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2" r:id="rId3"/>
    <p:sldId id="258" r:id="rId4"/>
    <p:sldId id="259" r:id="rId5"/>
    <p:sldId id="263" r:id="rId6"/>
    <p:sldId id="298" r:id="rId7"/>
    <p:sldId id="299" r:id="rId8"/>
    <p:sldId id="300" r:id="rId9"/>
    <p:sldId id="283" r:id="rId10"/>
    <p:sldId id="266" r:id="rId11"/>
    <p:sldId id="268" r:id="rId12"/>
    <p:sldId id="269" r:id="rId13"/>
    <p:sldId id="270" r:id="rId14"/>
    <p:sldId id="265" r:id="rId15"/>
    <p:sldId id="261" r:id="rId16"/>
    <p:sldId id="264" r:id="rId17"/>
    <p:sldId id="267" r:id="rId18"/>
    <p:sldId id="301" r:id="rId19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8CFF"/>
    <a:srgbClr val="1F29FD"/>
    <a:srgbClr val="FF6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678" y="102"/>
      </p:cViewPr>
      <p:guideLst>
        <p:guide orient="horz" pos="2183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0" d="100"/>
          <a:sy n="70" d="100"/>
        </p:scale>
        <p:origin x="3240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travail\experience%20ThomX\059%20-%20soufflets\pression\data_TPG300_2018-02-20_15-28-32%20-%20Copi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Soufflets ThomX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'data_TPG300_2018-02-20_15-28-32'!$D$4</c:f>
              <c:strCache>
                <c:ptCount val="1"/>
                <c:pt idx="0">
                  <c:v>Pression (mbar)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'data_TPG300_2018-02-20_15-28-32'!$C$5:$C$5252</c:f>
              <c:numCache>
                <c:formatCode>General</c:formatCode>
                <c:ptCount val="5248"/>
                <c:pt idx="0">
                  <c:v>0</c:v>
                </c:pt>
                <c:pt idx="1">
                  <c:v>2.7777777777777779E-3</c:v>
                </c:pt>
                <c:pt idx="2">
                  <c:v>5.5555555555555558E-3</c:v>
                </c:pt>
                <c:pt idx="3">
                  <c:v>8.3333333333333332E-3</c:v>
                </c:pt>
                <c:pt idx="4">
                  <c:v>1.1388888888888889E-2</c:v>
                </c:pt>
                <c:pt idx="5">
                  <c:v>2.8055555555555556E-2</c:v>
                </c:pt>
                <c:pt idx="6">
                  <c:v>4.4722222222222219E-2</c:v>
                </c:pt>
                <c:pt idx="7">
                  <c:v>6.1666666666666668E-2</c:v>
                </c:pt>
                <c:pt idx="8">
                  <c:v>7.8333333333333338E-2</c:v>
                </c:pt>
                <c:pt idx="9">
                  <c:v>9.5000000000000001E-2</c:v>
                </c:pt>
                <c:pt idx="10">
                  <c:v>0.11194444444444444</c:v>
                </c:pt>
                <c:pt idx="11">
                  <c:v>0.12861111111111112</c:v>
                </c:pt>
                <c:pt idx="12">
                  <c:v>0.14527777777777778</c:v>
                </c:pt>
                <c:pt idx="13">
                  <c:v>0.16222222222222221</c:v>
                </c:pt>
                <c:pt idx="14">
                  <c:v>0.17888888888888888</c:v>
                </c:pt>
                <c:pt idx="15">
                  <c:v>0.19555555555555557</c:v>
                </c:pt>
                <c:pt idx="16">
                  <c:v>0.21249999999999999</c:v>
                </c:pt>
                <c:pt idx="17">
                  <c:v>0.22916666666666666</c:v>
                </c:pt>
                <c:pt idx="18">
                  <c:v>0.24583333333333332</c:v>
                </c:pt>
                <c:pt idx="19">
                  <c:v>0.26277777777777778</c:v>
                </c:pt>
                <c:pt idx="20">
                  <c:v>0.27944444444444444</c:v>
                </c:pt>
                <c:pt idx="21">
                  <c:v>0.2961111111111111</c:v>
                </c:pt>
                <c:pt idx="22">
                  <c:v>0.31277777777777777</c:v>
                </c:pt>
                <c:pt idx="23">
                  <c:v>0.32972222222222225</c:v>
                </c:pt>
                <c:pt idx="24">
                  <c:v>0.34638888888888891</c:v>
                </c:pt>
                <c:pt idx="25">
                  <c:v>0.36305555555555558</c:v>
                </c:pt>
                <c:pt idx="26">
                  <c:v>0.38</c:v>
                </c:pt>
                <c:pt idx="27">
                  <c:v>0.39666666666666667</c:v>
                </c:pt>
                <c:pt idx="28">
                  <c:v>0.41333333333333333</c:v>
                </c:pt>
                <c:pt idx="29">
                  <c:v>0.43027777777777776</c:v>
                </c:pt>
                <c:pt idx="30">
                  <c:v>0.44694444444444442</c:v>
                </c:pt>
                <c:pt idx="31">
                  <c:v>0.46361111111111108</c:v>
                </c:pt>
                <c:pt idx="32">
                  <c:v>0.48055555555555557</c:v>
                </c:pt>
                <c:pt idx="33">
                  <c:v>0.49722222222222223</c:v>
                </c:pt>
                <c:pt idx="34">
                  <c:v>0.51388888888888884</c:v>
                </c:pt>
                <c:pt idx="35">
                  <c:v>0.53083333333333338</c:v>
                </c:pt>
                <c:pt idx="36">
                  <c:v>0.54749999999999999</c:v>
                </c:pt>
                <c:pt idx="37">
                  <c:v>0.56416666666666671</c:v>
                </c:pt>
                <c:pt idx="38">
                  <c:v>0.58111111111111113</c:v>
                </c:pt>
                <c:pt idx="39">
                  <c:v>0.59777777777777774</c:v>
                </c:pt>
                <c:pt idx="40">
                  <c:v>0.61444444444444446</c:v>
                </c:pt>
                <c:pt idx="41">
                  <c:v>0.63138888888888889</c:v>
                </c:pt>
                <c:pt idx="42">
                  <c:v>0.64805555555555561</c:v>
                </c:pt>
                <c:pt idx="43">
                  <c:v>0.66472222222222221</c:v>
                </c:pt>
                <c:pt idx="44">
                  <c:v>0.68138888888888893</c:v>
                </c:pt>
                <c:pt idx="45">
                  <c:v>0.69833333333333336</c:v>
                </c:pt>
                <c:pt idx="46">
                  <c:v>0.71499999999999997</c:v>
                </c:pt>
                <c:pt idx="47">
                  <c:v>0.73166666666666669</c:v>
                </c:pt>
                <c:pt idx="48">
                  <c:v>0.74861111111111112</c:v>
                </c:pt>
                <c:pt idx="49">
                  <c:v>0.76527777777777772</c:v>
                </c:pt>
                <c:pt idx="50">
                  <c:v>0.78194444444444444</c:v>
                </c:pt>
                <c:pt idx="51">
                  <c:v>0.79888888888888887</c:v>
                </c:pt>
                <c:pt idx="52">
                  <c:v>0.81555555555555559</c:v>
                </c:pt>
                <c:pt idx="53">
                  <c:v>0.8322222222222222</c:v>
                </c:pt>
                <c:pt idx="54">
                  <c:v>0.84916666666666663</c:v>
                </c:pt>
                <c:pt idx="55">
                  <c:v>0.86583333333333334</c:v>
                </c:pt>
                <c:pt idx="56">
                  <c:v>0.88249999999999995</c:v>
                </c:pt>
                <c:pt idx="57">
                  <c:v>0.89944444444444449</c:v>
                </c:pt>
                <c:pt idx="58">
                  <c:v>0.9161111111111111</c:v>
                </c:pt>
                <c:pt idx="59">
                  <c:v>0.93277777777777782</c:v>
                </c:pt>
                <c:pt idx="60">
                  <c:v>0.94972222222222225</c:v>
                </c:pt>
                <c:pt idx="61">
                  <c:v>0.96638888888888885</c:v>
                </c:pt>
                <c:pt idx="62">
                  <c:v>0.98305555555555557</c:v>
                </c:pt>
                <c:pt idx="63">
                  <c:v>1</c:v>
                </c:pt>
                <c:pt idx="64">
                  <c:v>1.0166666666666666</c:v>
                </c:pt>
                <c:pt idx="65">
                  <c:v>1.0333333333333334</c:v>
                </c:pt>
                <c:pt idx="66">
                  <c:v>1.05</c:v>
                </c:pt>
                <c:pt idx="67">
                  <c:v>1.0669444444444445</c:v>
                </c:pt>
                <c:pt idx="68">
                  <c:v>1.0836111111111111</c:v>
                </c:pt>
                <c:pt idx="69">
                  <c:v>1.1002777777777777</c:v>
                </c:pt>
                <c:pt idx="70">
                  <c:v>1.1172222222222221</c:v>
                </c:pt>
                <c:pt idx="71">
                  <c:v>1.1338888888888889</c:v>
                </c:pt>
                <c:pt idx="72">
                  <c:v>1.1505555555555556</c:v>
                </c:pt>
                <c:pt idx="73">
                  <c:v>1.1675</c:v>
                </c:pt>
                <c:pt idx="74">
                  <c:v>1.1841666666666666</c:v>
                </c:pt>
                <c:pt idx="75">
                  <c:v>1.2008333333333334</c:v>
                </c:pt>
                <c:pt idx="76">
                  <c:v>1.2177777777777778</c:v>
                </c:pt>
                <c:pt idx="77">
                  <c:v>1.2344444444444445</c:v>
                </c:pt>
                <c:pt idx="78">
                  <c:v>1.2511111111111111</c:v>
                </c:pt>
                <c:pt idx="79">
                  <c:v>1.2680555555555555</c:v>
                </c:pt>
                <c:pt idx="80">
                  <c:v>1.2847222222222223</c:v>
                </c:pt>
                <c:pt idx="81">
                  <c:v>1.3013888888888889</c:v>
                </c:pt>
                <c:pt idx="82">
                  <c:v>1.3183333333333334</c:v>
                </c:pt>
                <c:pt idx="83">
                  <c:v>1.335</c:v>
                </c:pt>
                <c:pt idx="84">
                  <c:v>1.3516666666666666</c:v>
                </c:pt>
                <c:pt idx="85">
                  <c:v>1.368611111111111</c:v>
                </c:pt>
                <c:pt idx="86">
                  <c:v>1.3852777777777778</c:v>
                </c:pt>
                <c:pt idx="87">
                  <c:v>1.4019444444444444</c:v>
                </c:pt>
                <c:pt idx="88">
                  <c:v>1.4188888888888889</c:v>
                </c:pt>
                <c:pt idx="89">
                  <c:v>1.4355555555555555</c:v>
                </c:pt>
                <c:pt idx="90">
                  <c:v>1.4522222222222223</c:v>
                </c:pt>
                <c:pt idx="91">
                  <c:v>1.4691666666666667</c:v>
                </c:pt>
                <c:pt idx="92">
                  <c:v>1.4858333333333333</c:v>
                </c:pt>
                <c:pt idx="93">
                  <c:v>1.5024999999999999</c:v>
                </c:pt>
                <c:pt idx="94">
                  <c:v>1.5194444444444444</c:v>
                </c:pt>
                <c:pt idx="95">
                  <c:v>1.5361111111111112</c:v>
                </c:pt>
                <c:pt idx="96">
                  <c:v>1.5527777777777778</c:v>
                </c:pt>
                <c:pt idx="97">
                  <c:v>1.5697222222222222</c:v>
                </c:pt>
                <c:pt idx="98">
                  <c:v>1.5863888888888888</c:v>
                </c:pt>
                <c:pt idx="99">
                  <c:v>1.6030555555555555</c:v>
                </c:pt>
                <c:pt idx="100">
                  <c:v>1.6197222222222223</c:v>
                </c:pt>
                <c:pt idx="101">
                  <c:v>1.6366666666666667</c:v>
                </c:pt>
                <c:pt idx="102">
                  <c:v>1.6533333333333333</c:v>
                </c:pt>
                <c:pt idx="103">
                  <c:v>1.67</c:v>
                </c:pt>
                <c:pt idx="104">
                  <c:v>1.6869444444444444</c:v>
                </c:pt>
                <c:pt idx="105">
                  <c:v>1.7036111111111112</c:v>
                </c:pt>
                <c:pt idx="106">
                  <c:v>1.7202777777777778</c:v>
                </c:pt>
                <c:pt idx="107">
                  <c:v>1.7372222222222222</c:v>
                </c:pt>
                <c:pt idx="108">
                  <c:v>1.7538888888888888</c:v>
                </c:pt>
                <c:pt idx="109">
                  <c:v>1.7705555555555557</c:v>
                </c:pt>
                <c:pt idx="110">
                  <c:v>1.7875000000000001</c:v>
                </c:pt>
                <c:pt idx="111">
                  <c:v>1.8041666666666667</c:v>
                </c:pt>
                <c:pt idx="112">
                  <c:v>1.8208333333333333</c:v>
                </c:pt>
                <c:pt idx="113">
                  <c:v>1.8377777777777777</c:v>
                </c:pt>
                <c:pt idx="114">
                  <c:v>1.8544444444444443</c:v>
                </c:pt>
                <c:pt idx="115">
                  <c:v>1.8711111111111112</c:v>
                </c:pt>
                <c:pt idx="116">
                  <c:v>1.8880555555555556</c:v>
                </c:pt>
                <c:pt idx="117">
                  <c:v>1.9047222222222222</c:v>
                </c:pt>
                <c:pt idx="118">
                  <c:v>1.9213888888888888</c:v>
                </c:pt>
                <c:pt idx="119">
                  <c:v>1.9383333333333332</c:v>
                </c:pt>
                <c:pt idx="120">
                  <c:v>1.9550000000000001</c:v>
                </c:pt>
                <c:pt idx="121">
                  <c:v>1.9716666666666667</c:v>
                </c:pt>
                <c:pt idx="122">
                  <c:v>1.9886111111111111</c:v>
                </c:pt>
                <c:pt idx="123">
                  <c:v>2.0052777777777777</c:v>
                </c:pt>
                <c:pt idx="124">
                  <c:v>2.0219444444444443</c:v>
                </c:pt>
                <c:pt idx="125">
                  <c:v>2.0388888888888888</c:v>
                </c:pt>
                <c:pt idx="126">
                  <c:v>2.0555555555555554</c:v>
                </c:pt>
                <c:pt idx="127">
                  <c:v>2.0722222222222224</c:v>
                </c:pt>
                <c:pt idx="128">
                  <c:v>2.0891666666666668</c:v>
                </c:pt>
                <c:pt idx="129">
                  <c:v>2.1058333333333334</c:v>
                </c:pt>
                <c:pt idx="130">
                  <c:v>2.1225000000000001</c:v>
                </c:pt>
                <c:pt idx="131">
                  <c:v>2.1394444444444445</c:v>
                </c:pt>
                <c:pt idx="132">
                  <c:v>2.1561111111111111</c:v>
                </c:pt>
                <c:pt idx="133">
                  <c:v>2.1727777777777777</c:v>
                </c:pt>
                <c:pt idx="134">
                  <c:v>2.1897222222222221</c:v>
                </c:pt>
                <c:pt idx="135">
                  <c:v>2.2063888888888887</c:v>
                </c:pt>
                <c:pt idx="136">
                  <c:v>2.2230555555555553</c:v>
                </c:pt>
                <c:pt idx="137">
                  <c:v>2.2397222222222224</c:v>
                </c:pt>
                <c:pt idx="138">
                  <c:v>2.2566666666666668</c:v>
                </c:pt>
                <c:pt idx="139">
                  <c:v>2.2733333333333334</c:v>
                </c:pt>
                <c:pt idx="140">
                  <c:v>2.29</c:v>
                </c:pt>
                <c:pt idx="141">
                  <c:v>2.3069444444444445</c:v>
                </c:pt>
                <c:pt idx="142">
                  <c:v>2.3236111111111111</c:v>
                </c:pt>
                <c:pt idx="143">
                  <c:v>2.3402777777777777</c:v>
                </c:pt>
                <c:pt idx="144">
                  <c:v>2.3572222222222221</c:v>
                </c:pt>
                <c:pt idx="145">
                  <c:v>2.3738888888888887</c:v>
                </c:pt>
                <c:pt idx="146">
                  <c:v>2.3905555555555558</c:v>
                </c:pt>
                <c:pt idx="147">
                  <c:v>2.4075000000000002</c:v>
                </c:pt>
                <c:pt idx="148">
                  <c:v>2.4241666666666668</c:v>
                </c:pt>
                <c:pt idx="149">
                  <c:v>2.4408333333333334</c:v>
                </c:pt>
                <c:pt idx="150">
                  <c:v>2.4577777777777778</c:v>
                </c:pt>
                <c:pt idx="151">
                  <c:v>2.4744444444444444</c:v>
                </c:pt>
                <c:pt idx="152">
                  <c:v>2.4911111111111111</c:v>
                </c:pt>
                <c:pt idx="153">
                  <c:v>2.5080555555555555</c:v>
                </c:pt>
                <c:pt idx="154">
                  <c:v>2.5247222222222221</c:v>
                </c:pt>
                <c:pt idx="155">
                  <c:v>2.5413888888888887</c:v>
                </c:pt>
                <c:pt idx="156">
                  <c:v>2.5583333333333331</c:v>
                </c:pt>
                <c:pt idx="157">
                  <c:v>2.5750000000000002</c:v>
                </c:pt>
                <c:pt idx="158">
                  <c:v>2.5916666666666668</c:v>
                </c:pt>
                <c:pt idx="159">
                  <c:v>2.6086111111111112</c:v>
                </c:pt>
                <c:pt idx="160">
                  <c:v>2.6252777777777778</c:v>
                </c:pt>
                <c:pt idx="161">
                  <c:v>2.6419444444444444</c:v>
                </c:pt>
                <c:pt idx="162">
                  <c:v>2.658611111111111</c:v>
                </c:pt>
                <c:pt idx="163">
                  <c:v>2.6755555555555555</c:v>
                </c:pt>
                <c:pt idx="164">
                  <c:v>2.6922222222222221</c:v>
                </c:pt>
                <c:pt idx="165">
                  <c:v>2.7088888888888887</c:v>
                </c:pt>
                <c:pt idx="166">
                  <c:v>2.7258333333333336</c:v>
                </c:pt>
                <c:pt idx="167">
                  <c:v>2.7425000000000002</c:v>
                </c:pt>
                <c:pt idx="168">
                  <c:v>2.7591666666666668</c:v>
                </c:pt>
                <c:pt idx="169">
                  <c:v>2.7761111111111112</c:v>
                </c:pt>
                <c:pt idx="170">
                  <c:v>2.7927777777777778</c:v>
                </c:pt>
                <c:pt idx="171">
                  <c:v>2.8094444444444444</c:v>
                </c:pt>
                <c:pt idx="172">
                  <c:v>2.8263888888888888</c:v>
                </c:pt>
                <c:pt idx="173">
                  <c:v>2.8430555555555554</c:v>
                </c:pt>
                <c:pt idx="174">
                  <c:v>2.8597222222222221</c:v>
                </c:pt>
                <c:pt idx="175">
                  <c:v>2.8766666666666665</c:v>
                </c:pt>
                <c:pt idx="176">
                  <c:v>2.8933333333333335</c:v>
                </c:pt>
                <c:pt idx="177">
                  <c:v>2.91</c:v>
                </c:pt>
                <c:pt idx="178">
                  <c:v>2.9269444444444446</c:v>
                </c:pt>
                <c:pt idx="179">
                  <c:v>2.9436111111111112</c:v>
                </c:pt>
                <c:pt idx="180">
                  <c:v>2.9602777777777778</c:v>
                </c:pt>
                <c:pt idx="181">
                  <c:v>2.9772222222222222</c:v>
                </c:pt>
                <c:pt idx="182">
                  <c:v>2.9938888888888888</c:v>
                </c:pt>
                <c:pt idx="183">
                  <c:v>3.0105555555555554</c:v>
                </c:pt>
                <c:pt idx="184">
                  <c:v>3.0274999999999999</c:v>
                </c:pt>
                <c:pt idx="185">
                  <c:v>3.0441666666666665</c:v>
                </c:pt>
                <c:pt idx="186">
                  <c:v>3.0608333333333335</c:v>
                </c:pt>
                <c:pt idx="187">
                  <c:v>3.0777777777777779</c:v>
                </c:pt>
                <c:pt idx="188">
                  <c:v>3.0944444444444446</c:v>
                </c:pt>
                <c:pt idx="189">
                  <c:v>3.1111111111111112</c:v>
                </c:pt>
                <c:pt idx="190">
                  <c:v>3.1277777777777778</c:v>
                </c:pt>
                <c:pt idx="191">
                  <c:v>3.1447222222222222</c:v>
                </c:pt>
                <c:pt idx="192">
                  <c:v>3.1613888888888888</c:v>
                </c:pt>
                <c:pt idx="193">
                  <c:v>3.1780555555555554</c:v>
                </c:pt>
                <c:pt idx="194">
                  <c:v>3.1949999999999998</c:v>
                </c:pt>
                <c:pt idx="195">
                  <c:v>3.2116666666666664</c:v>
                </c:pt>
                <c:pt idx="196">
                  <c:v>3.2283333333333335</c:v>
                </c:pt>
                <c:pt idx="197">
                  <c:v>3.2452777777777779</c:v>
                </c:pt>
                <c:pt idx="198">
                  <c:v>3.2619444444444445</c:v>
                </c:pt>
                <c:pt idx="199">
                  <c:v>3.2786111111111111</c:v>
                </c:pt>
                <c:pt idx="200">
                  <c:v>3.2955555555555556</c:v>
                </c:pt>
                <c:pt idx="201">
                  <c:v>3.3122222222222222</c:v>
                </c:pt>
                <c:pt idx="202">
                  <c:v>3.3288888888888888</c:v>
                </c:pt>
                <c:pt idx="203">
                  <c:v>3.3458333333333332</c:v>
                </c:pt>
                <c:pt idx="204">
                  <c:v>3.3624999999999998</c:v>
                </c:pt>
                <c:pt idx="205">
                  <c:v>3.3791666666666669</c:v>
                </c:pt>
                <c:pt idx="206">
                  <c:v>3.3961111111111113</c:v>
                </c:pt>
                <c:pt idx="207">
                  <c:v>3.4127777777777779</c:v>
                </c:pt>
                <c:pt idx="208">
                  <c:v>3.4294444444444445</c:v>
                </c:pt>
                <c:pt idx="209">
                  <c:v>3.4461111111111111</c:v>
                </c:pt>
                <c:pt idx="210">
                  <c:v>3.4630555555555556</c:v>
                </c:pt>
                <c:pt idx="211">
                  <c:v>3.4797222222222222</c:v>
                </c:pt>
                <c:pt idx="212">
                  <c:v>3.4963888888888888</c:v>
                </c:pt>
                <c:pt idx="213">
                  <c:v>3.5133333333333332</c:v>
                </c:pt>
                <c:pt idx="214">
                  <c:v>3.53</c:v>
                </c:pt>
                <c:pt idx="215">
                  <c:v>3.5466666666666669</c:v>
                </c:pt>
                <c:pt idx="216">
                  <c:v>3.5636111111111113</c:v>
                </c:pt>
                <c:pt idx="217">
                  <c:v>3.5802777777777779</c:v>
                </c:pt>
                <c:pt idx="218">
                  <c:v>3.5969444444444445</c:v>
                </c:pt>
                <c:pt idx="219">
                  <c:v>3.6138888888888889</c:v>
                </c:pt>
                <c:pt idx="220">
                  <c:v>3.6305555555555555</c:v>
                </c:pt>
                <c:pt idx="221">
                  <c:v>3.6472222222222221</c:v>
                </c:pt>
                <c:pt idx="222">
                  <c:v>3.6641666666666666</c:v>
                </c:pt>
                <c:pt idx="223">
                  <c:v>3.6808333333333332</c:v>
                </c:pt>
                <c:pt idx="224">
                  <c:v>3.6974999999999998</c:v>
                </c:pt>
                <c:pt idx="225">
                  <c:v>3.7144444444444447</c:v>
                </c:pt>
                <c:pt idx="226">
                  <c:v>3.7311111111111113</c:v>
                </c:pt>
                <c:pt idx="227">
                  <c:v>3.7477777777777779</c:v>
                </c:pt>
                <c:pt idx="228">
                  <c:v>3.7647222222222223</c:v>
                </c:pt>
                <c:pt idx="229">
                  <c:v>3.7813888888888889</c:v>
                </c:pt>
                <c:pt idx="230">
                  <c:v>3.7980555555555555</c:v>
                </c:pt>
                <c:pt idx="231">
                  <c:v>3.8149999999999999</c:v>
                </c:pt>
                <c:pt idx="232">
                  <c:v>3.8316666666666666</c:v>
                </c:pt>
                <c:pt idx="233">
                  <c:v>3.8483333333333332</c:v>
                </c:pt>
                <c:pt idx="234">
                  <c:v>3.8652777777777776</c:v>
                </c:pt>
                <c:pt idx="235">
                  <c:v>3.8819444444444446</c:v>
                </c:pt>
                <c:pt idx="236">
                  <c:v>3.8986111111111112</c:v>
                </c:pt>
                <c:pt idx="237">
                  <c:v>3.9155555555555557</c:v>
                </c:pt>
                <c:pt idx="238">
                  <c:v>3.9322222222222223</c:v>
                </c:pt>
                <c:pt idx="239">
                  <c:v>3.9488888888888889</c:v>
                </c:pt>
                <c:pt idx="240">
                  <c:v>3.9655555555555555</c:v>
                </c:pt>
                <c:pt idx="241">
                  <c:v>3.9824999999999999</c:v>
                </c:pt>
                <c:pt idx="242">
                  <c:v>3.9991666666666665</c:v>
                </c:pt>
                <c:pt idx="243">
                  <c:v>4.0158333333333331</c:v>
                </c:pt>
                <c:pt idx="244">
                  <c:v>4.0327777777777776</c:v>
                </c:pt>
                <c:pt idx="245">
                  <c:v>4.0494444444444442</c:v>
                </c:pt>
                <c:pt idx="246">
                  <c:v>4.0661111111111108</c:v>
                </c:pt>
                <c:pt idx="247">
                  <c:v>4.0830555555555552</c:v>
                </c:pt>
                <c:pt idx="248">
                  <c:v>4.0997222222222218</c:v>
                </c:pt>
                <c:pt idx="249">
                  <c:v>4.1163888888888893</c:v>
                </c:pt>
                <c:pt idx="250">
                  <c:v>4.1333333333333337</c:v>
                </c:pt>
                <c:pt idx="251">
                  <c:v>4.1500000000000004</c:v>
                </c:pt>
                <c:pt idx="252">
                  <c:v>4.166666666666667</c:v>
                </c:pt>
                <c:pt idx="253">
                  <c:v>4.1836111111111114</c:v>
                </c:pt>
                <c:pt idx="254">
                  <c:v>4.200277777777778</c:v>
                </c:pt>
                <c:pt idx="255">
                  <c:v>4.2169444444444446</c:v>
                </c:pt>
                <c:pt idx="256">
                  <c:v>4.233888888888889</c:v>
                </c:pt>
                <c:pt idx="257">
                  <c:v>4.2505555555555556</c:v>
                </c:pt>
                <c:pt idx="258">
                  <c:v>4.2672222222222222</c:v>
                </c:pt>
                <c:pt idx="259">
                  <c:v>4.2838888888888889</c:v>
                </c:pt>
                <c:pt idx="260">
                  <c:v>4.3008333333333333</c:v>
                </c:pt>
                <c:pt idx="261">
                  <c:v>4.3174999999999999</c:v>
                </c:pt>
                <c:pt idx="262">
                  <c:v>4.3341666666666665</c:v>
                </c:pt>
                <c:pt idx="263">
                  <c:v>4.3511111111111109</c:v>
                </c:pt>
                <c:pt idx="264">
                  <c:v>4.3677777777777775</c:v>
                </c:pt>
                <c:pt idx="265">
                  <c:v>4.3844444444444441</c:v>
                </c:pt>
                <c:pt idx="266">
                  <c:v>4.4013888888888886</c:v>
                </c:pt>
                <c:pt idx="267">
                  <c:v>4.4180555555555552</c:v>
                </c:pt>
                <c:pt idx="268">
                  <c:v>4.4347222222222218</c:v>
                </c:pt>
                <c:pt idx="269">
                  <c:v>4.4516666666666671</c:v>
                </c:pt>
                <c:pt idx="270">
                  <c:v>4.4683333333333337</c:v>
                </c:pt>
                <c:pt idx="271">
                  <c:v>4.4850000000000003</c:v>
                </c:pt>
                <c:pt idx="272">
                  <c:v>4.5019444444444447</c:v>
                </c:pt>
                <c:pt idx="273">
                  <c:v>4.5186111111111114</c:v>
                </c:pt>
                <c:pt idx="274">
                  <c:v>4.535277777777778</c:v>
                </c:pt>
                <c:pt idx="275">
                  <c:v>4.5522222222222224</c:v>
                </c:pt>
                <c:pt idx="276">
                  <c:v>4.568888888888889</c:v>
                </c:pt>
                <c:pt idx="277">
                  <c:v>4.5855555555555556</c:v>
                </c:pt>
                <c:pt idx="278">
                  <c:v>4.6025</c:v>
                </c:pt>
                <c:pt idx="279">
                  <c:v>4.6191666666666666</c:v>
                </c:pt>
                <c:pt idx="280">
                  <c:v>4.6358333333333333</c:v>
                </c:pt>
                <c:pt idx="281">
                  <c:v>4.6527777777777777</c:v>
                </c:pt>
                <c:pt idx="282">
                  <c:v>4.6694444444444443</c:v>
                </c:pt>
                <c:pt idx="283">
                  <c:v>4.6861111111111109</c:v>
                </c:pt>
                <c:pt idx="284">
                  <c:v>4.7027777777777775</c:v>
                </c:pt>
                <c:pt idx="285">
                  <c:v>4.7197222222222219</c:v>
                </c:pt>
                <c:pt idx="286">
                  <c:v>4.7363888888888885</c:v>
                </c:pt>
                <c:pt idx="287">
                  <c:v>4.7530555555555551</c:v>
                </c:pt>
                <c:pt idx="288">
                  <c:v>4.7699999999999996</c:v>
                </c:pt>
                <c:pt idx="289">
                  <c:v>4.7866666666666671</c:v>
                </c:pt>
                <c:pt idx="290">
                  <c:v>4.8033333333333337</c:v>
                </c:pt>
                <c:pt idx="291">
                  <c:v>4.8202777777777781</c:v>
                </c:pt>
                <c:pt idx="292">
                  <c:v>4.8369444444444447</c:v>
                </c:pt>
                <c:pt idx="293">
                  <c:v>4.8536111111111113</c:v>
                </c:pt>
                <c:pt idx="294">
                  <c:v>4.8705555555555557</c:v>
                </c:pt>
                <c:pt idx="295">
                  <c:v>4.8872222222222224</c:v>
                </c:pt>
                <c:pt idx="296">
                  <c:v>4.903888888888889</c:v>
                </c:pt>
                <c:pt idx="297">
                  <c:v>4.9208333333333334</c:v>
                </c:pt>
                <c:pt idx="298">
                  <c:v>4.9375</c:v>
                </c:pt>
                <c:pt idx="299">
                  <c:v>4.9541666666666666</c:v>
                </c:pt>
                <c:pt idx="300">
                  <c:v>4.971111111111111</c:v>
                </c:pt>
                <c:pt idx="301">
                  <c:v>4.9877777777777776</c:v>
                </c:pt>
                <c:pt idx="302">
                  <c:v>5.0044444444444443</c:v>
                </c:pt>
                <c:pt idx="303">
                  <c:v>5.0213888888888887</c:v>
                </c:pt>
                <c:pt idx="304">
                  <c:v>5.0380555555555553</c:v>
                </c:pt>
                <c:pt idx="305">
                  <c:v>5.0547222222222219</c:v>
                </c:pt>
                <c:pt idx="306">
                  <c:v>5.0713888888888885</c:v>
                </c:pt>
                <c:pt idx="307">
                  <c:v>5.0883333333333329</c:v>
                </c:pt>
                <c:pt idx="308">
                  <c:v>5.1050000000000004</c:v>
                </c:pt>
                <c:pt idx="309">
                  <c:v>5.121666666666667</c:v>
                </c:pt>
                <c:pt idx="310">
                  <c:v>5.1386111111111115</c:v>
                </c:pt>
                <c:pt idx="311">
                  <c:v>5.1552777777777781</c:v>
                </c:pt>
                <c:pt idx="312">
                  <c:v>5.1719444444444447</c:v>
                </c:pt>
                <c:pt idx="313">
                  <c:v>5.1888888888888891</c:v>
                </c:pt>
                <c:pt idx="314">
                  <c:v>5.2055555555555557</c:v>
                </c:pt>
                <c:pt idx="315">
                  <c:v>5.2222222222222223</c:v>
                </c:pt>
                <c:pt idx="316">
                  <c:v>5.2391666666666667</c:v>
                </c:pt>
                <c:pt idx="317">
                  <c:v>5.2558333333333334</c:v>
                </c:pt>
                <c:pt idx="318">
                  <c:v>5.2725</c:v>
                </c:pt>
                <c:pt idx="319">
                  <c:v>5.2894444444444444</c:v>
                </c:pt>
                <c:pt idx="320">
                  <c:v>5.306111111111111</c:v>
                </c:pt>
                <c:pt idx="321">
                  <c:v>5.3227777777777776</c:v>
                </c:pt>
                <c:pt idx="322">
                  <c:v>5.339722222222222</c:v>
                </c:pt>
                <c:pt idx="323">
                  <c:v>5.3563888888888886</c:v>
                </c:pt>
                <c:pt idx="324">
                  <c:v>5.3730555555555553</c:v>
                </c:pt>
                <c:pt idx="325">
                  <c:v>5.39</c:v>
                </c:pt>
                <c:pt idx="326">
                  <c:v>5.4066666666666663</c:v>
                </c:pt>
                <c:pt idx="327">
                  <c:v>5.4233333333333329</c:v>
                </c:pt>
                <c:pt idx="328">
                  <c:v>5.4402777777777782</c:v>
                </c:pt>
                <c:pt idx="329">
                  <c:v>5.4569444444444448</c:v>
                </c:pt>
                <c:pt idx="330">
                  <c:v>5.4736111111111114</c:v>
                </c:pt>
                <c:pt idx="331">
                  <c:v>5.490277777777778</c:v>
                </c:pt>
                <c:pt idx="332">
                  <c:v>5.5072222222222225</c:v>
                </c:pt>
                <c:pt idx="333">
                  <c:v>5.5238888888888891</c:v>
                </c:pt>
                <c:pt idx="334">
                  <c:v>5.5405555555555557</c:v>
                </c:pt>
                <c:pt idx="335">
                  <c:v>5.5575000000000001</c:v>
                </c:pt>
                <c:pt idx="336">
                  <c:v>5.5741666666666667</c:v>
                </c:pt>
                <c:pt idx="337">
                  <c:v>5.5908333333333333</c:v>
                </c:pt>
                <c:pt idx="338">
                  <c:v>5.6077777777777778</c:v>
                </c:pt>
                <c:pt idx="339">
                  <c:v>5.6244444444444444</c:v>
                </c:pt>
                <c:pt idx="340">
                  <c:v>5.641111111111111</c:v>
                </c:pt>
                <c:pt idx="341">
                  <c:v>5.6580555555555554</c:v>
                </c:pt>
                <c:pt idx="342">
                  <c:v>5.674722222222222</c:v>
                </c:pt>
                <c:pt idx="343">
                  <c:v>5.6913888888888886</c:v>
                </c:pt>
                <c:pt idx="344">
                  <c:v>5.708333333333333</c:v>
                </c:pt>
                <c:pt idx="345">
                  <c:v>5.7249999999999996</c:v>
                </c:pt>
                <c:pt idx="346">
                  <c:v>5.7416666666666663</c:v>
                </c:pt>
                <c:pt idx="347">
                  <c:v>5.7586111111111107</c:v>
                </c:pt>
                <c:pt idx="348">
                  <c:v>5.7752777777777782</c:v>
                </c:pt>
                <c:pt idx="349">
                  <c:v>5.7919444444444448</c:v>
                </c:pt>
                <c:pt idx="350">
                  <c:v>5.8088888888888892</c:v>
                </c:pt>
                <c:pt idx="351">
                  <c:v>5.8255555555555558</c:v>
                </c:pt>
                <c:pt idx="352">
                  <c:v>5.8422222222222224</c:v>
                </c:pt>
                <c:pt idx="353">
                  <c:v>5.8591666666666669</c:v>
                </c:pt>
                <c:pt idx="354">
                  <c:v>5.8758333333333335</c:v>
                </c:pt>
                <c:pt idx="355">
                  <c:v>5.8925000000000001</c:v>
                </c:pt>
                <c:pt idx="356">
                  <c:v>5.9094444444444445</c:v>
                </c:pt>
                <c:pt idx="357">
                  <c:v>5.9261111111111111</c:v>
                </c:pt>
                <c:pt idx="358">
                  <c:v>5.9427777777777777</c:v>
                </c:pt>
                <c:pt idx="359">
                  <c:v>5.9597222222222221</c:v>
                </c:pt>
                <c:pt idx="360">
                  <c:v>5.9763888888888888</c:v>
                </c:pt>
                <c:pt idx="361">
                  <c:v>5.9930555555555554</c:v>
                </c:pt>
                <c:pt idx="362">
                  <c:v>6.01</c:v>
                </c:pt>
                <c:pt idx="363">
                  <c:v>6.0266666666666664</c:v>
                </c:pt>
                <c:pt idx="364">
                  <c:v>6.043333333333333</c:v>
                </c:pt>
                <c:pt idx="365">
                  <c:v>6.0602777777777774</c:v>
                </c:pt>
                <c:pt idx="366">
                  <c:v>6.076944444444444</c:v>
                </c:pt>
                <c:pt idx="367">
                  <c:v>6.0936111111111115</c:v>
                </c:pt>
                <c:pt idx="368">
                  <c:v>6.110555555555556</c:v>
                </c:pt>
                <c:pt idx="369">
                  <c:v>6.1272222222222226</c:v>
                </c:pt>
                <c:pt idx="370">
                  <c:v>6.1438888888888892</c:v>
                </c:pt>
                <c:pt idx="371">
                  <c:v>6.1608333333333336</c:v>
                </c:pt>
                <c:pt idx="372">
                  <c:v>6.1775000000000002</c:v>
                </c:pt>
                <c:pt idx="373">
                  <c:v>6.1941666666666668</c:v>
                </c:pt>
                <c:pt idx="374">
                  <c:v>6.2111111111111112</c:v>
                </c:pt>
                <c:pt idx="375">
                  <c:v>6.2277777777777779</c:v>
                </c:pt>
                <c:pt idx="376">
                  <c:v>6.2444444444444445</c:v>
                </c:pt>
                <c:pt idx="377">
                  <c:v>6.2613888888888889</c:v>
                </c:pt>
                <c:pt idx="378">
                  <c:v>6.2780555555555555</c:v>
                </c:pt>
                <c:pt idx="379">
                  <c:v>6.2947222222222221</c:v>
                </c:pt>
                <c:pt idx="380">
                  <c:v>6.3113888888888887</c:v>
                </c:pt>
                <c:pt idx="381">
                  <c:v>6.3283333333333331</c:v>
                </c:pt>
                <c:pt idx="382">
                  <c:v>6.3449999999999998</c:v>
                </c:pt>
                <c:pt idx="383">
                  <c:v>6.3616666666666664</c:v>
                </c:pt>
                <c:pt idx="384">
                  <c:v>6.3786111111111108</c:v>
                </c:pt>
                <c:pt idx="385">
                  <c:v>6.3952777777777774</c:v>
                </c:pt>
                <c:pt idx="386">
                  <c:v>6.411944444444444</c:v>
                </c:pt>
                <c:pt idx="387">
                  <c:v>6.4288888888888893</c:v>
                </c:pt>
                <c:pt idx="388">
                  <c:v>6.4455555555555559</c:v>
                </c:pt>
                <c:pt idx="389">
                  <c:v>6.4622222222222225</c:v>
                </c:pt>
                <c:pt idx="390">
                  <c:v>6.479166666666667</c:v>
                </c:pt>
                <c:pt idx="391">
                  <c:v>6.4958333333333336</c:v>
                </c:pt>
                <c:pt idx="392">
                  <c:v>6.5125000000000002</c:v>
                </c:pt>
                <c:pt idx="393">
                  <c:v>6.5294444444444446</c:v>
                </c:pt>
                <c:pt idx="394">
                  <c:v>6.5461111111111112</c:v>
                </c:pt>
                <c:pt idx="395">
                  <c:v>6.5627777777777778</c:v>
                </c:pt>
                <c:pt idx="396">
                  <c:v>6.5797222222222222</c:v>
                </c:pt>
                <c:pt idx="397">
                  <c:v>6.5963888888888889</c:v>
                </c:pt>
                <c:pt idx="398">
                  <c:v>6.6130555555555555</c:v>
                </c:pt>
                <c:pt idx="399">
                  <c:v>6.63</c:v>
                </c:pt>
                <c:pt idx="400">
                  <c:v>6.6466666666666665</c:v>
                </c:pt>
                <c:pt idx="401">
                  <c:v>6.6633333333333331</c:v>
                </c:pt>
                <c:pt idx="402">
                  <c:v>6.6802777777777775</c:v>
                </c:pt>
                <c:pt idx="403">
                  <c:v>6.6969444444444441</c:v>
                </c:pt>
                <c:pt idx="404">
                  <c:v>6.7136111111111108</c:v>
                </c:pt>
                <c:pt idx="405">
                  <c:v>6.7305555555555552</c:v>
                </c:pt>
                <c:pt idx="406">
                  <c:v>6.7472222222222218</c:v>
                </c:pt>
                <c:pt idx="407">
                  <c:v>6.7638888888888893</c:v>
                </c:pt>
                <c:pt idx="408">
                  <c:v>6.7808333333333337</c:v>
                </c:pt>
                <c:pt idx="409">
                  <c:v>6.7975000000000003</c:v>
                </c:pt>
                <c:pt idx="410">
                  <c:v>6.8141666666666669</c:v>
                </c:pt>
                <c:pt idx="411">
                  <c:v>6.8311111111111114</c:v>
                </c:pt>
                <c:pt idx="412">
                  <c:v>6.847777777777778</c:v>
                </c:pt>
                <c:pt idx="413">
                  <c:v>6.8644444444444446</c:v>
                </c:pt>
                <c:pt idx="414">
                  <c:v>6.881388888888889</c:v>
                </c:pt>
                <c:pt idx="415">
                  <c:v>6.8980555555555556</c:v>
                </c:pt>
                <c:pt idx="416">
                  <c:v>6.9147222222222222</c:v>
                </c:pt>
                <c:pt idx="417">
                  <c:v>6.9316666666666666</c:v>
                </c:pt>
                <c:pt idx="418">
                  <c:v>6.9483333333333333</c:v>
                </c:pt>
                <c:pt idx="419">
                  <c:v>6.9649999999999999</c:v>
                </c:pt>
                <c:pt idx="420">
                  <c:v>6.9819444444444443</c:v>
                </c:pt>
                <c:pt idx="421">
                  <c:v>6.9986111111111109</c:v>
                </c:pt>
                <c:pt idx="422">
                  <c:v>7.0152777777777775</c:v>
                </c:pt>
                <c:pt idx="423">
                  <c:v>7.0322222222222219</c:v>
                </c:pt>
                <c:pt idx="424">
                  <c:v>7.0488888888888885</c:v>
                </c:pt>
                <c:pt idx="425">
                  <c:v>7.0655555555555551</c:v>
                </c:pt>
                <c:pt idx="426">
                  <c:v>7.0824999999999996</c:v>
                </c:pt>
                <c:pt idx="427">
                  <c:v>7.0991666666666671</c:v>
                </c:pt>
                <c:pt idx="428">
                  <c:v>7.1158333333333337</c:v>
                </c:pt>
                <c:pt idx="429">
                  <c:v>7.1327777777777781</c:v>
                </c:pt>
                <c:pt idx="430">
                  <c:v>7.1494444444444447</c:v>
                </c:pt>
                <c:pt idx="431">
                  <c:v>7.1661111111111113</c:v>
                </c:pt>
                <c:pt idx="432">
                  <c:v>7.1830555555555557</c:v>
                </c:pt>
                <c:pt idx="433">
                  <c:v>7.1997222222222224</c:v>
                </c:pt>
                <c:pt idx="434">
                  <c:v>7.216388888888889</c:v>
                </c:pt>
                <c:pt idx="435">
                  <c:v>7.2330555555555556</c:v>
                </c:pt>
                <c:pt idx="436">
                  <c:v>7.25</c:v>
                </c:pt>
                <c:pt idx="437">
                  <c:v>7.2666666666666666</c:v>
                </c:pt>
                <c:pt idx="438">
                  <c:v>7.2833333333333332</c:v>
                </c:pt>
                <c:pt idx="439">
                  <c:v>7.3002777777777776</c:v>
                </c:pt>
                <c:pt idx="440">
                  <c:v>7.3169444444444443</c:v>
                </c:pt>
                <c:pt idx="441">
                  <c:v>7.3336111111111109</c:v>
                </c:pt>
                <c:pt idx="442">
                  <c:v>7.3502777777777775</c:v>
                </c:pt>
                <c:pt idx="443">
                  <c:v>7.3672222222222219</c:v>
                </c:pt>
                <c:pt idx="444">
                  <c:v>7.3838888888888885</c:v>
                </c:pt>
                <c:pt idx="445">
                  <c:v>7.400555555555556</c:v>
                </c:pt>
                <c:pt idx="446">
                  <c:v>7.4175000000000004</c:v>
                </c:pt>
                <c:pt idx="447">
                  <c:v>7.434166666666667</c:v>
                </c:pt>
                <c:pt idx="448">
                  <c:v>7.4508333333333336</c:v>
                </c:pt>
                <c:pt idx="449">
                  <c:v>7.4677777777777781</c:v>
                </c:pt>
                <c:pt idx="450">
                  <c:v>7.4844444444444447</c:v>
                </c:pt>
                <c:pt idx="451">
                  <c:v>7.5011111111111113</c:v>
                </c:pt>
                <c:pt idx="452">
                  <c:v>7.5180555555555557</c:v>
                </c:pt>
                <c:pt idx="453">
                  <c:v>7.5347222222222223</c:v>
                </c:pt>
                <c:pt idx="454">
                  <c:v>7.5513888888888889</c:v>
                </c:pt>
                <c:pt idx="455">
                  <c:v>7.5683333333333334</c:v>
                </c:pt>
                <c:pt idx="456">
                  <c:v>7.585</c:v>
                </c:pt>
                <c:pt idx="457">
                  <c:v>7.6016666666666666</c:v>
                </c:pt>
                <c:pt idx="458">
                  <c:v>7.618611111111111</c:v>
                </c:pt>
                <c:pt idx="459">
                  <c:v>7.6352777777777776</c:v>
                </c:pt>
                <c:pt idx="460">
                  <c:v>7.6519444444444442</c:v>
                </c:pt>
                <c:pt idx="461">
                  <c:v>7.6688888888888886</c:v>
                </c:pt>
                <c:pt idx="462">
                  <c:v>7.6855555555555553</c:v>
                </c:pt>
                <c:pt idx="463">
                  <c:v>7.7022222222222219</c:v>
                </c:pt>
                <c:pt idx="464">
                  <c:v>7.7191666666666663</c:v>
                </c:pt>
                <c:pt idx="465">
                  <c:v>7.7358333333333329</c:v>
                </c:pt>
                <c:pt idx="466">
                  <c:v>7.7525000000000004</c:v>
                </c:pt>
                <c:pt idx="467">
                  <c:v>7.769166666666667</c:v>
                </c:pt>
                <c:pt idx="468">
                  <c:v>7.7861111111111114</c:v>
                </c:pt>
                <c:pt idx="469">
                  <c:v>7.802777777777778</c:v>
                </c:pt>
                <c:pt idx="470">
                  <c:v>7.8194444444444446</c:v>
                </c:pt>
                <c:pt idx="471">
                  <c:v>7.8363888888888891</c:v>
                </c:pt>
                <c:pt idx="472">
                  <c:v>7.8530555555555557</c:v>
                </c:pt>
                <c:pt idx="473">
                  <c:v>7.8697222222222223</c:v>
                </c:pt>
                <c:pt idx="474">
                  <c:v>7.8866666666666667</c:v>
                </c:pt>
                <c:pt idx="475">
                  <c:v>7.9033333333333333</c:v>
                </c:pt>
                <c:pt idx="476">
                  <c:v>7.92</c:v>
                </c:pt>
                <c:pt idx="477">
                  <c:v>7.9369444444444444</c:v>
                </c:pt>
                <c:pt idx="478">
                  <c:v>7.953611111111111</c:v>
                </c:pt>
                <c:pt idx="479">
                  <c:v>7.9702777777777776</c:v>
                </c:pt>
                <c:pt idx="480">
                  <c:v>7.987222222222222</c:v>
                </c:pt>
                <c:pt idx="481">
                  <c:v>8.0038888888888895</c:v>
                </c:pt>
                <c:pt idx="482">
                  <c:v>8.0205555555555552</c:v>
                </c:pt>
                <c:pt idx="483">
                  <c:v>8.0374999999999996</c:v>
                </c:pt>
                <c:pt idx="484">
                  <c:v>8.0541666666666671</c:v>
                </c:pt>
                <c:pt idx="485">
                  <c:v>8.0708333333333329</c:v>
                </c:pt>
                <c:pt idx="486">
                  <c:v>8.0877777777777773</c:v>
                </c:pt>
                <c:pt idx="487">
                  <c:v>8.1044444444444448</c:v>
                </c:pt>
                <c:pt idx="488">
                  <c:v>8.1211111111111105</c:v>
                </c:pt>
                <c:pt idx="489">
                  <c:v>8.1380555555555549</c:v>
                </c:pt>
                <c:pt idx="490">
                  <c:v>8.1547222222222224</c:v>
                </c:pt>
                <c:pt idx="491">
                  <c:v>8.1713888888888881</c:v>
                </c:pt>
                <c:pt idx="492">
                  <c:v>8.1883333333333326</c:v>
                </c:pt>
                <c:pt idx="493">
                  <c:v>8.2050000000000001</c:v>
                </c:pt>
                <c:pt idx="494">
                  <c:v>8.2216666666666658</c:v>
                </c:pt>
                <c:pt idx="495">
                  <c:v>8.238611111111112</c:v>
                </c:pt>
                <c:pt idx="496">
                  <c:v>8.2552777777777777</c:v>
                </c:pt>
                <c:pt idx="497">
                  <c:v>8.2719444444444452</c:v>
                </c:pt>
                <c:pt idx="498">
                  <c:v>8.2888888888888896</c:v>
                </c:pt>
                <c:pt idx="499">
                  <c:v>8.3055555555555554</c:v>
                </c:pt>
                <c:pt idx="500">
                  <c:v>8.3222222222222229</c:v>
                </c:pt>
                <c:pt idx="501">
                  <c:v>8.3388888888888886</c:v>
                </c:pt>
                <c:pt idx="502">
                  <c:v>8.355833333333333</c:v>
                </c:pt>
                <c:pt idx="503">
                  <c:v>8.3725000000000005</c:v>
                </c:pt>
                <c:pt idx="504">
                  <c:v>8.3891666666666662</c:v>
                </c:pt>
                <c:pt idx="505">
                  <c:v>8.4061111111111106</c:v>
                </c:pt>
                <c:pt idx="506">
                  <c:v>8.4227777777777781</c:v>
                </c:pt>
                <c:pt idx="507">
                  <c:v>8.4394444444444439</c:v>
                </c:pt>
                <c:pt idx="508">
                  <c:v>8.4563888888888883</c:v>
                </c:pt>
                <c:pt idx="509">
                  <c:v>8.4730555555555558</c:v>
                </c:pt>
                <c:pt idx="510">
                  <c:v>8.4897222222222215</c:v>
                </c:pt>
                <c:pt idx="511">
                  <c:v>8.5066666666666659</c:v>
                </c:pt>
                <c:pt idx="512">
                  <c:v>8.5233333333333334</c:v>
                </c:pt>
                <c:pt idx="513">
                  <c:v>8.5399999999999991</c:v>
                </c:pt>
                <c:pt idx="514">
                  <c:v>8.5569444444444436</c:v>
                </c:pt>
                <c:pt idx="515">
                  <c:v>8.5736111111111111</c:v>
                </c:pt>
                <c:pt idx="516">
                  <c:v>8.5902777777777786</c:v>
                </c:pt>
                <c:pt idx="517">
                  <c:v>8.607222222222223</c:v>
                </c:pt>
                <c:pt idx="518">
                  <c:v>8.6238888888888887</c:v>
                </c:pt>
                <c:pt idx="519">
                  <c:v>8.6405555555555562</c:v>
                </c:pt>
                <c:pt idx="520">
                  <c:v>8.6575000000000006</c:v>
                </c:pt>
                <c:pt idx="521">
                  <c:v>8.6741666666666664</c:v>
                </c:pt>
                <c:pt idx="522">
                  <c:v>8.6908333333333339</c:v>
                </c:pt>
                <c:pt idx="523">
                  <c:v>8.7074999999999996</c:v>
                </c:pt>
                <c:pt idx="524">
                  <c:v>8.724444444444444</c:v>
                </c:pt>
                <c:pt idx="525">
                  <c:v>8.7411111111111115</c:v>
                </c:pt>
                <c:pt idx="526">
                  <c:v>8.7577777777777772</c:v>
                </c:pt>
                <c:pt idx="527">
                  <c:v>8.7747222222222216</c:v>
                </c:pt>
                <c:pt idx="528">
                  <c:v>8.7913888888888891</c:v>
                </c:pt>
                <c:pt idx="529">
                  <c:v>8.8080555555555549</c:v>
                </c:pt>
                <c:pt idx="530">
                  <c:v>8.8249999999999993</c:v>
                </c:pt>
                <c:pt idx="531">
                  <c:v>8.8416666666666668</c:v>
                </c:pt>
                <c:pt idx="532">
                  <c:v>8.8583333333333325</c:v>
                </c:pt>
                <c:pt idx="533">
                  <c:v>8.8752777777777769</c:v>
                </c:pt>
                <c:pt idx="534">
                  <c:v>8.8919444444444444</c:v>
                </c:pt>
                <c:pt idx="535">
                  <c:v>8.9086111111111119</c:v>
                </c:pt>
                <c:pt idx="536">
                  <c:v>8.9255555555555564</c:v>
                </c:pt>
                <c:pt idx="537">
                  <c:v>8.9422222222222221</c:v>
                </c:pt>
                <c:pt idx="538">
                  <c:v>8.9588888888888896</c:v>
                </c:pt>
                <c:pt idx="539">
                  <c:v>8.975833333333334</c:v>
                </c:pt>
                <c:pt idx="540">
                  <c:v>8.9924999999999997</c:v>
                </c:pt>
                <c:pt idx="541">
                  <c:v>9.0091666666666672</c:v>
                </c:pt>
                <c:pt idx="542">
                  <c:v>9.0261111111111116</c:v>
                </c:pt>
                <c:pt idx="543">
                  <c:v>9.0427777777777774</c:v>
                </c:pt>
                <c:pt idx="544">
                  <c:v>9.0594444444444449</c:v>
                </c:pt>
                <c:pt idx="545">
                  <c:v>9.0763888888888893</c:v>
                </c:pt>
                <c:pt idx="546">
                  <c:v>9.093055555555555</c:v>
                </c:pt>
                <c:pt idx="547">
                  <c:v>9.1097222222222225</c:v>
                </c:pt>
                <c:pt idx="548">
                  <c:v>9.1266666666666669</c:v>
                </c:pt>
                <c:pt idx="549">
                  <c:v>9.1433333333333326</c:v>
                </c:pt>
                <c:pt idx="550">
                  <c:v>9.16</c:v>
                </c:pt>
                <c:pt idx="551">
                  <c:v>9.1769444444444446</c:v>
                </c:pt>
                <c:pt idx="552">
                  <c:v>9.1936111111111103</c:v>
                </c:pt>
                <c:pt idx="553">
                  <c:v>9.2102777777777778</c:v>
                </c:pt>
                <c:pt idx="554">
                  <c:v>9.2272222222222222</c:v>
                </c:pt>
                <c:pt idx="555">
                  <c:v>9.2438888888888897</c:v>
                </c:pt>
                <c:pt idx="556">
                  <c:v>9.2605555555555554</c:v>
                </c:pt>
                <c:pt idx="557">
                  <c:v>9.2774999999999999</c:v>
                </c:pt>
                <c:pt idx="558">
                  <c:v>9.2941666666666674</c:v>
                </c:pt>
                <c:pt idx="559">
                  <c:v>9.3108333333333331</c:v>
                </c:pt>
                <c:pt idx="560">
                  <c:v>9.3275000000000006</c:v>
                </c:pt>
                <c:pt idx="561">
                  <c:v>9.344444444444445</c:v>
                </c:pt>
                <c:pt idx="562">
                  <c:v>9.3611111111111107</c:v>
                </c:pt>
                <c:pt idx="563">
                  <c:v>9.3777777777777782</c:v>
                </c:pt>
                <c:pt idx="564">
                  <c:v>9.3947222222222226</c:v>
                </c:pt>
                <c:pt idx="565">
                  <c:v>9.4113888888888884</c:v>
                </c:pt>
                <c:pt idx="566">
                  <c:v>9.4280555555555559</c:v>
                </c:pt>
                <c:pt idx="567">
                  <c:v>9.4447222222222216</c:v>
                </c:pt>
                <c:pt idx="568">
                  <c:v>9.461666666666666</c:v>
                </c:pt>
                <c:pt idx="569">
                  <c:v>9.4783333333333335</c:v>
                </c:pt>
                <c:pt idx="570">
                  <c:v>9.4949999999999992</c:v>
                </c:pt>
                <c:pt idx="571">
                  <c:v>9.5119444444444436</c:v>
                </c:pt>
                <c:pt idx="572">
                  <c:v>9.5288888888888881</c:v>
                </c:pt>
                <c:pt idx="573">
                  <c:v>9.5455555555555556</c:v>
                </c:pt>
                <c:pt idx="574">
                  <c:v>9.5625</c:v>
                </c:pt>
                <c:pt idx="575">
                  <c:v>9.5791666666666675</c:v>
                </c:pt>
                <c:pt idx="576">
                  <c:v>9.5958333333333332</c:v>
                </c:pt>
                <c:pt idx="577">
                  <c:v>9.6127777777777776</c:v>
                </c:pt>
                <c:pt idx="578">
                  <c:v>9.6294444444444451</c:v>
                </c:pt>
                <c:pt idx="579">
                  <c:v>9.6461111111111109</c:v>
                </c:pt>
                <c:pt idx="580">
                  <c:v>9.6630555555555553</c:v>
                </c:pt>
                <c:pt idx="581">
                  <c:v>9.6797222222222228</c:v>
                </c:pt>
                <c:pt idx="582">
                  <c:v>9.6963888888888885</c:v>
                </c:pt>
                <c:pt idx="583">
                  <c:v>9.7133333333333329</c:v>
                </c:pt>
                <c:pt idx="584">
                  <c:v>9.73</c:v>
                </c:pt>
                <c:pt idx="585">
                  <c:v>9.7466666666666661</c:v>
                </c:pt>
                <c:pt idx="586">
                  <c:v>9.7636111111111106</c:v>
                </c:pt>
                <c:pt idx="587">
                  <c:v>9.7802777777777781</c:v>
                </c:pt>
                <c:pt idx="588">
                  <c:v>9.7969444444444438</c:v>
                </c:pt>
                <c:pt idx="589">
                  <c:v>9.8138888888888882</c:v>
                </c:pt>
                <c:pt idx="590">
                  <c:v>9.8305555555555557</c:v>
                </c:pt>
                <c:pt idx="591">
                  <c:v>9.8472222222222214</c:v>
                </c:pt>
                <c:pt idx="592">
                  <c:v>9.8641666666666659</c:v>
                </c:pt>
                <c:pt idx="593">
                  <c:v>9.8808333333333334</c:v>
                </c:pt>
                <c:pt idx="594">
                  <c:v>9.8975000000000009</c:v>
                </c:pt>
                <c:pt idx="595">
                  <c:v>9.9141666666666666</c:v>
                </c:pt>
                <c:pt idx="596">
                  <c:v>9.931111111111111</c:v>
                </c:pt>
                <c:pt idx="597">
                  <c:v>9.9477777777777785</c:v>
                </c:pt>
                <c:pt idx="598">
                  <c:v>9.9644444444444442</c:v>
                </c:pt>
                <c:pt idx="599">
                  <c:v>9.9813888888888886</c:v>
                </c:pt>
                <c:pt idx="600">
                  <c:v>9.9980555555555561</c:v>
                </c:pt>
                <c:pt idx="601">
                  <c:v>10.014722222222222</c:v>
                </c:pt>
                <c:pt idx="602">
                  <c:v>10.031666666666666</c:v>
                </c:pt>
                <c:pt idx="603">
                  <c:v>10.048333333333334</c:v>
                </c:pt>
                <c:pt idx="604">
                  <c:v>10.065</c:v>
                </c:pt>
                <c:pt idx="605">
                  <c:v>10.081944444444444</c:v>
                </c:pt>
                <c:pt idx="606">
                  <c:v>10.098611111111111</c:v>
                </c:pt>
                <c:pt idx="607">
                  <c:v>10.115277777777777</c:v>
                </c:pt>
                <c:pt idx="608">
                  <c:v>10.132222222222222</c:v>
                </c:pt>
                <c:pt idx="609">
                  <c:v>10.148888888888889</c:v>
                </c:pt>
                <c:pt idx="610">
                  <c:v>10.165555555555555</c:v>
                </c:pt>
                <c:pt idx="611">
                  <c:v>10.182499999999999</c:v>
                </c:pt>
                <c:pt idx="612">
                  <c:v>10.199166666666667</c:v>
                </c:pt>
                <c:pt idx="613">
                  <c:v>10.215833333333334</c:v>
                </c:pt>
                <c:pt idx="614">
                  <c:v>10.232777777777779</c:v>
                </c:pt>
                <c:pt idx="615">
                  <c:v>10.249444444444444</c:v>
                </c:pt>
                <c:pt idx="616">
                  <c:v>10.266111111111112</c:v>
                </c:pt>
                <c:pt idx="617">
                  <c:v>10.283055555555556</c:v>
                </c:pt>
                <c:pt idx="618">
                  <c:v>10.299722222222222</c:v>
                </c:pt>
                <c:pt idx="619">
                  <c:v>10.316388888888889</c:v>
                </c:pt>
                <c:pt idx="620">
                  <c:v>10.333333333333334</c:v>
                </c:pt>
                <c:pt idx="621">
                  <c:v>10.35</c:v>
                </c:pt>
                <c:pt idx="622">
                  <c:v>10.366666666666667</c:v>
                </c:pt>
                <c:pt idx="623">
                  <c:v>10.383611111111112</c:v>
                </c:pt>
                <c:pt idx="624">
                  <c:v>10.400277777777777</c:v>
                </c:pt>
                <c:pt idx="625">
                  <c:v>10.416944444444445</c:v>
                </c:pt>
                <c:pt idx="626">
                  <c:v>10.433888888888889</c:v>
                </c:pt>
                <c:pt idx="627">
                  <c:v>10.450555555555555</c:v>
                </c:pt>
                <c:pt idx="628">
                  <c:v>10.467222222222222</c:v>
                </c:pt>
                <c:pt idx="629">
                  <c:v>10.484166666666667</c:v>
                </c:pt>
                <c:pt idx="630">
                  <c:v>10.500833333333333</c:v>
                </c:pt>
                <c:pt idx="631">
                  <c:v>10.5175</c:v>
                </c:pt>
                <c:pt idx="632">
                  <c:v>10.534444444444444</c:v>
                </c:pt>
                <c:pt idx="633">
                  <c:v>10.551111111111112</c:v>
                </c:pt>
                <c:pt idx="634">
                  <c:v>10.567777777777778</c:v>
                </c:pt>
                <c:pt idx="635">
                  <c:v>10.584722222222222</c:v>
                </c:pt>
                <c:pt idx="636">
                  <c:v>10.60138888888889</c:v>
                </c:pt>
                <c:pt idx="637">
                  <c:v>10.618055555555555</c:v>
                </c:pt>
                <c:pt idx="638">
                  <c:v>10.635</c:v>
                </c:pt>
                <c:pt idx="639">
                  <c:v>10.651666666666667</c:v>
                </c:pt>
                <c:pt idx="640">
                  <c:v>10.668333333333333</c:v>
                </c:pt>
                <c:pt idx="641">
                  <c:v>10.685277777777777</c:v>
                </c:pt>
                <c:pt idx="642">
                  <c:v>10.701944444444445</c:v>
                </c:pt>
                <c:pt idx="643">
                  <c:v>10.718611111111111</c:v>
                </c:pt>
                <c:pt idx="644">
                  <c:v>10.735555555555555</c:v>
                </c:pt>
                <c:pt idx="645">
                  <c:v>10.752222222222223</c:v>
                </c:pt>
                <c:pt idx="646">
                  <c:v>10.768888888888888</c:v>
                </c:pt>
                <c:pt idx="647">
                  <c:v>10.785833333333333</c:v>
                </c:pt>
                <c:pt idx="648">
                  <c:v>10.8025</c:v>
                </c:pt>
                <c:pt idx="649">
                  <c:v>10.819166666666666</c:v>
                </c:pt>
                <c:pt idx="650">
                  <c:v>10.835833333333333</c:v>
                </c:pt>
                <c:pt idx="651">
                  <c:v>10.852777777777778</c:v>
                </c:pt>
                <c:pt idx="652">
                  <c:v>10.869444444444444</c:v>
                </c:pt>
                <c:pt idx="653">
                  <c:v>10.886111111111111</c:v>
                </c:pt>
                <c:pt idx="654">
                  <c:v>10.903055555555556</c:v>
                </c:pt>
                <c:pt idx="655">
                  <c:v>10.919722222222223</c:v>
                </c:pt>
                <c:pt idx="656">
                  <c:v>10.936388888888889</c:v>
                </c:pt>
                <c:pt idx="657">
                  <c:v>10.953333333333333</c:v>
                </c:pt>
                <c:pt idx="658">
                  <c:v>10.97</c:v>
                </c:pt>
                <c:pt idx="659">
                  <c:v>10.986666666666666</c:v>
                </c:pt>
                <c:pt idx="660">
                  <c:v>11.003611111111111</c:v>
                </c:pt>
                <c:pt idx="661">
                  <c:v>11.020277777777778</c:v>
                </c:pt>
                <c:pt idx="662">
                  <c:v>11.036944444444444</c:v>
                </c:pt>
                <c:pt idx="663">
                  <c:v>11.053888888888888</c:v>
                </c:pt>
                <c:pt idx="664">
                  <c:v>11.070555555555556</c:v>
                </c:pt>
                <c:pt idx="665">
                  <c:v>11.087222222222222</c:v>
                </c:pt>
                <c:pt idx="666">
                  <c:v>11.104166666666666</c:v>
                </c:pt>
                <c:pt idx="667">
                  <c:v>11.120833333333334</c:v>
                </c:pt>
                <c:pt idx="668">
                  <c:v>11.137499999999999</c:v>
                </c:pt>
                <c:pt idx="669">
                  <c:v>11.154444444444444</c:v>
                </c:pt>
                <c:pt idx="670">
                  <c:v>11.171111111111111</c:v>
                </c:pt>
                <c:pt idx="671">
                  <c:v>11.187777777777777</c:v>
                </c:pt>
                <c:pt idx="672">
                  <c:v>11.204444444444444</c:v>
                </c:pt>
                <c:pt idx="673">
                  <c:v>11.221388888888889</c:v>
                </c:pt>
                <c:pt idx="674">
                  <c:v>11.238055555555556</c:v>
                </c:pt>
                <c:pt idx="675">
                  <c:v>11.254722222222222</c:v>
                </c:pt>
                <c:pt idx="676">
                  <c:v>11.271666666666667</c:v>
                </c:pt>
                <c:pt idx="677">
                  <c:v>11.288333333333334</c:v>
                </c:pt>
                <c:pt idx="678">
                  <c:v>11.305</c:v>
                </c:pt>
                <c:pt idx="679">
                  <c:v>11.321944444444444</c:v>
                </c:pt>
                <c:pt idx="680">
                  <c:v>11.338611111111112</c:v>
                </c:pt>
                <c:pt idx="681">
                  <c:v>11.355277777777777</c:v>
                </c:pt>
                <c:pt idx="682">
                  <c:v>11.372222222222222</c:v>
                </c:pt>
                <c:pt idx="683">
                  <c:v>11.388888888888889</c:v>
                </c:pt>
                <c:pt idx="684">
                  <c:v>11.405555555555555</c:v>
                </c:pt>
                <c:pt idx="685">
                  <c:v>11.422499999999999</c:v>
                </c:pt>
                <c:pt idx="686">
                  <c:v>11.439166666666667</c:v>
                </c:pt>
                <c:pt idx="687">
                  <c:v>11.455833333333333</c:v>
                </c:pt>
                <c:pt idx="688">
                  <c:v>11.472777777777777</c:v>
                </c:pt>
                <c:pt idx="689">
                  <c:v>11.489444444444445</c:v>
                </c:pt>
                <c:pt idx="690">
                  <c:v>11.50611111111111</c:v>
                </c:pt>
                <c:pt idx="691">
                  <c:v>11.523055555555555</c:v>
                </c:pt>
                <c:pt idx="692">
                  <c:v>11.539722222222222</c:v>
                </c:pt>
                <c:pt idx="693">
                  <c:v>11.55638888888889</c:v>
                </c:pt>
                <c:pt idx="694">
                  <c:v>11.573333333333334</c:v>
                </c:pt>
                <c:pt idx="695">
                  <c:v>11.59</c:v>
                </c:pt>
                <c:pt idx="696">
                  <c:v>11.606666666666667</c:v>
                </c:pt>
                <c:pt idx="697">
                  <c:v>11.623611111111112</c:v>
                </c:pt>
                <c:pt idx="698">
                  <c:v>11.640277777777778</c:v>
                </c:pt>
                <c:pt idx="699">
                  <c:v>11.656944444444445</c:v>
                </c:pt>
                <c:pt idx="700">
                  <c:v>11.673611111111111</c:v>
                </c:pt>
                <c:pt idx="701">
                  <c:v>11.690555555555555</c:v>
                </c:pt>
                <c:pt idx="702">
                  <c:v>11.707222222222223</c:v>
                </c:pt>
                <c:pt idx="703">
                  <c:v>11.723888888888888</c:v>
                </c:pt>
                <c:pt idx="704">
                  <c:v>11.740833333333333</c:v>
                </c:pt>
                <c:pt idx="705">
                  <c:v>11.7575</c:v>
                </c:pt>
                <c:pt idx="706">
                  <c:v>11.774166666666666</c:v>
                </c:pt>
                <c:pt idx="707">
                  <c:v>11.79111111111111</c:v>
                </c:pt>
                <c:pt idx="708">
                  <c:v>11.807777777777778</c:v>
                </c:pt>
                <c:pt idx="709">
                  <c:v>11.824444444444444</c:v>
                </c:pt>
                <c:pt idx="710">
                  <c:v>11.841388888888888</c:v>
                </c:pt>
                <c:pt idx="711">
                  <c:v>11.858055555555556</c:v>
                </c:pt>
                <c:pt idx="712">
                  <c:v>11.874722222222223</c:v>
                </c:pt>
                <c:pt idx="713">
                  <c:v>11.891666666666667</c:v>
                </c:pt>
                <c:pt idx="714">
                  <c:v>11.908333333333333</c:v>
                </c:pt>
                <c:pt idx="715">
                  <c:v>11.925000000000001</c:v>
                </c:pt>
                <c:pt idx="716">
                  <c:v>11.941666666666666</c:v>
                </c:pt>
                <c:pt idx="717">
                  <c:v>11.958611111111111</c:v>
                </c:pt>
                <c:pt idx="718">
                  <c:v>11.975277777777778</c:v>
                </c:pt>
                <c:pt idx="719">
                  <c:v>11.991944444444444</c:v>
                </c:pt>
                <c:pt idx="720">
                  <c:v>12.008888888888889</c:v>
                </c:pt>
                <c:pt idx="721">
                  <c:v>12.025555555555556</c:v>
                </c:pt>
                <c:pt idx="722">
                  <c:v>12.042222222222222</c:v>
                </c:pt>
                <c:pt idx="723">
                  <c:v>12.059166666666666</c:v>
                </c:pt>
                <c:pt idx="724">
                  <c:v>12.075833333333334</c:v>
                </c:pt>
                <c:pt idx="725">
                  <c:v>12.092499999999999</c:v>
                </c:pt>
                <c:pt idx="726">
                  <c:v>12.109444444444444</c:v>
                </c:pt>
                <c:pt idx="727">
                  <c:v>12.126111111111111</c:v>
                </c:pt>
                <c:pt idx="728">
                  <c:v>12.142777777777777</c:v>
                </c:pt>
                <c:pt idx="729">
                  <c:v>12.159722222222221</c:v>
                </c:pt>
                <c:pt idx="730">
                  <c:v>12.176388888888889</c:v>
                </c:pt>
                <c:pt idx="731">
                  <c:v>12.193055555555556</c:v>
                </c:pt>
                <c:pt idx="732">
                  <c:v>12.21</c:v>
                </c:pt>
                <c:pt idx="733">
                  <c:v>12.226666666666667</c:v>
                </c:pt>
                <c:pt idx="734">
                  <c:v>12.243333333333334</c:v>
                </c:pt>
                <c:pt idx="735">
                  <c:v>12.260277777777778</c:v>
                </c:pt>
                <c:pt idx="736">
                  <c:v>12.276944444444444</c:v>
                </c:pt>
                <c:pt idx="737">
                  <c:v>12.293611111111112</c:v>
                </c:pt>
                <c:pt idx="738">
                  <c:v>12.310555555555556</c:v>
                </c:pt>
                <c:pt idx="739">
                  <c:v>12.327222222222222</c:v>
                </c:pt>
                <c:pt idx="740">
                  <c:v>12.343888888888889</c:v>
                </c:pt>
                <c:pt idx="741">
                  <c:v>12.360833333333334</c:v>
                </c:pt>
                <c:pt idx="742">
                  <c:v>12.3775</c:v>
                </c:pt>
                <c:pt idx="743">
                  <c:v>12.394166666666667</c:v>
                </c:pt>
                <c:pt idx="744">
                  <c:v>12.411111111111111</c:v>
                </c:pt>
                <c:pt idx="745">
                  <c:v>12.427777777777777</c:v>
                </c:pt>
                <c:pt idx="746">
                  <c:v>12.444444444444445</c:v>
                </c:pt>
                <c:pt idx="747">
                  <c:v>12.46111111111111</c:v>
                </c:pt>
                <c:pt idx="748">
                  <c:v>12.478055555555555</c:v>
                </c:pt>
                <c:pt idx="749">
                  <c:v>12.494722222222222</c:v>
                </c:pt>
                <c:pt idx="750">
                  <c:v>12.511388888888888</c:v>
                </c:pt>
                <c:pt idx="751">
                  <c:v>12.528333333333334</c:v>
                </c:pt>
                <c:pt idx="752">
                  <c:v>12.545</c:v>
                </c:pt>
                <c:pt idx="753">
                  <c:v>12.561666666666667</c:v>
                </c:pt>
                <c:pt idx="754">
                  <c:v>12.578611111111112</c:v>
                </c:pt>
                <c:pt idx="755">
                  <c:v>12.595277777777778</c:v>
                </c:pt>
                <c:pt idx="756">
                  <c:v>12.611944444444445</c:v>
                </c:pt>
                <c:pt idx="757">
                  <c:v>12.628888888888889</c:v>
                </c:pt>
                <c:pt idx="758">
                  <c:v>12.645555555555555</c:v>
                </c:pt>
                <c:pt idx="759">
                  <c:v>12.662222222222223</c:v>
                </c:pt>
                <c:pt idx="760">
                  <c:v>12.679166666666667</c:v>
                </c:pt>
                <c:pt idx="761">
                  <c:v>12.695833333333333</c:v>
                </c:pt>
                <c:pt idx="762">
                  <c:v>12.7125</c:v>
                </c:pt>
                <c:pt idx="763">
                  <c:v>12.729444444444445</c:v>
                </c:pt>
                <c:pt idx="764">
                  <c:v>12.746111111111111</c:v>
                </c:pt>
                <c:pt idx="765">
                  <c:v>12.762777777777778</c:v>
                </c:pt>
                <c:pt idx="766">
                  <c:v>12.779722222222222</c:v>
                </c:pt>
                <c:pt idx="767">
                  <c:v>12.796388888888888</c:v>
                </c:pt>
                <c:pt idx="768">
                  <c:v>12.813055555555556</c:v>
                </c:pt>
                <c:pt idx="769">
                  <c:v>12.83</c:v>
                </c:pt>
                <c:pt idx="770">
                  <c:v>12.846666666666666</c:v>
                </c:pt>
                <c:pt idx="771">
                  <c:v>12.863333333333333</c:v>
                </c:pt>
                <c:pt idx="772">
                  <c:v>12.880277777777778</c:v>
                </c:pt>
                <c:pt idx="773">
                  <c:v>12.896944444444445</c:v>
                </c:pt>
                <c:pt idx="774">
                  <c:v>12.913611111111111</c:v>
                </c:pt>
                <c:pt idx="775">
                  <c:v>12.930555555555555</c:v>
                </c:pt>
                <c:pt idx="776">
                  <c:v>12.947222222222223</c:v>
                </c:pt>
                <c:pt idx="777">
                  <c:v>12.963888888888889</c:v>
                </c:pt>
                <c:pt idx="778">
                  <c:v>12.980833333333333</c:v>
                </c:pt>
                <c:pt idx="779">
                  <c:v>12.9975</c:v>
                </c:pt>
                <c:pt idx="780">
                  <c:v>13.014166666666666</c:v>
                </c:pt>
                <c:pt idx="781">
                  <c:v>13.030833333333334</c:v>
                </c:pt>
                <c:pt idx="782">
                  <c:v>13.047777777777778</c:v>
                </c:pt>
                <c:pt idx="783">
                  <c:v>13.064444444444444</c:v>
                </c:pt>
                <c:pt idx="784">
                  <c:v>13.081111111111111</c:v>
                </c:pt>
                <c:pt idx="785">
                  <c:v>13.098055555555556</c:v>
                </c:pt>
                <c:pt idx="786">
                  <c:v>13.114722222222222</c:v>
                </c:pt>
                <c:pt idx="787">
                  <c:v>13.131388888888889</c:v>
                </c:pt>
                <c:pt idx="788">
                  <c:v>13.148333333333333</c:v>
                </c:pt>
                <c:pt idx="789">
                  <c:v>13.164999999999999</c:v>
                </c:pt>
                <c:pt idx="790">
                  <c:v>13.181666666666667</c:v>
                </c:pt>
                <c:pt idx="791">
                  <c:v>13.198611111111111</c:v>
                </c:pt>
                <c:pt idx="792">
                  <c:v>13.215277777777779</c:v>
                </c:pt>
                <c:pt idx="793">
                  <c:v>13.231944444444444</c:v>
                </c:pt>
                <c:pt idx="794">
                  <c:v>13.248888888888889</c:v>
                </c:pt>
                <c:pt idx="795">
                  <c:v>13.265555555555556</c:v>
                </c:pt>
                <c:pt idx="796">
                  <c:v>13.282222222222222</c:v>
                </c:pt>
                <c:pt idx="797">
                  <c:v>13.299166666666666</c:v>
                </c:pt>
                <c:pt idx="798">
                  <c:v>13.315833333333334</c:v>
                </c:pt>
                <c:pt idx="799">
                  <c:v>13.3325</c:v>
                </c:pt>
                <c:pt idx="800">
                  <c:v>13.349444444444444</c:v>
                </c:pt>
                <c:pt idx="801">
                  <c:v>13.366111111111111</c:v>
                </c:pt>
                <c:pt idx="802">
                  <c:v>13.382777777777777</c:v>
                </c:pt>
                <c:pt idx="803">
                  <c:v>13.399722222222222</c:v>
                </c:pt>
                <c:pt idx="804">
                  <c:v>13.416388888888889</c:v>
                </c:pt>
                <c:pt idx="805">
                  <c:v>13.433055555555555</c:v>
                </c:pt>
                <c:pt idx="806">
                  <c:v>13.45</c:v>
                </c:pt>
                <c:pt idx="807">
                  <c:v>13.466666666666667</c:v>
                </c:pt>
                <c:pt idx="808">
                  <c:v>13.483333333333333</c:v>
                </c:pt>
                <c:pt idx="809">
                  <c:v>13.500277777777777</c:v>
                </c:pt>
                <c:pt idx="810">
                  <c:v>13.516944444444444</c:v>
                </c:pt>
                <c:pt idx="811">
                  <c:v>13.533611111111112</c:v>
                </c:pt>
                <c:pt idx="812">
                  <c:v>13.550277777777778</c:v>
                </c:pt>
                <c:pt idx="813">
                  <c:v>13.567222222222222</c:v>
                </c:pt>
                <c:pt idx="814">
                  <c:v>13.58388888888889</c:v>
                </c:pt>
                <c:pt idx="815">
                  <c:v>13.600555555555555</c:v>
                </c:pt>
                <c:pt idx="816">
                  <c:v>13.6175</c:v>
                </c:pt>
                <c:pt idx="817">
                  <c:v>13.634166666666667</c:v>
                </c:pt>
                <c:pt idx="818">
                  <c:v>13.650833333333333</c:v>
                </c:pt>
                <c:pt idx="819">
                  <c:v>13.667777777777777</c:v>
                </c:pt>
                <c:pt idx="820">
                  <c:v>13.684444444444445</c:v>
                </c:pt>
                <c:pt idx="821">
                  <c:v>13.701111111111111</c:v>
                </c:pt>
                <c:pt idx="822">
                  <c:v>13.718055555555555</c:v>
                </c:pt>
                <c:pt idx="823">
                  <c:v>13.734722222222222</c:v>
                </c:pt>
                <c:pt idx="824">
                  <c:v>13.751388888888888</c:v>
                </c:pt>
                <c:pt idx="825">
                  <c:v>13.768333333333333</c:v>
                </c:pt>
                <c:pt idx="826">
                  <c:v>13.785</c:v>
                </c:pt>
                <c:pt idx="827">
                  <c:v>13.801666666666666</c:v>
                </c:pt>
                <c:pt idx="828">
                  <c:v>13.81861111111111</c:v>
                </c:pt>
                <c:pt idx="829">
                  <c:v>13.835277777777778</c:v>
                </c:pt>
                <c:pt idx="830">
                  <c:v>13.851944444444445</c:v>
                </c:pt>
                <c:pt idx="831">
                  <c:v>13.86888888888889</c:v>
                </c:pt>
                <c:pt idx="832">
                  <c:v>13.885555555555555</c:v>
                </c:pt>
                <c:pt idx="833">
                  <c:v>13.902222222222223</c:v>
                </c:pt>
                <c:pt idx="834">
                  <c:v>13.919166666666667</c:v>
                </c:pt>
                <c:pt idx="835">
                  <c:v>13.935833333333333</c:v>
                </c:pt>
                <c:pt idx="836">
                  <c:v>13.952500000000001</c:v>
                </c:pt>
                <c:pt idx="837">
                  <c:v>13.969444444444445</c:v>
                </c:pt>
                <c:pt idx="838">
                  <c:v>13.986111111111111</c:v>
                </c:pt>
                <c:pt idx="839">
                  <c:v>14.002777777777778</c:v>
                </c:pt>
                <c:pt idx="840">
                  <c:v>14.019722222222223</c:v>
                </c:pt>
                <c:pt idx="841">
                  <c:v>14.036388888888888</c:v>
                </c:pt>
                <c:pt idx="842">
                  <c:v>14.053055555555556</c:v>
                </c:pt>
                <c:pt idx="843">
                  <c:v>14.069722222222222</c:v>
                </c:pt>
                <c:pt idx="844">
                  <c:v>14.086666666666666</c:v>
                </c:pt>
                <c:pt idx="845">
                  <c:v>14.103333333333333</c:v>
                </c:pt>
                <c:pt idx="846">
                  <c:v>14.12</c:v>
                </c:pt>
                <c:pt idx="847">
                  <c:v>14.136944444444444</c:v>
                </c:pt>
                <c:pt idx="848">
                  <c:v>14.153611111111111</c:v>
                </c:pt>
                <c:pt idx="849">
                  <c:v>14.170277777777779</c:v>
                </c:pt>
                <c:pt idx="850">
                  <c:v>14.187222222222223</c:v>
                </c:pt>
                <c:pt idx="851">
                  <c:v>14.203888888888889</c:v>
                </c:pt>
                <c:pt idx="852">
                  <c:v>14.220555555555556</c:v>
                </c:pt>
                <c:pt idx="853">
                  <c:v>14.237500000000001</c:v>
                </c:pt>
                <c:pt idx="854">
                  <c:v>14.254166666666666</c:v>
                </c:pt>
                <c:pt idx="855">
                  <c:v>14.270833333333334</c:v>
                </c:pt>
                <c:pt idx="856">
                  <c:v>14.2875</c:v>
                </c:pt>
                <c:pt idx="857">
                  <c:v>14.304444444444444</c:v>
                </c:pt>
                <c:pt idx="858">
                  <c:v>14.321111111111112</c:v>
                </c:pt>
                <c:pt idx="859">
                  <c:v>14.337777777777777</c:v>
                </c:pt>
                <c:pt idx="860">
                  <c:v>14.354722222222222</c:v>
                </c:pt>
                <c:pt idx="861">
                  <c:v>14.371388888888889</c:v>
                </c:pt>
                <c:pt idx="862">
                  <c:v>14.388055555555555</c:v>
                </c:pt>
                <c:pt idx="863">
                  <c:v>14.404999999999999</c:v>
                </c:pt>
                <c:pt idx="864">
                  <c:v>14.421666666666667</c:v>
                </c:pt>
                <c:pt idx="865">
                  <c:v>14.438333333333333</c:v>
                </c:pt>
                <c:pt idx="866">
                  <c:v>14.455277777777777</c:v>
                </c:pt>
                <c:pt idx="867">
                  <c:v>14.471944444444444</c:v>
                </c:pt>
                <c:pt idx="868">
                  <c:v>14.488611111111112</c:v>
                </c:pt>
                <c:pt idx="869">
                  <c:v>14.505277777777778</c:v>
                </c:pt>
                <c:pt idx="870">
                  <c:v>14.522222222222222</c:v>
                </c:pt>
                <c:pt idx="871">
                  <c:v>14.53888888888889</c:v>
                </c:pt>
                <c:pt idx="872">
                  <c:v>14.555555555555555</c:v>
                </c:pt>
                <c:pt idx="873">
                  <c:v>14.5725</c:v>
                </c:pt>
                <c:pt idx="874">
                  <c:v>14.589166666666667</c:v>
                </c:pt>
                <c:pt idx="875">
                  <c:v>14.605833333333333</c:v>
                </c:pt>
                <c:pt idx="876">
                  <c:v>14.622777777777777</c:v>
                </c:pt>
                <c:pt idx="877">
                  <c:v>14.639444444444445</c:v>
                </c:pt>
                <c:pt idx="878">
                  <c:v>14.656111111111111</c:v>
                </c:pt>
                <c:pt idx="879">
                  <c:v>14.673055555555555</c:v>
                </c:pt>
                <c:pt idx="880">
                  <c:v>14.689722222222223</c:v>
                </c:pt>
                <c:pt idx="881">
                  <c:v>14.706388888888888</c:v>
                </c:pt>
                <c:pt idx="882">
                  <c:v>14.723333333333333</c:v>
                </c:pt>
                <c:pt idx="883">
                  <c:v>14.74</c:v>
                </c:pt>
                <c:pt idx="884">
                  <c:v>14.756666666666666</c:v>
                </c:pt>
                <c:pt idx="885">
                  <c:v>14.77361111111111</c:v>
                </c:pt>
                <c:pt idx="886">
                  <c:v>14.790277777777778</c:v>
                </c:pt>
                <c:pt idx="887">
                  <c:v>14.806944444444444</c:v>
                </c:pt>
                <c:pt idx="888">
                  <c:v>14.823888888888888</c:v>
                </c:pt>
                <c:pt idx="889">
                  <c:v>14.840555555555556</c:v>
                </c:pt>
                <c:pt idx="890">
                  <c:v>14.857222222222223</c:v>
                </c:pt>
                <c:pt idx="891">
                  <c:v>14.873888888888889</c:v>
                </c:pt>
                <c:pt idx="892">
                  <c:v>14.890833333333333</c:v>
                </c:pt>
                <c:pt idx="893">
                  <c:v>14.907500000000001</c:v>
                </c:pt>
                <c:pt idx="894">
                  <c:v>14.924166666666666</c:v>
                </c:pt>
                <c:pt idx="895">
                  <c:v>14.941111111111111</c:v>
                </c:pt>
                <c:pt idx="896">
                  <c:v>14.957777777777778</c:v>
                </c:pt>
                <c:pt idx="897">
                  <c:v>14.974444444444444</c:v>
                </c:pt>
                <c:pt idx="898">
                  <c:v>14.991388888888888</c:v>
                </c:pt>
                <c:pt idx="899">
                  <c:v>15.008055555555556</c:v>
                </c:pt>
                <c:pt idx="900">
                  <c:v>15.024722222222222</c:v>
                </c:pt>
                <c:pt idx="901">
                  <c:v>15.041666666666666</c:v>
                </c:pt>
                <c:pt idx="902">
                  <c:v>15.058333333333334</c:v>
                </c:pt>
                <c:pt idx="903">
                  <c:v>15.074999999999999</c:v>
                </c:pt>
                <c:pt idx="904">
                  <c:v>15.091944444444444</c:v>
                </c:pt>
                <c:pt idx="905">
                  <c:v>15.108611111111111</c:v>
                </c:pt>
                <c:pt idx="906">
                  <c:v>15.125277777777777</c:v>
                </c:pt>
                <c:pt idx="907">
                  <c:v>15.142222222222221</c:v>
                </c:pt>
                <c:pt idx="908">
                  <c:v>15.158888888888889</c:v>
                </c:pt>
                <c:pt idx="909">
                  <c:v>15.175555555555556</c:v>
                </c:pt>
                <c:pt idx="910">
                  <c:v>15.192500000000001</c:v>
                </c:pt>
                <c:pt idx="911">
                  <c:v>15.209166666666667</c:v>
                </c:pt>
                <c:pt idx="912">
                  <c:v>15.225833333333334</c:v>
                </c:pt>
                <c:pt idx="913">
                  <c:v>15.242777777777778</c:v>
                </c:pt>
                <c:pt idx="914">
                  <c:v>15.259444444444444</c:v>
                </c:pt>
                <c:pt idx="915">
                  <c:v>15.276111111111112</c:v>
                </c:pt>
                <c:pt idx="916">
                  <c:v>15.293055555555556</c:v>
                </c:pt>
                <c:pt idx="917">
                  <c:v>15.309722222222222</c:v>
                </c:pt>
                <c:pt idx="918">
                  <c:v>15.326388888888889</c:v>
                </c:pt>
                <c:pt idx="919">
                  <c:v>15.343333333333334</c:v>
                </c:pt>
                <c:pt idx="920">
                  <c:v>15.36</c:v>
                </c:pt>
                <c:pt idx="921">
                  <c:v>15.376666666666667</c:v>
                </c:pt>
                <c:pt idx="922">
                  <c:v>15.393611111111111</c:v>
                </c:pt>
                <c:pt idx="923">
                  <c:v>15.410277777777777</c:v>
                </c:pt>
                <c:pt idx="924">
                  <c:v>15.426944444444445</c:v>
                </c:pt>
                <c:pt idx="925">
                  <c:v>15.443888888888889</c:v>
                </c:pt>
                <c:pt idx="926">
                  <c:v>15.460555555555555</c:v>
                </c:pt>
                <c:pt idx="927">
                  <c:v>15.477222222222222</c:v>
                </c:pt>
                <c:pt idx="928">
                  <c:v>15.494166666666667</c:v>
                </c:pt>
                <c:pt idx="929">
                  <c:v>15.510833333333334</c:v>
                </c:pt>
                <c:pt idx="930">
                  <c:v>15.5275</c:v>
                </c:pt>
                <c:pt idx="931">
                  <c:v>15.544444444444444</c:v>
                </c:pt>
                <c:pt idx="932">
                  <c:v>15.561111111111112</c:v>
                </c:pt>
                <c:pt idx="933">
                  <c:v>15.577777777777778</c:v>
                </c:pt>
                <c:pt idx="934">
                  <c:v>15.594722222222222</c:v>
                </c:pt>
                <c:pt idx="935">
                  <c:v>15.611388888888889</c:v>
                </c:pt>
                <c:pt idx="936">
                  <c:v>15.628055555555555</c:v>
                </c:pt>
                <c:pt idx="937">
                  <c:v>15.645</c:v>
                </c:pt>
                <c:pt idx="938">
                  <c:v>15.661666666666667</c:v>
                </c:pt>
                <c:pt idx="939">
                  <c:v>15.678333333333333</c:v>
                </c:pt>
                <c:pt idx="940">
                  <c:v>15.695277777777777</c:v>
                </c:pt>
                <c:pt idx="941">
                  <c:v>15.711944444444445</c:v>
                </c:pt>
                <c:pt idx="942">
                  <c:v>15.72861111111111</c:v>
                </c:pt>
                <c:pt idx="943">
                  <c:v>15.745555555555555</c:v>
                </c:pt>
                <c:pt idx="944">
                  <c:v>15.762222222222222</c:v>
                </c:pt>
                <c:pt idx="945">
                  <c:v>15.778888888888888</c:v>
                </c:pt>
                <c:pt idx="946">
                  <c:v>15.795833333333333</c:v>
                </c:pt>
                <c:pt idx="947">
                  <c:v>15.8125</c:v>
                </c:pt>
                <c:pt idx="948">
                  <c:v>15.829166666666667</c:v>
                </c:pt>
                <c:pt idx="949">
                  <c:v>15.846111111111112</c:v>
                </c:pt>
                <c:pt idx="950">
                  <c:v>15.862777777777778</c:v>
                </c:pt>
                <c:pt idx="951">
                  <c:v>15.879444444444445</c:v>
                </c:pt>
                <c:pt idx="952">
                  <c:v>15.89638888888889</c:v>
                </c:pt>
                <c:pt idx="953">
                  <c:v>15.913055555555555</c:v>
                </c:pt>
                <c:pt idx="954">
                  <c:v>15.929722222222223</c:v>
                </c:pt>
                <c:pt idx="955">
                  <c:v>15.946388888888889</c:v>
                </c:pt>
                <c:pt idx="956">
                  <c:v>15.963333333333333</c:v>
                </c:pt>
                <c:pt idx="957">
                  <c:v>15.98</c:v>
                </c:pt>
                <c:pt idx="958">
                  <c:v>15.996666666666666</c:v>
                </c:pt>
                <c:pt idx="959">
                  <c:v>16.013611111111111</c:v>
                </c:pt>
                <c:pt idx="960">
                  <c:v>16.030277777777776</c:v>
                </c:pt>
                <c:pt idx="961">
                  <c:v>16.046944444444446</c:v>
                </c:pt>
                <c:pt idx="962">
                  <c:v>16.06388888888889</c:v>
                </c:pt>
                <c:pt idx="963">
                  <c:v>16.080555555555556</c:v>
                </c:pt>
                <c:pt idx="964">
                  <c:v>16.097222222222221</c:v>
                </c:pt>
                <c:pt idx="965">
                  <c:v>16.114166666666666</c:v>
                </c:pt>
                <c:pt idx="966">
                  <c:v>16.130833333333332</c:v>
                </c:pt>
                <c:pt idx="967">
                  <c:v>16.147500000000001</c:v>
                </c:pt>
                <c:pt idx="968">
                  <c:v>16.164444444444445</c:v>
                </c:pt>
                <c:pt idx="969">
                  <c:v>16.181111111111111</c:v>
                </c:pt>
                <c:pt idx="970">
                  <c:v>16.197777777777777</c:v>
                </c:pt>
                <c:pt idx="971">
                  <c:v>16.214722222222221</c:v>
                </c:pt>
                <c:pt idx="972">
                  <c:v>16.23138888888889</c:v>
                </c:pt>
                <c:pt idx="973">
                  <c:v>16.248055555555556</c:v>
                </c:pt>
                <c:pt idx="974">
                  <c:v>16.264722222222222</c:v>
                </c:pt>
                <c:pt idx="975">
                  <c:v>16.281666666666666</c:v>
                </c:pt>
                <c:pt idx="976">
                  <c:v>16.298333333333332</c:v>
                </c:pt>
                <c:pt idx="977">
                  <c:v>16.315000000000001</c:v>
                </c:pt>
                <c:pt idx="978">
                  <c:v>16.331944444444446</c:v>
                </c:pt>
                <c:pt idx="979">
                  <c:v>16.348611111111111</c:v>
                </c:pt>
                <c:pt idx="980">
                  <c:v>16.365277777777777</c:v>
                </c:pt>
                <c:pt idx="981">
                  <c:v>16.382222222222222</c:v>
                </c:pt>
                <c:pt idx="982">
                  <c:v>16.398888888888887</c:v>
                </c:pt>
                <c:pt idx="983">
                  <c:v>16.415555555555557</c:v>
                </c:pt>
                <c:pt idx="984">
                  <c:v>16.432500000000001</c:v>
                </c:pt>
                <c:pt idx="985">
                  <c:v>16.449166666666667</c:v>
                </c:pt>
                <c:pt idx="986">
                  <c:v>16.465833333333332</c:v>
                </c:pt>
                <c:pt idx="987">
                  <c:v>16.482777777777777</c:v>
                </c:pt>
                <c:pt idx="988">
                  <c:v>16.499444444444446</c:v>
                </c:pt>
                <c:pt idx="989">
                  <c:v>16.516111111111112</c:v>
                </c:pt>
                <c:pt idx="990">
                  <c:v>16.533055555555556</c:v>
                </c:pt>
                <c:pt idx="991">
                  <c:v>16.549722222222222</c:v>
                </c:pt>
                <c:pt idx="992">
                  <c:v>16.566388888888888</c:v>
                </c:pt>
                <c:pt idx="993">
                  <c:v>16.583333333333332</c:v>
                </c:pt>
                <c:pt idx="994">
                  <c:v>16.600000000000001</c:v>
                </c:pt>
                <c:pt idx="995">
                  <c:v>16.616666666666667</c:v>
                </c:pt>
                <c:pt idx="996">
                  <c:v>16.633611111111112</c:v>
                </c:pt>
                <c:pt idx="997">
                  <c:v>16.650277777777777</c:v>
                </c:pt>
                <c:pt idx="998">
                  <c:v>16.666944444444443</c:v>
                </c:pt>
                <c:pt idx="999">
                  <c:v>16.683611111111112</c:v>
                </c:pt>
                <c:pt idx="1000">
                  <c:v>16.700555555555557</c:v>
                </c:pt>
                <c:pt idx="1001">
                  <c:v>16.717222222222222</c:v>
                </c:pt>
                <c:pt idx="1002">
                  <c:v>16.733888888888888</c:v>
                </c:pt>
                <c:pt idx="1003">
                  <c:v>16.750833333333333</c:v>
                </c:pt>
                <c:pt idx="1004">
                  <c:v>16.767499999999998</c:v>
                </c:pt>
                <c:pt idx="1005">
                  <c:v>16.784166666666668</c:v>
                </c:pt>
                <c:pt idx="1006">
                  <c:v>16.801111111111112</c:v>
                </c:pt>
                <c:pt idx="1007">
                  <c:v>16.817777777777778</c:v>
                </c:pt>
                <c:pt idx="1008">
                  <c:v>16.834444444444443</c:v>
                </c:pt>
                <c:pt idx="1009">
                  <c:v>16.851388888888888</c:v>
                </c:pt>
                <c:pt idx="1010">
                  <c:v>16.868055555555557</c:v>
                </c:pt>
                <c:pt idx="1011">
                  <c:v>16.884722222222223</c:v>
                </c:pt>
                <c:pt idx="1012">
                  <c:v>16.901388888888889</c:v>
                </c:pt>
                <c:pt idx="1013">
                  <c:v>16.918333333333333</c:v>
                </c:pt>
                <c:pt idx="1014">
                  <c:v>16.934999999999999</c:v>
                </c:pt>
                <c:pt idx="1015">
                  <c:v>16.951666666666668</c:v>
                </c:pt>
                <c:pt idx="1016">
                  <c:v>16.968611111111112</c:v>
                </c:pt>
                <c:pt idx="1017">
                  <c:v>16.985277777777778</c:v>
                </c:pt>
                <c:pt idx="1018">
                  <c:v>17.001944444444444</c:v>
                </c:pt>
                <c:pt idx="1019">
                  <c:v>17.018888888888888</c:v>
                </c:pt>
                <c:pt idx="1020">
                  <c:v>17.035555555555554</c:v>
                </c:pt>
                <c:pt idx="1021">
                  <c:v>17.052222222222223</c:v>
                </c:pt>
                <c:pt idx="1022">
                  <c:v>17.069166666666668</c:v>
                </c:pt>
                <c:pt idx="1023">
                  <c:v>17.085833333333333</c:v>
                </c:pt>
                <c:pt idx="1024">
                  <c:v>17.102499999999999</c:v>
                </c:pt>
                <c:pt idx="1025">
                  <c:v>17.119444444444444</c:v>
                </c:pt>
                <c:pt idx="1026">
                  <c:v>17.136111111111113</c:v>
                </c:pt>
                <c:pt idx="1027">
                  <c:v>17.152777777777779</c:v>
                </c:pt>
                <c:pt idx="1028">
                  <c:v>17.169722222222223</c:v>
                </c:pt>
                <c:pt idx="1029">
                  <c:v>17.186388888888889</c:v>
                </c:pt>
                <c:pt idx="1030">
                  <c:v>17.203055555555554</c:v>
                </c:pt>
                <c:pt idx="1031">
                  <c:v>17.22</c:v>
                </c:pt>
                <c:pt idx="1032">
                  <c:v>17.236666666666668</c:v>
                </c:pt>
                <c:pt idx="1033">
                  <c:v>17.253333333333334</c:v>
                </c:pt>
                <c:pt idx="1034">
                  <c:v>17.270277777777778</c:v>
                </c:pt>
                <c:pt idx="1035">
                  <c:v>17.286944444444444</c:v>
                </c:pt>
                <c:pt idx="1036">
                  <c:v>17.30361111111111</c:v>
                </c:pt>
                <c:pt idx="1037">
                  <c:v>17.320555555555554</c:v>
                </c:pt>
                <c:pt idx="1038">
                  <c:v>17.337222222222223</c:v>
                </c:pt>
                <c:pt idx="1039">
                  <c:v>17.353888888888889</c:v>
                </c:pt>
                <c:pt idx="1040">
                  <c:v>17.370833333333334</c:v>
                </c:pt>
                <c:pt idx="1041">
                  <c:v>17.387499999999999</c:v>
                </c:pt>
                <c:pt idx="1042">
                  <c:v>17.404166666666665</c:v>
                </c:pt>
                <c:pt idx="1043">
                  <c:v>17.421111111111109</c:v>
                </c:pt>
                <c:pt idx="1044">
                  <c:v>17.437777777777779</c:v>
                </c:pt>
                <c:pt idx="1045">
                  <c:v>17.454444444444444</c:v>
                </c:pt>
                <c:pt idx="1046">
                  <c:v>17.47111111111111</c:v>
                </c:pt>
                <c:pt idx="1047">
                  <c:v>17.488055555555555</c:v>
                </c:pt>
                <c:pt idx="1048">
                  <c:v>17.504722222222224</c:v>
                </c:pt>
                <c:pt idx="1049">
                  <c:v>17.52138888888889</c:v>
                </c:pt>
                <c:pt idx="1050">
                  <c:v>17.538333333333334</c:v>
                </c:pt>
                <c:pt idx="1051">
                  <c:v>17.555</c:v>
                </c:pt>
                <c:pt idx="1052">
                  <c:v>17.571666666666665</c:v>
                </c:pt>
                <c:pt idx="1053">
                  <c:v>17.58861111111111</c:v>
                </c:pt>
                <c:pt idx="1054">
                  <c:v>17.605277777777779</c:v>
                </c:pt>
                <c:pt idx="1055">
                  <c:v>17.621944444444445</c:v>
                </c:pt>
                <c:pt idx="1056">
                  <c:v>17.638888888888889</c:v>
                </c:pt>
                <c:pt idx="1057">
                  <c:v>17.655555555555555</c:v>
                </c:pt>
                <c:pt idx="1058">
                  <c:v>17.672222222222221</c:v>
                </c:pt>
                <c:pt idx="1059">
                  <c:v>17.689166666666665</c:v>
                </c:pt>
                <c:pt idx="1060">
                  <c:v>17.705833333333334</c:v>
                </c:pt>
                <c:pt idx="1061">
                  <c:v>17.7225</c:v>
                </c:pt>
                <c:pt idx="1062">
                  <c:v>17.739444444444445</c:v>
                </c:pt>
                <c:pt idx="1063">
                  <c:v>17.75611111111111</c:v>
                </c:pt>
                <c:pt idx="1064">
                  <c:v>17.772777777777776</c:v>
                </c:pt>
                <c:pt idx="1065">
                  <c:v>17.789722222222224</c:v>
                </c:pt>
                <c:pt idx="1066">
                  <c:v>17.80638888888889</c:v>
                </c:pt>
                <c:pt idx="1067">
                  <c:v>17.823055555555555</c:v>
                </c:pt>
                <c:pt idx="1068">
                  <c:v>17.84</c:v>
                </c:pt>
                <c:pt idx="1069">
                  <c:v>17.856666666666666</c:v>
                </c:pt>
                <c:pt idx="1070">
                  <c:v>17.873333333333335</c:v>
                </c:pt>
                <c:pt idx="1071">
                  <c:v>17.890277777777779</c:v>
                </c:pt>
                <c:pt idx="1072">
                  <c:v>17.906944444444445</c:v>
                </c:pt>
                <c:pt idx="1073">
                  <c:v>17.923611111111111</c:v>
                </c:pt>
                <c:pt idx="1074">
                  <c:v>17.940277777777776</c:v>
                </c:pt>
                <c:pt idx="1075">
                  <c:v>17.957222222222221</c:v>
                </c:pt>
                <c:pt idx="1076">
                  <c:v>17.97388888888889</c:v>
                </c:pt>
                <c:pt idx="1077">
                  <c:v>17.990555555555556</c:v>
                </c:pt>
                <c:pt idx="1078">
                  <c:v>18.0075</c:v>
                </c:pt>
                <c:pt idx="1079">
                  <c:v>18.024166666666666</c:v>
                </c:pt>
                <c:pt idx="1080">
                  <c:v>18.040833333333332</c:v>
                </c:pt>
                <c:pt idx="1081">
                  <c:v>18.057777777777776</c:v>
                </c:pt>
                <c:pt idx="1082">
                  <c:v>18.074444444444445</c:v>
                </c:pt>
                <c:pt idx="1083">
                  <c:v>18.091111111111111</c:v>
                </c:pt>
                <c:pt idx="1084">
                  <c:v>18.108055555555556</c:v>
                </c:pt>
                <c:pt idx="1085">
                  <c:v>18.124722222222221</c:v>
                </c:pt>
                <c:pt idx="1086">
                  <c:v>18.141388888888891</c:v>
                </c:pt>
                <c:pt idx="1087">
                  <c:v>18.158333333333335</c:v>
                </c:pt>
                <c:pt idx="1088">
                  <c:v>18.175000000000001</c:v>
                </c:pt>
                <c:pt idx="1089">
                  <c:v>18.191666666666666</c:v>
                </c:pt>
                <c:pt idx="1090">
                  <c:v>18.208611111111111</c:v>
                </c:pt>
                <c:pt idx="1091">
                  <c:v>18.225277777777777</c:v>
                </c:pt>
                <c:pt idx="1092">
                  <c:v>18.241944444444446</c:v>
                </c:pt>
                <c:pt idx="1093">
                  <c:v>18.25888888888889</c:v>
                </c:pt>
                <c:pt idx="1094">
                  <c:v>18.275555555555556</c:v>
                </c:pt>
                <c:pt idx="1095">
                  <c:v>18.292222222222222</c:v>
                </c:pt>
                <c:pt idx="1096">
                  <c:v>18.309166666666666</c:v>
                </c:pt>
                <c:pt idx="1097">
                  <c:v>18.325833333333332</c:v>
                </c:pt>
                <c:pt idx="1098">
                  <c:v>18.342500000000001</c:v>
                </c:pt>
                <c:pt idx="1099">
                  <c:v>18.359444444444446</c:v>
                </c:pt>
                <c:pt idx="1100">
                  <c:v>18.376111111111111</c:v>
                </c:pt>
                <c:pt idx="1101">
                  <c:v>18.392777777777777</c:v>
                </c:pt>
                <c:pt idx="1102">
                  <c:v>18.409722222222221</c:v>
                </c:pt>
                <c:pt idx="1103">
                  <c:v>18.426388888888887</c:v>
                </c:pt>
                <c:pt idx="1104">
                  <c:v>18.443055555555556</c:v>
                </c:pt>
                <c:pt idx="1105">
                  <c:v>18.46</c:v>
                </c:pt>
                <c:pt idx="1106">
                  <c:v>18.476666666666667</c:v>
                </c:pt>
                <c:pt idx="1107">
                  <c:v>18.493333333333332</c:v>
                </c:pt>
                <c:pt idx="1108">
                  <c:v>18.510277777777777</c:v>
                </c:pt>
                <c:pt idx="1109">
                  <c:v>18.526944444444446</c:v>
                </c:pt>
                <c:pt idx="1110">
                  <c:v>18.543611111111112</c:v>
                </c:pt>
                <c:pt idx="1111">
                  <c:v>18.560555555555556</c:v>
                </c:pt>
                <c:pt idx="1112">
                  <c:v>18.577222222222222</c:v>
                </c:pt>
                <c:pt idx="1113">
                  <c:v>18.593888888888888</c:v>
                </c:pt>
                <c:pt idx="1114">
                  <c:v>18.610555555555557</c:v>
                </c:pt>
                <c:pt idx="1115">
                  <c:v>18.627500000000001</c:v>
                </c:pt>
                <c:pt idx="1116">
                  <c:v>18.644166666666667</c:v>
                </c:pt>
                <c:pt idx="1117">
                  <c:v>18.660833333333333</c:v>
                </c:pt>
                <c:pt idx="1118">
                  <c:v>18.677777777777777</c:v>
                </c:pt>
                <c:pt idx="1119">
                  <c:v>18.694444444444443</c:v>
                </c:pt>
                <c:pt idx="1120">
                  <c:v>18.711111111111112</c:v>
                </c:pt>
                <c:pt idx="1121">
                  <c:v>18.728055555555557</c:v>
                </c:pt>
                <c:pt idx="1122">
                  <c:v>18.744722222222222</c:v>
                </c:pt>
                <c:pt idx="1123">
                  <c:v>18.761388888888888</c:v>
                </c:pt>
                <c:pt idx="1124">
                  <c:v>18.778333333333332</c:v>
                </c:pt>
                <c:pt idx="1125">
                  <c:v>18.795000000000002</c:v>
                </c:pt>
                <c:pt idx="1126">
                  <c:v>18.811666666666667</c:v>
                </c:pt>
                <c:pt idx="1127">
                  <c:v>18.828611111111112</c:v>
                </c:pt>
                <c:pt idx="1128">
                  <c:v>18.845277777777778</c:v>
                </c:pt>
                <c:pt idx="1129">
                  <c:v>18.861944444444443</c:v>
                </c:pt>
                <c:pt idx="1130">
                  <c:v>18.878888888888888</c:v>
                </c:pt>
                <c:pt idx="1131">
                  <c:v>18.895555555555557</c:v>
                </c:pt>
                <c:pt idx="1132">
                  <c:v>18.912222222222223</c:v>
                </c:pt>
                <c:pt idx="1133">
                  <c:v>18.929166666666667</c:v>
                </c:pt>
                <c:pt idx="1134">
                  <c:v>18.945833333333333</c:v>
                </c:pt>
                <c:pt idx="1135">
                  <c:v>18.962499999999999</c:v>
                </c:pt>
                <c:pt idx="1136">
                  <c:v>18.979444444444443</c:v>
                </c:pt>
                <c:pt idx="1137">
                  <c:v>18.996111111111112</c:v>
                </c:pt>
                <c:pt idx="1138">
                  <c:v>19.012777777777778</c:v>
                </c:pt>
                <c:pt idx="1139">
                  <c:v>19.029722222222222</c:v>
                </c:pt>
                <c:pt idx="1140">
                  <c:v>19.046388888888888</c:v>
                </c:pt>
                <c:pt idx="1141">
                  <c:v>19.063055555555554</c:v>
                </c:pt>
                <c:pt idx="1142">
                  <c:v>19.079999999999998</c:v>
                </c:pt>
                <c:pt idx="1143">
                  <c:v>19.096666666666668</c:v>
                </c:pt>
                <c:pt idx="1144">
                  <c:v>19.113333333333333</c:v>
                </c:pt>
                <c:pt idx="1145">
                  <c:v>19.130277777777778</c:v>
                </c:pt>
                <c:pt idx="1146">
                  <c:v>19.146944444444443</c:v>
                </c:pt>
                <c:pt idx="1147">
                  <c:v>19.163611111111113</c:v>
                </c:pt>
                <c:pt idx="1148">
                  <c:v>19.180555555555557</c:v>
                </c:pt>
                <c:pt idx="1149">
                  <c:v>19.197222222222223</c:v>
                </c:pt>
                <c:pt idx="1150">
                  <c:v>19.213888888888889</c:v>
                </c:pt>
                <c:pt idx="1151">
                  <c:v>19.230833333333333</c:v>
                </c:pt>
                <c:pt idx="1152">
                  <c:v>19.247499999999999</c:v>
                </c:pt>
                <c:pt idx="1153">
                  <c:v>19.264166666666668</c:v>
                </c:pt>
                <c:pt idx="1154">
                  <c:v>19.281111111111112</c:v>
                </c:pt>
                <c:pt idx="1155">
                  <c:v>19.297777777777778</c:v>
                </c:pt>
                <c:pt idx="1156">
                  <c:v>19.314444444444444</c:v>
                </c:pt>
                <c:pt idx="1157">
                  <c:v>19.331388888888888</c:v>
                </c:pt>
                <c:pt idx="1158">
                  <c:v>19.348055555555554</c:v>
                </c:pt>
                <c:pt idx="1159">
                  <c:v>19.364722222222223</c:v>
                </c:pt>
                <c:pt idx="1160">
                  <c:v>19.381666666666668</c:v>
                </c:pt>
                <c:pt idx="1161">
                  <c:v>19.398333333333333</c:v>
                </c:pt>
                <c:pt idx="1162">
                  <c:v>19.414999999999999</c:v>
                </c:pt>
                <c:pt idx="1163">
                  <c:v>19.431944444444444</c:v>
                </c:pt>
                <c:pt idx="1164">
                  <c:v>19.448611111111113</c:v>
                </c:pt>
                <c:pt idx="1165">
                  <c:v>19.465277777777779</c:v>
                </c:pt>
                <c:pt idx="1166">
                  <c:v>19.482222222222223</c:v>
                </c:pt>
                <c:pt idx="1167">
                  <c:v>19.498888888888889</c:v>
                </c:pt>
                <c:pt idx="1168">
                  <c:v>19.515555555555554</c:v>
                </c:pt>
                <c:pt idx="1169">
                  <c:v>19.532499999999999</c:v>
                </c:pt>
                <c:pt idx="1170">
                  <c:v>19.549166666666668</c:v>
                </c:pt>
                <c:pt idx="1171">
                  <c:v>19.565833333333334</c:v>
                </c:pt>
                <c:pt idx="1172">
                  <c:v>19.5825</c:v>
                </c:pt>
                <c:pt idx="1173">
                  <c:v>19.599444444444444</c:v>
                </c:pt>
                <c:pt idx="1174">
                  <c:v>19.61611111111111</c:v>
                </c:pt>
                <c:pt idx="1175">
                  <c:v>19.632777777777779</c:v>
                </c:pt>
                <c:pt idx="1176">
                  <c:v>19.649722222222223</c:v>
                </c:pt>
                <c:pt idx="1177">
                  <c:v>19.666388888888889</c:v>
                </c:pt>
                <c:pt idx="1178">
                  <c:v>19.683055555555555</c:v>
                </c:pt>
                <c:pt idx="1179">
                  <c:v>19.7</c:v>
                </c:pt>
                <c:pt idx="1180">
                  <c:v>19.716666666666665</c:v>
                </c:pt>
                <c:pt idx="1181">
                  <c:v>19.733333333333334</c:v>
                </c:pt>
                <c:pt idx="1182">
                  <c:v>19.750277777777779</c:v>
                </c:pt>
                <c:pt idx="1183">
                  <c:v>19.766944444444444</c:v>
                </c:pt>
                <c:pt idx="1184">
                  <c:v>19.78361111111111</c:v>
                </c:pt>
                <c:pt idx="1185">
                  <c:v>19.800555555555555</c:v>
                </c:pt>
                <c:pt idx="1186">
                  <c:v>19.817222222222224</c:v>
                </c:pt>
                <c:pt idx="1187">
                  <c:v>19.83388888888889</c:v>
                </c:pt>
                <c:pt idx="1188">
                  <c:v>19.850833333333334</c:v>
                </c:pt>
                <c:pt idx="1189">
                  <c:v>19.8675</c:v>
                </c:pt>
                <c:pt idx="1190">
                  <c:v>19.884166666666665</c:v>
                </c:pt>
                <c:pt idx="1191">
                  <c:v>19.90111111111111</c:v>
                </c:pt>
                <c:pt idx="1192">
                  <c:v>19.917777777777779</c:v>
                </c:pt>
                <c:pt idx="1193">
                  <c:v>19.934444444444445</c:v>
                </c:pt>
                <c:pt idx="1194">
                  <c:v>19.951388888888889</c:v>
                </c:pt>
                <c:pt idx="1195">
                  <c:v>19.968055555555555</c:v>
                </c:pt>
                <c:pt idx="1196">
                  <c:v>19.984722222222221</c:v>
                </c:pt>
                <c:pt idx="1197">
                  <c:v>20.001666666666665</c:v>
                </c:pt>
                <c:pt idx="1198">
                  <c:v>20.018333333333334</c:v>
                </c:pt>
                <c:pt idx="1199">
                  <c:v>20.035</c:v>
                </c:pt>
                <c:pt idx="1200">
                  <c:v>20.051944444444445</c:v>
                </c:pt>
                <c:pt idx="1201">
                  <c:v>20.06861111111111</c:v>
                </c:pt>
                <c:pt idx="1202">
                  <c:v>20.085277777777776</c:v>
                </c:pt>
                <c:pt idx="1203">
                  <c:v>20.101944444444445</c:v>
                </c:pt>
                <c:pt idx="1204">
                  <c:v>20.11888888888889</c:v>
                </c:pt>
                <c:pt idx="1205">
                  <c:v>20.135555555555555</c:v>
                </c:pt>
                <c:pt idx="1206">
                  <c:v>20.152222222222221</c:v>
                </c:pt>
                <c:pt idx="1207">
                  <c:v>20.169166666666666</c:v>
                </c:pt>
                <c:pt idx="1208">
                  <c:v>20.185833333333335</c:v>
                </c:pt>
                <c:pt idx="1209">
                  <c:v>20.202500000000001</c:v>
                </c:pt>
                <c:pt idx="1210">
                  <c:v>20.219444444444445</c:v>
                </c:pt>
                <c:pt idx="1211">
                  <c:v>20.236111111111111</c:v>
                </c:pt>
                <c:pt idx="1212">
                  <c:v>20.252777777777776</c:v>
                </c:pt>
                <c:pt idx="1213">
                  <c:v>20.269722222222221</c:v>
                </c:pt>
                <c:pt idx="1214">
                  <c:v>20.28638888888889</c:v>
                </c:pt>
                <c:pt idx="1215">
                  <c:v>20.303055555555556</c:v>
                </c:pt>
                <c:pt idx="1216">
                  <c:v>20.32</c:v>
                </c:pt>
                <c:pt idx="1217">
                  <c:v>20.336666666666666</c:v>
                </c:pt>
                <c:pt idx="1218">
                  <c:v>20.353333333333332</c:v>
                </c:pt>
                <c:pt idx="1219">
                  <c:v>20.370277777777776</c:v>
                </c:pt>
                <c:pt idx="1220">
                  <c:v>20.386944444444445</c:v>
                </c:pt>
                <c:pt idx="1221">
                  <c:v>20.403611111111111</c:v>
                </c:pt>
                <c:pt idx="1222">
                  <c:v>20.420555555555556</c:v>
                </c:pt>
                <c:pt idx="1223">
                  <c:v>20.437222222222221</c:v>
                </c:pt>
                <c:pt idx="1224">
                  <c:v>20.453888888888891</c:v>
                </c:pt>
                <c:pt idx="1225">
                  <c:v>20.470833333333335</c:v>
                </c:pt>
                <c:pt idx="1226">
                  <c:v>20.487500000000001</c:v>
                </c:pt>
                <c:pt idx="1227">
                  <c:v>20.504166666666666</c:v>
                </c:pt>
                <c:pt idx="1228">
                  <c:v>20.521111111111111</c:v>
                </c:pt>
                <c:pt idx="1229">
                  <c:v>20.537777777777777</c:v>
                </c:pt>
                <c:pt idx="1230">
                  <c:v>20.554444444444446</c:v>
                </c:pt>
                <c:pt idx="1231">
                  <c:v>20.57138888888889</c:v>
                </c:pt>
                <c:pt idx="1232">
                  <c:v>20.588055555555556</c:v>
                </c:pt>
                <c:pt idx="1233">
                  <c:v>20.604722222222222</c:v>
                </c:pt>
                <c:pt idx="1234">
                  <c:v>20.621388888888887</c:v>
                </c:pt>
                <c:pt idx="1235">
                  <c:v>20.638333333333332</c:v>
                </c:pt>
                <c:pt idx="1236">
                  <c:v>20.655000000000001</c:v>
                </c:pt>
                <c:pt idx="1237">
                  <c:v>20.671666666666667</c:v>
                </c:pt>
                <c:pt idx="1238">
                  <c:v>20.688611111111111</c:v>
                </c:pt>
                <c:pt idx="1239">
                  <c:v>20.705277777777777</c:v>
                </c:pt>
                <c:pt idx="1240">
                  <c:v>20.721944444444443</c:v>
                </c:pt>
                <c:pt idx="1241">
                  <c:v>20.738888888888887</c:v>
                </c:pt>
                <c:pt idx="1242">
                  <c:v>20.755555555555556</c:v>
                </c:pt>
                <c:pt idx="1243">
                  <c:v>20.772222222222222</c:v>
                </c:pt>
                <c:pt idx="1244">
                  <c:v>20.789166666666667</c:v>
                </c:pt>
                <c:pt idx="1245">
                  <c:v>20.805833333333332</c:v>
                </c:pt>
                <c:pt idx="1246">
                  <c:v>20.822500000000002</c:v>
                </c:pt>
                <c:pt idx="1247">
                  <c:v>20.839444444444446</c:v>
                </c:pt>
                <c:pt idx="1248">
                  <c:v>20.856111111111112</c:v>
                </c:pt>
                <c:pt idx="1249">
                  <c:v>20.872777777777777</c:v>
                </c:pt>
                <c:pt idx="1250">
                  <c:v>20.889722222222222</c:v>
                </c:pt>
                <c:pt idx="1251">
                  <c:v>20.906388888888888</c:v>
                </c:pt>
                <c:pt idx="1252">
                  <c:v>20.923055555555557</c:v>
                </c:pt>
                <c:pt idx="1253">
                  <c:v>20.939722222222223</c:v>
                </c:pt>
                <c:pt idx="1254">
                  <c:v>20.956666666666667</c:v>
                </c:pt>
                <c:pt idx="1255">
                  <c:v>20.973333333333333</c:v>
                </c:pt>
                <c:pt idx="1256">
                  <c:v>20.99</c:v>
                </c:pt>
                <c:pt idx="1257">
                  <c:v>21.006944444444443</c:v>
                </c:pt>
                <c:pt idx="1258">
                  <c:v>21.023611111111112</c:v>
                </c:pt>
                <c:pt idx="1259">
                  <c:v>21.040277777777778</c:v>
                </c:pt>
                <c:pt idx="1260">
                  <c:v>21.057222222222222</c:v>
                </c:pt>
                <c:pt idx="1261">
                  <c:v>21.073888888888888</c:v>
                </c:pt>
                <c:pt idx="1262">
                  <c:v>21.090555555555557</c:v>
                </c:pt>
                <c:pt idx="1263">
                  <c:v>21.107500000000002</c:v>
                </c:pt>
                <c:pt idx="1264">
                  <c:v>21.124166666666667</c:v>
                </c:pt>
                <c:pt idx="1265">
                  <c:v>21.140833333333333</c:v>
                </c:pt>
                <c:pt idx="1266">
                  <c:v>21.157777777777778</c:v>
                </c:pt>
                <c:pt idx="1267">
                  <c:v>21.174444444444443</c:v>
                </c:pt>
                <c:pt idx="1268">
                  <c:v>21.191111111111113</c:v>
                </c:pt>
                <c:pt idx="1269">
                  <c:v>21.208055555555557</c:v>
                </c:pt>
                <c:pt idx="1270">
                  <c:v>21.224722222222223</c:v>
                </c:pt>
                <c:pt idx="1271">
                  <c:v>21.241388888888888</c:v>
                </c:pt>
                <c:pt idx="1272">
                  <c:v>21.258333333333333</c:v>
                </c:pt>
                <c:pt idx="1273">
                  <c:v>21.274999999999999</c:v>
                </c:pt>
                <c:pt idx="1274">
                  <c:v>21.291666666666668</c:v>
                </c:pt>
                <c:pt idx="1275">
                  <c:v>21.308611111111112</c:v>
                </c:pt>
                <c:pt idx="1276">
                  <c:v>21.325277777777778</c:v>
                </c:pt>
                <c:pt idx="1277">
                  <c:v>21.341944444444444</c:v>
                </c:pt>
                <c:pt idx="1278">
                  <c:v>21.358888888888888</c:v>
                </c:pt>
                <c:pt idx="1279">
                  <c:v>21.375555555555554</c:v>
                </c:pt>
                <c:pt idx="1280">
                  <c:v>21.392222222222223</c:v>
                </c:pt>
                <c:pt idx="1281">
                  <c:v>21.408888888888889</c:v>
                </c:pt>
                <c:pt idx="1282">
                  <c:v>21.425833333333333</c:v>
                </c:pt>
                <c:pt idx="1283">
                  <c:v>21.442499999999999</c:v>
                </c:pt>
                <c:pt idx="1284">
                  <c:v>21.459166666666668</c:v>
                </c:pt>
                <c:pt idx="1285">
                  <c:v>21.476111111111113</c:v>
                </c:pt>
                <c:pt idx="1286">
                  <c:v>21.492777777777778</c:v>
                </c:pt>
                <c:pt idx="1287">
                  <c:v>21.509444444444444</c:v>
                </c:pt>
                <c:pt idx="1288">
                  <c:v>21.526388888888889</c:v>
                </c:pt>
                <c:pt idx="1289">
                  <c:v>21.543055555555554</c:v>
                </c:pt>
                <c:pt idx="1290">
                  <c:v>21.559722222222224</c:v>
                </c:pt>
                <c:pt idx="1291">
                  <c:v>21.576666666666668</c:v>
                </c:pt>
                <c:pt idx="1292">
                  <c:v>21.593333333333334</c:v>
                </c:pt>
                <c:pt idx="1293">
                  <c:v>21.61</c:v>
                </c:pt>
                <c:pt idx="1294">
                  <c:v>21.626944444444444</c:v>
                </c:pt>
                <c:pt idx="1295">
                  <c:v>21.64361111111111</c:v>
                </c:pt>
                <c:pt idx="1296">
                  <c:v>21.660277777777779</c:v>
                </c:pt>
                <c:pt idx="1297">
                  <c:v>21.677222222222223</c:v>
                </c:pt>
                <c:pt idx="1298">
                  <c:v>21.693888888888889</c:v>
                </c:pt>
                <c:pt idx="1299">
                  <c:v>21.710555555555555</c:v>
                </c:pt>
                <c:pt idx="1300">
                  <c:v>21.727499999999999</c:v>
                </c:pt>
                <c:pt idx="1301">
                  <c:v>21.744166666666668</c:v>
                </c:pt>
                <c:pt idx="1302">
                  <c:v>21.760833333333334</c:v>
                </c:pt>
                <c:pt idx="1303">
                  <c:v>21.7775</c:v>
                </c:pt>
                <c:pt idx="1304">
                  <c:v>21.794444444444444</c:v>
                </c:pt>
                <c:pt idx="1305">
                  <c:v>21.81111111111111</c:v>
                </c:pt>
                <c:pt idx="1306">
                  <c:v>21.827777777777779</c:v>
                </c:pt>
                <c:pt idx="1307">
                  <c:v>21.844722222222224</c:v>
                </c:pt>
                <c:pt idx="1308">
                  <c:v>21.861388888888889</c:v>
                </c:pt>
                <c:pt idx="1309">
                  <c:v>21.878055555555555</c:v>
                </c:pt>
                <c:pt idx="1310">
                  <c:v>21.895</c:v>
                </c:pt>
                <c:pt idx="1311">
                  <c:v>21.911666666666665</c:v>
                </c:pt>
                <c:pt idx="1312">
                  <c:v>21.928333333333335</c:v>
                </c:pt>
                <c:pt idx="1313">
                  <c:v>21.945277777777779</c:v>
                </c:pt>
                <c:pt idx="1314">
                  <c:v>21.961944444444445</c:v>
                </c:pt>
                <c:pt idx="1315">
                  <c:v>21.97861111111111</c:v>
                </c:pt>
                <c:pt idx="1316">
                  <c:v>21.995555555555555</c:v>
                </c:pt>
                <c:pt idx="1317">
                  <c:v>22.012222222222221</c:v>
                </c:pt>
                <c:pt idx="1318">
                  <c:v>22.02888888888889</c:v>
                </c:pt>
                <c:pt idx="1319">
                  <c:v>22.045833333333334</c:v>
                </c:pt>
                <c:pt idx="1320">
                  <c:v>22.0625</c:v>
                </c:pt>
                <c:pt idx="1321">
                  <c:v>22.079166666666666</c:v>
                </c:pt>
                <c:pt idx="1322">
                  <c:v>22.095833333333335</c:v>
                </c:pt>
                <c:pt idx="1323">
                  <c:v>22.112777777777779</c:v>
                </c:pt>
                <c:pt idx="1324">
                  <c:v>22.129444444444445</c:v>
                </c:pt>
                <c:pt idx="1325">
                  <c:v>22.146111111111111</c:v>
                </c:pt>
                <c:pt idx="1326">
                  <c:v>22.163055555555555</c:v>
                </c:pt>
                <c:pt idx="1327">
                  <c:v>22.179722222222221</c:v>
                </c:pt>
                <c:pt idx="1328">
                  <c:v>22.19638888888889</c:v>
                </c:pt>
                <c:pt idx="1329">
                  <c:v>22.213333333333335</c:v>
                </c:pt>
                <c:pt idx="1330">
                  <c:v>22.23</c:v>
                </c:pt>
                <c:pt idx="1331">
                  <c:v>22.246666666666666</c:v>
                </c:pt>
                <c:pt idx="1332">
                  <c:v>22.263611111111111</c:v>
                </c:pt>
                <c:pt idx="1333">
                  <c:v>22.280277777777776</c:v>
                </c:pt>
                <c:pt idx="1334">
                  <c:v>22.296944444444446</c:v>
                </c:pt>
                <c:pt idx="1335">
                  <c:v>22.31388888888889</c:v>
                </c:pt>
                <c:pt idx="1336">
                  <c:v>22.330555555555556</c:v>
                </c:pt>
                <c:pt idx="1337">
                  <c:v>22.347222222222221</c:v>
                </c:pt>
                <c:pt idx="1338">
                  <c:v>22.363888888888887</c:v>
                </c:pt>
                <c:pt idx="1339">
                  <c:v>22.380833333333332</c:v>
                </c:pt>
                <c:pt idx="1340">
                  <c:v>22.397500000000001</c:v>
                </c:pt>
                <c:pt idx="1341">
                  <c:v>22.414166666666667</c:v>
                </c:pt>
                <c:pt idx="1342">
                  <c:v>22.431111111111111</c:v>
                </c:pt>
                <c:pt idx="1343">
                  <c:v>22.447777777777777</c:v>
                </c:pt>
                <c:pt idx="1344">
                  <c:v>22.464444444444446</c:v>
                </c:pt>
                <c:pt idx="1345">
                  <c:v>22.48138888888889</c:v>
                </c:pt>
                <c:pt idx="1346">
                  <c:v>22.498055555555556</c:v>
                </c:pt>
                <c:pt idx="1347">
                  <c:v>22.514722222222222</c:v>
                </c:pt>
                <c:pt idx="1348">
                  <c:v>22.531666666666666</c:v>
                </c:pt>
                <c:pt idx="1349">
                  <c:v>22.548333333333332</c:v>
                </c:pt>
                <c:pt idx="1350">
                  <c:v>22.565000000000001</c:v>
                </c:pt>
                <c:pt idx="1351">
                  <c:v>22.581944444444446</c:v>
                </c:pt>
                <c:pt idx="1352">
                  <c:v>22.598611111111111</c:v>
                </c:pt>
                <c:pt idx="1353">
                  <c:v>22.615277777777777</c:v>
                </c:pt>
                <c:pt idx="1354">
                  <c:v>22.631944444444443</c:v>
                </c:pt>
                <c:pt idx="1355">
                  <c:v>22.648888888888887</c:v>
                </c:pt>
                <c:pt idx="1356">
                  <c:v>22.665555555555557</c:v>
                </c:pt>
                <c:pt idx="1357">
                  <c:v>22.682222222222222</c:v>
                </c:pt>
                <c:pt idx="1358">
                  <c:v>22.699166666666667</c:v>
                </c:pt>
                <c:pt idx="1359">
                  <c:v>22.715833333333332</c:v>
                </c:pt>
                <c:pt idx="1360">
                  <c:v>22.732500000000002</c:v>
                </c:pt>
                <c:pt idx="1361">
                  <c:v>22.749444444444446</c:v>
                </c:pt>
                <c:pt idx="1362">
                  <c:v>22.766111111111112</c:v>
                </c:pt>
                <c:pt idx="1363">
                  <c:v>22.782777777777778</c:v>
                </c:pt>
                <c:pt idx="1364">
                  <c:v>22.799722222222222</c:v>
                </c:pt>
                <c:pt idx="1365">
                  <c:v>22.816388888888888</c:v>
                </c:pt>
                <c:pt idx="1366">
                  <c:v>22.833055555555557</c:v>
                </c:pt>
                <c:pt idx="1367">
                  <c:v>22.85</c:v>
                </c:pt>
                <c:pt idx="1368">
                  <c:v>22.866666666666667</c:v>
                </c:pt>
                <c:pt idx="1369">
                  <c:v>22.883333333333333</c:v>
                </c:pt>
                <c:pt idx="1370">
                  <c:v>22.900277777777777</c:v>
                </c:pt>
                <c:pt idx="1371">
                  <c:v>22.916944444444443</c:v>
                </c:pt>
                <c:pt idx="1372">
                  <c:v>22.933611111111112</c:v>
                </c:pt>
                <c:pt idx="1373">
                  <c:v>22.950555555555557</c:v>
                </c:pt>
                <c:pt idx="1374">
                  <c:v>22.967222222222222</c:v>
                </c:pt>
                <c:pt idx="1375">
                  <c:v>22.983888888888888</c:v>
                </c:pt>
                <c:pt idx="1376">
                  <c:v>23.000833333333333</c:v>
                </c:pt>
                <c:pt idx="1377">
                  <c:v>23.017499999999998</c:v>
                </c:pt>
                <c:pt idx="1378">
                  <c:v>23.034166666666668</c:v>
                </c:pt>
                <c:pt idx="1379">
                  <c:v>23.050833333333333</c:v>
                </c:pt>
                <c:pt idx="1380">
                  <c:v>23.067777777777778</c:v>
                </c:pt>
                <c:pt idx="1381">
                  <c:v>23.084444444444443</c:v>
                </c:pt>
                <c:pt idx="1382">
                  <c:v>23.101111111111113</c:v>
                </c:pt>
                <c:pt idx="1383">
                  <c:v>23.118055555555557</c:v>
                </c:pt>
                <c:pt idx="1384">
                  <c:v>23.134722222222223</c:v>
                </c:pt>
                <c:pt idx="1385">
                  <c:v>23.151388888888889</c:v>
                </c:pt>
                <c:pt idx="1386">
                  <c:v>23.168333333333333</c:v>
                </c:pt>
                <c:pt idx="1387">
                  <c:v>23.184999999999999</c:v>
                </c:pt>
                <c:pt idx="1388">
                  <c:v>23.201666666666668</c:v>
                </c:pt>
                <c:pt idx="1389">
                  <c:v>23.218611111111112</c:v>
                </c:pt>
                <c:pt idx="1390">
                  <c:v>23.235277777777778</c:v>
                </c:pt>
                <c:pt idx="1391">
                  <c:v>23.251944444444444</c:v>
                </c:pt>
                <c:pt idx="1392">
                  <c:v>23.268888888888888</c:v>
                </c:pt>
                <c:pt idx="1393">
                  <c:v>23.285555555555554</c:v>
                </c:pt>
                <c:pt idx="1394">
                  <c:v>23.302222222222223</c:v>
                </c:pt>
                <c:pt idx="1395">
                  <c:v>23.319166666666668</c:v>
                </c:pt>
                <c:pt idx="1396">
                  <c:v>23.335833333333333</c:v>
                </c:pt>
                <c:pt idx="1397">
                  <c:v>23.352499999999999</c:v>
                </c:pt>
                <c:pt idx="1398">
                  <c:v>23.369444444444444</c:v>
                </c:pt>
                <c:pt idx="1399">
                  <c:v>23.386111111111113</c:v>
                </c:pt>
                <c:pt idx="1400">
                  <c:v>23.402777777777779</c:v>
                </c:pt>
                <c:pt idx="1401">
                  <c:v>23.419722222222223</c:v>
                </c:pt>
                <c:pt idx="1402">
                  <c:v>23.436388888888889</c:v>
                </c:pt>
                <c:pt idx="1403">
                  <c:v>23.453055555555554</c:v>
                </c:pt>
                <c:pt idx="1404">
                  <c:v>23.47</c:v>
                </c:pt>
                <c:pt idx="1405">
                  <c:v>23.486666666666668</c:v>
                </c:pt>
                <c:pt idx="1406">
                  <c:v>23.503333333333334</c:v>
                </c:pt>
                <c:pt idx="1407">
                  <c:v>23.520277777777778</c:v>
                </c:pt>
                <c:pt idx="1408">
                  <c:v>23.536944444444444</c:v>
                </c:pt>
                <c:pt idx="1409">
                  <c:v>23.55361111111111</c:v>
                </c:pt>
                <c:pt idx="1410">
                  <c:v>23.570555555555554</c:v>
                </c:pt>
                <c:pt idx="1411">
                  <c:v>23.587222222222223</c:v>
                </c:pt>
                <c:pt idx="1412">
                  <c:v>23.603888888888889</c:v>
                </c:pt>
                <c:pt idx="1413">
                  <c:v>23.620555555555555</c:v>
                </c:pt>
                <c:pt idx="1414">
                  <c:v>23.637499999999999</c:v>
                </c:pt>
                <c:pt idx="1415">
                  <c:v>23.654166666666665</c:v>
                </c:pt>
                <c:pt idx="1416">
                  <c:v>23.670833333333334</c:v>
                </c:pt>
                <c:pt idx="1417">
                  <c:v>23.687777777777779</c:v>
                </c:pt>
                <c:pt idx="1418">
                  <c:v>23.704444444444444</c:v>
                </c:pt>
                <c:pt idx="1419">
                  <c:v>23.72111111111111</c:v>
                </c:pt>
                <c:pt idx="1420">
                  <c:v>23.738055555555555</c:v>
                </c:pt>
                <c:pt idx="1421">
                  <c:v>23.754722222222224</c:v>
                </c:pt>
                <c:pt idx="1422">
                  <c:v>23.77138888888889</c:v>
                </c:pt>
                <c:pt idx="1423">
                  <c:v>23.788333333333334</c:v>
                </c:pt>
                <c:pt idx="1424">
                  <c:v>23.805</c:v>
                </c:pt>
                <c:pt idx="1425">
                  <c:v>23.821666666666665</c:v>
                </c:pt>
                <c:pt idx="1426">
                  <c:v>23.83861111111111</c:v>
                </c:pt>
                <c:pt idx="1427">
                  <c:v>23.855277777777779</c:v>
                </c:pt>
                <c:pt idx="1428">
                  <c:v>23.871944444444445</c:v>
                </c:pt>
                <c:pt idx="1429">
                  <c:v>23.888888888888889</c:v>
                </c:pt>
                <c:pt idx="1430">
                  <c:v>23.905555555555555</c:v>
                </c:pt>
                <c:pt idx="1431">
                  <c:v>23.922222222222221</c:v>
                </c:pt>
                <c:pt idx="1432">
                  <c:v>23.939166666666665</c:v>
                </c:pt>
                <c:pt idx="1433">
                  <c:v>23.955833333333334</c:v>
                </c:pt>
                <c:pt idx="1434">
                  <c:v>23.9725</c:v>
                </c:pt>
                <c:pt idx="1435">
                  <c:v>23.989166666666666</c:v>
                </c:pt>
                <c:pt idx="1436">
                  <c:v>24.005833333333332</c:v>
                </c:pt>
                <c:pt idx="1437">
                  <c:v>24.022500000000001</c:v>
                </c:pt>
                <c:pt idx="1438">
                  <c:v>24.039166666666667</c:v>
                </c:pt>
                <c:pt idx="1439">
                  <c:v>24.056111111111111</c:v>
                </c:pt>
                <c:pt idx="1440">
                  <c:v>24.072777777777777</c:v>
                </c:pt>
                <c:pt idx="1441">
                  <c:v>24.089444444444446</c:v>
                </c:pt>
                <c:pt idx="1442">
                  <c:v>24.10638888888889</c:v>
                </c:pt>
                <c:pt idx="1443">
                  <c:v>24.123055555555556</c:v>
                </c:pt>
                <c:pt idx="1444">
                  <c:v>24.139722222222222</c:v>
                </c:pt>
                <c:pt idx="1445">
                  <c:v>24.156666666666666</c:v>
                </c:pt>
                <c:pt idx="1446">
                  <c:v>24.173333333333332</c:v>
                </c:pt>
                <c:pt idx="1447">
                  <c:v>24.19</c:v>
                </c:pt>
                <c:pt idx="1448">
                  <c:v>24.206944444444446</c:v>
                </c:pt>
                <c:pt idx="1449">
                  <c:v>24.223611111111111</c:v>
                </c:pt>
                <c:pt idx="1450">
                  <c:v>24.240277777777777</c:v>
                </c:pt>
                <c:pt idx="1451">
                  <c:v>24.257222222222222</c:v>
                </c:pt>
                <c:pt idx="1452">
                  <c:v>24.273888888888887</c:v>
                </c:pt>
                <c:pt idx="1453">
                  <c:v>24.290555555555557</c:v>
                </c:pt>
                <c:pt idx="1454">
                  <c:v>24.307500000000001</c:v>
                </c:pt>
                <c:pt idx="1455">
                  <c:v>24.324166666666667</c:v>
                </c:pt>
                <c:pt idx="1456">
                  <c:v>24.340833333333332</c:v>
                </c:pt>
                <c:pt idx="1457">
                  <c:v>24.357777777777777</c:v>
                </c:pt>
                <c:pt idx="1458">
                  <c:v>24.374444444444446</c:v>
                </c:pt>
                <c:pt idx="1459">
                  <c:v>24.391111111111112</c:v>
                </c:pt>
                <c:pt idx="1460">
                  <c:v>24.408055555555556</c:v>
                </c:pt>
                <c:pt idx="1461">
                  <c:v>24.424722222222222</c:v>
                </c:pt>
                <c:pt idx="1462">
                  <c:v>24.441388888888888</c:v>
                </c:pt>
                <c:pt idx="1463">
                  <c:v>24.458055555555557</c:v>
                </c:pt>
                <c:pt idx="1464">
                  <c:v>24.475000000000001</c:v>
                </c:pt>
                <c:pt idx="1465">
                  <c:v>24.491666666666667</c:v>
                </c:pt>
                <c:pt idx="1466">
                  <c:v>24.508333333333333</c:v>
                </c:pt>
                <c:pt idx="1467">
                  <c:v>24.525277777777777</c:v>
                </c:pt>
                <c:pt idx="1468">
                  <c:v>24.541944444444443</c:v>
                </c:pt>
                <c:pt idx="1469">
                  <c:v>24.558611111111112</c:v>
                </c:pt>
                <c:pt idx="1470">
                  <c:v>24.575555555555557</c:v>
                </c:pt>
                <c:pt idx="1471">
                  <c:v>24.592222222222222</c:v>
                </c:pt>
                <c:pt idx="1472">
                  <c:v>24.608888888888888</c:v>
                </c:pt>
                <c:pt idx="1473">
                  <c:v>24.625833333333333</c:v>
                </c:pt>
                <c:pt idx="1474">
                  <c:v>24.642499999999998</c:v>
                </c:pt>
                <c:pt idx="1475">
                  <c:v>24.659166666666668</c:v>
                </c:pt>
                <c:pt idx="1476">
                  <c:v>24.676111111111112</c:v>
                </c:pt>
                <c:pt idx="1477">
                  <c:v>24.692777777777778</c:v>
                </c:pt>
                <c:pt idx="1478">
                  <c:v>24.709444444444443</c:v>
                </c:pt>
                <c:pt idx="1479">
                  <c:v>24.726388888888888</c:v>
                </c:pt>
                <c:pt idx="1480">
                  <c:v>24.743055555555557</c:v>
                </c:pt>
                <c:pt idx="1481">
                  <c:v>24.759722222222223</c:v>
                </c:pt>
                <c:pt idx="1482">
                  <c:v>24.776666666666667</c:v>
                </c:pt>
                <c:pt idx="1483">
                  <c:v>24.793333333333333</c:v>
                </c:pt>
                <c:pt idx="1484">
                  <c:v>24.81</c:v>
                </c:pt>
                <c:pt idx="1485">
                  <c:v>24.826944444444443</c:v>
                </c:pt>
                <c:pt idx="1486">
                  <c:v>24.843611111111112</c:v>
                </c:pt>
                <c:pt idx="1487">
                  <c:v>24.860277777777778</c:v>
                </c:pt>
                <c:pt idx="1488">
                  <c:v>24.877222222222223</c:v>
                </c:pt>
                <c:pt idx="1489">
                  <c:v>24.893888888888888</c:v>
                </c:pt>
                <c:pt idx="1490">
                  <c:v>24.910555555555554</c:v>
                </c:pt>
                <c:pt idx="1491">
                  <c:v>24.927499999999998</c:v>
                </c:pt>
                <c:pt idx="1492">
                  <c:v>24.944166666666668</c:v>
                </c:pt>
                <c:pt idx="1493">
                  <c:v>24.960833333333333</c:v>
                </c:pt>
                <c:pt idx="1494">
                  <c:v>24.977777777777778</c:v>
                </c:pt>
                <c:pt idx="1495">
                  <c:v>24.994444444444444</c:v>
                </c:pt>
                <c:pt idx="1496">
                  <c:v>25.011111111111113</c:v>
                </c:pt>
                <c:pt idx="1497">
                  <c:v>25.028055555555557</c:v>
                </c:pt>
                <c:pt idx="1498">
                  <c:v>25.044722222222223</c:v>
                </c:pt>
                <c:pt idx="1499">
                  <c:v>25.061388888888889</c:v>
                </c:pt>
                <c:pt idx="1500">
                  <c:v>25.078333333333333</c:v>
                </c:pt>
                <c:pt idx="1501">
                  <c:v>25.094999999999999</c:v>
                </c:pt>
                <c:pt idx="1502">
                  <c:v>25.111666666666668</c:v>
                </c:pt>
                <c:pt idx="1503">
                  <c:v>25.128333333333334</c:v>
                </c:pt>
                <c:pt idx="1504">
                  <c:v>25.145277777777778</c:v>
                </c:pt>
                <c:pt idx="1505">
                  <c:v>25.161944444444444</c:v>
                </c:pt>
                <c:pt idx="1506">
                  <c:v>25.17861111111111</c:v>
                </c:pt>
                <c:pt idx="1507">
                  <c:v>25.195555555555554</c:v>
                </c:pt>
                <c:pt idx="1508">
                  <c:v>25.212222222222223</c:v>
                </c:pt>
                <c:pt idx="1509">
                  <c:v>25.228888888888889</c:v>
                </c:pt>
                <c:pt idx="1510">
                  <c:v>25.245833333333334</c:v>
                </c:pt>
                <c:pt idx="1511">
                  <c:v>25.262499999999999</c:v>
                </c:pt>
                <c:pt idx="1512">
                  <c:v>25.279166666666665</c:v>
                </c:pt>
                <c:pt idx="1513">
                  <c:v>25.296111111111109</c:v>
                </c:pt>
                <c:pt idx="1514">
                  <c:v>25.312777777777779</c:v>
                </c:pt>
                <c:pt idx="1515">
                  <c:v>25.329444444444444</c:v>
                </c:pt>
                <c:pt idx="1516">
                  <c:v>25.346388888888889</c:v>
                </c:pt>
                <c:pt idx="1517">
                  <c:v>25.363055555555555</c:v>
                </c:pt>
                <c:pt idx="1518">
                  <c:v>25.379722222222224</c:v>
                </c:pt>
                <c:pt idx="1519">
                  <c:v>25.396666666666668</c:v>
                </c:pt>
                <c:pt idx="1520">
                  <c:v>25.413333333333334</c:v>
                </c:pt>
                <c:pt idx="1521">
                  <c:v>25.43</c:v>
                </c:pt>
                <c:pt idx="1522">
                  <c:v>25.446944444444444</c:v>
                </c:pt>
                <c:pt idx="1523">
                  <c:v>25.46361111111111</c:v>
                </c:pt>
                <c:pt idx="1524">
                  <c:v>25.480277777777779</c:v>
                </c:pt>
                <c:pt idx="1525">
                  <c:v>25.496944444444445</c:v>
                </c:pt>
                <c:pt idx="1526">
                  <c:v>25.513888888888889</c:v>
                </c:pt>
                <c:pt idx="1527">
                  <c:v>25.530555555555555</c:v>
                </c:pt>
                <c:pt idx="1528">
                  <c:v>25.547222222222221</c:v>
                </c:pt>
                <c:pt idx="1529">
                  <c:v>25.564166666666665</c:v>
                </c:pt>
                <c:pt idx="1530">
                  <c:v>25.580833333333334</c:v>
                </c:pt>
                <c:pt idx="1531">
                  <c:v>25.5975</c:v>
                </c:pt>
                <c:pt idx="1532">
                  <c:v>25.614444444444445</c:v>
                </c:pt>
                <c:pt idx="1533">
                  <c:v>25.63111111111111</c:v>
                </c:pt>
                <c:pt idx="1534">
                  <c:v>25.647777777777776</c:v>
                </c:pt>
                <c:pt idx="1535">
                  <c:v>25.664722222222224</c:v>
                </c:pt>
                <c:pt idx="1536">
                  <c:v>25.68138888888889</c:v>
                </c:pt>
                <c:pt idx="1537">
                  <c:v>25.698055555555555</c:v>
                </c:pt>
                <c:pt idx="1538">
                  <c:v>25.715</c:v>
                </c:pt>
                <c:pt idx="1539">
                  <c:v>25.731666666666666</c:v>
                </c:pt>
                <c:pt idx="1540">
                  <c:v>25.748333333333335</c:v>
                </c:pt>
                <c:pt idx="1541">
                  <c:v>25.765277777777779</c:v>
                </c:pt>
                <c:pt idx="1542">
                  <c:v>25.781944444444445</c:v>
                </c:pt>
                <c:pt idx="1543">
                  <c:v>25.798611111111111</c:v>
                </c:pt>
                <c:pt idx="1544">
                  <c:v>25.815555555555555</c:v>
                </c:pt>
                <c:pt idx="1545">
                  <c:v>25.832222222222221</c:v>
                </c:pt>
                <c:pt idx="1546">
                  <c:v>25.84888888888889</c:v>
                </c:pt>
                <c:pt idx="1547">
                  <c:v>25.865833333333335</c:v>
                </c:pt>
                <c:pt idx="1548">
                  <c:v>25.8825</c:v>
                </c:pt>
                <c:pt idx="1549">
                  <c:v>25.899166666666666</c:v>
                </c:pt>
                <c:pt idx="1550">
                  <c:v>25.915833333333332</c:v>
                </c:pt>
                <c:pt idx="1551">
                  <c:v>25.932777777777776</c:v>
                </c:pt>
                <c:pt idx="1552">
                  <c:v>25.949444444444445</c:v>
                </c:pt>
                <c:pt idx="1553">
                  <c:v>25.966111111111111</c:v>
                </c:pt>
                <c:pt idx="1554">
                  <c:v>25.983055555555556</c:v>
                </c:pt>
                <c:pt idx="1555">
                  <c:v>25.999722222222221</c:v>
                </c:pt>
                <c:pt idx="1556">
                  <c:v>26.016388888888891</c:v>
                </c:pt>
                <c:pt idx="1557">
                  <c:v>26.033333333333335</c:v>
                </c:pt>
                <c:pt idx="1558">
                  <c:v>26.05</c:v>
                </c:pt>
                <c:pt idx="1559">
                  <c:v>26.066666666666666</c:v>
                </c:pt>
                <c:pt idx="1560">
                  <c:v>26.083611111111111</c:v>
                </c:pt>
                <c:pt idx="1561">
                  <c:v>26.100277777777777</c:v>
                </c:pt>
                <c:pt idx="1562">
                  <c:v>26.116944444444446</c:v>
                </c:pt>
                <c:pt idx="1563">
                  <c:v>26.13388888888889</c:v>
                </c:pt>
                <c:pt idx="1564">
                  <c:v>26.150555555555556</c:v>
                </c:pt>
                <c:pt idx="1565">
                  <c:v>26.167222222222222</c:v>
                </c:pt>
                <c:pt idx="1566">
                  <c:v>26.184166666666666</c:v>
                </c:pt>
                <c:pt idx="1567">
                  <c:v>26.200833333333332</c:v>
                </c:pt>
                <c:pt idx="1568">
                  <c:v>26.217500000000001</c:v>
                </c:pt>
                <c:pt idx="1569">
                  <c:v>26.234444444444446</c:v>
                </c:pt>
                <c:pt idx="1570">
                  <c:v>26.251111111111111</c:v>
                </c:pt>
                <c:pt idx="1571">
                  <c:v>26.267777777777777</c:v>
                </c:pt>
                <c:pt idx="1572">
                  <c:v>26.284444444444443</c:v>
                </c:pt>
                <c:pt idx="1573">
                  <c:v>26.301388888888887</c:v>
                </c:pt>
                <c:pt idx="1574">
                  <c:v>26.318055555555556</c:v>
                </c:pt>
                <c:pt idx="1575">
                  <c:v>26.334722222222222</c:v>
                </c:pt>
                <c:pt idx="1576">
                  <c:v>26.351666666666667</c:v>
                </c:pt>
                <c:pt idx="1577">
                  <c:v>26.368333333333332</c:v>
                </c:pt>
                <c:pt idx="1578">
                  <c:v>26.385000000000002</c:v>
                </c:pt>
                <c:pt idx="1579">
                  <c:v>26.401944444444446</c:v>
                </c:pt>
                <c:pt idx="1580">
                  <c:v>26.418611111111112</c:v>
                </c:pt>
                <c:pt idx="1581">
                  <c:v>26.435277777777777</c:v>
                </c:pt>
                <c:pt idx="1582">
                  <c:v>26.452222222222222</c:v>
                </c:pt>
                <c:pt idx="1583">
                  <c:v>26.468888888888888</c:v>
                </c:pt>
                <c:pt idx="1584">
                  <c:v>26.485555555555557</c:v>
                </c:pt>
                <c:pt idx="1585">
                  <c:v>26.502500000000001</c:v>
                </c:pt>
                <c:pt idx="1586">
                  <c:v>26.519166666666667</c:v>
                </c:pt>
                <c:pt idx="1587">
                  <c:v>26.535833333333333</c:v>
                </c:pt>
                <c:pt idx="1588">
                  <c:v>26.552777777777777</c:v>
                </c:pt>
                <c:pt idx="1589">
                  <c:v>26.569444444444443</c:v>
                </c:pt>
                <c:pt idx="1590">
                  <c:v>26.586111111111112</c:v>
                </c:pt>
                <c:pt idx="1591">
                  <c:v>26.603055555555557</c:v>
                </c:pt>
                <c:pt idx="1592">
                  <c:v>26.619722222222222</c:v>
                </c:pt>
                <c:pt idx="1593">
                  <c:v>26.636388888888888</c:v>
                </c:pt>
                <c:pt idx="1594">
                  <c:v>26.653333333333332</c:v>
                </c:pt>
                <c:pt idx="1595">
                  <c:v>26.67</c:v>
                </c:pt>
                <c:pt idx="1596">
                  <c:v>26.686666666666667</c:v>
                </c:pt>
                <c:pt idx="1597">
                  <c:v>26.703611111111112</c:v>
                </c:pt>
                <c:pt idx="1598">
                  <c:v>26.720277777777778</c:v>
                </c:pt>
                <c:pt idx="1599">
                  <c:v>26.736944444444443</c:v>
                </c:pt>
                <c:pt idx="1600">
                  <c:v>26.753888888888888</c:v>
                </c:pt>
                <c:pt idx="1601">
                  <c:v>26.770555555555557</c:v>
                </c:pt>
                <c:pt idx="1602">
                  <c:v>26.787222222222223</c:v>
                </c:pt>
                <c:pt idx="1603">
                  <c:v>26.804166666666667</c:v>
                </c:pt>
                <c:pt idx="1604">
                  <c:v>26.820833333333333</c:v>
                </c:pt>
                <c:pt idx="1605">
                  <c:v>26.837499999999999</c:v>
                </c:pt>
                <c:pt idx="1606">
                  <c:v>26.854444444444443</c:v>
                </c:pt>
                <c:pt idx="1607">
                  <c:v>26.871111111111112</c:v>
                </c:pt>
                <c:pt idx="1608">
                  <c:v>26.887777777777778</c:v>
                </c:pt>
                <c:pt idx="1609">
                  <c:v>26.904722222222222</c:v>
                </c:pt>
                <c:pt idx="1610">
                  <c:v>26.921388888888888</c:v>
                </c:pt>
                <c:pt idx="1611">
                  <c:v>26.938055555555554</c:v>
                </c:pt>
                <c:pt idx="1612">
                  <c:v>26.954722222222223</c:v>
                </c:pt>
                <c:pt idx="1613">
                  <c:v>26.971666666666668</c:v>
                </c:pt>
                <c:pt idx="1614">
                  <c:v>26.988333333333333</c:v>
                </c:pt>
                <c:pt idx="1615">
                  <c:v>27.004999999999999</c:v>
                </c:pt>
                <c:pt idx="1616">
                  <c:v>27.021944444444443</c:v>
                </c:pt>
                <c:pt idx="1617">
                  <c:v>27.038611111111113</c:v>
                </c:pt>
                <c:pt idx="1618">
                  <c:v>27.055277777777778</c:v>
                </c:pt>
                <c:pt idx="1619">
                  <c:v>27.072222222222223</c:v>
                </c:pt>
                <c:pt idx="1620">
                  <c:v>27.088888888888889</c:v>
                </c:pt>
                <c:pt idx="1621">
                  <c:v>27.105555555555554</c:v>
                </c:pt>
                <c:pt idx="1622">
                  <c:v>27.122499999999999</c:v>
                </c:pt>
                <c:pt idx="1623">
                  <c:v>27.139166666666668</c:v>
                </c:pt>
                <c:pt idx="1624">
                  <c:v>27.155833333333334</c:v>
                </c:pt>
                <c:pt idx="1625">
                  <c:v>27.172777777777778</c:v>
                </c:pt>
                <c:pt idx="1626">
                  <c:v>27.189444444444444</c:v>
                </c:pt>
                <c:pt idx="1627">
                  <c:v>27.20611111111111</c:v>
                </c:pt>
                <c:pt idx="1628">
                  <c:v>27.223055555555554</c:v>
                </c:pt>
                <c:pt idx="1629">
                  <c:v>27.239722222222223</c:v>
                </c:pt>
                <c:pt idx="1630">
                  <c:v>27.256388888888889</c:v>
                </c:pt>
                <c:pt idx="1631">
                  <c:v>27.273333333333333</c:v>
                </c:pt>
                <c:pt idx="1632">
                  <c:v>27.29</c:v>
                </c:pt>
                <c:pt idx="1633">
                  <c:v>27.306666666666668</c:v>
                </c:pt>
                <c:pt idx="1634">
                  <c:v>27.323333333333334</c:v>
                </c:pt>
                <c:pt idx="1635">
                  <c:v>27.340277777777779</c:v>
                </c:pt>
                <c:pt idx="1636">
                  <c:v>27.356944444444444</c:v>
                </c:pt>
                <c:pt idx="1637">
                  <c:v>27.37361111111111</c:v>
                </c:pt>
                <c:pt idx="1638">
                  <c:v>27.390555555555554</c:v>
                </c:pt>
                <c:pt idx="1639">
                  <c:v>27.407222222222224</c:v>
                </c:pt>
                <c:pt idx="1640">
                  <c:v>27.423888888888889</c:v>
                </c:pt>
                <c:pt idx="1641">
                  <c:v>27.440833333333334</c:v>
                </c:pt>
                <c:pt idx="1642">
                  <c:v>27.4575</c:v>
                </c:pt>
                <c:pt idx="1643">
                  <c:v>27.474166666666665</c:v>
                </c:pt>
                <c:pt idx="1644">
                  <c:v>27.49111111111111</c:v>
                </c:pt>
                <c:pt idx="1645">
                  <c:v>27.507777777777779</c:v>
                </c:pt>
                <c:pt idx="1646">
                  <c:v>27.524444444444445</c:v>
                </c:pt>
                <c:pt idx="1647">
                  <c:v>27.541388888888889</c:v>
                </c:pt>
                <c:pt idx="1648">
                  <c:v>27.558055555555555</c:v>
                </c:pt>
                <c:pt idx="1649">
                  <c:v>27.574722222222221</c:v>
                </c:pt>
                <c:pt idx="1650">
                  <c:v>27.59138888888889</c:v>
                </c:pt>
                <c:pt idx="1651">
                  <c:v>27.608333333333334</c:v>
                </c:pt>
                <c:pt idx="1652">
                  <c:v>27.625</c:v>
                </c:pt>
                <c:pt idx="1653">
                  <c:v>27.641666666666666</c:v>
                </c:pt>
                <c:pt idx="1654">
                  <c:v>27.65861111111111</c:v>
                </c:pt>
                <c:pt idx="1655">
                  <c:v>27.675277777777779</c:v>
                </c:pt>
                <c:pt idx="1656">
                  <c:v>27.691944444444445</c:v>
                </c:pt>
                <c:pt idx="1657">
                  <c:v>27.70888888888889</c:v>
                </c:pt>
                <c:pt idx="1658">
                  <c:v>27.725555555555555</c:v>
                </c:pt>
                <c:pt idx="1659">
                  <c:v>27.742222222222221</c:v>
                </c:pt>
                <c:pt idx="1660">
                  <c:v>27.759166666666665</c:v>
                </c:pt>
                <c:pt idx="1661">
                  <c:v>27.775833333333335</c:v>
                </c:pt>
                <c:pt idx="1662">
                  <c:v>27.7925</c:v>
                </c:pt>
                <c:pt idx="1663">
                  <c:v>27.809166666666666</c:v>
                </c:pt>
                <c:pt idx="1664">
                  <c:v>27.826111111111111</c:v>
                </c:pt>
                <c:pt idx="1665">
                  <c:v>27.842777777777776</c:v>
                </c:pt>
                <c:pt idx="1666">
                  <c:v>27.859444444444446</c:v>
                </c:pt>
                <c:pt idx="1667">
                  <c:v>27.87638888888889</c:v>
                </c:pt>
                <c:pt idx="1668">
                  <c:v>27.893055555555556</c:v>
                </c:pt>
                <c:pt idx="1669">
                  <c:v>27.909722222222221</c:v>
                </c:pt>
                <c:pt idx="1670">
                  <c:v>27.926666666666666</c:v>
                </c:pt>
                <c:pt idx="1671">
                  <c:v>27.943333333333332</c:v>
                </c:pt>
                <c:pt idx="1672">
                  <c:v>27.96</c:v>
                </c:pt>
                <c:pt idx="1673">
                  <c:v>27.976944444444445</c:v>
                </c:pt>
                <c:pt idx="1674">
                  <c:v>27.993611111111111</c:v>
                </c:pt>
                <c:pt idx="1675">
                  <c:v>28.010277777777777</c:v>
                </c:pt>
                <c:pt idx="1676">
                  <c:v>28.027222222222221</c:v>
                </c:pt>
                <c:pt idx="1677">
                  <c:v>28.04388888888889</c:v>
                </c:pt>
                <c:pt idx="1678">
                  <c:v>28.060555555555556</c:v>
                </c:pt>
                <c:pt idx="1679">
                  <c:v>28.077500000000001</c:v>
                </c:pt>
                <c:pt idx="1680">
                  <c:v>28.094166666666666</c:v>
                </c:pt>
                <c:pt idx="1681">
                  <c:v>28.110833333333332</c:v>
                </c:pt>
                <c:pt idx="1682">
                  <c:v>28.127777777777776</c:v>
                </c:pt>
                <c:pt idx="1683">
                  <c:v>28.144444444444446</c:v>
                </c:pt>
                <c:pt idx="1684">
                  <c:v>28.161111111111111</c:v>
                </c:pt>
                <c:pt idx="1685">
                  <c:v>28.178055555555556</c:v>
                </c:pt>
                <c:pt idx="1686">
                  <c:v>28.194722222222222</c:v>
                </c:pt>
                <c:pt idx="1687">
                  <c:v>28.211388888888887</c:v>
                </c:pt>
                <c:pt idx="1688">
                  <c:v>28.228333333333332</c:v>
                </c:pt>
                <c:pt idx="1689">
                  <c:v>28.245000000000001</c:v>
                </c:pt>
                <c:pt idx="1690">
                  <c:v>28.261666666666667</c:v>
                </c:pt>
                <c:pt idx="1691">
                  <c:v>28.278333333333332</c:v>
                </c:pt>
                <c:pt idx="1692">
                  <c:v>28.295277777777777</c:v>
                </c:pt>
                <c:pt idx="1693">
                  <c:v>28.311944444444446</c:v>
                </c:pt>
                <c:pt idx="1694">
                  <c:v>28.328611111111112</c:v>
                </c:pt>
                <c:pt idx="1695">
                  <c:v>28.345555555555556</c:v>
                </c:pt>
                <c:pt idx="1696">
                  <c:v>28.362222222222222</c:v>
                </c:pt>
                <c:pt idx="1697">
                  <c:v>28.378888888888888</c:v>
                </c:pt>
                <c:pt idx="1698">
                  <c:v>28.395833333333332</c:v>
                </c:pt>
                <c:pt idx="1699">
                  <c:v>28.412500000000001</c:v>
                </c:pt>
                <c:pt idx="1700">
                  <c:v>28.429166666666667</c:v>
                </c:pt>
                <c:pt idx="1701">
                  <c:v>28.446111111111112</c:v>
                </c:pt>
                <c:pt idx="1702">
                  <c:v>28.462777777777777</c:v>
                </c:pt>
                <c:pt idx="1703">
                  <c:v>28.479444444444443</c:v>
                </c:pt>
                <c:pt idx="1704">
                  <c:v>28.496388888888887</c:v>
                </c:pt>
                <c:pt idx="1705">
                  <c:v>28.513055555555557</c:v>
                </c:pt>
                <c:pt idx="1706">
                  <c:v>28.529722222222222</c:v>
                </c:pt>
                <c:pt idx="1707">
                  <c:v>28.546666666666667</c:v>
                </c:pt>
                <c:pt idx="1708">
                  <c:v>28.563333333333333</c:v>
                </c:pt>
                <c:pt idx="1709">
                  <c:v>28.58</c:v>
                </c:pt>
                <c:pt idx="1710">
                  <c:v>28.596944444444443</c:v>
                </c:pt>
                <c:pt idx="1711">
                  <c:v>28.613611111111112</c:v>
                </c:pt>
                <c:pt idx="1712">
                  <c:v>28.630277777777778</c:v>
                </c:pt>
                <c:pt idx="1713">
                  <c:v>28.647222222222222</c:v>
                </c:pt>
                <c:pt idx="1714">
                  <c:v>28.663888888888888</c:v>
                </c:pt>
                <c:pt idx="1715">
                  <c:v>28.680555555555557</c:v>
                </c:pt>
                <c:pt idx="1716">
                  <c:v>28.697500000000002</c:v>
                </c:pt>
                <c:pt idx="1717">
                  <c:v>28.714166666666667</c:v>
                </c:pt>
                <c:pt idx="1718">
                  <c:v>28.730833333333333</c:v>
                </c:pt>
                <c:pt idx="1719">
                  <c:v>28.747777777777777</c:v>
                </c:pt>
                <c:pt idx="1720">
                  <c:v>28.764444444444443</c:v>
                </c:pt>
                <c:pt idx="1721">
                  <c:v>28.781111111111112</c:v>
                </c:pt>
                <c:pt idx="1722">
                  <c:v>28.797777777777778</c:v>
                </c:pt>
                <c:pt idx="1723">
                  <c:v>28.814722222222223</c:v>
                </c:pt>
                <c:pt idx="1724">
                  <c:v>28.831388888888888</c:v>
                </c:pt>
                <c:pt idx="1725">
                  <c:v>28.848055555555554</c:v>
                </c:pt>
                <c:pt idx="1726">
                  <c:v>28.864999999999998</c:v>
                </c:pt>
                <c:pt idx="1727">
                  <c:v>28.881666666666668</c:v>
                </c:pt>
                <c:pt idx="1728">
                  <c:v>28.898333333333333</c:v>
                </c:pt>
                <c:pt idx="1729">
                  <c:v>28.915277777777778</c:v>
                </c:pt>
                <c:pt idx="1730">
                  <c:v>28.931944444444444</c:v>
                </c:pt>
                <c:pt idx="1731">
                  <c:v>28.948611111111113</c:v>
                </c:pt>
                <c:pt idx="1732">
                  <c:v>28.965555555555557</c:v>
                </c:pt>
                <c:pt idx="1733">
                  <c:v>28.982222222222223</c:v>
                </c:pt>
                <c:pt idx="1734">
                  <c:v>28.998888888888889</c:v>
                </c:pt>
                <c:pt idx="1735">
                  <c:v>29.015833333333333</c:v>
                </c:pt>
                <c:pt idx="1736">
                  <c:v>29.032499999999999</c:v>
                </c:pt>
                <c:pt idx="1737">
                  <c:v>29.049166666666668</c:v>
                </c:pt>
                <c:pt idx="1738">
                  <c:v>29.066111111111113</c:v>
                </c:pt>
                <c:pt idx="1739">
                  <c:v>29.082777777777778</c:v>
                </c:pt>
                <c:pt idx="1740">
                  <c:v>29.099444444444444</c:v>
                </c:pt>
                <c:pt idx="1741">
                  <c:v>29.116388888888888</c:v>
                </c:pt>
                <c:pt idx="1742">
                  <c:v>29.133055555555554</c:v>
                </c:pt>
                <c:pt idx="1743">
                  <c:v>29.149722222222223</c:v>
                </c:pt>
                <c:pt idx="1744">
                  <c:v>29.166666666666668</c:v>
                </c:pt>
                <c:pt idx="1745">
                  <c:v>29.183333333333334</c:v>
                </c:pt>
                <c:pt idx="1746">
                  <c:v>29.2</c:v>
                </c:pt>
                <c:pt idx="1747">
                  <c:v>29.216944444444444</c:v>
                </c:pt>
                <c:pt idx="1748">
                  <c:v>29.233611111111109</c:v>
                </c:pt>
                <c:pt idx="1749">
                  <c:v>29.250277777777779</c:v>
                </c:pt>
                <c:pt idx="1750">
                  <c:v>29.266944444444444</c:v>
                </c:pt>
                <c:pt idx="1751">
                  <c:v>29.283888888888889</c:v>
                </c:pt>
                <c:pt idx="1752">
                  <c:v>29.300555555555555</c:v>
                </c:pt>
                <c:pt idx="1753">
                  <c:v>29.317222222222224</c:v>
                </c:pt>
                <c:pt idx="1754">
                  <c:v>29.334166666666668</c:v>
                </c:pt>
                <c:pt idx="1755">
                  <c:v>29.350833333333334</c:v>
                </c:pt>
                <c:pt idx="1756">
                  <c:v>29.3675</c:v>
                </c:pt>
                <c:pt idx="1757">
                  <c:v>29.384444444444444</c:v>
                </c:pt>
                <c:pt idx="1758">
                  <c:v>29.40111111111111</c:v>
                </c:pt>
                <c:pt idx="1759">
                  <c:v>29.417777777777779</c:v>
                </c:pt>
                <c:pt idx="1760">
                  <c:v>29.434722222222224</c:v>
                </c:pt>
                <c:pt idx="1761">
                  <c:v>29.451388888888889</c:v>
                </c:pt>
                <c:pt idx="1762">
                  <c:v>29.468055555555555</c:v>
                </c:pt>
                <c:pt idx="1763">
                  <c:v>29.484999999999999</c:v>
                </c:pt>
                <c:pt idx="1764">
                  <c:v>29.501666666666665</c:v>
                </c:pt>
                <c:pt idx="1765">
                  <c:v>29.518333333333334</c:v>
                </c:pt>
                <c:pt idx="1766">
                  <c:v>29.535277777777779</c:v>
                </c:pt>
                <c:pt idx="1767">
                  <c:v>29.551944444444445</c:v>
                </c:pt>
                <c:pt idx="1768">
                  <c:v>29.56861111111111</c:v>
                </c:pt>
                <c:pt idx="1769">
                  <c:v>29.585277777777776</c:v>
                </c:pt>
                <c:pt idx="1770">
                  <c:v>29.602222222222224</c:v>
                </c:pt>
                <c:pt idx="1771">
                  <c:v>29.61888888888889</c:v>
                </c:pt>
                <c:pt idx="1772">
                  <c:v>29.635555555555555</c:v>
                </c:pt>
                <c:pt idx="1773">
                  <c:v>29.6525</c:v>
                </c:pt>
                <c:pt idx="1774">
                  <c:v>29.669166666666666</c:v>
                </c:pt>
                <c:pt idx="1775">
                  <c:v>29.685833333333335</c:v>
                </c:pt>
                <c:pt idx="1776">
                  <c:v>29.702777777777779</c:v>
                </c:pt>
                <c:pt idx="1777">
                  <c:v>29.719444444444445</c:v>
                </c:pt>
                <c:pt idx="1778">
                  <c:v>29.736111111111111</c:v>
                </c:pt>
                <c:pt idx="1779">
                  <c:v>29.753055555555555</c:v>
                </c:pt>
                <c:pt idx="1780">
                  <c:v>29.769722222222221</c:v>
                </c:pt>
                <c:pt idx="1781">
                  <c:v>29.78638888888889</c:v>
                </c:pt>
                <c:pt idx="1782">
                  <c:v>29.803333333333335</c:v>
                </c:pt>
                <c:pt idx="1783">
                  <c:v>29.82</c:v>
                </c:pt>
                <c:pt idx="1784">
                  <c:v>29.836666666666666</c:v>
                </c:pt>
                <c:pt idx="1785">
                  <c:v>29.85361111111111</c:v>
                </c:pt>
                <c:pt idx="1786">
                  <c:v>29.870277777777776</c:v>
                </c:pt>
                <c:pt idx="1787">
                  <c:v>29.886944444444445</c:v>
                </c:pt>
                <c:pt idx="1788">
                  <c:v>29.90388888888889</c:v>
                </c:pt>
                <c:pt idx="1789">
                  <c:v>29.920555555555556</c:v>
                </c:pt>
                <c:pt idx="1790">
                  <c:v>29.937222222222221</c:v>
                </c:pt>
                <c:pt idx="1791">
                  <c:v>29.954166666666666</c:v>
                </c:pt>
                <c:pt idx="1792">
                  <c:v>29.970833333333335</c:v>
                </c:pt>
                <c:pt idx="1793">
                  <c:v>29.987500000000001</c:v>
                </c:pt>
                <c:pt idx="1794">
                  <c:v>30.004444444444445</c:v>
                </c:pt>
                <c:pt idx="1795">
                  <c:v>30.021111111111111</c:v>
                </c:pt>
                <c:pt idx="1796">
                  <c:v>30.037777777777777</c:v>
                </c:pt>
                <c:pt idx="1797">
                  <c:v>30.054444444444446</c:v>
                </c:pt>
                <c:pt idx="1798">
                  <c:v>30.07138888888889</c:v>
                </c:pt>
                <c:pt idx="1799">
                  <c:v>30.088055555555556</c:v>
                </c:pt>
                <c:pt idx="1800">
                  <c:v>30.104722222222222</c:v>
                </c:pt>
                <c:pt idx="1801">
                  <c:v>30.121666666666666</c:v>
                </c:pt>
                <c:pt idx="1802">
                  <c:v>30.138333333333332</c:v>
                </c:pt>
                <c:pt idx="1803">
                  <c:v>30.155000000000001</c:v>
                </c:pt>
                <c:pt idx="1804">
                  <c:v>30.171944444444446</c:v>
                </c:pt>
                <c:pt idx="1805">
                  <c:v>30.188611111111111</c:v>
                </c:pt>
                <c:pt idx="1806">
                  <c:v>30.205277777777777</c:v>
                </c:pt>
                <c:pt idx="1807">
                  <c:v>30.222222222222221</c:v>
                </c:pt>
                <c:pt idx="1808">
                  <c:v>30.238888888888887</c:v>
                </c:pt>
                <c:pt idx="1809">
                  <c:v>30.255555555555556</c:v>
                </c:pt>
                <c:pt idx="1810">
                  <c:v>30.272222222222222</c:v>
                </c:pt>
                <c:pt idx="1811">
                  <c:v>30.289166666666667</c:v>
                </c:pt>
                <c:pt idx="1812">
                  <c:v>30.305833333333332</c:v>
                </c:pt>
                <c:pt idx="1813">
                  <c:v>30.322500000000002</c:v>
                </c:pt>
                <c:pt idx="1814">
                  <c:v>30.339444444444446</c:v>
                </c:pt>
                <c:pt idx="1815">
                  <c:v>30.356111111111112</c:v>
                </c:pt>
                <c:pt idx="1816">
                  <c:v>30.372777777777777</c:v>
                </c:pt>
                <c:pt idx="1817">
                  <c:v>30.389722222222222</c:v>
                </c:pt>
                <c:pt idx="1818">
                  <c:v>30.406388888888888</c:v>
                </c:pt>
                <c:pt idx="1819">
                  <c:v>30.423055555555557</c:v>
                </c:pt>
                <c:pt idx="1820">
                  <c:v>30.44</c:v>
                </c:pt>
                <c:pt idx="1821">
                  <c:v>30.456666666666667</c:v>
                </c:pt>
                <c:pt idx="1822">
                  <c:v>30.473333333333333</c:v>
                </c:pt>
                <c:pt idx="1823">
                  <c:v>30.490277777777777</c:v>
                </c:pt>
                <c:pt idx="1824">
                  <c:v>30.506944444444443</c:v>
                </c:pt>
                <c:pt idx="1825">
                  <c:v>30.523611111111112</c:v>
                </c:pt>
                <c:pt idx="1826">
                  <c:v>30.540555555555557</c:v>
                </c:pt>
                <c:pt idx="1827">
                  <c:v>30.557222222222222</c:v>
                </c:pt>
                <c:pt idx="1828">
                  <c:v>30.573888888888888</c:v>
                </c:pt>
                <c:pt idx="1829">
                  <c:v>30.590833333333332</c:v>
                </c:pt>
                <c:pt idx="1830">
                  <c:v>30.607500000000002</c:v>
                </c:pt>
                <c:pt idx="1831">
                  <c:v>30.624166666666667</c:v>
                </c:pt>
                <c:pt idx="1832">
                  <c:v>30.641111111111112</c:v>
                </c:pt>
                <c:pt idx="1833">
                  <c:v>30.657777777777778</c:v>
                </c:pt>
                <c:pt idx="1834">
                  <c:v>30.674444444444443</c:v>
                </c:pt>
                <c:pt idx="1835">
                  <c:v>30.691388888888888</c:v>
                </c:pt>
                <c:pt idx="1836">
                  <c:v>30.708055555555557</c:v>
                </c:pt>
                <c:pt idx="1837">
                  <c:v>30.724722222222223</c:v>
                </c:pt>
                <c:pt idx="1838">
                  <c:v>30.741666666666667</c:v>
                </c:pt>
                <c:pt idx="1839">
                  <c:v>30.758333333333333</c:v>
                </c:pt>
                <c:pt idx="1840">
                  <c:v>30.774999999999999</c:v>
                </c:pt>
                <c:pt idx="1841">
                  <c:v>30.791944444444443</c:v>
                </c:pt>
                <c:pt idx="1842">
                  <c:v>30.808611111111112</c:v>
                </c:pt>
                <c:pt idx="1843">
                  <c:v>30.825277777777778</c:v>
                </c:pt>
                <c:pt idx="1844">
                  <c:v>30.842222222222222</c:v>
                </c:pt>
                <c:pt idx="1845">
                  <c:v>30.858888888888888</c:v>
                </c:pt>
                <c:pt idx="1846">
                  <c:v>30.875555555555554</c:v>
                </c:pt>
                <c:pt idx="1847">
                  <c:v>30.892499999999998</c:v>
                </c:pt>
                <c:pt idx="1848">
                  <c:v>30.909166666666668</c:v>
                </c:pt>
                <c:pt idx="1849">
                  <c:v>30.925833333333333</c:v>
                </c:pt>
                <c:pt idx="1850">
                  <c:v>30.942777777777778</c:v>
                </c:pt>
                <c:pt idx="1851">
                  <c:v>30.959444444444443</c:v>
                </c:pt>
                <c:pt idx="1852">
                  <c:v>30.976111111111113</c:v>
                </c:pt>
                <c:pt idx="1853">
                  <c:v>30.992777777777778</c:v>
                </c:pt>
                <c:pt idx="1854">
                  <c:v>31.009722222222223</c:v>
                </c:pt>
                <c:pt idx="1855">
                  <c:v>31.026388888888889</c:v>
                </c:pt>
                <c:pt idx="1856">
                  <c:v>31.043055555555554</c:v>
                </c:pt>
                <c:pt idx="1857">
                  <c:v>31.06</c:v>
                </c:pt>
                <c:pt idx="1858">
                  <c:v>31.076666666666668</c:v>
                </c:pt>
                <c:pt idx="1859">
                  <c:v>31.093333333333334</c:v>
                </c:pt>
                <c:pt idx="1860">
                  <c:v>31.110277777777778</c:v>
                </c:pt>
                <c:pt idx="1861">
                  <c:v>31.126944444444444</c:v>
                </c:pt>
                <c:pt idx="1862">
                  <c:v>31.14361111111111</c:v>
                </c:pt>
                <c:pt idx="1863">
                  <c:v>31.160555555555554</c:v>
                </c:pt>
                <c:pt idx="1864">
                  <c:v>31.177222222222223</c:v>
                </c:pt>
                <c:pt idx="1865">
                  <c:v>31.193888888888889</c:v>
                </c:pt>
                <c:pt idx="1866">
                  <c:v>31.210833333333333</c:v>
                </c:pt>
                <c:pt idx="1867">
                  <c:v>31.227499999999999</c:v>
                </c:pt>
                <c:pt idx="1868">
                  <c:v>31.244166666666668</c:v>
                </c:pt>
                <c:pt idx="1869">
                  <c:v>31.261111111111113</c:v>
                </c:pt>
                <c:pt idx="1870">
                  <c:v>31.277777777777779</c:v>
                </c:pt>
                <c:pt idx="1871">
                  <c:v>31.294444444444444</c:v>
                </c:pt>
                <c:pt idx="1872">
                  <c:v>31.311388888888889</c:v>
                </c:pt>
                <c:pt idx="1873">
                  <c:v>31.328055555555554</c:v>
                </c:pt>
                <c:pt idx="1874">
                  <c:v>31.344722222222224</c:v>
                </c:pt>
                <c:pt idx="1875">
                  <c:v>31.361666666666668</c:v>
                </c:pt>
                <c:pt idx="1876">
                  <c:v>31.378333333333334</c:v>
                </c:pt>
                <c:pt idx="1877">
                  <c:v>31.395</c:v>
                </c:pt>
                <c:pt idx="1878">
                  <c:v>31.411944444444444</c:v>
                </c:pt>
                <c:pt idx="1879">
                  <c:v>31.42861111111111</c:v>
                </c:pt>
                <c:pt idx="1880">
                  <c:v>31.445277777777779</c:v>
                </c:pt>
                <c:pt idx="1881">
                  <c:v>31.462222222222223</c:v>
                </c:pt>
                <c:pt idx="1882">
                  <c:v>31.478888888888889</c:v>
                </c:pt>
                <c:pt idx="1883">
                  <c:v>31.495555555555555</c:v>
                </c:pt>
                <c:pt idx="1884">
                  <c:v>31.512499999999999</c:v>
                </c:pt>
                <c:pt idx="1885">
                  <c:v>31.529166666666665</c:v>
                </c:pt>
                <c:pt idx="1886">
                  <c:v>31.545833333333334</c:v>
                </c:pt>
                <c:pt idx="1887">
                  <c:v>31.562777777777779</c:v>
                </c:pt>
                <c:pt idx="1888">
                  <c:v>31.579444444444444</c:v>
                </c:pt>
                <c:pt idx="1889">
                  <c:v>31.59611111111111</c:v>
                </c:pt>
                <c:pt idx="1890">
                  <c:v>31.613055555555555</c:v>
                </c:pt>
                <c:pt idx="1891">
                  <c:v>31.629722222222224</c:v>
                </c:pt>
                <c:pt idx="1892">
                  <c:v>31.64638888888889</c:v>
                </c:pt>
                <c:pt idx="1893">
                  <c:v>31.663333333333334</c:v>
                </c:pt>
                <c:pt idx="1894">
                  <c:v>31.68</c:v>
                </c:pt>
                <c:pt idx="1895">
                  <c:v>31.696666666666665</c:v>
                </c:pt>
                <c:pt idx="1896">
                  <c:v>31.713333333333335</c:v>
                </c:pt>
                <c:pt idx="1897">
                  <c:v>31.730277777777779</c:v>
                </c:pt>
                <c:pt idx="1898">
                  <c:v>31.746944444444445</c:v>
                </c:pt>
                <c:pt idx="1899">
                  <c:v>31.763611111111111</c:v>
                </c:pt>
                <c:pt idx="1900">
                  <c:v>31.780555555555555</c:v>
                </c:pt>
                <c:pt idx="1901">
                  <c:v>31.797222222222221</c:v>
                </c:pt>
                <c:pt idx="1902">
                  <c:v>31.81388888888889</c:v>
                </c:pt>
                <c:pt idx="1903">
                  <c:v>31.830833333333334</c:v>
                </c:pt>
                <c:pt idx="1904">
                  <c:v>31.8475</c:v>
                </c:pt>
                <c:pt idx="1905">
                  <c:v>31.864166666666666</c:v>
                </c:pt>
                <c:pt idx="1906">
                  <c:v>31.88111111111111</c:v>
                </c:pt>
                <c:pt idx="1907">
                  <c:v>31.897777777777776</c:v>
                </c:pt>
                <c:pt idx="1908">
                  <c:v>31.914444444444445</c:v>
                </c:pt>
                <c:pt idx="1909">
                  <c:v>31.93138888888889</c:v>
                </c:pt>
                <c:pt idx="1910">
                  <c:v>31.948055555555555</c:v>
                </c:pt>
                <c:pt idx="1911">
                  <c:v>31.964722222222221</c:v>
                </c:pt>
                <c:pt idx="1912">
                  <c:v>31.981666666666666</c:v>
                </c:pt>
                <c:pt idx="1913">
                  <c:v>31.998333333333335</c:v>
                </c:pt>
                <c:pt idx="1914">
                  <c:v>32.015000000000001</c:v>
                </c:pt>
                <c:pt idx="1915">
                  <c:v>32.031944444444441</c:v>
                </c:pt>
                <c:pt idx="1916">
                  <c:v>32.048611111111114</c:v>
                </c:pt>
                <c:pt idx="1917">
                  <c:v>32.06527777777778</c:v>
                </c:pt>
                <c:pt idx="1918">
                  <c:v>32.081944444444446</c:v>
                </c:pt>
                <c:pt idx="1919">
                  <c:v>32.098888888888887</c:v>
                </c:pt>
                <c:pt idx="1920">
                  <c:v>32.115555555555552</c:v>
                </c:pt>
                <c:pt idx="1921">
                  <c:v>32.132222222222225</c:v>
                </c:pt>
                <c:pt idx="1922">
                  <c:v>32.149166666666666</c:v>
                </c:pt>
                <c:pt idx="1923">
                  <c:v>32.165833333333332</c:v>
                </c:pt>
                <c:pt idx="1924">
                  <c:v>32.182499999999997</c:v>
                </c:pt>
                <c:pt idx="1925">
                  <c:v>32.199444444444445</c:v>
                </c:pt>
                <c:pt idx="1926">
                  <c:v>32.216111111111111</c:v>
                </c:pt>
                <c:pt idx="1927">
                  <c:v>32.232777777777777</c:v>
                </c:pt>
                <c:pt idx="1928">
                  <c:v>32.249722222222225</c:v>
                </c:pt>
                <c:pt idx="1929">
                  <c:v>32.266388888888891</c:v>
                </c:pt>
                <c:pt idx="1930">
                  <c:v>32.283055555555556</c:v>
                </c:pt>
                <c:pt idx="1931">
                  <c:v>32.299999999999997</c:v>
                </c:pt>
                <c:pt idx="1932">
                  <c:v>32.31666666666667</c:v>
                </c:pt>
                <c:pt idx="1933">
                  <c:v>32.333333333333336</c:v>
                </c:pt>
                <c:pt idx="1934">
                  <c:v>32.350277777777777</c:v>
                </c:pt>
                <c:pt idx="1935">
                  <c:v>32.366944444444442</c:v>
                </c:pt>
                <c:pt idx="1936">
                  <c:v>32.383611111111108</c:v>
                </c:pt>
                <c:pt idx="1937">
                  <c:v>32.400555555555556</c:v>
                </c:pt>
                <c:pt idx="1938">
                  <c:v>32.417222222222222</c:v>
                </c:pt>
                <c:pt idx="1939">
                  <c:v>32.433888888888887</c:v>
                </c:pt>
                <c:pt idx="1940">
                  <c:v>32.450833333333335</c:v>
                </c:pt>
                <c:pt idx="1941">
                  <c:v>32.467500000000001</c:v>
                </c:pt>
                <c:pt idx="1942">
                  <c:v>32.484166666666667</c:v>
                </c:pt>
                <c:pt idx="1943">
                  <c:v>32.501111111111108</c:v>
                </c:pt>
                <c:pt idx="1944">
                  <c:v>32.517777777777781</c:v>
                </c:pt>
                <c:pt idx="1945">
                  <c:v>32.534444444444446</c:v>
                </c:pt>
                <c:pt idx="1946">
                  <c:v>32.551388888888887</c:v>
                </c:pt>
                <c:pt idx="1947">
                  <c:v>32.568055555555553</c:v>
                </c:pt>
                <c:pt idx="1948">
                  <c:v>32.584722222222226</c:v>
                </c:pt>
                <c:pt idx="1949">
                  <c:v>32.601666666666667</c:v>
                </c:pt>
                <c:pt idx="1950">
                  <c:v>32.618333333333332</c:v>
                </c:pt>
                <c:pt idx="1951">
                  <c:v>32.634999999999998</c:v>
                </c:pt>
                <c:pt idx="1952">
                  <c:v>32.651944444444446</c:v>
                </c:pt>
                <c:pt idx="1953">
                  <c:v>32.668611111111112</c:v>
                </c:pt>
                <c:pt idx="1954">
                  <c:v>32.685277777777777</c:v>
                </c:pt>
                <c:pt idx="1955">
                  <c:v>32.702222222222225</c:v>
                </c:pt>
                <c:pt idx="1956">
                  <c:v>32.718888888888891</c:v>
                </c:pt>
                <c:pt idx="1957">
                  <c:v>32.735555555555557</c:v>
                </c:pt>
                <c:pt idx="1958">
                  <c:v>32.752499999999998</c:v>
                </c:pt>
                <c:pt idx="1959">
                  <c:v>32.769166666666663</c:v>
                </c:pt>
                <c:pt idx="1960">
                  <c:v>32.785833333333336</c:v>
                </c:pt>
                <c:pt idx="1961">
                  <c:v>32.802500000000002</c:v>
                </c:pt>
                <c:pt idx="1962">
                  <c:v>32.819444444444443</c:v>
                </c:pt>
                <c:pt idx="1963">
                  <c:v>32.836111111111109</c:v>
                </c:pt>
                <c:pt idx="1964">
                  <c:v>32.852777777777774</c:v>
                </c:pt>
                <c:pt idx="1965">
                  <c:v>32.869722222222222</c:v>
                </c:pt>
                <c:pt idx="1966">
                  <c:v>32.886388888888888</c:v>
                </c:pt>
                <c:pt idx="1967">
                  <c:v>32.903055555555554</c:v>
                </c:pt>
                <c:pt idx="1968">
                  <c:v>32.92</c:v>
                </c:pt>
                <c:pt idx="1969">
                  <c:v>32.936666666666667</c:v>
                </c:pt>
                <c:pt idx="1970">
                  <c:v>32.953333333333333</c:v>
                </c:pt>
                <c:pt idx="1971">
                  <c:v>32.970277777777781</c:v>
                </c:pt>
                <c:pt idx="1972">
                  <c:v>32.986944444444447</c:v>
                </c:pt>
                <c:pt idx="1973">
                  <c:v>33.003611111111113</c:v>
                </c:pt>
                <c:pt idx="1974">
                  <c:v>33.020555555555553</c:v>
                </c:pt>
                <c:pt idx="1975">
                  <c:v>33.037222222222219</c:v>
                </c:pt>
                <c:pt idx="1976">
                  <c:v>33.053888888888892</c:v>
                </c:pt>
                <c:pt idx="1977">
                  <c:v>33.070833333333333</c:v>
                </c:pt>
                <c:pt idx="1978">
                  <c:v>33.087499999999999</c:v>
                </c:pt>
                <c:pt idx="1979">
                  <c:v>33.104166666666664</c:v>
                </c:pt>
                <c:pt idx="1980">
                  <c:v>33.121111111111112</c:v>
                </c:pt>
                <c:pt idx="1981">
                  <c:v>33.137777777777778</c:v>
                </c:pt>
                <c:pt idx="1982">
                  <c:v>33.154444444444444</c:v>
                </c:pt>
                <c:pt idx="1983">
                  <c:v>33.171388888888892</c:v>
                </c:pt>
                <c:pt idx="1984">
                  <c:v>33.188055555555557</c:v>
                </c:pt>
                <c:pt idx="1985">
                  <c:v>33.204722222222223</c:v>
                </c:pt>
                <c:pt idx="1986">
                  <c:v>33.221388888888889</c:v>
                </c:pt>
                <c:pt idx="1987">
                  <c:v>33.238333333333337</c:v>
                </c:pt>
                <c:pt idx="1988">
                  <c:v>33.255000000000003</c:v>
                </c:pt>
                <c:pt idx="1989">
                  <c:v>33.271666666666668</c:v>
                </c:pt>
                <c:pt idx="1990">
                  <c:v>33.288611111111109</c:v>
                </c:pt>
                <c:pt idx="1991">
                  <c:v>33.305277777777775</c:v>
                </c:pt>
                <c:pt idx="1992">
                  <c:v>33.321944444444448</c:v>
                </c:pt>
                <c:pt idx="1993">
                  <c:v>33.338888888888889</c:v>
                </c:pt>
                <c:pt idx="1994">
                  <c:v>33.355555555555554</c:v>
                </c:pt>
                <c:pt idx="1995">
                  <c:v>33.37222222222222</c:v>
                </c:pt>
                <c:pt idx="1996">
                  <c:v>33.389166666666668</c:v>
                </c:pt>
                <c:pt idx="1997">
                  <c:v>33.405833333333334</c:v>
                </c:pt>
                <c:pt idx="1998">
                  <c:v>33.422499999999999</c:v>
                </c:pt>
                <c:pt idx="1999">
                  <c:v>33.439444444444447</c:v>
                </c:pt>
                <c:pt idx="2000">
                  <c:v>33.456111111111113</c:v>
                </c:pt>
                <c:pt idx="2001">
                  <c:v>33.472777777777779</c:v>
                </c:pt>
                <c:pt idx="2002">
                  <c:v>33.48972222222222</c:v>
                </c:pt>
                <c:pt idx="2003">
                  <c:v>33.506388888888885</c:v>
                </c:pt>
                <c:pt idx="2004">
                  <c:v>33.523055555555558</c:v>
                </c:pt>
                <c:pt idx="2005">
                  <c:v>33.540277777777774</c:v>
                </c:pt>
                <c:pt idx="2006">
                  <c:v>33.556944444444447</c:v>
                </c:pt>
                <c:pt idx="2007">
                  <c:v>33.573611111111113</c:v>
                </c:pt>
                <c:pt idx="2008">
                  <c:v>33.590555555555554</c:v>
                </c:pt>
                <c:pt idx="2009">
                  <c:v>33.607222222222219</c:v>
                </c:pt>
                <c:pt idx="2010">
                  <c:v>33.623888888888892</c:v>
                </c:pt>
                <c:pt idx="2011">
                  <c:v>33.640833333333333</c:v>
                </c:pt>
                <c:pt idx="2012">
                  <c:v>33.657499999999999</c:v>
                </c:pt>
                <c:pt idx="2013">
                  <c:v>33.674166666666665</c:v>
                </c:pt>
                <c:pt idx="2014">
                  <c:v>33.691111111111113</c:v>
                </c:pt>
                <c:pt idx="2015">
                  <c:v>33.707777777777778</c:v>
                </c:pt>
                <c:pt idx="2016">
                  <c:v>33.724444444444444</c:v>
                </c:pt>
                <c:pt idx="2017">
                  <c:v>33.74111111111111</c:v>
                </c:pt>
                <c:pt idx="2018">
                  <c:v>33.758055555555558</c:v>
                </c:pt>
                <c:pt idx="2019">
                  <c:v>33.774722222222223</c:v>
                </c:pt>
                <c:pt idx="2020">
                  <c:v>33.791388888888889</c:v>
                </c:pt>
                <c:pt idx="2021">
                  <c:v>33.80833333333333</c:v>
                </c:pt>
                <c:pt idx="2022">
                  <c:v>33.825000000000003</c:v>
                </c:pt>
                <c:pt idx="2023">
                  <c:v>33.841666666666669</c:v>
                </c:pt>
                <c:pt idx="2024">
                  <c:v>33.858611111111109</c:v>
                </c:pt>
                <c:pt idx="2025">
                  <c:v>33.875277777777775</c:v>
                </c:pt>
                <c:pt idx="2026">
                  <c:v>33.891944444444448</c:v>
                </c:pt>
                <c:pt idx="2027">
                  <c:v>33.908888888888889</c:v>
                </c:pt>
                <c:pt idx="2028">
                  <c:v>33.925555555555555</c:v>
                </c:pt>
                <c:pt idx="2029">
                  <c:v>33.94222222222222</c:v>
                </c:pt>
                <c:pt idx="2030">
                  <c:v>33.959166666666668</c:v>
                </c:pt>
                <c:pt idx="2031">
                  <c:v>33.975833333333334</c:v>
                </c:pt>
                <c:pt idx="2032">
                  <c:v>33.9925</c:v>
                </c:pt>
                <c:pt idx="2033">
                  <c:v>34.009444444444448</c:v>
                </c:pt>
                <c:pt idx="2034">
                  <c:v>34.026111111111113</c:v>
                </c:pt>
                <c:pt idx="2035">
                  <c:v>34.042777777777779</c:v>
                </c:pt>
                <c:pt idx="2036">
                  <c:v>34.05972222222222</c:v>
                </c:pt>
                <c:pt idx="2037">
                  <c:v>34.076388888888886</c:v>
                </c:pt>
                <c:pt idx="2038">
                  <c:v>34.093055555555559</c:v>
                </c:pt>
                <c:pt idx="2039">
                  <c:v>34.11</c:v>
                </c:pt>
                <c:pt idx="2040">
                  <c:v>34.126666666666665</c:v>
                </c:pt>
                <c:pt idx="2041">
                  <c:v>34.143333333333331</c:v>
                </c:pt>
                <c:pt idx="2042">
                  <c:v>34.160277777777779</c:v>
                </c:pt>
                <c:pt idx="2043">
                  <c:v>34.176944444444445</c:v>
                </c:pt>
                <c:pt idx="2044">
                  <c:v>34.19361111111111</c:v>
                </c:pt>
                <c:pt idx="2045">
                  <c:v>34.210277777777776</c:v>
                </c:pt>
                <c:pt idx="2046">
                  <c:v>34.227222222222224</c:v>
                </c:pt>
                <c:pt idx="2047">
                  <c:v>34.24388888888889</c:v>
                </c:pt>
                <c:pt idx="2048">
                  <c:v>34.260555555555555</c:v>
                </c:pt>
                <c:pt idx="2049">
                  <c:v>34.277500000000003</c:v>
                </c:pt>
                <c:pt idx="2050">
                  <c:v>34.294166666666669</c:v>
                </c:pt>
                <c:pt idx="2051">
                  <c:v>34.310833333333335</c:v>
                </c:pt>
                <c:pt idx="2052">
                  <c:v>34.327777777777776</c:v>
                </c:pt>
                <c:pt idx="2053">
                  <c:v>34.344444444444441</c:v>
                </c:pt>
                <c:pt idx="2054">
                  <c:v>34.361111111111114</c:v>
                </c:pt>
                <c:pt idx="2055">
                  <c:v>34.378055555555555</c:v>
                </c:pt>
                <c:pt idx="2056">
                  <c:v>34.394722222222221</c:v>
                </c:pt>
                <c:pt idx="2057">
                  <c:v>34.411388888888887</c:v>
                </c:pt>
                <c:pt idx="2058">
                  <c:v>34.428333333333335</c:v>
                </c:pt>
                <c:pt idx="2059">
                  <c:v>34.445</c:v>
                </c:pt>
                <c:pt idx="2060">
                  <c:v>34.461666666666666</c:v>
                </c:pt>
                <c:pt idx="2061">
                  <c:v>34.478611111111114</c:v>
                </c:pt>
                <c:pt idx="2062">
                  <c:v>34.49527777777778</c:v>
                </c:pt>
                <c:pt idx="2063">
                  <c:v>34.511944444444445</c:v>
                </c:pt>
                <c:pt idx="2064">
                  <c:v>34.528888888888886</c:v>
                </c:pt>
                <c:pt idx="2065">
                  <c:v>34.545555555555552</c:v>
                </c:pt>
                <c:pt idx="2066">
                  <c:v>34.562222222222225</c:v>
                </c:pt>
                <c:pt idx="2067">
                  <c:v>34.579166666666666</c:v>
                </c:pt>
                <c:pt idx="2068">
                  <c:v>34.595833333333331</c:v>
                </c:pt>
                <c:pt idx="2069">
                  <c:v>34.612499999999997</c:v>
                </c:pt>
                <c:pt idx="2070">
                  <c:v>34.629444444444445</c:v>
                </c:pt>
                <c:pt idx="2071">
                  <c:v>34.646111111111111</c:v>
                </c:pt>
                <c:pt idx="2072">
                  <c:v>34.662777777777777</c:v>
                </c:pt>
                <c:pt idx="2073">
                  <c:v>34.679722222222225</c:v>
                </c:pt>
                <c:pt idx="2074">
                  <c:v>34.69638888888889</c:v>
                </c:pt>
                <c:pt idx="2075">
                  <c:v>34.713055555555556</c:v>
                </c:pt>
                <c:pt idx="2076">
                  <c:v>34.729999999999997</c:v>
                </c:pt>
                <c:pt idx="2077">
                  <c:v>34.74666666666667</c:v>
                </c:pt>
                <c:pt idx="2078">
                  <c:v>34.763333333333335</c:v>
                </c:pt>
                <c:pt idx="2079">
                  <c:v>34.780277777777776</c:v>
                </c:pt>
                <c:pt idx="2080">
                  <c:v>34.796944444444442</c:v>
                </c:pt>
                <c:pt idx="2081">
                  <c:v>34.813611111111108</c:v>
                </c:pt>
                <c:pt idx="2082">
                  <c:v>34.830555555555556</c:v>
                </c:pt>
                <c:pt idx="2083">
                  <c:v>34.847222222222221</c:v>
                </c:pt>
                <c:pt idx="2084">
                  <c:v>34.863888888888887</c:v>
                </c:pt>
                <c:pt idx="2085">
                  <c:v>34.880833333333335</c:v>
                </c:pt>
                <c:pt idx="2086">
                  <c:v>34.897500000000001</c:v>
                </c:pt>
                <c:pt idx="2087">
                  <c:v>34.914166666666667</c:v>
                </c:pt>
                <c:pt idx="2088">
                  <c:v>34.930833333333332</c:v>
                </c:pt>
                <c:pt idx="2089">
                  <c:v>34.94777777777778</c:v>
                </c:pt>
                <c:pt idx="2090">
                  <c:v>34.964444444444446</c:v>
                </c:pt>
                <c:pt idx="2091">
                  <c:v>34.981111111111112</c:v>
                </c:pt>
                <c:pt idx="2092">
                  <c:v>34.998055555555553</c:v>
                </c:pt>
                <c:pt idx="2093">
                  <c:v>35.014722222222225</c:v>
                </c:pt>
                <c:pt idx="2094">
                  <c:v>35.031388888888891</c:v>
                </c:pt>
                <c:pt idx="2095">
                  <c:v>35.048333333333332</c:v>
                </c:pt>
                <c:pt idx="2096">
                  <c:v>35.064999999999998</c:v>
                </c:pt>
                <c:pt idx="2097">
                  <c:v>35.081666666666663</c:v>
                </c:pt>
                <c:pt idx="2098">
                  <c:v>35.098611111111111</c:v>
                </c:pt>
                <c:pt idx="2099">
                  <c:v>35.115277777777777</c:v>
                </c:pt>
                <c:pt idx="2100">
                  <c:v>35.131944444444443</c:v>
                </c:pt>
                <c:pt idx="2101">
                  <c:v>35.148888888888891</c:v>
                </c:pt>
                <c:pt idx="2102">
                  <c:v>35.165555555555557</c:v>
                </c:pt>
                <c:pt idx="2103">
                  <c:v>35.182222222222222</c:v>
                </c:pt>
                <c:pt idx="2104">
                  <c:v>35.199166666666663</c:v>
                </c:pt>
                <c:pt idx="2105">
                  <c:v>35.215833333333336</c:v>
                </c:pt>
                <c:pt idx="2106">
                  <c:v>35.232500000000002</c:v>
                </c:pt>
                <c:pt idx="2107">
                  <c:v>35.249444444444443</c:v>
                </c:pt>
                <c:pt idx="2108">
                  <c:v>35.266111111111108</c:v>
                </c:pt>
                <c:pt idx="2109">
                  <c:v>35.282777777777781</c:v>
                </c:pt>
                <c:pt idx="2110">
                  <c:v>35.299722222222222</c:v>
                </c:pt>
                <c:pt idx="2111">
                  <c:v>35.316388888888888</c:v>
                </c:pt>
                <c:pt idx="2112">
                  <c:v>35.333055555555553</c:v>
                </c:pt>
                <c:pt idx="2113">
                  <c:v>35.35</c:v>
                </c:pt>
                <c:pt idx="2114">
                  <c:v>35.366666666666667</c:v>
                </c:pt>
                <c:pt idx="2115">
                  <c:v>35.383333333333333</c:v>
                </c:pt>
                <c:pt idx="2116">
                  <c:v>35.4</c:v>
                </c:pt>
                <c:pt idx="2117">
                  <c:v>35.416944444444447</c:v>
                </c:pt>
                <c:pt idx="2118">
                  <c:v>35.433611111111112</c:v>
                </c:pt>
                <c:pt idx="2119">
                  <c:v>35.450277777777778</c:v>
                </c:pt>
                <c:pt idx="2120">
                  <c:v>35.467222222222219</c:v>
                </c:pt>
                <c:pt idx="2121">
                  <c:v>35.483888888888892</c:v>
                </c:pt>
                <c:pt idx="2122">
                  <c:v>35.500555555555557</c:v>
                </c:pt>
                <c:pt idx="2123">
                  <c:v>35.517499999999998</c:v>
                </c:pt>
                <c:pt idx="2124">
                  <c:v>35.534166666666664</c:v>
                </c:pt>
                <c:pt idx="2125">
                  <c:v>35.550833333333337</c:v>
                </c:pt>
                <c:pt idx="2126">
                  <c:v>35.567777777777778</c:v>
                </c:pt>
                <c:pt idx="2127">
                  <c:v>35.584444444444443</c:v>
                </c:pt>
                <c:pt idx="2128">
                  <c:v>35.601111111111109</c:v>
                </c:pt>
                <c:pt idx="2129">
                  <c:v>35.618055555555557</c:v>
                </c:pt>
                <c:pt idx="2130">
                  <c:v>35.634722222222223</c:v>
                </c:pt>
                <c:pt idx="2131">
                  <c:v>35.651388888888889</c:v>
                </c:pt>
                <c:pt idx="2132">
                  <c:v>35.668055555555554</c:v>
                </c:pt>
                <c:pt idx="2133">
                  <c:v>35.685000000000002</c:v>
                </c:pt>
                <c:pt idx="2134">
                  <c:v>35.701666666666668</c:v>
                </c:pt>
                <c:pt idx="2135">
                  <c:v>35.718333333333334</c:v>
                </c:pt>
                <c:pt idx="2136">
                  <c:v>35.735277777777775</c:v>
                </c:pt>
                <c:pt idx="2137">
                  <c:v>35.751944444444447</c:v>
                </c:pt>
                <c:pt idx="2138">
                  <c:v>35.768611111111113</c:v>
                </c:pt>
                <c:pt idx="2139">
                  <c:v>35.785555555555554</c:v>
                </c:pt>
                <c:pt idx="2140">
                  <c:v>35.80222222222222</c:v>
                </c:pt>
                <c:pt idx="2141">
                  <c:v>35.818888888888885</c:v>
                </c:pt>
                <c:pt idx="2142">
                  <c:v>35.835833333333333</c:v>
                </c:pt>
                <c:pt idx="2143">
                  <c:v>35.852499999999999</c:v>
                </c:pt>
                <c:pt idx="2144">
                  <c:v>35.869166666666665</c:v>
                </c:pt>
                <c:pt idx="2145">
                  <c:v>35.886111111111113</c:v>
                </c:pt>
                <c:pt idx="2146">
                  <c:v>35.902777777777779</c:v>
                </c:pt>
                <c:pt idx="2147">
                  <c:v>35.919444444444444</c:v>
                </c:pt>
                <c:pt idx="2148">
                  <c:v>35.936388888888892</c:v>
                </c:pt>
                <c:pt idx="2149">
                  <c:v>35.953055555555558</c:v>
                </c:pt>
                <c:pt idx="2150">
                  <c:v>35.969722222222224</c:v>
                </c:pt>
                <c:pt idx="2151">
                  <c:v>35.986666666666665</c:v>
                </c:pt>
                <c:pt idx="2152">
                  <c:v>36.00333333333333</c:v>
                </c:pt>
                <c:pt idx="2153">
                  <c:v>36.020000000000003</c:v>
                </c:pt>
                <c:pt idx="2154">
                  <c:v>36.036944444444444</c:v>
                </c:pt>
                <c:pt idx="2155">
                  <c:v>36.05361111111111</c:v>
                </c:pt>
                <c:pt idx="2156">
                  <c:v>36.070277777777775</c:v>
                </c:pt>
                <c:pt idx="2157">
                  <c:v>36.087222222222223</c:v>
                </c:pt>
                <c:pt idx="2158">
                  <c:v>36.103888888888889</c:v>
                </c:pt>
                <c:pt idx="2159">
                  <c:v>36.120555555555555</c:v>
                </c:pt>
                <c:pt idx="2160">
                  <c:v>36.137500000000003</c:v>
                </c:pt>
                <c:pt idx="2161">
                  <c:v>36.154166666666669</c:v>
                </c:pt>
                <c:pt idx="2162">
                  <c:v>36.170833333333334</c:v>
                </c:pt>
                <c:pt idx="2163">
                  <c:v>36.187777777777775</c:v>
                </c:pt>
                <c:pt idx="2164">
                  <c:v>36.204444444444448</c:v>
                </c:pt>
                <c:pt idx="2165">
                  <c:v>36.221111111111114</c:v>
                </c:pt>
                <c:pt idx="2166">
                  <c:v>36.238055555555555</c:v>
                </c:pt>
                <c:pt idx="2167">
                  <c:v>36.25472222222222</c:v>
                </c:pt>
                <c:pt idx="2168">
                  <c:v>36.271388888888886</c:v>
                </c:pt>
                <c:pt idx="2169">
                  <c:v>36.288333333333334</c:v>
                </c:pt>
                <c:pt idx="2170">
                  <c:v>36.305</c:v>
                </c:pt>
                <c:pt idx="2171">
                  <c:v>36.321666666666665</c:v>
                </c:pt>
                <c:pt idx="2172">
                  <c:v>36.338611111111113</c:v>
                </c:pt>
                <c:pt idx="2173">
                  <c:v>36.355277777777779</c:v>
                </c:pt>
                <c:pt idx="2174">
                  <c:v>36.371944444444445</c:v>
                </c:pt>
                <c:pt idx="2175">
                  <c:v>36.388611111111111</c:v>
                </c:pt>
                <c:pt idx="2176">
                  <c:v>36.405555555555559</c:v>
                </c:pt>
                <c:pt idx="2177">
                  <c:v>36.422222222222224</c:v>
                </c:pt>
                <c:pt idx="2178">
                  <c:v>36.43888888888889</c:v>
                </c:pt>
                <c:pt idx="2179">
                  <c:v>36.455833333333331</c:v>
                </c:pt>
                <c:pt idx="2180">
                  <c:v>36.472499999999997</c:v>
                </c:pt>
                <c:pt idx="2181">
                  <c:v>36.489166666666669</c:v>
                </c:pt>
                <c:pt idx="2182">
                  <c:v>36.50611111111111</c:v>
                </c:pt>
                <c:pt idx="2183">
                  <c:v>36.522777777777776</c:v>
                </c:pt>
                <c:pt idx="2184">
                  <c:v>36.539444444444442</c:v>
                </c:pt>
                <c:pt idx="2185">
                  <c:v>36.55638888888889</c:v>
                </c:pt>
                <c:pt idx="2186">
                  <c:v>36.573055555555555</c:v>
                </c:pt>
                <c:pt idx="2187">
                  <c:v>36.589722222222221</c:v>
                </c:pt>
                <c:pt idx="2188">
                  <c:v>36.606666666666669</c:v>
                </c:pt>
                <c:pt idx="2189">
                  <c:v>36.623333333333335</c:v>
                </c:pt>
                <c:pt idx="2190">
                  <c:v>36.64</c:v>
                </c:pt>
                <c:pt idx="2191">
                  <c:v>36.656944444444441</c:v>
                </c:pt>
                <c:pt idx="2192">
                  <c:v>36.673611111111114</c:v>
                </c:pt>
                <c:pt idx="2193">
                  <c:v>36.69027777777778</c:v>
                </c:pt>
                <c:pt idx="2194">
                  <c:v>36.707222222222221</c:v>
                </c:pt>
                <c:pt idx="2195">
                  <c:v>36.723888888888887</c:v>
                </c:pt>
                <c:pt idx="2196">
                  <c:v>36.740555555555552</c:v>
                </c:pt>
                <c:pt idx="2197">
                  <c:v>36.7575</c:v>
                </c:pt>
                <c:pt idx="2198">
                  <c:v>36.774166666666666</c:v>
                </c:pt>
                <c:pt idx="2199">
                  <c:v>36.790833333333332</c:v>
                </c:pt>
                <c:pt idx="2200">
                  <c:v>36.807499999999997</c:v>
                </c:pt>
                <c:pt idx="2201">
                  <c:v>36.824444444444445</c:v>
                </c:pt>
                <c:pt idx="2202">
                  <c:v>36.841111111111111</c:v>
                </c:pt>
                <c:pt idx="2203">
                  <c:v>36.857777777777777</c:v>
                </c:pt>
                <c:pt idx="2204">
                  <c:v>36.874722222222225</c:v>
                </c:pt>
                <c:pt idx="2205">
                  <c:v>36.891388888888891</c:v>
                </c:pt>
                <c:pt idx="2206">
                  <c:v>36.908055555555556</c:v>
                </c:pt>
                <c:pt idx="2207">
                  <c:v>36.924999999999997</c:v>
                </c:pt>
                <c:pt idx="2208">
                  <c:v>36.94166666666667</c:v>
                </c:pt>
                <c:pt idx="2209">
                  <c:v>36.958333333333336</c:v>
                </c:pt>
                <c:pt idx="2210">
                  <c:v>36.975277777777777</c:v>
                </c:pt>
                <c:pt idx="2211">
                  <c:v>36.991944444444442</c:v>
                </c:pt>
                <c:pt idx="2212">
                  <c:v>37.008611111111108</c:v>
                </c:pt>
                <c:pt idx="2213">
                  <c:v>37.025555555555556</c:v>
                </c:pt>
                <c:pt idx="2214">
                  <c:v>37.042222222222222</c:v>
                </c:pt>
                <c:pt idx="2215">
                  <c:v>37.058888888888887</c:v>
                </c:pt>
                <c:pt idx="2216">
                  <c:v>37.075833333333335</c:v>
                </c:pt>
                <c:pt idx="2217">
                  <c:v>37.092500000000001</c:v>
                </c:pt>
                <c:pt idx="2218">
                  <c:v>37.109166666666667</c:v>
                </c:pt>
                <c:pt idx="2219">
                  <c:v>37.125833333333333</c:v>
                </c:pt>
                <c:pt idx="2220">
                  <c:v>37.142777777777781</c:v>
                </c:pt>
                <c:pt idx="2221">
                  <c:v>37.159444444444446</c:v>
                </c:pt>
                <c:pt idx="2222">
                  <c:v>37.176111111111112</c:v>
                </c:pt>
                <c:pt idx="2223">
                  <c:v>37.193055555555553</c:v>
                </c:pt>
                <c:pt idx="2224">
                  <c:v>37.209722222222226</c:v>
                </c:pt>
                <c:pt idx="2225">
                  <c:v>37.226388888888891</c:v>
                </c:pt>
                <c:pt idx="2226">
                  <c:v>37.243333333333332</c:v>
                </c:pt>
                <c:pt idx="2227">
                  <c:v>37.26</c:v>
                </c:pt>
                <c:pt idx="2228">
                  <c:v>37.276666666666664</c:v>
                </c:pt>
                <c:pt idx="2229">
                  <c:v>37.293611111111112</c:v>
                </c:pt>
                <c:pt idx="2230">
                  <c:v>37.310277777777777</c:v>
                </c:pt>
                <c:pt idx="2231">
                  <c:v>37.326944444444443</c:v>
                </c:pt>
                <c:pt idx="2232">
                  <c:v>37.343888888888891</c:v>
                </c:pt>
                <c:pt idx="2233">
                  <c:v>37.360555555555557</c:v>
                </c:pt>
                <c:pt idx="2234">
                  <c:v>37.377222222222223</c:v>
                </c:pt>
                <c:pt idx="2235">
                  <c:v>37.394166666666663</c:v>
                </c:pt>
                <c:pt idx="2236">
                  <c:v>37.410833333333336</c:v>
                </c:pt>
                <c:pt idx="2237">
                  <c:v>37.427500000000002</c:v>
                </c:pt>
                <c:pt idx="2238">
                  <c:v>37.444444444444443</c:v>
                </c:pt>
                <c:pt idx="2239">
                  <c:v>37.461111111111109</c:v>
                </c:pt>
                <c:pt idx="2240">
                  <c:v>37.477777777777774</c:v>
                </c:pt>
                <c:pt idx="2241">
                  <c:v>37.494722222222222</c:v>
                </c:pt>
                <c:pt idx="2242">
                  <c:v>37.511388888888888</c:v>
                </c:pt>
                <c:pt idx="2243">
                  <c:v>37.528055555555554</c:v>
                </c:pt>
                <c:pt idx="2244">
                  <c:v>37.545000000000002</c:v>
                </c:pt>
                <c:pt idx="2245">
                  <c:v>37.561666666666667</c:v>
                </c:pt>
                <c:pt idx="2246">
                  <c:v>37.578333333333333</c:v>
                </c:pt>
                <c:pt idx="2247">
                  <c:v>37.594999999999999</c:v>
                </c:pt>
                <c:pt idx="2248">
                  <c:v>37.611944444444447</c:v>
                </c:pt>
                <c:pt idx="2249">
                  <c:v>37.628611111111113</c:v>
                </c:pt>
                <c:pt idx="2250">
                  <c:v>37.645277777777778</c:v>
                </c:pt>
                <c:pt idx="2251">
                  <c:v>37.662222222222219</c:v>
                </c:pt>
                <c:pt idx="2252">
                  <c:v>37.678888888888892</c:v>
                </c:pt>
                <c:pt idx="2253">
                  <c:v>37.695555555555558</c:v>
                </c:pt>
                <c:pt idx="2254">
                  <c:v>37.712499999999999</c:v>
                </c:pt>
                <c:pt idx="2255">
                  <c:v>37.729166666666664</c:v>
                </c:pt>
                <c:pt idx="2256">
                  <c:v>37.74583333333333</c:v>
                </c:pt>
                <c:pt idx="2257">
                  <c:v>37.762777777777778</c:v>
                </c:pt>
                <c:pt idx="2258">
                  <c:v>37.779444444444444</c:v>
                </c:pt>
                <c:pt idx="2259">
                  <c:v>37.796111111111109</c:v>
                </c:pt>
                <c:pt idx="2260">
                  <c:v>37.813055555555557</c:v>
                </c:pt>
                <c:pt idx="2261">
                  <c:v>37.829722222222223</c:v>
                </c:pt>
                <c:pt idx="2262">
                  <c:v>37.846388888888889</c:v>
                </c:pt>
                <c:pt idx="2263">
                  <c:v>37.863333333333337</c:v>
                </c:pt>
                <c:pt idx="2264">
                  <c:v>37.880000000000003</c:v>
                </c:pt>
                <c:pt idx="2265">
                  <c:v>37.896666666666668</c:v>
                </c:pt>
                <c:pt idx="2266">
                  <c:v>37.913611111111109</c:v>
                </c:pt>
                <c:pt idx="2267">
                  <c:v>37.930277777777775</c:v>
                </c:pt>
                <c:pt idx="2268">
                  <c:v>37.946944444444448</c:v>
                </c:pt>
                <c:pt idx="2269">
                  <c:v>37.963611111111113</c:v>
                </c:pt>
                <c:pt idx="2270">
                  <c:v>37.980555555555554</c:v>
                </c:pt>
                <c:pt idx="2271">
                  <c:v>37.99722222222222</c:v>
                </c:pt>
                <c:pt idx="2272">
                  <c:v>38.013888888888886</c:v>
                </c:pt>
                <c:pt idx="2273">
                  <c:v>38.030833333333334</c:v>
                </c:pt>
                <c:pt idx="2274">
                  <c:v>38.047499999999999</c:v>
                </c:pt>
                <c:pt idx="2275">
                  <c:v>38.064166666666665</c:v>
                </c:pt>
                <c:pt idx="2276">
                  <c:v>38.081111111111113</c:v>
                </c:pt>
                <c:pt idx="2277">
                  <c:v>38.097777777777779</c:v>
                </c:pt>
                <c:pt idx="2278">
                  <c:v>38.114444444444445</c:v>
                </c:pt>
                <c:pt idx="2279">
                  <c:v>38.131388888888885</c:v>
                </c:pt>
                <c:pt idx="2280">
                  <c:v>38.148055555555558</c:v>
                </c:pt>
                <c:pt idx="2281">
                  <c:v>38.164722222222224</c:v>
                </c:pt>
                <c:pt idx="2282">
                  <c:v>38.181666666666665</c:v>
                </c:pt>
                <c:pt idx="2283">
                  <c:v>38.198333333333331</c:v>
                </c:pt>
                <c:pt idx="2284">
                  <c:v>38.215000000000003</c:v>
                </c:pt>
                <c:pt idx="2285">
                  <c:v>38.231944444444444</c:v>
                </c:pt>
                <c:pt idx="2286">
                  <c:v>38.24861111111111</c:v>
                </c:pt>
                <c:pt idx="2287">
                  <c:v>38.265277777777776</c:v>
                </c:pt>
                <c:pt idx="2288">
                  <c:v>38.281944444444441</c:v>
                </c:pt>
                <c:pt idx="2289">
                  <c:v>38.298888888888889</c:v>
                </c:pt>
                <c:pt idx="2290">
                  <c:v>38.315555555555555</c:v>
                </c:pt>
                <c:pt idx="2291">
                  <c:v>38.332222222222221</c:v>
                </c:pt>
                <c:pt idx="2292">
                  <c:v>38.349166666666669</c:v>
                </c:pt>
                <c:pt idx="2293">
                  <c:v>38.365833333333335</c:v>
                </c:pt>
                <c:pt idx="2294">
                  <c:v>38.3825</c:v>
                </c:pt>
                <c:pt idx="2295">
                  <c:v>38.399444444444441</c:v>
                </c:pt>
                <c:pt idx="2296">
                  <c:v>38.416111111111114</c:v>
                </c:pt>
                <c:pt idx="2297">
                  <c:v>38.43277777777778</c:v>
                </c:pt>
                <c:pt idx="2298">
                  <c:v>38.449722222222221</c:v>
                </c:pt>
                <c:pt idx="2299">
                  <c:v>38.466388888888886</c:v>
                </c:pt>
                <c:pt idx="2300">
                  <c:v>38.483055555555552</c:v>
                </c:pt>
                <c:pt idx="2301">
                  <c:v>38.5</c:v>
                </c:pt>
                <c:pt idx="2302">
                  <c:v>38.516666666666666</c:v>
                </c:pt>
                <c:pt idx="2303">
                  <c:v>38.533333333333331</c:v>
                </c:pt>
                <c:pt idx="2304">
                  <c:v>38.550277777777779</c:v>
                </c:pt>
                <c:pt idx="2305">
                  <c:v>38.566944444444445</c:v>
                </c:pt>
                <c:pt idx="2306">
                  <c:v>38.583611111111111</c:v>
                </c:pt>
                <c:pt idx="2307">
                  <c:v>38.600555555555559</c:v>
                </c:pt>
                <c:pt idx="2308">
                  <c:v>38.617222222222225</c:v>
                </c:pt>
                <c:pt idx="2309">
                  <c:v>38.63388888888889</c:v>
                </c:pt>
                <c:pt idx="2310">
                  <c:v>38.650833333333331</c:v>
                </c:pt>
                <c:pt idx="2311">
                  <c:v>38.667499999999997</c:v>
                </c:pt>
                <c:pt idx="2312">
                  <c:v>38.68416666666667</c:v>
                </c:pt>
                <c:pt idx="2313">
                  <c:v>38.700833333333335</c:v>
                </c:pt>
                <c:pt idx="2314">
                  <c:v>38.717777777777776</c:v>
                </c:pt>
                <c:pt idx="2315">
                  <c:v>38.734444444444442</c:v>
                </c:pt>
                <c:pt idx="2316">
                  <c:v>38.751111111111108</c:v>
                </c:pt>
                <c:pt idx="2317">
                  <c:v>38.768055555555556</c:v>
                </c:pt>
                <c:pt idx="2318">
                  <c:v>38.784722222222221</c:v>
                </c:pt>
                <c:pt idx="2319">
                  <c:v>38.801388888888887</c:v>
                </c:pt>
                <c:pt idx="2320">
                  <c:v>38.818333333333335</c:v>
                </c:pt>
                <c:pt idx="2321">
                  <c:v>38.835000000000001</c:v>
                </c:pt>
                <c:pt idx="2322">
                  <c:v>38.851666666666667</c:v>
                </c:pt>
                <c:pt idx="2323">
                  <c:v>38.868611111111115</c:v>
                </c:pt>
                <c:pt idx="2324">
                  <c:v>38.88527777777778</c:v>
                </c:pt>
                <c:pt idx="2325">
                  <c:v>38.901944444444446</c:v>
                </c:pt>
                <c:pt idx="2326">
                  <c:v>38.918888888888887</c:v>
                </c:pt>
                <c:pt idx="2327">
                  <c:v>38.935555555555553</c:v>
                </c:pt>
                <c:pt idx="2328">
                  <c:v>38.952222222222225</c:v>
                </c:pt>
                <c:pt idx="2329">
                  <c:v>38.969166666666666</c:v>
                </c:pt>
                <c:pt idx="2330">
                  <c:v>38.985833333333332</c:v>
                </c:pt>
                <c:pt idx="2331">
                  <c:v>39.002499999999998</c:v>
                </c:pt>
                <c:pt idx="2332">
                  <c:v>39.019444444444446</c:v>
                </c:pt>
                <c:pt idx="2333">
                  <c:v>39.036111111111111</c:v>
                </c:pt>
                <c:pt idx="2334">
                  <c:v>39.052777777777777</c:v>
                </c:pt>
                <c:pt idx="2335">
                  <c:v>39.069722222222225</c:v>
                </c:pt>
                <c:pt idx="2336">
                  <c:v>39.086388888888891</c:v>
                </c:pt>
                <c:pt idx="2337">
                  <c:v>39.103055555555557</c:v>
                </c:pt>
                <c:pt idx="2338">
                  <c:v>39.119722222222222</c:v>
                </c:pt>
                <c:pt idx="2339">
                  <c:v>39.136666666666663</c:v>
                </c:pt>
                <c:pt idx="2340">
                  <c:v>39.153333333333336</c:v>
                </c:pt>
                <c:pt idx="2341">
                  <c:v>39.17</c:v>
                </c:pt>
                <c:pt idx="2342">
                  <c:v>39.186944444444443</c:v>
                </c:pt>
                <c:pt idx="2343">
                  <c:v>39.203611111111108</c:v>
                </c:pt>
                <c:pt idx="2344">
                  <c:v>39.220277777777781</c:v>
                </c:pt>
                <c:pt idx="2345">
                  <c:v>39.237222222222222</c:v>
                </c:pt>
                <c:pt idx="2346">
                  <c:v>39.253888888888888</c:v>
                </c:pt>
                <c:pt idx="2347">
                  <c:v>39.270555555555553</c:v>
                </c:pt>
                <c:pt idx="2348">
                  <c:v>39.287500000000001</c:v>
                </c:pt>
                <c:pt idx="2349">
                  <c:v>39.304166666666667</c:v>
                </c:pt>
                <c:pt idx="2350">
                  <c:v>39.320833333333333</c:v>
                </c:pt>
                <c:pt idx="2351">
                  <c:v>39.337777777777781</c:v>
                </c:pt>
                <c:pt idx="2352">
                  <c:v>39.354444444444447</c:v>
                </c:pt>
                <c:pt idx="2353">
                  <c:v>39.371111111111112</c:v>
                </c:pt>
                <c:pt idx="2354">
                  <c:v>39.388055555555553</c:v>
                </c:pt>
                <c:pt idx="2355">
                  <c:v>39.404722222222219</c:v>
                </c:pt>
                <c:pt idx="2356">
                  <c:v>39.421388888888892</c:v>
                </c:pt>
                <c:pt idx="2357">
                  <c:v>39.438333333333333</c:v>
                </c:pt>
                <c:pt idx="2358">
                  <c:v>39.454999999999998</c:v>
                </c:pt>
                <c:pt idx="2359">
                  <c:v>39.471666666666664</c:v>
                </c:pt>
                <c:pt idx="2360">
                  <c:v>39.488611111111112</c:v>
                </c:pt>
                <c:pt idx="2361">
                  <c:v>39.505277777777778</c:v>
                </c:pt>
                <c:pt idx="2362">
                  <c:v>39.521944444444443</c:v>
                </c:pt>
                <c:pt idx="2363">
                  <c:v>39.538888888888891</c:v>
                </c:pt>
                <c:pt idx="2364">
                  <c:v>39.555555555555557</c:v>
                </c:pt>
                <c:pt idx="2365">
                  <c:v>39.572222222222223</c:v>
                </c:pt>
                <c:pt idx="2366">
                  <c:v>39.589166666666664</c:v>
                </c:pt>
                <c:pt idx="2367">
                  <c:v>39.605833333333337</c:v>
                </c:pt>
                <c:pt idx="2368">
                  <c:v>39.622500000000002</c:v>
                </c:pt>
                <c:pt idx="2369">
                  <c:v>39.639444444444443</c:v>
                </c:pt>
                <c:pt idx="2370">
                  <c:v>39.656111111111109</c:v>
                </c:pt>
                <c:pt idx="2371">
                  <c:v>39.672777777777775</c:v>
                </c:pt>
                <c:pt idx="2372">
                  <c:v>39.689722222222223</c:v>
                </c:pt>
                <c:pt idx="2373">
                  <c:v>39.706388888888888</c:v>
                </c:pt>
                <c:pt idx="2374">
                  <c:v>39.723055555555554</c:v>
                </c:pt>
                <c:pt idx="2375">
                  <c:v>39.73972222222222</c:v>
                </c:pt>
                <c:pt idx="2376">
                  <c:v>39.756666666666668</c:v>
                </c:pt>
                <c:pt idx="2377">
                  <c:v>39.773333333333333</c:v>
                </c:pt>
                <c:pt idx="2378">
                  <c:v>39.79</c:v>
                </c:pt>
                <c:pt idx="2379">
                  <c:v>39.806944444444447</c:v>
                </c:pt>
                <c:pt idx="2380">
                  <c:v>39.823611111111113</c:v>
                </c:pt>
                <c:pt idx="2381">
                  <c:v>39.840277777777779</c:v>
                </c:pt>
                <c:pt idx="2382">
                  <c:v>39.857222222222219</c:v>
                </c:pt>
                <c:pt idx="2383">
                  <c:v>39.873888888888892</c:v>
                </c:pt>
                <c:pt idx="2384">
                  <c:v>39.890555555555558</c:v>
                </c:pt>
                <c:pt idx="2385">
                  <c:v>39.907499999999999</c:v>
                </c:pt>
                <c:pt idx="2386">
                  <c:v>39.924166666666665</c:v>
                </c:pt>
                <c:pt idx="2387">
                  <c:v>39.94083333333333</c:v>
                </c:pt>
                <c:pt idx="2388">
                  <c:v>39.957777777777778</c:v>
                </c:pt>
                <c:pt idx="2389">
                  <c:v>39.974444444444444</c:v>
                </c:pt>
                <c:pt idx="2390">
                  <c:v>39.99111111111111</c:v>
                </c:pt>
                <c:pt idx="2391">
                  <c:v>40.008055555555558</c:v>
                </c:pt>
                <c:pt idx="2392">
                  <c:v>40.024722222222223</c:v>
                </c:pt>
                <c:pt idx="2393">
                  <c:v>40.041388888888889</c:v>
                </c:pt>
                <c:pt idx="2394">
                  <c:v>40.05833333333333</c:v>
                </c:pt>
                <c:pt idx="2395">
                  <c:v>40.075000000000003</c:v>
                </c:pt>
                <c:pt idx="2396">
                  <c:v>40.091666666666669</c:v>
                </c:pt>
                <c:pt idx="2397">
                  <c:v>40.108611111111109</c:v>
                </c:pt>
                <c:pt idx="2398">
                  <c:v>40.125277777777775</c:v>
                </c:pt>
                <c:pt idx="2399">
                  <c:v>40.141944444444448</c:v>
                </c:pt>
                <c:pt idx="2400">
                  <c:v>40.158611111111114</c:v>
                </c:pt>
                <c:pt idx="2401">
                  <c:v>40.175555555555555</c:v>
                </c:pt>
                <c:pt idx="2402">
                  <c:v>40.19222222222222</c:v>
                </c:pt>
                <c:pt idx="2403">
                  <c:v>40.208888888888886</c:v>
                </c:pt>
                <c:pt idx="2404">
                  <c:v>40.225833333333334</c:v>
                </c:pt>
                <c:pt idx="2405">
                  <c:v>40.2425</c:v>
                </c:pt>
                <c:pt idx="2406">
                  <c:v>40.259166666666665</c:v>
                </c:pt>
                <c:pt idx="2407">
                  <c:v>40.276111111111113</c:v>
                </c:pt>
                <c:pt idx="2408">
                  <c:v>40.292777777777779</c:v>
                </c:pt>
                <c:pt idx="2409">
                  <c:v>40.309444444444445</c:v>
                </c:pt>
                <c:pt idx="2410">
                  <c:v>40.326111111111111</c:v>
                </c:pt>
                <c:pt idx="2411">
                  <c:v>40.343055555555559</c:v>
                </c:pt>
                <c:pt idx="2412">
                  <c:v>40.359722222222224</c:v>
                </c:pt>
                <c:pt idx="2413">
                  <c:v>40.37638888888889</c:v>
                </c:pt>
                <c:pt idx="2414">
                  <c:v>40.393333333333331</c:v>
                </c:pt>
                <c:pt idx="2415">
                  <c:v>40.409999999999997</c:v>
                </c:pt>
                <c:pt idx="2416">
                  <c:v>40.426666666666669</c:v>
                </c:pt>
                <c:pt idx="2417">
                  <c:v>40.44361111111111</c:v>
                </c:pt>
                <c:pt idx="2418">
                  <c:v>40.460277777777776</c:v>
                </c:pt>
                <c:pt idx="2419">
                  <c:v>40.476944444444442</c:v>
                </c:pt>
                <c:pt idx="2420">
                  <c:v>40.49388888888889</c:v>
                </c:pt>
                <c:pt idx="2421">
                  <c:v>40.510555555555555</c:v>
                </c:pt>
                <c:pt idx="2422">
                  <c:v>40.527222222222221</c:v>
                </c:pt>
                <c:pt idx="2423">
                  <c:v>40.544166666666669</c:v>
                </c:pt>
                <c:pt idx="2424">
                  <c:v>40.560833333333335</c:v>
                </c:pt>
                <c:pt idx="2425">
                  <c:v>40.577500000000001</c:v>
                </c:pt>
                <c:pt idx="2426">
                  <c:v>40.594444444444441</c:v>
                </c:pt>
                <c:pt idx="2427">
                  <c:v>40.611111111111114</c:v>
                </c:pt>
                <c:pt idx="2428">
                  <c:v>40.62777777777778</c:v>
                </c:pt>
                <c:pt idx="2429">
                  <c:v>40.644722222222221</c:v>
                </c:pt>
                <c:pt idx="2430">
                  <c:v>40.661388888888887</c:v>
                </c:pt>
                <c:pt idx="2431">
                  <c:v>40.678055555555552</c:v>
                </c:pt>
                <c:pt idx="2432">
                  <c:v>40.695</c:v>
                </c:pt>
                <c:pt idx="2433">
                  <c:v>40.711666666666666</c:v>
                </c:pt>
                <c:pt idx="2434">
                  <c:v>40.728333333333332</c:v>
                </c:pt>
                <c:pt idx="2435">
                  <c:v>40.74527777777778</c:v>
                </c:pt>
                <c:pt idx="2436">
                  <c:v>40.761944444444445</c:v>
                </c:pt>
                <c:pt idx="2437">
                  <c:v>40.778611111111111</c:v>
                </c:pt>
                <c:pt idx="2438">
                  <c:v>40.795277777777777</c:v>
                </c:pt>
                <c:pt idx="2439">
                  <c:v>40.812222222222225</c:v>
                </c:pt>
                <c:pt idx="2440">
                  <c:v>40.828888888888891</c:v>
                </c:pt>
                <c:pt idx="2441">
                  <c:v>40.845555555555556</c:v>
                </c:pt>
                <c:pt idx="2442">
                  <c:v>40.862499999999997</c:v>
                </c:pt>
                <c:pt idx="2443">
                  <c:v>40.87916666666667</c:v>
                </c:pt>
                <c:pt idx="2444">
                  <c:v>40.895833333333336</c:v>
                </c:pt>
                <c:pt idx="2445">
                  <c:v>40.912777777777777</c:v>
                </c:pt>
                <c:pt idx="2446">
                  <c:v>40.929444444444442</c:v>
                </c:pt>
                <c:pt idx="2447">
                  <c:v>40.946111111111108</c:v>
                </c:pt>
                <c:pt idx="2448">
                  <c:v>40.963055555555556</c:v>
                </c:pt>
                <c:pt idx="2449">
                  <c:v>40.979722222222222</c:v>
                </c:pt>
                <c:pt idx="2450">
                  <c:v>40.996388888888887</c:v>
                </c:pt>
                <c:pt idx="2451">
                  <c:v>41.013333333333335</c:v>
                </c:pt>
                <c:pt idx="2452">
                  <c:v>41.03</c:v>
                </c:pt>
                <c:pt idx="2453">
                  <c:v>41.046666666666667</c:v>
                </c:pt>
                <c:pt idx="2454">
                  <c:v>41.063611111111108</c:v>
                </c:pt>
                <c:pt idx="2455">
                  <c:v>41.080277777777781</c:v>
                </c:pt>
                <c:pt idx="2456">
                  <c:v>41.096944444444446</c:v>
                </c:pt>
                <c:pt idx="2457">
                  <c:v>41.113888888888887</c:v>
                </c:pt>
                <c:pt idx="2458">
                  <c:v>41.130555555555553</c:v>
                </c:pt>
                <c:pt idx="2459">
                  <c:v>41.147222222222226</c:v>
                </c:pt>
                <c:pt idx="2460">
                  <c:v>41.163888888888891</c:v>
                </c:pt>
                <c:pt idx="2461">
                  <c:v>41.180833333333332</c:v>
                </c:pt>
                <c:pt idx="2462">
                  <c:v>41.197499999999998</c:v>
                </c:pt>
                <c:pt idx="2463">
                  <c:v>41.214166666666664</c:v>
                </c:pt>
                <c:pt idx="2464">
                  <c:v>41.231111111111112</c:v>
                </c:pt>
                <c:pt idx="2465">
                  <c:v>41.247777777777777</c:v>
                </c:pt>
                <c:pt idx="2466">
                  <c:v>41.264444444444443</c:v>
                </c:pt>
                <c:pt idx="2467">
                  <c:v>41.281388888888891</c:v>
                </c:pt>
                <c:pt idx="2468">
                  <c:v>41.298055555555557</c:v>
                </c:pt>
                <c:pt idx="2469">
                  <c:v>41.314722222222223</c:v>
                </c:pt>
                <c:pt idx="2470">
                  <c:v>41.331666666666663</c:v>
                </c:pt>
                <c:pt idx="2471">
                  <c:v>41.348333333333336</c:v>
                </c:pt>
                <c:pt idx="2472">
                  <c:v>41.365000000000002</c:v>
                </c:pt>
                <c:pt idx="2473">
                  <c:v>41.381944444444443</c:v>
                </c:pt>
                <c:pt idx="2474">
                  <c:v>41.398611111111109</c:v>
                </c:pt>
                <c:pt idx="2475">
                  <c:v>41.415277777777774</c:v>
                </c:pt>
                <c:pt idx="2476">
                  <c:v>41.432222222222222</c:v>
                </c:pt>
                <c:pt idx="2477">
                  <c:v>41.448888888888888</c:v>
                </c:pt>
                <c:pt idx="2478">
                  <c:v>41.465555555555554</c:v>
                </c:pt>
                <c:pt idx="2479">
                  <c:v>41.482222222222219</c:v>
                </c:pt>
                <c:pt idx="2480">
                  <c:v>41.499166666666667</c:v>
                </c:pt>
                <c:pt idx="2481">
                  <c:v>41.515833333333333</c:v>
                </c:pt>
                <c:pt idx="2482">
                  <c:v>41.532499999999999</c:v>
                </c:pt>
                <c:pt idx="2483">
                  <c:v>41.549444444444447</c:v>
                </c:pt>
                <c:pt idx="2484">
                  <c:v>41.566111111111113</c:v>
                </c:pt>
                <c:pt idx="2485">
                  <c:v>41.582777777777778</c:v>
                </c:pt>
                <c:pt idx="2486">
                  <c:v>41.599722222222219</c:v>
                </c:pt>
                <c:pt idx="2487">
                  <c:v>41.616388888888892</c:v>
                </c:pt>
                <c:pt idx="2488">
                  <c:v>41.633055555555558</c:v>
                </c:pt>
                <c:pt idx="2489">
                  <c:v>41.65</c:v>
                </c:pt>
                <c:pt idx="2490">
                  <c:v>41.666666666666664</c:v>
                </c:pt>
                <c:pt idx="2491">
                  <c:v>41.68333333333333</c:v>
                </c:pt>
                <c:pt idx="2492">
                  <c:v>41.7</c:v>
                </c:pt>
                <c:pt idx="2493">
                  <c:v>41.716944444444444</c:v>
                </c:pt>
                <c:pt idx="2494">
                  <c:v>41.733611111111109</c:v>
                </c:pt>
                <c:pt idx="2495">
                  <c:v>41.750277777777775</c:v>
                </c:pt>
                <c:pt idx="2496">
                  <c:v>41.767222222222223</c:v>
                </c:pt>
                <c:pt idx="2497">
                  <c:v>41.783888888888889</c:v>
                </c:pt>
                <c:pt idx="2498">
                  <c:v>41.800555555555555</c:v>
                </c:pt>
                <c:pt idx="2499">
                  <c:v>41.817500000000003</c:v>
                </c:pt>
                <c:pt idx="2500">
                  <c:v>41.834166666666668</c:v>
                </c:pt>
                <c:pt idx="2501">
                  <c:v>41.850833333333334</c:v>
                </c:pt>
                <c:pt idx="2502">
                  <c:v>41.867777777777775</c:v>
                </c:pt>
                <c:pt idx="2503">
                  <c:v>41.884444444444448</c:v>
                </c:pt>
                <c:pt idx="2504">
                  <c:v>41.901111111111113</c:v>
                </c:pt>
                <c:pt idx="2505">
                  <c:v>41.918055555555554</c:v>
                </c:pt>
                <c:pt idx="2506">
                  <c:v>41.93472222222222</c:v>
                </c:pt>
                <c:pt idx="2507">
                  <c:v>41.951388888888886</c:v>
                </c:pt>
                <c:pt idx="2508">
                  <c:v>41.968333333333334</c:v>
                </c:pt>
                <c:pt idx="2509">
                  <c:v>41.984999999999999</c:v>
                </c:pt>
                <c:pt idx="2510">
                  <c:v>42.001666666666665</c:v>
                </c:pt>
                <c:pt idx="2511">
                  <c:v>42.018611111111113</c:v>
                </c:pt>
                <c:pt idx="2512">
                  <c:v>42.035277777777779</c:v>
                </c:pt>
                <c:pt idx="2513">
                  <c:v>42.051944444444445</c:v>
                </c:pt>
                <c:pt idx="2514">
                  <c:v>42.068888888888885</c:v>
                </c:pt>
                <c:pt idx="2515">
                  <c:v>42.085555555555558</c:v>
                </c:pt>
                <c:pt idx="2516">
                  <c:v>42.102222222222224</c:v>
                </c:pt>
                <c:pt idx="2517">
                  <c:v>42.119166666666665</c:v>
                </c:pt>
                <c:pt idx="2518">
                  <c:v>42.135833333333331</c:v>
                </c:pt>
                <c:pt idx="2519">
                  <c:v>42.152500000000003</c:v>
                </c:pt>
                <c:pt idx="2520">
                  <c:v>42.169444444444444</c:v>
                </c:pt>
                <c:pt idx="2521">
                  <c:v>42.18611111111111</c:v>
                </c:pt>
                <c:pt idx="2522">
                  <c:v>42.202777777777776</c:v>
                </c:pt>
                <c:pt idx="2523">
                  <c:v>42.219722222222224</c:v>
                </c:pt>
                <c:pt idx="2524">
                  <c:v>42.236388888888889</c:v>
                </c:pt>
                <c:pt idx="2525">
                  <c:v>42.253055555555555</c:v>
                </c:pt>
                <c:pt idx="2526">
                  <c:v>42.269722222222221</c:v>
                </c:pt>
                <c:pt idx="2527">
                  <c:v>42.286666666666669</c:v>
                </c:pt>
                <c:pt idx="2528">
                  <c:v>42.303333333333335</c:v>
                </c:pt>
                <c:pt idx="2529">
                  <c:v>42.32</c:v>
                </c:pt>
                <c:pt idx="2530">
                  <c:v>42.336944444444441</c:v>
                </c:pt>
                <c:pt idx="2531">
                  <c:v>42.353611111111114</c:v>
                </c:pt>
                <c:pt idx="2532">
                  <c:v>42.37027777777778</c:v>
                </c:pt>
                <c:pt idx="2533">
                  <c:v>42.387222222222221</c:v>
                </c:pt>
                <c:pt idx="2534">
                  <c:v>42.403888888888886</c:v>
                </c:pt>
                <c:pt idx="2535">
                  <c:v>42.420555555555552</c:v>
                </c:pt>
                <c:pt idx="2536">
                  <c:v>42.4375</c:v>
                </c:pt>
                <c:pt idx="2537">
                  <c:v>42.454166666666666</c:v>
                </c:pt>
                <c:pt idx="2538">
                  <c:v>42.470833333333331</c:v>
                </c:pt>
                <c:pt idx="2539">
                  <c:v>42.487777777777779</c:v>
                </c:pt>
                <c:pt idx="2540">
                  <c:v>42.504444444444445</c:v>
                </c:pt>
                <c:pt idx="2541">
                  <c:v>42.521111111111111</c:v>
                </c:pt>
                <c:pt idx="2542">
                  <c:v>42.538055555555559</c:v>
                </c:pt>
                <c:pt idx="2543">
                  <c:v>42.554722222222225</c:v>
                </c:pt>
                <c:pt idx="2544">
                  <c:v>42.57138888888889</c:v>
                </c:pt>
                <c:pt idx="2545">
                  <c:v>42.588333333333331</c:v>
                </c:pt>
                <c:pt idx="2546">
                  <c:v>42.604999999999997</c:v>
                </c:pt>
                <c:pt idx="2547">
                  <c:v>42.62166666666667</c:v>
                </c:pt>
                <c:pt idx="2548">
                  <c:v>42.638611111111111</c:v>
                </c:pt>
                <c:pt idx="2549">
                  <c:v>42.655277777777776</c:v>
                </c:pt>
                <c:pt idx="2550">
                  <c:v>42.671944444444442</c:v>
                </c:pt>
                <c:pt idx="2551">
                  <c:v>42.68888888888889</c:v>
                </c:pt>
                <c:pt idx="2552">
                  <c:v>42.705555555555556</c:v>
                </c:pt>
                <c:pt idx="2553">
                  <c:v>42.722222222222221</c:v>
                </c:pt>
                <c:pt idx="2554">
                  <c:v>42.739166666666669</c:v>
                </c:pt>
                <c:pt idx="2555">
                  <c:v>42.755833333333335</c:v>
                </c:pt>
                <c:pt idx="2556">
                  <c:v>42.772500000000001</c:v>
                </c:pt>
                <c:pt idx="2557">
                  <c:v>42.789444444444442</c:v>
                </c:pt>
                <c:pt idx="2558">
                  <c:v>42.806111111111115</c:v>
                </c:pt>
                <c:pt idx="2559">
                  <c:v>42.82277777777778</c:v>
                </c:pt>
                <c:pt idx="2560">
                  <c:v>42.839444444444446</c:v>
                </c:pt>
                <c:pt idx="2561">
                  <c:v>42.856388888888887</c:v>
                </c:pt>
                <c:pt idx="2562">
                  <c:v>42.873055555555553</c:v>
                </c:pt>
                <c:pt idx="2563">
                  <c:v>42.889722222222225</c:v>
                </c:pt>
                <c:pt idx="2564">
                  <c:v>42.906666666666666</c:v>
                </c:pt>
                <c:pt idx="2565">
                  <c:v>42.923333333333332</c:v>
                </c:pt>
                <c:pt idx="2566">
                  <c:v>42.94</c:v>
                </c:pt>
                <c:pt idx="2567">
                  <c:v>42.956944444444446</c:v>
                </c:pt>
                <c:pt idx="2568">
                  <c:v>42.973611111111111</c:v>
                </c:pt>
                <c:pt idx="2569">
                  <c:v>42.990277777777777</c:v>
                </c:pt>
                <c:pt idx="2570">
                  <c:v>43.006944444444443</c:v>
                </c:pt>
                <c:pt idx="2571">
                  <c:v>43.023888888888891</c:v>
                </c:pt>
                <c:pt idx="2572">
                  <c:v>43.040555555555557</c:v>
                </c:pt>
                <c:pt idx="2573">
                  <c:v>43.057222222222222</c:v>
                </c:pt>
                <c:pt idx="2574">
                  <c:v>43.074166666666663</c:v>
                </c:pt>
                <c:pt idx="2575">
                  <c:v>43.090833333333336</c:v>
                </c:pt>
                <c:pt idx="2576">
                  <c:v>43.107500000000002</c:v>
                </c:pt>
                <c:pt idx="2577">
                  <c:v>43.124444444444443</c:v>
                </c:pt>
                <c:pt idx="2578">
                  <c:v>43.141111111111108</c:v>
                </c:pt>
                <c:pt idx="2579">
                  <c:v>43.157777777777781</c:v>
                </c:pt>
                <c:pt idx="2580">
                  <c:v>43.174722222222222</c:v>
                </c:pt>
                <c:pt idx="2581">
                  <c:v>43.191388888888888</c:v>
                </c:pt>
                <c:pt idx="2582">
                  <c:v>43.208055555555553</c:v>
                </c:pt>
                <c:pt idx="2583">
                  <c:v>43.225000000000001</c:v>
                </c:pt>
                <c:pt idx="2584">
                  <c:v>43.241666666666667</c:v>
                </c:pt>
                <c:pt idx="2585">
                  <c:v>43.258333333333333</c:v>
                </c:pt>
                <c:pt idx="2586">
                  <c:v>43.275277777777781</c:v>
                </c:pt>
                <c:pt idx="2587">
                  <c:v>43.291944444444447</c:v>
                </c:pt>
                <c:pt idx="2588">
                  <c:v>43.308611111111112</c:v>
                </c:pt>
                <c:pt idx="2589">
                  <c:v>43.325555555555553</c:v>
                </c:pt>
                <c:pt idx="2590">
                  <c:v>43.342222222222219</c:v>
                </c:pt>
                <c:pt idx="2591">
                  <c:v>43.358888888888892</c:v>
                </c:pt>
                <c:pt idx="2592">
                  <c:v>43.375833333333333</c:v>
                </c:pt>
                <c:pt idx="2593">
                  <c:v>43.392499999999998</c:v>
                </c:pt>
                <c:pt idx="2594">
                  <c:v>43.409166666666664</c:v>
                </c:pt>
                <c:pt idx="2595">
                  <c:v>43.426111111111112</c:v>
                </c:pt>
                <c:pt idx="2596">
                  <c:v>43.442777777777778</c:v>
                </c:pt>
                <c:pt idx="2597">
                  <c:v>43.459444444444443</c:v>
                </c:pt>
                <c:pt idx="2598">
                  <c:v>43.476388888888891</c:v>
                </c:pt>
                <c:pt idx="2599">
                  <c:v>43.493055555555557</c:v>
                </c:pt>
                <c:pt idx="2600">
                  <c:v>43.509722222222223</c:v>
                </c:pt>
                <c:pt idx="2601">
                  <c:v>43.526666666666664</c:v>
                </c:pt>
                <c:pt idx="2602">
                  <c:v>43.543333333333337</c:v>
                </c:pt>
                <c:pt idx="2603">
                  <c:v>43.56</c:v>
                </c:pt>
                <c:pt idx="2604">
                  <c:v>43.576944444444443</c:v>
                </c:pt>
                <c:pt idx="2605">
                  <c:v>43.593611111111109</c:v>
                </c:pt>
                <c:pt idx="2606">
                  <c:v>43.610277777777775</c:v>
                </c:pt>
                <c:pt idx="2607">
                  <c:v>43.627222222222223</c:v>
                </c:pt>
                <c:pt idx="2608">
                  <c:v>43.643888888888888</c:v>
                </c:pt>
                <c:pt idx="2609">
                  <c:v>43.660555555555554</c:v>
                </c:pt>
                <c:pt idx="2610">
                  <c:v>43.677500000000002</c:v>
                </c:pt>
                <c:pt idx="2611">
                  <c:v>43.694166666666668</c:v>
                </c:pt>
                <c:pt idx="2612">
                  <c:v>43.710833333333333</c:v>
                </c:pt>
                <c:pt idx="2613">
                  <c:v>43.727499999999999</c:v>
                </c:pt>
                <c:pt idx="2614">
                  <c:v>43.744444444444447</c:v>
                </c:pt>
                <c:pt idx="2615">
                  <c:v>43.761111111111113</c:v>
                </c:pt>
                <c:pt idx="2616">
                  <c:v>43.777777777777779</c:v>
                </c:pt>
                <c:pt idx="2617">
                  <c:v>43.794722222222219</c:v>
                </c:pt>
                <c:pt idx="2618">
                  <c:v>43.811388888888892</c:v>
                </c:pt>
                <c:pt idx="2619">
                  <c:v>43.828055555555558</c:v>
                </c:pt>
                <c:pt idx="2620">
                  <c:v>43.844999999999999</c:v>
                </c:pt>
                <c:pt idx="2621">
                  <c:v>43.861666666666665</c:v>
                </c:pt>
                <c:pt idx="2622">
                  <c:v>43.87833333333333</c:v>
                </c:pt>
                <c:pt idx="2623">
                  <c:v>43.895277777777778</c:v>
                </c:pt>
                <c:pt idx="2624">
                  <c:v>43.911944444444444</c:v>
                </c:pt>
                <c:pt idx="2625">
                  <c:v>43.92861111111111</c:v>
                </c:pt>
                <c:pt idx="2626">
                  <c:v>43.945555555555558</c:v>
                </c:pt>
                <c:pt idx="2627">
                  <c:v>43.962222222222223</c:v>
                </c:pt>
                <c:pt idx="2628">
                  <c:v>43.978888888888889</c:v>
                </c:pt>
                <c:pt idx="2629">
                  <c:v>43.99583333333333</c:v>
                </c:pt>
                <c:pt idx="2630">
                  <c:v>44.012500000000003</c:v>
                </c:pt>
                <c:pt idx="2631">
                  <c:v>44.029166666666669</c:v>
                </c:pt>
                <c:pt idx="2632">
                  <c:v>44.046111111111109</c:v>
                </c:pt>
                <c:pt idx="2633">
                  <c:v>44.062777777777775</c:v>
                </c:pt>
                <c:pt idx="2634">
                  <c:v>44.079444444444448</c:v>
                </c:pt>
                <c:pt idx="2635">
                  <c:v>44.096111111111114</c:v>
                </c:pt>
                <c:pt idx="2636">
                  <c:v>44.113055555555555</c:v>
                </c:pt>
                <c:pt idx="2637">
                  <c:v>44.12972222222222</c:v>
                </c:pt>
                <c:pt idx="2638">
                  <c:v>44.146388888888886</c:v>
                </c:pt>
                <c:pt idx="2639">
                  <c:v>44.163333333333334</c:v>
                </c:pt>
                <c:pt idx="2640">
                  <c:v>44.18</c:v>
                </c:pt>
                <c:pt idx="2641">
                  <c:v>44.196666666666665</c:v>
                </c:pt>
                <c:pt idx="2642">
                  <c:v>44.213611111111113</c:v>
                </c:pt>
                <c:pt idx="2643">
                  <c:v>44.230277777777779</c:v>
                </c:pt>
                <c:pt idx="2644">
                  <c:v>44.246944444444445</c:v>
                </c:pt>
                <c:pt idx="2645">
                  <c:v>44.263888888888886</c:v>
                </c:pt>
                <c:pt idx="2646">
                  <c:v>44.280555555555559</c:v>
                </c:pt>
                <c:pt idx="2647">
                  <c:v>44.297222222222224</c:v>
                </c:pt>
                <c:pt idx="2648">
                  <c:v>44.314166666666665</c:v>
                </c:pt>
                <c:pt idx="2649">
                  <c:v>44.330833333333331</c:v>
                </c:pt>
                <c:pt idx="2650">
                  <c:v>44.347499999999997</c:v>
                </c:pt>
                <c:pt idx="2651">
                  <c:v>44.364444444444445</c:v>
                </c:pt>
                <c:pt idx="2652">
                  <c:v>44.38111111111111</c:v>
                </c:pt>
                <c:pt idx="2653">
                  <c:v>44.397777777777776</c:v>
                </c:pt>
                <c:pt idx="2654">
                  <c:v>44.414722222222224</c:v>
                </c:pt>
                <c:pt idx="2655">
                  <c:v>44.43138888888889</c:v>
                </c:pt>
                <c:pt idx="2656">
                  <c:v>44.448055555555555</c:v>
                </c:pt>
                <c:pt idx="2657">
                  <c:v>44.465000000000003</c:v>
                </c:pt>
                <c:pt idx="2658">
                  <c:v>44.481666666666669</c:v>
                </c:pt>
                <c:pt idx="2659">
                  <c:v>44.498333333333335</c:v>
                </c:pt>
                <c:pt idx="2660">
                  <c:v>44.515277777777776</c:v>
                </c:pt>
                <c:pt idx="2661">
                  <c:v>44.531944444444441</c:v>
                </c:pt>
                <c:pt idx="2662">
                  <c:v>44.548611111111114</c:v>
                </c:pt>
                <c:pt idx="2663">
                  <c:v>44.565555555555555</c:v>
                </c:pt>
                <c:pt idx="2664">
                  <c:v>44.582222222222221</c:v>
                </c:pt>
                <c:pt idx="2665">
                  <c:v>44.598888888888887</c:v>
                </c:pt>
                <c:pt idx="2666">
                  <c:v>44.615833333333335</c:v>
                </c:pt>
                <c:pt idx="2667">
                  <c:v>44.6325</c:v>
                </c:pt>
                <c:pt idx="2668">
                  <c:v>44.649166666666666</c:v>
                </c:pt>
                <c:pt idx="2669">
                  <c:v>44.666111111111114</c:v>
                </c:pt>
                <c:pt idx="2670">
                  <c:v>44.68277777777778</c:v>
                </c:pt>
                <c:pt idx="2671">
                  <c:v>44.699444444444445</c:v>
                </c:pt>
                <c:pt idx="2672">
                  <c:v>44.716388888888886</c:v>
                </c:pt>
                <c:pt idx="2673">
                  <c:v>44.733055555555552</c:v>
                </c:pt>
                <c:pt idx="2674">
                  <c:v>44.749722222222225</c:v>
                </c:pt>
                <c:pt idx="2675">
                  <c:v>44.766388888888891</c:v>
                </c:pt>
                <c:pt idx="2676">
                  <c:v>44.783333333333331</c:v>
                </c:pt>
                <c:pt idx="2677">
                  <c:v>44.8</c:v>
                </c:pt>
                <c:pt idx="2678">
                  <c:v>44.81666666666667</c:v>
                </c:pt>
                <c:pt idx="2679">
                  <c:v>44.833611111111111</c:v>
                </c:pt>
                <c:pt idx="2680">
                  <c:v>44.850277777777777</c:v>
                </c:pt>
                <c:pt idx="2681">
                  <c:v>44.866944444444442</c:v>
                </c:pt>
                <c:pt idx="2682">
                  <c:v>44.88388888888889</c:v>
                </c:pt>
                <c:pt idx="2683">
                  <c:v>44.900555555555556</c:v>
                </c:pt>
                <c:pt idx="2684">
                  <c:v>44.917222222222222</c:v>
                </c:pt>
                <c:pt idx="2685">
                  <c:v>44.93416666666667</c:v>
                </c:pt>
                <c:pt idx="2686">
                  <c:v>44.950833333333335</c:v>
                </c:pt>
                <c:pt idx="2687">
                  <c:v>44.967500000000001</c:v>
                </c:pt>
                <c:pt idx="2688">
                  <c:v>44.984444444444442</c:v>
                </c:pt>
                <c:pt idx="2689">
                  <c:v>45.001111111111108</c:v>
                </c:pt>
                <c:pt idx="2690">
                  <c:v>45.017777777777781</c:v>
                </c:pt>
                <c:pt idx="2691">
                  <c:v>45.034722222222221</c:v>
                </c:pt>
                <c:pt idx="2692">
                  <c:v>45.051388888888887</c:v>
                </c:pt>
                <c:pt idx="2693">
                  <c:v>45.068055555555553</c:v>
                </c:pt>
                <c:pt idx="2694">
                  <c:v>45.085000000000001</c:v>
                </c:pt>
                <c:pt idx="2695">
                  <c:v>45.101666666666667</c:v>
                </c:pt>
                <c:pt idx="2696">
                  <c:v>45.118333333333332</c:v>
                </c:pt>
                <c:pt idx="2697">
                  <c:v>45.13527777777778</c:v>
                </c:pt>
                <c:pt idx="2698">
                  <c:v>45.151944444444446</c:v>
                </c:pt>
                <c:pt idx="2699">
                  <c:v>45.168611111111112</c:v>
                </c:pt>
                <c:pt idx="2700">
                  <c:v>45.185277777777777</c:v>
                </c:pt>
                <c:pt idx="2701">
                  <c:v>45.202222222222225</c:v>
                </c:pt>
                <c:pt idx="2702">
                  <c:v>45.218888888888891</c:v>
                </c:pt>
                <c:pt idx="2703">
                  <c:v>45.235555555555557</c:v>
                </c:pt>
                <c:pt idx="2704">
                  <c:v>45.252499999999998</c:v>
                </c:pt>
                <c:pt idx="2705">
                  <c:v>45.269166666666663</c:v>
                </c:pt>
                <c:pt idx="2706">
                  <c:v>45.285833333333336</c:v>
                </c:pt>
                <c:pt idx="2707">
                  <c:v>45.302777777777777</c:v>
                </c:pt>
                <c:pt idx="2708">
                  <c:v>45.319444444444443</c:v>
                </c:pt>
                <c:pt idx="2709">
                  <c:v>45.336111111111109</c:v>
                </c:pt>
                <c:pt idx="2710">
                  <c:v>45.353055555555557</c:v>
                </c:pt>
                <c:pt idx="2711">
                  <c:v>45.369722222222222</c:v>
                </c:pt>
                <c:pt idx="2712">
                  <c:v>45.386388888888888</c:v>
                </c:pt>
                <c:pt idx="2713">
                  <c:v>45.403333333333336</c:v>
                </c:pt>
                <c:pt idx="2714">
                  <c:v>45.42</c:v>
                </c:pt>
                <c:pt idx="2715">
                  <c:v>45.436666666666667</c:v>
                </c:pt>
                <c:pt idx="2716">
                  <c:v>45.453611111111108</c:v>
                </c:pt>
                <c:pt idx="2717">
                  <c:v>45.470277777777781</c:v>
                </c:pt>
                <c:pt idx="2718">
                  <c:v>45.486944444444447</c:v>
                </c:pt>
                <c:pt idx="2719">
                  <c:v>45.503888888888888</c:v>
                </c:pt>
                <c:pt idx="2720">
                  <c:v>45.520555555555553</c:v>
                </c:pt>
                <c:pt idx="2721">
                  <c:v>45.537222222222219</c:v>
                </c:pt>
                <c:pt idx="2722">
                  <c:v>45.553888888888892</c:v>
                </c:pt>
                <c:pt idx="2723">
                  <c:v>45.570833333333333</c:v>
                </c:pt>
                <c:pt idx="2724">
                  <c:v>45.587499999999999</c:v>
                </c:pt>
                <c:pt idx="2725">
                  <c:v>45.604166666666664</c:v>
                </c:pt>
                <c:pt idx="2726">
                  <c:v>45.621111111111112</c:v>
                </c:pt>
                <c:pt idx="2727">
                  <c:v>45.637777777777778</c:v>
                </c:pt>
                <c:pt idx="2728">
                  <c:v>45.654444444444444</c:v>
                </c:pt>
                <c:pt idx="2729">
                  <c:v>45.671388888888892</c:v>
                </c:pt>
                <c:pt idx="2730">
                  <c:v>45.688055555555557</c:v>
                </c:pt>
                <c:pt idx="2731">
                  <c:v>45.704722222222223</c:v>
                </c:pt>
                <c:pt idx="2732">
                  <c:v>45.721666666666664</c:v>
                </c:pt>
                <c:pt idx="2733">
                  <c:v>45.738333333333337</c:v>
                </c:pt>
                <c:pt idx="2734">
                  <c:v>45.755000000000003</c:v>
                </c:pt>
                <c:pt idx="2735">
                  <c:v>45.771944444444443</c:v>
                </c:pt>
                <c:pt idx="2736">
                  <c:v>45.788611111111109</c:v>
                </c:pt>
                <c:pt idx="2737">
                  <c:v>45.805277777777775</c:v>
                </c:pt>
                <c:pt idx="2738">
                  <c:v>45.822222222222223</c:v>
                </c:pt>
                <c:pt idx="2739">
                  <c:v>45.838888888888889</c:v>
                </c:pt>
                <c:pt idx="2740">
                  <c:v>45.855555555555554</c:v>
                </c:pt>
                <c:pt idx="2741">
                  <c:v>45.872500000000002</c:v>
                </c:pt>
                <c:pt idx="2742">
                  <c:v>45.889166666666668</c:v>
                </c:pt>
                <c:pt idx="2743">
                  <c:v>45.905833333333334</c:v>
                </c:pt>
                <c:pt idx="2744">
                  <c:v>45.922777777777775</c:v>
                </c:pt>
                <c:pt idx="2745">
                  <c:v>45.939444444444447</c:v>
                </c:pt>
                <c:pt idx="2746">
                  <c:v>45.956111111111113</c:v>
                </c:pt>
                <c:pt idx="2747">
                  <c:v>45.973055555555554</c:v>
                </c:pt>
                <c:pt idx="2748">
                  <c:v>45.98972222222222</c:v>
                </c:pt>
                <c:pt idx="2749">
                  <c:v>46.006388888888885</c:v>
                </c:pt>
                <c:pt idx="2750">
                  <c:v>46.023333333333333</c:v>
                </c:pt>
                <c:pt idx="2751">
                  <c:v>46.04</c:v>
                </c:pt>
                <c:pt idx="2752">
                  <c:v>46.056666666666665</c:v>
                </c:pt>
                <c:pt idx="2753">
                  <c:v>46.073333333333331</c:v>
                </c:pt>
                <c:pt idx="2754">
                  <c:v>46.090277777777779</c:v>
                </c:pt>
                <c:pt idx="2755">
                  <c:v>46.106944444444444</c:v>
                </c:pt>
                <c:pt idx="2756">
                  <c:v>46.12361111111111</c:v>
                </c:pt>
                <c:pt idx="2757">
                  <c:v>46.140555555555558</c:v>
                </c:pt>
                <c:pt idx="2758">
                  <c:v>46.157222222222224</c:v>
                </c:pt>
                <c:pt idx="2759">
                  <c:v>46.173888888888889</c:v>
                </c:pt>
                <c:pt idx="2760">
                  <c:v>46.19083333333333</c:v>
                </c:pt>
                <c:pt idx="2761">
                  <c:v>46.207500000000003</c:v>
                </c:pt>
                <c:pt idx="2762">
                  <c:v>46.224166666666669</c:v>
                </c:pt>
                <c:pt idx="2763">
                  <c:v>46.24111111111111</c:v>
                </c:pt>
                <c:pt idx="2764">
                  <c:v>46.257777777777775</c:v>
                </c:pt>
                <c:pt idx="2765">
                  <c:v>46.274444444444441</c:v>
                </c:pt>
                <c:pt idx="2766">
                  <c:v>46.291388888888889</c:v>
                </c:pt>
                <c:pt idx="2767">
                  <c:v>46.308055555555555</c:v>
                </c:pt>
                <c:pt idx="2768">
                  <c:v>46.324722222222221</c:v>
                </c:pt>
                <c:pt idx="2769">
                  <c:v>46.341666666666669</c:v>
                </c:pt>
                <c:pt idx="2770">
                  <c:v>46.358333333333334</c:v>
                </c:pt>
                <c:pt idx="2771">
                  <c:v>46.375</c:v>
                </c:pt>
                <c:pt idx="2772">
                  <c:v>46.391666666666666</c:v>
                </c:pt>
                <c:pt idx="2773">
                  <c:v>46.408611111111114</c:v>
                </c:pt>
                <c:pt idx="2774">
                  <c:v>46.425277777777779</c:v>
                </c:pt>
                <c:pt idx="2775">
                  <c:v>46.441944444444445</c:v>
                </c:pt>
                <c:pt idx="2776">
                  <c:v>46.458888888888886</c:v>
                </c:pt>
                <c:pt idx="2777">
                  <c:v>46.475555555555559</c:v>
                </c:pt>
                <c:pt idx="2778">
                  <c:v>46.492222222222225</c:v>
                </c:pt>
                <c:pt idx="2779">
                  <c:v>46.509166666666665</c:v>
                </c:pt>
                <c:pt idx="2780">
                  <c:v>46.525833333333331</c:v>
                </c:pt>
                <c:pt idx="2781">
                  <c:v>46.542499999999997</c:v>
                </c:pt>
                <c:pt idx="2782">
                  <c:v>46.559444444444445</c:v>
                </c:pt>
                <c:pt idx="2783">
                  <c:v>46.576111111111111</c:v>
                </c:pt>
                <c:pt idx="2784">
                  <c:v>46.592777777777776</c:v>
                </c:pt>
                <c:pt idx="2785">
                  <c:v>46.609722222222224</c:v>
                </c:pt>
                <c:pt idx="2786">
                  <c:v>46.62638888888889</c:v>
                </c:pt>
                <c:pt idx="2787">
                  <c:v>46.643055555555556</c:v>
                </c:pt>
                <c:pt idx="2788">
                  <c:v>46.66</c:v>
                </c:pt>
                <c:pt idx="2789">
                  <c:v>46.676666666666669</c:v>
                </c:pt>
                <c:pt idx="2790">
                  <c:v>46.693333333333335</c:v>
                </c:pt>
                <c:pt idx="2791">
                  <c:v>46.710277777777776</c:v>
                </c:pt>
                <c:pt idx="2792">
                  <c:v>46.726944444444442</c:v>
                </c:pt>
                <c:pt idx="2793">
                  <c:v>46.743611111111115</c:v>
                </c:pt>
                <c:pt idx="2794">
                  <c:v>46.760555555555555</c:v>
                </c:pt>
                <c:pt idx="2795">
                  <c:v>46.777222222222221</c:v>
                </c:pt>
                <c:pt idx="2796">
                  <c:v>46.793888888888887</c:v>
                </c:pt>
                <c:pt idx="2797">
                  <c:v>46.810833333333335</c:v>
                </c:pt>
                <c:pt idx="2798">
                  <c:v>46.827500000000001</c:v>
                </c:pt>
                <c:pt idx="2799">
                  <c:v>46.844166666666666</c:v>
                </c:pt>
                <c:pt idx="2800">
                  <c:v>46.861111111111114</c:v>
                </c:pt>
                <c:pt idx="2801">
                  <c:v>46.87777777777778</c:v>
                </c:pt>
                <c:pt idx="2802">
                  <c:v>46.894444444444446</c:v>
                </c:pt>
                <c:pt idx="2803">
                  <c:v>46.911111111111111</c:v>
                </c:pt>
                <c:pt idx="2804">
                  <c:v>46.928055555555552</c:v>
                </c:pt>
                <c:pt idx="2805">
                  <c:v>46.944722222222225</c:v>
                </c:pt>
                <c:pt idx="2806">
                  <c:v>46.961388888888891</c:v>
                </c:pt>
                <c:pt idx="2807">
                  <c:v>46.978333333333332</c:v>
                </c:pt>
                <c:pt idx="2808">
                  <c:v>46.994999999999997</c:v>
                </c:pt>
                <c:pt idx="2809">
                  <c:v>47.011666666666663</c:v>
                </c:pt>
                <c:pt idx="2810">
                  <c:v>47.028333333333336</c:v>
                </c:pt>
                <c:pt idx="2811">
                  <c:v>47.045277777777777</c:v>
                </c:pt>
                <c:pt idx="2812">
                  <c:v>47.061944444444443</c:v>
                </c:pt>
                <c:pt idx="2813">
                  <c:v>47.078611111111108</c:v>
                </c:pt>
                <c:pt idx="2814">
                  <c:v>47.095555555555556</c:v>
                </c:pt>
                <c:pt idx="2815">
                  <c:v>47.112222222222222</c:v>
                </c:pt>
                <c:pt idx="2816">
                  <c:v>47.128888888888888</c:v>
                </c:pt>
                <c:pt idx="2817">
                  <c:v>47.145833333333336</c:v>
                </c:pt>
                <c:pt idx="2818">
                  <c:v>47.162500000000001</c:v>
                </c:pt>
                <c:pt idx="2819">
                  <c:v>47.179166666666667</c:v>
                </c:pt>
                <c:pt idx="2820">
                  <c:v>47.196111111111108</c:v>
                </c:pt>
                <c:pt idx="2821">
                  <c:v>47.212777777777781</c:v>
                </c:pt>
                <c:pt idx="2822">
                  <c:v>47.229444444444447</c:v>
                </c:pt>
                <c:pt idx="2823">
                  <c:v>47.246388888888887</c:v>
                </c:pt>
                <c:pt idx="2824">
                  <c:v>47.263055555555553</c:v>
                </c:pt>
                <c:pt idx="2825">
                  <c:v>47.279722222222219</c:v>
                </c:pt>
                <c:pt idx="2826">
                  <c:v>47.296666666666667</c:v>
                </c:pt>
                <c:pt idx="2827">
                  <c:v>47.313333333333333</c:v>
                </c:pt>
                <c:pt idx="2828">
                  <c:v>47.33</c:v>
                </c:pt>
                <c:pt idx="2829">
                  <c:v>47.346944444444446</c:v>
                </c:pt>
                <c:pt idx="2830">
                  <c:v>47.363611111111112</c:v>
                </c:pt>
                <c:pt idx="2831">
                  <c:v>47.380277777777778</c:v>
                </c:pt>
                <c:pt idx="2832">
                  <c:v>47.397222222222226</c:v>
                </c:pt>
                <c:pt idx="2833">
                  <c:v>47.413888888888891</c:v>
                </c:pt>
                <c:pt idx="2834">
                  <c:v>47.430555555555557</c:v>
                </c:pt>
                <c:pt idx="2835">
                  <c:v>47.447499999999998</c:v>
                </c:pt>
                <c:pt idx="2836">
                  <c:v>47.464166666666664</c:v>
                </c:pt>
                <c:pt idx="2837">
                  <c:v>47.480833333333337</c:v>
                </c:pt>
                <c:pt idx="2838">
                  <c:v>47.497777777777777</c:v>
                </c:pt>
                <c:pt idx="2839">
                  <c:v>47.514444444444443</c:v>
                </c:pt>
                <c:pt idx="2840">
                  <c:v>47.531111111111109</c:v>
                </c:pt>
                <c:pt idx="2841">
                  <c:v>47.548055555555557</c:v>
                </c:pt>
                <c:pt idx="2842">
                  <c:v>47.564722222222223</c:v>
                </c:pt>
                <c:pt idx="2843">
                  <c:v>47.581388888888888</c:v>
                </c:pt>
                <c:pt idx="2844">
                  <c:v>47.598333333333336</c:v>
                </c:pt>
                <c:pt idx="2845">
                  <c:v>47.615000000000002</c:v>
                </c:pt>
                <c:pt idx="2846">
                  <c:v>47.631666666666668</c:v>
                </c:pt>
                <c:pt idx="2847">
                  <c:v>47.648611111111109</c:v>
                </c:pt>
                <c:pt idx="2848">
                  <c:v>47.665277777777774</c:v>
                </c:pt>
                <c:pt idx="2849">
                  <c:v>47.681944444444447</c:v>
                </c:pt>
                <c:pt idx="2850">
                  <c:v>47.698888888888888</c:v>
                </c:pt>
                <c:pt idx="2851">
                  <c:v>47.715555555555554</c:v>
                </c:pt>
                <c:pt idx="2852">
                  <c:v>47.732222222222219</c:v>
                </c:pt>
                <c:pt idx="2853">
                  <c:v>47.748888888888892</c:v>
                </c:pt>
                <c:pt idx="2854">
                  <c:v>47.765833333333333</c:v>
                </c:pt>
                <c:pt idx="2855">
                  <c:v>47.782499999999999</c:v>
                </c:pt>
                <c:pt idx="2856">
                  <c:v>47.799166666666665</c:v>
                </c:pt>
                <c:pt idx="2857">
                  <c:v>47.816111111111113</c:v>
                </c:pt>
                <c:pt idx="2858">
                  <c:v>47.832777777777778</c:v>
                </c:pt>
                <c:pt idx="2859">
                  <c:v>47.849444444444444</c:v>
                </c:pt>
                <c:pt idx="2860">
                  <c:v>47.866388888888892</c:v>
                </c:pt>
                <c:pt idx="2861">
                  <c:v>47.883055555555558</c:v>
                </c:pt>
                <c:pt idx="2862">
                  <c:v>47.899722222222223</c:v>
                </c:pt>
                <c:pt idx="2863">
                  <c:v>47.916666666666664</c:v>
                </c:pt>
                <c:pt idx="2864">
                  <c:v>47.93333333333333</c:v>
                </c:pt>
                <c:pt idx="2865">
                  <c:v>47.95</c:v>
                </c:pt>
                <c:pt idx="2866">
                  <c:v>47.966944444444444</c:v>
                </c:pt>
                <c:pt idx="2867">
                  <c:v>47.983611111111109</c:v>
                </c:pt>
                <c:pt idx="2868">
                  <c:v>48</c:v>
                </c:pt>
                <c:pt idx="2869">
                  <c:v>48.016944444444448</c:v>
                </c:pt>
                <c:pt idx="2870">
                  <c:v>48.033611111111114</c:v>
                </c:pt>
                <c:pt idx="2871">
                  <c:v>48.050277777777779</c:v>
                </c:pt>
                <c:pt idx="2872">
                  <c:v>48.06722222222222</c:v>
                </c:pt>
                <c:pt idx="2873">
                  <c:v>48.083888888888886</c:v>
                </c:pt>
                <c:pt idx="2874">
                  <c:v>48.100555555555559</c:v>
                </c:pt>
                <c:pt idx="2875">
                  <c:v>48.1175</c:v>
                </c:pt>
                <c:pt idx="2876">
                  <c:v>48.134166666666665</c:v>
                </c:pt>
                <c:pt idx="2877">
                  <c:v>48.150833333333331</c:v>
                </c:pt>
                <c:pt idx="2878">
                  <c:v>48.167777777777779</c:v>
                </c:pt>
                <c:pt idx="2879">
                  <c:v>48.184444444444445</c:v>
                </c:pt>
                <c:pt idx="2880">
                  <c:v>48.201111111111111</c:v>
                </c:pt>
                <c:pt idx="2881">
                  <c:v>48.218055555555559</c:v>
                </c:pt>
                <c:pt idx="2882">
                  <c:v>48.234722222222224</c:v>
                </c:pt>
                <c:pt idx="2883">
                  <c:v>48.25138888888889</c:v>
                </c:pt>
                <c:pt idx="2884">
                  <c:v>48.268333333333331</c:v>
                </c:pt>
                <c:pt idx="2885">
                  <c:v>48.284999999999997</c:v>
                </c:pt>
                <c:pt idx="2886">
                  <c:v>48.301666666666669</c:v>
                </c:pt>
                <c:pt idx="2887">
                  <c:v>48.31861111111111</c:v>
                </c:pt>
                <c:pt idx="2888">
                  <c:v>48.335277777777776</c:v>
                </c:pt>
                <c:pt idx="2889">
                  <c:v>48.351944444444442</c:v>
                </c:pt>
                <c:pt idx="2890">
                  <c:v>48.368611111111115</c:v>
                </c:pt>
                <c:pt idx="2891">
                  <c:v>48.385555555555555</c:v>
                </c:pt>
                <c:pt idx="2892">
                  <c:v>48.402222222222221</c:v>
                </c:pt>
                <c:pt idx="2893">
                  <c:v>48.418888888888887</c:v>
                </c:pt>
                <c:pt idx="2894">
                  <c:v>48.435833333333335</c:v>
                </c:pt>
                <c:pt idx="2895">
                  <c:v>48.452500000000001</c:v>
                </c:pt>
                <c:pt idx="2896">
                  <c:v>48.469166666666666</c:v>
                </c:pt>
                <c:pt idx="2897">
                  <c:v>48.486111111111114</c:v>
                </c:pt>
                <c:pt idx="2898">
                  <c:v>48.50277777777778</c:v>
                </c:pt>
                <c:pt idx="2899">
                  <c:v>48.519444444444446</c:v>
                </c:pt>
                <c:pt idx="2900">
                  <c:v>48.536388888888887</c:v>
                </c:pt>
                <c:pt idx="2901">
                  <c:v>48.553055555555552</c:v>
                </c:pt>
                <c:pt idx="2902">
                  <c:v>48.569722222222225</c:v>
                </c:pt>
                <c:pt idx="2903">
                  <c:v>48.586666666666666</c:v>
                </c:pt>
                <c:pt idx="2904">
                  <c:v>48.603333333333332</c:v>
                </c:pt>
                <c:pt idx="2905">
                  <c:v>48.62</c:v>
                </c:pt>
                <c:pt idx="2906">
                  <c:v>48.636944444444445</c:v>
                </c:pt>
                <c:pt idx="2907">
                  <c:v>48.653611111111111</c:v>
                </c:pt>
                <c:pt idx="2908">
                  <c:v>48.670277777777777</c:v>
                </c:pt>
                <c:pt idx="2909">
                  <c:v>48.687222222222225</c:v>
                </c:pt>
                <c:pt idx="2910">
                  <c:v>48.703888888888891</c:v>
                </c:pt>
                <c:pt idx="2911">
                  <c:v>48.720555555555556</c:v>
                </c:pt>
                <c:pt idx="2912">
                  <c:v>48.737499999999997</c:v>
                </c:pt>
                <c:pt idx="2913">
                  <c:v>48.75416666666667</c:v>
                </c:pt>
                <c:pt idx="2914">
                  <c:v>48.770833333333336</c:v>
                </c:pt>
                <c:pt idx="2915">
                  <c:v>48.787777777777777</c:v>
                </c:pt>
                <c:pt idx="2916">
                  <c:v>48.804444444444442</c:v>
                </c:pt>
                <c:pt idx="2917">
                  <c:v>48.821111111111108</c:v>
                </c:pt>
                <c:pt idx="2918">
                  <c:v>48.838055555555556</c:v>
                </c:pt>
                <c:pt idx="2919">
                  <c:v>48.854722222222222</c:v>
                </c:pt>
                <c:pt idx="2920">
                  <c:v>48.871388888888887</c:v>
                </c:pt>
                <c:pt idx="2921">
                  <c:v>48.888055555555553</c:v>
                </c:pt>
                <c:pt idx="2922">
                  <c:v>48.905000000000001</c:v>
                </c:pt>
                <c:pt idx="2923">
                  <c:v>48.921666666666667</c:v>
                </c:pt>
                <c:pt idx="2924">
                  <c:v>48.938333333333333</c:v>
                </c:pt>
                <c:pt idx="2925">
                  <c:v>48.955277777777781</c:v>
                </c:pt>
                <c:pt idx="2926">
                  <c:v>48.971944444444446</c:v>
                </c:pt>
                <c:pt idx="2927">
                  <c:v>48.988611111111112</c:v>
                </c:pt>
                <c:pt idx="2928">
                  <c:v>49.005555555555553</c:v>
                </c:pt>
                <c:pt idx="2929">
                  <c:v>49.022222222222226</c:v>
                </c:pt>
                <c:pt idx="2930">
                  <c:v>49.038888888888891</c:v>
                </c:pt>
                <c:pt idx="2931">
                  <c:v>49.055833333333332</c:v>
                </c:pt>
                <c:pt idx="2932">
                  <c:v>49.072499999999998</c:v>
                </c:pt>
                <c:pt idx="2933">
                  <c:v>49.089166666666664</c:v>
                </c:pt>
                <c:pt idx="2934">
                  <c:v>49.106111111111112</c:v>
                </c:pt>
                <c:pt idx="2935">
                  <c:v>49.122777777777777</c:v>
                </c:pt>
                <c:pt idx="2936">
                  <c:v>49.139444444444443</c:v>
                </c:pt>
                <c:pt idx="2937">
                  <c:v>49.156388888888891</c:v>
                </c:pt>
                <c:pt idx="2938">
                  <c:v>49.173055555555557</c:v>
                </c:pt>
                <c:pt idx="2939">
                  <c:v>49.189722222222223</c:v>
                </c:pt>
                <c:pt idx="2940">
                  <c:v>49.206666666666663</c:v>
                </c:pt>
                <c:pt idx="2941">
                  <c:v>49.223333333333336</c:v>
                </c:pt>
                <c:pt idx="2942">
                  <c:v>49.24</c:v>
                </c:pt>
                <c:pt idx="2943">
                  <c:v>49.256666666666668</c:v>
                </c:pt>
                <c:pt idx="2944">
                  <c:v>49.273611111111109</c:v>
                </c:pt>
                <c:pt idx="2945">
                  <c:v>49.290277777777774</c:v>
                </c:pt>
                <c:pt idx="2946">
                  <c:v>49.306944444444447</c:v>
                </c:pt>
                <c:pt idx="2947">
                  <c:v>49.323888888888888</c:v>
                </c:pt>
                <c:pt idx="2948">
                  <c:v>49.340555555555554</c:v>
                </c:pt>
                <c:pt idx="2949">
                  <c:v>49.357222222222219</c:v>
                </c:pt>
                <c:pt idx="2950">
                  <c:v>49.374166666666667</c:v>
                </c:pt>
                <c:pt idx="2951">
                  <c:v>49.390833333333333</c:v>
                </c:pt>
                <c:pt idx="2952">
                  <c:v>49.407499999999999</c:v>
                </c:pt>
                <c:pt idx="2953">
                  <c:v>49.424444444444447</c:v>
                </c:pt>
                <c:pt idx="2954">
                  <c:v>49.441111111111113</c:v>
                </c:pt>
                <c:pt idx="2955">
                  <c:v>49.457777777777778</c:v>
                </c:pt>
                <c:pt idx="2956">
                  <c:v>49.474722222222219</c:v>
                </c:pt>
                <c:pt idx="2957">
                  <c:v>49.491388888888892</c:v>
                </c:pt>
                <c:pt idx="2958">
                  <c:v>49.508055555555558</c:v>
                </c:pt>
                <c:pt idx="2959">
                  <c:v>49.524999999999999</c:v>
                </c:pt>
                <c:pt idx="2960">
                  <c:v>49.541666666666664</c:v>
                </c:pt>
                <c:pt idx="2961">
                  <c:v>49.55833333333333</c:v>
                </c:pt>
                <c:pt idx="2962">
                  <c:v>49.575277777777778</c:v>
                </c:pt>
                <c:pt idx="2963">
                  <c:v>49.591944444444444</c:v>
                </c:pt>
                <c:pt idx="2964">
                  <c:v>49.608611111111109</c:v>
                </c:pt>
                <c:pt idx="2965">
                  <c:v>49.625555555555557</c:v>
                </c:pt>
                <c:pt idx="2966">
                  <c:v>49.642222222222223</c:v>
                </c:pt>
                <c:pt idx="2967">
                  <c:v>49.658888888888889</c:v>
                </c:pt>
                <c:pt idx="2968">
                  <c:v>49.675833333333337</c:v>
                </c:pt>
                <c:pt idx="2969">
                  <c:v>49.692500000000003</c:v>
                </c:pt>
                <c:pt idx="2970">
                  <c:v>49.709166666666668</c:v>
                </c:pt>
                <c:pt idx="2971">
                  <c:v>49.726111111111109</c:v>
                </c:pt>
                <c:pt idx="2972">
                  <c:v>49.742777777777775</c:v>
                </c:pt>
                <c:pt idx="2973">
                  <c:v>49.759444444444448</c:v>
                </c:pt>
                <c:pt idx="2974">
                  <c:v>49.776388888888889</c:v>
                </c:pt>
                <c:pt idx="2975">
                  <c:v>49.793055555555554</c:v>
                </c:pt>
                <c:pt idx="2976">
                  <c:v>49.80972222222222</c:v>
                </c:pt>
                <c:pt idx="2977">
                  <c:v>49.826666666666668</c:v>
                </c:pt>
                <c:pt idx="2978">
                  <c:v>49.843333333333334</c:v>
                </c:pt>
                <c:pt idx="2979">
                  <c:v>49.86</c:v>
                </c:pt>
                <c:pt idx="2980">
                  <c:v>49.876944444444447</c:v>
                </c:pt>
                <c:pt idx="2981">
                  <c:v>49.893611111111113</c:v>
                </c:pt>
                <c:pt idx="2982">
                  <c:v>49.910277777777779</c:v>
                </c:pt>
                <c:pt idx="2983">
                  <c:v>49.92722222222222</c:v>
                </c:pt>
                <c:pt idx="2984">
                  <c:v>49.943888888888885</c:v>
                </c:pt>
                <c:pt idx="2985">
                  <c:v>49.960555555555558</c:v>
                </c:pt>
                <c:pt idx="2986">
                  <c:v>49.977222222222224</c:v>
                </c:pt>
                <c:pt idx="2987">
                  <c:v>49.994166666666665</c:v>
                </c:pt>
                <c:pt idx="2988">
                  <c:v>50.010833333333331</c:v>
                </c:pt>
                <c:pt idx="2989">
                  <c:v>50.027500000000003</c:v>
                </c:pt>
                <c:pt idx="2990">
                  <c:v>50.044444444444444</c:v>
                </c:pt>
                <c:pt idx="2991">
                  <c:v>50.06111111111111</c:v>
                </c:pt>
                <c:pt idx="2992">
                  <c:v>50.077777777777776</c:v>
                </c:pt>
                <c:pt idx="2993">
                  <c:v>50.094722222222224</c:v>
                </c:pt>
                <c:pt idx="2994">
                  <c:v>50.111388888888889</c:v>
                </c:pt>
                <c:pt idx="2995">
                  <c:v>50.128055555555555</c:v>
                </c:pt>
                <c:pt idx="2996">
                  <c:v>50.145000000000003</c:v>
                </c:pt>
                <c:pt idx="2997">
                  <c:v>50.161666666666669</c:v>
                </c:pt>
                <c:pt idx="2998">
                  <c:v>50.178333333333335</c:v>
                </c:pt>
                <c:pt idx="2999">
                  <c:v>50.195277777777775</c:v>
                </c:pt>
                <c:pt idx="3000">
                  <c:v>50.211944444444441</c:v>
                </c:pt>
                <c:pt idx="3001">
                  <c:v>50.228611111111114</c:v>
                </c:pt>
                <c:pt idx="3002">
                  <c:v>50.245555555555555</c:v>
                </c:pt>
                <c:pt idx="3003">
                  <c:v>50.262222222222221</c:v>
                </c:pt>
                <c:pt idx="3004">
                  <c:v>50.278888888888886</c:v>
                </c:pt>
                <c:pt idx="3005">
                  <c:v>50.295833333333334</c:v>
                </c:pt>
                <c:pt idx="3006">
                  <c:v>50.3125</c:v>
                </c:pt>
                <c:pt idx="3007">
                  <c:v>50.329166666666666</c:v>
                </c:pt>
                <c:pt idx="3008">
                  <c:v>50.346111111111114</c:v>
                </c:pt>
                <c:pt idx="3009">
                  <c:v>50.362777777777779</c:v>
                </c:pt>
                <c:pt idx="3010">
                  <c:v>50.379444444444445</c:v>
                </c:pt>
                <c:pt idx="3011">
                  <c:v>50.396388888888886</c:v>
                </c:pt>
                <c:pt idx="3012">
                  <c:v>50.413055555555559</c:v>
                </c:pt>
                <c:pt idx="3013">
                  <c:v>50.429722222222225</c:v>
                </c:pt>
                <c:pt idx="3014">
                  <c:v>50.446666666666665</c:v>
                </c:pt>
                <c:pt idx="3015">
                  <c:v>50.463333333333331</c:v>
                </c:pt>
                <c:pt idx="3016">
                  <c:v>50.48</c:v>
                </c:pt>
                <c:pt idx="3017">
                  <c:v>50.496944444444445</c:v>
                </c:pt>
                <c:pt idx="3018">
                  <c:v>50.513611111111111</c:v>
                </c:pt>
                <c:pt idx="3019">
                  <c:v>50.530277777777776</c:v>
                </c:pt>
                <c:pt idx="3020">
                  <c:v>50.547222222222224</c:v>
                </c:pt>
                <c:pt idx="3021">
                  <c:v>50.56388888888889</c:v>
                </c:pt>
                <c:pt idx="3022">
                  <c:v>50.580555555555556</c:v>
                </c:pt>
                <c:pt idx="3023">
                  <c:v>50.597222222222221</c:v>
                </c:pt>
                <c:pt idx="3024">
                  <c:v>50.614166666666669</c:v>
                </c:pt>
                <c:pt idx="3025">
                  <c:v>50.630833333333335</c:v>
                </c:pt>
                <c:pt idx="3026">
                  <c:v>50.647500000000001</c:v>
                </c:pt>
                <c:pt idx="3027">
                  <c:v>50.664444444444442</c:v>
                </c:pt>
                <c:pt idx="3028">
                  <c:v>50.681111111111115</c:v>
                </c:pt>
                <c:pt idx="3029">
                  <c:v>50.69777777777778</c:v>
                </c:pt>
                <c:pt idx="3030">
                  <c:v>50.714722222222221</c:v>
                </c:pt>
                <c:pt idx="3031">
                  <c:v>50.731388888888887</c:v>
                </c:pt>
                <c:pt idx="3032">
                  <c:v>50.748055555555553</c:v>
                </c:pt>
                <c:pt idx="3033">
                  <c:v>50.764722222222225</c:v>
                </c:pt>
                <c:pt idx="3034">
                  <c:v>50.781666666666666</c:v>
                </c:pt>
                <c:pt idx="3035">
                  <c:v>50.798333333333332</c:v>
                </c:pt>
                <c:pt idx="3036">
                  <c:v>50.814999999999998</c:v>
                </c:pt>
                <c:pt idx="3037">
                  <c:v>50.831944444444446</c:v>
                </c:pt>
                <c:pt idx="3038">
                  <c:v>50.848611111111111</c:v>
                </c:pt>
                <c:pt idx="3039">
                  <c:v>50.865277777777777</c:v>
                </c:pt>
                <c:pt idx="3040">
                  <c:v>50.882222222222225</c:v>
                </c:pt>
                <c:pt idx="3041">
                  <c:v>50.898888888888891</c:v>
                </c:pt>
                <c:pt idx="3042">
                  <c:v>50.915555555555557</c:v>
                </c:pt>
                <c:pt idx="3043">
                  <c:v>50.932499999999997</c:v>
                </c:pt>
                <c:pt idx="3044">
                  <c:v>50.949166666666663</c:v>
                </c:pt>
                <c:pt idx="3045">
                  <c:v>50.965833333333336</c:v>
                </c:pt>
                <c:pt idx="3046">
                  <c:v>50.982777777777777</c:v>
                </c:pt>
                <c:pt idx="3047">
                  <c:v>50.999444444444443</c:v>
                </c:pt>
                <c:pt idx="3048">
                  <c:v>51.016111111111108</c:v>
                </c:pt>
                <c:pt idx="3049">
                  <c:v>51.033055555555556</c:v>
                </c:pt>
                <c:pt idx="3050">
                  <c:v>51.049722222222222</c:v>
                </c:pt>
                <c:pt idx="3051">
                  <c:v>51.066388888888888</c:v>
                </c:pt>
                <c:pt idx="3052">
                  <c:v>51.083333333333336</c:v>
                </c:pt>
                <c:pt idx="3053">
                  <c:v>51.1</c:v>
                </c:pt>
                <c:pt idx="3054">
                  <c:v>51.116666666666667</c:v>
                </c:pt>
                <c:pt idx="3055">
                  <c:v>51.133333333333333</c:v>
                </c:pt>
                <c:pt idx="3056">
                  <c:v>51.150277777777781</c:v>
                </c:pt>
                <c:pt idx="3057">
                  <c:v>51.166944444444447</c:v>
                </c:pt>
                <c:pt idx="3058">
                  <c:v>51.183611111111112</c:v>
                </c:pt>
                <c:pt idx="3059">
                  <c:v>51.200555555555553</c:v>
                </c:pt>
                <c:pt idx="3060">
                  <c:v>51.217222222222219</c:v>
                </c:pt>
                <c:pt idx="3061">
                  <c:v>51.233888888888892</c:v>
                </c:pt>
                <c:pt idx="3062">
                  <c:v>51.250833333333333</c:v>
                </c:pt>
                <c:pt idx="3063">
                  <c:v>51.267499999999998</c:v>
                </c:pt>
                <c:pt idx="3064">
                  <c:v>51.284166666666664</c:v>
                </c:pt>
                <c:pt idx="3065">
                  <c:v>51.301111111111112</c:v>
                </c:pt>
                <c:pt idx="3066">
                  <c:v>51.317777777777778</c:v>
                </c:pt>
                <c:pt idx="3067">
                  <c:v>51.334444444444443</c:v>
                </c:pt>
                <c:pt idx="3068">
                  <c:v>51.351388888888891</c:v>
                </c:pt>
                <c:pt idx="3069">
                  <c:v>51.368055555555557</c:v>
                </c:pt>
                <c:pt idx="3070">
                  <c:v>51.384722222222223</c:v>
                </c:pt>
                <c:pt idx="3071">
                  <c:v>51.401666666666664</c:v>
                </c:pt>
                <c:pt idx="3072">
                  <c:v>51.418333333333337</c:v>
                </c:pt>
                <c:pt idx="3073">
                  <c:v>51.435000000000002</c:v>
                </c:pt>
                <c:pt idx="3074">
                  <c:v>51.451944444444443</c:v>
                </c:pt>
                <c:pt idx="3075">
                  <c:v>51.468611111111109</c:v>
                </c:pt>
                <c:pt idx="3076">
                  <c:v>51.485277777777775</c:v>
                </c:pt>
                <c:pt idx="3077">
                  <c:v>51.502222222222223</c:v>
                </c:pt>
                <c:pt idx="3078">
                  <c:v>51.518888888888888</c:v>
                </c:pt>
                <c:pt idx="3079">
                  <c:v>51.535555555555554</c:v>
                </c:pt>
                <c:pt idx="3080">
                  <c:v>51.55222222222222</c:v>
                </c:pt>
                <c:pt idx="3081">
                  <c:v>51.569166666666668</c:v>
                </c:pt>
                <c:pt idx="3082">
                  <c:v>51.585833333333333</c:v>
                </c:pt>
                <c:pt idx="3083">
                  <c:v>51.602499999999999</c:v>
                </c:pt>
                <c:pt idx="3084">
                  <c:v>51.619444444444447</c:v>
                </c:pt>
                <c:pt idx="3085">
                  <c:v>51.636111111111113</c:v>
                </c:pt>
                <c:pt idx="3086">
                  <c:v>51.652777777777779</c:v>
                </c:pt>
                <c:pt idx="3087">
                  <c:v>51.669722222222219</c:v>
                </c:pt>
                <c:pt idx="3088">
                  <c:v>51.686388888888892</c:v>
                </c:pt>
                <c:pt idx="3089">
                  <c:v>51.703055555555558</c:v>
                </c:pt>
                <c:pt idx="3090">
                  <c:v>51.72</c:v>
                </c:pt>
                <c:pt idx="3091">
                  <c:v>51.736666666666665</c:v>
                </c:pt>
                <c:pt idx="3092">
                  <c:v>51.75333333333333</c:v>
                </c:pt>
                <c:pt idx="3093">
                  <c:v>51.770277777777778</c:v>
                </c:pt>
                <c:pt idx="3094">
                  <c:v>51.786944444444444</c:v>
                </c:pt>
                <c:pt idx="3095">
                  <c:v>51.80361111111111</c:v>
                </c:pt>
                <c:pt idx="3096">
                  <c:v>51.820277777777775</c:v>
                </c:pt>
                <c:pt idx="3097">
                  <c:v>51.837222222222223</c:v>
                </c:pt>
                <c:pt idx="3098">
                  <c:v>51.853888888888889</c:v>
                </c:pt>
                <c:pt idx="3099">
                  <c:v>51.870555555555555</c:v>
                </c:pt>
                <c:pt idx="3100">
                  <c:v>51.887500000000003</c:v>
                </c:pt>
                <c:pt idx="3101">
                  <c:v>51.904166666666669</c:v>
                </c:pt>
                <c:pt idx="3102">
                  <c:v>51.920833333333334</c:v>
                </c:pt>
                <c:pt idx="3103">
                  <c:v>51.937777777777775</c:v>
                </c:pt>
                <c:pt idx="3104">
                  <c:v>51.954444444444448</c:v>
                </c:pt>
                <c:pt idx="3105">
                  <c:v>51.971111111111114</c:v>
                </c:pt>
                <c:pt idx="3106">
                  <c:v>51.987777777777779</c:v>
                </c:pt>
                <c:pt idx="3107">
                  <c:v>52.00472222222222</c:v>
                </c:pt>
                <c:pt idx="3108">
                  <c:v>52.021388888888886</c:v>
                </c:pt>
                <c:pt idx="3109">
                  <c:v>52.038055555555559</c:v>
                </c:pt>
                <c:pt idx="3110">
                  <c:v>52.055</c:v>
                </c:pt>
                <c:pt idx="3111">
                  <c:v>52.071666666666665</c:v>
                </c:pt>
                <c:pt idx="3112">
                  <c:v>52.088333333333331</c:v>
                </c:pt>
                <c:pt idx="3113">
                  <c:v>52.105277777777779</c:v>
                </c:pt>
                <c:pt idx="3114">
                  <c:v>52.121944444444445</c:v>
                </c:pt>
                <c:pt idx="3115">
                  <c:v>52.138611111111111</c:v>
                </c:pt>
                <c:pt idx="3116">
                  <c:v>52.155555555555559</c:v>
                </c:pt>
                <c:pt idx="3117">
                  <c:v>52.172222222222224</c:v>
                </c:pt>
                <c:pt idx="3118">
                  <c:v>52.18888888888889</c:v>
                </c:pt>
                <c:pt idx="3119">
                  <c:v>52.205833333333331</c:v>
                </c:pt>
                <c:pt idx="3120">
                  <c:v>52.222499999999997</c:v>
                </c:pt>
                <c:pt idx="3121">
                  <c:v>52.239166666666669</c:v>
                </c:pt>
                <c:pt idx="3122">
                  <c:v>52.25611111111111</c:v>
                </c:pt>
                <c:pt idx="3123">
                  <c:v>52.272777777777776</c:v>
                </c:pt>
                <c:pt idx="3124">
                  <c:v>52.289444444444442</c:v>
                </c:pt>
                <c:pt idx="3125">
                  <c:v>52.30638888888889</c:v>
                </c:pt>
                <c:pt idx="3126">
                  <c:v>52.323055555555555</c:v>
                </c:pt>
                <c:pt idx="3127">
                  <c:v>52.339722222222221</c:v>
                </c:pt>
                <c:pt idx="3128">
                  <c:v>52.356666666666669</c:v>
                </c:pt>
                <c:pt idx="3129">
                  <c:v>52.373333333333335</c:v>
                </c:pt>
                <c:pt idx="3130">
                  <c:v>52.39</c:v>
                </c:pt>
                <c:pt idx="3131">
                  <c:v>52.406944444444441</c:v>
                </c:pt>
                <c:pt idx="3132">
                  <c:v>52.423611111111114</c:v>
                </c:pt>
                <c:pt idx="3133">
                  <c:v>52.44027777777778</c:v>
                </c:pt>
                <c:pt idx="3134">
                  <c:v>52.457222222222221</c:v>
                </c:pt>
                <c:pt idx="3135">
                  <c:v>52.473888888888887</c:v>
                </c:pt>
                <c:pt idx="3136">
                  <c:v>52.490555555555552</c:v>
                </c:pt>
                <c:pt idx="3137">
                  <c:v>52.5075</c:v>
                </c:pt>
                <c:pt idx="3138">
                  <c:v>52.524166666666666</c:v>
                </c:pt>
                <c:pt idx="3139">
                  <c:v>52.540833333333332</c:v>
                </c:pt>
                <c:pt idx="3140">
                  <c:v>52.55777777777778</c:v>
                </c:pt>
                <c:pt idx="3141">
                  <c:v>52.574444444444445</c:v>
                </c:pt>
                <c:pt idx="3142">
                  <c:v>52.591111111111111</c:v>
                </c:pt>
                <c:pt idx="3143">
                  <c:v>52.607777777777777</c:v>
                </c:pt>
                <c:pt idx="3144">
                  <c:v>52.624722222222225</c:v>
                </c:pt>
                <c:pt idx="3145">
                  <c:v>52.641388888888891</c:v>
                </c:pt>
                <c:pt idx="3146">
                  <c:v>52.658055555555556</c:v>
                </c:pt>
                <c:pt idx="3147">
                  <c:v>52.674999999999997</c:v>
                </c:pt>
                <c:pt idx="3148">
                  <c:v>52.69166666666667</c:v>
                </c:pt>
                <c:pt idx="3149">
                  <c:v>52.708333333333336</c:v>
                </c:pt>
                <c:pt idx="3150">
                  <c:v>52.725277777777777</c:v>
                </c:pt>
                <c:pt idx="3151">
                  <c:v>52.741944444444442</c:v>
                </c:pt>
                <c:pt idx="3152">
                  <c:v>52.758611111111108</c:v>
                </c:pt>
                <c:pt idx="3153">
                  <c:v>52.775555555555556</c:v>
                </c:pt>
                <c:pt idx="3154">
                  <c:v>52.792222222222222</c:v>
                </c:pt>
                <c:pt idx="3155">
                  <c:v>52.808888888888887</c:v>
                </c:pt>
                <c:pt idx="3156">
                  <c:v>52.825833333333335</c:v>
                </c:pt>
                <c:pt idx="3157">
                  <c:v>52.842500000000001</c:v>
                </c:pt>
                <c:pt idx="3158">
                  <c:v>52.859166666666667</c:v>
                </c:pt>
                <c:pt idx="3159">
                  <c:v>52.876111111111108</c:v>
                </c:pt>
                <c:pt idx="3160">
                  <c:v>52.892777777777781</c:v>
                </c:pt>
                <c:pt idx="3161">
                  <c:v>52.909444444444446</c:v>
                </c:pt>
                <c:pt idx="3162">
                  <c:v>52.926111111111112</c:v>
                </c:pt>
                <c:pt idx="3163">
                  <c:v>52.943055555555553</c:v>
                </c:pt>
                <c:pt idx="3164">
                  <c:v>52.959722222222226</c:v>
                </c:pt>
                <c:pt idx="3165">
                  <c:v>52.976388888888891</c:v>
                </c:pt>
                <c:pt idx="3166">
                  <c:v>52.993333333333332</c:v>
                </c:pt>
                <c:pt idx="3167">
                  <c:v>53.01</c:v>
                </c:pt>
                <c:pt idx="3168">
                  <c:v>53.026666666666664</c:v>
                </c:pt>
                <c:pt idx="3169">
                  <c:v>53.043611111111112</c:v>
                </c:pt>
                <c:pt idx="3170">
                  <c:v>53.060277777777777</c:v>
                </c:pt>
                <c:pt idx="3171">
                  <c:v>53.076944444444443</c:v>
                </c:pt>
                <c:pt idx="3172">
                  <c:v>53.093888888888891</c:v>
                </c:pt>
                <c:pt idx="3173">
                  <c:v>53.110555555555557</c:v>
                </c:pt>
                <c:pt idx="3174">
                  <c:v>53.127222222222223</c:v>
                </c:pt>
                <c:pt idx="3175">
                  <c:v>53.144166666666663</c:v>
                </c:pt>
                <c:pt idx="3176">
                  <c:v>53.160833333333336</c:v>
                </c:pt>
                <c:pt idx="3177">
                  <c:v>53.177500000000002</c:v>
                </c:pt>
                <c:pt idx="3178">
                  <c:v>53.194444444444443</c:v>
                </c:pt>
                <c:pt idx="3179">
                  <c:v>53.211111111111109</c:v>
                </c:pt>
                <c:pt idx="3180">
                  <c:v>53.227777777777774</c:v>
                </c:pt>
                <c:pt idx="3181">
                  <c:v>53.244722222222222</c:v>
                </c:pt>
                <c:pt idx="3182">
                  <c:v>53.261388888888888</c:v>
                </c:pt>
                <c:pt idx="3183">
                  <c:v>53.278055555555554</c:v>
                </c:pt>
                <c:pt idx="3184">
                  <c:v>53.295000000000002</c:v>
                </c:pt>
                <c:pt idx="3185">
                  <c:v>53.311666666666667</c:v>
                </c:pt>
                <c:pt idx="3186">
                  <c:v>53.328333333333333</c:v>
                </c:pt>
                <c:pt idx="3187">
                  <c:v>53.345277777777781</c:v>
                </c:pt>
                <c:pt idx="3188">
                  <c:v>53.361944444444447</c:v>
                </c:pt>
                <c:pt idx="3189">
                  <c:v>53.378611111111113</c:v>
                </c:pt>
                <c:pt idx="3190">
                  <c:v>53.395277777777778</c:v>
                </c:pt>
                <c:pt idx="3191">
                  <c:v>53.412222222222219</c:v>
                </c:pt>
                <c:pt idx="3192">
                  <c:v>53.428888888888892</c:v>
                </c:pt>
                <c:pt idx="3193">
                  <c:v>53.445555555555558</c:v>
                </c:pt>
                <c:pt idx="3194">
                  <c:v>53.462499999999999</c:v>
                </c:pt>
                <c:pt idx="3195">
                  <c:v>53.479166666666664</c:v>
                </c:pt>
                <c:pt idx="3196">
                  <c:v>53.49583333333333</c:v>
                </c:pt>
                <c:pt idx="3197">
                  <c:v>53.512777777777778</c:v>
                </c:pt>
                <c:pt idx="3198">
                  <c:v>53.529444444444444</c:v>
                </c:pt>
                <c:pt idx="3199">
                  <c:v>53.546111111111109</c:v>
                </c:pt>
                <c:pt idx="3200">
                  <c:v>53.563055555555557</c:v>
                </c:pt>
                <c:pt idx="3201">
                  <c:v>53.579722222222223</c:v>
                </c:pt>
                <c:pt idx="3202">
                  <c:v>53.596388888888889</c:v>
                </c:pt>
                <c:pt idx="3203">
                  <c:v>53.613333333333337</c:v>
                </c:pt>
                <c:pt idx="3204">
                  <c:v>53.63</c:v>
                </c:pt>
                <c:pt idx="3205">
                  <c:v>53.646666666666668</c:v>
                </c:pt>
                <c:pt idx="3206">
                  <c:v>53.663611111111109</c:v>
                </c:pt>
                <c:pt idx="3207">
                  <c:v>53.680277777777775</c:v>
                </c:pt>
                <c:pt idx="3208">
                  <c:v>53.696944444444448</c:v>
                </c:pt>
                <c:pt idx="3209">
                  <c:v>53.713888888888889</c:v>
                </c:pt>
                <c:pt idx="3210">
                  <c:v>53.730555555555554</c:v>
                </c:pt>
                <c:pt idx="3211">
                  <c:v>53.74722222222222</c:v>
                </c:pt>
                <c:pt idx="3212">
                  <c:v>53.764166666666668</c:v>
                </c:pt>
                <c:pt idx="3213">
                  <c:v>53.780833333333334</c:v>
                </c:pt>
                <c:pt idx="3214">
                  <c:v>53.797499999999999</c:v>
                </c:pt>
                <c:pt idx="3215">
                  <c:v>53.814444444444447</c:v>
                </c:pt>
                <c:pt idx="3216">
                  <c:v>53.831111111111113</c:v>
                </c:pt>
                <c:pt idx="3217">
                  <c:v>53.847777777777779</c:v>
                </c:pt>
                <c:pt idx="3218">
                  <c:v>53.86472222222222</c:v>
                </c:pt>
                <c:pt idx="3219">
                  <c:v>53.881388888888885</c:v>
                </c:pt>
                <c:pt idx="3220">
                  <c:v>53.898055555555558</c:v>
                </c:pt>
                <c:pt idx="3221">
                  <c:v>53.914722222222224</c:v>
                </c:pt>
                <c:pt idx="3222">
                  <c:v>53.931666666666665</c:v>
                </c:pt>
                <c:pt idx="3223">
                  <c:v>53.948333333333331</c:v>
                </c:pt>
                <c:pt idx="3224">
                  <c:v>53.965000000000003</c:v>
                </c:pt>
                <c:pt idx="3225">
                  <c:v>53.981944444444444</c:v>
                </c:pt>
                <c:pt idx="3226">
                  <c:v>53.99861111111111</c:v>
                </c:pt>
                <c:pt idx="3227">
                  <c:v>54.015277777777776</c:v>
                </c:pt>
                <c:pt idx="3228">
                  <c:v>54.032222222222224</c:v>
                </c:pt>
                <c:pt idx="3229">
                  <c:v>54.048888888888889</c:v>
                </c:pt>
                <c:pt idx="3230">
                  <c:v>54.065555555555555</c:v>
                </c:pt>
                <c:pt idx="3231">
                  <c:v>54.082500000000003</c:v>
                </c:pt>
                <c:pt idx="3232">
                  <c:v>54.099166666666669</c:v>
                </c:pt>
                <c:pt idx="3233">
                  <c:v>54.115833333333335</c:v>
                </c:pt>
                <c:pt idx="3234">
                  <c:v>54.132777777777775</c:v>
                </c:pt>
                <c:pt idx="3235">
                  <c:v>54.149444444444441</c:v>
                </c:pt>
                <c:pt idx="3236">
                  <c:v>54.166111111111114</c:v>
                </c:pt>
                <c:pt idx="3237">
                  <c:v>54.183055555555555</c:v>
                </c:pt>
                <c:pt idx="3238">
                  <c:v>54.199722222222221</c:v>
                </c:pt>
                <c:pt idx="3239">
                  <c:v>54.216388888888886</c:v>
                </c:pt>
                <c:pt idx="3240">
                  <c:v>54.233333333333334</c:v>
                </c:pt>
                <c:pt idx="3241">
                  <c:v>54.25</c:v>
                </c:pt>
                <c:pt idx="3242">
                  <c:v>54.266666666666666</c:v>
                </c:pt>
                <c:pt idx="3243">
                  <c:v>54.283611111111114</c:v>
                </c:pt>
                <c:pt idx="3244">
                  <c:v>54.300277777777779</c:v>
                </c:pt>
                <c:pt idx="3245">
                  <c:v>54.316944444444445</c:v>
                </c:pt>
                <c:pt idx="3246">
                  <c:v>54.333888888888886</c:v>
                </c:pt>
                <c:pt idx="3247">
                  <c:v>54.350555555555559</c:v>
                </c:pt>
                <c:pt idx="3248">
                  <c:v>54.367222222222225</c:v>
                </c:pt>
                <c:pt idx="3249">
                  <c:v>54.38388888888889</c:v>
                </c:pt>
                <c:pt idx="3250">
                  <c:v>54.400833333333331</c:v>
                </c:pt>
                <c:pt idx="3251">
                  <c:v>54.417499999999997</c:v>
                </c:pt>
                <c:pt idx="3252">
                  <c:v>54.43416666666667</c:v>
                </c:pt>
                <c:pt idx="3253">
                  <c:v>54.451111111111111</c:v>
                </c:pt>
                <c:pt idx="3254">
                  <c:v>54.467777777777776</c:v>
                </c:pt>
                <c:pt idx="3255">
                  <c:v>54.484444444444442</c:v>
                </c:pt>
                <c:pt idx="3256">
                  <c:v>54.50138888888889</c:v>
                </c:pt>
                <c:pt idx="3257">
                  <c:v>54.518055555555556</c:v>
                </c:pt>
                <c:pt idx="3258">
                  <c:v>54.534722222222221</c:v>
                </c:pt>
                <c:pt idx="3259">
                  <c:v>54.551666666666669</c:v>
                </c:pt>
                <c:pt idx="3260">
                  <c:v>54.568333333333335</c:v>
                </c:pt>
                <c:pt idx="3261">
                  <c:v>54.585000000000001</c:v>
                </c:pt>
                <c:pt idx="3262">
                  <c:v>54.601944444444442</c:v>
                </c:pt>
                <c:pt idx="3263">
                  <c:v>54.618611111111115</c:v>
                </c:pt>
                <c:pt idx="3264">
                  <c:v>54.63527777777778</c:v>
                </c:pt>
                <c:pt idx="3265">
                  <c:v>54.652222222222221</c:v>
                </c:pt>
                <c:pt idx="3266">
                  <c:v>54.668888888888887</c:v>
                </c:pt>
                <c:pt idx="3267">
                  <c:v>54.685555555555553</c:v>
                </c:pt>
                <c:pt idx="3268">
                  <c:v>54.702500000000001</c:v>
                </c:pt>
                <c:pt idx="3269">
                  <c:v>54.719166666666666</c:v>
                </c:pt>
                <c:pt idx="3270">
                  <c:v>54.735833333333332</c:v>
                </c:pt>
                <c:pt idx="3271">
                  <c:v>54.752499999999998</c:v>
                </c:pt>
                <c:pt idx="3272">
                  <c:v>54.769444444444446</c:v>
                </c:pt>
                <c:pt idx="3273">
                  <c:v>54.786111111111111</c:v>
                </c:pt>
                <c:pt idx="3274">
                  <c:v>54.802777777777777</c:v>
                </c:pt>
                <c:pt idx="3275">
                  <c:v>54.819722222222225</c:v>
                </c:pt>
                <c:pt idx="3276">
                  <c:v>54.836388888888891</c:v>
                </c:pt>
                <c:pt idx="3277">
                  <c:v>54.853055555555557</c:v>
                </c:pt>
                <c:pt idx="3278">
                  <c:v>54.87</c:v>
                </c:pt>
                <c:pt idx="3279">
                  <c:v>54.886666666666663</c:v>
                </c:pt>
                <c:pt idx="3280">
                  <c:v>54.903333333333336</c:v>
                </c:pt>
                <c:pt idx="3281">
                  <c:v>54.920277777777777</c:v>
                </c:pt>
                <c:pt idx="3282">
                  <c:v>54.936944444444443</c:v>
                </c:pt>
                <c:pt idx="3283">
                  <c:v>54.953611111111108</c:v>
                </c:pt>
                <c:pt idx="3284">
                  <c:v>54.970555555555556</c:v>
                </c:pt>
                <c:pt idx="3285">
                  <c:v>54.987222222222222</c:v>
                </c:pt>
                <c:pt idx="3286">
                  <c:v>55.003888888888888</c:v>
                </c:pt>
                <c:pt idx="3287">
                  <c:v>55.020833333333336</c:v>
                </c:pt>
                <c:pt idx="3288">
                  <c:v>55.037500000000001</c:v>
                </c:pt>
                <c:pt idx="3289">
                  <c:v>55.054166666666667</c:v>
                </c:pt>
                <c:pt idx="3290">
                  <c:v>55.071111111111108</c:v>
                </c:pt>
                <c:pt idx="3291">
                  <c:v>55.087777777777781</c:v>
                </c:pt>
                <c:pt idx="3292">
                  <c:v>55.104444444444447</c:v>
                </c:pt>
                <c:pt idx="3293">
                  <c:v>55.121111111111112</c:v>
                </c:pt>
                <c:pt idx="3294">
                  <c:v>55.138055555555553</c:v>
                </c:pt>
                <c:pt idx="3295">
                  <c:v>55.154722222222219</c:v>
                </c:pt>
                <c:pt idx="3296">
                  <c:v>55.171388888888892</c:v>
                </c:pt>
                <c:pt idx="3297">
                  <c:v>55.188333333333333</c:v>
                </c:pt>
                <c:pt idx="3298">
                  <c:v>55.204999999999998</c:v>
                </c:pt>
                <c:pt idx="3299">
                  <c:v>55.221666666666664</c:v>
                </c:pt>
                <c:pt idx="3300">
                  <c:v>55.238611111111112</c:v>
                </c:pt>
                <c:pt idx="3301">
                  <c:v>55.255277777777778</c:v>
                </c:pt>
                <c:pt idx="3302">
                  <c:v>55.271944444444443</c:v>
                </c:pt>
                <c:pt idx="3303">
                  <c:v>55.288611111111109</c:v>
                </c:pt>
                <c:pt idx="3304">
                  <c:v>55.305555555555557</c:v>
                </c:pt>
                <c:pt idx="3305">
                  <c:v>55.322222222222223</c:v>
                </c:pt>
                <c:pt idx="3306">
                  <c:v>55.338888888888889</c:v>
                </c:pt>
                <c:pt idx="3307">
                  <c:v>55.355833333333337</c:v>
                </c:pt>
                <c:pt idx="3308">
                  <c:v>55.372500000000002</c:v>
                </c:pt>
                <c:pt idx="3309">
                  <c:v>55.389166666666668</c:v>
                </c:pt>
                <c:pt idx="3310">
                  <c:v>55.406111111111109</c:v>
                </c:pt>
                <c:pt idx="3311">
                  <c:v>55.422777777777775</c:v>
                </c:pt>
                <c:pt idx="3312">
                  <c:v>55.439444444444447</c:v>
                </c:pt>
                <c:pt idx="3313">
                  <c:v>55.456388888888888</c:v>
                </c:pt>
                <c:pt idx="3314">
                  <c:v>55.473055555555554</c:v>
                </c:pt>
                <c:pt idx="3315">
                  <c:v>55.48972222222222</c:v>
                </c:pt>
                <c:pt idx="3316">
                  <c:v>55.506666666666668</c:v>
                </c:pt>
                <c:pt idx="3317">
                  <c:v>55.523333333333333</c:v>
                </c:pt>
                <c:pt idx="3318">
                  <c:v>55.54</c:v>
                </c:pt>
                <c:pt idx="3319">
                  <c:v>55.556944444444447</c:v>
                </c:pt>
                <c:pt idx="3320">
                  <c:v>55.573611111111113</c:v>
                </c:pt>
                <c:pt idx="3321">
                  <c:v>55.590277777777779</c:v>
                </c:pt>
                <c:pt idx="3322">
                  <c:v>55.607222222222219</c:v>
                </c:pt>
                <c:pt idx="3323">
                  <c:v>55.623888888888892</c:v>
                </c:pt>
                <c:pt idx="3324">
                  <c:v>55.640555555555558</c:v>
                </c:pt>
                <c:pt idx="3325">
                  <c:v>55.657499999999999</c:v>
                </c:pt>
                <c:pt idx="3326">
                  <c:v>55.674166666666665</c:v>
                </c:pt>
                <c:pt idx="3327">
                  <c:v>55.69083333333333</c:v>
                </c:pt>
                <c:pt idx="3328">
                  <c:v>55.707777777777778</c:v>
                </c:pt>
                <c:pt idx="3329">
                  <c:v>55.724444444444444</c:v>
                </c:pt>
                <c:pt idx="3330">
                  <c:v>55.74111111111111</c:v>
                </c:pt>
                <c:pt idx="3331">
                  <c:v>55.758055555555558</c:v>
                </c:pt>
                <c:pt idx="3332">
                  <c:v>55.774722222222223</c:v>
                </c:pt>
                <c:pt idx="3333">
                  <c:v>55.791388888888889</c:v>
                </c:pt>
                <c:pt idx="3334">
                  <c:v>55.80833333333333</c:v>
                </c:pt>
                <c:pt idx="3335">
                  <c:v>55.825000000000003</c:v>
                </c:pt>
                <c:pt idx="3336">
                  <c:v>55.841666666666669</c:v>
                </c:pt>
                <c:pt idx="3337">
                  <c:v>55.858333333333334</c:v>
                </c:pt>
                <c:pt idx="3338">
                  <c:v>55.875277777777775</c:v>
                </c:pt>
                <c:pt idx="3339">
                  <c:v>55.891944444444448</c:v>
                </c:pt>
                <c:pt idx="3340">
                  <c:v>55.908611111111114</c:v>
                </c:pt>
                <c:pt idx="3341">
                  <c:v>55.925555555555555</c:v>
                </c:pt>
                <c:pt idx="3342">
                  <c:v>55.94222222222222</c:v>
                </c:pt>
                <c:pt idx="3343">
                  <c:v>55.958888888888886</c:v>
                </c:pt>
                <c:pt idx="3344">
                  <c:v>55.975833333333334</c:v>
                </c:pt>
                <c:pt idx="3345">
                  <c:v>55.9925</c:v>
                </c:pt>
                <c:pt idx="3346">
                  <c:v>56.009166666666665</c:v>
                </c:pt>
                <c:pt idx="3347">
                  <c:v>56.026111111111113</c:v>
                </c:pt>
                <c:pt idx="3348">
                  <c:v>56.042777777777779</c:v>
                </c:pt>
                <c:pt idx="3349">
                  <c:v>56.059444444444445</c:v>
                </c:pt>
                <c:pt idx="3350">
                  <c:v>56.076388888888886</c:v>
                </c:pt>
                <c:pt idx="3351">
                  <c:v>56.093055555555559</c:v>
                </c:pt>
                <c:pt idx="3352">
                  <c:v>56.109722222222224</c:v>
                </c:pt>
                <c:pt idx="3353">
                  <c:v>56.126666666666665</c:v>
                </c:pt>
                <c:pt idx="3354">
                  <c:v>56.143333333333331</c:v>
                </c:pt>
                <c:pt idx="3355">
                  <c:v>56.16</c:v>
                </c:pt>
                <c:pt idx="3356">
                  <c:v>56.176944444444445</c:v>
                </c:pt>
                <c:pt idx="3357">
                  <c:v>56.19361111111111</c:v>
                </c:pt>
                <c:pt idx="3358">
                  <c:v>56.210277777777776</c:v>
                </c:pt>
                <c:pt idx="3359">
                  <c:v>56.227222222222224</c:v>
                </c:pt>
                <c:pt idx="3360">
                  <c:v>56.24388888888889</c:v>
                </c:pt>
                <c:pt idx="3361">
                  <c:v>56.260555555555555</c:v>
                </c:pt>
                <c:pt idx="3362">
                  <c:v>56.277500000000003</c:v>
                </c:pt>
                <c:pt idx="3363">
                  <c:v>56.294166666666669</c:v>
                </c:pt>
                <c:pt idx="3364">
                  <c:v>56.310833333333335</c:v>
                </c:pt>
                <c:pt idx="3365">
                  <c:v>56.327777777777776</c:v>
                </c:pt>
                <c:pt idx="3366">
                  <c:v>56.344444444444441</c:v>
                </c:pt>
                <c:pt idx="3367">
                  <c:v>56.361111111111114</c:v>
                </c:pt>
                <c:pt idx="3368">
                  <c:v>56.378055555555555</c:v>
                </c:pt>
                <c:pt idx="3369">
                  <c:v>56.394722222222221</c:v>
                </c:pt>
                <c:pt idx="3370">
                  <c:v>56.411388888888887</c:v>
                </c:pt>
                <c:pt idx="3371">
                  <c:v>56.428333333333335</c:v>
                </c:pt>
                <c:pt idx="3372">
                  <c:v>56.445</c:v>
                </c:pt>
                <c:pt idx="3373">
                  <c:v>56.461666666666666</c:v>
                </c:pt>
                <c:pt idx="3374">
                  <c:v>56.478611111111114</c:v>
                </c:pt>
                <c:pt idx="3375">
                  <c:v>56.49527777777778</c:v>
                </c:pt>
                <c:pt idx="3376">
                  <c:v>56.511944444444445</c:v>
                </c:pt>
                <c:pt idx="3377">
                  <c:v>56.528888888888886</c:v>
                </c:pt>
                <c:pt idx="3378">
                  <c:v>56.545555555555552</c:v>
                </c:pt>
                <c:pt idx="3379">
                  <c:v>56.562222222222225</c:v>
                </c:pt>
                <c:pt idx="3380">
                  <c:v>56.579166666666666</c:v>
                </c:pt>
                <c:pt idx="3381">
                  <c:v>56.595833333333331</c:v>
                </c:pt>
                <c:pt idx="3382">
                  <c:v>56.612499999999997</c:v>
                </c:pt>
                <c:pt idx="3383">
                  <c:v>56.629444444444445</c:v>
                </c:pt>
                <c:pt idx="3384">
                  <c:v>56.646111111111111</c:v>
                </c:pt>
                <c:pt idx="3385">
                  <c:v>56.662777777777777</c:v>
                </c:pt>
                <c:pt idx="3386">
                  <c:v>56.679444444444442</c:v>
                </c:pt>
                <c:pt idx="3387">
                  <c:v>56.69638888888889</c:v>
                </c:pt>
                <c:pt idx="3388">
                  <c:v>56.713055555555556</c:v>
                </c:pt>
                <c:pt idx="3389">
                  <c:v>56.729722222222222</c:v>
                </c:pt>
                <c:pt idx="3390">
                  <c:v>56.74666666666667</c:v>
                </c:pt>
                <c:pt idx="3391">
                  <c:v>56.763333333333335</c:v>
                </c:pt>
                <c:pt idx="3392">
                  <c:v>56.78</c:v>
                </c:pt>
                <c:pt idx="3393">
                  <c:v>56.796944444444442</c:v>
                </c:pt>
                <c:pt idx="3394">
                  <c:v>56.813611111111108</c:v>
                </c:pt>
                <c:pt idx="3395">
                  <c:v>56.830277777777781</c:v>
                </c:pt>
                <c:pt idx="3396">
                  <c:v>56.847222222222221</c:v>
                </c:pt>
                <c:pt idx="3397">
                  <c:v>56.863888888888887</c:v>
                </c:pt>
                <c:pt idx="3398">
                  <c:v>56.880555555555553</c:v>
                </c:pt>
                <c:pt idx="3399">
                  <c:v>56.897500000000001</c:v>
                </c:pt>
                <c:pt idx="3400">
                  <c:v>56.914166666666667</c:v>
                </c:pt>
                <c:pt idx="3401">
                  <c:v>56.930833333333332</c:v>
                </c:pt>
                <c:pt idx="3402">
                  <c:v>56.94777777777778</c:v>
                </c:pt>
                <c:pt idx="3403">
                  <c:v>56.964444444444446</c:v>
                </c:pt>
                <c:pt idx="3404">
                  <c:v>56.981111111111112</c:v>
                </c:pt>
                <c:pt idx="3405">
                  <c:v>56.998055555555553</c:v>
                </c:pt>
                <c:pt idx="3406">
                  <c:v>57.014722222222225</c:v>
                </c:pt>
                <c:pt idx="3407">
                  <c:v>57.031388888888891</c:v>
                </c:pt>
                <c:pt idx="3408">
                  <c:v>57.048333333333332</c:v>
                </c:pt>
                <c:pt idx="3409">
                  <c:v>57.064999999999998</c:v>
                </c:pt>
                <c:pt idx="3410">
                  <c:v>57.081666666666663</c:v>
                </c:pt>
                <c:pt idx="3411">
                  <c:v>57.098611111111111</c:v>
                </c:pt>
                <c:pt idx="3412">
                  <c:v>57.115277777777777</c:v>
                </c:pt>
                <c:pt idx="3413">
                  <c:v>57.131944444444443</c:v>
                </c:pt>
                <c:pt idx="3414">
                  <c:v>57.148888888888891</c:v>
                </c:pt>
                <c:pt idx="3415">
                  <c:v>57.165555555555557</c:v>
                </c:pt>
                <c:pt idx="3416">
                  <c:v>57.182222222222222</c:v>
                </c:pt>
                <c:pt idx="3417">
                  <c:v>57.199166666666663</c:v>
                </c:pt>
                <c:pt idx="3418">
                  <c:v>57.215833333333336</c:v>
                </c:pt>
                <c:pt idx="3419">
                  <c:v>57.232500000000002</c:v>
                </c:pt>
                <c:pt idx="3420">
                  <c:v>57.249444444444443</c:v>
                </c:pt>
                <c:pt idx="3421">
                  <c:v>57.266111111111108</c:v>
                </c:pt>
                <c:pt idx="3422">
                  <c:v>57.282777777777781</c:v>
                </c:pt>
                <c:pt idx="3423">
                  <c:v>57.299722222222222</c:v>
                </c:pt>
                <c:pt idx="3424">
                  <c:v>57.316388888888888</c:v>
                </c:pt>
                <c:pt idx="3425">
                  <c:v>57.333055555555553</c:v>
                </c:pt>
                <c:pt idx="3426">
                  <c:v>57.35</c:v>
                </c:pt>
                <c:pt idx="3427">
                  <c:v>57.366666666666667</c:v>
                </c:pt>
                <c:pt idx="3428">
                  <c:v>57.383333333333333</c:v>
                </c:pt>
                <c:pt idx="3429">
                  <c:v>57.400277777777781</c:v>
                </c:pt>
                <c:pt idx="3430">
                  <c:v>57.416944444444447</c:v>
                </c:pt>
                <c:pt idx="3431">
                  <c:v>57.433611111111112</c:v>
                </c:pt>
                <c:pt idx="3432">
                  <c:v>57.450277777777778</c:v>
                </c:pt>
                <c:pt idx="3433">
                  <c:v>57.467222222222219</c:v>
                </c:pt>
                <c:pt idx="3434">
                  <c:v>57.483888888888892</c:v>
                </c:pt>
                <c:pt idx="3435">
                  <c:v>57.500555555555557</c:v>
                </c:pt>
                <c:pt idx="3436">
                  <c:v>57.517499999999998</c:v>
                </c:pt>
                <c:pt idx="3437">
                  <c:v>57.534444444444446</c:v>
                </c:pt>
                <c:pt idx="3438">
                  <c:v>57.551111111111112</c:v>
                </c:pt>
                <c:pt idx="3439">
                  <c:v>57.568055555555553</c:v>
                </c:pt>
                <c:pt idx="3440">
                  <c:v>57.584722222222226</c:v>
                </c:pt>
                <c:pt idx="3441">
                  <c:v>57.601388888888891</c:v>
                </c:pt>
                <c:pt idx="3442">
                  <c:v>57.618333333333332</c:v>
                </c:pt>
                <c:pt idx="3443">
                  <c:v>57.634999999999998</c:v>
                </c:pt>
                <c:pt idx="3444">
                  <c:v>57.651666666666664</c:v>
                </c:pt>
                <c:pt idx="3445">
                  <c:v>57.668333333333337</c:v>
                </c:pt>
                <c:pt idx="3446">
                  <c:v>57.685277777777777</c:v>
                </c:pt>
                <c:pt idx="3447">
                  <c:v>57.701944444444443</c:v>
                </c:pt>
                <c:pt idx="3448">
                  <c:v>57.718611111111109</c:v>
                </c:pt>
                <c:pt idx="3449">
                  <c:v>57.735555555555557</c:v>
                </c:pt>
                <c:pt idx="3450">
                  <c:v>57.752222222222223</c:v>
                </c:pt>
                <c:pt idx="3451">
                  <c:v>57.768888888888888</c:v>
                </c:pt>
                <c:pt idx="3452">
                  <c:v>57.785833333333336</c:v>
                </c:pt>
                <c:pt idx="3453">
                  <c:v>57.802500000000002</c:v>
                </c:pt>
                <c:pt idx="3454">
                  <c:v>57.819166666666668</c:v>
                </c:pt>
                <c:pt idx="3455">
                  <c:v>57.836111111111109</c:v>
                </c:pt>
                <c:pt idx="3456">
                  <c:v>57.852777777777774</c:v>
                </c:pt>
                <c:pt idx="3457">
                  <c:v>57.869444444444447</c:v>
                </c:pt>
                <c:pt idx="3458">
                  <c:v>57.886388888888888</c:v>
                </c:pt>
                <c:pt idx="3459">
                  <c:v>57.903055555555554</c:v>
                </c:pt>
                <c:pt idx="3460">
                  <c:v>57.919722222222219</c:v>
                </c:pt>
                <c:pt idx="3461">
                  <c:v>57.936666666666667</c:v>
                </c:pt>
                <c:pt idx="3462">
                  <c:v>57.953333333333333</c:v>
                </c:pt>
                <c:pt idx="3463">
                  <c:v>57.97</c:v>
                </c:pt>
                <c:pt idx="3464">
                  <c:v>57.986666666666665</c:v>
                </c:pt>
                <c:pt idx="3465">
                  <c:v>58.003611111111113</c:v>
                </c:pt>
                <c:pt idx="3466">
                  <c:v>58.020277777777778</c:v>
                </c:pt>
                <c:pt idx="3467">
                  <c:v>58.036944444444444</c:v>
                </c:pt>
                <c:pt idx="3468">
                  <c:v>58.053888888888892</c:v>
                </c:pt>
                <c:pt idx="3469">
                  <c:v>58.070555555555558</c:v>
                </c:pt>
                <c:pt idx="3470">
                  <c:v>58.087222222222223</c:v>
                </c:pt>
                <c:pt idx="3471">
                  <c:v>58.104166666666664</c:v>
                </c:pt>
                <c:pt idx="3472">
                  <c:v>58.12083333333333</c:v>
                </c:pt>
                <c:pt idx="3473">
                  <c:v>58.137500000000003</c:v>
                </c:pt>
                <c:pt idx="3474">
                  <c:v>58.154444444444444</c:v>
                </c:pt>
                <c:pt idx="3475">
                  <c:v>58.171111111111109</c:v>
                </c:pt>
                <c:pt idx="3476">
                  <c:v>58.187777777777775</c:v>
                </c:pt>
                <c:pt idx="3477">
                  <c:v>58.204722222222223</c:v>
                </c:pt>
                <c:pt idx="3478">
                  <c:v>58.221388888888889</c:v>
                </c:pt>
                <c:pt idx="3479">
                  <c:v>58.238055555555555</c:v>
                </c:pt>
                <c:pt idx="3480">
                  <c:v>58.255000000000003</c:v>
                </c:pt>
                <c:pt idx="3481">
                  <c:v>58.271666666666668</c:v>
                </c:pt>
                <c:pt idx="3482">
                  <c:v>58.288333333333334</c:v>
                </c:pt>
                <c:pt idx="3483">
                  <c:v>58.305277777777775</c:v>
                </c:pt>
                <c:pt idx="3484">
                  <c:v>58.321944444444448</c:v>
                </c:pt>
                <c:pt idx="3485">
                  <c:v>58.338611111111113</c:v>
                </c:pt>
                <c:pt idx="3486">
                  <c:v>58.355277777777779</c:v>
                </c:pt>
                <c:pt idx="3487">
                  <c:v>58.37222222222222</c:v>
                </c:pt>
                <c:pt idx="3488">
                  <c:v>58.388888888888886</c:v>
                </c:pt>
                <c:pt idx="3489">
                  <c:v>58.405555555555559</c:v>
                </c:pt>
                <c:pt idx="3490">
                  <c:v>58.422499999999999</c:v>
                </c:pt>
                <c:pt idx="3491">
                  <c:v>58.439166666666665</c:v>
                </c:pt>
                <c:pt idx="3492">
                  <c:v>58.455833333333331</c:v>
                </c:pt>
                <c:pt idx="3493">
                  <c:v>58.472777777777779</c:v>
                </c:pt>
                <c:pt idx="3494">
                  <c:v>58.489444444444445</c:v>
                </c:pt>
                <c:pt idx="3495">
                  <c:v>58.50611111111111</c:v>
                </c:pt>
                <c:pt idx="3496">
                  <c:v>58.523055555555558</c:v>
                </c:pt>
                <c:pt idx="3497">
                  <c:v>58.539722222222224</c:v>
                </c:pt>
                <c:pt idx="3498">
                  <c:v>58.55638888888889</c:v>
                </c:pt>
                <c:pt idx="3499">
                  <c:v>58.573333333333331</c:v>
                </c:pt>
                <c:pt idx="3500">
                  <c:v>58.59</c:v>
                </c:pt>
                <c:pt idx="3501">
                  <c:v>58.606666666666669</c:v>
                </c:pt>
                <c:pt idx="3502">
                  <c:v>58.62361111111111</c:v>
                </c:pt>
                <c:pt idx="3503">
                  <c:v>58.640277777777776</c:v>
                </c:pt>
                <c:pt idx="3504">
                  <c:v>58.656944444444441</c:v>
                </c:pt>
                <c:pt idx="3505">
                  <c:v>58.673888888888889</c:v>
                </c:pt>
                <c:pt idx="3506">
                  <c:v>58.690555555555555</c:v>
                </c:pt>
                <c:pt idx="3507">
                  <c:v>58.707222222222221</c:v>
                </c:pt>
                <c:pt idx="3508">
                  <c:v>58.724166666666669</c:v>
                </c:pt>
                <c:pt idx="3509">
                  <c:v>58.740833333333335</c:v>
                </c:pt>
                <c:pt idx="3510">
                  <c:v>58.7575</c:v>
                </c:pt>
                <c:pt idx="3511">
                  <c:v>58.774444444444441</c:v>
                </c:pt>
                <c:pt idx="3512">
                  <c:v>58.791111111111114</c:v>
                </c:pt>
                <c:pt idx="3513">
                  <c:v>58.80777777777778</c:v>
                </c:pt>
                <c:pt idx="3514">
                  <c:v>58.824722222222221</c:v>
                </c:pt>
                <c:pt idx="3515">
                  <c:v>58.841388888888886</c:v>
                </c:pt>
                <c:pt idx="3516">
                  <c:v>58.858055555555552</c:v>
                </c:pt>
                <c:pt idx="3517">
                  <c:v>58.875</c:v>
                </c:pt>
                <c:pt idx="3518">
                  <c:v>58.891666666666666</c:v>
                </c:pt>
                <c:pt idx="3519">
                  <c:v>58.908333333333331</c:v>
                </c:pt>
                <c:pt idx="3520">
                  <c:v>58.925277777777779</c:v>
                </c:pt>
                <c:pt idx="3521">
                  <c:v>58.941944444444445</c:v>
                </c:pt>
                <c:pt idx="3522">
                  <c:v>58.958611111111111</c:v>
                </c:pt>
                <c:pt idx="3523">
                  <c:v>58.975555555555559</c:v>
                </c:pt>
                <c:pt idx="3524">
                  <c:v>58.992222222222225</c:v>
                </c:pt>
                <c:pt idx="3525">
                  <c:v>59.00888888888889</c:v>
                </c:pt>
                <c:pt idx="3526">
                  <c:v>59.025833333333331</c:v>
                </c:pt>
                <c:pt idx="3527">
                  <c:v>59.042499999999997</c:v>
                </c:pt>
                <c:pt idx="3528">
                  <c:v>59.05916666666667</c:v>
                </c:pt>
                <c:pt idx="3529">
                  <c:v>59.076111111111111</c:v>
                </c:pt>
                <c:pt idx="3530">
                  <c:v>59.092777777777776</c:v>
                </c:pt>
                <c:pt idx="3531">
                  <c:v>59.109444444444442</c:v>
                </c:pt>
                <c:pt idx="3532">
                  <c:v>59.12638888888889</c:v>
                </c:pt>
                <c:pt idx="3533">
                  <c:v>59.143055555555556</c:v>
                </c:pt>
                <c:pt idx="3534">
                  <c:v>59.159722222222221</c:v>
                </c:pt>
                <c:pt idx="3535">
                  <c:v>59.176666666666669</c:v>
                </c:pt>
                <c:pt idx="3536">
                  <c:v>59.193333333333335</c:v>
                </c:pt>
                <c:pt idx="3537">
                  <c:v>59.21</c:v>
                </c:pt>
                <c:pt idx="3538">
                  <c:v>59.226944444444442</c:v>
                </c:pt>
                <c:pt idx="3539">
                  <c:v>59.243611111111115</c:v>
                </c:pt>
                <c:pt idx="3540">
                  <c:v>59.26027777777778</c:v>
                </c:pt>
                <c:pt idx="3541">
                  <c:v>59.277222222222221</c:v>
                </c:pt>
                <c:pt idx="3542">
                  <c:v>59.293888888888887</c:v>
                </c:pt>
                <c:pt idx="3543">
                  <c:v>59.310555555555553</c:v>
                </c:pt>
                <c:pt idx="3544">
                  <c:v>59.327500000000001</c:v>
                </c:pt>
                <c:pt idx="3545">
                  <c:v>59.344166666666666</c:v>
                </c:pt>
                <c:pt idx="3546">
                  <c:v>59.360833333333332</c:v>
                </c:pt>
                <c:pt idx="3547">
                  <c:v>59.37777777777778</c:v>
                </c:pt>
                <c:pt idx="3548">
                  <c:v>59.394444444444446</c:v>
                </c:pt>
                <c:pt idx="3549">
                  <c:v>59.411111111111111</c:v>
                </c:pt>
                <c:pt idx="3550">
                  <c:v>59.427777777777777</c:v>
                </c:pt>
                <c:pt idx="3551">
                  <c:v>59.444722222222225</c:v>
                </c:pt>
                <c:pt idx="3552">
                  <c:v>59.461388888888891</c:v>
                </c:pt>
                <c:pt idx="3553">
                  <c:v>59.478055555555557</c:v>
                </c:pt>
                <c:pt idx="3554">
                  <c:v>59.494999999999997</c:v>
                </c:pt>
                <c:pt idx="3555">
                  <c:v>59.511666666666663</c:v>
                </c:pt>
                <c:pt idx="3556">
                  <c:v>59.528333333333336</c:v>
                </c:pt>
                <c:pt idx="3557">
                  <c:v>59.545277777777777</c:v>
                </c:pt>
                <c:pt idx="3558">
                  <c:v>59.561944444444443</c:v>
                </c:pt>
                <c:pt idx="3559">
                  <c:v>59.578611111111108</c:v>
                </c:pt>
                <c:pt idx="3560">
                  <c:v>59.595277777777781</c:v>
                </c:pt>
                <c:pt idx="3561">
                  <c:v>59.612222222222222</c:v>
                </c:pt>
                <c:pt idx="3562">
                  <c:v>59.628888888888888</c:v>
                </c:pt>
                <c:pt idx="3563">
                  <c:v>59.645555555555553</c:v>
                </c:pt>
                <c:pt idx="3564">
                  <c:v>59.662500000000001</c:v>
                </c:pt>
                <c:pt idx="3565">
                  <c:v>59.679166666666667</c:v>
                </c:pt>
                <c:pt idx="3566">
                  <c:v>59.695833333333333</c:v>
                </c:pt>
                <c:pt idx="3567">
                  <c:v>59.712777777777781</c:v>
                </c:pt>
                <c:pt idx="3568">
                  <c:v>59.729444444444447</c:v>
                </c:pt>
                <c:pt idx="3569">
                  <c:v>59.746111111111112</c:v>
                </c:pt>
                <c:pt idx="3570">
                  <c:v>59.763055555555553</c:v>
                </c:pt>
                <c:pt idx="3571">
                  <c:v>59.779722222222219</c:v>
                </c:pt>
                <c:pt idx="3572">
                  <c:v>59.796388888888892</c:v>
                </c:pt>
                <c:pt idx="3573">
                  <c:v>59.813055555555557</c:v>
                </c:pt>
                <c:pt idx="3574">
                  <c:v>59.83</c:v>
                </c:pt>
                <c:pt idx="3575">
                  <c:v>59.846666666666664</c:v>
                </c:pt>
                <c:pt idx="3576">
                  <c:v>59.863333333333337</c:v>
                </c:pt>
                <c:pt idx="3577">
                  <c:v>59.880277777777778</c:v>
                </c:pt>
                <c:pt idx="3578">
                  <c:v>59.896944444444443</c:v>
                </c:pt>
                <c:pt idx="3579">
                  <c:v>59.913611111111109</c:v>
                </c:pt>
                <c:pt idx="3580">
                  <c:v>59.930555555555557</c:v>
                </c:pt>
                <c:pt idx="3581">
                  <c:v>59.947222222222223</c:v>
                </c:pt>
                <c:pt idx="3582">
                  <c:v>59.963888888888889</c:v>
                </c:pt>
                <c:pt idx="3583">
                  <c:v>59.980833333333337</c:v>
                </c:pt>
                <c:pt idx="3584">
                  <c:v>59.997500000000002</c:v>
                </c:pt>
                <c:pt idx="3585">
                  <c:v>60.014166666666668</c:v>
                </c:pt>
                <c:pt idx="3586">
                  <c:v>60.031111111111109</c:v>
                </c:pt>
                <c:pt idx="3587">
                  <c:v>60.047777777777775</c:v>
                </c:pt>
                <c:pt idx="3588">
                  <c:v>60.064444444444447</c:v>
                </c:pt>
                <c:pt idx="3589">
                  <c:v>60.081388888888888</c:v>
                </c:pt>
                <c:pt idx="3590">
                  <c:v>60.098055555555554</c:v>
                </c:pt>
                <c:pt idx="3591">
                  <c:v>60.11472222222222</c:v>
                </c:pt>
                <c:pt idx="3592">
                  <c:v>60.131666666666668</c:v>
                </c:pt>
                <c:pt idx="3593">
                  <c:v>60.148333333333333</c:v>
                </c:pt>
                <c:pt idx="3594">
                  <c:v>60.164999999999999</c:v>
                </c:pt>
                <c:pt idx="3595">
                  <c:v>60.181666666666665</c:v>
                </c:pt>
                <c:pt idx="3596">
                  <c:v>60.198611111111113</c:v>
                </c:pt>
                <c:pt idx="3597">
                  <c:v>60.215277777777779</c:v>
                </c:pt>
                <c:pt idx="3598">
                  <c:v>60.231944444444444</c:v>
                </c:pt>
                <c:pt idx="3599">
                  <c:v>60.248888888888892</c:v>
                </c:pt>
                <c:pt idx="3600">
                  <c:v>60.265555555555558</c:v>
                </c:pt>
                <c:pt idx="3601">
                  <c:v>60.282222222222224</c:v>
                </c:pt>
                <c:pt idx="3602">
                  <c:v>60.299166666666665</c:v>
                </c:pt>
                <c:pt idx="3603">
                  <c:v>60.31583333333333</c:v>
                </c:pt>
                <c:pt idx="3604">
                  <c:v>60.332500000000003</c:v>
                </c:pt>
                <c:pt idx="3605">
                  <c:v>60.349444444444444</c:v>
                </c:pt>
                <c:pt idx="3606">
                  <c:v>60.36611111111111</c:v>
                </c:pt>
                <c:pt idx="3607">
                  <c:v>60.382777777777775</c:v>
                </c:pt>
                <c:pt idx="3608">
                  <c:v>60.399722222222223</c:v>
                </c:pt>
                <c:pt idx="3609">
                  <c:v>60.416388888888889</c:v>
                </c:pt>
                <c:pt idx="3610">
                  <c:v>60.433055555555555</c:v>
                </c:pt>
                <c:pt idx="3611">
                  <c:v>60.45</c:v>
                </c:pt>
                <c:pt idx="3612">
                  <c:v>60.466666666666669</c:v>
                </c:pt>
                <c:pt idx="3613">
                  <c:v>60.483333333333334</c:v>
                </c:pt>
                <c:pt idx="3614">
                  <c:v>60.500277777777775</c:v>
                </c:pt>
                <c:pt idx="3615">
                  <c:v>60.516944444444448</c:v>
                </c:pt>
                <c:pt idx="3616">
                  <c:v>60.533611111111114</c:v>
                </c:pt>
                <c:pt idx="3617">
                  <c:v>60.550555555555555</c:v>
                </c:pt>
                <c:pt idx="3618">
                  <c:v>60.56722222222222</c:v>
                </c:pt>
                <c:pt idx="3619">
                  <c:v>60.583888888888886</c:v>
                </c:pt>
                <c:pt idx="3620">
                  <c:v>60.600833333333334</c:v>
                </c:pt>
                <c:pt idx="3621">
                  <c:v>60.6175</c:v>
                </c:pt>
                <c:pt idx="3622">
                  <c:v>60.634166666666665</c:v>
                </c:pt>
                <c:pt idx="3623">
                  <c:v>60.650833333333331</c:v>
                </c:pt>
                <c:pt idx="3624">
                  <c:v>60.667777777777779</c:v>
                </c:pt>
                <c:pt idx="3625">
                  <c:v>60.684444444444445</c:v>
                </c:pt>
                <c:pt idx="3626">
                  <c:v>60.701111111111111</c:v>
                </c:pt>
                <c:pt idx="3627">
                  <c:v>60.718055555555559</c:v>
                </c:pt>
                <c:pt idx="3628">
                  <c:v>60.734722222222224</c:v>
                </c:pt>
                <c:pt idx="3629">
                  <c:v>60.75138888888889</c:v>
                </c:pt>
                <c:pt idx="3630">
                  <c:v>60.768333333333331</c:v>
                </c:pt>
                <c:pt idx="3631">
                  <c:v>60.784999999999997</c:v>
                </c:pt>
                <c:pt idx="3632">
                  <c:v>60.801666666666669</c:v>
                </c:pt>
                <c:pt idx="3633">
                  <c:v>60.81861111111111</c:v>
                </c:pt>
                <c:pt idx="3634">
                  <c:v>60.835277777777776</c:v>
                </c:pt>
                <c:pt idx="3635">
                  <c:v>60.851944444444442</c:v>
                </c:pt>
                <c:pt idx="3636">
                  <c:v>60.86888888888889</c:v>
                </c:pt>
                <c:pt idx="3637">
                  <c:v>60.885555555555555</c:v>
                </c:pt>
                <c:pt idx="3638">
                  <c:v>60.902222222222221</c:v>
                </c:pt>
                <c:pt idx="3639">
                  <c:v>60.918888888888887</c:v>
                </c:pt>
                <c:pt idx="3640">
                  <c:v>60.935833333333335</c:v>
                </c:pt>
                <c:pt idx="3641">
                  <c:v>60.952500000000001</c:v>
                </c:pt>
                <c:pt idx="3642">
                  <c:v>60.969166666666666</c:v>
                </c:pt>
                <c:pt idx="3643">
                  <c:v>60.986111111111114</c:v>
                </c:pt>
                <c:pt idx="3644">
                  <c:v>61.00277777777778</c:v>
                </c:pt>
                <c:pt idx="3645">
                  <c:v>61.019444444444446</c:v>
                </c:pt>
                <c:pt idx="3646">
                  <c:v>61.036388888888887</c:v>
                </c:pt>
                <c:pt idx="3647">
                  <c:v>61.053055555555552</c:v>
                </c:pt>
                <c:pt idx="3648">
                  <c:v>61.069722222222225</c:v>
                </c:pt>
                <c:pt idx="3649">
                  <c:v>61.086666666666666</c:v>
                </c:pt>
                <c:pt idx="3650">
                  <c:v>61.103333333333332</c:v>
                </c:pt>
                <c:pt idx="3651">
                  <c:v>61.12</c:v>
                </c:pt>
                <c:pt idx="3652">
                  <c:v>61.136944444444445</c:v>
                </c:pt>
                <c:pt idx="3653">
                  <c:v>61.153611111111111</c:v>
                </c:pt>
                <c:pt idx="3654">
                  <c:v>61.170277777777777</c:v>
                </c:pt>
                <c:pt idx="3655">
                  <c:v>61.187222222222225</c:v>
                </c:pt>
                <c:pt idx="3656">
                  <c:v>61.203888888888891</c:v>
                </c:pt>
                <c:pt idx="3657">
                  <c:v>61.220555555555556</c:v>
                </c:pt>
                <c:pt idx="3658">
                  <c:v>61.237499999999997</c:v>
                </c:pt>
                <c:pt idx="3659">
                  <c:v>61.25416666666667</c:v>
                </c:pt>
                <c:pt idx="3660">
                  <c:v>61.270833333333336</c:v>
                </c:pt>
                <c:pt idx="3661">
                  <c:v>61.287500000000001</c:v>
                </c:pt>
                <c:pt idx="3662">
                  <c:v>61.304444444444442</c:v>
                </c:pt>
                <c:pt idx="3663">
                  <c:v>61.321111111111108</c:v>
                </c:pt>
                <c:pt idx="3664">
                  <c:v>61.337777777777781</c:v>
                </c:pt>
                <c:pt idx="3665">
                  <c:v>61.354722222222222</c:v>
                </c:pt>
                <c:pt idx="3666">
                  <c:v>61.371388888888887</c:v>
                </c:pt>
                <c:pt idx="3667">
                  <c:v>61.388055555555553</c:v>
                </c:pt>
                <c:pt idx="3668">
                  <c:v>61.405000000000001</c:v>
                </c:pt>
                <c:pt idx="3669">
                  <c:v>61.421666666666667</c:v>
                </c:pt>
                <c:pt idx="3670">
                  <c:v>61.438333333333333</c:v>
                </c:pt>
                <c:pt idx="3671">
                  <c:v>61.455277777777781</c:v>
                </c:pt>
                <c:pt idx="3672">
                  <c:v>61.471944444444446</c:v>
                </c:pt>
                <c:pt idx="3673">
                  <c:v>61.488611111111112</c:v>
                </c:pt>
                <c:pt idx="3674">
                  <c:v>61.505555555555553</c:v>
                </c:pt>
                <c:pt idx="3675">
                  <c:v>61.522222222222226</c:v>
                </c:pt>
                <c:pt idx="3676">
                  <c:v>61.538888888888891</c:v>
                </c:pt>
                <c:pt idx="3677">
                  <c:v>61.555833333333332</c:v>
                </c:pt>
                <c:pt idx="3678">
                  <c:v>61.572499999999998</c:v>
                </c:pt>
                <c:pt idx="3679">
                  <c:v>61.589166666666664</c:v>
                </c:pt>
                <c:pt idx="3680">
                  <c:v>61.606111111111112</c:v>
                </c:pt>
                <c:pt idx="3681">
                  <c:v>61.622777777777777</c:v>
                </c:pt>
                <c:pt idx="3682">
                  <c:v>61.639444444444443</c:v>
                </c:pt>
                <c:pt idx="3683">
                  <c:v>61.656388888888891</c:v>
                </c:pt>
                <c:pt idx="3684">
                  <c:v>61.673055555555557</c:v>
                </c:pt>
                <c:pt idx="3685">
                  <c:v>61.689722222222223</c:v>
                </c:pt>
                <c:pt idx="3686">
                  <c:v>61.706666666666663</c:v>
                </c:pt>
                <c:pt idx="3687">
                  <c:v>61.723333333333336</c:v>
                </c:pt>
                <c:pt idx="3688">
                  <c:v>61.74</c:v>
                </c:pt>
                <c:pt idx="3689">
                  <c:v>61.756944444444443</c:v>
                </c:pt>
                <c:pt idx="3690">
                  <c:v>61.773611111111109</c:v>
                </c:pt>
                <c:pt idx="3691">
                  <c:v>61.790277777777774</c:v>
                </c:pt>
                <c:pt idx="3692">
                  <c:v>61.807222222222222</c:v>
                </c:pt>
                <c:pt idx="3693">
                  <c:v>61.823888888888888</c:v>
                </c:pt>
                <c:pt idx="3694">
                  <c:v>61.840555555555554</c:v>
                </c:pt>
                <c:pt idx="3695">
                  <c:v>61.857500000000002</c:v>
                </c:pt>
                <c:pt idx="3696">
                  <c:v>61.874166666666667</c:v>
                </c:pt>
                <c:pt idx="3697">
                  <c:v>61.890833333333333</c:v>
                </c:pt>
                <c:pt idx="3698">
                  <c:v>61.907777777777781</c:v>
                </c:pt>
                <c:pt idx="3699">
                  <c:v>61.924444444444447</c:v>
                </c:pt>
                <c:pt idx="3700">
                  <c:v>61.941111111111113</c:v>
                </c:pt>
                <c:pt idx="3701">
                  <c:v>61.957777777777778</c:v>
                </c:pt>
                <c:pt idx="3702">
                  <c:v>61.974722222222219</c:v>
                </c:pt>
                <c:pt idx="3703">
                  <c:v>61.991388888888892</c:v>
                </c:pt>
                <c:pt idx="3704">
                  <c:v>62.008055555555558</c:v>
                </c:pt>
                <c:pt idx="3705">
                  <c:v>62.024999999999999</c:v>
                </c:pt>
                <c:pt idx="3706">
                  <c:v>62.041666666666664</c:v>
                </c:pt>
                <c:pt idx="3707">
                  <c:v>62.05833333333333</c:v>
                </c:pt>
                <c:pt idx="3708">
                  <c:v>62.075277777777778</c:v>
                </c:pt>
                <c:pt idx="3709">
                  <c:v>62.091944444444444</c:v>
                </c:pt>
                <c:pt idx="3710">
                  <c:v>62.108611111111109</c:v>
                </c:pt>
                <c:pt idx="3711">
                  <c:v>62.125555555555557</c:v>
                </c:pt>
                <c:pt idx="3712">
                  <c:v>62.142222222222223</c:v>
                </c:pt>
                <c:pt idx="3713">
                  <c:v>62.158888888888889</c:v>
                </c:pt>
                <c:pt idx="3714">
                  <c:v>62.175833333333337</c:v>
                </c:pt>
                <c:pt idx="3715">
                  <c:v>62.192500000000003</c:v>
                </c:pt>
                <c:pt idx="3716">
                  <c:v>62.209166666666668</c:v>
                </c:pt>
                <c:pt idx="3717">
                  <c:v>62.226111111111109</c:v>
                </c:pt>
                <c:pt idx="3718">
                  <c:v>62.242777777777775</c:v>
                </c:pt>
                <c:pt idx="3719">
                  <c:v>62.259444444444448</c:v>
                </c:pt>
                <c:pt idx="3720">
                  <c:v>62.276388888888889</c:v>
                </c:pt>
                <c:pt idx="3721">
                  <c:v>62.293055555555554</c:v>
                </c:pt>
                <c:pt idx="3722">
                  <c:v>62.30972222222222</c:v>
                </c:pt>
                <c:pt idx="3723">
                  <c:v>62.326666666666668</c:v>
                </c:pt>
                <c:pt idx="3724">
                  <c:v>62.343333333333334</c:v>
                </c:pt>
                <c:pt idx="3725">
                  <c:v>62.36</c:v>
                </c:pt>
                <c:pt idx="3726">
                  <c:v>62.376666666666665</c:v>
                </c:pt>
                <c:pt idx="3727">
                  <c:v>62.393611111111113</c:v>
                </c:pt>
                <c:pt idx="3728">
                  <c:v>62.410277777777779</c:v>
                </c:pt>
                <c:pt idx="3729">
                  <c:v>62.426944444444445</c:v>
                </c:pt>
                <c:pt idx="3730">
                  <c:v>62.443888888888885</c:v>
                </c:pt>
                <c:pt idx="3731">
                  <c:v>62.460555555555558</c:v>
                </c:pt>
                <c:pt idx="3732">
                  <c:v>62.477222222222224</c:v>
                </c:pt>
                <c:pt idx="3733">
                  <c:v>62.494166666666665</c:v>
                </c:pt>
                <c:pt idx="3734">
                  <c:v>62.510833333333331</c:v>
                </c:pt>
                <c:pt idx="3735">
                  <c:v>62.527500000000003</c:v>
                </c:pt>
                <c:pt idx="3736">
                  <c:v>62.544444444444444</c:v>
                </c:pt>
                <c:pt idx="3737">
                  <c:v>62.56111111111111</c:v>
                </c:pt>
                <c:pt idx="3738">
                  <c:v>62.577777777777776</c:v>
                </c:pt>
                <c:pt idx="3739">
                  <c:v>62.594722222222224</c:v>
                </c:pt>
                <c:pt idx="3740">
                  <c:v>62.611388888888889</c:v>
                </c:pt>
                <c:pt idx="3741">
                  <c:v>62.628055555555555</c:v>
                </c:pt>
                <c:pt idx="3742">
                  <c:v>62.645000000000003</c:v>
                </c:pt>
                <c:pt idx="3743">
                  <c:v>62.661666666666669</c:v>
                </c:pt>
                <c:pt idx="3744">
                  <c:v>62.678333333333335</c:v>
                </c:pt>
                <c:pt idx="3745">
                  <c:v>62.695277777777775</c:v>
                </c:pt>
                <c:pt idx="3746">
                  <c:v>62.711944444444441</c:v>
                </c:pt>
                <c:pt idx="3747">
                  <c:v>62.728611111111114</c:v>
                </c:pt>
                <c:pt idx="3748">
                  <c:v>62.745555555555555</c:v>
                </c:pt>
                <c:pt idx="3749">
                  <c:v>62.762222222222221</c:v>
                </c:pt>
                <c:pt idx="3750">
                  <c:v>62.778888888888886</c:v>
                </c:pt>
                <c:pt idx="3751">
                  <c:v>62.795833333333334</c:v>
                </c:pt>
                <c:pt idx="3752">
                  <c:v>62.8125</c:v>
                </c:pt>
                <c:pt idx="3753">
                  <c:v>62.829166666666666</c:v>
                </c:pt>
                <c:pt idx="3754">
                  <c:v>62.846111111111114</c:v>
                </c:pt>
                <c:pt idx="3755">
                  <c:v>62.862777777777779</c:v>
                </c:pt>
                <c:pt idx="3756">
                  <c:v>62.879444444444445</c:v>
                </c:pt>
                <c:pt idx="3757">
                  <c:v>62.896388888888886</c:v>
                </c:pt>
                <c:pt idx="3758">
                  <c:v>62.913055555555559</c:v>
                </c:pt>
                <c:pt idx="3759">
                  <c:v>62.929722222222225</c:v>
                </c:pt>
                <c:pt idx="3760">
                  <c:v>62.946666666666665</c:v>
                </c:pt>
                <c:pt idx="3761">
                  <c:v>62.963333333333331</c:v>
                </c:pt>
                <c:pt idx="3762">
                  <c:v>62.98</c:v>
                </c:pt>
                <c:pt idx="3763">
                  <c:v>62.996944444444445</c:v>
                </c:pt>
                <c:pt idx="3764">
                  <c:v>63.013611111111111</c:v>
                </c:pt>
                <c:pt idx="3765">
                  <c:v>63.030277777777776</c:v>
                </c:pt>
                <c:pt idx="3766">
                  <c:v>63.046944444444442</c:v>
                </c:pt>
                <c:pt idx="3767">
                  <c:v>63.06388888888889</c:v>
                </c:pt>
                <c:pt idx="3768">
                  <c:v>63.080555555555556</c:v>
                </c:pt>
                <c:pt idx="3769">
                  <c:v>63.097222222222221</c:v>
                </c:pt>
                <c:pt idx="3770">
                  <c:v>63.114166666666669</c:v>
                </c:pt>
                <c:pt idx="3771">
                  <c:v>63.130833333333335</c:v>
                </c:pt>
                <c:pt idx="3772">
                  <c:v>63.147500000000001</c:v>
                </c:pt>
                <c:pt idx="3773">
                  <c:v>63.164444444444442</c:v>
                </c:pt>
                <c:pt idx="3774">
                  <c:v>63.181111111111115</c:v>
                </c:pt>
                <c:pt idx="3775">
                  <c:v>63.19777777777778</c:v>
                </c:pt>
                <c:pt idx="3776">
                  <c:v>63.214722222222221</c:v>
                </c:pt>
                <c:pt idx="3777">
                  <c:v>63.231388888888887</c:v>
                </c:pt>
                <c:pt idx="3778">
                  <c:v>63.248055555555553</c:v>
                </c:pt>
                <c:pt idx="3779">
                  <c:v>63.265000000000001</c:v>
                </c:pt>
                <c:pt idx="3780">
                  <c:v>63.281666666666666</c:v>
                </c:pt>
                <c:pt idx="3781">
                  <c:v>63.298333333333332</c:v>
                </c:pt>
                <c:pt idx="3782">
                  <c:v>63.31527777777778</c:v>
                </c:pt>
                <c:pt idx="3783">
                  <c:v>63.331944444444446</c:v>
                </c:pt>
                <c:pt idx="3784">
                  <c:v>63.348611111111111</c:v>
                </c:pt>
                <c:pt idx="3785">
                  <c:v>63.365555555555552</c:v>
                </c:pt>
                <c:pt idx="3786">
                  <c:v>63.382222222222225</c:v>
                </c:pt>
                <c:pt idx="3787">
                  <c:v>63.398888888888891</c:v>
                </c:pt>
                <c:pt idx="3788">
                  <c:v>63.415833333333332</c:v>
                </c:pt>
                <c:pt idx="3789">
                  <c:v>63.432499999999997</c:v>
                </c:pt>
                <c:pt idx="3790">
                  <c:v>63.449166666666663</c:v>
                </c:pt>
                <c:pt idx="3791">
                  <c:v>63.465833333333336</c:v>
                </c:pt>
                <c:pt idx="3792">
                  <c:v>63.482777777777777</c:v>
                </c:pt>
                <c:pt idx="3793">
                  <c:v>63.499444444444443</c:v>
                </c:pt>
                <c:pt idx="3794">
                  <c:v>63.516111111111108</c:v>
                </c:pt>
                <c:pt idx="3795">
                  <c:v>63.533055555555556</c:v>
                </c:pt>
                <c:pt idx="3796">
                  <c:v>63.549722222222222</c:v>
                </c:pt>
                <c:pt idx="3797">
                  <c:v>63.566388888888888</c:v>
                </c:pt>
                <c:pt idx="3798">
                  <c:v>63.583333333333336</c:v>
                </c:pt>
                <c:pt idx="3799">
                  <c:v>63.6</c:v>
                </c:pt>
                <c:pt idx="3800">
                  <c:v>63.616666666666667</c:v>
                </c:pt>
                <c:pt idx="3801">
                  <c:v>63.633611111111108</c:v>
                </c:pt>
                <c:pt idx="3802">
                  <c:v>63.650277777777781</c:v>
                </c:pt>
                <c:pt idx="3803">
                  <c:v>63.666944444444447</c:v>
                </c:pt>
                <c:pt idx="3804">
                  <c:v>63.683888888888887</c:v>
                </c:pt>
                <c:pt idx="3805">
                  <c:v>63.700555555555553</c:v>
                </c:pt>
                <c:pt idx="3806">
                  <c:v>63.717222222222219</c:v>
                </c:pt>
                <c:pt idx="3807">
                  <c:v>63.734166666666667</c:v>
                </c:pt>
                <c:pt idx="3808">
                  <c:v>63.750833333333333</c:v>
                </c:pt>
                <c:pt idx="3809">
                  <c:v>63.767499999999998</c:v>
                </c:pt>
                <c:pt idx="3810">
                  <c:v>63.784444444444446</c:v>
                </c:pt>
                <c:pt idx="3811">
                  <c:v>63.801111111111112</c:v>
                </c:pt>
                <c:pt idx="3812">
                  <c:v>63.817777777777778</c:v>
                </c:pt>
                <c:pt idx="3813">
                  <c:v>63.834722222222226</c:v>
                </c:pt>
                <c:pt idx="3814">
                  <c:v>63.851388888888891</c:v>
                </c:pt>
                <c:pt idx="3815">
                  <c:v>63.868055555555557</c:v>
                </c:pt>
                <c:pt idx="3816">
                  <c:v>63.884999999999998</c:v>
                </c:pt>
                <c:pt idx="3817">
                  <c:v>63.901666666666664</c:v>
                </c:pt>
                <c:pt idx="3818">
                  <c:v>63.918333333333337</c:v>
                </c:pt>
                <c:pt idx="3819">
                  <c:v>63.935277777777777</c:v>
                </c:pt>
                <c:pt idx="3820">
                  <c:v>63.951944444444443</c:v>
                </c:pt>
                <c:pt idx="3821">
                  <c:v>63.968611111111109</c:v>
                </c:pt>
                <c:pt idx="3822">
                  <c:v>63.985555555555557</c:v>
                </c:pt>
                <c:pt idx="3823">
                  <c:v>64.002222222222215</c:v>
                </c:pt>
                <c:pt idx="3824">
                  <c:v>64.018888888888895</c:v>
                </c:pt>
                <c:pt idx="3825">
                  <c:v>64.035833333333329</c:v>
                </c:pt>
                <c:pt idx="3826">
                  <c:v>64.052499999999995</c:v>
                </c:pt>
                <c:pt idx="3827">
                  <c:v>64.069166666666661</c:v>
                </c:pt>
                <c:pt idx="3828">
                  <c:v>64.086111111111109</c:v>
                </c:pt>
                <c:pt idx="3829">
                  <c:v>64.102777777777774</c:v>
                </c:pt>
                <c:pt idx="3830">
                  <c:v>64.11944444444444</c:v>
                </c:pt>
                <c:pt idx="3831">
                  <c:v>64.136388888888888</c:v>
                </c:pt>
                <c:pt idx="3832">
                  <c:v>64.153055555555554</c:v>
                </c:pt>
                <c:pt idx="3833">
                  <c:v>64.169722222222219</c:v>
                </c:pt>
                <c:pt idx="3834">
                  <c:v>64.186388888888885</c:v>
                </c:pt>
                <c:pt idx="3835">
                  <c:v>64.203333333333333</c:v>
                </c:pt>
                <c:pt idx="3836">
                  <c:v>64.22</c:v>
                </c:pt>
                <c:pt idx="3837">
                  <c:v>64.236666666666665</c:v>
                </c:pt>
                <c:pt idx="3838">
                  <c:v>64.253611111111113</c:v>
                </c:pt>
                <c:pt idx="3839">
                  <c:v>64.270277777777778</c:v>
                </c:pt>
                <c:pt idx="3840">
                  <c:v>64.286944444444444</c:v>
                </c:pt>
                <c:pt idx="3841">
                  <c:v>64.303888888888892</c:v>
                </c:pt>
                <c:pt idx="3842">
                  <c:v>64.320555555555558</c:v>
                </c:pt>
                <c:pt idx="3843">
                  <c:v>64.337222222222223</c:v>
                </c:pt>
                <c:pt idx="3844">
                  <c:v>64.354166666666671</c:v>
                </c:pt>
                <c:pt idx="3845">
                  <c:v>64.370833333333337</c:v>
                </c:pt>
                <c:pt idx="3846">
                  <c:v>64.387500000000003</c:v>
                </c:pt>
                <c:pt idx="3847">
                  <c:v>64.404444444444451</c:v>
                </c:pt>
                <c:pt idx="3848">
                  <c:v>64.421111111111117</c:v>
                </c:pt>
                <c:pt idx="3849">
                  <c:v>64.437777777777782</c:v>
                </c:pt>
                <c:pt idx="3850">
                  <c:v>64.454722222222216</c:v>
                </c:pt>
                <c:pt idx="3851">
                  <c:v>64.471388888888896</c:v>
                </c:pt>
                <c:pt idx="3852">
                  <c:v>64.488055555555562</c:v>
                </c:pt>
                <c:pt idx="3853">
                  <c:v>64.504999999999995</c:v>
                </c:pt>
                <c:pt idx="3854">
                  <c:v>64.521666666666661</c:v>
                </c:pt>
                <c:pt idx="3855">
                  <c:v>64.538333333333327</c:v>
                </c:pt>
                <c:pt idx="3856">
                  <c:v>64.555000000000007</c:v>
                </c:pt>
                <c:pt idx="3857">
                  <c:v>64.571944444444441</c:v>
                </c:pt>
                <c:pt idx="3858">
                  <c:v>64.588611111111106</c:v>
                </c:pt>
                <c:pt idx="3859">
                  <c:v>64.605277777777772</c:v>
                </c:pt>
                <c:pt idx="3860">
                  <c:v>64.62222222222222</c:v>
                </c:pt>
                <c:pt idx="3861">
                  <c:v>64.638888888888886</c:v>
                </c:pt>
                <c:pt idx="3862">
                  <c:v>64.655555555555551</c:v>
                </c:pt>
                <c:pt idx="3863">
                  <c:v>64.672499999999999</c:v>
                </c:pt>
                <c:pt idx="3864">
                  <c:v>64.689166666666665</c:v>
                </c:pt>
                <c:pt idx="3865">
                  <c:v>64.705833333333331</c:v>
                </c:pt>
                <c:pt idx="3866">
                  <c:v>64.722777777777779</c:v>
                </c:pt>
                <c:pt idx="3867">
                  <c:v>64.739444444444445</c:v>
                </c:pt>
                <c:pt idx="3868">
                  <c:v>64.75611111111111</c:v>
                </c:pt>
                <c:pt idx="3869">
                  <c:v>64.773055555555558</c:v>
                </c:pt>
                <c:pt idx="3870">
                  <c:v>64.789722222222224</c:v>
                </c:pt>
                <c:pt idx="3871">
                  <c:v>64.80638888888889</c:v>
                </c:pt>
                <c:pt idx="3872">
                  <c:v>64.823333333333338</c:v>
                </c:pt>
                <c:pt idx="3873">
                  <c:v>64.84</c:v>
                </c:pt>
                <c:pt idx="3874">
                  <c:v>64.856666666666669</c:v>
                </c:pt>
                <c:pt idx="3875">
                  <c:v>64.873611111111117</c:v>
                </c:pt>
                <c:pt idx="3876">
                  <c:v>64.890277777777783</c:v>
                </c:pt>
                <c:pt idx="3877">
                  <c:v>64.906944444444449</c:v>
                </c:pt>
                <c:pt idx="3878">
                  <c:v>64.923611111111114</c:v>
                </c:pt>
                <c:pt idx="3879">
                  <c:v>64.940555555555562</c:v>
                </c:pt>
                <c:pt idx="3880">
                  <c:v>64.957222222222228</c:v>
                </c:pt>
                <c:pt idx="3881">
                  <c:v>64.973888888888894</c:v>
                </c:pt>
                <c:pt idx="3882">
                  <c:v>64.990833333333327</c:v>
                </c:pt>
                <c:pt idx="3883">
                  <c:v>65.007499999999993</c:v>
                </c:pt>
                <c:pt idx="3884">
                  <c:v>65.024166666666673</c:v>
                </c:pt>
                <c:pt idx="3885">
                  <c:v>65.041111111111107</c:v>
                </c:pt>
                <c:pt idx="3886">
                  <c:v>65.057777777777773</c:v>
                </c:pt>
                <c:pt idx="3887">
                  <c:v>65.074444444444438</c:v>
                </c:pt>
                <c:pt idx="3888">
                  <c:v>65.091388888888886</c:v>
                </c:pt>
                <c:pt idx="3889">
                  <c:v>65.108055555555552</c:v>
                </c:pt>
                <c:pt idx="3890">
                  <c:v>65.124722222222218</c:v>
                </c:pt>
                <c:pt idx="3891">
                  <c:v>65.141666666666666</c:v>
                </c:pt>
                <c:pt idx="3892">
                  <c:v>65.158333333333331</c:v>
                </c:pt>
                <c:pt idx="3893">
                  <c:v>65.174999999999997</c:v>
                </c:pt>
                <c:pt idx="3894">
                  <c:v>65.191944444444445</c:v>
                </c:pt>
                <c:pt idx="3895">
                  <c:v>65.208611111111111</c:v>
                </c:pt>
                <c:pt idx="3896">
                  <c:v>65.225277777777777</c:v>
                </c:pt>
                <c:pt idx="3897">
                  <c:v>65.242222222222225</c:v>
                </c:pt>
                <c:pt idx="3898">
                  <c:v>65.25888888888889</c:v>
                </c:pt>
                <c:pt idx="3899">
                  <c:v>65.275555555555556</c:v>
                </c:pt>
                <c:pt idx="3900">
                  <c:v>65.292500000000004</c:v>
                </c:pt>
                <c:pt idx="3901">
                  <c:v>65.30916666666667</c:v>
                </c:pt>
                <c:pt idx="3902">
                  <c:v>65.325833333333335</c:v>
                </c:pt>
                <c:pt idx="3903">
                  <c:v>65.342777777777783</c:v>
                </c:pt>
                <c:pt idx="3904">
                  <c:v>65.359444444444449</c:v>
                </c:pt>
                <c:pt idx="3905">
                  <c:v>65.376111111111115</c:v>
                </c:pt>
                <c:pt idx="3906">
                  <c:v>65.393055555555549</c:v>
                </c:pt>
                <c:pt idx="3907">
                  <c:v>65.409722222222229</c:v>
                </c:pt>
                <c:pt idx="3908">
                  <c:v>65.426388888888894</c:v>
                </c:pt>
                <c:pt idx="3909">
                  <c:v>65.443333333333328</c:v>
                </c:pt>
                <c:pt idx="3910">
                  <c:v>65.459999999999994</c:v>
                </c:pt>
                <c:pt idx="3911">
                  <c:v>65.476666666666674</c:v>
                </c:pt>
                <c:pt idx="3912">
                  <c:v>65.493611111111107</c:v>
                </c:pt>
                <c:pt idx="3913">
                  <c:v>65.510277777777773</c:v>
                </c:pt>
                <c:pt idx="3914">
                  <c:v>65.526944444444439</c:v>
                </c:pt>
                <c:pt idx="3915">
                  <c:v>65.543888888888887</c:v>
                </c:pt>
                <c:pt idx="3916">
                  <c:v>65.560555555555553</c:v>
                </c:pt>
                <c:pt idx="3917">
                  <c:v>65.577222222222218</c:v>
                </c:pt>
                <c:pt idx="3918">
                  <c:v>65.594166666666666</c:v>
                </c:pt>
                <c:pt idx="3919">
                  <c:v>65.610833333333332</c:v>
                </c:pt>
                <c:pt idx="3920">
                  <c:v>65.627499999999998</c:v>
                </c:pt>
                <c:pt idx="3921">
                  <c:v>65.644166666666663</c:v>
                </c:pt>
                <c:pt idx="3922">
                  <c:v>65.661111111111111</c:v>
                </c:pt>
                <c:pt idx="3923">
                  <c:v>65.677777777777777</c:v>
                </c:pt>
                <c:pt idx="3924">
                  <c:v>65.694444444444443</c:v>
                </c:pt>
                <c:pt idx="3925">
                  <c:v>65.711388888888891</c:v>
                </c:pt>
                <c:pt idx="3926">
                  <c:v>65.728055555555557</c:v>
                </c:pt>
                <c:pt idx="3927">
                  <c:v>65.744722222222222</c:v>
                </c:pt>
                <c:pt idx="3928">
                  <c:v>65.76166666666667</c:v>
                </c:pt>
                <c:pt idx="3929">
                  <c:v>65.778333333333336</c:v>
                </c:pt>
                <c:pt idx="3930">
                  <c:v>65.795000000000002</c:v>
                </c:pt>
                <c:pt idx="3931">
                  <c:v>65.81194444444445</c:v>
                </c:pt>
                <c:pt idx="3932">
                  <c:v>65.828611111111115</c:v>
                </c:pt>
                <c:pt idx="3933">
                  <c:v>65.845277777777781</c:v>
                </c:pt>
                <c:pt idx="3934">
                  <c:v>65.862222222222229</c:v>
                </c:pt>
                <c:pt idx="3935">
                  <c:v>65.878888888888895</c:v>
                </c:pt>
                <c:pt idx="3936">
                  <c:v>65.895555555555561</c:v>
                </c:pt>
                <c:pt idx="3937">
                  <c:v>65.912499999999994</c:v>
                </c:pt>
                <c:pt idx="3938">
                  <c:v>65.92916666666666</c:v>
                </c:pt>
                <c:pt idx="3939">
                  <c:v>65.94583333333334</c:v>
                </c:pt>
                <c:pt idx="3940">
                  <c:v>65.962777777777774</c:v>
                </c:pt>
                <c:pt idx="3941">
                  <c:v>65.979444444444439</c:v>
                </c:pt>
                <c:pt idx="3942">
                  <c:v>65.996111111111105</c:v>
                </c:pt>
                <c:pt idx="3943">
                  <c:v>66.013055555555553</c:v>
                </c:pt>
                <c:pt idx="3944">
                  <c:v>66.029722222222219</c:v>
                </c:pt>
                <c:pt idx="3945">
                  <c:v>66.046388888888885</c:v>
                </c:pt>
                <c:pt idx="3946">
                  <c:v>66.063333333333333</c:v>
                </c:pt>
                <c:pt idx="3947">
                  <c:v>66.08</c:v>
                </c:pt>
                <c:pt idx="3948">
                  <c:v>66.096666666666664</c:v>
                </c:pt>
                <c:pt idx="3949">
                  <c:v>66.113611111111112</c:v>
                </c:pt>
                <c:pt idx="3950">
                  <c:v>66.130277777777778</c:v>
                </c:pt>
                <c:pt idx="3951">
                  <c:v>66.146944444444443</c:v>
                </c:pt>
                <c:pt idx="3952">
                  <c:v>66.163888888888891</c:v>
                </c:pt>
                <c:pt idx="3953">
                  <c:v>66.180555555555557</c:v>
                </c:pt>
                <c:pt idx="3954">
                  <c:v>66.197222222222223</c:v>
                </c:pt>
                <c:pt idx="3955">
                  <c:v>66.213888888888889</c:v>
                </c:pt>
                <c:pt idx="3956">
                  <c:v>66.230833333333337</c:v>
                </c:pt>
                <c:pt idx="3957">
                  <c:v>66.247500000000002</c:v>
                </c:pt>
                <c:pt idx="3958">
                  <c:v>66.264166666666668</c:v>
                </c:pt>
                <c:pt idx="3959">
                  <c:v>66.281111111111116</c:v>
                </c:pt>
                <c:pt idx="3960">
                  <c:v>66.297777777777782</c:v>
                </c:pt>
                <c:pt idx="3961">
                  <c:v>66.314444444444447</c:v>
                </c:pt>
                <c:pt idx="3962">
                  <c:v>66.331111111111113</c:v>
                </c:pt>
                <c:pt idx="3963">
                  <c:v>66.348055555555561</c:v>
                </c:pt>
                <c:pt idx="3964">
                  <c:v>66.364722222222227</c:v>
                </c:pt>
                <c:pt idx="3965">
                  <c:v>66.381388888888893</c:v>
                </c:pt>
                <c:pt idx="3966">
                  <c:v>66.398333333333326</c:v>
                </c:pt>
                <c:pt idx="3967">
                  <c:v>66.415000000000006</c:v>
                </c:pt>
                <c:pt idx="3968">
                  <c:v>66.431666666666672</c:v>
                </c:pt>
                <c:pt idx="3969">
                  <c:v>66.448333333333338</c:v>
                </c:pt>
                <c:pt idx="3970">
                  <c:v>66.465277777777771</c:v>
                </c:pt>
                <c:pt idx="3971">
                  <c:v>66.481944444444451</c:v>
                </c:pt>
                <c:pt idx="3972">
                  <c:v>66.498611111111117</c:v>
                </c:pt>
                <c:pt idx="3973">
                  <c:v>66.515555555555551</c:v>
                </c:pt>
                <c:pt idx="3974">
                  <c:v>66.532222222222217</c:v>
                </c:pt>
                <c:pt idx="3975">
                  <c:v>66.548888888888882</c:v>
                </c:pt>
                <c:pt idx="3976">
                  <c:v>66.56583333333333</c:v>
                </c:pt>
                <c:pt idx="3977">
                  <c:v>66.582499999999996</c:v>
                </c:pt>
                <c:pt idx="3978">
                  <c:v>66.599166666666662</c:v>
                </c:pt>
                <c:pt idx="3979">
                  <c:v>66.61611111111111</c:v>
                </c:pt>
                <c:pt idx="3980">
                  <c:v>66.632777777777775</c:v>
                </c:pt>
                <c:pt idx="3981">
                  <c:v>66.649444444444441</c:v>
                </c:pt>
                <c:pt idx="3982">
                  <c:v>66.666388888888889</c:v>
                </c:pt>
                <c:pt idx="3983">
                  <c:v>66.683055555555555</c:v>
                </c:pt>
                <c:pt idx="3984">
                  <c:v>66.699722222222221</c:v>
                </c:pt>
                <c:pt idx="3985">
                  <c:v>66.716666666666669</c:v>
                </c:pt>
                <c:pt idx="3986">
                  <c:v>66.733333333333334</c:v>
                </c:pt>
                <c:pt idx="3987">
                  <c:v>66.75</c:v>
                </c:pt>
                <c:pt idx="3988">
                  <c:v>66.766944444444448</c:v>
                </c:pt>
                <c:pt idx="3989">
                  <c:v>66.783611111111114</c:v>
                </c:pt>
                <c:pt idx="3990">
                  <c:v>66.800277777777779</c:v>
                </c:pt>
                <c:pt idx="3991">
                  <c:v>66.817222222222227</c:v>
                </c:pt>
                <c:pt idx="3992">
                  <c:v>66.833888888888893</c:v>
                </c:pt>
                <c:pt idx="3993">
                  <c:v>66.850555555555559</c:v>
                </c:pt>
                <c:pt idx="3994">
                  <c:v>66.867500000000007</c:v>
                </c:pt>
                <c:pt idx="3995">
                  <c:v>66.884166666666673</c:v>
                </c:pt>
                <c:pt idx="3996">
                  <c:v>66.900833333333338</c:v>
                </c:pt>
                <c:pt idx="3997">
                  <c:v>66.917777777777772</c:v>
                </c:pt>
                <c:pt idx="3998">
                  <c:v>66.934444444444438</c:v>
                </c:pt>
                <c:pt idx="3999">
                  <c:v>66.951111111111118</c:v>
                </c:pt>
                <c:pt idx="4000">
                  <c:v>66.968055555555551</c:v>
                </c:pt>
                <c:pt idx="4001">
                  <c:v>66.984722222222217</c:v>
                </c:pt>
                <c:pt idx="4002">
                  <c:v>67.001388888888883</c:v>
                </c:pt>
                <c:pt idx="4003">
                  <c:v>67.018333333333331</c:v>
                </c:pt>
                <c:pt idx="4004">
                  <c:v>67.034999999999997</c:v>
                </c:pt>
                <c:pt idx="4005">
                  <c:v>67.051666666666662</c:v>
                </c:pt>
                <c:pt idx="4006">
                  <c:v>67.06861111111111</c:v>
                </c:pt>
                <c:pt idx="4007">
                  <c:v>67.085277777777776</c:v>
                </c:pt>
                <c:pt idx="4008">
                  <c:v>67.101944444444442</c:v>
                </c:pt>
                <c:pt idx="4009">
                  <c:v>67.11888888888889</c:v>
                </c:pt>
                <c:pt idx="4010">
                  <c:v>67.135555555555555</c:v>
                </c:pt>
                <c:pt idx="4011">
                  <c:v>67.152222222222221</c:v>
                </c:pt>
                <c:pt idx="4012">
                  <c:v>67.168888888888887</c:v>
                </c:pt>
                <c:pt idx="4013">
                  <c:v>67.185833333333335</c:v>
                </c:pt>
                <c:pt idx="4014">
                  <c:v>67.202500000000001</c:v>
                </c:pt>
                <c:pt idx="4015">
                  <c:v>67.219166666666666</c:v>
                </c:pt>
                <c:pt idx="4016">
                  <c:v>67.236111111111114</c:v>
                </c:pt>
                <c:pt idx="4017">
                  <c:v>67.25277777777778</c:v>
                </c:pt>
                <c:pt idx="4018">
                  <c:v>67.269444444444446</c:v>
                </c:pt>
                <c:pt idx="4019">
                  <c:v>67.286388888888894</c:v>
                </c:pt>
                <c:pt idx="4020">
                  <c:v>67.303055555555559</c:v>
                </c:pt>
                <c:pt idx="4021">
                  <c:v>67.319722222222225</c:v>
                </c:pt>
                <c:pt idx="4022">
                  <c:v>67.336666666666673</c:v>
                </c:pt>
                <c:pt idx="4023">
                  <c:v>67.353333333333339</c:v>
                </c:pt>
                <c:pt idx="4024">
                  <c:v>67.37</c:v>
                </c:pt>
                <c:pt idx="4025">
                  <c:v>67.386944444444438</c:v>
                </c:pt>
                <c:pt idx="4026">
                  <c:v>67.403611111111104</c:v>
                </c:pt>
                <c:pt idx="4027">
                  <c:v>67.420277777777784</c:v>
                </c:pt>
                <c:pt idx="4028">
                  <c:v>67.437222222222218</c:v>
                </c:pt>
                <c:pt idx="4029">
                  <c:v>67.453888888888883</c:v>
                </c:pt>
                <c:pt idx="4030">
                  <c:v>67.470555555555549</c:v>
                </c:pt>
                <c:pt idx="4031">
                  <c:v>67.487499999999997</c:v>
                </c:pt>
                <c:pt idx="4032">
                  <c:v>67.504166666666663</c:v>
                </c:pt>
                <c:pt idx="4033">
                  <c:v>67.520833333333329</c:v>
                </c:pt>
                <c:pt idx="4034">
                  <c:v>67.537777777777777</c:v>
                </c:pt>
                <c:pt idx="4035">
                  <c:v>67.554444444444442</c:v>
                </c:pt>
                <c:pt idx="4036">
                  <c:v>67.571111111111108</c:v>
                </c:pt>
                <c:pt idx="4037">
                  <c:v>67.588055555555556</c:v>
                </c:pt>
                <c:pt idx="4038">
                  <c:v>67.604722222222222</c:v>
                </c:pt>
                <c:pt idx="4039">
                  <c:v>67.621388888888887</c:v>
                </c:pt>
                <c:pt idx="4040">
                  <c:v>67.638333333333335</c:v>
                </c:pt>
                <c:pt idx="4041">
                  <c:v>67.655000000000001</c:v>
                </c:pt>
                <c:pt idx="4042">
                  <c:v>67.671666666666667</c:v>
                </c:pt>
                <c:pt idx="4043">
                  <c:v>67.688611111111115</c:v>
                </c:pt>
                <c:pt idx="4044">
                  <c:v>67.705277777777781</c:v>
                </c:pt>
                <c:pt idx="4045">
                  <c:v>67.721944444444446</c:v>
                </c:pt>
                <c:pt idx="4046">
                  <c:v>67.738888888888894</c:v>
                </c:pt>
                <c:pt idx="4047">
                  <c:v>67.75555555555556</c:v>
                </c:pt>
                <c:pt idx="4048">
                  <c:v>67.772222222222226</c:v>
                </c:pt>
                <c:pt idx="4049">
                  <c:v>67.789166666666674</c:v>
                </c:pt>
                <c:pt idx="4050">
                  <c:v>67.805833333333339</c:v>
                </c:pt>
                <c:pt idx="4051">
                  <c:v>67.822500000000005</c:v>
                </c:pt>
                <c:pt idx="4052">
                  <c:v>67.839444444444439</c:v>
                </c:pt>
                <c:pt idx="4053">
                  <c:v>67.856111111111105</c:v>
                </c:pt>
                <c:pt idx="4054">
                  <c:v>67.872777777777785</c:v>
                </c:pt>
                <c:pt idx="4055">
                  <c:v>67.88944444444445</c:v>
                </c:pt>
                <c:pt idx="4056">
                  <c:v>67.906388888888884</c:v>
                </c:pt>
                <c:pt idx="4057">
                  <c:v>67.92305555555555</c:v>
                </c:pt>
                <c:pt idx="4058">
                  <c:v>67.939722222222215</c:v>
                </c:pt>
                <c:pt idx="4059">
                  <c:v>67.956666666666663</c:v>
                </c:pt>
                <c:pt idx="4060">
                  <c:v>67.973333333333329</c:v>
                </c:pt>
                <c:pt idx="4061">
                  <c:v>67.989999999999995</c:v>
                </c:pt>
                <c:pt idx="4062">
                  <c:v>68.006944444444443</c:v>
                </c:pt>
                <c:pt idx="4063">
                  <c:v>68.023611111111109</c:v>
                </c:pt>
                <c:pt idx="4064">
                  <c:v>68.040277777777774</c:v>
                </c:pt>
                <c:pt idx="4065">
                  <c:v>68.057222222222222</c:v>
                </c:pt>
                <c:pt idx="4066">
                  <c:v>68.073888888888888</c:v>
                </c:pt>
                <c:pt idx="4067">
                  <c:v>68.090555555555554</c:v>
                </c:pt>
                <c:pt idx="4068">
                  <c:v>68.107500000000002</c:v>
                </c:pt>
                <c:pt idx="4069">
                  <c:v>68.124166666666667</c:v>
                </c:pt>
                <c:pt idx="4070">
                  <c:v>68.140833333333333</c:v>
                </c:pt>
                <c:pt idx="4071">
                  <c:v>68.157777777777781</c:v>
                </c:pt>
                <c:pt idx="4072">
                  <c:v>68.174444444444447</c:v>
                </c:pt>
                <c:pt idx="4073">
                  <c:v>68.191111111111113</c:v>
                </c:pt>
                <c:pt idx="4074">
                  <c:v>68.208055555555561</c:v>
                </c:pt>
                <c:pt idx="4075">
                  <c:v>68.224722222222226</c:v>
                </c:pt>
                <c:pt idx="4076">
                  <c:v>68.241388888888892</c:v>
                </c:pt>
                <c:pt idx="4077">
                  <c:v>68.25833333333334</c:v>
                </c:pt>
                <c:pt idx="4078">
                  <c:v>68.275000000000006</c:v>
                </c:pt>
                <c:pt idx="4079">
                  <c:v>68.291666666666671</c:v>
                </c:pt>
                <c:pt idx="4080">
                  <c:v>68.308611111111105</c:v>
                </c:pt>
                <c:pt idx="4081">
                  <c:v>68.325277777777771</c:v>
                </c:pt>
                <c:pt idx="4082">
                  <c:v>68.341944444444451</c:v>
                </c:pt>
                <c:pt idx="4083">
                  <c:v>68.358888888888885</c:v>
                </c:pt>
                <c:pt idx="4084">
                  <c:v>68.37555555555555</c:v>
                </c:pt>
                <c:pt idx="4085">
                  <c:v>68.392222222222216</c:v>
                </c:pt>
                <c:pt idx="4086">
                  <c:v>68.409166666666664</c:v>
                </c:pt>
                <c:pt idx="4087">
                  <c:v>68.42583333333333</c:v>
                </c:pt>
                <c:pt idx="4088">
                  <c:v>68.442499999999995</c:v>
                </c:pt>
                <c:pt idx="4089">
                  <c:v>68.459444444444443</c:v>
                </c:pt>
                <c:pt idx="4090">
                  <c:v>68.476111111111109</c:v>
                </c:pt>
                <c:pt idx="4091">
                  <c:v>68.492777777777775</c:v>
                </c:pt>
                <c:pt idx="4092">
                  <c:v>68.509722222222223</c:v>
                </c:pt>
                <c:pt idx="4093">
                  <c:v>68.526388888888889</c:v>
                </c:pt>
                <c:pt idx="4094">
                  <c:v>68.543055555555554</c:v>
                </c:pt>
                <c:pt idx="4095">
                  <c:v>68.56</c:v>
                </c:pt>
                <c:pt idx="4096">
                  <c:v>68.576666666666668</c:v>
                </c:pt>
                <c:pt idx="4097">
                  <c:v>68.593333333333334</c:v>
                </c:pt>
                <c:pt idx="4098">
                  <c:v>68.610277777777782</c:v>
                </c:pt>
                <c:pt idx="4099">
                  <c:v>68.626944444444447</c:v>
                </c:pt>
                <c:pt idx="4100">
                  <c:v>68.643611111111113</c:v>
                </c:pt>
                <c:pt idx="4101">
                  <c:v>68.660555555555561</c:v>
                </c:pt>
                <c:pt idx="4102">
                  <c:v>68.677222222222227</c:v>
                </c:pt>
                <c:pt idx="4103">
                  <c:v>68.693888888888893</c:v>
                </c:pt>
                <c:pt idx="4104">
                  <c:v>68.710833333333326</c:v>
                </c:pt>
                <c:pt idx="4105">
                  <c:v>68.727500000000006</c:v>
                </c:pt>
                <c:pt idx="4106">
                  <c:v>68.744166666666672</c:v>
                </c:pt>
                <c:pt idx="4107">
                  <c:v>68.761111111111106</c:v>
                </c:pt>
                <c:pt idx="4108">
                  <c:v>68.777777777777771</c:v>
                </c:pt>
                <c:pt idx="4109">
                  <c:v>68.794444444444451</c:v>
                </c:pt>
                <c:pt idx="4110">
                  <c:v>68.811388888888885</c:v>
                </c:pt>
                <c:pt idx="4111">
                  <c:v>68.828055555555551</c:v>
                </c:pt>
                <c:pt idx="4112">
                  <c:v>68.844722222222217</c:v>
                </c:pt>
                <c:pt idx="4113">
                  <c:v>68.861388888888882</c:v>
                </c:pt>
                <c:pt idx="4114">
                  <c:v>68.87833333333333</c:v>
                </c:pt>
                <c:pt idx="4115">
                  <c:v>68.894999999999996</c:v>
                </c:pt>
                <c:pt idx="4116">
                  <c:v>68.911666666666662</c:v>
                </c:pt>
                <c:pt idx="4117">
                  <c:v>68.92861111111111</c:v>
                </c:pt>
                <c:pt idx="4118">
                  <c:v>68.945277777777775</c:v>
                </c:pt>
                <c:pt idx="4119">
                  <c:v>68.961944444444441</c:v>
                </c:pt>
                <c:pt idx="4120">
                  <c:v>68.978888888888889</c:v>
                </c:pt>
                <c:pt idx="4121">
                  <c:v>68.995555555555555</c:v>
                </c:pt>
                <c:pt idx="4122">
                  <c:v>69.012222222222221</c:v>
                </c:pt>
                <c:pt idx="4123">
                  <c:v>69.029166666666669</c:v>
                </c:pt>
                <c:pt idx="4124">
                  <c:v>69.045833333333334</c:v>
                </c:pt>
                <c:pt idx="4125">
                  <c:v>69.0625</c:v>
                </c:pt>
                <c:pt idx="4126">
                  <c:v>69.079444444444448</c:v>
                </c:pt>
                <c:pt idx="4127">
                  <c:v>69.096111111111114</c:v>
                </c:pt>
                <c:pt idx="4128">
                  <c:v>69.112777777777779</c:v>
                </c:pt>
                <c:pt idx="4129">
                  <c:v>69.129722222222227</c:v>
                </c:pt>
                <c:pt idx="4130">
                  <c:v>69.146388888888893</c:v>
                </c:pt>
                <c:pt idx="4131">
                  <c:v>69.163055555555559</c:v>
                </c:pt>
                <c:pt idx="4132">
                  <c:v>69.180000000000007</c:v>
                </c:pt>
                <c:pt idx="4133">
                  <c:v>69.196666666666673</c:v>
                </c:pt>
                <c:pt idx="4134">
                  <c:v>69.213333333333338</c:v>
                </c:pt>
                <c:pt idx="4135">
                  <c:v>69.230277777777772</c:v>
                </c:pt>
                <c:pt idx="4136">
                  <c:v>69.246944444444438</c:v>
                </c:pt>
                <c:pt idx="4137">
                  <c:v>69.263611111111118</c:v>
                </c:pt>
                <c:pt idx="4138">
                  <c:v>69.280277777777783</c:v>
                </c:pt>
                <c:pt idx="4139">
                  <c:v>69.297222222222217</c:v>
                </c:pt>
                <c:pt idx="4140">
                  <c:v>69.313888888888883</c:v>
                </c:pt>
                <c:pt idx="4141">
                  <c:v>69.330555555555549</c:v>
                </c:pt>
                <c:pt idx="4142">
                  <c:v>69.347499999999997</c:v>
                </c:pt>
                <c:pt idx="4143">
                  <c:v>69.364166666666662</c:v>
                </c:pt>
                <c:pt idx="4144">
                  <c:v>69.380833333333328</c:v>
                </c:pt>
                <c:pt idx="4145">
                  <c:v>69.397777777777776</c:v>
                </c:pt>
                <c:pt idx="4146">
                  <c:v>69.414444444444442</c:v>
                </c:pt>
                <c:pt idx="4147">
                  <c:v>69.431111111111107</c:v>
                </c:pt>
                <c:pt idx="4148">
                  <c:v>69.448055555555555</c:v>
                </c:pt>
                <c:pt idx="4149">
                  <c:v>69.464722222222221</c:v>
                </c:pt>
                <c:pt idx="4150">
                  <c:v>69.481388888888887</c:v>
                </c:pt>
                <c:pt idx="4151">
                  <c:v>69.498333333333335</c:v>
                </c:pt>
                <c:pt idx="4152">
                  <c:v>69.515000000000001</c:v>
                </c:pt>
                <c:pt idx="4153">
                  <c:v>69.531666666666666</c:v>
                </c:pt>
                <c:pt idx="4154">
                  <c:v>69.548611111111114</c:v>
                </c:pt>
                <c:pt idx="4155">
                  <c:v>69.56527777777778</c:v>
                </c:pt>
                <c:pt idx="4156">
                  <c:v>69.581944444444446</c:v>
                </c:pt>
                <c:pt idx="4157">
                  <c:v>69.598888888888894</c:v>
                </c:pt>
                <c:pt idx="4158">
                  <c:v>69.615555555555559</c:v>
                </c:pt>
                <c:pt idx="4159">
                  <c:v>69.632222222222225</c:v>
                </c:pt>
                <c:pt idx="4160">
                  <c:v>69.649166666666673</c:v>
                </c:pt>
                <c:pt idx="4161">
                  <c:v>69.665833333333339</c:v>
                </c:pt>
                <c:pt idx="4162">
                  <c:v>69.682500000000005</c:v>
                </c:pt>
                <c:pt idx="4163">
                  <c:v>69.699444444444438</c:v>
                </c:pt>
                <c:pt idx="4164">
                  <c:v>69.716111111111104</c:v>
                </c:pt>
                <c:pt idx="4165">
                  <c:v>69.732777777777784</c:v>
                </c:pt>
                <c:pt idx="4166">
                  <c:v>69.749722222222218</c:v>
                </c:pt>
                <c:pt idx="4167">
                  <c:v>69.766388888888883</c:v>
                </c:pt>
                <c:pt idx="4168">
                  <c:v>69.783055555555549</c:v>
                </c:pt>
                <c:pt idx="4169">
                  <c:v>69.799722222222229</c:v>
                </c:pt>
                <c:pt idx="4170">
                  <c:v>69.816666666666663</c:v>
                </c:pt>
                <c:pt idx="4171">
                  <c:v>69.833333333333329</c:v>
                </c:pt>
                <c:pt idx="4172">
                  <c:v>69.849999999999994</c:v>
                </c:pt>
                <c:pt idx="4173">
                  <c:v>69.866944444444442</c:v>
                </c:pt>
                <c:pt idx="4174">
                  <c:v>69.883611111111108</c:v>
                </c:pt>
                <c:pt idx="4175">
                  <c:v>69.900277777777774</c:v>
                </c:pt>
                <c:pt idx="4176">
                  <c:v>69.917222222222222</c:v>
                </c:pt>
                <c:pt idx="4177">
                  <c:v>69.933888888888887</c:v>
                </c:pt>
                <c:pt idx="4178">
                  <c:v>69.950555555555553</c:v>
                </c:pt>
                <c:pt idx="4179">
                  <c:v>69.967500000000001</c:v>
                </c:pt>
                <c:pt idx="4180">
                  <c:v>69.984166666666667</c:v>
                </c:pt>
                <c:pt idx="4181">
                  <c:v>70.000833333333333</c:v>
                </c:pt>
                <c:pt idx="4182">
                  <c:v>70.017777777777781</c:v>
                </c:pt>
                <c:pt idx="4183">
                  <c:v>70.034444444444446</c:v>
                </c:pt>
                <c:pt idx="4184">
                  <c:v>70.051111111111112</c:v>
                </c:pt>
                <c:pt idx="4185">
                  <c:v>70.06805555555556</c:v>
                </c:pt>
                <c:pt idx="4186">
                  <c:v>70.084722222222226</c:v>
                </c:pt>
                <c:pt idx="4187">
                  <c:v>70.101388888888891</c:v>
                </c:pt>
                <c:pt idx="4188">
                  <c:v>70.118333333333339</c:v>
                </c:pt>
                <c:pt idx="4189">
                  <c:v>70.135000000000005</c:v>
                </c:pt>
                <c:pt idx="4190">
                  <c:v>70.151666666666671</c:v>
                </c:pt>
                <c:pt idx="4191">
                  <c:v>70.168611111111105</c:v>
                </c:pt>
                <c:pt idx="4192">
                  <c:v>70.185277777777785</c:v>
                </c:pt>
                <c:pt idx="4193">
                  <c:v>70.20194444444445</c:v>
                </c:pt>
                <c:pt idx="4194">
                  <c:v>70.218888888888884</c:v>
                </c:pt>
                <c:pt idx="4195">
                  <c:v>70.23555555555555</c:v>
                </c:pt>
                <c:pt idx="4196">
                  <c:v>70.252222222222215</c:v>
                </c:pt>
                <c:pt idx="4197">
                  <c:v>70.269166666666663</c:v>
                </c:pt>
                <c:pt idx="4198">
                  <c:v>70.285833333333329</c:v>
                </c:pt>
                <c:pt idx="4199">
                  <c:v>70.302499999999995</c:v>
                </c:pt>
                <c:pt idx="4200">
                  <c:v>70.319444444444443</c:v>
                </c:pt>
                <c:pt idx="4201">
                  <c:v>70.336111111111109</c:v>
                </c:pt>
                <c:pt idx="4202">
                  <c:v>70.352777777777774</c:v>
                </c:pt>
                <c:pt idx="4203">
                  <c:v>70.36944444444444</c:v>
                </c:pt>
                <c:pt idx="4204">
                  <c:v>70.386388888888888</c:v>
                </c:pt>
                <c:pt idx="4205">
                  <c:v>70.403055555555554</c:v>
                </c:pt>
                <c:pt idx="4206">
                  <c:v>70.419722222222219</c:v>
                </c:pt>
                <c:pt idx="4207">
                  <c:v>70.436666666666667</c:v>
                </c:pt>
                <c:pt idx="4208">
                  <c:v>70.453333333333333</c:v>
                </c:pt>
                <c:pt idx="4209">
                  <c:v>70.47</c:v>
                </c:pt>
                <c:pt idx="4210">
                  <c:v>70.486944444444447</c:v>
                </c:pt>
                <c:pt idx="4211">
                  <c:v>70.503611111111113</c:v>
                </c:pt>
                <c:pt idx="4212">
                  <c:v>70.520277777777778</c:v>
                </c:pt>
                <c:pt idx="4213">
                  <c:v>70.536944444444444</c:v>
                </c:pt>
                <c:pt idx="4214">
                  <c:v>70.553888888888892</c:v>
                </c:pt>
                <c:pt idx="4215">
                  <c:v>70.570555555555558</c:v>
                </c:pt>
                <c:pt idx="4216">
                  <c:v>70.587222222222223</c:v>
                </c:pt>
                <c:pt idx="4217">
                  <c:v>70.604166666666671</c:v>
                </c:pt>
                <c:pt idx="4218">
                  <c:v>70.620833333333337</c:v>
                </c:pt>
                <c:pt idx="4219">
                  <c:v>70.637500000000003</c:v>
                </c:pt>
                <c:pt idx="4220">
                  <c:v>70.654444444444451</c:v>
                </c:pt>
                <c:pt idx="4221">
                  <c:v>70.671111111111117</c:v>
                </c:pt>
                <c:pt idx="4222">
                  <c:v>70.687777777777782</c:v>
                </c:pt>
                <c:pt idx="4223">
                  <c:v>70.704722222222216</c:v>
                </c:pt>
                <c:pt idx="4224">
                  <c:v>70.721388888888896</c:v>
                </c:pt>
                <c:pt idx="4225">
                  <c:v>70.738055555555562</c:v>
                </c:pt>
                <c:pt idx="4226">
                  <c:v>70.754722222222227</c:v>
                </c:pt>
                <c:pt idx="4227">
                  <c:v>70.771666666666661</c:v>
                </c:pt>
                <c:pt idx="4228">
                  <c:v>70.788333333333327</c:v>
                </c:pt>
                <c:pt idx="4229">
                  <c:v>70.805000000000007</c:v>
                </c:pt>
                <c:pt idx="4230">
                  <c:v>70.821944444444441</c:v>
                </c:pt>
                <c:pt idx="4231">
                  <c:v>70.838611111111106</c:v>
                </c:pt>
                <c:pt idx="4232">
                  <c:v>70.855277777777772</c:v>
                </c:pt>
                <c:pt idx="4233">
                  <c:v>70.87222222222222</c:v>
                </c:pt>
                <c:pt idx="4234">
                  <c:v>70.888888888888886</c:v>
                </c:pt>
                <c:pt idx="4235">
                  <c:v>70.905555555555551</c:v>
                </c:pt>
                <c:pt idx="4236">
                  <c:v>70.922499999999999</c:v>
                </c:pt>
                <c:pt idx="4237">
                  <c:v>70.939166666666665</c:v>
                </c:pt>
                <c:pt idx="4238">
                  <c:v>70.955833333333331</c:v>
                </c:pt>
                <c:pt idx="4239">
                  <c:v>70.972777777777779</c:v>
                </c:pt>
                <c:pt idx="4240">
                  <c:v>70.989444444444445</c:v>
                </c:pt>
                <c:pt idx="4241">
                  <c:v>71.00611111111111</c:v>
                </c:pt>
                <c:pt idx="4242">
                  <c:v>71.023055555555558</c:v>
                </c:pt>
                <c:pt idx="4243">
                  <c:v>71.039722222222224</c:v>
                </c:pt>
                <c:pt idx="4244">
                  <c:v>71.05638888888889</c:v>
                </c:pt>
                <c:pt idx="4245">
                  <c:v>71.073333333333338</c:v>
                </c:pt>
                <c:pt idx="4246">
                  <c:v>71.09</c:v>
                </c:pt>
                <c:pt idx="4247">
                  <c:v>71.106666666666669</c:v>
                </c:pt>
                <c:pt idx="4248">
                  <c:v>71.123611111111117</c:v>
                </c:pt>
                <c:pt idx="4249">
                  <c:v>71.140277777777783</c:v>
                </c:pt>
                <c:pt idx="4250">
                  <c:v>71.156944444444449</c:v>
                </c:pt>
                <c:pt idx="4251">
                  <c:v>71.173888888888882</c:v>
                </c:pt>
                <c:pt idx="4252">
                  <c:v>71.190555555555562</c:v>
                </c:pt>
                <c:pt idx="4253">
                  <c:v>71.207222222222228</c:v>
                </c:pt>
                <c:pt idx="4254">
                  <c:v>71.224166666666662</c:v>
                </c:pt>
                <c:pt idx="4255">
                  <c:v>71.240833333333327</c:v>
                </c:pt>
                <c:pt idx="4256">
                  <c:v>71.257499999999993</c:v>
                </c:pt>
                <c:pt idx="4257">
                  <c:v>71.274444444444441</c:v>
                </c:pt>
                <c:pt idx="4258">
                  <c:v>71.291111111111107</c:v>
                </c:pt>
                <c:pt idx="4259">
                  <c:v>71.307777777777773</c:v>
                </c:pt>
                <c:pt idx="4260">
                  <c:v>71.324722222222221</c:v>
                </c:pt>
                <c:pt idx="4261">
                  <c:v>71.341388888888886</c:v>
                </c:pt>
                <c:pt idx="4262">
                  <c:v>71.358055555555552</c:v>
                </c:pt>
                <c:pt idx="4263">
                  <c:v>71.374722222222218</c:v>
                </c:pt>
                <c:pt idx="4264">
                  <c:v>71.391666666666666</c:v>
                </c:pt>
                <c:pt idx="4265">
                  <c:v>71.408333333333331</c:v>
                </c:pt>
                <c:pt idx="4266">
                  <c:v>71.424999999999997</c:v>
                </c:pt>
                <c:pt idx="4267">
                  <c:v>71.441944444444445</c:v>
                </c:pt>
                <c:pt idx="4268">
                  <c:v>71.458611111111111</c:v>
                </c:pt>
                <c:pt idx="4269">
                  <c:v>71.475277777777777</c:v>
                </c:pt>
                <c:pt idx="4270">
                  <c:v>71.492222222222225</c:v>
                </c:pt>
                <c:pt idx="4271">
                  <c:v>71.50888888888889</c:v>
                </c:pt>
                <c:pt idx="4272">
                  <c:v>71.525555555555556</c:v>
                </c:pt>
                <c:pt idx="4273">
                  <c:v>71.542500000000004</c:v>
                </c:pt>
                <c:pt idx="4274">
                  <c:v>71.55916666666667</c:v>
                </c:pt>
                <c:pt idx="4275">
                  <c:v>71.575833333333335</c:v>
                </c:pt>
                <c:pt idx="4276">
                  <c:v>71.592777777777783</c:v>
                </c:pt>
                <c:pt idx="4277">
                  <c:v>71.609444444444449</c:v>
                </c:pt>
                <c:pt idx="4278">
                  <c:v>71.626111111111115</c:v>
                </c:pt>
                <c:pt idx="4279">
                  <c:v>71.642777777777781</c:v>
                </c:pt>
                <c:pt idx="4280">
                  <c:v>71.659722222222229</c:v>
                </c:pt>
                <c:pt idx="4281">
                  <c:v>71.676388888888894</c:v>
                </c:pt>
                <c:pt idx="4282">
                  <c:v>71.69305555555556</c:v>
                </c:pt>
                <c:pt idx="4283">
                  <c:v>71.709999999999994</c:v>
                </c:pt>
                <c:pt idx="4284">
                  <c:v>71.726666666666674</c:v>
                </c:pt>
                <c:pt idx="4285">
                  <c:v>71.743333333333339</c:v>
                </c:pt>
                <c:pt idx="4286">
                  <c:v>71.760277777777773</c:v>
                </c:pt>
                <c:pt idx="4287">
                  <c:v>71.776944444444439</c:v>
                </c:pt>
                <c:pt idx="4288">
                  <c:v>71.793611111111105</c:v>
                </c:pt>
                <c:pt idx="4289">
                  <c:v>71.810555555555553</c:v>
                </c:pt>
                <c:pt idx="4290">
                  <c:v>71.827222222222218</c:v>
                </c:pt>
                <c:pt idx="4291">
                  <c:v>71.843888888888884</c:v>
                </c:pt>
                <c:pt idx="4292">
                  <c:v>71.860833333333332</c:v>
                </c:pt>
                <c:pt idx="4293">
                  <c:v>71.877499999999998</c:v>
                </c:pt>
                <c:pt idx="4294">
                  <c:v>71.894166666666663</c:v>
                </c:pt>
                <c:pt idx="4295">
                  <c:v>71.911111111111111</c:v>
                </c:pt>
                <c:pt idx="4296">
                  <c:v>71.927777777777777</c:v>
                </c:pt>
                <c:pt idx="4297">
                  <c:v>71.944444444444443</c:v>
                </c:pt>
                <c:pt idx="4298">
                  <c:v>71.961388888888891</c:v>
                </c:pt>
                <c:pt idx="4299">
                  <c:v>71.978055555555557</c:v>
                </c:pt>
                <c:pt idx="4300">
                  <c:v>71.994722222222222</c:v>
                </c:pt>
                <c:pt idx="4301">
                  <c:v>72.011388888888888</c:v>
                </c:pt>
                <c:pt idx="4302">
                  <c:v>72.028055555555554</c:v>
                </c:pt>
                <c:pt idx="4303">
                  <c:v>72.044722222222219</c:v>
                </c:pt>
                <c:pt idx="4304">
                  <c:v>72.061388888888885</c:v>
                </c:pt>
                <c:pt idx="4305">
                  <c:v>72.078333333333333</c:v>
                </c:pt>
                <c:pt idx="4306">
                  <c:v>72.094999999999999</c:v>
                </c:pt>
                <c:pt idx="4307">
                  <c:v>72.111666666666665</c:v>
                </c:pt>
                <c:pt idx="4308">
                  <c:v>72.128611111111113</c:v>
                </c:pt>
                <c:pt idx="4309">
                  <c:v>72.145277777777778</c:v>
                </c:pt>
                <c:pt idx="4310">
                  <c:v>72.161944444444444</c:v>
                </c:pt>
                <c:pt idx="4311">
                  <c:v>72.178888888888892</c:v>
                </c:pt>
                <c:pt idx="4312">
                  <c:v>72.195555555555558</c:v>
                </c:pt>
                <c:pt idx="4313">
                  <c:v>72.212222222222223</c:v>
                </c:pt>
                <c:pt idx="4314">
                  <c:v>72.229166666666671</c:v>
                </c:pt>
                <c:pt idx="4315">
                  <c:v>72.245833333333337</c:v>
                </c:pt>
                <c:pt idx="4316">
                  <c:v>72.262500000000003</c:v>
                </c:pt>
                <c:pt idx="4317">
                  <c:v>72.279444444444451</c:v>
                </c:pt>
                <c:pt idx="4318">
                  <c:v>72.296111111111117</c:v>
                </c:pt>
                <c:pt idx="4319">
                  <c:v>72.312777777777782</c:v>
                </c:pt>
                <c:pt idx="4320">
                  <c:v>72.329722222222216</c:v>
                </c:pt>
                <c:pt idx="4321">
                  <c:v>72.346388888888896</c:v>
                </c:pt>
                <c:pt idx="4322">
                  <c:v>72.363055555555562</c:v>
                </c:pt>
                <c:pt idx="4323">
                  <c:v>72.38</c:v>
                </c:pt>
                <c:pt idx="4324">
                  <c:v>72.396666666666661</c:v>
                </c:pt>
                <c:pt idx="4325">
                  <c:v>72.413333333333327</c:v>
                </c:pt>
                <c:pt idx="4326">
                  <c:v>72.430277777777775</c:v>
                </c:pt>
                <c:pt idx="4327">
                  <c:v>72.446944444444441</c:v>
                </c:pt>
                <c:pt idx="4328">
                  <c:v>72.463611111111106</c:v>
                </c:pt>
                <c:pt idx="4329">
                  <c:v>72.480555555555554</c:v>
                </c:pt>
                <c:pt idx="4330">
                  <c:v>72.49722222222222</c:v>
                </c:pt>
                <c:pt idx="4331">
                  <c:v>72.513888888888886</c:v>
                </c:pt>
                <c:pt idx="4332">
                  <c:v>72.530833333333334</c:v>
                </c:pt>
                <c:pt idx="4333">
                  <c:v>72.547499999999999</c:v>
                </c:pt>
                <c:pt idx="4334">
                  <c:v>72.564166666666665</c:v>
                </c:pt>
                <c:pt idx="4335">
                  <c:v>72.581111111111113</c:v>
                </c:pt>
                <c:pt idx="4336">
                  <c:v>72.597777777777779</c:v>
                </c:pt>
                <c:pt idx="4337">
                  <c:v>72.614444444444445</c:v>
                </c:pt>
                <c:pt idx="4338">
                  <c:v>72.631388888888893</c:v>
                </c:pt>
                <c:pt idx="4339">
                  <c:v>72.648055555555558</c:v>
                </c:pt>
                <c:pt idx="4340">
                  <c:v>72.664722222222224</c:v>
                </c:pt>
                <c:pt idx="4341">
                  <c:v>72.681666666666672</c:v>
                </c:pt>
                <c:pt idx="4342">
                  <c:v>72.698333333333338</c:v>
                </c:pt>
                <c:pt idx="4343">
                  <c:v>72.715000000000003</c:v>
                </c:pt>
                <c:pt idx="4344">
                  <c:v>72.731944444444451</c:v>
                </c:pt>
                <c:pt idx="4345">
                  <c:v>72.748611111111117</c:v>
                </c:pt>
                <c:pt idx="4346">
                  <c:v>72.765277777777783</c:v>
                </c:pt>
                <c:pt idx="4347">
                  <c:v>72.782222222222217</c:v>
                </c:pt>
                <c:pt idx="4348">
                  <c:v>72.798888888888882</c:v>
                </c:pt>
                <c:pt idx="4349">
                  <c:v>72.815555555555562</c:v>
                </c:pt>
                <c:pt idx="4350">
                  <c:v>72.832499999999996</c:v>
                </c:pt>
                <c:pt idx="4351">
                  <c:v>72.849166666666662</c:v>
                </c:pt>
                <c:pt idx="4352">
                  <c:v>72.865833333333327</c:v>
                </c:pt>
                <c:pt idx="4353">
                  <c:v>72.882777777777775</c:v>
                </c:pt>
                <c:pt idx="4354">
                  <c:v>72.899444444444441</c:v>
                </c:pt>
                <c:pt idx="4355">
                  <c:v>72.916111111111107</c:v>
                </c:pt>
                <c:pt idx="4356">
                  <c:v>72.933055555555555</c:v>
                </c:pt>
                <c:pt idx="4357">
                  <c:v>72.949722222222221</c:v>
                </c:pt>
                <c:pt idx="4358">
                  <c:v>72.966388888888886</c:v>
                </c:pt>
                <c:pt idx="4359">
                  <c:v>72.983055555555552</c:v>
                </c:pt>
                <c:pt idx="4360">
                  <c:v>73</c:v>
                </c:pt>
                <c:pt idx="4361">
                  <c:v>73.016666666666666</c:v>
                </c:pt>
                <c:pt idx="4362">
                  <c:v>73.033333333333331</c:v>
                </c:pt>
                <c:pt idx="4363">
                  <c:v>73.050277777777779</c:v>
                </c:pt>
                <c:pt idx="4364">
                  <c:v>73.066944444444445</c:v>
                </c:pt>
                <c:pt idx="4365">
                  <c:v>73.083611111111111</c:v>
                </c:pt>
                <c:pt idx="4366">
                  <c:v>73.100555555555559</c:v>
                </c:pt>
                <c:pt idx="4367">
                  <c:v>73.117222222222225</c:v>
                </c:pt>
                <c:pt idx="4368">
                  <c:v>73.13388888888889</c:v>
                </c:pt>
                <c:pt idx="4369">
                  <c:v>73.150833333333338</c:v>
                </c:pt>
                <c:pt idx="4370">
                  <c:v>73.167500000000004</c:v>
                </c:pt>
                <c:pt idx="4371">
                  <c:v>73.18416666666667</c:v>
                </c:pt>
                <c:pt idx="4372">
                  <c:v>73.201111111111118</c:v>
                </c:pt>
                <c:pt idx="4373">
                  <c:v>73.217777777777783</c:v>
                </c:pt>
                <c:pt idx="4374">
                  <c:v>73.234444444444449</c:v>
                </c:pt>
                <c:pt idx="4375">
                  <c:v>73.251388888888883</c:v>
                </c:pt>
                <c:pt idx="4376">
                  <c:v>73.268055555555549</c:v>
                </c:pt>
                <c:pt idx="4377">
                  <c:v>73.284722222222229</c:v>
                </c:pt>
                <c:pt idx="4378">
                  <c:v>73.301666666666662</c:v>
                </c:pt>
                <c:pt idx="4379">
                  <c:v>73.318333333333328</c:v>
                </c:pt>
                <c:pt idx="4380">
                  <c:v>73.334999999999994</c:v>
                </c:pt>
                <c:pt idx="4381">
                  <c:v>73.351944444444442</c:v>
                </c:pt>
                <c:pt idx="4382">
                  <c:v>73.368611111111107</c:v>
                </c:pt>
                <c:pt idx="4383">
                  <c:v>73.385277777777773</c:v>
                </c:pt>
                <c:pt idx="4384">
                  <c:v>73.402222222222221</c:v>
                </c:pt>
                <c:pt idx="4385">
                  <c:v>73.418888888888887</c:v>
                </c:pt>
                <c:pt idx="4386">
                  <c:v>73.435555555555553</c:v>
                </c:pt>
                <c:pt idx="4387">
                  <c:v>73.452500000000001</c:v>
                </c:pt>
                <c:pt idx="4388">
                  <c:v>73.469166666666666</c:v>
                </c:pt>
                <c:pt idx="4389">
                  <c:v>73.485833333333332</c:v>
                </c:pt>
                <c:pt idx="4390">
                  <c:v>73.50277777777778</c:v>
                </c:pt>
                <c:pt idx="4391">
                  <c:v>73.519444444444446</c:v>
                </c:pt>
                <c:pt idx="4392">
                  <c:v>73.536111111111111</c:v>
                </c:pt>
                <c:pt idx="4393">
                  <c:v>73.552777777777777</c:v>
                </c:pt>
                <c:pt idx="4394">
                  <c:v>73.569722222222225</c:v>
                </c:pt>
                <c:pt idx="4395">
                  <c:v>73.586388888888891</c:v>
                </c:pt>
                <c:pt idx="4396">
                  <c:v>73.603055555555557</c:v>
                </c:pt>
                <c:pt idx="4397">
                  <c:v>73.62</c:v>
                </c:pt>
                <c:pt idx="4398">
                  <c:v>73.63666666666667</c:v>
                </c:pt>
                <c:pt idx="4399">
                  <c:v>73.653333333333336</c:v>
                </c:pt>
                <c:pt idx="4400">
                  <c:v>73.670277777777784</c:v>
                </c:pt>
                <c:pt idx="4401">
                  <c:v>73.68694444444445</c:v>
                </c:pt>
                <c:pt idx="4402">
                  <c:v>73.703611111111115</c:v>
                </c:pt>
                <c:pt idx="4403">
                  <c:v>73.720277777777781</c:v>
                </c:pt>
                <c:pt idx="4404">
                  <c:v>73.737222222222229</c:v>
                </c:pt>
                <c:pt idx="4405">
                  <c:v>73.753888888888895</c:v>
                </c:pt>
                <c:pt idx="4406">
                  <c:v>73.770555555555561</c:v>
                </c:pt>
                <c:pt idx="4407">
                  <c:v>73.787222222222226</c:v>
                </c:pt>
                <c:pt idx="4408">
                  <c:v>73.80416666666666</c:v>
                </c:pt>
                <c:pt idx="4409">
                  <c:v>73.82083333333334</c:v>
                </c:pt>
                <c:pt idx="4410">
                  <c:v>73.837500000000006</c:v>
                </c:pt>
                <c:pt idx="4411">
                  <c:v>73.854444444444439</c:v>
                </c:pt>
                <c:pt idx="4412">
                  <c:v>73.871111111111105</c:v>
                </c:pt>
                <c:pt idx="4413">
                  <c:v>73.887777777777771</c:v>
                </c:pt>
                <c:pt idx="4414">
                  <c:v>73.904722222222219</c:v>
                </c:pt>
                <c:pt idx="4415">
                  <c:v>73.921388888888885</c:v>
                </c:pt>
                <c:pt idx="4416">
                  <c:v>73.93805555555555</c:v>
                </c:pt>
                <c:pt idx="4417">
                  <c:v>73.954999999999998</c:v>
                </c:pt>
                <c:pt idx="4418">
                  <c:v>73.971666666666664</c:v>
                </c:pt>
                <c:pt idx="4419">
                  <c:v>73.98833333333333</c:v>
                </c:pt>
                <c:pt idx="4420">
                  <c:v>74.005277777777778</c:v>
                </c:pt>
                <c:pt idx="4421">
                  <c:v>74.021944444444443</c:v>
                </c:pt>
                <c:pt idx="4422">
                  <c:v>74.038611111111109</c:v>
                </c:pt>
                <c:pt idx="4423">
                  <c:v>74.055555555555557</c:v>
                </c:pt>
                <c:pt idx="4424">
                  <c:v>74.072222222222223</c:v>
                </c:pt>
                <c:pt idx="4425">
                  <c:v>74.088888888888889</c:v>
                </c:pt>
                <c:pt idx="4426">
                  <c:v>74.105833333333337</c:v>
                </c:pt>
                <c:pt idx="4427">
                  <c:v>74.122500000000002</c:v>
                </c:pt>
                <c:pt idx="4428">
                  <c:v>74.289166666666674</c:v>
                </c:pt>
                <c:pt idx="4429">
                  <c:v>74.456111111111113</c:v>
                </c:pt>
                <c:pt idx="4430">
                  <c:v>74.622777777777785</c:v>
                </c:pt>
                <c:pt idx="4431">
                  <c:v>74.789444444444442</c:v>
                </c:pt>
                <c:pt idx="4432">
                  <c:v>74.956111111111113</c:v>
                </c:pt>
                <c:pt idx="4433">
                  <c:v>75.123055555555553</c:v>
                </c:pt>
                <c:pt idx="4434">
                  <c:v>75.289722222222224</c:v>
                </c:pt>
                <c:pt idx="4435">
                  <c:v>75.456388888888895</c:v>
                </c:pt>
                <c:pt idx="4436">
                  <c:v>75.623333333333335</c:v>
                </c:pt>
                <c:pt idx="4437">
                  <c:v>75.790000000000006</c:v>
                </c:pt>
                <c:pt idx="4438">
                  <c:v>75.956666666666663</c:v>
                </c:pt>
                <c:pt idx="4439">
                  <c:v>76.123611111111117</c:v>
                </c:pt>
                <c:pt idx="4440">
                  <c:v>76.290277777777774</c:v>
                </c:pt>
                <c:pt idx="4441">
                  <c:v>76.456944444444446</c:v>
                </c:pt>
                <c:pt idx="4442">
                  <c:v>76.623888888888885</c:v>
                </c:pt>
                <c:pt idx="4443">
                  <c:v>76.790555555555557</c:v>
                </c:pt>
                <c:pt idx="4444">
                  <c:v>76.957222222222228</c:v>
                </c:pt>
                <c:pt idx="4445">
                  <c:v>77.124166666666667</c:v>
                </c:pt>
                <c:pt idx="4446">
                  <c:v>77.290833333333339</c:v>
                </c:pt>
                <c:pt idx="4447">
                  <c:v>77.457499999999996</c:v>
                </c:pt>
                <c:pt idx="4448">
                  <c:v>77.624166666666667</c:v>
                </c:pt>
                <c:pt idx="4449">
                  <c:v>77.791111111111107</c:v>
                </c:pt>
                <c:pt idx="4450">
                  <c:v>77.957777777777778</c:v>
                </c:pt>
                <c:pt idx="4451">
                  <c:v>78.12444444444445</c:v>
                </c:pt>
                <c:pt idx="4452">
                  <c:v>78.291388888888889</c:v>
                </c:pt>
                <c:pt idx="4453">
                  <c:v>78.458055555555561</c:v>
                </c:pt>
                <c:pt idx="4454">
                  <c:v>78.624722222222218</c:v>
                </c:pt>
                <c:pt idx="4455">
                  <c:v>78.791666666666671</c:v>
                </c:pt>
                <c:pt idx="4456">
                  <c:v>78.958333333333329</c:v>
                </c:pt>
                <c:pt idx="4457">
                  <c:v>79.125</c:v>
                </c:pt>
                <c:pt idx="4458">
                  <c:v>79.291944444444439</c:v>
                </c:pt>
                <c:pt idx="4459">
                  <c:v>79.458611111111111</c:v>
                </c:pt>
                <c:pt idx="4460">
                  <c:v>79.625277777777782</c:v>
                </c:pt>
                <c:pt idx="4461">
                  <c:v>79.792222222222222</c:v>
                </c:pt>
                <c:pt idx="4462">
                  <c:v>79.958888888888893</c:v>
                </c:pt>
                <c:pt idx="4463">
                  <c:v>80.12555555555555</c:v>
                </c:pt>
                <c:pt idx="4464">
                  <c:v>80.292500000000004</c:v>
                </c:pt>
                <c:pt idx="4465">
                  <c:v>80.459166666666661</c:v>
                </c:pt>
                <c:pt idx="4466">
                  <c:v>80.625833333333333</c:v>
                </c:pt>
                <c:pt idx="4467">
                  <c:v>80.792777777777772</c:v>
                </c:pt>
                <c:pt idx="4468">
                  <c:v>80.959444444444443</c:v>
                </c:pt>
                <c:pt idx="4469">
                  <c:v>81.126111111111115</c:v>
                </c:pt>
                <c:pt idx="4470">
                  <c:v>81.292777777777772</c:v>
                </c:pt>
                <c:pt idx="4471">
                  <c:v>81.459722222222226</c:v>
                </c:pt>
                <c:pt idx="4472">
                  <c:v>81.626666666666665</c:v>
                </c:pt>
                <c:pt idx="4473">
                  <c:v>81.793333333333337</c:v>
                </c:pt>
                <c:pt idx="4474">
                  <c:v>81.960277777777776</c:v>
                </c:pt>
                <c:pt idx="4475">
                  <c:v>82.126944444444447</c:v>
                </c:pt>
                <c:pt idx="4476">
                  <c:v>82.293611111111105</c:v>
                </c:pt>
                <c:pt idx="4477">
                  <c:v>82.460555555555558</c:v>
                </c:pt>
                <c:pt idx="4478">
                  <c:v>82.627222222222215</c:v>
                </c:pt>
                <c:pt idx="4479">
                  <c:v>82.793888888888887</c:v>
                </c:pt>
                <c:pt idx="4480">
                  <c:v>82.960833333333326</c:v>
                </c:pt>
                <c:pt idx="4481">
                  <c:v>83.127499999999998</c:v>
                </c:pt>
                <c:pt idx="4482">
                  <c:v>83.294166666666669</c:v>
                </c:pt>
                <c:pt idx="4483">
                  <c:v>83.461111111111109</c:v>
                </c:pt>
                <c:pt idx="4484">
                  <c:v>83.62777777777778</c:v>
                </c:pt>
                <c:pt idx="4485">
                  <c:v>83.794444444444451</c:v>
                </c:pt>
                <c:pt idx="4486">
                  <c:v>83.961388888888891</c:v>
                </c:pt>
                <c:pt idx="4487">
                  <c:v>84.128055555555562</c:v>
                </c:pt>
                <c:pt idx="4488">
                  <c:v>84.294722222222219</c:v>
                </c:pt>
                <c:pt idx="4489">
                  <c:v>84.461666666666673</c:v>
                </c:pt>
                <c:pt idx="4490">
                  <c:v>84.62833333333333</c:v>
                </c:pt>
                <c:pt idx="4491">
                  <c:v>84.795000000000002</c:v>
                </c:pt>
                <c:pt idx="4492">
                  <c:v>84.961944444444441</c:v>
                </c:pt>
                <c:pt idx="4493">
                  <c:v>85.128611111111113</c:v>
                </c:pt>
                <c:pt idx="4494">
                  <c:v>85.295277777777784</c:v>
                </c:pt>
                <c:pt idx="4495">
                  <c:v>85.462222222222223</c:v>
                </c:pt>
                <c:pt idx="4496">
                  <c:v>85.628888888888895</c:v>
                </c:pt>
                <c:pt idx="4497">
                  <c:v>85.795555555555552</c:v>
                </c:pt>
                <c:pt idx="4498">
                  <c:v>85.962500000000006</c:v>
                </c:pt>
                <c:pt idx="4499">
                  <c:v>86.129166666666663</c:v>
                </c:pt>
                <c:pt idx="4500">
                  <c:v>86.295833333333334</c:v>
                </c:pt>
                <c:pt idx="4501">
                  <c:v>86.462500000000006</c:v>
                </c:pt>
                <c:pt idx="4502">
                  <c:v>86.629444444444445</c:v>
                </c:pt>
                <c:pt idx="4503">
                  <c:v>86.796111111111117</c:v>
                </c:pt>
                <c:pt idx="4504">
                  <c:v>86.962777777777774</c:v>
                </c:pt>
                <c:pt idx="4505">
                  <c:v>87.129722222222227</c:v>
                </c:pt>
                <c:pt idx="4506">
                  <c:v>87.296388888888885</c:v>
                </c:pt>
                <c:pt idx="4507">
                  <c:v>87.463055555555556</c:v>
                </c:pt>
                <c:pt idx="4508">
                  <c:v>87.63</c:v>
                </c:pt>
                <c:pt idx="4509">
                  <c:v>87.796666666666667</c:v>
                </c:pt>
                <c:pt idx="4510">
                  <c:v>87.963333333333338</c:v>
                </c:pt>
                <c:pt idx="4511">
                  <c:v>88.130277777777778</c:v>
                </c:pt>
                <c:pt idx="4512">
                  <c:v>88.296944444444449</c:v>
                </c:pt>
                <c:pt idx="4513">
                  <c:v>88.463611111111106</c:v>
                </c:pt>
                <c:pt idx="4514">
                  <c:v>88.63055555555556</c:v>
                </c:pt>
                <c:pt idx="4515">
                  <c:v>88.797222222222217</c:v>
                </c:pt>
                <c:pt idx="4516">
                  <c:v>88.963888888888889</c:v>
                </c:pt>
                <c:pt idx="4517">
                  <c:v>89.130833333333328</c:v>
                </c:pt>
                <c:pt idx="4518">
                  <c:v>89.297499999999999</c:v>
                </c:pt>
                <c:pt idx="4519">
                  <c:v>89.464166666666671</c:v>
                </c:pt>
                <c:pt idx="4520">
                  <c:v>89.63111111111111</c:v>
                </c:pt>
                <c:pt idx="4521">
                  <c:v>89.797777777777782</c:v>
                </c:pt>
                <c:pt idx="4522">
                  <c:v>89.964444444444439</c:v>
                </c:pt>
                <c:pt idx="4523">
                  <c:v>90.131388888888893</c:v>
                </c:pt>
                <c:pt idx="4524">
                  <c:v>90.29805555555555</c:v>
                </c:pt>
                <c:pt idx="4525">
                  <c:v>90.464722222222221</c:v>
                </c:pt>
                <c:pt idx="4526">
                  <c:v>90.631666666666661</c:v>
                </c:pt>
                <c:pt idx="4527">
                  <c:v>90.798333333333332</c:v>
                </c:pt>
                <c:pt idx="4528">
                  <c:v>90.965000000000003</c:v>
                </c:pt>
                <c:pt idx="4529">
                  <c:v>91.131944444444443</c:v>
                </c:pt>
                <c:pt idx="4530">
                  <c:v>91.298611111111114</c:v>
                </c:pt>
                <c:pt idx="4531">
                  <c:v>91.465277777777771</c:v>
                </c:pt>
                <c:pt idx="4532">
                  <c:v>91.631944444444443</c:v>
                </c:pt>
                <c:pt idx="4533">
                  <c:v>91.798888888888882</c:v>
                </c:pt>
                <c:pt idx="4534">
                  <c:v>91.965555555555554</c:v>
                </c:pt>
                <c:pt idx="4535">
                  <c:v>92.132222222222225</c:v>
                </c:pt>
                <c:pt idx="4536">
                  <c:v>92.299166666666665</c:v>
                </c:pt>
                <c:pt idx="4537">
                  <c:v>92.465833333333336</c:v>
                </c:pt>
                <c:pt idx="4538">
                  <c:v>92.632499999999993</c:v>
                </c:pt>
                <c:pt idx="4539">
                  <c:v>92.799444444444447</c:v>
                </c:pt>
                <c:pt idx="4540">
                  <c:v>92.966111111111104</c:v>
                </c:pt>
                <c:pt idx="4541">
                  <c:v>93.132777777777775</c:v>
                </c:pt>
                <c:pt idx="4542">
                  <c:v>93.299722222222229</c:v>
                </c:pt>
                <c:pt idx="4543">
                  <c:v>93.466388888888886</c:v>
                </c:pt>
                <c:pt idx="4544">
                  <c:v>93.633055555555558</c:v>
                </c:pt>
                <c:pt idx="4545">
                  <c:v>93.8</c:v>
                </c:pt>
                <c:pt idx="4546">
                  <c:v>93.966666666666669</c:v>
                </c:pt>
                <c:pt idx="4547">
                  <c:v>94.13333333333334</c:v>
                </c:pt>
                <c:pt idx="4548">
                  <c:v>94.300277777777779</c:v>
                </c:pt>
                <c:pt idx="4549">
                  <c:v>94.466944444444451</c:v>
                </c:pt>
                <c:pt idx="4550">
                  <c:v>94.633611111111108</c:v>
                </c:pt>
                <c:pt idx="4551">
                  <c:v>94.800555555555562</c:v>
                </c:pt>
                <c:pt idx="4552">
                  <c:v>94.967222222222219</c:v>
                </c:pt>
                <c:pt idx="4553">
                  <c:v>95.13388888888889</c:v>
                </c:pt>
                <c:pt idx="4554">
                  <c:v>95.30083333333333</c:v>
                </c:pt>
                <c:pt idx="4555">
                  <c:v>95.467500000000001</c:v>
                </c:pt>
                <c:pt idx="4556">
                  <c:v>95.634166666666673</c:v>
                </c:pt>
                <c:pt idx="4557">
                  <c:v>95.801111111111112</c:v>
                </c:pt>
                <c:pt idx="4558">
                  <c:v>95.967777777777783</c:v>
                </c:pt>
                <c:pt idx="4559">
                  <c:v>96.134166666666673</c:v>
                </c:pt>
                <c:pt idx="4560">
                  <c:v>96.301111111111112</c:v>
                </c:pt>
                <c:pt idx="4561">
                  <c:v>96.467777777777783</c:v>
                </c:pt>
                <c:pt idx="4562">
                  <c:v>96.634444444444441</c:v>
                </c:pt>
                <c:pt idx="4563">
                  <c:v>96.801388888888894</c:v>
                </c:pt>
                <c:pt idx="4564">
                  <c:v>96.968055555555551</c:v>
                </c:pt>
                <c:pt idx="4565">
                  <c:v>97.134722222222223</c:v>
                </c:pt>
                <c:pt idx="4566">
                  <c:v>97.301666666666662</c:v>
                </c:pt>
                <c:pt idx="4567">
                  <c:v>97.468333333333334</c:v>
                </c:pt>
                <c:pt idx="4568">
                  <c:v>97.635000000000005</c:v>
                </c:pt>
                <c:pt idx="4569">
                  <c:v>97.801944444444445</c:v>
                </c:pt>
                <c:pt idx="4570">
                  <c:v>97.968611111111116</c:v>
                </c:pt>
                <c:pt idx="4571">
                  <c:v>98.135277777777773</c:v>
                </c:pt>
                <c:pt idx="4572">
                  <c:v>98.302222222222227</c:v>
                </c:pt>
                <c:pt idx="4573">
                  <c:v>98.468888888888884</c:v>
                </c:pt>
                <c:pt idx="4574">
                  <c:v>98.635555555555555</c:v>
                </c:pt>
                <c:pt idx="4575">
                  <c:v>98.802499999999995</c:v>
                </c:pt>
                <c:pt idx="4576">
                  <c:v>98.969166666666666</c:v>
                </c:pt>
                <c:pt idx="4577">
                  <c:v>99.135833333333338</c:v>
                </c:pt>
                <c:pt idx="4578">
                  <c:v>99.302499999999995</c:v>
                </c:pt>
                <c:pt idx="4579">
                  <c:v>99.469444444444449</c:v>
                </c:pt>
                <c:pt idx="4580">
                  <c:v>99.636111111111106</c:v>
                </c:pt>
                <c:pt idx="4581">
                  <c:v>99.802777777777777</c:v>
                </c:pt>
                <c:pt idx="4582">
                  <c:v>99.969722222222217</c:v>
                </c:pt>
                <c:pt idx="4583">
                  <c:v>100.13638888888889</c:v>
                </c:pt>
                <c:pt idx="4584">
                  <c:v>100.30305555555556</c:v>
                </c:pt>
                <c:pt idx="4585">
                  <c:v>100.47</c:v>
                </c:pt>
                <c:pt idx="4586">
                  <c:v>100.63666666666667</c:v>
                </c:pt>
                <c:pt idx="4587">
                  <c:v>100.80333333333333</c:v>
                </c:pt>
                <c:pt idx="4588">
                  <c:v>100.97027777777778</c:v>
                </c:pt>
                <c:pt idx="4589">
                  <c:v>101.13694444444444</c:v>
                </c:pt>
                <c:pt idx="4590">
                  <c:v>101.30361111111111</c:v>
                </c:pt>
                <c:pt idx="4591">
                  <c:v>101.47055555555555</c:v>
                </c:pt>
                <c:pt idx="4592">
                  <c:v>101.63722222222222</c:v>
                </c:pt>
                <c:pt idx="4593">
                  <c:v>101.80388888888889</c:v>
                </c:pt>
                <c:pt idx="4594">
                  <c:v>101.97083333333333</c:v>
                </c:pt>
                <c:pt idx="4595">
                  <c:v>102.1375</c:v>
                </c:pt>
                <c:pt idx="4596">
                  <c:v>102.30416666666666</c:v>
                </c:pt>
                <c:pt idx="4597">
                  <c:v>102.47111111111111</c:v>
                </c:pt>
                <c:pt idx="4598">
                  <c:v>102.63777777777777</c:v>
                </c:pt>
                <c:pt idx="4599">
                  <c:v>102.80444444444444</c:v>
                </c:pt>
                <c:pt idx="4600">
                  <c:v>102.97111111111111</c:v>
                </c:pt>
                <c:pt idx="4601">
                  <c:v>103.13805555555555</c:v>
                </c:pt>
                <c:pt idx="4602">
                  <c:v>103.30472222222222</c:v>
                </c:pt>
                <c:pt idx="4603">
                  <c:v>103.4713888888889</c:v>
                </c:pt>
                <c:pt idx="4604">
                  <c:v>103.63833333333334</c:v>
                </c:pt>
                <c:pt idx="4605">
                  <c:v>103.80500000000001</c:v>
                </c:pt>
                <c:pt idx="4606">
                  <c:v>103.97166666666666</c:v>
                </c:pt>
                <c:pt idx="4607">
                  <c:v>104.13861111111112</c:v>
                </c:pt>
                <c:pt idx="4608">
                  <c:v>104.30527777777777</c:v>
                </c:pt>
                <c:pt idx="4609">
                  <c:v>104.47194444444445</c:v>
                </c:pt>
                <c:pt idx="4610">
                  <c:v>104.63888888888889</c:v>
                </c:pt>
                <c:pt idx="4611">
                  <c:v>104.80555555555556</c:v>
                </c:pt>
                <c:pt idx="4612">
                  <c:v>104.97222222222223</c:v>
                </c:pt>
                <c:pt idx="4613">
                  <c:v>105.13916666666667</c:v>
                </c:pt>
                <c:pt idx="4614">
                  <c:v>105.30583333333334</c:v>
                </c:pt>
                <c:pt idx="4615">
                  <c:v>105.4725</c:v>
                </c:pt>
                <c:pt idx="4616">
                  <c:v>105.63972222222222</c:v>
                </c:pt>
                <c:pt idx="4617">
                  <c:v>105.80638888888889</c:v>
                </c:pt>
                <c:pt idx="4618">
                  <c:v>105.97305555555556</c:v>
                </c:pt>
                <c:pt idx="4619">
                  <c:v>106.13972222222222</c:v>
                </c:pt>
                <c:pt idx="4620">
                  <c:v>106.30666666666667</c:v>
                </c:pt>
                <c:pt idx="4621">
                  <c:v>106.47333333333333</c:v>
                </c:pt>
                <c:pt idx="4622">
                  <c:v>106.64</c:v>
                </c:pt>
                <c:pt idx="4623">
                  <c:v>106.80694444444444</c:v>
                </c:pt>
                <c:pt idx="4624">
                  <c:v>106.97361111111111</c:v>
                </c:pt>
                <c:pt idx="4625">
                  <c:v>107.14027777777778</c:v>
                </c:pt>
                <c:pt idx="4626">
                  <c:v>107.30722222222222</c:v>
                </c:pt>
                <c:pt idx="4627">
                  <c:v>107.47388888888889</c:v>
                </c:pt>
                <c:pt idx="4628">
                  <c:v>107.64055555555555</c:v>
                </c:pt>
                <c:pt idx="4629">
                  <c:v>107.8075</c:v>
                </c:pt>
                <c:pt idx="4630">
                  <c:v>107.97416666666666</c:v>
                </c:pt>
                <c:pt idx="4631">
                  <c:v>108.14083333333333</c:v>
                </c:pt>
                <c:pt idx="4632">
                  <c:v>108.30777777777777</c:v>
                </c:pt>
                <c:pt idx="4633">
                  <c:v>108.47444444444444</c:v>
                </c:pt>
                <c:pt idx="4634">
                  <c:v>108.64111111111112</c:v>
                </c:pt>
                <c:pt idx="4635">
                  <c:v>108.80805555555555</c:v>
                </c:pt>
                <c:pt idx="4636">
                  <c:v>108.97472222222223</c:v>
                </c:pt>
                <c:pt idx="4637">
                  <c:v>109.14138888888888</c:v>
                </c:pt>
                <c:pt idx="4638">
                  <c:v>109.30833333333334</c:v>
                </c:pt>
                <c:pt idx="4639">
                  <c:v>109.47499999999999</c:v>
                </c:pt>
                <c:pt idx="4640">
                  <c:v>109.64166666666667</c:v>
                </c:pt>
                <c:pt idx="4641">
                  <c:v>109.80833333333334</c:v>
                </c:pt>
                <c:pt idx="4642">
                  <c:v>109.97527777777778</c:v>
                </c:pt>
                <c:pt idx="4643">
                  <c:v>110.14194444444445</c:v>
                </c:pt>
                <c:pt idx="4644">
                  <c:v>110.30861111111111</c:v>
                </c:pt>
                <c:pt idx="4645">
                  <c:v>110.47555555555556</c:v>
                </c:pt>
                <c:pt idx="4646">
                  <c:v>110.64222222222222</c:v>
                </c:pt>
                <c:pt idx="4647">
                  <c:v>110.80888888888889</c:v>
                </c:pt>
                <c:pt idx="4648">
                  <c:v>110.97583333333333</c:v>
                </c:pt>
                <c:pt idx="4649">
                  <c:v>111.1425</c:v>
                </c:pt>
                <c:pt idx="4650">
                  <c:v>111.30916666666667</c:v>
                </c:pt>
                <c:pt idx="4651">
                  <c:v>111.47611111111111</c:v>
                </c:pt>
                <c:pt idx="4652">
                  <c:v>111.64277777777778</c:v>
                </c:pt>
                <c:pt idx="4653">
                  <c:v>111.80944444444444</c:v>
                </c:pt>
                <c:pt idx="4654">
                  <c:v>111.97638888888889</c:v>
                </c:pt>
                <c:pt idx="4655">
                  <c:v>112.14305555555555</c:v>
                </c:pt>
                <c:pt idx="4656">
                  <c:v>112.30972222222222</c:v>
                </c:pt>
                <c:pt idx="4657">
                  <c:v>112.47666666666667</c:v>
                </c:pt>
                <c:pt idx="4658">
                  <c:v>112.64333333333333</c:v>
                </c:pt>
                <c:pt idx="4659">
                  <c:v>112.81</c:v>
                </c:pt>
                <c:pt idx="4660">
                  <c:v>112.97694444444444</c:v>
                </c:pt>
                <c:pt idx="4661">
                  <c:v>113.14361111111111</c:v>
                </c:pt>
                <c:pt idx="4662">
                  <c:v>113.31027777777778</c:v>
                </c:pt>
                <c:pt idx="4663">
                  <c:v>113.47694444444444</c:v>
                </c:pt>
                <c:pt idx="4664">
                  <c:v>113.6438888888889</c:v>
                </c:pt>
                <c:pt idx="4665">
                  <c:v>113.81055555555555</c:v>
                </c:pt>
                <c:pt idx="4666">
                  <c:v>113.97722222222222</c:v>
                </c:pt>
                <c:pt idx="4667">
                  <c:v>114.14416666666666</c:v>
                </c:pt>
                <c:pt idx="4668">
                  <c:v>114.31083333333333</c:v>
                </c:pt>
                <c:pt idx="4669">
                  <c:v>114.47750000000001</c:v>
                </c:pt>
                <c:pt idx="4670">
                  <c:v>114.64444444444445</c:v>
                </c:pt>
                <c:pt idx="4671">
                  <c:v>114.81111111111112</c:v>
                </c:pt>
                <c:pt idx="4672">
                  <c:v>114.97777777777777</c:v>
                </c:pt>
                <c:pt idx="4673">
                  <c:v>115.14472222222223</c:v>
                </c:pt>
                <c:pt idx="4674">
                  <c:v>115.31138888888889</c:v>
                </c:pt>
                <c:pt idx="4675">
                  <c:v>115.47805555555556</c:v>
                </c:pt>
                <c:pt idx="4676">
                  <c:v>115.645</c:v>
                </c:pt>
                <c:pt idx="4677">
                  <c:v>115.81166666666667</c:v>
                </c:pt>
                <c:pt idx="4678">
                  <c:v>115.97833333333334</c:v>
                </c:pt>
                <c:pt idx="4679">
                  <c:v>116.14527777777778</c:v>
                </c:pt>
                <c:pt idx="4680">
                  <c:v>116.31194444444445</c:v>
                </c:pt>
                <c:pt idx="4681">
                  <c:v>116.47861111111111</c:v>
                </c:pt>
                <c:pt idx="4682">
                  <c:v>116.64555555555556</c:v>
                </c:pt>
                <c:pt idx="4683">
                  <c:v>116.81222222222222</c:v>
                </c:pt>
                <c:pt idx="4684">
                  <c:v>116.97888888888889</c:v>
                </c:pt>
                <c:pt idx="4685">
                  <c:v>117.14555555555556</c:v>
                </c:pt>
                <c:pt idx="4686">
                  <c:v>117.3125</c:v>
                </c:pt>
                <c:pt idx="4687">
                  <c:v>117.47916666666667</c:v>
                </c:pt>
                <c:pt idx="4688">
                  <c:v>117.64583333333333</c:v>
                </c:pt>
                <c:pt idx="4689">
                  <c:v>117.81277777777778</c:v>
                </c:pt>
                <c:pt idx="4690">
                  <c:v>117.97944444444444</c:v>
                </c:pt>
                <c:pt idx="4691">
                  <c:v>118.14611111111111</c:v>
                </c:pt>
                <c:pt idx="4692">
                  <c:v>118.31305555555555</c:v>
                </c:pt>
                <c:pt idx="4693">
                  <c:v>118.47972222222222</c:v>
                </c:pt>
                <c:pt idx="4694">
                  <c:v>118.64638888888889</c:v>
                </c:pt>
                <c:pt idx="4695">
                  <c:v>118.81333333333333</c:v>
                </c:pt>
                <c:pt idx="4696">
                  <c:v>118.98</c:v>
                </c:pt>
                <c:pt idx="4697">
                  <c:v>119.14666666666666</c:v>
                </c:pt>
                <c:pt idx="4698">
                  <c:v>119.31361111111111</c:v>
                </c:pt>
                <c:pt idx="4699">
                  <c:v>119.48027777777777</c:v>
                </c:pt>
                <c:pt idx="4700">
                  <c:v>119.64694444444444</c:v>
                </c:pt>
                <c:pt idx="4701">
                  <c:v>119.81388888888888</c:v>
                </c:pt>
                <c:pt idx="4702">
                  <c:v>119.98055555555555</c:v>
                </c:pt>
                <c:pt idx="4703">
                  <c:v>120.14694444444444</c:v>
                </c:pt>
                <c:pt idx="4704">
                  <c:v>120.31388888888888</c:v>
                </c:pt>
                <c:pt idx="4705">
                  <c:v>120.48055555555555</c:v>
                </c:pt>
                <c:pt idx="4706">
                  <c:v>120.64722222222223</c:v>
                </c:pt>
                <c:pt idx="4707">
                  <c:v>120.81416666666667</c:v>
                </c:pt>
                <c:pt idx="4708">
                  <c:v>120.98083333333334</c:v>
                </c:pt>
                <c:pt idx="4709">
                  <c:v>121.14749999999999</c:v>
                </c:pt>
                <c:pt idx="4710">
                  <c:v>121.31444444444445</c:v>
                </c:pt>
                <c:pt idx="4711">
                  <c:v>121.4811111111111</c:v>
                </c:pt>
                <c:pt idx="4712">
                  <c:v>121.64777777777778</c:v>
                </c:pt>
                <c:pt idx="4713">
                  <c:v>121.81472222222222</c:v>
                </c:pt>
                <c:pt idx="4714">
                  <c:v>121.98138888888889</c:v>
                </c:pt>
                <c:pt idx="4715">
                  <c:v>122.14805555555556</c:v>
                </c:pt>
                <c:pt idx="4716">
                  <c:v>122.315</c:v>
                </c:pt>
                <c:pt idx="4717">
                  <c:v>122.48166666666667</c:v>
                </c:pt>
                <c:pt idx="4718">
                  <c:v>122.64833333333333</c:v>
                </c:pt>
                <c:pt idx="4719">
                  <c:v>122.81527777777778</c:v>
                </c:pt>
                <c:pt idx="4720">
                  <c:v>122.98194444444445</c:v>
                </c:pt>
                <c:pt idx="4721">
                  <c:v>123.14861111111111</c:v>
                </c:pt>
                <c:pt idx="4722">
                  <c:v>123.31555555555556</c:v>
                </c:pt>
                <c:pt idx="4723">
                  <c:v>123.48222222222222</c:v>
                </c:pt>
                <c:pt idx="4724">
                  <c:v>123.64888888888889</c:v>
                </c:pt>
                <c:pt idx="4725">
                  <c:v>123.81583333333333</c:v>
                </c:pt>
                <c:pt idx="4726">
                  <c:v>123.9825</c:v>
                </c:pt>
                <c:pt idx="4727">
                  <c:v>124.14916666666667</c:v>
                </c:pt>
                <c:pt idx="4728">
                  <c:v>124.31583333333333</c:v>
                </c:pt>
                <c:pt idx="4729">
                  <c:v>124.48277777777778</c:v>
                </c:pt>
                <c:pt idx="4730">
                  <c:v>124.64944444444444</c:v>
                </c:pt>
                <c:pt idx="4731">
                  <c:v>124.81611111111111</c:v>
                </c:pt>
                <c:pt idx="4732">
                  <c:v>124.98305555555555</c:v>
                </c:pt>
                <c:pt idx="4733">
                  <c:v>125.14972222222222</c:v>
                </c:pt>
                <c:pt idx="4734">
                  <c:v>125.31638888888889</c:v>
                </c:pt>
                <c:pt idx="4735">
                  <c:v>125.48333333333333</c:v>
                </c:pt>
                <c:pt idx="4736">
                  <c:v>125.65</c:v>
                </c:pt>
                <c:pt idx="4737">
                  <c:v>125.81666666666666</c:v>
                </c:pt>
                <c:pt idx="4738">
                  <c:v>125.98361111111112</c:v>
                </c:pt>
                <c:pt idx="4739">
                  <c:v>126.15027777777777</c:v>
                </c:pt>
                <c:pt idx="4740">
                  <c:v>126.31694444444445</c:v>
                </c:pt>
                <c:pt idx="4741">
                  <c:v>126.48388888888888</c:v>
                </c:pt>
                <c:pt idx="4742">
                  <c:v>126.65055555555556</c:v>
                </c:pt>
                <c:pt idx="4743">
                  <c:v>126.81722222222223</c:v>
                </c:pt>
                <c:pt idx="4744">
                  <c:v>126.98416666666667</c:v>
                </c:pt>
                <c:pt idx="4745">
                  <c:v>127.15083333333334</c:v>
                </c:pt>
                <c:pt idx="4746">
                  <c:v>127.3175</c:v>
                </c:pt>
                <c:pt idx="4747">
                  <c:v>127.48444444444445</c:v>
                </c:pt>
                <c:pt idx="4748">
                  <c:v>127.65111111111111</c:v>
                </c:pt>
                <c:pt idx="4749">
                  <c:v>127.81777777777778</c:v>
                </c:pt>
                <c:pt idx="4750">
                  <c:v>127.98472222222222</c:v>
                </c:pt>
                <c:pt idx="4751">
                  <c:v>128.1513888888889</c:v>
                </c:pt>
                <c:pt idx="4752">
                  <c:v>128.31805555555556</c:v>
                </c:pt>
                <c:pt idx="4753">
                  <c:v>128.48500000000001</c:v>
                </c:pt>
                <c:pt idx="4754">
                  <c:v>128.65166666666667</c:v>
                </c:pt>
                <c:pt idx="4755">
                  <c:v>128.81833333333333</c:v>
                </c:pt>
                <c:pt idx="4756">
                  <c:v>128.98500000000001</c:v>
                </c:pt>
                <c:pt idx="4757">
                  <c:v>129.15194444444444</c:v>
                </c:pt>
                <c:pt idx="4758">
                  <c:v>129.31861111111112</c:v>
                </c:pt>
                <c:pt idx="4759">
                  <c:v>129.48527777777778</c:v>
                </c:pt>
                <c:pt idx="4760">
                  <c:v>129.6525</c:v>
                </c:pt>
                <c:pt idx="4761">
                  <c:v>129.81916666666666</c:v>
                </c:pt>
                <c:pt idx="4762">
                  <c:v>129.98583333333335</c:v>
                </c:pt>
                <c:pt idx="4763">
                  <c:v>130.15277777777777</c:v>
                </c:pt>
                <c:pt idx="4764">
                  <c:v>130.31944444444446</c:v>
                </c:pt>
                <c:pt idx="4765">
                  <c:v>130.48611111111111</c:v>
                </c:pt>
                <c:pt idx="4766">
                  <c:v>130.65305555555557</c:v>
                </c:pt>
                <c:pt idx="4767">
                  <c:v>130.81972222222223</c:v>
                </c:pt>
                <c:pt idx="4768">
                  <c:v>130.98638888888888</c:v>
                </c:pt>
                <c:pt idx="4769">
                  <c:v>131.15333333333334</c:v>
                </c:pt>
                <c:pt idx="4770">
                  <c:v>131.32</c:v>
                </c:pt>
                <c:pt idx="4771">
                  <c:v>131.48666666666668</c:v>
                </c:pt>
                <c:pt idx="4772">
                  <c:v>131.6536111111111</c:v>
                </c:pt>
                <c:pt idx="4773">
                  <c:v>131.82027777777779</c:v>
                </c:pt>
                <c:pt idx="4774">
                  <c:v>131.98694444444445</c:v>
                </c:pt>
                <c:pt idx="4775">
                  <c:v>132.1538888888889</c:v>
                </c:pt>
                <c:pt idx="4776">
                  <c:v>132.32055555555556</c:v>
                </c:pt>
                <c:pt idx="4777">
                  <c:v>132.48722222222221</c:v>
                </c:pt>
                <c:pt idx="4778">
                  <c:v>132.65416666666667</c:v>
                </c:pt>
                <c:pt idx="4779">
                  <c:v>132.82083333333333</c:v>
                </c:pt>
                <c:pt idx="4780">
                  <c:v>132.98750000000001</c:v>
                </c:pt>
                <c:pt idx="4781">
                  <c:v>133.15444444444444</c:v>
                </c:pt>
                <c:pt idx="4782">
                  <c:v>133.32111111111112</c:v>
                </c:pt>
                <c:pt idx="4783">
                  <c:v>133.48777777777778</c:v>
                </c:pt>
                <c:pt idx="4784">
                  <c:v>133.65472222222223</c:v>
                </c:pt>
                <c:pt idx="4785">
                  <c:v>133.82138888888889</c:v>
                </c:pt>
                <c:pt idx="4786">
                  <c:v>133.98805555555555</c:v>
                </c:pt>
                <c:pt idx="4787">
                  <c:v>134.155</c:v>
                </c:pt>
                <c:pt idx="4788">
                  <c:v>134.32166666666666</c:v>
                </c:pt>
                <c:pt idx="4789">
                  <c:v>134.48833333333334</c:v>
                </c:pt>
                <c:pt idx="4790">
                  <c:v>134.65527777777777</c:v>
                </c:pt>
                <c:pt idx="4791">
                  <c:v>134.82194444444445</c:v>
                </c:pt>
                <c:pt idx="4792">
                  <c:v>134.98861111111111</c:v>
                </c:pt>
                <c:pt idx="4793">
                  <c:v>135.15527777777777</c:v>
                </c:pt>
                <c:pt idx="4794">
                  <c:v>135.32222222222222</c:v>
                </c:pt>
                <c:pt idx="4795">
                  <c:v>135.48888888888888</c:v>
                </c:pt>
                <c:pt idx="4796">
                  <c:v>135.65555555555557</c:v>
                </c:pt>
                <c:pt idx="4797">
                  <c:v>135.82249999999999</c:v>
                </c:pt>
                <c:pt idx="4798">
                  <c:v>135.98916666666668</c:v>
                </c:pt>
                <c:pt idx="4799">
                  <c:v>136.15583333333333</c:v>
                </c:pt>
                <c:pt idx="4800">
                  <c:v>136.32277777777779</c:v>
                </c:pt>
                <c:pt idx="4801">
                  <c:v>136.48944444444444</c:v>
                </c:pt>
                <c:pt idx="4802">
                  <c:v>136.6561111111111</c:v>
                </c:pt>
                <c:pt idx="4803">
                  <c:v>136.82305555555556</c:v>
                </c:pt>
                <c:pt idx="4804">
                  <c:v>136.98972222222221</c:v>
                </c:pt>
                <c:pt idx="4805">
                  <c:v>137.1563888888889</c:v>
                </c:pt>
                <c:pt idx="4806">
                  <c:v>137.32333333333332</c:v>
                </c:pt>
                <c:pt idx="4807">
                  <c:v>137.49</c:v>
                </c:pt>
                <c:pt idx="4808">
                  <c:v>137.65666666666667</c:v>
                </c:pt>
                <c:pt idx="4809">
                  <c:v>137.82361111111112</c:v>
                </c:pt>
                <c:pt idx="4810">
                  <c:v>137.99027777777778</c:v>
                </c:pt>
                <c:pt idx="4811">
                  <c:v>138.15694444444443</c:v>
                </c:pt>
                <c:pt idx="4812">
                  <c:v>138.32388888888889</c:v>
                </c:pt>
                <c:pt idx="4813">
                  <c:v>138.49055555555555</c:v>
                </c:pt>
                <c:pt idx="4814">
                  <c:v>138.65722222222223</c:v>
                </c:pt>
                <c:pt idx="4815">
                  <c:v>138.82416666666666</c:v>
                </c:pt>
                <c:pt idx="4816">
                  <c:v>138.99083333333334</c:v>
                </c:pt>
                <c:pt idx="4817">
                  <c:v>139.1575</c:v>
                </c:pt>
                <c:pt idx="4818">
                  <c:v>139.32444444444445</c:v>
                </c:pt>
                <c:pt idx="4819">
                  <c:v>139.49111111111111</c:v>
                </c:pt>
                <c:pt idx="4820">
                  <c:v>139.65777777777777</c:v>
                </c:pt>
                <c:pt idx="4821">
                  <c:v>139.82472222222222</c:v>
                </c:pt>
                <c:pt idx="4822">
                  <c:v>139.99138888888888</c:v>
                </c:pt>
                <c:pt idx="4823">
                  <c:v>140.15805555555556</c:v>
                </c:pt>
                <c:pt idx="4824">
                  <c:v>140.32499999999999</c:v>
                </c:pt>
                <c:pt idx="4825">
                  <c:v>140.49166666666667</c:v>
                </c:pt>
                <c:pt idx="4826">
                  <c:v>140.65833333333333</c:v>
                </c:pt>
                <c:pt idx="4827">
                  <c:v>140.82527777777779</c:v>
                </c:pt>
                <c:pt idx="4828">
                  <c:v>140.99194444444444</c:v>
                </c:pt>
                <c:pt idx="4829">
                  <c:v>141.1586111111111</c:v>
                </c:pt>
                <c:pt idx="4830">
                  <c:v>141.32555555555555</c:v>
                </c:pt>
                <c:pt idx="4831">
                  <c:v>141.49222222222221</c:v>
                </c:pt>
                <c:pt idx="4832">
                  <c:v>141.6588888888889</c:v>
                </c:pt>
                <c:pt idx="4833">
                  <c:v>141.82583333333332</c:v>
                </c:pt>
                <c:pt idx="4834">
                  <c:v>141.99250000000001</c:v>
                </c:pt>
                <c:pt idx="4835">
                  <c:v>142.15916666666666</c:v>
                </c:pt>
                <c:pt idx="4836">
                  <c:v>142.32583333333332</c:v>
                </c:pt>
                <c:pt idx="4837">
                  <c:v>142.49277777777777</c:v>
                </c:pt>
                <c:pt idx="4838">
                  <c:v>142.65944444444443</c:v>
                </c:pt>
                <c:pt idx="4839">
                  <c:v>142.82611111111112</c:v>
                </c:pt>
                <c:pt idx="4840">
                  <c:v>142.99305555555554</c:v>
                </c:pt>
                <c:pt idx="4841">
                  <c:v>143.15972222222223</c:v>
                </c:pt>
                <c:pt idx="4842">
                  <c:v>143.32638888888889</c:v>
                </c:pt>
                <c:pt idx="4843">
                  <c:v>143.49333333333334</c:v>
                </c:pt>
                <c:pt idx="4844">
                  <c:v>143.66</c:v>
                </c:pt>
                <c:pt idx="4845">
                  <c:v>143.82666666666665</c:v>
                </c:pt>
                <c:pt idx="4846">
                  <c:v>143.99361111111111</c:v>
                </c:pt>
                <c:pt idx="4847">
                  <c:v>144.16</c:v>
                </c:pt>
                <c:pt idx="4848">
                  <c:v>144.32666666666665</c:v>
                </c:pt>
                <c:pt idx="4849">
                  <c:v>144.49361111111111</c:v>
                </c:pt>
                <c:pt idx="4850">
                  <c:v>144.66027777777776</c:v>
                </c:pt>
                <c:pt idx="4851">
                  <c:v>144.82694444444445</c:v>
                </c:pt>
                <c:pt idx="4852">
                  <c:v>144.99388888888888</c:v>
                </c:pt>
                <c:pt idx="4853">
                  <c:v>145.16055555555556</c:v>
                </c:pt>
                <c:pt idx="4854">
                  <c:v>145.32722222222222</c:v>
                </c:pt>
                <c:pt idx="4855">
                  <c:v>145.49416666666667</c:v>
                </c:pt>
                <c:pt idx="4856">
                  <c:v>145.66083333333333</c:v>
                </c:pt>
                <c:pt idx="4857">
                  <c:v>145.82749999999999</c:v>
                </c:pt>
                <c:pt idx="4858">
                  <c:v>145.99444444444444</c:v>
                </c:pt>
                <c:pt idx="4859">
                  <c:v>146.1611111111111</c:v>
                </c:pt>
                <c:pt idx="4860">
                  <c:v>146.32777777777778</c:v>
                </c:pt>
                <c:pt idx="4861">
                  <c:v>146.49472222222221</c:v>
                </c:pt>
                <c:pt idx="4862">
                  <c:v>146.66138888888889</c:v>
                </c:pt>
                <c:pt idx="4863">
                  <c:v>146.82805555555555</c:v>
                </c:pt>
                <c:pt idx="4864">
                  <c:v>146.995</c:v>
                </c:pt>
                <c:pt idx="4865">
                  <c:v>147.16166666666666</c:v>
                </c:pt>
                <c:pt idx="4866">
                  <c:v>147.32833333333335</c:v>
                </c:pt>
                <c:pt idx="4867">
                  <c:v>147.49527777777777</c:v>
                </c:pt>
                <c:pt idx="4868">
                  <c:v>147.66194444444446</c:v>
                </c:pt>
                <c:pt idx="4869">
                  <c:v>147.82861111111112</c:v>
                </c:pt>
                <c:pt idx="4870">
                  <c:v>147.99555555555557</c:v>
                </c:pt>
                <c:pt idx="4871">
                  <c:v>148.16222222222223</c:v>
                </c:pt>
                <c:pt idx="4872">
                  <c:v>148.32888888888888</c:v>
                </c:pt>
                <c:pt idx="4873">
                  <c:v>148.49583333333334</c:v>
                </c:pt>
                <c:pt idx="4874">
                  <c:v>148.66249999999999</c:v>
                </c:pt>
                <c:pt idx="4875">
                  <c:v>148.82916666666668</c:v>
                </c:pt>
                <c:pt idx="4876">
                  <c:v>148.99611111111111</c:v>
                </c:pt>
                <c:pt idx="4877">
                  <c:v>149.16277777777779</c:v>
                </c:pt>
                <c:pt idx="4878">
                  <c:v>149.32944444444445</c:v>
                </c:pt>
                <c:pt idx="4879">
                  <c:v>149.4963888888889</c:v>
                </c:pt>
                <c:pt idx="4880">
                  <c:v>149.66305555555556</c:v>
                </c:pt>
                <c:pt idx="4881">
                  <c:v>149.82972222222222</c:v>
                </c:pt>
                <c:pt idx="4882">
                  <c:v>149.9963888888889</c:v>
                </c:pt>
                <c:pt idx="4883">
                  <c:v>150.16333333333333</c:v>
                </c:pt>
                <c:pt idx="4884">
                  <c:v>150.33000000000001</c:v>
                </c:pt>
                <c:pt idx="4885">
                  <c:v>150.49666666666667</c:v>
                </c:pt>
                <c:pt idx="4886">
                  <c:v>150.66361111111112</c:v>
                </c:pt>
                <c:pt idx="4887">
                  <c:v>150.83027777777778</c:v>
                </c:pt>
                <c:pt idx="4888">
                  <c:v>150.99694444444444</c:v>
                </c:pt>
                <c:pt idx="4889">
                  <c:v>151.16388888888889</c:v>
                </c:pt>
                <c:pt idx="4890">
                  <c:v>151.33055555555555</c:v>
                </c:pt>
                <c:pt idx="4891">
                  <c:v>151.49722222222223</c:v>
                </c:pt>
                <c:pt idx="4892">
                  <c:v>151.66416666666666</c:v>
                </c:pt>
                <c:pt idx="4893">
                  <c:v>151.83083333333335</c:v>
                </c:pt>
                <c:pt idx="4894">
                  <c:v>151.9975</c:v>
                </c:pt>
                <c:pt idx="4895">
                  <c:v>152.16444444444446</c:v>
                </c:pt>
                <c:pt idx="4896">
                  <c:v>152.33111111111111</c:v>
                </c:pt>
                <c:pt idx="4897">
                  <c:v>152.49777777777777</c:v>
                </c:pt>
                <c:pt idx="4898">
                  <c:v>152.66444444444446</c:v>
                </c:pt>
                <c:pt idx="4899">
                  <c:v>152.83138888888888</c:v>
                </c:pt>
                <c:pt idx="4900">
                  <c:v>152.99805555555557</c:v>
                </c:pt>
                <c:pt idx="4901">
                  <c:v>153.16472222222222</c:v>
                </c:pt>
                <c:pt idx="4902">
                  <c:v>153.33166666666668</c:v>
                </c:pt>
                <c:pt idx="4903">
                  <c:v>153.49833333333333</c:v>
                </c:pt>
                <c:pt idx="4904">
                  <c:v>153.66527777777779</c:v>
                </c:pt>
                <c:pt idx="4905">
                  <c:v>153.83194444444445</c:v>
                </c:pt>
                <c:pt idx="4906">
                  <c:v>153.9988888888889</c:v>
                </c:pt>
                <c:pt idx="4907">
                  <c:v>154.16555555555556</c:v>
                </c:pt>
                <c:pt idx="4908">
                  <c:v>154.33222222222221</c:v>
                </c:pt>
                <c:pt idx="4909">
                  <c:v>154.49916666666667</c:v>
                </c:pt>
                <c:pt idx="4910">
                  <c:v>154.66583333333332</c:v>
                </c:pt>
                <c:pt idx="4911">
                  <c:v>154.83250000000001</c:v>
                </c:pt>
                <c:pt idx="4912">
                  <c:v>154.99944444444444</c:v>
                </c:pt>
                <c:pt idx="4913">
                  <c:v>155.16611111111112</c:v>
                </c:pt>
                <c:pt idx="4914">
                  <c:v>155.33277777777778</c:v>
                </c:pt>
                <c:pt idx="4915">
                  <c:v>155.49972222222223</c:v>
                </c:pt>
                <c:pt idx="4916">
                  <c:v>155.66638888888889</c:v>
                </c:pt>
                <c:pt idx="4917">
                  <c:v>155.83305555555555</c:v>
                </c:pt>
                <c:pt idx="4918">
                  <c:v>156</c:v>
                </c:pt>
                <c:pt idx="4919">
                  <c:v>156.16666666666666</c:v>
                </c:pt>
                <c:pt idx="4920">
                  <c:v>156.33333333333334</c:v>
                </c:pt>
                <c:pt idx="4921">
                  <c:v>156.50027777777777</c:v>
                </c:pt>
                <c:pt idx="4922">
                  <c:v>156.66694444444445</c:v>
                </c:pt>
                <c:pt idx="4923">
                  <c:v>156.83361111111111</c:v>
                </c:pt>
                <c:pt idx="4924">
                  <c:v>157.00027777777777</c:v>
                </c:pt>
                <c:pt idx="4925">
                  <c:v>157.16722222222222</c:v>
                </c:pt>
                <c:pt idx="4926">
                  <c:v>157.33388888888888</c:v>
                </c:pt>
                <c:pt idx="4927">
                  <c:v>157.50055555555556</c:v>
                </c:pt>
                <c:pt idx="4928">
                  <c:v>157.66749999999999</c:v>
                </c:pt>
                <c:pt idx="4929">
                  <c:v>157.83416666666668</c:v>
                </c:pt>
                <c:pt idx="4930">
                  <c:v>158.00083333333333</c:v>
                </c:pt>
                <c:pt idx="4931">
                  <c:v>158.16777777777779</c:v>
                </c:pt>
                <c:pt idx="4932">
                  <c:v>158.33444444444444</c:v>
                </c:pt>
                <c:pt idx="4933">
                  <c:v>158.5011111111111</c:v>
                </c:pt>
                <c:pt idx="4934">
                  <c:v>158.66805555555555</c:v>
                </c:pt>
                <c:pt idx="4935">
                  <c:v>158.83472222222221</c:v>
                </c:pt>
                <c:pt idx="4936">
                  <c:v>159.0013888888889</c:v>
                </c:pt>
                <c:pt idx="4937">
                  <c:v>159.16833333333332</c:v>
                </c:pt>
                <c:pt idx="4938">
                  <c:v>159.33500000000001</c:v>
                </c:pt>
                <c:pt idx="4939">
                  <c:v>159.50166666666667</c:v>
                </c:pt>
                <c:pt idx="4940">
                  <c:v>159.66861111111112</c:v>
                </c:pt>
                <c:pt idx="4941">
                  <c:v>159.83527777777778</c:v>
                </c:pt>
                <c:pt idx="4942">
                  <c:v>160.00194444444443</c:v>
                </c:pt>
                <c:pt idx="4943">
                  <c:v>160.16888888888889</c:v>
                </c:pt>
                <c:pt idx="4944">
                  <c:v>160.33555555555554</c:v>
                </c:pt>
                <c:pt idx="4945">
                  <c:v>160.50222222222223</c:v>
                </c:pt>
                <c:pt idx="4946">
                  <c:v>160.66916666666665</c:v>
                </c:pt>
                <c:pt idx="4947">
                  <c:v>160.83583333333334</c:v>
                </c:pt>
                <c:pt idx="4948">
                  <c:v>161.0025</c:v>
                </c:pt>
                <c:pt idx="4949">
                  <c:v>161.16944444444445</c:v>
                </c:pt>
                <c:pt idx="4950">
                  <c:v>161.33611111111111</c:v>
                </c:pt>
                <c:pt idx="4951">
                  <c:v>161.50277777777777</c:v>
                </c:pt>
                <c:pt idx="4952">
                  <c:v>161.66972222222222</c:v>
                </c:pt>
                <c:pt idx="4953">
                  <c:v>161.83638888888888</c:v>
                </c:pt>
                <c:pt idx="4954">
                  <c:v>162.00305555555556</c:v>
                </c:pt>
                <c:pt idx="4955">
                  <c:v>162.16972222222222</c:v>
                </c:pt>
                <c:pt idx="4956">
                  <c:v>162.33666666666667</c:v>
                </c:pt>
                <c:pt idx="4957">
                  <c:v>162.50333333333333</c:v>
                </c:pt>
                <c:pt idx="4958">
                  <c:v>162.66999999999999</c:v>
                </c:pt>
                <c:pt idx="4959">
                  <c:v>162.83694444444444</c:v>
                </c:pt>
                <c:pt idx="4960">
                  <c:v>163.0036111111111</c:v>
                </c:pt>
                <c:pt idx="4961">
                  <c:v>163.17027777777778</c:v>
                </c:pt>
                <c:pt idx="4962">
                  <c:v>163.33722222222221</c:v>
                </c:pt>
                <c:pt idx="4963">
                  <c:v>163.50388888888889</c:v>
                </c:pt>
                <c:pt idx="4964">
                  <c:v>163.67055555555555</c:v>
                </c:pt>
                <c:pt idx="4965">
                  <c:v>163.83750000000001</c:v>
                </c:pt>
                <c:pt idx="4966">
                  <c:v>164.00416666666666</c:v>
                </c:pt>
                <c:pt idx="4967">
                  <c:v>164.17083333333332</c:v>
                </c:pt>
                <c:pt idx="4968">
                  <c:v>164.33750000000001</c:v>
                </c:pt>
                <c:pt idx="4969">
                  <c:v>164.50444444444443</c:v>
                </c:pt>
                <c:pt idx="4970">
                  <c:v>164.67111111111112</c:v>
                </c:pt>
                <c:pt idx="4971">
                  <c:v>164.83777777777777</c:v>
                </c:pt>
                <c:pt idx="4972">
                  <c:v>165.00472222222223</c:v>
                </c:pt>
                <c:pt idx="4973">
                  <c:v>165.17138888888888</c:v>
                </c:pt>
                <c:pt idx="4974">
                  <c:v>165.33805555555554</c:v>
                </c:pt>
                <c:pt idx="4975">
                  <c:v>165.505</c:v>
                </c:pt>
                <c:pt idx="4976">
                  <c:v>165.67166666666665</c:v>
                </c:pt>
                <c:pt idx="4977">
                  <c:v>165.83833333333334</c:v>
                </c:pt>
                <c:pt idx="4978">
                  <c:v>166.00527777777779</c:v>
                </c:pt>
                <c:pt idx="4979">
                  <c:v>166.17194444444445</c:v>
                </c:pt>
                <c:pt idx="4980">
                  <c:v>166.33861111111111</c:v>
                </c:pt>
                <c:pt idx="4981">
                  <c:v>166.50555555555556</c:v>
                </c:pt>
                <c:pt idx="4982">
                  <c:v>166.67222222222222</c:v>
                </c:pt>
                <c:pt idx="4983">
                  <c:v>166.8388888888889</c:v>
                </c:pt>
                <c:pt idx="4984">
                  <c:v>167.00555555555556</c:v>
                </c:pt>
                <c:pt idx="4985">
                  <c:v>167.17250000000001</c:v>
                </c:pt>
                <c:pt idx="4986">
                  <c:v>167.33916666666667</c:v>
                </c:pt>
                <c:pt idx="4987">
                  <c:v>167.50583333333333</c:v>
                </c:pt>
                <c:pt idx="4988">
                  <c:v>167.67277777777778</c:v>
                </c:pt>
                <c:pt idx="4989">
                  <c:v>167.83944444444444</c:v>
                </c:pt>
                <c:pt idx="4990">
                  <c:v>168.00583333333333</c:v>
                </c:pt>
                <c:pt idx="4991">
                  <c:v>168.17277777777778</c:v>
                </c:pt>
                <c:pt idx="4992">
                  <c:v>168.33944444444444</c:v>
                </c:pt>
                <c:pt idx="4993">
                  <c:v>168.50611111111112</c:v>
                </c:pt>
                <c:pt idx="4994">
                  <c:v>168.67277777777778</c:v>
                </c:pt>
                <c:pt idx="4995">
                  <c:v>168.83972222222224</c:v>
                </c:pt>
                <c:pt idx="4996">
                  <c:v>169.00638888888889</c:v>
                </c:pt>
                <c:pt idx="4997">
                  <c:v>169.17305555555555</c:v>
                </c:pt>
                <c:pt idx="4998">
                  <c:v>169.34</c:v>
                </c:pt>
                <c:pt idx="4999">
                  <c:v>169.50666666666666</c:v>
                </c:pt>
                <c:pt idx="5000">
                  <c:v>169.67333333333335</c:v>
                </c:pt>
                <c:pt idx="5001">
                  <c:v>169.84027777777777</c:v>
                </c:pt>
                <c:pt idx="5002">
                  <c:v>170.00694444444446</c:v>
                </c:pt>
                <c:pt idx="5003">
                  <c:v>170.17361111111111</c:v>
                </c:pt>
                <c:pt idx="5004">
                  <c:v>170.34055555555557</c:v>
                </c:pt>
                <c:pt idx="5005">
                  <c:v>170.50722222222223</c:v>
                </c:pt>
                <c:pt idx="5006">
                  <c:v>170.67388888888888</c:v>
                </c:pt>
                <c:pt idx="5007">
                  <c:v>170.84083333333334</c:v>
                </c:pt>
                <c:pt idx="5008">
                  <c:v>171.00749999999999</c:v>
                </c:pt>
                <c:pt idx="5009">
                  <c:v>171.17416666666668</c:v>
                </c:pt>
                <c:pt idx="5010">
                  <c:v>171.3411111111111</c:v>
                </c:pt>
                <c:pt idx="5011">
                  <c:v>171.50777777777779</c:v>
                </c:pt>
                <c:pt idx="5012">
                  <c:v>171.67444444444445</c:v>
                </c:pt>
                <c:pt idx="5013">
                  <c:v>171.8413888888889</c:v>
                </c:pt>
                <c:pt idx="5014">
                  <c:v>172.00805555555556</c:v>
                </c:pt>
                <c:pt idx="5015">
                  <c:v>172.17472222222221</c:v>
                </c:pt>
                <c:pt idx="5016">
                  <c:v>172.3413888888889</c:v>
                </c:pt>
                <c:pt idx="5017">
                  <c:v>172.50833333333333</c:v>
                </c:pt>
                <c:pt idx="5018">
                  <c:v>172.67500000000001</c:v>
                </c:pt>
                <c:pt idx="5019">
                  <c:v>172.84166666666667</c:v>
                </c:pt>
                <c:pt idx="5020">
                  <c:v>173.00861111111112</c:v>
                </c:pt>
                <c:pt idx="5021">
                  <c:v>173.17527777777778</c:v>
                </c:pt>
                <c:pt idx="5022">
                  <c:v>173.34194444444444</c:v>
                </c:pt>
                <c:pt idx="5023">
                  <c:v>173.50888888888889</c:v>
                </c:pt>
                <c:pt idx="5024">
                  <c:v>173.67555555555555</c:v>
                </c:pt>
                <c:pt idx="5025">
                  <c:v>173.84222222222223</c:v>
                </c:pt>
                <c:pt idx="5026">
                  <c:v>174.00916666666666</c:v>
                </c:pt>
                <c:pt idx="5027">
                  <c:v>174.17583333333334</c:v>
                </c:pt>
                <c:pt idx="5028">
                  <c:v>174.3425</c:v>
                </c:pt>
                <c:pt idx="5029">
                  <c:v>174.50944444444445</c:v>
                </c:pt>
                <c:pt idx="5030">
                  <c:v>174.67611111111111</c:v>
                </c:pt>
                <c:pt idx="5031">
                  <c:v>174.84277777777777</c:v>
                </c:pt>
                <c:pt idx="5032">
                  <c:v>175.00972222222222</c:v>
                </c:pt>
                <c:pt idx="5033">
                  <c:v>175.17638888888888</c:v>
                </c:pt>
                <c:pt idx="5034">
                  <c:v>175.34305555555557</c:v>
                </c:pt>
                <c:pt idx="5035">
                  <c:v>175.51</c:v>
                </c:pt>
                <c:pt idx="5036">
                  <c:v>175.67666666666668</c:v>
                </c:pt>
                <c:pt idx="5037">
                  <c:v>175.84333333333333</c:v>
                </c:pt>
                <c:pt idx="5038">
                  <c:v>176.01027777777779</c:v>
                </c:pt>
                <c:pt idx="5039">
                  <c:v>176.17694444444444</c:v>
                </c:pt>
                <c:pt idx="5040">
                  <c:v>176.3436111111111</c:v>
                </c:pt>
                <c:pt idx="5041">
                  <c:v>176.51055555555556</c:v>
                </c:pt>
                <c:pt idx="5042">
                  <c:v>176.67722222222221</c:v>
                </c:pt>
                <c:pt idx="5043">
                  <c:v>176.8438888888889</c:v>
                </c:pt>
                <c:pt idx="5044">
                  <c:v>177.01083333333332</c:v>
                </c:pt>
                <c:pt idx="5045">
                  <c:v>177.17750000000001</c:v>
                </c:pt>
                <c:pt idx="5046">
                  <c:v>177.34416666666667</c:v>
                </c:pt>
                <c:pt idx="5047">
                  <c:v>177.51111111111112</c:v>
                </c:pt>
                <c:pt idx="5048">
                  <c:v>177.67805555555555</c:v>
                </c:pt>
                <c:pt idx="5049">
                  <c:v>177.84472222222223</c:v>
                </c:pt>
                <c:pt idx="5050">
                  <c:v>178.01166666666666</c:v>
                </c:pt>
                <c:pt idx="5051">
                  <c:v>178.17833333333334</c:v>
                </c:pt>
                <c:pt idx="5052">
                  <c:v>178.345</c:v>
                </c:pt>
                <c:pt idx="5053">
                  <c:v>178.51194444444445</c:v>
                </c:pt>
                <c:pt idx="5054">
                  <c:v>178.67861111111111</c:v>
                </c:pt>
                <c:pt idx="5055">
                  <c:v>178.84527777777777</c:v>
                </c:pt>
                <c:pt idx="5056">
                  <c:v>179.01194444444445</c:v>
                </c:pt>
                <c:pt idx="5057">
                  <c:v>179.17888888888888</c:v>
                </c:pt>
                <c:pt idx="5058">
                  <c:v>179.34555555555556</c:v>
                </c:pt>
                <c:pt idx="5059">
                  <c:v>179.51222222222222</c:v>
                </c:pt>
                <c:pt idx="5060">
                  <c:v>179.67916666666667</c:v>
                </c:pt>
                <c:pt idx="5061">
                  <c:v>179.84583333333333</c:v>
                </c:pt>
                <c:pt idx="5062">
                  <c:v>180.01249999999999</c:v>
                </c:pt>
                <c:pt idx="5063">
                  <c:v>180.17944444444444</c:v>
                </c:pt>
                <c:pt idx="5064">
                  <c:v>180.3461111111111</c:v>
                </c:pt>
                <c:pt idx="5065">
                  <c:v>180.51277777777779</c:v>
                </c:pt>
                <c:pt idx="5066">
                  <c:v>180.67972222222221</c:v>
                </c:pt>
                <c:pt idx="5067">
                  <c:v>180.8463888888889</c:v>
                </c:pt>
                <c:pt idx="5068">
                  <c:v>181.01305555555555</c:v>
                </c:pt>
                <c:pt idx="5069">
                  <c:v>181.18</c:v>
                </c:pt>
                <c:pt idx="5070">
                  <c:v>181.34666666666666</c:v>
                </c:pt>
                <c:pt idx="5071">
                  <c:v>181.51333333333332</c:v>
                </c:pt>
                <c:pt idx="5072">
                  <c:v>181.68027777777777</c:v>
                </c:pt>
                <c:pt idx="5073">
                  <c:v>181.84694444444443</c:v>
                </c:pt>
                <c:pt idx="5074">
                  <c:v>182.01361111111112</c:v>
                </c:pt>
                <c:pt idx="5075">
                  <c:v>182.18055555555554</c:v>
                </c:pt>
                <c:pt idx="5076">
                  <c:v>182.34722222222223</c:v>
                </c:pt>
                <c:pt idx="5077">
                  <c:v>182.51388888888889</c:v>
                </c:pt>
                <c:pt idx="5078">
                  <c:v>182.68083333333334</c:v>
                </c:pt>
                <c:pt idx="5079">
                  <c:v>182.8475</c:v>
                </c:pt>
                <c:pt idx="5080">
                  <c:v>183.01416666666665</c:v>
                </c:pt>
                <c:pt idx="5081">
                  <c:v>183.18111111111111</c:v>
                </c:pt>
                <c:pt idx="5082">
                  <c:v>183.34777777777776</c:v>
                </c:pt>
                <c:pt idx="5083">
                  <c:v>183.51444444444445</c:v>
                </c:pt>
                <c:pt idx="5084">
                  <c:v>183.68138888888888</c:v>
                </c:pt>
                <c:pt idx="5085">
                  <c:v>183.84805555555556</c:v>
                </c:pt>
                <c:pt idx="5086">
                  <c:v>184.01472222222222</c:v>
                </c:pt>
                <c:pt idx="5087">
                  <c:v>184.18166666666667</c:v>
                </c:pt>
                <c:pt idx="5088">
                  <c:v>184.34833333333333</c:v>
                </c:pt>
                <c:pt idx="5089">
                  <c:v>184.51499999999999</c:v>
                </c:pt>
                <c:pt idx="5090">
                  <c:v>184.68194444444444</c:v>
                </c:pt>
                <c:pt idx="5091">
                  <c:v>184.8486111111111</c:v>
                </c:pt>
                <c:pt idx="5092">
                  <c:v>185.01527777777778</c:v>
                </c:pt>
                <c:pt idx="5093">
                  <c:v>185.18222222222221</c:v>
                </c:pt>
                <c:pt idx="5094">
                  <c:v>185.34888888888889</c:v>
                </c:pt>
                <c:pt idx="5095">
                  <c:v>185.51555555555555</c:v>
                </c:pt>
                <c:pt idx="5096">
                  <c:v>185.6825</c:v>
                </c:pt>
                <c:pt idx="5097">
                  <c:v>185.84916666666666</c:v>
                </c:pt>
                <c:pt idx="5098">
                  <c:v>186.84916666666666</c:v>
                </c:pt>
                <c:pt idx="5099">
                  <c:v>187.84944444444446</c:v>
                </c:pt>
                <c:pt idx="5100">
                  <c:v>188.84944444444446</c:v>
                </c:pt>
                <c:pt idx="5101">
                  <c:v>189.84944444444446</c:v>
                </c:pt>
                <c:pt idx="5102">
                  <c:v>190.84972222222223</c:v>
                </c:pt>
                <c:pt idx="5103">
                  <c:v>191.84972222222223</c:v>
                </c:pt>
                <c:pt idx="5104">
                  <c:v>192.84944444444446</c:v>
                </c:pt>
                <c:pt idx="5105">
                  <c:v>193.84972222222223</c:v>
                </c:pt>
                <c:pt idx="5106">
                  <c:v>194.84972222222223</c:v>
                </c:pt>
                <c:pt idx="5107">
                  <c:v>195.84972222222223</c:v>
                </c:pt>
                <c:pt idx="5108">
                  <c:v>196.85</c:v>
                </c:pt>
                <c:pt idx="5109">
                  <c:v>197.85</c:v>
                </c:pt>
                <c:pt idx="5110">
                  <c:v>198.85</c:v>
                </c:pt>
                <c:pt idx="5111">
                  <c:v>199.85027777777779</c:v>
                </c:pt>
                <c:pt idx="5112">
                  <c:v>200.85027777777779</c:v>
                </c:pt>
                <c:pt idx="5113">
                  <c:v>201.85055555555556</c:v>
                </c:pt>
                <c:pt idx="5114">
                  <c:v>202.85083333333333</c:v>
                </c:pt>
                <c:pt idx="5115">
                  <c:v>203.85083333333333</c:v>
                </c:pt>
                <c:pt idx="5116">
                  <c:v>204.85083333333333</c:v>
                </c:pt>
                <c:pt idx="5117">
                  <c:v>205.85083333333333</c:v>
                </c:pt>
                <c:pt idx="5118">
                  <c:v>206.85111111111112</c:v>
                </c:pt>
                <c:pt idx="5119">
                  <c:v>207.85111111111112</c:v>
                </c:pt>
                <c:pt idx="5120">
                  <c:v>208.85111111111112</c:v>
                </c:pt>
                <c:pt idx="5121">
                  <c:v>209.85138888888889</c:v>
                </c:pt>
                <c:pt idx="5122">
                  <c:v>210.85138888888889</c:v>
                </c:pt>
                <c:pt idx="5123">
                  <c:v>211.85138888888889</c:v>
                </c:pt>
                <c:pt idx="5124">
                  <c:v>212.85166666666666</c:v>
                </c:pt>
                <c:pt idx="5125">
                  <c:v>213.85166666666666</c:v>
                </c:pt>
                <c:pt idx="5126">
                  <c:v>214.85166666666666</c:v>
                </c:pt>
                <c:pt idx="5127">
                  <c:v>215.85194444444446</c:v>
                </c:pt>
                <c:pt idx="5128">
                  <c:v>216.85166666666666</c:v>
                </c:pt>
                <c:pt idx="5129">
                  <c:v>217.85166666666666</c:v>
                </c:pt>
                <c:pt idx="5130">
                  <c:v>218.85166666666666</c:v>
                </c:pt>
                <c:pt idx="5131">
                  <c:v>219.85194444444446</c:v>
                </c:pt>
                <c:pt idx="5132">
                  <c:v>220.85194444444446</c:v>
                </c:pt>
                <c:pt idx="5133">
                  <c:v>221.85194444444446</c:v>
                </c:pt>
                <c:pt idx="5134">
                  <c:v>222.85222222222222</c:v>
                </c:pt>
                <c:pt idx="5135">
                  <c:v>223.85222222222222</c:v>
                </c:pt>
                <c:pt idx="5136">
                  <c:v>224.85222222222222</c:v>
                </c:pt>
                <c:pt idx="5137">
                  <c:v>225.85277777777779</c:v>
                </c:pt>
                <c:pt idx="5138">
                  <c:v>226.85277777777779</c:v>
                </c:pt>
                <c:pt idx="5139">
                  <c:v>227.85277777777779</c:v>
                </c:pt>
                <c:pt idx="5140">
                  <c:v>228.85305555555556</c:v>
                </c:pt>
                <c:pt idx="5141">
                  <c:v>229.85305555555556</c:v>
                </c:pt>
                <c:pt idx="5142">
                  <c:v>230.85305555555556</c:v>
                </c:pt>
                <c:pt idx="5143">
                  <c:v>231.85333333333332</c:v>
                </c:pt>
                <c:pt idx="5144">
                  <c:v>232.85333333333332</c:v>
                </c:pt>
                <c:pt idx="5145">
                  <c:v>233.85333333333332</c:v>
                </c:pt>
                <c:pt idx="5146">
                  <c:v>234.85361111111112</c:v>
                </c:pt>
                <c:pt idx="5147">
                  <c:v>235.85361111111112</c:v>
                </c:pt>
                <c:pt idx="5148">
                  <c:v>236.85361111111112</c:v>
                </c:pt>
                <c:pt idx="5149">
                  <c:v>237.85388888888889</c:v>
                </c:pt>
                <c:pt idx="5150">
                  <c:v>238.85388888888889</c:v>
                </c:pt>
                <c:pt idx="5151">
                  <c:v>239.85388888888889</c:v>
                </c:pt>
                <c:pt idx="5152">
                  <c:v>240.85388888888889</c:v>
                </c:pt>
                <c:pt idx="5153">
                  <c:v>241.85388888888889</c:v>
                </c:pt>
                <c:pt idx="5154">
                  <c:v>242.85388888888889</c:v>
                </c:pt>
                <c:pt idx="5155">
                  <c:v>243.85416666666666</c:v>
                </c:pt>
                <c:pt idx="5156">
                  <c:v>244.85416666666666</c:v>
                </c:pt>
                <c:pt idx="5157">
                  <c:v>245.85416666666666</c:v>
                </c:pt>
                <c:pt idx="5158">
                  <c:v>246.85416666666666</c:v>
                </c:pt>
                <c:pt idx="5159">
                  <c:v>247.85444444444445</c:v>
                </c:pt>
                <c:pt idx="5160">
                  <c:v>248.85444444444445</c:v>
                </c:pt>
                <c:pt idx="5161">
                  <c:v>249.85472222222222</c:v>
                </c:pt>
                <c:pt idx="5162">
                  <c:v>250.85499999999999</c:v>
                </c:pt>
                <c:pt idx="5163">
                  <c:v>251.85499999999999</c:v>
                </c:pt>
                <c:pt idx="5164">
                  <c:v>252.85499999999999</c:v>
                </c:pt>
                <c:pt idx="5165">
                  <c:v>253.85527777777779</c:v>
                </c:pt>
                <c:pt idx="5166">
                  <c:v>254.85527777777779</c:v>
                </c:pt>
                <c:pt idx="5167">
                  <c:v>255.85527777777779</c:v>
                </c:pt>
                <c:pt idx="5168">
                  <c:v>256.85555555555555</c:v>
                </c:pt>
                <c:pt idx="5169">
                  <c:v>257.85555555555555</c:v>
                </c:pt>
                <c:pt idx="5170">
                  <c:v>258.85555555555555</c:v>
                </c:pt>
                <c:pt idx="5171">
                  <c:v>259.85583333333335</c:v>
                </c:pt>
                <c:pt idx="5172">
                  <c:v>260.85583333333335</c:v>
                </c:pt>
                <c:pt idx="5173">
                  <c:v>261.85583333333335</c:v>
                </c:pt>
                <c:pt idx="5174">
                  <c:v>262.85611111111109</c:v>
                </c:pt>
                <c:pt idx="5175">
                  <c:v>263.85611111111109</c:v>
                </c:pt>
                <c:pt idx="5176">
                  <c:v>264.85583333333335</c:v>
                </c:pt>
                <c:pt idx="5177">
                  <c:v>265.85611111111109</c:v>
                </c:pt>
                <c:pt idx="5178">
                  <c:v>266.85611111111109</c:v>
                </c:pt>
                <c:pt idx="5179">
                  <c:v>267.85611111111109</c:v>
                </c:pt>
                <c:pt idx="5180">
                  <c:v>268.85638888888889</c:v>
                </c:pt>
                <c:pt idx="5181">
                  <c:v>269.85638888888889</c:v>
                </c:pt>
                <c:pt idx="5182">
                  <c:v>270.85638888888889</c:v>
                </c:pt>
                <c:pt idx="5183">
                  <c:v>271.85666666666668</c:v>
                </c:pt>
                <c:pt idx="5184">
                  <c:v>272.85666666666668</c:v>
                </c:pt>
                <c:pt idx="5185">
                  <c:v>273.85694444444442</c:v>
                </c:pt>
                <c:pt idx="5186">
                  <c:v>274.85694444444442</c:v>
                </c:pt>
                <c:pt idx="5187">
                  <c:v>275.85722222222222</c:v>
                </c:pt>
                <c:pt idx="5188">
                  <c:v>276.85722222222222</c:v>
                </c:pt>
                <c:pt idx="5189">
                  <c:v>277.85722222222222</c:v>
                </c:pt>
                <c:pt idx="5190">
                  <c:v>278.85750000000002</c:v>
                </c:pt>
                <c:pt idx="5191">
                  <c:v>279.85750000000002</c:v>
                </c:pt>
                <c:pt idx="5192">
                  <c:v>280.85750000000002</c:v>
                </c:pt>
                <c:pt idx="5193">
                  <c:v>281.85777777777776</c:v>
                </c:pt>
                <c:pt idx="5194">
                  <c:v>282.85777777777776</c:v>
                </c:pt>
                <c:pt idx="5195">
                  <c:v>283.85777777777776</c:v>
                </c:pt>
                <c:pt idx="5196">
                  <c:v>284.85805555555555</c:v>
                </c:pt>
                <c:pt idx="5197">
                  <c:v>285.85805555555555</c:v>
                </c:pt>
                <c:pt idx="5198">
                  <c:v>286.85805555555555</c:v>
                </c:pt>
                <c:pt idx="5199">
                  <c:v>287.85833333333335</c:v>
                </c:pt>
                <c:pt idx="5200">
                  <c:v>288.85805555555555</c:v>
                </c:pt>
                <c:pt idx="5201">
                  <c:v>289.85805555555555</c:v>
                </c:pt>
                <c:pt idx="5202">
                  <c:v>290.85833333333335</c:v>
                </c:pt>
                <c:pt idx="5203">
                  <c:v>291.85833333333335</c:v>
                </c:pt>
                <c:pt idx="5204">
                  <c:v>292.85833333333335</c:v>
                </c:pt>
                <c:pt idx="5205">
                  <c:v>293.85861111111109</c:v>
                </c:pt>
                <c:pt idx="5206">
                  <c:v>294.85861111111109</c:v>
                </c:pt>
                <c:pt idx="5207">
                  <c:v>295.85861111111109</c:v>
                </c:pt>
                <c:pt idx="5208">
                  <c:v>296.85888888888888</c:v>
                </c:pt>
                <c:pt idx="5209">
                  <c:v>297.85916666666668</c:v>
                </c:pt>
                <c:pt idx="5210">
                  <c:v>298.85916666666668</c:v>
                </c:pt>
                <c:pt idx="5211">
                  <c:v>299.85916666666668</c:v>
                </c:pt>
                <c:pt idx="5212">
                  <c:v>300.85944444444442</c:v>
                </c:pt>
                <c:pt idx="5213">
                  <c:v>301.85944444444442</c:v>
                </c:pt>
                <c:pt idx="5214">
                  <c:v>302.85944444444442</c:v>
                </c:pt>
                <c:pt idx="5215">
                  <c:v>303.85972222222222</c:v>
                </c:pt>
                <c:pt idx="5216">
                  <c:v>304.85972222222222</c:v>
                </c:pt>
                <c:pt idx="5217">
                  <c:v>305.85972222222222</c:v>
                </c:pt>
                <c:pt idx="5218">
                  <c:v>306.86</c:v>
                </c:pt>
                <c:pt idx="5219">
                  <c:v>307.86</c:v>
                </c:pt>
                <c:pt idx="5220">
                  <c:v>308.86</c:v>
                </c:pt>
                <c:pt idx="5221">
                  <c:v>309.86027777777775</c:v>
                </c:pt>
                <c:pt idx="5222">
                  <c:v>310.86027777777775</c:v>
                </c:pt>
                <c:pt idx="5223">
                  <c:v>311.86027777777775</c:v>
                </c:pt>
                <c:pt idx="5224">
                  <c:v>312.86027777777775</c:v>
                </c:pt>
                <c:pt idx="5225">
                  <c:v>313.86027777777775</c:v>
                </c:pt>
                <c:pt idx="5226">
                  <c:v>314.86027777777775</c:v>
                </c:pt>
                <c:pt idx="5227">
                  <c:v>315.86055555555555</c:v>
                </c:pt>
                <c:pt idx="5228">
                  <c:v>316.86055555555555</c:v>
                </c:pt>
                <c:pt idx="5229">
                  <c:v>317.86055555555555</c:v>
                </c:pt>
                <c:pt idx="5230">
                  <c:v>318.86083333333335</c:v>
                </c:pt>
                <c:pt idx="5231">
                  <c:v>319.86083333333335</c:v>
                </c:pt>
                <c:pt idx="5232">
                  <c:v>320.86083333333335</c:v>
                </c:pt>
                <c:pt idx="5233">
                  <c:v>321.86138888888888</c:v>
                </c:pt>
                <c:pt idx="5234">
                  <c:v>322.86138888888888</c:v>
                </c:pt>
                <c:pt idx="5235">
                  <c:v>323.86138888888888</c:v>
                </c:pt>
                <c:pt idx="5236">
                  <c:v>324.86166666666668</c:v>
                </c:pt>
                <c:pt idx="5237">
                  <c:v>325.86166666666668</c:v>
                </c:pt>
                <c:pt idx="5238">
                  <c:v>326.86166666666668</c:v>
                </c:pt>
                <c:pt idx="5239">
                  <c:v>327.86194444444442</c:v>
                </c:pt>
                <c:pt idx="5240">
                  <c:v>328.86194444444442</c:v>
                </c:pt>
                <c:pt idx="5241">
                  <c:v>329.86194444444442</c:v>
                </c:pt>
                <c:pt idx="5242">
                  <c:v>330.86222222222221</c:v>
                </c:pt>
                <c:pt idx="5243">
                  <c:v>331.86222222222221</c:v>
                </c:pt>
                <c:pt idx="5244">
                  <c:v>332.86222222222221</c:v>
                </c:pt>
                <c:pt idx="5245">
                  <c:v>333.86250000000001</c:v>
                </c:pt>
                <c:pt idx="5246">
                  <c:v>334.86250000000001</c:v>
                </c:pt>
                <c:pt idx="5247">
                  <c:v>335.86250000000001</c:v>
                </c:pt>
              </c:numCache>
            </c:numRef>
          </c:xVal>
          <c:yVal>
            <c:numRef>
              <c:f>'data_TPG300_2018-02-20_15-28-32'!$D$5:$D$5252</c:f>
              <c:numCache>
                <c:formatCode>0.00E+00</c:formatCode>
                <c:ptCount val="5248"/>
                <c:pt idx="0">
                  <c:v>1.3999999999999999E-6</c:v>
                </c:pt>
                <c:pt idx="1">
                  <c:v>1.3999999999999999E-6</c:v>
                </c:pt>
                <c:pt idx="2">
                  <c:v>1.3999999999999999E-6</c:v>
                </c:pt>
                <c:pt idx="3">
                  <c:v>1.3E-6</c:v>
                </c:pt>
                <c:pt idx="4">
                  <c:v>1.3E-6</c:v>
                </c:pt>
                <c:pt idx="5">
                  <c:v>1.1000000000000001E-6</c:v>
                </c:pt>
                <c:pt idx="6">
                  <c:v>9.9999999999999995E-7</c:v>
                </c:pt>
                <c:pt idx="7">
                  <c:v>9.1999999999999998E-7</c:v>
                </c:pt>
                <c:pt idx="8">
                  <c:v>8.2999999999999999E-7</c:v>
                </c:pt>
                <c:pt idx="9">
                  <c:v>7.6000000000000003E-7</c:v>
                </c:pt>
                <c:pt idx="10">
                  <c:v>6.9999999999999997E-7</c:v>
                </c:pt>
                <c:pt idx="11">
                  <c:v>6.5000000000000002E-7</c:v>
                </c:pt>
                <c:pt idx="12">
                  <c:v>6.0999999999999998E-7</c:v>
                </c:pt>
                <c:pt idx="13">
                  <c:v>5.7000000000000005E-7</c:v>
                </c:pt>
                <c:pt idx="14">
                  <c:v>5.3000000000000001E-7</c:v>
                </c:pt>
                <c:pt idx="15">
                  <c:v>5.0999999999999999E-7</c:v>
                </c:pt>
                <c:pt idx="16">
                  <c:v>4.7999999999999996E-7</c:v>
                </c:pt>
                <c:pt idx="17">
                  <c:v>4.5999999999999999E-7</c:v>
                </c:pt>
                <c:pt idx="18">
                  <c:v>4.3000000000000001E-7</c:v>
                </c:pt>
                <c:pt idx="19">
                  <c:v>4.0999999999999999E-7</c:v>
                </c:pt>
                <c:pt idx="20">
                  <c:v>3.9000000000000002E-7</c:v>
                </c:pt>
                <c:pt idx="21">
                  <c:v>3.7E-7</c:v>
                </c:pt>
                <c:pt idx="22">
                  <c:v>3.5999999999999999E-7</c:v>
                </c:pt>
                <c:pt idx="23">
                  <c:v>3.3999999999999997E-7</c:v>
                </c:pt>
                <c:pt idx="24">
                  <c:v>3.3000000000000002E-7</c:v>
                </c:pt>
                <c:pt idx="25">
                  <c:v>3.1E-7</c:v>
                </c:pt>
                <c:pt idx="26">
                  <c:v>2.9999999999999999E-7</c:v>
                </c:pt>
                <c:pt idx="27">
                  <c:v>2.8999999999999998E-7</c:v>
                </c:pt>
                <c:pt idx="28">
                  <c:v>2.8000000000000002E-7</c:v>
                </c:pt>
                <c:pt idx="29">
                  <c:v>2.7000000000000001E-7</c:v>
                </c:pt>
                <c:pt idx="30">
                  <c:v>2.6E-7</c:v>
                </c:pt>
                <c:pt idx="31">
                  <c:v>2.4999999999999999E-7</c:v>
                </c:pt>
                <c:pt idx="32">
                  <c:v>2.3999999999999998E-7</c:v>
                </c:pt>
                <c:pt idx="33">
                  <c:v>2.2999999999999999E-7</c:v>
                </c:pt>
                <c:pt idx="34">
                  <c:v>2.2000000000000001E-7</c:v>
                </c:pt>
                <c:pt idx="35">
                  <c:v>2.1E-7</c:v>
                </c:pt>
                <c:pt idx="36">
                  <c:v>1.9999999999999999E-7</c:v>
                </c:pt>
                <c:pt idx="37">
                  <c:v>1.9999999999999999E-7</c:v>
                </c:pt>
                <c:pt idx="38">
                  <c:v>1.9000000000000001E-7</c:v>
                </c:pt>
                <c:pt idx="39">
                  <c:v>1.8E-7</c:v>
                </c:pt>
                <c:pt idx="40">
                  <c:v>1.8E-7</c:v>
                </c:pt>
                <c:pt idx="41">
                  <c:v>1.6999999999999999E-7</c:v>
                </c:pt>
                <c:pt idx="42">
                  <c:v>1.6999999999999999E-7</c:v>
                </c:pt>
                <c:pt idx="43">
                  <c:v>1.6999999999999999E-7</c:v>
                </c:pt>
                <c:pt idx="44">
                  <c:v>1.6E-7</c:v>
                </c:pt>
                <c:pt idx="45">
                  <c:v>1.6E-7</c:v>
                </c:pt>
                <c:pt idx="46">
                  <c:v>1.4999999999999999E-7</c:v>
                </c:pt>
                <c:pt idx="47">
                  <c:v>1.4999999999999999E-7</c:v>
                </c:pt>
                <c:pt idx="48">
                  <c:v>1.4999999999999999E-7</c:v>
                </c:pt>
                <c:pt idx="49">
                  <c:v>1.4000000000000001E-7</c:v>
                </c:pt>
                <c:pt idx="50">
                  <c:v>1.4000000000000001E-7</c:v>
                </c:pt>
                <c:pt idx="51">
                  <c:v>1.3E-7</c:v>
                </c:pt>
                <c:pt idx="52">
                  <c:v>1.3E-7</c:v>
                </c:pt>
                <c:pt idx="53">
                  <c:v>1.3E-7</c:v>
                </c:pt>
                <c:pt idx="54">
                  <c:v>1.1999999999999999E-7</c:v>
                </c:pt>
                <c:pt idx="55">
                  <c:v>1.1999999999999999E-7</c:v>
                </c:pt>
                <c:pt idx="56">
                  <c:v>1.1999999999999999E-7</c:v>
                </c:pt>
                <c:pt idx="57">
                  <c:v>1.1999999999999999E-7</c:v>
                </c:pt>
                <c:pt idx="58">
                  <c:v>1.1000000000000001E-7</c:v>
                </c:pt>
                <c:pt idx="59">
                  <c:v>1.1000000000000001E-7</c:v>
                </c:pt>
                <c:pt idx="60">
                  <c:v>1.1000000000000001E-7</c:v>
                </c:pt>
                <c:pt idx="61">
                  <c:v>9.9999999999999995E-8</c:v>
                </c:pt>
                <c:pt idx="62">
                  <c:v>9.9999999999999995E-8</c:v>
                </c:pt>
                <c:pt idx="63">
                  <c:v>9.9999999999999995E-8</c:v>
                </c:pt>
                <c:pt idx="64">
                  <c:v>9.9999999999999995E-8</c:v>
                </c:pt>
                <c:pt idx="65">
                  <c:v>9.9999999999999995E-8</c:v>
                </c:pt>
                <c:pt idx="66">
                  <c:v>9.9E-8</c:v>
                </c:pt>
                <c:pt idx="67">
                  <c:v>9.6999999999999995E-8</c:v>
                </c:pt>
                <c:pt idx="68">
                  <c:v>8.4999999999999994E-8</c:v>
                </c:pt>
                <c:pt idx="69">
                  <c:v>8.3000000000000002E-8</c:v>
                </c:pt>
                <c:pt idx="70">
                  <c:v>8.2000000000000006E-8</c:v>
                </c:pt>
                <c:pt idx="71">
                  <c:v>8.0999999999999997E-8</c:v>
                </c:pt>
                <c:pt idx="72">
                  <c:v>8.0000000000000002E-8</c:v>
                </c:pt>
                <c:pt idx="73">
                  <c:v>7.9000000000000006E-8</c:v>
                </c:pt>
                <c:pt idx="74">
                  <c:v>7.7000000000000001E-8</c:v>
                </c:pt>
                <c:pt idx="75">
                  <c:v>7.6000000000000006E-8</c:v>
                </c:pt>
                <c:pt idx="76">
                  <c:v>7.4999999999999997E-8</c:v>
                </c:pt>
                <c:pt idx="77">
                  <c:v>7.4000000000000001E-8</c:v>
                </c:pt>
                <c:pt idx="78">
                  <c:v>7.3000000000000005E-8</c:v>
                </c:pt>
                <c:pt idx="79">
                  <c:v>7.1999999999999996E-8</c:v>
                </c:pt>
                <c:pt idx="80">
                  <c:v>7.1999999999999996E-8</c:v>
                </c:pt>
                <c:pt idx="81">
                  <c:v>7.1E-8</c:v>
                </c:pt>
                <c:pt idx="82">
                  <c:v>7.0000000000000005E-8</c:v>
                </c:pt>
                <c:pt idx="83">
                  <c:v>7.0000000000000005E-8</c:v>
                </c:pt>
                <c:pt idx="84">
                  <c:v>6.8999999999999996E-8</c:v>
                </c:pt>
                <c:pt idx="85">
                  <c:v>6.8E-8</c:v>
                </c:pt>
                <c:pt idx="86">
                  <c:v>6.7000000000000004E-8</c:v>
                </c:pt>
                <c:pt idx="87">
                  <c:v>6.7000000000000004E-8</c:v>
                </c:pt>
                <c:pt idx="88">
                  <c:v>6.5999999999999995E-8</c:v>
                </c:pt>
                <c:pt idx="89">
                  <c:v>6.5999999999999995E-8</c:v>
                </c:pt>
                <c:pt idx="90">
                  <c:v>6.4000000000000004E-8</c:v>
                </c:pt>
                <c:pt idx="91">
                  <c:v>6.2999999999999995E-8</c:v>
                </c:pt>
                <c:pt idx="92">
                  <c:v>6.2999999999999995E-8</c:v>
                </c:pt>
                <c:pt idx="93">
                  <c:v>6.1999999999999999E-8</c:v>
                </c:pt>
                <c:pt idx="94">
                  <c:v>6.1999999999999999E-8</c:v>
                </c:pt>
                <c:pt idx="95">
                  <c:v>6.1000000000000004E-8</c:v>
                </c:pt>
                <c:pt idx="96">
                  <c:v>6.1000000000000004E-8</c:v>
                </c:pt>
                <c:pt idx="97">
                  <c:v>5.8999999999999999E-8</c:v>
                </c:pt>
                <c:pt idx="98">
                  <c:v>5.8999999999999999E-8</c:v>
                </c:pt>
                <c:pt idx="99">
                  <c:v>5.8000000000000003E-8</c:v>
                </c:pt>
                <c:pt idx="100">
                  <c:v>5.8000000000000003E-8</c:v>
                </c:pt>
                <c:pt idx="101">
                  <c:v>5.7000000000000001E-8</c:v>
                </c:pt>
                <c:pt idx="102">
                  <c:v>5.5999999999999999E-8</c:v>
                </c:pt>
                <c:pt idx="103">
                  <c:v>5.5999999999999999E-8</c:v>
                </c:pt>
                <c:pt idx="104">
                  <c:v>5.5999999999999999E-8</c:v>
                </c:pt>
                <c:pt idx="105">
                  <c:v>5.5000000000000003E-8</c:v>
                </c:pt>
                <c:pt idx="106">
                  <c:v>5.4E-8</c:v>
                </c:pt>
                <c:pt idx="107">
                  <c:v>5.4E-8</c:v>
                </c:pt>
                <c:pt idx="108">
                  <c:v>5.2999999999999998E-8</c:v>
                </c:pt>
                <c:pt idx="109">
                  <c:v>5.2999999999999998E-8</c:v>
                </c:pt>
                <c:pt idx="110">
                  <c:v>5.2999999999999998E-8</c:v>
                </c:pt>
                <c:pt idx="111">
                  <c:v>5.2000000000000002E-8</c:v>
                </c:pt>
                <c:pt idx="112">
                  <c:v>5.1E-8</c:v>
                </c:pt>
                <c:pt idx="113">
                  <c:v>5.1E-8</c:v>
                </c:pt>
                <c:pt idx="114">
                  <c:v>4.9999999999999998E-8</c:v>
                </c:pt>
                <c:pt idx="115">
                  <c:v>4.9999999999999998E-8</c:v>
                </c:pt>
                <c:pt idx="116">
                  <c:v>4.9000000000000002E-8</c:v>
                </c:pt>
                <c:pt idx="117">
                  <c:v>4.9000000000000002E-8</c:v>
                </c:pt>
                <c:pt idx="118">
                  <c:v>4.8E-8</c:v>
                </c:pt>
                <c:pt idx="119">
                  <c:v>4.8E-8</c:v>
                </c:pt>
                <c:pt idx="120">
                  <c:v>4.6999999999999997E-8</c:v>
                </c:pt>
                <c:pt idx="121">
                  <c:v>4.6999999999999997E-8</c:v>
                </c:pt>
                <c:pt idx="122">
                  <c:v>4.6999999999999997E-8</c:v>
                </c:pt>
                <c:pt idx="123">
                  <c:v>4.6000000000000002E-8</c:v>
                </c:pt>
                <c:pt idx="124">
                  <c:v>4.6000000000000002E-8</c:v>
                </c:pt>
                <c:pt idx="125">
                  <c:v>4.4999999999999999E-8</c:v>
                </c:pt>
                <c:pt idx="126">
                  <c:v>4.4999999999999999E-8</c:v>
                </c:pt>
                <c:pt idx="127">
                  <c:v>4.3999999999999997E-8</c:v>
                </c:pt>
                <c:pt idx="128">
                  <c:v>4.3999999999999997E-8</c:v>
                </c:pt>
                <c:pt idx="129">
                  <c:v>4.3000000000000001E-8</c:v>
                </c:pt>
                <c:pt idx="130">
                  <c:v>4.3000000000000001E-8</c:v>
                </c:pt>
                <c:pt idx="131">
                  <c:v>4.3000000000000001E-8</c:v>
                </c:pt>
                <c:pt idx="132">
                  <c:v>4.1999999999999999E-8</c:v>
                </c:pt>
                <c:pt idx="133">
                  <c:v>4.1999999999999999E-8</c:v>
                </c:pt>
                <c:pt idx="134">
                  <c:v>4.1000000000000003E-8</c:v>
                </c:pt>
                <c:pt idx="135">
                  <c:v>4.1000000000000003E-8</c:v>
                </c:pt>
                <c:pt idx="136">
                  <c:v>4.1000000000000003E-8</c:v>
                </c:pt>
                <c:pt idx="137">
                  <c:v>4.0000000000000001E-8</c:v>
                </c:pt>
                <c:pt idx="138">
                  <c:v>4.0000000000000001E-8</c:v>
                </c:pt>
                <c:pt idx="139">
                  <c:v>3.8999999999999998E-8</c:v>
                </c:pt>
                <c:pt idx="140">
                  <c:v>3.8999999999999998E-8</c:v>
                </c:pt>
                <c:pt idx="141">
                  <c:v>3.8999999999999998E-8</c:v>
                </c:pt>
                <c:pt idx="142">
                  <c:v>3.8000000000000003E-8</c:v>
                </c:pt>
                <c:pt idx="143">
                  <c:v>3.8000000000000003E-8</c:v>
                </c:pt>
                <c:pt idx="144">
                  <c:v>3.8000000000000003E-8</c:v>
                </c:pt>
                <c:pt idx="145">
                  <c:v>3.8000000000000003E-8</c:v>
                </c:pt>
                <c:pt idx="146">
                  <c:v>3.7E-8</c:v>
                </c:pt>
                <c:pt idx="147">
                  <c:v>3.7E-8</c:v>
                </c:pt>
                <c:pt idx="148">
                  <c:v>3.7E-8</c:v>
                </c:pt>
                <c:pt idx="149">
                  <c:v>3.7E-8</c:v>
                </c:pt>
                <c:pt idx="150">
                  <c:v>3.5999999999999998E-8</c:v>
                </c:pt>
                <c:pt idx="151">
                  <c:v>3.5999999999999998E-8</c:v>
                </c:pt>
                <c:pt idx="152">
                  <c:v>3.5999999999999998E-8</c:v>
                </c:pt>
                <c:pt idx="153">
                  <c:v>3.5000000000000002E-8</c:v>
                </c:pt>
                <c:pt idx="154">
                  <c:v>3.5000000000000002E-8</c:v>
                </c:pt>
                <c:pt idx="155">
                  <c:v>3.5000000000000002E-8</c:v>
                </c:pt>
                <c:pt idx="156">
                  <c:v>3.5000000000000002E-8</c:v>
                </c:pt>
                <c:pt idx="157">
                  <c:v>3.4E-8</c:v>
                </c:pt>
                <c:pt idx="158">
                  <c:v>3.4E-8</c:v>
                </c:pt>
                <c:pt idx="159">
                  <c:v>3.4E-8</c:v>
                </c:pt>
                <c:pt idx="160">
                  <c:v>3.4E-8</c:v>
                </c:pt>
                <c:pt idx="161">
                  <c:v>3.2999999999999998E-8</c:v>
                </c:pt>
                <c:pt idx="162">
                  <c:v>3.2999999999999998E-8</c:v>
                </c:pt>
                <c:pt idx="163">
                  <c:v>3.2999999999999998E-8</c:v>
                </c:pt>
                <c:pt idx="164">
                  <c:v>3.2999999999999998E-8</c:v>
                </c:pt>
                <c:pt idx="165">
                  <c:v>3.2999999999999998E-8</c:v>
                </c:pt>
                <c:pt idx="166">
                  <c:v>3.2000000000000002E-8</c:v>
                </c:pt>
                <c:pt idx="167">
                  <c:v>3.2000000000000002E-8</c:v>
                </c:pt>
                <c:pt idx="168">
                  <c:v>3.2000000000000002E-8</c:v>
                </c:pt>
                <c:pt idx="169">
                  <c:v>3.2000000000000002E-8</c:v>
                </c:pt>
                <c:pt idx="170">
                  <c:v>3.1E-8</c:v>
                </c:pt>
                <c:pt idx="171">
                  <c:v>3.1E-8</c:v>
                </c:pt>
                <c:pt idx="172">
                  <c:v>3.1E-8</c:v>
                </c:pt>
                <c:pt idx="173">
                  <c:v>3.1E-8</c:v>
                </c:pt>
                <c:pt idx="174">
                  <c:v>3.1E-8</c:v>
                </c:pt>
                <c:pt idx="175">
                  <c:v>2.9999999999999997E-8</c:v>
                </c:pt>
                <c:pt idx="176">
                  <c:v>2.9999999999999997E-8</c:v>
                </c:pt>
                <c:pt idx="177">
                  <c:v>2.9999999999999997E-8</c:v>
                </c:pt>
                <c:pt idx="178">
                  <c:v>2.9999999999999997E-8</c:v>
                </c:pt>
                <c:pt idx="179">
                  <c:v>2.9000000000000002E-8</c:v>
                </c:pt>
                <c:pt idx="180">
                  <c:v>2.9000000000000002E-8</c:v>
                </c:pt>
                <c:pt idx="181">
                  <c:v>2.9000000000000002E-8</c:v>
                </c:pt>
                <c:pt idx="182">
                  <c:v>2.9000000000000002E-8</c:v>
                </c:pt>
                <c:pt idx="183">
                  <c:v>2.9000000000000002E-8</c:v>
                </c:pt>
                <c:pt idx="184">
                  <c:v>2.9000000000000002E-8</c:v>
                </c:pt>
                <c:pt idx="185">
                  <c:v>2.7999999999999999E-8</c:v>
                </c:pt>
                <c:pt idx="186">
                  <c:v>2.7999999999999999E-8</c:v>
                </c:pt>
                <c:pt idx="187">
                  <c:v>2.7999999999999999E-8</c:v>
                </c:pt>
                <c:pt idx="188">
                  <c:v>2.7999999999999999E-8</c:v>
                </c:pt>
                <c:pt idx="189">
                  <c:v>2.7999999999999999E-8</c:v>
                </c:pt>
                <c:pt idx="190">
                  <c:v>2.7E-8</c:v>
                </c:pt>
                <c:pt idx="191">
                  <c:v>2.7E-8</c:v>
                </c:pt>
                <c:pt idx="192">
                  <c:v>2.7E-8</c:v>
                </c:pt>
                <c:pt idx="193">
                  <c:v>2.7E-8</c:v>
                </c:pt>
                <c:pt idx="194">
                  <c:v>2.7E-8</c:v>
                </c:pt>
                <c:pt idx="195">
                  <c:v>2.7E-8</c:v>
                </c:pt>
                <c:pt idx="196">
                  <c:v>2.6000000000000001E-8</c:v>
                </c:pt>
                <c:pt idx="197">
                  <c:v>2.6000000000000001E-8</c:v>
                </c:pt>
                <c:pt idx="198">
                  <c:v>2.6000000000000001E-8</c:v>
                </c:pt>
                <c:pt idx="199">
                  <c:v>2.6000000000000001E-8</c:v>
                </c:pt>
                <c:pt idx="200">
                  <c:v>2.6000000000000001E-8</c:v>
                </c:pt>
                <c:pt idx="201">
                  <c:v>2.6000000000000001E-8</c:v>
                </c:pt>
                <c:pt idx="202">
                  <c:v>2.4999999999999999E-8</c:v>
                </c:pt>
                <c:pt idx="203">
                  <c:v>2.4999999999999999E-8</c:v>
                </c:pt>
                <c:pt idx="204">
                  <c:v>2.4999999999999999E-8</c:v>
                </c:pt>
                <c:pt idx="205">
                  <c:v>2.4999999999999999E-8</c:v>
                </c:pt>
                <c:pt idx="206">
                  <c:v>2.4999999999999999E-8</c:v>
                </c:pt>
                <c:pt idx="207">
                  <c:v>2.4999999999999999E-8</c:v>
                </c:pt>
                <c:pt idx="208">
                  <c:v>2.4999999999999999E-8</c:v>
                </c:pt>
                <c:pt idx="209">
                  <c:v>2.4999999999999999E-8</c:v>
                </c:pt>
                <c:pt idx="210">
                  <c:v>2.4E-8</c:v>
                </c:pt>
                <c:pt idx="211">
                  <c:v>2.4E-8</c:v>
                </c:pt>
                <c:pt idx="212">
                  <c:v>2.4E-8</c:v>
                </c:pt>
                <c:pt idx="213">
                  <c:v>2.4E-8</c:v>
                </c:pt>
                <c:pt idx="214">
                  <c:v>2.4E-8</c:v>
                </c:pt>
                <c:pt idx="215">
                  <c:v>2.4E-8</c:v>
                </c:pt>
                <c:pt idx="216">
                  <c:v>2.4E-8</c:v>
                </c:pt>
                <c:pt idx="217">
                  <c:v>2.4E-8</c:v>
                </c:pt>
                <c:pt idx="218">
                  <c:v>2.3000000000000001E-8</c:v>
                </c:pt>
                <c:pt idx="219">
                  <c:v>2.3000000000000001E-8</c:v>
                </c:pt>
                <c:pt idx="220">
                  <c:v>2.3000000000000001E-8</c:v>
                </c:pt>
                <c:pt idx="221">
                  <c:v>2.3000000000000001E-8</c:v>
                </c:pt>
                <c:pt idx="222">
                  <c:v>2.3000000000000001E-8</c:v>
                </c:pt>
                <c:pt idx="223">
                  <c:v>2.3000000000000001E-8</c:v>
                </c:pt>
                <c:pt idx="224">
                  <c:v>2.3000000000000001E-8</c:v>
                </c:pt>
                <c:pt idx="225">
                  <c:v>2.1999999999999998E-8</c:v>
                </c:pt>
                <c:pt idx="226">
                  <c:v>2.1999999999999998E-8</c:v>
                </c:pt>
                <c:pt idx="227">
                  <c:v>2.1999999999999998E-8</c:v>
                </c:pt>
                <c:pt idx="228">
                  <c:v>2.1999999999999998E-8</c:v>
                </c:pt>
                <c:pt idx="229">
                  <c:v>2.1999999999999998E-8</c:v>
                </c:pt>
                <c:pt idx="230">
                  <c:v>2.1999999999999998E-8</c:v>
                </c:pt>
                <c:pt idx="231">
                  <c:v>2.1999999999999998E-8</c:v>
                </c:pt>
                <c:pt idx="232">
                  <c:v>2.1999999999999998E-8</c:v>
                </c:pt>
                <c:pt idx="233">
                  <c:v>2.1999999999999998E-8</c:v>
                </c:pt>
                <c:pt idx="234">
                  <c:v>2.0999999999999999E-8</c:v>
                </c:pt>
                <c:pt idx="235">
                  <c:v>2.0999999999999999E-8</c:v>
                </c:pt>
                <c:pt idx="236">
                  <c:v>2.0999999999999999E-8</c:v>
                </c:pt>
                <c:pt idx="237">
                  <c:v>2.0999999999999999E-8</c:v>
                </c:pt>
                <c:pt idx="238">
                  <c:v>2.0999999999999999E-8</c:v>
                </c:pt>
                <c:pt idx="239">
                  <c:v>2.0999999999999999E-8</c:v>
                </c:pt>
                <c:pt idx="240">
                  <c:v>2.0999999999999999E-8</c:v>
                </c:pt>
                <c:pt idx="241">
                  <c:v>2.0999999999999999E-8</c:v>
                </c:pt>
                <c:pt idx="242">
                  <c:v>2.0999999999999999E-8</c:v>
                </c:pt>
                <c:pt idx="243">
                  <c:v>2.0999999999999999E-8</c:v>
                </c:pt>
                <c:pt idx="244">
                  <c:v>2E-8</c:v>
                </c:pt>
                <c:pt idx="245">
                  <c:v>2E-8</c:v>
                </c:pt>
                <c:pt idx="246">
                  <c:v>2E-8</c:v>
                </c:pt>
                <c:pt idx="247">
                  <c:v>2E-8</c:v>
                </c:pt>
                <c:pt idx="248">
                  <c:v>2E-8</c:v>
                </c:pt>
                <c:pt idx="249">
                  <c:v>2E-8</c:v>
                </c:pt>
                <c:pt idx="250">
                  <c:v>2E-8</c:v>
                </c:pt>
                <c:pt idx="251">
                  <c:v>2E-8</c:v>
                </c:pt>
                <c:pt idx="252">
                  <c:v>2E-8</c:v>
                </c:pt>
                <c:pt idx="253">
                  <c:v>2E-8</c:v>
                </c:pt>
                <c:pt idx="254">
                  <c:v>1.9000000000000001E-8</c:v>
                </c:pt>
                <c:pt idx="255">
                  <c:v>1.9000000000000001E-8</c:v>
                </c:pt>
                <c:pt idx="256">
                  <c:v>1.9000000000000001E-8</c:v>
                </c:pt>
                <c:pt idx="257">
                  <c:v>1.9000000000000001E-8</c:v>
                </c:pt>
                <c:pt idx="258">
                  <c:v>1.9000000000000001E-8</c:v>
                </c:pt>
                <c:pt idx="259">
                  <c:v>1.9000000000000001E-8</c:v>
                </c:pt>
                <c:pt idx="260">
                  <c:v>1.9000000000000001E-8</c:v>
                </c:pt>
                <c:pt idx="261">
                  <c:v>1.9000000000000001E-8</c:v>
                </c:pt>
                <c:pt idx="262">
                  <c:v>1.9000000000000001E-8</c:v>
                </c:pt>
                <c:pt idx="263">
                  <c:v>1.9000000000000001E-8</c:v>
                </c:pt>
                <c:pt idx="264">
                  <c:v>1.9000000000000001E-8</c:v>
                </c:pt>
                <c:pt idx="265">
                  <c:v>1.9000000000000001E-8</c:v>
                </c:pt>
                <c:pt idx="266">
                  <c:v>1.7999999999999999E-8</c:v>
                </c:pt>
                <c:pt idx="267">
                  <c:v>1.7999999999999999E-8</c:v>
                </c:pt>
                <c:pt idx="268">
                  <c:v>1.7999999999999999E-8</c:v>
                </c:pt>
                <c:pt idx="269">
                  <c:v>1.7999999999999999E-8</c:v>
                </c:pt>
                <c:pt idx="270">
                  <c:v>1.7999999999999999E-8</c:v>
                </c:pt>
                <c:pt idx="271">
                  <c:v>1.7999999999999999E-8</c:v>
                </c:pt>
                <c:pt idx="272">
                  <c:v>1.7999999999999999E-8</c:v>
                </c:pt>
                <c:pt idx="273">
                  <c:v>1.7999999999999999E-8</c:v>
                </c:pt>
                <c:pt idx="274">
                  <c:v>1.7999999999999999E-8</c:v>
                </c:pt>
                <c:pt idx="275">
                  <c:v>1.7999999999999999E-8</c:v>
                </c:pt>
                <c:pt idx="276">
                  <c:v>1.7999999999999999E-8</c:v>
                </c:pt>
                <c:pt idx="277">
                  <c:v>1.7999999999999999E-8</c:v>
                </c:pt>
                <c:pt idx="278">
                  <c:v>1.7999999999999999E-8</c:v>
                </c:pt>
                <c:pt idx="279">
                  <c:v>1.7999999999999999E-8</c:v>
                </c:pt>
                <c:pt idx="280">
                  <c:v>1.7E-8</c:v>
                </c:pt>
                <c:pt idx="281">
                  <c:v>1.7E-8</c:v>
                </c:pt>
                <c:pt idx="282">
                  <c:v>1.7E-8</c:v>
                </c:pt>
                <c:pt idx="283">
                  <c:v>1.7E-8</c:v>
                </c:pt>
                <c:pt idx="284">
                  <c:v>1.7E-8</c:v>
                </c:pt>
                <c:pt idx="285">
                  <c:v>1.7E-8</c:v>
                </c:pt>
                <c:pt idx="286">
                  <c:v>1.7E-8</c:v>
                </c:pt>
                <c:pt idx="287">
                  <c:v>1.7E-8</c:v>
                </c:pt>
                <c:pt idx="288">
                  <c:v>1.7E-8</c:v>
                </c:pt>
                <c:pt idx="289">
                  <c:v>1.7E-8</c:v>
                </c:pt>
                <c:pt idx="290">
                  <c:v>1.7E-8</c:v>
                </c:pt>
                <c:pt idx="291">
                  <c:v>1.7E-8</c:v>
                </c:pt>
                <c:pt idx="292">
                  <c:v>1.7E-8</c:v>
                </c:pt>
                <c:pt idx="293">
                  <c:v>1.7E-8</c:v>
                </c:pt>
                <c:pt idx="294">
                  <c:v>1.6000000000000001E-8</c:v>
                </c:pt>
                <c:pt idx="295">
                  <c:v>1.6000000000000001E-8</c:v>
                </c:pt>
                <c:pt idx="296">
                  <c:v>1.6000000000000001E-8</c:v>
                </c:pt>
                <c:pt idx="297">
                  <c:v>1.6000000000000001E-8</c:v>
                </c:pt>
                <c:pt idx="298">
                  <c:v>1.6000000000000001E-8</c:v>
                </c:pt>
                <c:pt idx="299">
                  <c:v>1.6000000000000001E-8</c:v>
                </c:pt>
                <c:pt idx="300">
                  <c:v>1.6000000000000001E-8</c:v>
                </c:pt>
                <c:pt idx="301">
                  <c:v>1.6000000000000001E-8</c:v>
                </c:pt>
                <c:pt idx="302">
                  <c:v>1.6000000000000001E-8</c:v>
                </c:pt>
                <c:pt idx="303">
                  <c:v>1.6000000000000001E-8</c:v>
                </c:pt>
                <c:pt idx="304">
                  <c:v>1.6000000000000001E-8</c:v>
                </c:pt>
                <c:pt idx="305">
                  <c:v>1.6000000000000001E-8</c:v>
                </c:pt>
                <c:pt idx="306">
                  <c:v>1.6000000000000001E-8</c:v>
                </c:pt>
                <c:pt idx="307">
                  <c:v>1.6000000000000001E-8</c:v>
                </c:pt>
                <c:pt idx="308">
                  <c:v>1.6000000000000001E-8</c:v>
                </c:pt>
                <c:pt idx="309">
                  <c:v>1.6000000000000001E-8</c:v>
                </c:pt>
                <c:pt idx="310">
                  <c:v>1.6000000000000001E-8</c:v>
                </c:pt>
                <c:pt idx="311">
                  <c:v>1.6000000000000001E-8</c:v>
                </c:pt>
                <c:pt idx="312">
                  <c:v>1.6000000000000001E-8</c:v>
                </c:pt>
                <c:pt idx="313">
                  <c:v>1.4999999999999999E-8</c:v>
                </c:pt>
                <c:pt idx="314">
                  <c:v>1.4999999999999999E-8</c:v>
                </c:pt>
                <c:pt idx="315">
                  <c:v>1.4999999999999999E-8</c:v>
                </c:pt>
                <c:pt idx="316">
                  <c:v>1.4999999999999999E-8</c:v>
                </c:pt>
                <c:pt idx="317">
                  <c:v>1.4999999999999999E-8</c:v>
                </c:pt>
                <c:pt idx="318">
                  <c:v>1.4999999999999999E-8</c:v>
                </c:pt>
                <c:pt idx="319">
                  <c:v>1.4999999999999999E-8</c:v>
                </c:pt>
                <c:pt idx="320">
                  <c:v>1.4999999999999999E-8</c:v>
                </c:pt>
                <c:pt idx="321">
                  <c:v>1.4999999999999999E-8</c:v>
                </c:pt>
                <c:pt idx="322">
                  <c:v>1.4999999999999999E-8</c:v>
                </c:pt>
                <c:pt idx="323">
                  <c:v>1.4999999999999999E-8</c:v>
                </c:pt>
                <c:pt idx="324">
                  <c:v>1.4999999999999999E-8</c:v>
                </c:pt>
                <c:pt idx="325">
                  <c:v>1.4999999999999999E-8</c:v>
                </c:pt>
                <c:pt idx="326">
                  <c:v>1.4999999999999999E-8</c:v>
                </c:pt>
                <c:pt idx="327">
                  <c:v>1.4999999999999999E-8</c:v>
                </c:pt>
                <c:pt idx="328">
                  <c:v>1.4999999999999999E-8</c:v>
                </c:pt>
                <c:pt idx="329">
                  <c:v>1.4999999999999999E-8</c:v>
                </c:pt>
                <c:pt idx="330">
                  <c:v>1.4E-8</c:v>
                </c:pt>
                <c:pt idx="331">
                  <c:v>1.4E-8</c:v>
                </c:pt>
                <c:pt idx="332">
                  <c:v>1.4E-8</c:v>
                </c:pt>
                <c:pt idx="333">
                  <c:v>1.4E-8</c:v>
                </c:pt>
                <c:pt idx="334">
                  <c:v>1.4E-8</c:v>
                </c:pt>
                <c:pt idx="335">
                  <c:v>1.4E-8</c:v>
                </c:pt>
                <c:pt idx="336">
                  <c:v>1.4E-8</c:v>
                </c:pt>
                <c:pt idx="337">
                  <c:v>1.4E-8</c:v>
                </c:pt>
                <c:pt idx="338">
                  <c:v>1.4E-8</c:v>
                </c:pt>
                <c:pt idx="339">
                  <c:v>1.4E-8</c:v>
                </c:pt>
                <c:pt idx="340">
                  <c:v>1.4E-8</c:v>
                </c:pt>
                <c:pt idx="341">
                  <c:v>1.4E-8</c:v>
                </c:pt>
                <c:pt idx="342">
                  <c:v>1.4E-8</c:v>
                </c:pt>
                <c:pt idx="343">
                  <c:v>1.4E-8</c:v>
                </c:pt>
                <c:pt idx="344">
                  <c:v>1.4E-8</c:v>
                </c:pt>
                <c:pt idx="345">
                  <c:v>1.4E-8</c:v>
                </c:pt>
                <c:pt idx="346">
                  <c:v>1.4E-8</c:v>
                </c:pt>
                <c:pt idx="347">
                  <c:v>1.4E-8</c:v>
                </c:pt>
                <c:pt idx="348">
                  <c:v>1.4E-8</c:v>
                </c:pt>
                <c:pt idx="349">
                  <c:v>1.4E-8</c:v>
                </c:pt>
                <c:pt idx="350">
                  <c:v>1.4E-8</c:v>
                </c:pt>
                <c:pt idx="351">
                  <c:v>1.4E-8</c:v>
                </c:pt>
                <c:pt idx="352">
                  <c:v>1.3000000000000001E-8</c:v>
                </c:pt>
                <c:pt idx="353">
                  <c:v>1.3000000000000001E-8</c:v>
                </c:pt>
                <c:pt idx="354">
                  <c:v>1.3000000000000001E-8</c:v>
                </c:pt>
                <c:pt idx="355">
                  <c:v>1.3000000000000001E-8</c:v>
                </c:pt>
                <c:pt idx="356">
                  <c:v>1.3000000000000001E-8</c:v>
                </c:pt>
                <c:pt idx="357">
                  <c:v>1.3000000000000001E-8</c:v>
                </c:pt>
                <c:pt idx="358">
                  <c:v>1.3000000000000001E-8</c:v>
                </c:pt>
                <c:pt idx="359">
                  <c:v>1.3000000000000001E-8</c:v>
                </c:pt>
                <c:pt idx="360">
                  <c:v>1.3000000000000001E-8</c:v>
                </c:pt>
                <c:pt idx="361">
                  <c:v>1.3000000000000001E-8</c:v>
                </c:pt>
                <c:pt idx="362">
                  <c:v>1.3000000000000001E-8</c:v>
                </c:pt>
                <c:pt idx="363">
                  <c:v>1.3000000000000001E-8</c:v>
                </c:pt>
                <c:pt idx="364">
                  <c:v>1.3000000000000001E-8</c:v>
                </c:pt>
                <c:pt idx="365">
                  <c:v>1.3000000000000001E-8</c:v>
                </c:pt>
                <c:pt idx="366">
                  <c:v>1.3000000000000001E-8</c:v>
                </c:pt>
                <c:pt idx="367">
                  <c:v>1.3000000000000001E-8</c:v>
                </c:pt>
                <c:pt idx="368">
                  <c:v>1.3000000000000001E-8</c:v>
                </c:pt>
                <c:pt idx="369">
                  <c:v>1.3000000000000001E-8</c:v>
                </c:pt>
                <c:pt idx="370">
                  <c:v>1.3000000000000001E-8</c:v>
                </c:pt>
                <c:pt idx="371">
                  <c:v>1.3000000000000001E-8</c:v>
                </c:pt>
                <c:pt idx="372">
                  <c:v>1.3000000000000001E-8</c:v>
                </c:pt>
                <c:pt idx="373">
                  <c:v>1.3000000000000001E-8</c:v>
                </c:pt>
                <c:pt idx="374">
                  <c:v>1.3000000000000001E-8</c:v>
                </c:pt>
                <c:pt idx="375">
                  <c:v>1.3000000000000001E-8</c:v>
                </c:pt>
                <c:pt idx="376">
                  <c:v>1.2E-8</c:v>
                </c:pt>
                <c:pt idx="377">
                  <c:v>1.2E-8</c:v>
                </c:pt>
                <c:pt idx="378">
                  <c:v>1.2E-8</c:v>
                </c:pt>
                <c:pt idx="379">
                  <c:v>1.2E-8</c:v>
                </c:pt>
                <c:pt idx="380">
                  <c:v>1.2E-8</c:v>
                </c:pt>
                <c:pt idx="381">
                  <c:v>1.2E-8</c:v>
                </c:pt>
                <c:pt idx="382">
                  <c:v>1.2E-8</c:v>
                </c:pt>
                <c:pt idx="383">
                  <c:v>1.2E-8</c:v>
                </c:pt>
                <c:pt idx="384">
                  <c:v>1.2E-8</c:v>
                </c:pt>
                <c:pt idx="385">
                  <c:v>1.2E-8</c:v>
                </c:pt>
                <c:pt idx="386">
                  <c:v>1.2E-8</c:v>
                </c:pt>
                <c:pt idx="387">
                  <c:v>1.2E-8</c:v>
                </c:pt>
                <c:pt idx="388">
                  <c:v>1.2E-8</c:v>
                </c:pt>
                <c:pt idx="389">
                  <c:v>1.2E-8</c:v>
                </c:pt>
                <c:pt idx="390">
                  <c:v>1.2E-8</c:v>
                </c:pt>
                <c:pt idx="391">
                  <c:v>1.2E-8</c:v>
                </c:pt>
                <c:pt idx="392">
                  <c:v>1.2E-8</c:v>
                </c:pt>
                <c:pt idx="393">
                  <c:v>1.2E-8</c:v>
                </c:pt>
                <c:pt idx="394">
                  <c:v>1.2E-8</c:v>
                </c:pt>
                <c:pt idx="395">
                  <c:v>1.2E-8</c:v>
                </c:pt>
                <c:pt idx="396">
                  <c:v>1.2E-8</c:v>
                </c:pt>
                <c:pt idx="397">
                  <c:v>1.2E-8</c:v>
                </c:pt>
                <c:pt idx="398">
                  <c:v>1.2E-8</c:v>
                </c:pt>
                <c:pt idx="399">
                  <c:v>1.2E-8</c:v>
                </c:pt>
                <c:pt idx="400">
                  <c:v>1.2E-8</c:v>
                </c:pt>
                <c:pt idx="401">
                  <c:v>1.0999999999999999E-8</c:v>
                </c:pt>
                <c:pt idx="402">
                  <c:v>1.0999999999999999E-8</c:v>
                </c:pt>
                <c:pt idx="403">
                  <c:v>1.0999999999999999E-8</c:v>
                </c:pt>
                <c:pt idx="404">
                  <c:v>1.0999999999999999E-8</c:v>
                </c:pt>
                <c:pt idx="405">
                  <c:v>1.0999999999999999E-8</c:v>
                </c:pt>
                <c:pt idx="406">
                  <c:v>1.0999999999999999E-8</c:v>
                </c:pt>
                <c:pt idx="407">
                  <c:v>1.0999999999999999E-8</c:v>
                </c:pt>
                <c:pt idx="408">
                  <c:v>1.0999999999999999E-8</c:v>
                </c:pt>
                <c:pt idx="409">
                  <c:v>1.0999999999999999E-8</c:v>
                </c:pt>
                <c:pt idx="410">
                  <c:v>1.0999999999999999E-8</c:v>
                </c:pt>
                <c:pt idx="411">
                  <c:v>1.0999999999999999E-8</c:v>
                </c:pt>
                <c:pt idx="412">
                  <c:v>1.0999999999999999E-8</c:v>
                </c:pt>
                <c:pt idx="413">
                  <c:v>1.0999999999999999E-8</c:v>
                </c:pt>
                <c:pt idx="414">
                  <c:v>1.0999999999999999E-8</c:v>
                </c:pt>
                <c:pt idx="415">
                  <c:v>1.0999999999999999E-8</c:v>
                </c:pt>
                <c:pt idx="416">
                  <c:v>1.0999999999999999E-8</c:v>
                </c:pt>
                <c:pt idx="417">
                  <c:v>1.0999999999999999E-8</c:v>
                </c:pt>
                <c:pt idx="418">
                  <c:v>1.0999999999999999E-8</c:v>
                </c:pt>
                <c:pt idx="419">
                  <c:v>1.0999999999999999E-8</c:v>
                </c:pt>
                <c:pt idx="420">
                  <c:v>1.0999999999999999E-8</c:v>
                </c:pt>
                <c:pt idx="421">
                  <c:v>1.0999999999999999E-8</c:v>
                </c:pt>
                <c:pt idx="422">
                  <c:v>1.0999999999999999E-8</c:v>
                </c:pt>
                <c:pt idx="423">
                  <c:v>1.0999999999999999E-8</c:v>
                </c:pt>
                <c:pt idx="424">
                  <c:v>1.0999999999999999E-8</c:v>
                </c:pt>
                <c:pt idx="425">
                  <c:v>1.0999999999999999E-8</c:v>
                </c:pt>
                <c:pt idx="426">
                  <c:v>1.0999999999999999E-8</c:v>
                </c:pt>
                <c:pt idx="427">
                  <c:v>1.0999999999999999E-8</c:v>
                </c:pt>
                <c:pt idx="428">
                  <c:v>1.0999999999999999E-8</c:v>
                </c:pt>
                <c:pt idx="429">
                  <c:v>1.0999999999999999E-8</c:v>
                </c:pt>
                <c:pt idx="430">
                  <c:v>1.0999999999999999E-8</c:v>
                </c:pt>
                <c:pt idx="431">
                  <c:v>1E-8</c:v>
                </c:pt>
                <c:pt idx="432">
                  <c:v>1E-8</c:v>
                </c:pt>
                <c:pt idx="433">
                  <c:v>1E-8</c:v>
                </c:pt>
                <c:pt idx="434">
                  <c:v>1E-8</c:v>
                </c:pt>
                <c:pt idx="435">
                  <c:v>1E-8</c:v>
                </c:pt>
                <c:pt idx="436">
                  <c:v>1E-8</c:v>
                </c:pt>
                <c:pt idx="437">
                  <c:v>1E-8</c:v>
                </c:pt>
                <c:pt idx="438">
                  <c:v>1E-8</c:v>
                </c:pt>
                <c:pt idx="439">
                  <c:v>1E-8</c:v>
                </c:pt>
                <c:pt idx="440">
                  <c:v>1E-8</c:v>
                </c:pt>
                <c:pt idx="441">
                  <c:v>1E-8</c:v>
                </c:pt>
                <c:pt idx="442">
                  <c:v>1E-8</c:v>
                </c:pt>
                <c:pt idx="443">
                  <c:v>1E-8</c:v>
                </c:pt>
                <c:pt idx="444">
                  <c:v>1E-8</c:v>
                </c:pt>
                <c:pt idx="445">
                  <c:v>1E-8</c:v>
                </c:pt>
                <c:pt idx="446">
                  <c:v>1E-8</c:v>
                </c:pt>
                <c:pt idx="447">
                  <c:v>1E-8</c:v>
                </c:pt>
                <c:pt idx="448">
                  <c:v>1E-8</c:v>
                </c:pt>
                <c:pt idx="449">
                  <c:v>1E-8</c:v>
                </c:pt>
                <c:pt idx="450">
                  <c:v>1E-8</c:v>
                </c:pt>
                <c:pt idx="451">
                  <c:v>1E-8</c:v>
                </c:pt>
                <c:pt idx="452">
                  <c:v>1E-8</c:v>
                </c:pt>
                <c:pt idx="453">
                  <c:v>1E-8</c:v>
                </c:pt>
                <c:pt idx="454">
                  <c:v>1E-8</c:v>
                </c:pt>
                <c:pt idx="455">
                  <c:v>1E-8</c:v>
                </c:pt>
                <c:pt idx="456">
                  <c:v>1E-8</c:v>
                </c:pt>
                <c:pt idx="457">
                  <c:v>1E-8</c:v>
                </c:pt>
                <c:pt idx="458">
                  <c:v>1E-8</c:v>
                </c:pt>
                <c:pt idx="459">
                  <c:v>1E-8</c:v>
                </c:pt>
                <c:pt idx="460">
                  <c:v>1E-8</c:v>
                </c:pt>
                <c:pt idx="461">
                  <c:v>1E-8</c:v>
                </c:pt>
                <c:pt idx="462">
                  <c:v>1E-8</c:v>
                </c:pt>
                <c:pt idx="463">
                  <c:v>1E-8</c:v>
                </c:pt>
                <c:pt idx="464">
                  <c:v>1E-8</c:v>
                </c:pt>
                <c:pt idx="465">
                  <c:v>1E-8</c:v>
                </c:pt>
                <c:pt idx="466">
                  <c:v>1E-8</c:v>
                </c:pt>
                <c:pt idx="467">
                  <c:v>9.8999999999999993E-9</c:v>
                </c:pt>
                <c:pt idx="468">
                  <c:v>9.8999999999999993E-9</c:v>
                </c:pt>
                <c:pt idx="469">
                  <c:v>9.8999999999999993E-9</c:v>
                </c:pt>
                <c:pt idx="470">
                  <c:v>9.8999999999999993E-9</c:v>
                </c:pt>
                <c:pt idx="471">
                  <c:v>9.8999999999999993E-9</c:v>
                </c:pt>
                <c:pt idx="472">
                  <c:v>9.8999999999999993E-9</c:v>
                </c:pt>
                <c:pt idx="473">
                  <c:v>9.8999999999999993E-9</c:v>
                </c:pt>
                <c:pt idx="474">
                  <c:v>9.8999999999999993E-9</c:v>
                </c:pt>
                <c:pt idx="475">
                  <c:v>9.8999999999999993E-9</c:v>
                </c:pt>
                <c:pt idx="476">
                  <c:v>9.8000000000000001E-9</c:v>
                </c:pt>
                <c:pt idx="477">
                  <c:v>9.6999999999999992E-9</c:v>
                </c:pt>
                <c:pt idx="478">
                  <c:v>9.6999999999999992E-9</c:v>
                </c:pt>
                <c:pt idx="479">
                  <c:v>9.6999999999999992E-9</c:v>
                </c:pt>
                <c:pt idx="480">
                  <c:v>9.6999999999999992E-9</c:v>
                </c:pt>
                <c:pt idx="481">
                  <c:v>9.6999999999999992E-9</c:v>
                </c:pt>
                <c:pt idx="482">
                  <c:v>9.6999999999999992E-9</c:v>
                </c:pt>
                <c:pt idx="483">
                  <c:v>9.6999999999999992E-9</c:v>
                </c:pt>
                <c:pt idx="484">
                  <c:v>9.5999999999999999E-9</c:v>
                </c:pt>
                <c:pt idx="485">
                  <c:v>9.6999999999999992E-9</c:v>
                </c:pt>
                <c:pt idx="486">
                  <c:v>9.5999999999999999E-9</c:v>
                </c:pt>
                <c:pt idx="487">
                  <c:v>9.5000000000000007E-9</c:v>
                </c:pt>
                <c:pt idx="488">
                  <c:v>9.5000000000000007E-9</c:v>
                </c:pt>
                <c:pt idx="489">
                  <c:v>9.5000000000000007E-9</c:v>
                </c:pt>
                <c:pt idx="490">
                  <c:v>9.5000000000000007E-9</c:v>
                </c:pt>
                <c:pt idx="491">
                  <c:v>9.5000000000000007E-9</c:v>
                </c:pt>
                <c:pt idx="492">
                  <c:v>9.5000000000000007E-9</c:v>
                </c:pt>
                <c:pt idx="493">
                  <c:v>9.3999999999999998E-9</c:v>
                </c:pt>
                <c:pt idx="494">
                  <c:v>9.3999999999999998E-9</c:v>
                </c:pt>
                <c:pt idx="495">
                  <c:v>9.3999999999999998E-9</c:v>
                </c:pt>
                <c:pt idx="496">
                  <c:v>9.3000000000000006E-9</c:v>
                </c:pt>
                <c:pt idx="497">
                  <c:v>9.3000000000000006E-9</c:v>
                </c:pt>
                <c:pt idx="498">
                  <c:v>9.3000000000000006E-9</c:v>
                </c:pt>
                <c:pt idx="499">
                  <c:v>9.3000000000000006E-9</c:v>
                </c:pt>
                <c:pt idx="500">
                  <c:v>9.3000000000000006E-9</c:v>
                </c:pt>
                <c:pt idx="501">
                  <c:v>9.1999999999999997E-9</c:v>
                </c:pt>
                <c:pt idx="502">
                  <c:v>9.1999999999999997E-9</c:v>
                </c:pt>
                <c:pt idx="503">
                  <c:v>9.1999999999999997E-9</c:v>
                </c:pt>
                <c:pt idx="504">
                  <c:v>9.1999999999999997E-9</c:v>
                </c:pt>
                <c:pt idx="505">
                  <c:v>9.1000000000000004E-9</c:v>
                </c:pt>
                <c:pt idx="506">
                  <c:v>9.1000000000000004E-9</c:v>
                </c:pt>
                <c:pt idx="507">
                  <c:v>9.1000000000000004E-9</c:v>
                </c:pt>
                <c:pt idx="508">
                  <c:v>9.1000000000000004E-9</c:v>
                </c:pt>
                <c:pt idx="509">
                  <c:v>9.1000000000000004E-9</c:v>
                </c:pt>
                <c:pt idx="510">
                  <c:v>8.9999999999999995E-9</c:v>
                </c:pt>
                <c:pt idx="511">
                  <c:v>8.9999999999999995E-9</c:v>
                </c:pt>
                <c:pt idx="512">
                  <c:v>8.9999999999999995E-9</c:v>
                </c:pt>
                <c:pt idx="513">
                  <c:v>8.9999999999999995E-9</c:v>
                </c:pt>
                <c:pt idx="514">
                  <c:v>8.9999999999999995E-9</c:v>
                </c:pt>
                <c:pt idx="515">
                  <c:v>8.9000000000000003E-9</c:v>
                </c:pt>
                <c:pt idx="516">
                  <c:v>8.9000000000000003E-9</c:v>
                </c:pt>
                <c:pt idx="517">
                  <c:v>8.9000000000000003E-9</c:v>
                </c:pt>
                <c:pt idx="518">
                  <c:v>8.9000000000000003E-9</c:v>
                </c:pt>
                <c:pt idx="519">
                  <c:v>8.9000000000000003E-9</c:v>
                </c:pt>
                <c:pt idx="520">
                  <c:v>8.7999999999999994E-9</c:v>
                </c:pt>
                <c:pt idx="521">
                  <c:v>8.7999999999999994E-9</c:v>
                </c:pt>
                <c:pt idx="522">
                  <c:v>8.7999999999999994E-9</c:v>
                </c:pt>
                <c:pt idx="523">
                  <c:v>8.7999999999999994E-9</c:v>
                </c:pt>
                <c:pt idx="524">
                  <c:v>8.7999999999999994E-9</c:v>
                </c:pt>
                <c:pt idx="525">
                  <c:v>8.7999999999999994E-9</c:v>
                </c:pt>
                <c:pt idx="526">
                  <c:v>8.7000000000000001E-9</c:v>
                </c:pt>
                <c:pt idx="527">
                  <c:v>8.7000000000000001E-9</c:v>
                </c:pt>
                <c:pt idx="528">
                  <c:v>8.7000000000000001E-9</c:v>
                </c:pt>
                <c:pt idx="529">
                  <c:v>8.7000000000000001E-9</c:v>
                </c:pt>
                <c:pt idx="530">
                  <c:v>8.7000000000000001E-9</c:v>
                </c:pt>
                <c:pt idx="531">
                  <c:v>8.7000000000000001E-9</c:v>
                </c:pt>
                <c:pt idx="532">
                  <c:v>8.5999999999999993E-9</c:v>
                </c:pt>
                <c:pt idx="533">
                  <c:v>8.7000000000000001E-9</c:v>
                </c:pt>
                <c:pt idx="534">
                  <c:v>8.5999999999999993E-9</c:v>
                </c:pt>
                <c:pt idx="535">
                  <c:v>8.5999999999999993E-9</c:v>
                </c:pt>
                <c:pt idx="536">
                  <c:v>8.5999999999999993E-9</c:v>
                </c:pt>
                <c:pt idx="537">
                  <c:v>8.5E-9</c:v>
                </c:pt>
                <c:pt idx="538">
                  <c:v>8.5E-9</c:v>
                </c:pt>
                <c:pt idx="539">
                  <c:v>8.5E-9</c:v>
                </c:pt>
                <c:pt idx="540">
                  <c:v>8.5E-9</c:v>
                </c:pt>
                <c:pt idx="541">
                  <c:v>8.5E-9</c:v>
                </c:pt>
                <c:pt idx="542">
                  <c:v>8.5E-9</c:v>
                </c:pt>
                <c:pt idx="543">
                  <c:v>8.4000000000000008E-9</c:v>
                </c:pt>
                <c:pt idx="544">
                  <c:v>8.4000000000000008E-9</c:v>
                </c:pt>
                <c:pt idx="545">
                  <c:v>8.4000000000000008E-9</c:v>
                </c:pt>
                <c:pt idx="546">
                  <c:v>8.2999999999999999E-9</c:v>
                </c:pt>
                <c:pt idx="547">
                  <c:v>8.4000000000000008E-9</c:v>
                </c:pt>
                <c:pt idx="548">
                  <c:v>8.2999999999999999E-9</c:v>
                </c:pt>
                <c:pt idx="549">
                  <c:v>8.2999999999999999E-9</c:v>
                </c:pt>
                <c:pt idx="550">
                  <c:v>8.2999999999999999E-9</c:v>
                </c:pt>
                <c:pt idx="551">
                  <c:v>8.2999999999999999E-9</c:v>
                </c:pt>
                <c:pt idx="552">
                  <c:v>8.2999999999999999E-9</c:v>
                </c:pt>
                <c:pt idx="553">
                  <c:v>8.2000000000000006E-9</c:v>
                </c:pt>
                <c:pt idx="554">
                  <c:v>8.2000000000000006E-9</c:v>
                </c:pt>
                <c:pt idx="555">
                  <c:v>8.2000000000000006E-9</c:v>
                </c:pt>
                <c:pt idx="556">
                  <c:v>8.2000000000000006E-9</c:v>
                </c:pt>
                <c:pt idx="557">
                  <c:v>8.2000000000000006E-9</c:v>
                </c:pt>
                <c:pt idx="558">
                  <c:v>8.2000000000000006E-9</c:v>
                </c:pt>
                <c:pt idx="559">
                  <c:v>8.0999999999999997E-9</c:v>
                </c:pt>
                <c:pt idx="560">
                  <c:v>8.0999999999999997E-9</c:v>
                </c:pt>
                <c:pt idx="561">
                  <c:v>8.0999999999999997E-9</c:v>
                </c:pt>
                <c:pt idx="562">
                  <c:v>8.0999999999999997E-9</c:v>
                </c:pt>
                <c:pt idx="563">
                  <c:v>8.0999999999999997E-9</c:v>
                </c:pt>
                <c:pt idx="564">
                  <c:v>8.0999999999999997E-9</c:v>
                </c:pt>
                <c:pt idx="565">
                  <c:v>8.0999999999999997E-9</c:v>
                </c:pt>
                <c:pt idx="566">
                  <c:v>8.0999999999999997E-9</c:v>
                </c:pt>
                <c:pt idx="567">
                  <c:v>8.0999999999999997E-9</c:v>
                </c:pt>
                <c:pt idx="568">
                  <c:v>8.0000000000000005E-9</c:v>
                </c:pt>
                <c:pt idx="569">
                  <c:v>8.0000000000000005E-9</c:v>
                </c:pt>
                <c:pt idx="570">
                  <c:v>8.0000000000000005E-9</c:v>
                </c:pt>
                <c:pt idx="571">
                  <c:v>8.0000000000000005E-9</c:v>
                </c:pt>
                <c:pt idx="572">
                  <c:v>8.0000000000000005E-9</c:v>
                </c:pt>
                <c:pt idx="573">
                  <c:v>7.8999999999999996E-9</c:v>
                </c:pt>
                <c:pt idx="574">
                  <c:v>7.8999999999999996E-9</c:v>
                </c:pt>
                <c:pt idx="575">
                  <c:v>8.0000000000000005E-9</c:v>
                </c:pt>
                <c:pt idx="576">
                  <c:v>7.8999999999999996E-9</c:v>
                </c:pt>
                <c:pt idx="577">
                  <c:v>7.8999999999999996E-9</c:v>
                </c:pt>
                <c:pt idx="578">
                  <c:v>7.8999999999999996E-9</c:v>
                </c:pt>
                <c:pt idx="579">
                  <c:v>7.8999999999999996E-9</c:v>
                </c:pt>
                <c:pt idx="580">
                  <c:v>7.8999999999999996E-9</c:v>
                </c:pt>
                <c:pt idx="581">
                  <c:v>7.8999999999999996E-9</c:v>
                </c:pt>
                <c:pt idx="582">
                  <c:v>7.8999999999999996E-9</c:v>
                </c:pt>
                <c:pt idx="583">
                  <c:v>7.8999999999999996E-9</c:v>
                </c:pt>
                <c:pt idx="584">
                  <c:v>7.8000000000000004E-9</c:v>
                </c:pt>
                <c:pt idx="585">
                  <c:v>7.8000000000000004E-9</c:v>
                </c:pt>
                <c:pt idx="586">
                  <c:v>7.8000000000000004E-9</c:v>
                </c:pt>
                <c:pt idx="587">
                  <c:v>7.8000000000000004E-9</c:v>
                </c:pt>
                <c:pt idx="588">
                  <c:v>7.8000000000000004E-9</c:v>
                </c:pt>
                <c:pt idx="589">
                  <c:v>7.8000000000000004E-9</c:v>
                </c:pt>
                <c:pt idx="590">
                  <c:v>7.8000000000000004E-9</c:v>
                </c:pt>
                <c:pt idx="591">
                  <c:v>7.6999999999999995E-9</c:v>
                </c:pt>
                <c:pt idx="592">
                  <c:v>7.6999999999999995E-9</c:v>
                </c:pt>
                <c:pt idx="593">
                  <c:v>7.6999999999999995E-9</c:v>
                </c:pt>
                <c:pt idx="594">
                  <c:v>7.6999999999999995E-9</c:v>
                </c:pt>
                <c:pt idx="595">
                  <c:v>7.6000000000000002E-9</c:v>
                </c:pt>
                <c:pt idx="596">
                  <c:v>7.6000000000000002E-9</c:v>
                </c:pt>
                <c:pt idx="597">
                  <c:v>7.6000000000000002E-9</c:v>
                </c:pt>
                <c:pt idx="598">
                  <c:v>7.6000000000000002E-9</c:v>
                </c:pt>
                <c:pt idx="599">
                  <c:v>7.6000000000000002E-9</c:v>
                </c:pt>
                <c:pt idx="600">
                  <c:v>7.4999999999999993E-9</c:v>
                </c:pt>
                <c:pt idx="601">
                  <c:v>7.6000000000000002E-9</c:v>
                </c:pt>
                <c:pt idx="602">
                  <c:v>7.6000000000000002E-9</c:v>
                </c:pt>
                <c:pt idx="603">
                  <c:v>7.6000000000000002E-9</c:v>
                </c:pt>
                <c:pt idx="604">
                  <c:v>7.4999999999999993E-9</c:v>
                </c:pt>
                <c:pt idx="605">
                  <c:v>7.4999999999999993E-9</c:v>
                </c:pt>
                <c:pt idx="606">
                  <c:v>7.4999999999999993E-9</c:v>
                </c:pt>
                <c:pt idx="607">
                  <c:v>7.4999999999999993E-9</c:v>
                </c:pt>
                <c:pt idx="608">
                  <c:v>7.4999999999999993E-9</c:v>
                </c:pt>
                <c:pt idx="609">
                  <c:v>7.4999999999999993E-9</c:v>
                </c:pt>
                <c:pt idx="610">
                  <c:v>7.4999999999999993E-9</c:v>
                </c:pt>
                <c:pt idx="611">
                  <c:v>7.4000000000000001E-9</c:v>
                </c:pt>
                <c:pt idx="612">
                  <c:v>7.4000000000000001E-9</c:v>
                </c:pt>
                <c:pt idx="613">
                  <c:v>7.4000000000000001E-9</c:v>
                </c:pt>
                <c:pt idx="614">
                  <c:v>7.4000000000000001E-9</c:v>
                </c:pt>
                <c:pt idx="615">
                  <c:v>7.4000000000000001E-9</c:v>
                </c:pt>
                <c:pt idx="616">
                  <c:v>7.4000000000000001E-9</c:v>
                </c:pt>
                <c:pt idx="617">
                  <c:v>7.4000000000000001E-9</c:v>
                </c:pt>
                <c:pt idx="618">
                  <c:v>7.4000000000000001E-9</c:v>
                </c:pt>
                <c:pt idx="619">
                  <c:v>7.4000000000000001E-9</c:v>
                </c:pt>
                <c:pt idx="620">
                  <c:v>7.4000000000000001E-9</c:v>
                </c:pt>
                <c:pt idx="621">
                  <c:v>7.3E-9</c:v>
                </c:pt>
                <c:pt idx="622">
                  <c:v>7.3E-9</c:v>
                </c:pt>
                <c:pt idx="623">
                  <c:v>7.3E-9</c:v>
                </c:pt>
                <c:pt idx="624">
                  <c:v>7.3E-9</c:v>
                </c:pt>
                <c:pt idx="625">
                  <c:v>7.3E-9</c:v>
                </c:pt>
                <c:pt idx="626">
                  <c:v>7.2E-9</c:v>
                </c:pt>
                <c:pt idx="627">
                  <c:v>7.3E-9</c:v>
                </c:pt>
                <c:pt idx="628">
                  <c:v>7.2E-9</c:v>
                </c:pt>
                <c:pt idx="629">
                  <c:v>7.2E-9</c:v>
                </c:pt>
                <c:pt idx="630">
                  <c:v>7.2E-9</c:v>
                </c:pt>
                <c:pt idx="631">
                  <c:v>7.2E-9</c:v>
                </c:pt>
                <c:pt idx="632">
                  <c:v>7.2E-9</c:v>
                </c:pt>
                <c:pt idx="633">
                  <c:v>7.2E-9</c:v>
                </c:pt>
                <c:pt idx="634">
                  <c:v>7.2E-9</c:v>
                </c:pt>
                <c:pt idx="635">
                  <c:v>7.0999999999999999E-9</c:v>
                </c:pt>
                <c:pt idx="636">
                  <c:v>7.2E-9</c:v>
                </c:pt>
                <c:pt idx="637">
                  <c:v>7.0999999999999999E-9</c:v>
                </c:pt>
                <c:pt idx="638">
                  <c:v>7.0999999999999999E-9</c:v>
                </c:pt>
                <c:pt idx="639">
                  <c:v>7.0999999999999999E-9</c:v>
                </c:pt>
                <c:pt idx="640">
                  <c:v>7.0999999999999999E-9</c:v>
                </c:pt>
                <c:pt idx="641">
                  <c:v>7.0999999999999999E-9</c:v>
                </c:pt>
                <c:pt idx="642">
                  <c:v>7.0999999999999999E-9</c:v>
                </c:pt>
                <c:pt idx="643">
                  <c:v>7.0999999999999999E-9</c:v>
                </c:pt>
                <c:pt idx="644">
                  <c:v>6.9999999999999998E-9</c:v>
                </c:pt>
                <c:pt idx="645">
                  <c:v>6.9999999999999998E-9</c:v>
                </c:pt>
                <c:pt idx="646">
                  <c:v>6.9999999999999998E-9</c:v>
                </c:pt>
                <c:pt idx="647">
                  <c:v>6.9999999999999998E-9</c:v>
                </c:pt>
                <c:pt idx="648">
                  <c:v>6.8999999999999997E-9</c:v>
                </c:pt>
                <c:pt idx="649">
                  <c:v>6.9999999999999998E-9</c:v>
                </c:pt>
                <c:pt idx="650">
                  <c:v>6.8999999999999997E-9</c:v>
                </c:pt>
                <c:pt idx="651">
                  <c:v>6.8999999999999997E-9</c:v>
                </c:pt>
                <c:pt idx="652">
                  <c:v>6.8999999999999997E-9</c:v>
                </c:pt>
                <c:pt idx="653">
                  <c:v>6.8999999999999997E-9</c:v>
                </c:pt>
                <c:pt idx="654">
                  <c:v>6.8999999999999997E-9</c:v>
                </c:pt>
                <c:pt idx="655">
                  <c:v>6.8999999999999997E-9</c:v>
                </c:pt>
                <c:pt idx="656">
                  <c:v>6.8999999999999997E-9</c:v>
                </c:pt>
                <c:pt idx="657">
                  <c:v>6.8999999999999997E-9</c:v>
                </c:pt>
                <c:pt idx="658">
                  <c:v>6.7999999999999997E-9</c:v>
                </c:pt>
                <c:pt idx="659">
                  <c:v>6.8999999999999997E-9</c:v>
                </c:pt>
                <c:pt idx="660">
                  <c:v>6.7999999999999997E-9</c:v>
                </c:pt>
                <c:pt idx="661">
                  <c:v>6.7999999999999997E-9</c:v>
                </c:pt>
                <c:pt idx="662">
                  <c:v>6.7999999999999997E-9</c:v>
                </c:pt>
                <c:pt idx="663">
                  <c:v>6.7999999999999997E-9</c:v>
                </c:pt>
                <c:pt idx="664">
                  <c:v>6.7999999999999997E-9</c:v>
                </c:pt>
                <c:pt idx="665">
                  <c:v>6.7999999999999997E-9</c:v>
                </c:pt>
                <c:pt idx="666">
                  <c:v>6.6999999999999996E-9</c:v>
                </c:pt>
                <c:pt idx="667">
                  <c:v>6.7999999999999997E-9</c:v>
                </c:pt>
                <c:pt idx="668">
                  <c:v>6.6999999999999996E-9</c:v>
                </c:pt>
                <c:pt idx="669">
                  <c:v>6.6999999999999996E-9</c:v>
                </c:pt>
                <c:pt idx="670">
                  <c:v>6.6999999999999996E-9</c:v>
                </c:pt>
                <c:pt idx="671">
                  <c:v>6.6999999999999996E-9</c:v>
                </c:pt>
                <c:pt idx="672">
                  <c:v>6.6999999999999996E-9</c:v>
                </c:pt>
                <c:pt idx="673">
                  <c:v>6.6999999999999996E-9</c:v>
                </c:pt>
                <c:pt idx="674">
                  <c:v>6.6999999999999996E-9</c:v>
                </c:pt>
                <c:pt idx="675">
                  <c:v>6.6000000000000004E-9</c:v>
                </c:pt>
                <c:pt idx="676">
                  <c:v>6.6000000000000004E-9</c:v>
                </c:pt>
                <c:pt idx="677">
                  <c:v>6.6000000000000004E-9</c:v>
                </c:pt>
                <c:pt idx="678">
                  <c:v>6.6000000000000004E-9</c:v>
                </c:pt>
                <c:pt idx="679">
                  <c:v>6.6000000000000004E-9</c:v>
                </c:pt>
                <c:pt idx="680">
                  <c:v>6.6000000000000004E-9</c:v>
                </c:pt>
                <c:pt idx="681">
                  <c:v>6.6000000000000004E-9</c:v>
                </c:pt>
                <c:pt idx="682">
                  <c:v>6.6000000000000004E-9</c:v>
                </c:pt>
                <c:pt idx="683">
                  <c:v>6.6000000000000004E-9</c:v>
                </c:pt>
                <c:pt idx="684">
                  <c:v>6.5000000000000003E-9</c:v>
                </c:pt>
                <c:pt idx="685">
                  <c:v>6.5000000000000003E-9</c:v>
                </c:pt>
                <c:pt idx="686">
                  <c:v>6.5000000000000003E-9</c:v>
                </c:pt>
                <c:pt idx="687">
                  <c:v>6.5000000000000003E-9</c:v>
                </c:pt>
                <c:pt idx="688">
                  <c:v>6.5000000000000003E-9</c:v>
                </c:pt>
                <c:pt idx="689">
                  <c:v>6.5000000000000003E-9</c:v>
                </c:pt>
                <c:pt idx="690">
                  <c:v>6.5000000000000003E-9</c:v>
                </c:pt>
                <c:pt idx="691">
                  <c:v>6.5000000000000003E-9</c:v>
                </c:pt>
                <c:pt idx="692">
                  <c:v>6.4000000000000002E-9</c:v>
                </c:pt>
                <c:pt idx="693">
                  <c:v>6.4000000000000002E-9</c:v>
                </c:pt>
                <c:pt idx="694">
                  <c:v>6.5000000000000003E-9</c:v>
                </c:pt>
                <c:pt idx="695">
                  <c:v>6.4000000000000002E-9</c:v>
                </c:pt>
                <c:pt idx="696">
                  <c:v>6.4000000000000002E-9</c:v>
                </c:pt>
                <c:pt idx="697">
                  <c:v>6.4000000000000002E-9</c:v>
                </c:pt>
                <c:pt idx="698">
                  <c:v>6.4000000000000002E-9</c:v>
                </c:pt>
                <c:pt idx="699">
                  <c:v>6.4000000000000002E-9</c:v>
                </c:pt>
                <c:pt idx="700">
                  <c:v>6.4000000000000002E-9</c:v>
                </c:pt>
                <c:pt idx="701">
                  <c:v>6.3000000000000002E-9</c:v>
                </c:pt>
                <c:pt idx="702">
                  <c:v>6.3000000000000002E-9</c:v>
                </c:pt>
                <c:pt idx="703">
                  <c:v>6.3000000000000002E-9</c:v>
                </c:pt>
                <c:pt idx="704">
                  <c:v>6.3000000000000002E-9</c:v>
                </c:pt>
                <c:pt idx="705">
                  <c:v>6.3000000000000002E-9</c:v>
                </c:pt>
                <c:pt idx="706">
                  <c:v>6.3000000000000002E-9</c:v>
                </c:pt>
                <c:pt idx="707">
                  <c:v>6.3000000000000002E-9</c:v>
                </c:pt>
                <c:pt idx="708">
                  <c:v>6.3000000000000002E-9</c:v>
                </c:pt>
                <c:pt idx="709">
                  <c:v>6.2000000000000001E-9</c:v>
                </c:pt>
                <c:pt idx="710">
                  <c:v>6.2000000000000001E-9</c:v>
                </c:pt>
                <c:pt idx="711">
                  <c:v>6.2000000000000001E-9</c:v>
                </c:pt>
                <c:pt idx="712">
                  <c:v>6.2000000000000001E-9</c:v>
                </c:pt>
                <c:pt idx="713">
                  <c:v>6.2000000000000001E-9</c:v>
                </c:pt>
                <c:pt idx="714">
                  <c:v>6.2000000000000001E-9</c:v>
                </c:pt>
                <c:pt idx="715">
                  <c:v>6.2000000000000001E-9</c:v>
                </c:pt>
                <c:pt idx="716">
                  <c:v>6.2000000000000001E-9</c:v>
                </c:pt>
                <c:pt idx="717">
                  <c:v>6.2000000000000001E-9</c:v>
                </c:pt>
                <c:pt idx="718">
                  <c:v>6.2000000000000001E-9</c:v>
                </c:pt>
                <c:pt idx="719">
                  <c:v>6.2000000000000001E-9</c:v>
                </c:pt>
                <c:pt idx="720">
                  <c:v>6.2000000000000001E-9</c:v>
                </c:pt>
                <c:pt idx="721">
                  <c:v>6.2000000000000001E-9</c:v>
                </c:pt>
                <c:pt idx="722">
                  <c:v>6.2000000000000001E-9</c:v>
                </c:pt>
                <c:pt idx="723">
                  <c:v>6.1E-9</c:v>
                </c:pt>
                <c:pt idx="724">
                  <c:v>6.1E-9</c:v>
                </c:pt>
                <c:pt idx="725">
                  <c:v>6.1E-9</c:v>
                </c:pt>
                <c:pt idx="726">
                  <c:v>6.1E-9</c:v>
                </c:pt>
                <c:pt idx="727">
                  <c:v>6.1E-9</c:v>
                </c:pt>
                <c:pt idx="728">
                  <c:v>6.1E-9</c:v>
                </c:pt>
                <c:pt idx="729">
                  <c:v>6E-9</c:v>
                </c:pt>
                <c:pt idx="730">
                  <c:v>6.1E-9</c:v>
                </c:pt>
                <c:pt idx="731">
                  <c:v>6E-9</c:v>
                </c:pt>
                <c:pt idx="732">
                  <c:v>6.1E-9</c:v>
                </c:pt>
                <c:pt idx="733">
                  <c:v>6E-9</c:v>
                </c:pt>
                <c:pt idx="734">
                  <c:v>6E-9</c:v>
                </c:pt>
                <c:pt idx="735">
                  <c:v>6E-9</c:v>
                </c:pt>
                <c:pt idx="736">
                  <c:v>6E-9</c:v>
                </c:pt>
                <c:pt idx="737">
                  <c:v>6E-9</c:v>
                </c:pt>
                <c:pt idx="738">
                  <c:v>6E-9</c:v>
                </c:pt>
                <c:pt idx="739">
                  <c:v>6E-9</c:v>
                </c:pt>
                <c:pt idx="740">
                  <c:v>6E-9</c:v>
                </c:pt>
                <c:pt idx="741">
                  <c:v>5.8999999999999999E-9</c:v>
                </c:pt>
                <c:pt idx="742">
                  <c:v>5.8999999999999999E-9</c:v>
                </c:pt>
                <c:pt idx="743">
                  <c:v>5.8999999999999999E-9</c:v>
                </c:pt>
                <c:pt idx="744">
                  <c:v>5.8999999999999999E-9</c:v>
                </c:pt>
                <c:pt idx="745">
                  <c:v>5.8999999999999999E-9</c:v>
                </c:pt>
                <c:pt idx="746">
                  <c:v>5.8999999999999999E-9</c:v>
                </c:pt>
                <c:pt idx="747">
                  <c:v>5.8999999999999999E-9</c:v>
                </c:pt>
                <c:pt idx="748">
                  <c:v>5.8999999999999999E-9</c:v>
                </c:pt>
                <c:pt idx="749">
                  <c:v>5.8999999999999999E-9</c:v>
                </c:pt>
                <c:pt idx="750">
                  <c:v>5.8999999999999999E-9</c:v>
                </c:pt>
                <c:pt idx="751">
                  <c:v>5.8999999999999999E-9</c:v>
                </c:pt>
                <c:pt idx="752">
                  <c:v>5.7999999999999998E-9</c:v>
                </c:pt>
                <c:pt idx="753">
                  <c:v>5.8999999999999999E-9</c:v>
                </c:pt>
                <c:pt idx="754">
                  <c:v>5.7999999999999998E-9</c:v>
                </c:pt>
                <c:pt idx="755">
                  <c:v>5.7999999999999998E-9</c:v>
                </c:pt>
                <c:pt idx="756">
                  <c:v>5.7999999999999998E-9</c:v>
                </c:pt>
                <c:pt idx="757">
                  <c:v>5.7999999999999998E-9</c:v>
                </c:pt>
                <c:pt idx="758">
                  <c:v>5.7999999999999998E-9</c:v>
                </c:pt>
                <c:pt idx="759">
                  <c:v>5.7999999999999998E-9</c:v>
                </c:pt>
                <c:pt idx="760">
                  <c:v>5.7999999999999998E-9</c:v>
                </c:pt>
                <c:pt idx="761">
                  <c:v>5.7999999999999998E-9</c:v>
                </c:pt>
                <c:pt idx="762">
                  <c:v>5.7999999999999998E-9</c:v>
                </c:pt>
                <c:pt idx="763">
                  <c:v>5.7999999999999998E-9</c:v>
                </c:pt>
                <c:pt idx="764">
                  <c:v>5.7999999999999998E-9</c:v>
                </c:pt>
                <c:pt idx="765">
                  <c:v>5.6999999999999998E-9</c:v>
                </c:pt>
                <c:pt idx="766">
                  <c:v>5.7999999999999998E-9</c:v>
                </c:pt>
                <c:pt idx="767">
                  <c:v>5.6999999999999998E-9</c:v>
                </c:pt>
                <c:pt idx="768">
                  <c:v>5.6999999999999998E-9</c:v>
                </c:pt>
                <c:pt idx="769">
                  <c:v>5.6999999999999998E-9</c:v>
                </c:pt>
                <c:pt idx="770">
                  <c:v>5.6999999999999998E-9</c:v>
                </c:pt>
                <c:pt idx="771">
                  <c:v>5.6999999999999998E-9</c:v>
                </c:pt>
                <c:pt idx="772">
                  <c:v>5.6999999999999998E-9</c:v>
                </c:pt>
                <c:pt idx="773">
                  <c:v>5.6999999999999998E-9</c:v>
                </c:pt>
                <c:pt idx="774">
                  <c:v>5.5999999999999997E-9</c:v>
                </c:pt>
                <c:pt idx="775">
                  <c:v>5.5999999999999997E-9</c:v>
                </c:pt>
                <c:pt idx="776">
                  <c:v>5.5999999999999997E-9</c:v>
                </c:pt>
                <c:pt idx="777">
                  <c:v>5.5999999999999997E-9</c:v>
                </c:pt>
                <c:pt idx="778">
                  <c:v>5.5999999999999997E-9</c:v>
                </c:pt>
                <c:pt idx="779">
                  <c:v>5.5999999999999997E-9</c:v>
                </c:pt>
                <c:pt idx="780">
                  <c:v>5.5999999999999997E-9</c:v>
                </c:pt>
                <c:pt idx="781">
                  <c:v>5.5999999999999997E-9</c:v>
                </c:pt>
                <c:pt idx="782">
                  <c:v>5.5999999999999997E-9</c:v>
                </c:pt>
                <c:pt idx="783">
                  <c:v>5.5999999999999997E-9</c:v>
                </c:pt>
                <c:pt idx="784">
                  <c:v>5.5999999999999997E-9</c:v>
                </c:pt>
                <c:pt idx="785">
                  <c:v>5.5999999999999997E-9</c:v>
                </c:pt>
                <c:pt idx="786">
                  <c:v>5.5999999999999997E-9</c:v>
                </c:pt>
                <c:pt idx="787">
                  <c:v>5.5999999999999997E-9</c:v>
                </c:pt>
                <c:pt idx="788">
                  <c:v>5.5999999999999997E-9</c:v>
                </c:pt>
                <c:pt idx="789">
                  <c:v>5.5999999999999997E-9</c:v>
                </c:pt>
                <c:pt idx="790">
                  <c:v>5.4999999999999996E-9</c:v>
                </c:pt>
                <c:pt idx="791">
                  <c:v>5.4999999999999996E-9</c:v>
                </c:pt>
                <c:pt idx="792">
                  <c:v>5.4999999999999996E-9</c:v>
                </c:pt>
                <c:pt idx="793">
                  <c:v>5.4999999999999996E-9</c:v>
                </c:pt>
                <c:pt idx="794">
                  <c:v>5.4999999999999996E-9</c:v>
                </c:pt>
                <c:pt idx="795">
                  <c:v>5.4999999999999996E-9</c:v>
                </c:pt>
                <c:pt idx="796">
                  <c:v>5.4999999999999996E-9</c:v>
                </c:pt>
                <c:pt idx="797">
                  <c:v>5.4999999999999996E-9</c:v>
                </c:pt>
                <c:pt idx="798">
                  <c:v>5.4999999999999996E-9</c:v>
                </c:pt>
                <c:pt idx="799">
                  <c:v>5.4999999999999996E-9</c:v>
                </c:pt>
                <c:pt idx="800">
                  <c:v>5.4999999999999996E-9</c:v>
                </c:pt>
                <c:pt idx="801">
                  <c:v>5.4999999999999996E-9</c:v>
                </c:pt>
                <c:pt idx="802">
                  <c:v>5.4000000000000004E-9</c:v>
                </c:pt>
                <c:pt idx="803">
                  <c:v>5.4999999999999996E-9</c:v>
                </c:pt>
                <c:pt idx="804">
                  <c:v>5.4999999999999996E-9</c:v>
                </c:pt>
                <c:pt idx="805">
                  <c:v>5.4000000000000004E-9</c:v>
                </c:pt>
                <c:pt idx="806">
                  <c:v>5.4999999999999996E-9</c:v>
                </c:pt>
                <c:pt idx="807">
                  <c:v>5.4000000000000004E-9</c:v>
                </c:pt>
                <c:pt idx="808">
                  <c:v>5.4000000000000004E-9</c:v>
                </c:pt>
                <c:pt idx="809">
                  <c:v>5.4000000000000004E-9</c:v>
                </c:pt>
                <c:pt idx="810">
                  <c:v>5.4000000000000004E-9</c:v>
                </c:pt>
                <c:pt idx="811">
                  <c:v>5.4000000000000004E-9</c:v>
                </c:pt>
                <c:pt idx="812">
                  <c:v>5.4000000000000004E-9</c:v>
                </c:pt>
                <c:pt idx="813">
                  <c:v>5.4000000000000004E-9</c:v>
                </c:pt>
                <c:pt idx="814">
                  <c:v>5.4000000000000004E-9</c:v>
                </c:pt>
                <c:pt idx="815">
                  <c:v>5.4000000000000004E-9</c:v>
                </c:pt>
                <c:pt idx="816">
                  <c:v>5.4000000000000004E-9</c:v>
                </c:pt>
                <c:pt idx="817">
                  <c:v>5.3000000000000003E-9</c:v>
                </c:pt>
                <c:pt idx="818">
                  <c:v>5.3000000000000003E-9</c:v>
                </c:pt>
                <c:pt idx="819">
                  <c:v>5.3000000000000003E-9</c:v>
                </c:pt>
                <c:pt idx="820">
                  <c:v>5.3000000000000003E-9</c:v>
                </c:pt>
                <c:pt idx="821">
                  <c:v>5.3000000000000003E-9</c:v>
                </c:pt>
                <c:pt idx="822">
                  <c:v>5.3000000000000003E-9</c:v>
                </c:pt>
                <c:pt idx="823">
                  <c:v>5.3000000000000003E-9</c:v>
                </c:pt>
                <c:pt idx="824">
                  <c:v>5.3000000000000003E-9</c:v>
                </c:pt>
                <c:pt idx="825">
                  <c:v>5.3000000000000003E-9</c:v>
                </c:pt>
                <c:pt idx="826">
                  <c:v>5.3000000000000003E-9</c:v>
                </c:pt>
                <c:pt idx="827">
                  <c:v>5.3000000000000003E-9</c:v>
                </c:pt>
                <c:pt idx="828">
                  <c:v>5.3000000000000003E-9</c:v>
                </c:pt>
                <c:pt idx="829">
                  <c:v>5.3000000000000003E-9</c:v>
                </c:pt>
                <c:pt idx="830">
                  <c:v>5.2000000000000002E-9</c:v>
                </c:pt>
                <c:pt idx="831">
                  <c:v>5.2000000000000002E-9</c:v>
                </c:pt>
                <c:pt idx="832">
                  <c:v>5.3000000000000003E-9</c:v>
                </c:pt>
                <c:pt idx="833">
                  <c:v>5.3000000000000003E-9</c:v>
                </c:pt>
                <c:pt idx="834">
                  <c:v>5.2000000000000002E-9</c:v>
                </c:pt>
                <c:pt idx="835">
                  <c:v>5.2000000000000002E-9</c:v>
                </c:pt>
                <c:pt idx="836">
                  <c:v>5.2000000000000002E-9</c:v>
                </c:pt>
                <c:pt idx="837">
                  <c:v>5.2000000000000002E-9</c:v>
                </c:pt>
                <c:pt idx="838">
                  <c:v>5.2000000000000002E-9</c:v>
                </c:pt>
                <c:pt idx="839">
                  <c:v>5.2000000000000002E-9</c:v>
                </c:pt>
                <c:pt idx="840">
                  <c:v>5.2000000000000002E-9</c:v>
                </c:pt>
                <c:pt idx="841">
                  <c:v>5.2000000000000002E-9</c:v>
                </c:pt>
                <c:pt idx="842">
                  <c:v>5.2000000000000002E-9</c:v>
                </c:pt>
                <c:pt idx="843">
                  <c:v>5.2000000000000002E-9</c:v>
                </c:pt>
                <c:pt idx="844">
                  <c:v>5.2000000000000002E-9</c:v>
                </c:pt>
                <c:pt idx="845">
                  <c:v>5.1000000000000002E-9</c:v>
                </c:pt>
                <c:pt idx="846">
                  <c:v>5.1000000000000002E-9</c:v>
                </c:pt>
                <c:pt idx="847">
                  <c:v>5.1000000000000002E-9</c:v>
                </c:pt>
                <c:pt idx="848">
                  <c:v>5.1000000000000002E-9</c:v>
                </c:pt>
                <c:pt idx="849">
                  <c:v>5.1000000000000002E-9</c:v>
                </c:pt>
                <c:pt idx="850">
                  <c:v>5.1000000000000002E-9</c:v>
                </c:pt>
                <c:pt idx="851">
                  <c:v>5.1000000000000002E-9</c:v>
                </c:pt>
                <c:pt idx="852">
                  <c:v>5.1000000000000002E-9</c:v>
                </c:pt>
                <c:pt idx="853">
                  <c:v>5.1000000000000002E-9</c:v>
                </c:pt>
                <c:pt idx="854">
                  <c:v>5.1000000000000002E-9</c:v>
                </c:pt>
                <c:pt idx="855">
                  <c:v>5.1000000000000002E-9</c:v>
                </c:pt>
                <c:pt idx="856">
                  <c:v>5.1000000000000002E-9</c:v>
                </c:pt>
                <c:pt idx="857">
                  <c:v>5.1000000000000002E-9</c:v>
                </c:pt>
                <c:pt idx="858">
                  <c:v>5.1000000000000002E-9</c:v>
                </c:pt>
                <c:pt idx="859">
                  <c:v>5.1000000000000002E-9</c:v>
                </c:pt>
                <c:pt idx="860">
                  <c:v>5.0000000000000001E-9</c:v>
                </c:pt>
                <c:pt idx="861">
                  <c:v>5.0000000000000001E-9</c:v>
                </c:pt>
                <c:pt idx="862">
                  <c:v>5.1000000000000002E-9</c:v>
                </c:pt>
                <c:pt idx="863">
                  <c:v>5.0000000000000001E-9</c:v>
                </c:pt>
                <c:pt idx="864">
                  <c:v>5.0000000000000001E-9</c:v>
                </c:pt>
                <c:pt idx="865">
                  <c:v>5.0000000000000001E-9</c:v>
                </c:pt>
                <c:pt idx="866">
                  <c:v>5.0000000000000001E-9</c:v>
                </c:pt>
                <c:pt idx="867">
                  <c:v>5.0000000000000001E-9</c:v>
                </c:pt>
                <c:pt idx="868">
                  <c:v>5.0000000000000001E-9</c:v>
                </c:pt>
                <c:pt idx="869">
                  <c:v>5.0000000000000001E-9</c:v>
                </c:pt>
                <c:pt idx="870">
                  <c:v>5.0000000000000001E-9</c:v>
                </c:pt>
                <c:pt idx="871">
                  <c:v>5.0000000000000001E-9</c:v>
                </c:pt>
                <c:pt idx="872">
                  <c:v>5.0000000000000001E-9</c:v>
                </c:pt>
                <c:pt idx="873">
                  <c:v>5.0000000000000001E-9</c:v>
                </c:pt>
                <c:pt idx="874">
                  <c:v>5.0000000000000001E-9</c:v>
                </c:pt>
                <c:pt idx="875">
                  <c:v>5.0000000000000001E-9</c:v>
                </c:pt>
                <c:pt idx="876">
                  <c:v>4.9E-9</c:v>
                </c:pt>
                <c:pt idx="877">
                  <c:v>4.9E-9</c:v>
                </c:pt>
                <c:pt idx="878">
                  <c:v>4.9E-9</c:v>
                </c:pt>
                <c:pt idx="879">
                  <c:v>4.9E-9</c:v>
                </c:pt>
                <c:pt idx="880">
                  <c:v>4.9E-9</c:v>
                </c:pt>
                <c:pt idx="881">
                  <c:v>4.9E-9</c:v>
                </c:pt>
                <c:pt idx="882">
                  <c:v>4.9E-9</c:v>
                </c:pt>
                <c:pt idx="883">
                  <c:v>4.9E-9</c:v>
                </c:pt>
                <c:pt idx="884">
                  <c:v>4.9E-9</c:v>
                </c:pt>
                <c:pt idx="885">
                  <c:v>4.9E-9</c:v>
                </c:pt>
                <c:pt idx="886">
                  <c:v>4.9E-9</c:v>
                </c:pt>
                <c:pt idx="887">
                  <c:v>4.9E-9</c:v>
                </c:pt>
                <c:pt idx="888">
                  <c:v>4.9E-9</c:v>
                </c:pt>
                <c:pt idx="889">
                  <c:v>4.9E-9</c:v>
                </c:pt>
                <c:pt idx="890">
                  <c:v>4.9E-9</c:v>
                </c:pt>
                <c:pt idx="891">
                  <c:v>4.8E-9</c:v>
                </c:pt>
                <c:pt idx="892">
                  <c:v>4.8E-9</c:v>
                </c:pt>
                <c:pt idx="893">
                  <c:v>4.8E-9</c:v>
                </c:pt>
                <c:pt idx="894">
                  <c:v>4.8E-9</c:v>
                </c:pt>
                <c:pt idx="895">
                  <c:v>4.8E-9</c:v>
                </c:pt>
                <c:pt idx="896">
                  <c:v>4.8E-9</c:v>
                </c:pt>
                <c:pt idx="897">
                  <c:v>4.8E-9</c:v>
                </c:pt>
                <c:pt idx="898">
                  <c:v>4.8E-9</c:v>
                </c:pt>
                <c:pt idx="899">
                  <c:v>4.8E-9</c:v>
                </c:pt>
                <c:pt idx="900">
                  <c:v>4.8E-9</c:v>
                </c:pt>
                <c:pt idx="901">
                  <c:v>4.8E-9</c:v>
                </c:pt>
                <c:pt idx="902">
                  <c:v>4.8E-9</c:v>
                </c:pt>
                <c:pt idx="903">
                  <c:v>4.8E-9</c:v>
                </c:pt>
                <c:pt idx="904">
                  <c:v>4.8E-9</c:v>
                </c:pt>
                <c:pt idx="905">
                  <c:v>4.8E-9</c:v>
                </c:pt>
                <c:pt idx="906">
                  <c:v>4.8E-9</c:v>
                </c:pt>
                <c:pt idx="907">
                  <c:v>4.8E-9</c:v>
                </c:pt>
                <c:pt idx="908">
                  <c:v>4.6999999999999999E-9</c:v>
                </c:pt>
                <c:pt idx="909">
                  <c:v>4.8E-9</c:v>
                </c:pt>
                <c:pt idx="910">
                  <c:v>4.6999999999999999E-9</c:v>
                </c:pt>
                <c:pt idx="911">
                  <c:v>4.6999999999999999E-9</c:v>
                </c:pt>
                <c:pt idx="912">
                  <c:v>4.6999999999999999E-9</c:v>
                </c:pt>
                <c:pt idx="913">
                  <c:v>4.6999999999999999E-9</c:v>
                </c:pt>
                <c:pt idx="914">
                  <c:v>4.6999999999999999E-9</c:v>
                </c:pt>
                <c:pt idx="915">
                  <c:v>4.6999999999999999E-9</c:v>
                </c:pt>
                <c:pt idx="916">
                  <c:v>4.6999999999999999E-9</c:v>
                </c:pt>
                <c:pt idx="917">
                  <c:v>4.6999999999999999E-9</c:v>
                </c:pt>
                <c:pt idx="918">
                  <c:v>4.6999999999999999E-9</c:v>
                </c:pt>
                <c:pt idx="919">
                  <c:v>4.6999999999999999E-9</c:v>
                </c:pt>
                <c:pt idx="920">
                  <c:v>4.6999999999999999E-9</c:v>
                </c:pt>
                <c:pt idx="921">
                  <c:v>4.6999999999999999E-9</c:v>
                </c:pt>
                <c:pt idx="922">
                  <c:v>4.6999999999999999E-9</c:v>
                </c:pt>
                <c:pt idx="923">
                  <c:v>4.6999999999999999E-9</c:v>
                </c:pt>
                <c:pt idx="924">
                  <c:v>4.6999999999999999E-9</c:v>
                </c:pt>
                <c:pt idx="925">
                  <c:v>4.6999999999999999E-9</c:v>
                </c:pt>
                <c:pt idx="926">
                  <c:v>4.6999999999999999E-9</c:v>
                </c:pt>
                <c:pt idx="927">
                  <c:v>4.5999999999999998E-9</c:v>
                </c:pt>
                <c:pt idx="928">
                  <c:v>4.5999999999999998E-9</c:v>
                </c:pt>
                <c:pt idx="929">
                  <c:v>4.5999999999999998E-9</c:v>
                </c:pt>
                <c:pt idx="930">
                  <c:v>4.5999999999999998E-9</c:v>
                </c:pt>
                <c:pt idx="931">
                  <c:v>4.5999999999999998E-9</c:v>
                </c:pt>
                <c:pt idx="932">
                  <c:v>4.5999999999999998E-9</c:v>
                </c:pt>
                <c:pt idx="933">
                  <c:v>4.5999999999999998E-9</c:v>
                </c:pt>
                <c:pt idx="934">
                  <c:v>4.5999999999999998E-9</c:v>
                </c:pt>
                <c:pt idx="935">
                  <c:v>4.5999999999999998E-9</c:v>
                </c:pt>
                <c:pt idx="936">
                  <c:v>4.5999999999999998E-9</c:v>
                </c:pt>
                <c:pt idx="937">
                  <c:v>4.5999999999999998E-9</c:v>
                </c:pt>
                <c:pt idx="938">
                  <c:v>4.5999999999999998E-9</c:v>
                </c:pt>
                <c:pt idx="939">
                  <c:v>4.5999999999999998E-9</c:v>
                </c:pt>
                <c:pt idx="940">
                  <c:v>4.5999999999999998E-9</c:v>
                </c:pt>
                <c:pt idx="941">
                  <c:v>4.5999999999999998E-9</c:v>
                </c:pt>
                <c:pt idx="942">
                  <c:v>4.5999999999999998E-9</c:v>
                </c:pt>
                <c:pt idx="943">
                  <c:v>4.5999999999999998E-9</c:v>
                </c:pt>
                <c:pt idx="944">
                  <c:v>4.5999999999999998E-9</c:v>
                </c:pt>
                <c:pt idx="945">
                  <c:v>4.5999999999999998E-9</c:v>
                </c:pt>
                <c:pt idx="946">
                  <c:v>4.5999999999999998E-9</c:v>
                </c:pt>
                <c:pt idx="947">
                  <c:v>4.4999999999999998E-9</c:v>
                </c:pt>
                <c:pt idx="948">
                  <c:v>4.4999999999999998E-9</c:v>
                </c:pt>
                <c:pt idx="949">
                  <c:v>4.4999999999999998E-9</c:v>
                </c:pt>
                <c:pt idx="950">
                  <c:v>4.4999999999999998E-9</c:v>
                </c:pt>
                <c:pt idx="951">
                  <c:v>4.4999999999999998E-9</c:v>
                </c:pt>
                <c:pt idx="952">
                  <c:v>4.4999999999999998E-9</c:v>
                </c:pt>
                <c:pt idx="953">
                  <c:v>4.4999999999999998E-9</c:v>
                </c:pt>
                <c:pt idx="954">
                  <c:v>4.4999999999999998E-9</c:v>
                </c:pt>
                <c:pt idx="955">
                  <c:v>4.4999999999999998E-9</c:v>
                </c:pt>
                <c:pt idx="956">
                  <c:v>4.4999999999999998E-9</c:v>
                </c:pt>
                <c:pt idx="957">
                  <c:v>4.4999999999999998E-9</c:v>
                </c:pt>
                <c:pt idx="958">
                  <c:v>4.4999999999999998E-9</c:v>
                </c:pt>
                <c:pt idx="959">
                  <c:v>4.4999999999999998E-9</c:v>
                </c:pt>
                <c:pt idx="960">
                  <c:v>4.4999999999999998E-9</c:v>
                </c:pt>
                <c:pt idx="961">
                  <c:v>4.4999999999999998E-9</c:v>
                </c:pt>
                <c:pt idx="962">
                  <c:v>4.4999999999999998E-9</c:v>
                </c:pt>
                <c:pt idx="963">
                  <c:v>4.4999999999999998E-9</c:v>
                </c:pt>
                <c:pt idx="964">
                  <c:v>4.4999999999999998E-9</c:v>
                </c:pt>
                <c:pt idx="965">
                  <c:v>4.3999999999999997E-9</c:v>
                </c:pt>
                <c:pt idx="966">
                  <c:v>4.3999999999999997E-9</c:v>
                </c:pt>
                <c:pt idx="967">
                  <c:v>4.3999999999999997E-9</c:v>
                </c:pt>
                <c:pt idx="968">
                  <c:v>4.3999999999999997E-9</c:v>
                </c:pt>
                <c:pt idx="969">
                  <c:v>4.3999999999999997E-9</c:v>
                </c:pt>
                <c:pt idx="970">
                  <c:v>4.3999999999999997E-9</c:v>
                </c:pt>
                <c:pt idx="971">
                  <c:v>4.3999999999999997E-9</c:v>
                </c:pt>
                <c:pt idx="972">
                  <c:v>4.3999999999999997E-9</c:v>
                </c:pt>
                <c:pt idx="973">
                  <c:v>4.3999999999999997E-9</c:v>
                </c:pt>
                <c:pt idx="974">
                  <c:v>4.3999999999999997E-9</c:v>
                </c:pt>
                <c:pt idx="975">
                  <c:v>4.3999999999999997E-9</c:v>
                </c:pt>
                <c:pt idx="976">
                  <c:v>4.3999999999999997E-9</c:v>
                </c:pt>
                <c:pt idx="977">
                  <c:v>4.3999999999999997E-9</c:v>
                </c:pt>
                <c:pt idx="978">
                  <c:v>4.3999999999999997E-9</c:v>
                </c:pt>
                <c:pt idx="979">
                  <c:v>4.3999999999999997E-9</c:v>
                </c:pt>
                <c:pt idx="980">
                  <c:v>4.3999999999999997E-9</c:v>
                </c:pt>
                <c:pt idx="981">
                  <c:v>4.3999999999999997E-9</c:v>
                </c:pt>
                <c:pt idx="982">
                  <c:v>4.3999999999999997E-9</c:v>
                </c:pt>
                <c:pt idx="983">
                  <c:v>4.2999999999999996E-9</c:v>
                </c:pt>
                <c:pt idx="984">
                  <c:v>4.2999999999999996E-9</c:v>
                </c:pt>
                <c:pt idx="985">
                  <c:v>4.2999999999999996E-9</c:v>
                </c:pt>
                <c:pt idx="986">
                  <c:v>4.2999999999999996E-9</c:v>
                </c:pt>
                <c:pt idx="987">
                  <c:v>4.2999999999999996E-9</c:v>
                </c:pt>
                <c:pt idx="988">
                  <c:v>4.2999999999999996E-9</c:v>
                </c:pt>
                <c:pt idx="989">
                  <c:v>4.2999999999999996E-9</c:v>
                </c:pt>
                <c:pt idx="990">
                  <c:v>4.2999999999999996E-9</c:v>
                </c:pt>
                <c:pt idx="991">
                  <c:v>4.2999999999999996E-9</c:v>
                </c:pt>
                <c:pt idx="992">
                  <c:v>4.2999999999999996E-9</c:v>
                </c:pt>
                <c:pt idx="993">
                  <c:v>4.2999999999999996E-9</c:v>
                </c:pt>
                <c:pt idx="994">
                  <c:v>4.2999999999999996E-9</c:v>
                </c:pt>
                <c:pt idx="995">
                  <c:v>4.2999999999999996E-9</c:v>
                </c:pt>
                <c:pt idx="996">
                  <c:v>4.2999999999999996E-9</c:v>
                </c:pt>
                <c:pt idx="997">
                  <c:v>4.2999999999999996E-9</c:v>
                </c:pt>
                <c:pt idx="998">
                  <c:v>4.2999999999999996E-9</c:v>
                </c:pt>
                <c:pt idx="999">
                  <c:v>4.2999999999999996E-9</c:v>
                </c:pt>
                <c:pt idx="1000">
                  <c:v>4.2999999999999996E-9</c:v>
                </c:pt>
                <c:pt idx="1001">
                  <c:v>4.2999999999999996E-9</c:v>
                </c:pt>
                <c:pt idx="1002">
                  <c:v>4.2999999999999996E-9</c:v>
                </c:pt>
                <c:pt idx="1003">
                  <c:v>4.2999999999999996E-9</c:v>
                </c:pt>
                <c:pt idx="1004">
                  <c:v>4.2999999999999996E-9</c:v>
                </c:pt>
                <c:pt idx="1005">
                  <c:v>4.2999999999999996E-9</c:v>
                </c:pt>
                <c:pt idx="1006">
                  <c:v>4.2000000000000004E-9</c:v>
                </c:pt>
                <c:pt idx="1007">
                  <c:v>4.2999999999999996E-9</c:v>
                </c:pt>
                <c:pt idx="1008">
                  <c:v>4.2000000000000004E-9</c:v>
                </c:pt>
                <c:pt idx="1009">
                  <c:v>4.2000000000000004E-9</c:v>
                </c:pt>
                <c:pt idx="1010">
                  <c:v>4.2000000000000004E-9</c:v>
                </c:pt>
                <c:pt idx="1011">
                  <c:v>4.2000000000000004E-9</c:v>
                </c:pt>
                <c:pt idx="1012">
                  <c:v>4.2000000000000004E-9</c:v>
                </c:pt>
                <c:pt idx="1013">
                  <c:v>4.2000000000000004E-9</c:v>
                </c:pt>
                <c:pt idx="1014">
                  <c:v>4.2000000000000004E-9</c:v>
                </c:pt>
                <c:pt idx="1015">
                  <c:v>4.2000000000000004E-9</c:v>
                </c:pt>
                <c:pt idx="1016">
                  <c:v>4.2000000000000004E-9</c:v>
                </c:pt>
                <c:pt idx="1017">
                  <c:v>4.2000000000000004E-9</c:v>
                </c:pt>
                <c:pt idx="1018">
                  <c:v>4.2000000000000004E-9</c:v>
                </c:pt>
                <c:pt idx="1019">
                  <c:v>4.2000000000000004E-9</c:v>
                </c:pt>
                <c:pt idx="1020">
                  <c:v>4.2000000000000004E-9</c:v>
                </c:pt>
                <c:pt idx="1021">
                  <c:v>4.2000000000000004E-9</c:v>
                </c:pt>
                <c:pt idx="1022">
                  <c:v>4.2000000000000004E-9</c:v>
                </c:pt>
                <c:pt idx="1023">
                  <c:v>4.2000000000000004E-9</c:v>
                </c:pt>
                <c:pt idx="1024">
                  <c:v>4.2000000000000004E-9</c:v>
                </c:pt>
                <c:pt idx="1025">
                  <c:v>4.2000000000000004E-9</c:v>
                </c:pt>
                <c:pt idx="1026">
                  <c:v>4.2000000000000004E-9</c:v>
                </c:pt>
                <c:pt idx="1027">
                  <c:v>4.1000000000000003E-9</c:v>
                </c:pt>
                <c:pt idx="1028">
                  <c:v>4.1000000000000003E-9</c:v>
                </c:pt>
                <c:pt idx="1029">
                  <c:v>4.1000000000000003E-9</c:v>
                </c:pt>
                <c:pt idx="1030">
                  <c:v>4.1000000000000003E-9</c:v>
                </c:pt>
                <c:pt idx="1031">
                  <c:v>4.1000000000000003E-9</c:v>
                </c:pt>
                <c:pt idx="1032">
                  <c:v>4.1000000000000003E-9</c:v>
                </c:pt>
                <c:pt idx="1033">
                  <c:v>4.1000000000000003E-9</c:v>
                </c:pt>
                <c:pt idx="1034">
                  <c:v>4.1000000000000003E-9</c:v>
                </c:pt>
                <c:pt idx="1035">
                  <c:v>4.1000000000000003E-9</c:v>
                </c:pt>
                <c:pt idx="1036">
                  <c:v>4.1000000000000003E-9</c:v>
                </c:pt>
                <c:pt idx="1037">
                  <c:v>4.1000000000000003E-9</c:v>
                </c:pt>
                <c:pt idx="1038">
                  <c:v>4.1000000000000003E-9</c:v>
                </c:pt>
                <c:pt idx="1039">
                  <c:v>4.1000000000000003E-9</c:v>
                </c:pt>
                <c:pt idx="1040">
                  <c:v>4.1000000000000003E-9</c:v>
                </c:pt>
                <c:pt idx="1041">
                  <c:v>4.1000000000000003E-9</c:v>
                </c:pt>
                <c:pt idx="1042">
                  <c:v>4.1000000000000003E-9</c:v>
                </c:pt>
                <c:pt idx="1043">
                  <c:v>4.1000000000000003E-9</c:v>
                </c:pt>
                <c:pt idx="1044">
                  <c:v>4.1000000000000003E-9</c:v>
                </c:pt>
                <c:pt idx="1045">
                  <c:v>4.1000000000000003E-9</c:v>
                </c:pt>
                <c:pt idx="1046">
                  <c:v>4.0000000000000002E-9</c:v>
                </c:pt>
                <c:pt idx="1047">
                  <c:v>4.0000000000000002E-9</c:v>
                </c:pt>
                <c:pt idx="1048">
                  <c:v>4.0000000000000002E-9</c:v>
                </c:pt>
                <c:pt idx="1049">
                  <c:v>4.0000000000000002E-9</c:v>
                </c:pt>
                <c:pt idx="1050">
                  <c:v>4.0000000000000002E-9</c:v>
                </c:pt>
                <c:pt idx="1051">
                  <c:v>4.0000000000000002E-9</c:v>
                </c:pt>
                <c:pt idx="1052">
                  <c:v>4.0000000000000002E-9</c:v>
                </c:pt>
                <c:pt idx="1053">
                  <c:v>4.0000000000000002E-9</c:v>
                </c:pt>
                <c:pt idx="1054">
                  <c:v>4.0000000000000002E-9</c:v>
                </c:pt>
                <c:pt idx="1055">
                  <c:v>4.0000000000000002E-9</c:v>
                </c:pt>
                <c:pt idx="1056">
                  <c:v>4.0000000000000002E-9</c:v>
                </c:pt>
                <c:pt idx="1057">
                  <c:v>4.0000000000000002E-9</c:v>
                </c:pt>
                <c:pt idx="1058">
                  <c:v>4.0000000000000002E-9</c:v>
                </c:pt>
                <c:pt idx="1059">
                  <c:v>4.0000000000000002E-9</c:v>
                </c:pt>
                <c:pt idx="1060">
                  <c:v>4.0000000000000002E-9</c:v>
                </c:pt>
                <c:pt idx="1061">
                  <c:v>4.0000000000000002E-9</c:v>
                </c:pt>
                <c:pt idx="1062">
                  <c:v>4.0000000000000002E-9</c:v>
                </c:pt>
                <c:pt idx="1063">
                  <c:v>4.0000000000000002E-9</c:v>
                </c:pt>
                <c:pt idx="1064">
                  <c:v>4.0000000000000002E-9</c:v>
                </c:pt>
                <c:pt idx="1065">
                  <c:v>3.9000000000000002E-9</c:v>
                </c:pt>
                <c:pt idx="1066">
                  <c:v>3.9000000000000002E-9</c:v>
                </c:pt>
                <c:pt idx="1067">
                  <c:v>3.9000000000000002E-9</c:v>
                </c:pt>
                <c:pt idx="1068">
                  <c:v>3.9000000000000002E-9</c:v>
                </c:pt>
                <c:pt idx="1069">
                  <c:v>4.0000000000000002E-9</c:v>
                </c:pt>
                <c:pt idx="1070">
                  <c:v>3.9000000000000002E-9</c:v>
                </c:pt>
                <c:pt idx="1071">
                  <c:v>3.9000000000000002E-9</c:v>
                </c:pt>
                <c:pt idx="1072">
                  <c:v>3.9000000000000002E-9</c:v>
                </c:pt>
                <c:pt idx="1073">
                  <c:v>3.9000000000000002E-9</c:v>
                </c:pt>
                <c:pt idx="1074">
                  <c:v>3.9000000000000002E-9</c:v>
                </c:pt>
                <c:pt idx="1075">
                  <c:v>3.9000000000000002E-9</c:v>
                </c:pt>
                <c:pt idx="1076">
                  <c:v>3.9000000000000002E-9</c:v>
                </c:pt>
                <c:pt idx="1077">
                  <c:v>3.9000000000000002E-9</c:v>
                </c:pt>
                <c:pt idx="1078">
                  <c:v>3.9000000000000002E-9</c:v>
                </c:pt>
                <c:pt idx="1079">
                  <c:v>3.9000000000000002E-9</c:v>
                </c:pt>
                <c:pt idx="1080">
                  <c:v>3.9000000000000002E-9</c:v>
                </c:pt>
                <c:pt idx="1081">
                  <c:v>3.9000000000000002E-9</c:v>
                </c:pt>
                <c:pt idx="1082">
                  <c:v>3.9000000000000002E-9</c:v>
                </c:pt>
                <c:pt idx="1083">
                  <c:v>3.9000000000000002E-9</c:v>
                </c:pt>
                <c:pt idx="1084">
                  <c:v>3.9000000000000002E-9</c:v>
                </c:pt>
                <c:pt idx="1085">
                  <c:v>3.9000000000000002E-9</c:v>
                </c:pt>
                <c:pt idx="1086">
                  <c:v>3.9000000000000002E-9</c:v>
                </c:pt>
                <c:pt idx="1087">
                  <c:v>3.9000000000000002E-9</c:v>
                </c:pt>
                <c:pt idx="1088">
                  <c:v>3.9000000000000002E-9</c:v>
                </c:pt>
                <c:pt idx="1089">
                  <c:v>3.9000000000000002E-9</c:v>
                </c:pt>
                <c:pt idx="1090">
                  <c:v>3.9000000000000002E-9</c:v>
                </c:pt>
                <c:pt idx="1091">
                  <c:v>3.9000000000000002E-9</c:v>
                </c:pt>
                <c:pt idx="1092">
                  <c:v>3.9000000000000002E-9</c:v>
                </c:pt>
                <c:pt idx="1093">
                  <c:v>3.9000000000000002E-9</c:v>
                </c:pt>
                <c:pt idx="1094">
                  <c:v>3.9000000000000002E-9</c:v>
                </c:pt>
                <c:pt idx="1095">
                  <c:v>3.9000000000000002E-9</c:v>
                </c:pt>
                <c:pt idx="1096">
                  <c:v>3.8000000000000001E-9</c:v>
                </c:pt>
                <c:pt idx="1097">
                  <c:v>3.8000000000000001E-9</c:v>
                </c:pt>
                <c:pt idx="1098">
                  <c:v>3.9000000000000002E-9</c:v>
                </c:pt>
                <c:pt idx="1099">
                  <c:v>3.9000000000000002E-9</c:v>
                </c:pt>
                <c:pt idx="1100">
                  <c:v>3.9000000000000002E-9</c:v>
                </c:pt>
                <c:pt idx="1101">
                  <c:v>3.8000000000000001E-9</c:v>
                </c:pt>
                <c:pt idx="1102">
                  <c:v>3.8000000000000001E-9</c:v>
                </c:pt>
                <c:pt idx="1103">
                  <c:v>3.8000000000000001E-9</c:v>
                </c:pt>
                <c:pt idx="1104">
                  <c:v>3.8000000000000001E-9</c:v>
                </c:pt>
                <c:pt idx="1105">
                  <c:v>3.8000000000000001E-9</c:v>
                </c:pt>
                <c:pt idx="1106">
                  <c:v>3.8000000000000001E-9</c:v>
                </c:pt>
                <c:pt idx="1107">
                  <c:v>3.8000000000000001E-9</c:v>
                </c:pt>
                <c:pt idx="1108">
                  <c:v>3.8000000000000001E-9</c:v>
                </c:pt>
                <c:pt idx="1109">
                  <c:v>3.8000000000000001E-9</c:v>
                </c:pt>
                <c:pt idx="1110">
                  <c:v>3.8000000000000001E-9</c:v>
                </c:pt>
                <c:pt idx="1111">
                  <c:v>3.8000000000000001E-9</c:v>
                </c:pt>
                <c:pt idx="1112">
                  <c:v>3.8000000000000001E-9</c:v>
                </c:pt>
                <c:pt idx="1113">
                  <c:v>3.8000000000000001E-9</c:v>
                </c:pt>
                <c:pt idx="1114">
                  <c:v>3.8000000000000001E-9</c:v>
                </c:pt>
                <c:pt idx="1115">
                  <c:v>3.8000000000000001E-9</c:v>
                </c:pt>
                <c:pt idx="1116">
                  <c:v>3.8000000000000001E-9</c:v>
                </c:pt>
                <c:pt idx="1117">
                  <c:v>3.8000000000000001E-9</c:v>
                </c:pt>
                <c:pt idx="1118">
                  <c:v>3.8000000000000001E-9</c:v>
                </c:pt>
                <c:pt idx="1119">
                  <c:v>3.8000000000000001E-9</c:v>
                </c:pt>
                <c:pt idx="1120">
                  <c:v>3.8000000000000001E-9</c:v>
                </c:pt>
                <c:pt idx="1121">
                  <c:v>3.8000000000000001E-9</c:v>
                </c:pt>
                <c:pt idx="1122">
                  <c:v>3.8000000000000001E-9</c:v>
                </c:pt>
                <c:pt idx="1123">
                  <c:v>3.8000000000000001E-9</c:v>
                </c:pt>
                <c:pt idx="1124">
                  <c:v>3.8000000000000001E-9</c:v>
                </c:pt>
                <c:pt idx="1125">
                  <c:v>3.8000000000000001E-9</c:v>
                </c:pt>
                <c:pt idx="1126">
                  <c:v>3.8000000000000001E-9</c:v>
                </c:pt>
                <c:pt idx="1127">
                  <c:v>3.8000000000000001E-9</c:v>
                </c:pt>
                <c:pt idx="1128">
                  <c:v>3.8000000000000001E-9</c:v>
                </c:pt>
                <c:pt idx="1129">
                  <c:v>3.8000000000000001E-9</c:v>
                </c:pt>
                <c:pt idx="1130">
                  <c:v>3.8000000000000001E-9</c:v>
                </c:pt>
                <c:pt idx="1131">
                  <c:v>3.8000000000000001E-9</c:v>
                </c:pt>
                <c:pt idx="1132">
                  <c:v>3.8000000000000001E-9</c:v>
                </c:pt>
                <c:pt idx="1133">
                  <c:v>3.8000000000000001E-9</c:v>
                </c:pt>
                <c:pt idx="1134">
                  <c:v>3.8000000000000001E-9</c:v>
                </c:pt>
                <c:pt idx="1135">
                  <c:v>3.8000000000000001E-9</c:v>
                </c:pt>
                <c:pt idx="1136">
                  <c:v>3.8000000000000001E-9</c:v>
                </c:pt>
                <c:pt idx="1137">
                  <c:v>3.8000000000000001E-9</c:v>
                </c:pt>
                <c:pt idx="1138">
                  <c:v>3.8000000000000001E-9</c:v>
                </c:pt>
                <c:pt idx="1139">
                  <c:v>3.8000000000000001E-9</c:v>
                </c:pt>
                <c:pt idx="1140">
                  <c:v>3.8000000000000001E-9</c:v>
                </c:pt>
                <c:pt idx="1141">
                  <c:v>3.8000000000000001E-9</c:v>
                </c:pt>
                <c:pt idx="1142">
                  <c:v>3.8000000000000001E-9</c:v>
                </c:pt>
                <c:pt idx="1143">
                  <c:v>3.8000000000000001E-9</c:v>
                </c:pt>
                <c:pt idx="1144">
                  <c:v>3.8000000000000001E-9</c:v>
                </c:pt>
                <c:pt idx="1145">
                  <c:v>3.7E-9</c:v>
                </c:pt>
                <c:pt idx="1146">
                  <c:v>3.7E-9</c:v>
                </c:pt>
                <c:pt idx="1147">
                  <c:v>3.7E-9</c:v>
                </c:pt>
                <c:pt idx="1148">
                  <c:v>3.7E-9</c:v>
                </c:pt>
                <c:pt idx="1149">
                  <c:v>3.8000000000000001E-9</c:v>
                </c:pt>
                <c:pt idx="1150">
                  <c:v>3.7E-9</c:v>
                </c:pt>
                <c:pt idx="1151">
                  <c:v>3.7E-9</c:v>
                </c:pt>
                <c:pt idx="1152">
                  <c:v>3.7E-9</c:v>
                </c:pt>
                <c:pt idx="1153">
                  <c:v>3.7E-9</c:v>
                </c:pt>
                <c:pt idx="1154">
                  <c:v>3.7E-9</c:v>
                </c:pt>
                <c:pt idx="1155">
                  <c:v>3.7E-9</c:v>
                </c:pt>
                <c:pt idx="1156">
                  <c:v>3.7E-9</c:v>
                </c:pt>
                <c:pt idx="1157">
                  <c:v>3.7E-9</c:v>
                </c:pt>
                <c:pt idx="1158">
                  <c:v>3.7E-9</c:v>
                </c:pt>
                <c:pt idx="1159">
                  <c:v>3.7E-9</c:v>
                </c:pt>
                <c:pt idx="1160">
                  <c:v>3.7E-9</c:v>
                </c:pt>
                <c:pt idx="1161">
                  <c:v>3.7E-9</c:v>
                </c:pt>
                <c:pt idx="1162">
                  <c:v>3.7E-9</c:v>
                </c:pt>
                <c:pt idx="1163">
                  <c:v>3.7E-9</c:v>
                </c:pt>
                <c:pt idx="1164">
                  <c:v>3.7E-9</c:v>
                </c:pt>
                <c:pt idx="1165">
                  <c:v>3.7E-9</c:v>
                </c:pt>
                <c:pt idx="1166">
                  <c:v>3.7E-9</c:v>
                </c:pt>
                <c:pt idx="1167">
                  <c:v>3.7E-9</c:v>
                </c:pt>
                <c:pt idx="1168">
                  <c:v>3.7E-9</c:v>
                </c:pt>
                <c:pt idx="1169">
                  <c:v>3.7E-9</c:v>
                </c:pt>
                <c:pt idx="1170">
                  <c:v>3.7E-9</c:v>
                </c:pt>
                <c:pt idx="1171">
                  <c:v>3.7E-9</c:v>
                </c:pt>
                <c:pt idx="1172">
                  <c:v>3.7E-9</c:v>
                </c:pt>
                <c:pt idx="1173">
                  <c:v>3.7E-9</c:v>
                </c:pt>
                <c:pt idx="1174">
                  <c:v>3.7E-9</c:v>
                </c:pt>
                <c:pt idx="1175">
                  <c:v>3.6E-9</c:v>
                </c:pt>
                <c:pt idx="1176">
                  <c:v>3.7E-9</c:v>
                </c:pt>
                <c:pt idx="1177">
                  <c:v>3.7E-9</c:v>
                </c:pt>
                <c:pt idx="1178">
                  <c:v>3.7E-9</c:v>
                </c:pt>
                <c:pt idx="1179">
                  <c:v>3.6E-9</c:v>
                </c:pt>
                <c:pt idx="1180">
                  <c:v>3.6E-9</c:v>
                </c:pt>
                <c:pt idx="1181">
                  <c:v>3.6E-9</c:v>
                </c:pt>
                <c:pt idx="1182">
                  <c:v>3.6E-9</c:v>
                </c:pt>
                <c:pt idx="1183">
                  <c:v>3.6E-9</c:v>
                </c:pt>
                <c:pt idx="1184">
                  <c:v>3.6E-9</c:v>
                </c:pt>
                <c:pt idx="1185">
                  <c:v>3.6E-9</c:v>
                </c:pt>
                <c:pt idx="1186">
                  <c:v>3.6E-9</c:v>
                </c:pt>
                <c:pt idx="1187">
                  <c:v>3.6E-9</c:v>
                </c:pt>
                <c:pt idx="1188">
                  <c:v>3.6E-9</c:v>
                </c:pt>
                <c:pt idx="1189">
                  <c:v>3.6E-9</c:v>
                </c:pt>
                <c:pt idx="1190">
                  <c:v>3.6E-9</c:v>
                </c:pt>
                <c:pt idx="1191">
                  <c:v>3.6E-9</c:v>
                </c:pt>
                <c:pt idx="1192">
                  <c:v>3.6E-9</c:v>
                </c:pt>
                <c:pt idx="1193">
                  <c:v>3.6E-9</c:v>
                </c:pt>
                <c:pt idx="1194">
                  <c:v>3.6E-9</c:v>
                </c:pt>
                <c:pt idx="1195">
                  <c:v>3.6E-9</c:v>
                </c:pt>
                <c:pt idx="1196">
                  <c:v>3.6E-9</c:v>
                </c:pt>
                <c:pt idx="1197">
                  <c:v>3.6E-9</c:v>
                </c:pt>
                <c:pt idx="1198">
                  <c:v>3.6E-9</c:v>
                </c:pt>
                <c:pt idx="1199">
                  <c:v>3.6E-9</c:v>
                </c:pt>
                <c:pt idx="1200">
                  <c:v>3.6E-9</c:v>
                </c:pt>
                <c:pt idx="1201">
                  <c:v>3.6E-9</c:v>
                </c:pt>
                <c:pt idx="1202">
                  <c:v>3.6E-9</c:v>
                </c:pt>
                <c:pt idx="1203">
                  <c:v>3.6E-9</c:v>
                </c:pt>
                <c:pt idx="1204">
                  <c:v>3.6E-9</c:v>
                </c:pt>
                <c:pt idx="1205">
                  <c:v>3.6E-9</c:v>
                </c:pt>
                <c:pt idx="1206">
                  <c:v>3.6E-9</c:v>
                </c:pt>
                <c:pt idx="1207">
                  <c:v>3.6E-9</c:v>
                </c:pt>
                <c:pt idx="1208">
                  <c:v>3.6E-9</c:v>
                </c:pt>
                <c:pt idx="1209">
                  <c:v>3.6E-9</c:v>
                </c:pt>
                <c:pt idx="1210">
                  <c:v>3.6E-9</c:v>
                </c:pt>
                <c:pt idx="1211">
                  <c:v>3.6E-9</c:v>
                </c:pt>
                <c:pt idx="1212">
                  <c:v>3.6E-9</c:v>
                </c:pt>
                <c:pt idx="1213">
                  <c:v>3.6E-9</c:v>
                </c:pt>
                <c:pt idx="1214">
                  <c:v>3.4999999999999999E-9</c:v>
                </c:pt>
                <c:pt idx="1215">
                  <c:v>3.6E-9</c:v>
                </c:pt>
                <c:pt idx="1216">
                  <c:v>3.4999999999999999E-9</c:v>
                </c:pt>
                <c:pt idx="1217">
                  <c:v>3.4999999999999999E-9</c:v>
                </c:pt>
                <c:pt idx="1218">
                  <c:v>3.4999999999999999E-9</c:v>
                </c:pt>
                <c:pt idx="1219">
                  <c:v>3.4999999999999999E-9</c:v>
                </c:pt>
                <c:pt idx="1220">
                  <c:v>3.4999999999999999E-9</c:v>
                </c:pt>
                <c:pt idx="1221">
                  <c:v>3.4999999999999999E-9</c:v>
                </c:pt>
                <c:pt idx="1222">
                  <c:v>3.4999999999999999E-9</c:v>
                </c:pt>
                <c:pt idx="1223">
                  <c:v>3.4999999999999999E-9</c:v>
                </c:pt>
                <c:pt idx="1224">
                  <c:v>3.4999999999999999E-9</c:v>
                </c:pt>
                <c:pt idx="1225">
                  <c:v>3.4999999999999999E-9</c:v>
                </c:pt>
                <c:pt idx="1226">
                  <c:v>3.4999999999999999E-9</c:v>
                </c:pt>
                <c:pt idx="1227">
                  <c:v>3.4999999999999999E-9</c:v>
                </c:pt>
                <c:pt idx="1228">
                  <c:v>3.4999999999999999E-9</c:v>
                </c:pt>
                <c:pt idx="1229">
                  <c:v>3.4999999999999999E-9</c:v>
                </c:pt>
                <c:pt idx="1230">
                  <c:v>3.4999999999999999E-9</c:v>
                </c:pt>
                <c:pt idx="1231">
                  <c:v>3.4999999999999999E-9</c:v>
                </c:pt>
                <c:pt idx="1232">
                  <c:v>3.4999999999999999E-9</c:v>
                </c:pt>
                <c:pt idx="1233">
                  <c:v>3.4999999999999999E-9</c:v>
                </c:pt>
                <c:pt idx="1234">
                  <c:v>3.4999999999999999E-9</c:v>
                </c:pt>
                <c:pt idx="1235">
                  <c:v>3.4999999999999999E-9</c:v>
                </c:pt>
                <c:pt idx="1236">
                  <c:v>3.4999999999999999E-9</c:v>
                </c:pt>
                <c:pt idx="1237">
                  <c:v>3.4999999999999999E-9</c:v>
                </c:pt>
                <c:pt idx="1238">
                  <c:v>3.4999999999999999E-9</c:v>
                </c:pt>
                <c:pt idx="1239">
                  <c:v>3.4999999999999999E-9</c:v>
                </c:pt>
                <c:pt idx="1240">
                  <c:v>3.4999999999999999E-9</c:v>
                </c:pt>
                <c:pt idx="1241">
                  <c:v>3.4999999999999999E-9</c:v>
                </c:pt>
                <c:pt idx="1242">
                  <c:v>3.4999999999999999E-9</c:v>
                </c:pt>
                <c:pt idx="1243">
                  <c:v>3.4999999999999999E-9</c:v>
                </c:pt>
                <c:pt idx="1244">
                  <c:v>3.4999999999999999E-9</c:v>
                </c:pt>
                <c:pt idx="1245">
                  <c:v>3.4999999999999999E-9</c:v>
                </c:pt>
                <c:pt idx="1246">
                  <c:v>3.4999999999999999E-9</c:v>
                </c:pt>
                <c:pt idx="1247">
                  <c:v>3.4999999999999999E-9</c:v>
                </c:pt>
                <c:pt idx="1248">
                  <c:v>3.4999999999999999E-9</c:v>
                </c:pt>
                <c:pt idx="1249">
                  <c:v>3.4999999999999999E-9</c:v>
                </c:pt>
                <c:pt idx="1250">
                  <c:v>3.4999999999999999E-9</c:v>
                </c:pt>
                <c:pt idx="1251">
                  <c:v>3.4999999999999999E-9</c:v>
                </c:pt>
                <c:pt idx="1252">
                  <c:v>3.4999999999999999E-9</c:v>
                </c:pt>
                <c:pt idx="1253">
                  <c:v>3.4999999999999999E-9</c:v>
                </c:pt>
                <c:pt idx="1254">
                  <c:v>3.4999999999999999E-9</c:v>
                </c:pt>
                <c:pt idx="1255">
                  <c:v>3.4999999999999999E-9</c:v>
                </c:pt>
                <c:pt idx="1256">
                  <c:v>3.4999999999999999E-9</c:v>
                </c:pt>
                <c:pt idx="1257">
                  <c:v>3.3999999999999998E-9</c:v>
                </c:pt>
                <c:pt idx="1258">
                  <c:v>3.3999999999999998E-9</c:v>
                </c:pt>
                <c:pt idx="1259">
                  <c:v>3.3999999999999998E-9</c:v>
                </c:pt>
                <c:pt idx="1260">
                  <c:v>3.3999999999999998E-9</c:v>
                </c:pt>
                <c:pt idx="1261">
                  <c:v>3.3999999999999998E-9</c:v>
                </c:pt>
                <c:pt idx="1262">
                  <c:v>3.3999999999999998E-9</c:v>
                </c:pt>
                <c:pt idx="1263">
                  <c:v>3.3999999999999998E-9</c:v>
                </c:pt>
                <c:pt idx="1264">
                  <c:v>3.3999999999999998E-9</c:v>
                </c:pt>
                <c:pt idx="1265">
                  <c:v>3.3999999999999998E-9</c:v>
                </c:pt>
                <c:pt idx="1266">
                  <c:v>3.3999999999999998E-9</c:v>
                </c:pt>
                <c:pt idx="1267">
                  <c:v>3.3999999999999998E-9</c:v>
                </c:pt>
                <c:pt idx="1268">
                  <c:v>3.3999999999999998E-9</c:v>
                </c:pt>
                <c:pt idx="1269">
                  <c:v>3.3999999999999998E-9</c:v>
                </c:pt>
                <c:pt idx="1270">
                  <c:v>3.3999999999999998E-9</c:v>
                </c:pt>
                <c:pt idx="1271">
                  <c:v>3.3999999999999998E-9</c:v>
                </c:pt>
                <c:pt idx="1272">
                  <c:v>3.3999999999999998E-9</c:v>
                </c:pt>
                <c:pt idx="1273">
                  <c:v>3.3999999999999998E-9</c:v>
                </c:pt>
                <c:pt idx="1274">
                  <c:v>3.3999999999999998E-9</c:v>
                </c:pt>
                <c:pt idx="1275">
                  <c:v>3.3999999999999998E-9</c:v>
                </c:pt>
                <c:pt idx="1276">
                  <c:v>3.3999999999999998E-9</c:v>
                </c:pt>
                <c:pt idx="1277">
                  <c:v>3.3999999999999998E-9</c:v>
                </c:pt>
                <c:pt idx="1278">
                  <c:v>3.3999999999999998E-9</c:v>
                </c:pt>
                <c:pt idx="1279">
                  <c:v>3.3999999999999998E-9</c:v>
                </c:pt>
                <c:pt idx="1280">
                  <c:v>3.3999999999999998E-9</c:v>
                </c:pt>
                <c:pt idx="1281">
                  <c:v>3.3999999999999998E-9</c:v>
                </c:pt>
                <c:pt idx="1282">
                  <c:v>3.3999999999999998E-9</c:v>
                </c:pt>
                <c:pt idx="1283">
                  <c:v>3.3999999999999998E-9</c:v>
                </c:pt>
                <c:pt idx="1284">
                  <c:v>3.3999999999999998E-9</c:v>
                </c:pt>
                <c:pt idx="1285">
                  <c:v>3.3999999999999998E-9</c:v>
                </c:pt>
                <c:pt idx="1286">
                  <c:v>3.3999999999999998E-9</c:v>
                </c:pt>
                <c:pt idx="1287">
                  <c:v>3.3999999999999998E-9</c:v>
                </c:pt>
                <c:pt idx="1288">
                  <c:v>3.3999999999999998E-9</c:v>
                </c:pt>
                <c:pt idx="1289">
                  <c:v>3.3999999999999998E-9</c:v>
                </c:pt>
                <c:pt idx="1290">
                  <c:v>3.3999999999999998E-9</c:v>
                </c:pt>
                <c:pt idx="1291">
                  <c:v>3.3999999999999998E-9</c:v>
                </c:pt>
                <c:pt idx="1292">
                  <c:v>3.3999999999999998E-9</c:v>
                </c:pt>
                <c:pt idx="1293">
                  <c:v>3.3999999999999998E-9</c:v>
                </c:pt>
                <c:pt idx="1294">
                  <c:v>3.3999999999999998E-9</c:v>
                </c:pt>
                <c:pt idx="1295">
                  <c:v>3.3999999999999998E-9</c:v>
                </c:pt>
                <c:pt idx="1296">
                  <c:v>3.3999999999999998E-9</c:v>
                </c:pt>
                <c:pt idx="1297">
                  <c:v>3.3999999999999998E-9</c:v>
                </c:pt>
                <c:pt idx="1298">
                  <c:v>3.3999999999999998E-9</c:v>
                </c:pt>
                <c:pt idx="1299">
                  <c:v>3.3999999999999998E-9</c:v>
                </c:pt>
                <c:pt idx="1300">
                  <c:v>3.3999999999999998E-9</c:v>
                </c:pt>
                <c:pt idx="1301">
                  <c:v>3.3999999999999998E-9</c:v>
                </c:pt>
                <c:pt idx="1302">
                  <c:v>3.3999999999999998E-9</c:v>
                </c:pt>
                <c:pt idx="1303">
                  <c:v>3.3000000000000002E-9</c:v>
                </c:pt>
                <c:pt idx="1304">
                  <c:v>3.3000000000000002E-9</c:v>
                </c:pt>
                <c:pt idx="1305">
                  <c:v>3.3000000000000002E-9</c:v>
                </c:pt>
                <c:pt idx="1306">
                  <c:v>3.3000000000000002E-9</c:v>
                </c:pt>
                <c:pt idx="1307">
                  <c:v>3.3000000000000002E-9</c:v>
                </c:pt>
                <c:pt idx="1308">
                  <c:v>3.3000000000000002E-9</c:v>
                </c:pt>
                <c:pt idx="1309">
                  <c:v>3.3000000000000002E-9</c:v>
                </c:pt>
                <c:pt idx="1310">
                  <c:v>3.3000000000000002E-9</c:v>
                </c:pt>
                <c:pt idx="1311">
                  <c:v>3.3000000000000002E-9</c:v>
                </c:pt>
                <c:pt idx="1312">
                  <c:v>3.3000000000000002E-9</c:v>
                </c:pt>
                <c:pt idx="1313">
                  <c:v>3.3000000000000002E-9</c:v>
                </c:pt>
                <c:pt idx="1314">
                  <c:v>3.3000000000000002E-9</c:v>
                </c:pt>
                <c:pt idx="1315">
                  <c:v>3.3000000000000002E-9</c:v>
                </c:pt>
                <c:pt idx="1316">
                  <c:v>3.3000000000000002E-9</c:v>
                </c:pt>
                <c:pt idx="1317">
                  <c:v>3.3000000000000002E-9</c:v>
                </c:pt>
                <c:pt idx="1318">
                  <c:v>3.3000000000000002E-9</c:v>
                </c:pt>
                <c:pt idx="1319">
                  <c:v>3.3000000000000002E-9</c:v>
                </c:pt>
                <c:pt idx="1320">
                  <c:v>3.3000000000000002E-9</c:v>
                </c:pt>
                <c:pt idx="1321">
                  <c:v>3.3000000000000002E-9</c:v>
                </c:pt>
                <c:pt idx="1322">
                  <c:v>3.3000000000000002E-9</c:v>
                </c:pt>
                <c:pt idx="1323">
                  <c:v>3.3000000000000002E-9</c:v>
                </c:pt>
                <c:pt idx="1324">
                  <c:v>3.3000000000000002E-9</c:v>
                </c:pt>
                <c:pt idx="1325">
                  <c:v>3.3000000000000002E-9</c:v>
                </c:pt>
                <c:pt idx="1326">
                  <c:v>3.3000000000000002E-9</c:v>
                </c:pt>
                <c:pt idx="1327">
                  <c:v>3.3000000000000002E-9</c:v>
                </c:pt>
                <c:pt idx="1328">
                  <c:v>3.3000000000000002E-9</c:v>
                </c:pt>
                <c:pt idx="1329">
                  <c:v>3.3000000000000002E-9</c:v>
                </c:pt>
                <c:pt idx="1330">
                  <c:v>3.3000000000000002E-9</c:v>
                </c:pt>
                <c:pt idx="1331">
                  <c:v>3.3000000000000002E-9</c:v>
                </c:pt>
                <c:pt idx="1332">
                  <c:v>3.3000000000000002E-9</c:v>
                </c:pt>
                <c:pt idx="1333">
                  <c:v>3.3000000000000002E-9</c:v>
                </c:pt>
                <c:pt idx="1334">
                  <c:v>3.3000000000000002E-9</c:v>
                </c:pt>
                <c:pt idx="1335">
                  <c:v>3.3000000000000002E-9</c:v>
                </c:pt>
                <c:pt idx="1336">
                  <c:v>3.3000000000000002E-9</c:v>
                </c:pt>
                <c:pt idx="1337">
                  <c:v>3.2000000000000001E-9</c:v>
                </c:pt>
                <c:pt idx="1338">
                  <c:v>3.3000000000000002E-9</c:v>
                </c:pt>
                <c:pt idx="1339">
                  <c:v>3.2000000000000001E-9</c:v>
                </c:pt>
                <c:pt idx="1340">
                  <c:v>3.2000000000000001E-9</c:v>
                </c:pt>
                <c:pt idx="1341">
                  <c:v>3.2000000000000001E-9</c:v>
                </c:pt>
                <c:pt idx="1342">
                  <c:v>3.2000000000000001E-9</c:v>
                </c:pt>
                <c:pt idx="1343">
                  <c:v>3.2000000000000001E-9</c:v>
                </c:pt>
                <c:pt idx="1344">
                  <c:v>3.2000000000000001E-9</c:v>
                </c:pt>
                <c:pt idx="1345">
                  <c:v>3.2000000000000001E-9</c:v>
                </c:pt>
                <c:pt idx="1346">
                  <c:v>3.2000000000000001E-9</c:v>
                </c:pt>
                <c:pt idx="1347">
                  <c:v>3.2000000000000001E-9</c:v>
                </c:pt>
                <c:pt idx="1348">
                  <c:v>3.2000000000000001E-9</c:v>
                </c:pt>
                <c:pt idx="1349">
                  <c:v>3.2000000000000001E-9</c:v>
                </c:pt>
                <c:pt idx="1350">
                  <c:v>3.2000000000000001E-9</c:v>
                </c:pt>
                <c:pt idx="1351">
                  <c:v>3.2000000000000001E-9</c:v>
                </c:pt>
                <c:pt idx="1352">
                  <c:v>3.2000000000000001E-9</c:v>
                </c:pt>
                <c:pt idx="1353">
                  <c:v>3.2000000000000001E-9</c:v>
                </c:pt>
                <c:pt idx="1354">
                  <c:v>3.2000000000000001E-9</c:v>
                </c:pt>
                <c:pt idx="1355">
                  <c:v>3.2000000000000001E-9</c:v>
                </c:pt>
                <c:pt idx="1356">
                  <c:v>3.2000000000000001E-9</c:v>
                </c:pt>
                <c:pt idx="1357">
                  <c:v>3.2000000000000001E-9</c:v>
                </c:pt>
                <c:pt idx="1358">
                  <c:v>3.2000000000000001E-9</c:v>
                </c:pt>
                <c:pt idx="1359">
                  <c:v>3.2000000000000001E-9</c:v>
                </c:pt>
                <c:pt idx="1360">
                  <c:v>3.2000000000000001E-9</c:v>
                </c:pt>
                <c:pt idx="1361">
                  <c:v>3.2000000000000001E-9</c:v>
                </c:pt>
                <c:pt idx="1362">
                  <c:v>3.2000000000000001E-9</c:v>
                </c:pt>
                <c:pt idx="1363">
                  <c:v>3.2000000000000001E-9</c:v>
                </c:pt>
                <c:pt idx="1364">
                  <c:v>3.2000000000000001E-9</c:v>
                </c:pt>
                <c:pt idx="1365">
                  <c:v>3.2000000000000001E-9</c:v>
                </c:pt>
                <c:pt idx="1366">
                  <c:v>3.2000000000000001E-9</c:v>
                </c:pt>
                <c:pt idx="1367">
                  <c:v>3.2000000000000001E-9</c:v>
                </c:pt>
                <c:pt idx="1368">
                  <c:v>3.2000000000000001E-9</c:v>
                </c:pt>
                <c:pt idx="1369">
                  <c:v>3.2000000000000001E-9</c:v>
                </c:pt>
                <c:pt idx="1370">
                  <c:v>3.2000000000000001E-9</c:v>
                </c:pt>
                <c:pt idx="1371">
                  <c:v>3.2000000000000001E-9</c:v>
                </c:pt>
                <c:pt idx="1372">
                  <c:v>3.2000000000000001E-9</c:v>
                </c:pt>
                <c:pt idx="1373">
                  <c:v>3.2000000000000001E-9</c:v>
                </c:pt>
                <c:pt idx="1374">
                  <c:v>3.2000000000000001E-9</c:v>
                </c:pt>
                <c:pt idx="1375">
                  <c:v>3.2000000000000001E-9</c:v>
                </c:pt>
                <c:pt idx="1376">
                  <c:v>3.2000000000000001E-9</c:v>
                </c:pt>
                <c:pt idx="1377">
                  <c:v>3.2000000000000001E-9</c:v>
                </c:pt>
                <c:pt idx="1378">
                  <c:v>3.1E-9</c:v>
                </c:pt>
                <c:pt idx="1379">
                  <c:v>3.2000000000000001E-9</c:v>
                </c:pt>
                <c:pt idx="1380">
                  <c:v>3.1E-9</c:v>
                </c:pt>
                <c:pt idx="1381">
                  <c:v>3.1E-9</c:v>
                </c:pt>
                <c:pt idx="1382">
                  <c:v>3.1E-9</c:v>
                </c:pt>
                <c:pt idx="1383">
                  <c:v>3.1E-9</c:v>
                </c:pt>
                <c:pt idx="1384">
                  <c:v>3.1E-9</c:v>
                </c:pt>
                <c:pt idx="1385">
                  <c:v>3.1E-9</c:v>
                </c:pt>
                <c:pt idx="1386">
                  <c:v>3.1E-9</c:v>
                </c:pt>
                <c:pt idx="1387">
                  <c:v>3.1E-9</c:v>
                </c:pt>
                <c:pt idx="1388">
                  <c:v>3.1E-9</c:v>
                </c:pt>
                <c:pt idx="1389">
                  <c:v>3.1E-9</c:v>
                </c:pt>
                <c:pt idx="1390">
                  <c:v>3.1E-9</c:v>
                </c:pt>
                <c:pt idx="1391">
                  <c:v>3.1E-9</c:v>
                </c:pt>
                <c:pt idx="1392">
                  <c:v>3.1E-9</c:v>
                </c:pt>
                <c:pt idx="1393">
                  <c:v>3.1E-9</c:v>
                </c:pt>
                <c:pt idx="1394">
                  <c:v>3.1E-9</c:v>
                </c:pt>
                <c:pt idx="1395">
                  <c:v>3.1E-9</c:v>
                </c:pt>
                <c:pt idx="1396">
                  <c:v>3.1E-9</c:v>
                </c:pt>
                <c:pt idx="1397">
                  <c:v>3.1E-9</c:v>
                </c:pt>
                <c:pt idx="1398">
                  <c:v>3.1E-9</c:v>
                </c:pt>
                <c:pt idx="1399">
                  <c:v>3.1E-9</c:v>
                </c:pt>
                <c:pt idx="1400">
                  <c:v>3.1E-9</c:v>
                </c:pt>
                <c:pt idx="1401">
                  <c:v>3.1E-9</c:v>
                </c:pt>
                <c:pt idx="1402">
                  <c:v>3.1E-9</c:v>
                </c:pt>
                <c:pt idx="1403">
                  <c:v>3.1E-9</c:v>
                </c:pt>
                <c:pt idx="1404">
                  <c:v>3.1E-9</c:v>
                </c:pt>
                <c:pt idx="1405">
                  <c:v>3.1E-9</c:v>
                </c:pt>
                <c:pt idx="1406">
                  <c:v>3.1E-9</c:v>
                </c:pt>
                <c:pt idx="1407">
                  <c:v>3.1E-9</c:v>
                </c:pt>
                <c:pt idx="1408">
                  <c:v>3.1E-9</c:v>
                </c:pt>
                <c:pt idx="1409">
                  <c:v>3.1E-9</c:v>
                </c:pt>
                <c:pt idx="1410">
                  <c:v>3.1E-9</c:v>
                </c:pt>
                <c:pt idx="1411">
                  <c:v>3.1E-9</c:v>
                </c:pt>
                <c:pt idx="1412">
                  <c:v>3.1E-9</c:v>
                </c:pt>
                <c:pt idx="1413">
                  <c:v>3.1E-9</c:v>
                </c:pt>
                <c:pt idx="1414">
                  <c:v>3.1E-9</c:v>
                </c:pt>
                <c:pt idx="1415">
                  <c:v>3.1E-9</c:v>
                </c:pt>
                <c:pt idx="1416">
                  <c:v>3.1E-9</c:v>
                </c:pt>
                <c:pt idx="1417">
                  <c:v>3.1E-9</c:v>
                </c:pt>
                <c:pt idx="1418">
                  <c:v>3.1E-9</c:v>
                </c:pt>
                <c:pt idx="1419">
                  <c:v>3E-9</c:v>
                </c:pt>
                <c:pt idx="1420">
                  <c:v>3E-9</c:v>
                </c:pt>
                <c:pt idx="1421">
                  <c:v>3E-9</c:v>
                </c:pt>
                <c:pt idx="1422">
                  <c:v>2.5000000000000001E-9</c:v>
                </c:pt>
                <c:pt idx="1423">
                  <c:v>2.5000000000000001E-9</c:v>
                </c:pt>
                <c:pt idx="1424">
                  <c:v>2.5000000000000001E-9</c:v>
                </c:pt>
                <c:pt idx="1425">
                  <c:v>2.5000000000000001E-9</c:v>
                </c:pt>
                <c:pt idx="1426">
                  <c:v>2.5000000000000001E-9</c:v>
                </c:pt>
                <c:pt idx="1427">
                  <c:v>2.5000000000000001E-9</c:v>
                </c:pt>
                <c:pt idx="1428">
                  <c:v>2.6000000000000001E-9</c:v>
                </c:pt>
                <c:pt idx="1429">
                  <c:v>2.8999999999999999E-9</c:v>
                </c:pt>
                <c:pt idx="1430">
                  <c:v>2.7999999999999998E-9</c:v>
                </c:pt>
                <c:pt idx="1431">
                  <c:v>4.6999999999999999E-9</c:v>
                </c:pt>
                <c:pt idx="1432">
                  <c:v>1E-8</c:v>
                </c:pt>
                <c:pt idx="1433">
                  <c:v>2.4E-8</c:v>
                </c:pt>
                <c:pt idx="1434">
                  <c:v>5.9999999999999995E-8</c:v>
                </c:pt>
                <c:pt idx="1435">
                  <c:v>1.1000000000000001E-7</c:v>
                </c:pt>
                <c:pt idx="1436">
                  <c:v>1.9000000000000001E-7</c:v>
                </c:pt>
                <c:pt idx="1437">
                  <c:v>2.8000000000000002E-7</c:v>
                </c:pt>
                <c:pt idx="1438">
                  <c:v>3.8000000000000001E-7</c:v>
                </c:pt>
                <c:pt idx="1439">
                  <c:v>4.8999999999999997E-7</c:v>
                </c:pt>
                <c:pt idx="1440">
                  <c:v>6.0999999999999998E-7</c:v>
                </c:pt>
                <c:pt idx="1441">
                  <c:v>7.5000000000000002E-7</c:v>
                </c:pt>
                <c:pt idx="1442">
                  <c:v>9.4E-7</c:v>
                </c:pt>
                <c:pt idx="1443">
                  <c:v>1.1000000000000001E-6</c:v>
                </c:pt>
                <c:pt idx="1444">
                  <c:v>1.3E-6</c:v>
                </c:pt>
                <c:pt idx="1445">
                  <c:v>1.5E-6</c:v>
                </c:pt>
                <c:pt idx="1446">
                  <c:v>1.7E-6</c:v>
                </c:pt>
                <c:pt idx="1447">
                  <c:v>1.9E-6</c:v>
                </c:pt>
                <c:pt idx="1448">
                  <c:v>2.0999999999999998E-6</c:v>
                </c:pt>
                <c:pt idx="1449">
                  <c:v>2.2000000000000001E-6</c:v>
                </c:pt>
                <c:pt idx="1450">
                  <c:v>2.3999999999999999E-6</c:v>
                </c:pt>
                <c:pt idx="1451">
                  <c:v>2.6000000000000001E-6</c:v>
                </c:pt>
                <c:pt idx="1452">
                  <c:v>2.7E-6</c:v>
                </c:pt>
                <c:pt idx="1453">
                  <c:v>2.9000000000000002E-6</c:v>
                </c:pt>
                <c:pt idx="1454">
                  <c:v>3.0000000000000001E-6</c:v>
                </c:pt>
                <c:pt idx="1455">
                  <c:v>3.1E-6</c:v>
                </c:pt>
                <c:pt idx="1456">
                  <c:v>3.1999999999999999E-6</c:v>
                </c:pt>
                <c:pt idx="1457">
                  <c:v>3.3000000000000002E-6</c:v>
                </c:pt>
                <c:pt idx="1458">
                  <c:v>3.4000000000000001E-6</c:v>
                </c:pt>
                <c:pt idx="1459">
                  <c:v>3.5999999999999998E-6</c:v>
                </c:pt>
                <c:pt idx="1460">
                  <c:v>3.5999999999999998E-6</c:v>
                </c:pt>
                <c:pt idx="1461">
                  <c:v>3.7000000000000002E-6</c:v>
                </c:pt>
                <c:pt idx="1462">
                  <c:v>3.8E-6</c:v>
                </c:pt>
                <c:pt idx="1463">
                  <c:v>3.8999999999999999E-6</c:v>
                </c:pt>
                <c:pt idx="1464">
                  <c:v>3.9999999999999998E-6</c:v>
                </c:pt>
                <c:pt idx="1465">
                  <c:v>4.0999999999999997E-6</c:v>
                </c:pt>
                <c:pt idx="1466">
                  <c:v>4.0999999999999997E-6</c:v>
                </c:pt>
                <c:pt idx="1467">
                  <c:v>4.1999999999999996E-6</c:v>
                </c:pt>
                <c:pt idx="1468">
                  <c:v>4.1999999999999996E-6</c:v>
                </c:pt>
                <c:pt idx="1469">
                  <c:v>4.1999999999999996E-6</c:v>
                </c:pt>
                <c:pt idx="1470">
                  <c:v>4.1999999999999996E-6</c:v>
                </c:pt>
                <c:pt idx="1471">
                  <c:v>4.3000000000000003E-6</c:v>
                </c:pt>
                <c:pt idx="1472">
                  <c:v>4.3000000000000003E-6</c:v>
                </c:pt>
                <c:pt idx="1473">
                  <c:v>4.3000000000000003E-6</c:v>
                </c:pt>
                <c:pt idx="1474">
                  <c:v>4.3000000000000003E-6</c:v>
                </c:pt>
                <c:pt idx="1475">
                  <c:v>4.3000000000000003E-6</c:v>
                </c:pt>
                <c:pt idx="1476">
                  <c:v>4.3000000000000003E-6</c:v>
                </c:pt>
                <c:pt idx="1477">
                  <c:v>4.3000000000000003E-6</c:v>
                </c:pt>
                <c:pt idx="1478">
                  <c:v>4.4000000000000002E-6</c:v>
                </c:pt>
                <c:pt idx="1479">
                  <c:v>4.4000000000000002E-6</c:v>
                </c:pt>
                <c:pt idx="1480">
                  <c:v>4.4000000000000002E-6</c:v>
                </c:pt>
                <c:pt idx="1481">
                  <c:v>4.4000000000000002E-6</c:v>
                </c:pt>
                <c:pt idx="1482">
                  <c:v>4.4000000000000002E-6</c:v>
                </c:pt>
                <c:pt idx="1483">
                  <c:v>4.4000000000000002E-6</c:v>
                </c:pt>
                <c:pt idx="1484">
                  <c:v>4.4000000000000002E-6</c:v>
                </c:pt>
                <c:pt idx="1485">
                  <c:v>4.4000000000000002E-6</c:v>
                </c:pt>
                <c:pt idx="1486">
                  <c:v>4.4000000000000002E-6</c:v>
                </c:pt>
                <c:pt idx="1487">
                  <c:v>4.4000000000000002E-6</c:v>
                </c:pt>
                <c:pt idx="1488">
                  <c:v>4.4000000000000002E-6</c:v>
                </c:pt>
                <c:pt idx="1489">
                  <c:v>4.4000000000000002E-6</c:v>
                </c:pt>
                <c:pt idx="1490">
                  <c:v>4.4000000000000002E-6</c:v>
                </c:pt>
                <c:pt idx="1491">
                  <c:v>4.4000000000000002E-6</c:v>
                </c:pt>
                <c:pt idx="1492">
                  <c:v>4.4000000000000002E-6</c:v>
                </c:pt>
                <c:pt idx="1493">
                  <c:v>4.4000000000000002E-6</c:v>
                </c:pt>
                <c:pt idx="1494">
                  <c:v>4.4000000000000002E-6</c:v>
                </c:pt>
                <c:pt idx="1495">
                  <c:v>4.4000000000000002E-6</c:v>
                </c:pt>
                <c:pt idx="1496">
                  <c:v>4.4000000000000002E-6</c:v>
                </c:pt>
                <c:pt idx="1497">
                  <c:v>4.4000000000000002E-6</c:v>
                </c:pt>
                <c:pt idx="1498">
                  <c:v>4.4000000000000002E-6</c:v>
                </c:pt>
                <c:pt idx="1499">
                  <c:v>4.4000000000000002E-6</c:v>
                </c:pt>
                <c:pt idx="1500">
                  <c:v>4.4000000000000002E-6</c:v>
                </c:pt>
                <c:pt idx="1501">
                  <c:v>4.3000000000000003E-6</c:v>
                </c:pt>
                <c:pt idx="1502">
                  <c:v>4.3000000000000003E-6</c:v>
                </c:pt>
                <c:pt idx="1503">
                  <c:v>4.3000000000000003E-6</c:v>
                </c:pt>
                <c:pt idx="1504">
                  <c:v>4.1999999999999996E-6</c:v>
                </c:pt>
                <c:pt idx="1505">
                  <c:v>4.0999999999999997E-6</c:v>
                </c:pt>
                <c:pt idx="1506">
                  <c:v>4.0999999999999997E-6</c:v>
                </c:pt>
                <c:pt idx="1507">
                  <c:v>3.9999999999999998E-6</c:v>
                </c:pt>
                <c:pt idx="1508">
                  <c:v>3.8999999999999999E-6</c:v>
                </c:pt>
                <c:pt idx="1509">
                  <c:v>3.8E-6</c:v>
                </c:pt>
                <c:pt idx="1510">
                  <c:v>3.8E-6</c:v>
                </c:pt>
                <c:pt idx="1511">
                  <c:v>3.7000000000000002E-6</c:v>
                </c:pt>
                <c:pt idx="1512">
                  <c:v>3.7000000000000002E-6</c:v>
                </c:pt>
                <c:pt idx="1513">
                  <c:v>3.5999999999999998E-6</c:v>
                </c:pt>
                <c:pt idx="1514">
                  <c:v>3.5999999999999998E-6</c:v>
                </c:pt>
                <c:pt idx="1515">
                  <c:v>3.4999999999999999E-6</c:v>
                </c:pt>
                <c:pt idx="1516">
                  <c:v>3.4999999999999999E-6</c:v>
                </c:pt>
                <c:pt idx="1517">
                  <c:v>3.4000000000000001E-6</c:v>
                </c:pt>
                <c:pt idx="1518">
                  <c:v>3.4000000000000001E-6</c:v>
                </c:pt>
                <c:pt idx="1519">
                  <c:v>3.4000000000000001E-6</c:v>
                </c:pt>
                <c:pt idx="1520">
                  <c:v>3.3000000000000002E-6</c:v>
                </c:pt>
                <c:pt idx="1521">
                  <c:v>3.3000000000000002E-6</c:v>
                </c:pt>
                <c:pt idx="1522">
                  <c:v>3.3000000000000002E-6</c:v>
                </c:pt>
                <c:pt idx="1523">
                  <c:v>3.3000000000000002E-6</c:v>
                </c:pt>
                <c:pt idx="1524">
                  <c:v>3.1999999999999999E-6</c:v>
                </c:pt>
                <c:pt idx="1525">
                  <c:v>3.1999999999999999E-6</c:v>
                </c:pt>
                <c:pt idx="1526">
                  <c:v>3.1999999999999999E-6</c:v>
                </c:pt>
                <c:pt idx="1527">
                  <c:v>3.1999999999999999E-6</c:v>
                </c:pt>
                <c:pt idx="1528">
                  <c:v>3.1999999999999999E-6</c:v>
                </c:pt>
                <c:pt idx="1529">
                  <c:v>3.1E-6</c:v>
                </c:pt>
                <c:pt idx="1530">
                  <c:v>3.1E-6</c:v>
                </c:pt>
                <c:pt idx="1531">
                  <c:v>3.1E-6</c:v>
                </c:pt>
                <c:pt idx="1532">
                  <c:v>3.1E-6</c:v>
                </c:pt>
                <c:pt idx="1533">
                  <c:v>3.1E-6</c:v>
                </c:pt>
                <c:pt idx="1534">
                  <c:v>3.1E-6</c:v>
                </c:pt>
                <c:pt idx="1535">
                  <c:v>3.1E-6</c:v>
                </c:pt>
                <c:pt idx="1536">
                  <c:v>3.1E-6</c:v>
                </c:pt>
                <c:pt idx="1537">
                  <c:v>3.1E-6</c:v>
                </c:pt>
                <c:pt idx="1538">
                  <c:v>3.1E-6</c:v>
                </c:pt>
                <c:pt idx="1539">
                  <c:v>3.1E-6</c:v>
                </c:pt>
                <c:pt idx="1540">
                  <c:v>3.1E-6</c:v>
                </c:pt>
                <c:pt idx="1541">
                  <c:v>3.1E-6</c:v>
                </c:pt>
                <c:pt idx="1542">
                  <c:v>3.1E-6</c:v>
                </c:pt>
                <c:pt idx="1543">
                  <c:v>3.1E-6</c:v>
                </c:pt>
                <c:pt idx="1544">
                  <c:v>3.1E-6</c:v>
                </c:pt>
                <c:pt idx="1545">
                  <c:v>3.1E-6</c:v>
                </c:pt>
                <c:pt idx="1546">
                  <c:v>3.1E-6</c:v>
                </c:pt>
                <c:pt idx="1547">
                  <c:v>3.0000000000000001E-6</c:v>
                </c:pt>
                <c:pt idx="1548">
                  <c:v>3.0000000000000001E-6</c:v>
                </c:pt>
                <c:pt idx="1549">
                  <c:v>3.0000000000000001E-6</c:v>
                </c:pt>
                <c:pt idx="1550">
                  <c:v>3.0000000000000001E-6</c:v>
                </c:pt>
                <c:pt idx="1551">
                  <c:v>3.0000000000000001E-6</c:v>
                </c:pt>
                <c:pt idx="1552">
                  <c:v>3.0000000000000001E-6</c:v>
                </c:pt>
                <c:pt idx="1553">
                  <c:v>3.0000000000000001E-6</c:v>
                </c:pt>
                <c:pt idx="1554">
                  <c:v>3.0000000000000001E-6</c:v>
                </c:pt>
                <c:pt idx="1555">
                  <c:v>3.0000000000000001E-6</c:v>
                </c:pt>
                <c:pt idx="1556">
                  <c:v>3.0000000000000001E-6</c:v>
                </c:pt>
                <c:pt idx="1557">
                  <c:v>3.0000000000000001E-6</c:v>
                </c:pt>
                <c:pt idx="1558">
                  <c:v>3.0000000000000001E-6</c:v>
                </c:pt>
                <c:pt idx="1559">
                  <c:v>3.0000000000000001E-6</c:v>
                </c:pt>
                <c:pt idx="1560">
                  <c:v>2.9000000000000002E-6</c:v>
                </c:pt>
                <c:pt idx="1561">
                  <c:v>2.9000000000000002E-6</c:v>
                </c:pt>
                <c:pt idx="1562">
                  <c:v>2.9000000000000002E-6</c:v>
                </c:pt>
                <c:pt idx="1563">
                  <c:v>2.9000000000000002E-6</c:v>
                </c:pt>
                <c:pt idx="1564">
                  <c:v>2.7999999999999999E-6</c:v>
                </c:pt>
                <c:pt idx="1565">
                  <c:v>2.7999999999999999E-6</c:v>
                </c:pt>
                <c:pt idx="1566">
                  <c:v>2.7999999999999999E-6</c:v>
                </c:pt>
                <c:pt idx="1567">
                  <c:v>2.7E-6</c:v>
                </c:pt>
                <c:pt idx="1568">
                  <c:v>2.6000000000000001E-6</c:v>
                </c:pt>
                <c:pt idx="1569">
                  <c:v>2.6000000000000001E-6</c:v>
                </c:pt>
                <c:pt idx="1570">
                  <c:v>2.5000000000000002E-6</c:v>
                </c:pt>
                <c:pt idx="1571">
                  <c:v>2.3999999999999999E-6</c:v>
                </c:pt>
                <c:pt idx="1572">
                  <c:v>2.3999999999999999E-6</c:v>
                </c:pt>
                <c:pt idx="1573">
                  <c:v>2.3E-6</c:v>
                </c:pt>
                <c:pt idx="1574">
                  <c:v>2.3E-6</c:v>
                </c:pt>
                <c:pt idx="1575">
                  <c:v>2.2000000000000001E-6</c:v>
                </c:pt>
                <c:pt idx="1576">
                  <c:v>2.2000000000000001E-6</c:v>
                </c:pt>
                <c:pt idx="1577">
                  <c:v>2.0999999999999998E-6</c:v>
                </c:pt>
                <c:pt idx="1578">
                  <c:v>2.0999999999999998E-6</c:v>
                </c:pt>
                <c:pt idx="1579">
                  <c:v>1.9999999999999999E-6</c:v>
                </c:pt>
                <c:pt idx="1580">
                  <c:v>1.9999999999999999E-6</c:v>
                </c:pt>
                <c:pt idx="1581">
                  <c:v>1.9E-6</c:v>
                </c:pt>
                <c:pt idx="1582">
                  <c:v>1.9E-6</c:v>
                </c:pt>
                <c:pt idx="1583">
                  <c:v>1.7999999999999999E-6</c:v>
                </c:pt>
                <c:pt idx="1584">
                  <c:v>1.7999999999999999E-6</c:v>
                </c:pt>
                <c:pt idx="1585">
                  <c:v>1.7999999999999999E-6</c:v>
                </c:pt>
                <c:pt idx="1586">
                  <c:v>1.7E-6</c:v>
                </c:pt>
                <c:pt idx="1587">
                  <c:v>1.7E-6</c:v>
                </c:pt>
                <c:pt idx="1588">
                  <c:v>1.7E-6</c:v>
                </c:pt>
                <c:pt idx="1589">
                  <c:v>1.5999999999999999E-6</c:v>
                </c:pt>
                <c:pt idx="1590">
                  <c:v>1.5999999999999999E-6</c:v>
                </c:pt>
                <c:pt idx="1591">
                  <c:v>1.5999999999999999E-6</c:v>
                </c:pt>
                <c:pt idx="1592">
                  <c:v>1.5999999999999999E-6</c:v>
                </c:pt>
                <c:pt idx="1593">
                  <c:v>1.5E-6</c:v>
                </c:pt>
                <c:pt idx="1594">
                  <c:v>1.5E-6</c:v>
                </c:pt>
                <c:pt idx="1595">
                  <c:v>1.5E-6</c:v>
                </c:pt>
                <c:pt idx="1596">
                  <c:v>1.5E-6</c:v>
                </c:pt>
                <c:pt idx="1597">
                  <c:v>1.3999999999999999E-6</c:v>
                </c:pt>
                <c:pt idx="1598">
                  <c:v>1.3999999999999999E-6</c:v>
                </c:pt>
                <c:pt idx="1599">
                  <c:v>1.3999999999999999E-6</c:v>
                </c:pt>
                <c:pt idx="1600">
                  <c:v>1.3E-6</c:v>
                </c:pt>
                <c:pt idx="1601">
                  <c:v>1.3E-6</c:v>
                </c:pt>
                <c:pt idx="1602">
                  <c:v>1.3E-6</c:v>
                </c:pt>
                <c:pt idx="1603">
                  <c:v>1.1999999999999999E-6</c:v>
                </c:pt>
                <c:pt idx="1604">
                  <c:v>1.1000000000000001E-6</c:v>
                </c:pt>
                <c:pt idx="1605">
                  <c:v>1.1000000000000001E-6</c:v>
                </c:pt>
                <c:pt idx="1606">
                  <c:v>9.9999999999999995E-7</c:v>
                </c:pt>
                <c:pt idx="1607">
                  <c:v>9.9999999999999995E-7</c:v>
                </c:pt>
                <c:pt idx="1608">
                  <c:v>9.7000000000000003E-7</c:v>
                </c:pt>
                <c:pt idx="1609">
                  <c:v>9.1999999999999998E-7</c:v>
                </c:pt>
                <c:pt idx="1610">
                  <c:v>8.7000000000000003E-7</c:v>
                </c:pt>
                <c:pt idx="1611">
                  <c:v>8.2999999999999999E-7</c:v>
                </c:pt>
                <c:pt idx="1612">
                  <c:v>7.8000000000000005E-7</c:v>
                </c:pt>
                <c:pt idx="1613">
                  <c:v>7.4000000000000001E-7</c:v>
                </c:pt>
                <c:pt idx="1614">
                  <c:v>6.9999999999999997E-7</c:v>
                </c:pt>
                <c:pt idx="1615">
                  <c:v>6.7000000000000004E-7</c:v>
                </c:pt>
                <c:pt idx="1616">
                  <c:v>6.4000000000000001E-7</c:v>
                </c:pt>
                <c:pt idx="1617">
                  <c:v>5.9999999999999997E-7</c:v>
                </c:pt>
                <c:pt idx="1618">
                  <c:v>5.7000000000000005E-7</c:v>
                </c:pt>
                <c:pt idx="1619">
                  <c:v>5.5000000000000003E-7</c:v>
                </c:pt>
                <c:pt idx="1620">
                  <c:v>5.2E-7</c:v>
                </c:pt>
                <c:pt idx="1621">
                  <c:v>4.9999999999999998E-7</c:v>
                </c:pt>
                <c:pt idx="1622">
                  <c:v>4.7999999999999996E-7</c:v>
                </c:pt>
                <c:pt idx="1623">
                  <c:v>4.5999999999999999E-7</c:v>
                </c:pt>
                <c:pt idx="1624">
                  <c:v>4.4000000000000002E-7</c:v>
                </c:pt>
                <c:pt idx="1625">
                  <c:v>4.3000000000000001E-7</c:v>
                </c:pt>
                <c:pt idx="1626">
                  <c:v>4.2E-7</c:v>
                </c:pt>
                <c:pt idx="1627">
                  <c:v>3.9999999999999998E-7</c:v>
                </c:pt>
                <c:pt idx="1628">
                  <c:v>3.8000000000000001E-7</c:v>
                </c:pt>
                <c:pt idx="1629">
                  <c:v>3.7E-7</c:v>
                </c:pt>
                <c:pt idx="1630">
                  <c:v>3.5999999999999999E-7</c:v>
                </c:pt>
                <c:pt idx="1631">
                  <c:v>3.3999999999999997E-7</c:v>
                </c:pt>
                <c:pt idx="1632">
                  <c:v>3.3000000000000002E-7</c:v>
                </c:pt>
                <c:pt idx="1633">
                  <c:v>3.2000000000000001E-7</c:v>
                </c:pt>
                <c:pt idx="1634">
                  <c:v>3.1E-7</c:v>
                </c:pt>
                <c:pt idx="1635">
                  <c:v>2.9999999999999999E-7</c:v>
                </c:pt>
                <c:pt idx="1636">
                  <c:v>2.8999999999999998E-7</c:v>
                </c:pt>
                <c:pt idx="1637">
                  <c:v>2.8000000000000002E-7</c:v>
                </c:pt>
                <c:pt idx="1638">
                  <c:v>2.7000000000000001E-7</c:v>
                </c:pt>
                <c:pt idx="1639">
                  <c:v>2.6E-7</c:v>
                </c:pt>
                <c:pt idx="1640">
                  <c:v>2.4999999999999999E-7</c:v>
                </c:pt>
                <c:pt idx="1641">
                  <c:v>2.3999999999999998E-7</c:v>
                </c:pt>
                <c:pt idx="1642">
                  <c:v>2.3999999999999998E-7</c:v>
                </c:pt>
                <c:pt idx="1643">
                  <c:v>2.2999999999999999E-7</c:v>
                </c:pt>
                <c:pt idx="1644">
                  <c:v>2.2000000000000001E-7</c:v>
                </c:pt>
                <c:pt idx="1645">
                  <c:v>2.1E-7</c:v>
                </c:pt>
                <c:pt idx="1646">
                  <c:v>2.1E-7</c:v>
                </c:pt>
                <c:pt idx="1647">
                  <c:v>1.9999999999999999E-7</c:v>
                </c:pt>
                <c:pt idx="1648">
                  <c:v>1.9999999999999999E-7</c:v>
                </c:pt>
                <c:pt idx="1649">
                  <c:v>1.9000000000000001E-7</c:v>
                </c:pt>
                <c:pt idx="1650">
                  <c:v>1.8E-7</c:v>
                </c:pt>
                <c:pt idx="1651">
                  <c:v>1.8E-7</c:v>
                </c:pt>
                <c:pt idx="1652">
                  <c:v>1.6999999999999999E-7</c:v>
                </c:pt>
                <c:pt idx="1653">
                  <c:v>1.6999999999999999E-7</c:v>
                </c:pt>
                <c:pt idx="1654">
                  <c:v>1.6E-7</c:v>
                </c:pt>
                <c:pt idx="1655">
                  <c:v>1.6E-7</c:v>
                </c:pt>
                <c:pt idx="1656">
                  <c:v>1.4999999999999999E-7</c:v>
                </c:pt>
                <c:pt idx="1657">
                  <c:v>1.4999999999999999E-7</c:v>
                </c:pt>
                <c:pt idx="1658">
                  <c:v>1.4000000000000001E-7</c:v>
                </c:pt>
                <c:pt idx="1659">
                  <c:v>1.4000000000000001E-7</c:v>
                </c:pt>
                <c:pt idx="1660">
                  <c:v>1.4000000000000001E-7</c:v>
                </c:pt>
                <c:pt idx="1661">
                  <c:v>1.3E-7</c:v>
                </c:pt>
                <c:pt idx="1662">
                  <c:v>1.3E-7</c:v>
                </c:pt>
                <c:pt idx="1663">
                  <c:v>1.3E-7</c:v>
                </c:pt>
                <c:pt idx="1664">
                  <c:v>1.1999999999999999E-7</c:v>
                </c:pt>
                <c:pt idx="1665">
                  <c:v>1.1999999999999999E-7</c:v>
                </c:pt>
                <c:pt idx="1666">
                  <c:v>1.1999999999999999E-7</c:v>
                </c:pt>
                <c:pt idx="1667">
                  <c:v>1.1000000000000001E-7</c:v>
                </c:pt>
                <c:pt idx="1668">
                  <c:v>1.1000000000000001E-7</c:v>
                </c:pt>
                <c:pt idx="1669">
                  <c:v>1.1000000000000001E-7</c:v>
                </c:pt>
                <c:pt idx="1670">
                  <c:v>1.1000000000000001E-7</c:v>
                </c:pt>
                <c:pt idx="1671">
                  <c:v>9.9999999999999995E-8</c:v>
                </c:pt>
                <c:pt idx="1672">
                  <c:v>9.9999999999999995E-8</c:v>
                </c:pt>
                <c:pt idx="1673">
                  <c:v>9.9999999999999995E-8</c:v>
                </c:pt>
                <c:pt idx="1674">
                  <c:v>9.9999999999999995E-8</c:v>
                </c:pt>
                <c:pt idx="1675">
                  <c:v>9.9E-8</c:v>
                </c:pt>
                <c:pt idx="1676">
                  <c:v>9.5999999999999999E-8</c:v>
                </c:pt>
                <c:pt idx="1677">
                  <c:v>9.3999999999999995E-8</c:v>
                </c:pt>
                <c:pt idx="1678">
                  <c:v>9.2000000000000003E-8</c:v>
                </c:pt>
                <c:pt idx="1679">
                  <c:v>8.9999999999999999E-8</c:v>
                </c:pt>
                <c:pt idx="1680">
                  <c:v>8.9000000000000003E-8</c:v>
                </c:pt>
                <c:pt idx="1681">
                  <c:v>8.6999999999999998E-8</c:v>
                </c:pt>
                <c:pt idx="1682">
                  <c:v>8.4999999999999994E-8</c:v>
                </c:pt>
                <c:pt idx="1683">
                  <c:v>8.3000000000000002E-8</c:v>
                </c:pt>
                <c:pt idx="1684">
                  <c:v>8.2000000000000006E-8</c:v>
                </c:pt>
                <c:pt idx="1685">
                  <c:v>8.0000000000000002E-8</c:v>
                </c:pt>
                <c:pt idx="1686">
                  <c:v>7.9000000000000006E-8</c:v>
                </c:pt>
                <c:pt idx="1687">
                  <c:v>7.7000000000000001E-8</c:v>
                </c:pt>
                <c:pt idx="1688">
                  <c:v>7.6000000000000006E-8</c:v>
                </c:pt>
                <c:pt idx="1689">
                  <c:v>7.4000000000000001E-8</c:v>
                </c:pt>
                <c:pt idx="1690">
                  <c:v>7.3000000000000005E-8</c:v>
                </c:pt>
                <c:pt idx="1691">
                  <c:v>7.1E-8</c:v>
                </c:pt>
                <c:pt idx="1692">
                  <c:v>7.0000000000000005E-8</c:v>
                </c:pt>
                <c:pt idx="1693">
                  <c:v>6.8999999999999996E-8</c:v>
                </c:pt>
                <c:pt idx="1694">
                  <c:v>6.8E-8</c:v>
                </c:pt>
                <c:pt idx="1695">
                  <c:v>6.7000000000000004E-8</c:v>
                </c:pt>
                <c:pt idx="1696">
                  <c:v>6.5999999999999995E-8</c:v>
                </c:pt>
                <c:pt idx="1697">
                  <c:v>6.5E-8</c:v>
                </c:pt>
                <c:pt idx="1698">
                  <c:v>6.2999999999999995E-8</c:v>
                </c:pt>
                <c:pt idx="1699">
                  <c:v>6.1999999999999999E-8</c:v>
                </c:pt>
                <c:pt idx="1700">
                  <c:v>6.1999999999999999E-8</c:v>
                </c:pt>
                <c:pt idx="1701">
                  <c:v>6.1000000000000004E-8</c:v>
                </c:pt>
                <c:pt idx="1702">
                  <c:v>5.9999999999999995E-8</c:v>
                </c:pt>
                <c:pt idx="1703">
                  <c:v>5.9999999999999995E-8</c:v>
                </c:pt>
                <c:pt idx="1704">
                  <c:v>5.8999999999999999E-8</c:v>
                </c:pt>
                <c:pt idx="1705">
                  <c:v>5.7000000000000001E-8</c:v>
                </c:pt>
                <c:pt idx="1706">
                  <c:v>5.5999999999999999E-8</c:v>
                </c:pt>
                <c:pt idx="1707">
                  <c:v>5.5999999999999999E-8</c:v>
                </c:pt>
                <c:pt idx="1708">
                  <c:v>5.5000000000000003E-8</c:v>
                </c:pt>
                <c:pt idx="1709">
                  <c:v>5.5000000000000003E-8</c:v>
                </c:pt>
                <c:pt idx="1710">
                  <c:v>5.4E-8</c:v>
                </c:pt>
                <c:pt idx="1711">
                  <c:v>5.2999999999999998E-8</c:v>
                </c:pt>
                <c:pt idx="1712">
                  <c:v>5.2000000000000002E-8</c:v>
                </c:pt>
                <c:pt idx="1713">
                  <c:v>5.1E-8</c:v>
                </c:pt>
                <c:pt idx="1714">
                  <c:v>5.1E-8</c:v>
                </c:pt>
                <c:pt idx="1715">
                  <c:v>4.9999999999999998E-8</c:v>
                </c:pt>
                <c:pt idx="1716">
                  <c:v>4.9999999999999998E-8</c:v>
                </c:pt>
                <c:pt idx="1717">
                  <c:v>4.9999999999999998E-8</c:v>
                </c:pt>
                <c:pt idx="1718">
                  <c:v>4.9000000000000002E-8</c:v>
                </c:pt>
                <c:pt idx="1719">
                  <c:v>4.9000000000000002E-8</c:v>
                </c:pt>
                <c:pt idx="1720">
                  <c:v>4.8E-8</c:v>
                </c:pt>
                <c:pt idx="1721">
                  <c:v>4.8E-8</c:v>
                </c:pt>
                <c:pt idx="1722">
                  <c:v>4.6999999999999997E-8</c:v>
                </c:pt>
                <c:pt idx="1723">
                  <c:v>4.6999999999999997E-8</c:v>
                </c:pt>
                <c:pt idx="1724">
                  <c:v>4.6000000000000002E-8</c:v>
                </c:pt>
                <c:pt idx="1725">
                  <c:v>4.6000000000000002E-8</c:v>
                </c:pt>
                <c:pt idx="1726">
                  <c:v>4.6000000000000002E-8</c:v>
                </c:pt>
                <c:pt idx="1727">
                  <c:v>4.4999999999999999E-8</c:v>
                </c:pt>
                <c:pt idx="1728">
                  <c:v>4.4999999999999999E-8</c:v>
                </c:pt>
                <c:pt idx="1729">
                  <c:v>4.3999999999999997E-8</c:v>
                </c:pt>
                <c:pt idx="1730">
                  <c:v>4.3000000000000001E-8</c:v>
                </c:pt>
                <c:pt idx="1731">
                  <c:v>4.3000000000000001E-8</c:v>
                </c:pt>
                <c:pt idx="1732">
                  <c:v>4.3000000000000001E-8</c:v>
                </c:pt>
                <c:pt idx="1733">
                  <c:v>4.3000000000000001E-8</c:v>
                </c:pt>
                <c:pt idx="1734">
                  <c:v>4.1999999999999999E-8</c:v>
                </c:pt>
                <c:pt idx="1735">
                  <c:v>4.1999999999999999E-8</c:v>
                </c:pt>
                <c:pt idx="1736">
                  <c:v>4.1999999999999999E-8</c:v>
                </c:pt>
                <c:pt idx="1737">
                  <c:v>4.1000000000000003E-8</c:v>
                </c:pt>
                <c:pt idx="1738">
                  <c:v>4.1000000000000003E-8</c:v>
                </c:pt>
                <c:pt idx="1739">
                  <c:v>4.0000000000000001E-8</c:v>
                </c:pt>
                <c:pt idx="1740">
                  <c:v>4.0000000000000001E-8</c:v>
                </c:pt>
                <c:pt idx="1741">
                  <c:v>4.0000000000000001E-8</c:v>
                </c:pt>
                <c:pt idx="1742">
                  <c:v>3.8999999999999998E-8</c:v>
                </c:pt>
                <c:pt idx="1743">
                  <c:v>3.8999999999999998E-8</c:v>
                </c:pt>
                <c:pt idx="1744">
                  <c:v>3.8999999999999998E-8</c:v>
                </c:pt>
                <c:pt idx="1745">
                  <c:v>3.8999999999999998E-8</c:v>
                </c:pt>
                <c:pt idx="1746">
                  <c:v>3.8000000000000003E-8</c:v>
                </c:pt>
                <c:pt idx="1747">
                  <c:v>3.8000000000000003E-8</c:v>
                </c:pt>
                <c:pt idx="1748">
                  <c:v>3.8000000000000003E-8</c:v>
                </c:pt>
                <c:pt idx="1749">
                  <c:v>3.8000000000000003E-8</c:v>
                </c:pt>
                <c:pt idx="1750">
                  <c:v>3.7E-8</c:v>
                </c:pt>
                <c:pt idx="1751">
                  <c:v>3.7E-8</c:v>
                </c:pt>
                <c:pt idx="1752">
                  <c:v>3.7E-8</c:v>
                </c:pt>
                <c:pt idx="1753">
                  <c:v>3.7E-8</c:v>
                </c:pt>
                <c:pt idx="1754">
                  <c:v>3.5999999999999998E-8</c:v>
                </c:pt>
                <c:pt idx="1755">
                  <c:v>3.5999999999999998E-8</c:v>
                </c:pt>
                <c:pt idx="1756">
                  <c:v>3.5999999999999998E-8</c:v>
                </c:pt>
                <c:pt idx="1757">
                  <c:v>3.5000000000000002E-8</c:v>
                </c:pt>
                <c:pt idx="1758">
                  <c:v>3.5000000000000002E-8</c:v>
                </c:pt>
                <c:pt idx="1759">
                  <c:v>3.5000000000000002E-8</c:v>
                </c:pt>
                <c:pt idx="1760">
                  <c:v>3.5000000000000002E-8</c:v>
                </c:pt>
                <c:pt idx="1761">
                  <c:v>3.5000000000000002E-8</c:v>
                </c:pt>
                <c:pt idx="1762">
                  <c:v>3.5000000000000002E-8</c:v>
                </c:pt>
                <c:pt idx="1763">
                  <c:v>3.4E-8</c:v>
                </c:pt>
                <c:pt idx="1764">
                  <c:v>3.4E-8</c:v>
                </c:pt>
                <c:pt idx="1765">
                  <c:v>3.4E-8</c:v>
                </c:pt>
                <c:pt idx="1766">
                  <c:v>3.4E-8</c:v>
                </c:pt>
                <c:pt idx="1767">
                  <c:v>3.4E-8</c:v>
                </c:pt>
                <c:pt idx="1768">
                  <c:v>3.2999999999999998E-8</c:v>
                </c:pt>
                <c:pt idx="1769">
                  <c:v>3.2999999999999998E-8</c:v>
                </c:pt>
                <c:pt idx="1770">
                  <c:v>3.2999999999999998E-8</c:v>
                </c:pt>
                <c:pt idx="1771">
                  <c:v>3.2999999999999998E-8</c:v>
                </c:pt>
                <c:pt idx="1772">
                  <c:v>3.2999999999999998E-8</c:v>
                </c:pt>
                <c:pt idx="1773">
                  <c:v>3.2000000000000002E-8</c:v>
                </c:pt>
                <c:pt idx="1774">
                  <c:v>3.2000000000000002E-8</c:v>
                </c:pt>
                <c:pt idx="1775">
                  <c:v>3.2000000000000002E-8</c:v>
                </c:pt>
                <c:pt idx="1776">
                  <c:v>3.2000000000000002E-8</c:v>
                </c:pt>
                <c:pt idx="1777">
                  <c:v>3.2000000000000002E-8</c:v>
                </c:pt>
                <c:pt idx="1778">
                  <c:v>3.2000000000000002E-8</c:v>
                </c:pt>
                <c:pt idx="1779">
                  <c:v>3.2000000000000002E-8</c:v>
                </c:pt>
                <c:pt idx="1780">
                  <c:v>3.1E-8</c:v>
                </c:pt>
                <c:pt idx="1781">
                  <c:v>3.1E-8</c:v>
                </c:pt>
                <c:pt idx="1782">
                  <c:v>3.1E-8</c:v>
                </c:pt>
                <c:pt idx="1783">
                  <c:v>3.1E-8</c:v>
                </c:pt>
                <c:pt idx="1784">
                  <c:v>3.1E-8</c:v>
                </c:pt>
                <c:pt idx="1785">
                  <c:v>3.1E-8</c:v>
                </c:pt>
                <c:pt idx="1786">
                  <c:v>2.9999999999999997E-8</c:v>
                </c:pt>
                <c:pt idx="1787">
                  <c:v>2.9999999999999997E-8</c:v>
                </c:pt>
                <c:pt idx="1788">
                  <c:v>2.9999999999999997E-8</c:v>
                </c:pt>
                <c:pt idx="1789">
                  <c:v>2.9999999999999997E-8</c:v>
                </c:pt>
                <c:pt idx="1790">
                  <c:v>2.9999999999999997E-8</c:v>
                </c:pt>
                <c:pt idx="1791">
                  <c:v>2.9999999999999997E-8</c:v>
                </c:pt>
                <c:pt idx="1792">
                  <c:v>2.9000000000000002E-8</c:v>
                </c:pt>
                <c:pt idx="1793">
                  <c:v>2.9000000000000002E-8</c:v>
                </c:pt>
                <c:pt idx="1794">
                  <c:v>2.9000000000000002E-8</c:v>
                </c:pt>
                <c:pt idx="1795">
                  <c:v>2.9000000000000002E-8</c:v>
                </c:pt>
                <c:pt idx="1796">
                  <c:v>2.9000000000000002E-8</c:v>
                </c:pt>
                <c:pt idx="1797">
                  <c:v>2.9000000000000002E-8</c:v>
                </c:pt>
                <c:pt idx="1798">
                  <c:v>2.9000000000000002E-8</c:v>
                </c:pt>
                <c:pt idx="1799">
                  <c:v>2.9000000000000002E-8</c:v>
                </c:pt>
                <c:pt idx="1800">
                  <c:v>2.9000000000000002E-8</c:v>
                </c:pt>
                <c:pt idx="1801">
                  <c:v>2.7999999999999999E-8</c:v>
                </c:pt>
                <c:pt idx="1802">
                  <c:v>2.7999999999999999E-8</c:v>
                </c:pt>
                <c:pt idx="1803">
                  <c:v>2.7999999999999999E-8</c:v>
                </c:pt>
                <c:pt idx="1804">
                  <c:v>2.7999999999999999E-8</c:v>
                </c:pt>
                <c:pt idx="1805">
                  <c:v>2.7999999999999999E-8</c:v>
                </c:pt>
                <c:pt idx="1806">
                  <c:v>2.7999999999999999E-8</c:v>
                </c:pt>
                <c:pt idx="1807">
                  <c:v>2.7999999999999999E-8</c:v>
                </c:pt>
                <c:pt idx="1808">
                  <c:v>2.7999999999999999E-8</c:v>
                </c:pt>
                <c:pt idx="1809">
                  <c:v>2.7999999999999999E-8</c:v>
                </c:pt>
                <c:pt idx="1810">
                  <c:v>2.7E-8</c:v>
                </c:pt>
                <c:pt idx="1811">
                  <c:v>2.7E-8</c:v>
                </c:pt>
                <c:pt idx="1812">
                  <c:v>2.7E-8</c:v>
                </c:pt>
                <c:pt idx="1813">
                  <c:v>2.7E-8</c:v>
                </c:pt>
                <c:pt idx="1814">
                  <c:v>2.7E-8</c:v>
                </c:pt>
                <c:pt idx="1815">
                  <c:v>2.7E-8</c:v>
                </c:pt>
                <c:pt idx="1816">
                  <c:v>2.7E-8</c:v>
                </c:pt>
                <c:pt idx="1817">
                  <c:v>2.7E-8</c:v>
                </c:pt>
                <c:pt idx="1818">
                  <c:v>2.7E-8</c:v>
                </c:pt>
                <c:pt idx="1819">
                  <c:v>2.7E-8</c:v>
                </c:pt>
                <c:pt idx="1820">
                  <c:v>2.7E-8</c:v>
                </c:pt>
                <c:pt idx="1821">
                  <c:v>2.7E-8</c:v>
                </c:pt>
                <c:pt idx="1822">
                  <c:v>2.6000000000000001E-8</c:v>
                </c:pt>
                <c:pt idx="1823">
                  <c:v>2.6000000000000001E-8</c:v>
                </c:pt>
                <c:pt idx="1824">
                  <c:v>2.6000000000000001E-8</c:v>
                </c:pt>
                <c:pt idx="1825">
                  <c:v>2.6000000000000001E-8</c:v>
                </c:pt>
                <c:pt idx="1826">
                  <c:v>2.6000000000000001E-8</c:v>
                </c:pt>
                <c:pt idx="1827">
                  <c:v>2.6000000000000001E-8</c:v>
                </c:pt>
                <c:pt idx="1828">
                  <c:v>2.6000000000000001E-8</c:v>
                </c:pt>
                <c:pt idx="1829">
                  <c:v>2.6000000000000001E-8</c:v>
                </c:pt>
                <c:pt idx="1830">
                  <c:v>2.4999999999999999E-8</c:v>
                </c:pt>
                <c:pt idx="1831">
                  <c:v>2.4999999999999999E-8</c:v>
                </c:pt>
                <c:pt idx="1832">
                  <c:v>2.4999999999999999E-8</c:v>
                </c:pt>
                <c:pt idx="1833">
                  <c:v>2.4999999999999999E-8</c:v>
                </c:pt>
                <c:pt idx="1834">
                  <c:v>2.4999999999999999E-8</c:v>
                </c:pt>
                <c:pt idx="1835">
                  <c:v>2.4999999999999999E-8</c:v>
                </c:pt>
                <c:pt idx="1836">
                  <c:v>2.4999999999999999E-8</c:v>
                </c:pt>
                <c:pt idx="1837">
                  <c:v>2.4999999999999999E-8</c:v>
                </c:pt>
                <c:pt idx="1838">
                  <c:v>2.4999999999999999E-8</c:v>
                </c:pt>
                <c:pt idx="1839">
                  <c:v>2.4999999999999999E-8</c:v>
                </c:pt>
                <c:pt idx="1840">
                  <c:v>2.4999999999999999E-8</c:v>
                </c:pt>
                <c:pt idx="1841">
                  <c:v>2.4999999999999999E-8</c:v>
                </c:pt>
                <c:pt idx="1842">
                  <c:v>2.4999999999999999E-8</c:v>
                </c:pt>
                <c:pt idx="1843">
                  <c:v>2.4999999999999999E-8</c:v>
                </c:pt>
                <c:pt idx="1844">
                  <c:v>2.4999999999999999E-8</c:v>
                </c:pt>
                <c:pt idx="1845">
                  <c:v>2.4999999999999999E-8</c:v>
                </c:pt>
                <c:pt idx="1846">
                  <c:v>2.4999999999999999E-8</c:v>
                </c:pt>
                <c:pt idx="1847">
                  <c:v>2.4E-8</c:v>
                </c:pt>
                <c:pt idx="1848">
                  <c:v>2.4E-8</c:v>
                </c:pt>
                <c:pt idx="1849">
                  <c:v>2.4E-8</c:v>
                </c:pt>
                <c:pt idx="1850">
                  <c:v>2.4E-8</c:v>
                </c:pt>
                <c:pt idx="1851">
                  <c:v>2.4E-8</c:v>
                </c:pt>
                <c:pt idx="1852">
                  <c:v>2.4E-8</c:v>
                </c:pt>
                <c:pt idx="1853">
                  <c:v>2.4E-8</c:v>
                </c:pt>
                <c:pt idx="1854">
                  <c:v>2.4E-8</c:v>
                </c:pt>
                <c:pt idx="1855">
                  <c:v>2.4E-8</c:v>
                </c:pt>
                <c:pt idx="1856">
                  <c:v>2.4E-8</c:v>
                </c:pt>
                <c:pt idx="1857">
                  <c:v>2.4E-8</c:v>
                </c:pt>
                <c:pt idx="1858">
                  <c:v>2.4E-8</c:v>
                </c:pt>
                <c:pt idx="1859">
                  <c:v>2.4E-8</c:v>
                </c:pt>
                <c:pt idx="1860">
                  <c:v>2.4E-8</c:v>
                </c:pt>
                <c:pt idx="1861">
                  <c:v>2.4E-8</c:v>
                </c:pt>
                <c:pt idx="1862">
                  <c:v>2.4E-8</c:v>
                </c:pt>
                <c:pt idx="1863">
                  <c:v>2.4E-8</c:v>
                </c:pt>
                <c:pt idx="1864">
                  <c:v>2.4E-8</c:v>
                </c:pt>
                <c:pt idx="1865">
                  <c:v>2.4E-8</c:v>
                </c:pt>
                <c:pt idx="1866">
                  <c:v>2.4E-8</c:v>
                </c:pt>
                <c:pt idx="1867">
                  <c:v>2.4E-8</c:v>
                </c:pt>
                <c:pt idx="1868">
                  <c:v>2.4E-8</c:v>
                </c:pt>
                <c:pt idx="1869">
                  <c:v>2.4E-8</c:v>
                </c:pt>
                <c:pt idx="1870">
                  <c:v>2.4E-8</c:v>
                </c:pt>
                <c:pt idx="1871">
                  <c:v>2.3000000000000001E-8</c:v>
                </c:pt>
                <c:pt idx="1872">
                  <c:v>2.3000000000000001E-8</c:v>
                </c:pt>
                <c:pt idx="1873">
                  <c:v>2.3000000000000001E-8</c:v>
                </c:pt>
                <c:pt idx="1874">
                  <c:v>2.3000000000000001E-8</c:v>
                </c:pt>
                <c:pt idx="1875">
                  <c:v>2.3000000000000001E-8</c:v>
                </c:pt>
                <c:pt idx="1876">
                  <c:v>2.3000000000000001E-8</c:v>
                </c:pt>
                <c:pt idx="1877">
                  <c:v>2.3000000000000001E-8</c:v>
                </c:pt>
                <c:pt idx="1878">
                  <c:v>2.3000000000000001E-8</c:v>
                </c:pt>
                <c:pt idx="1879">
                  <c:v>2.3000000000000001E-8</c:v>
                </c:pt>
                <c:pt idx="1880">
                  <c:v>2.3000000000000001E-8</c:v>
                </c:pt>
                <c:pt idx="1881">
                  <c:v>2.3000000000000001E-8</c:v>
                </c:pt>
                <c:pt idx="1882">
                  <c:v>2.3000000000000001E-8</c:v>
                </c:pt>
                <c:pt idx="1883">
                  <c:v>2.3000000000000001E-8</c:v>
                </c:pt>
                <c:pt idx="1884">
                  <c:v>2.3000000000000001E-8</c:v>
                </c:pt>
                <c:pt idx="1885">
                  <c:v>2.3000000000000001E-8</c:v>
                </c:pt>
                <c:pt idx="1886">
                  <c:v>2.3000000000000001E-8</c:v>
                </c:pt>
                <c:pt idx="1887">
                  <c:v>2.3000000000000001E-8</c:v>
                </c:pt>
                <c:pt idx="1888">
                  <c:v>2.1999999999999998E-8</c:v>
                </c:pt>
                <c:pt idx="1889">
                  <c:v>2.1999999999999998E-8</c:v>
                </c:pt>
                <c:pt idx="1890">
                  <c:v>2.3000000000000001E-8</c:v>
                </c:pt>
                <c:pt idx="1891">
                  <c:v>2.1999999999999998E-8</c:v>
                </c:pt>
                <c:pt idx="1892">
                  <c:v>2.1999999999999998E-8</c:v>
                </c:pt>
                <c:pt idx="1893">
                  <c:v>2.1999999999999998E-8</c:v>
                </c:pt>
                <c:pt idx="1894">
                  <c:v>2.1999999999999998E-8</c:v>
                </c:pt>
                <c:pt idx="1895">
                  <c:v>2.1999999999999998E-8</c:v>
                </c:pt>
                <c:pt idx="1896">
                  <c:v>2.1999999999999998E-8</c:v>
                </c:pt>
                <c:pt idx="1897">
                  <c:v>2.1999999999999998E-8</c:v>
                </c:pt>
                <c:pt idx="1898">
                  <c:v>2.1999999999999998E-8</c:v>
                </c:pt>
                <c:pt idx="1899">
                  <c:v>2.1999999999999998E-8</c:v>
                </c:pt>
                <c:pt idx="1900">
                  <c:v>2.1999999999999998E-8</c:v>
                </c:pt>
                <c:pt idx="1901">
                  <c:v>2.1999999999999998E-8</c:v>
                </c:pt>
                <c:pt idx="1902">
                  <c:v>2.1999999999999998E-8</c:v>
                </c:pt>
                <c:pt idx="1903">
                  <c:v>2.1999999999999998E-8</c:v>
                </c:pt>
                <c:pt idx="1904">
                  <c:v>2.1999999999999998E-8</c:v>
                </c:pt>
                <c:pt idx="1905">
                  <c:v>2.1999999999999998E-8</c:v>
                </c:pt>
                <c:pt idx="1906">
                  <c:v>2.1999999999999998E-8</c:v>
                </c:pt>
                <c:pt idx="1907">
                  <c:v>2.1999999999999998E-8</c:v>
                </c:pt>
                <c:pt idx="1908">
                  <c:v>2.1999999999999998E-8</c:v>
                </c:pt>
                <c:pt idx="1909">
                  <c:v>2.1999999999999998E-8</c:v>
                </c:pt>
                <c:pt idx="1910">
                  <c:v>2.1999999999999998E-8</c:v>
                </c:pt>
                <c:pt idx="1911">
                  <c:v>2.1999999999999998E-8</c:v>
                </c:pt>
                <c:pt idx="1912">
                  <c:v>2.1999999999999998E-8</c:v>
                </c:pt>
                <c:pt idx="1913">
                  <c:v>2.1999999999999998E-8</c:v>
                </c:pt>
                <c:pt idx="1914">
                  <c:v>2.1999999999999998E-8</c:v>
                </c:pt>
                <c:pt idx="1915">
                  <c:v>2.1999999999999998E-8</c:v>
                </c:pt>
                <c:pt idx="1916">
                  <c:v>2.1999999999999998E-8</c:v>
                </c:pt>
                <c:pt idx="1917">
                  <c:v>2.1999999999999998E-8</c:v>
                </c:pt>
                <c:pt idx="1918">
                  <c:v>2.0999999999999999E-8</c:v>
                </c:pt>
                <c:pt idx="1919">
                  <c:v>2.0999999999999999E-8</c:v>
                </c:pt>
                <c:pt idx="1920">
                  <c:v>2.0999999999999999E-8</c:v>
                </c:pt>
                <c:pt idx="1921">
                  <c:v>2.0999999999999999E-8</c:v>
                </c:pt>
                <c:pt idx="1922">
                  <c:v>2.0999999999999999E-8</c:v>
                </c:pt>
                <c:pt idx="1923">
                  <c:v>2.0999999999999999E-8</c:v>
                </c:pt>
                <c:pt idx="1924">
                  <c:v>2.0999999999999999E-8</c:v>
                </c:pt>
                <c:pt idx="1925">
                  <c:v>2.0999999999999999E-8</c:v>
                </c:pt>
                <c:pt idx="1926">
                  <c:v>2.0999999999999999E-8</c:v>
                </c:pt>
                <c:pt idx="1927">
                  <c:v>2.0999999999999999E-8</c:v>
                </c:pt>
                <c:pt idx="1928">
                  <c:v>2.0999999999999999E-8</c:v>
                </c:pt>
                <c:pt idx="1929">
                  <c:v>2.0999999999999999E-8</c:v>
                </c:pt>
                <c:pt idx="1930">
                  <c:v>2.0999999999999999E-8</c:v>
                </c:pt>
                <c:pt idx="1931">
                  <c:v>2.0999999999999999E-8</c:v>
                </c:pt>
                <c:pt idx="1932">
                  <c:v>2.0999999999999999E-8</c:v>
                </c:pt>
                <c:pt idx="1933">
                  <c:v>2.0999999999999999E-8</c:v>
                </c:pt>
                <c:pt idx="1934">
                  <c:v>2.0999999999999999E-8</c:v>
                </c:pt>
                <c:pt idx="1935">
                  <c:v>2.0999999999999999E-8</c:v>
                </c:pt>
                <c:pt idx="1936">
                  <c:v>2.0999999999999999E-8</c:v>
                </c:pt>
                <c:pt idx="1937">
                  <c:v>2.0999999999999999E-8</c:v>
                </c:pt>
                <c:pt idx="1938">
                  <c:v>2.0999999999999999E-8</c:v>
                </c:pt>
                <c:pt idx="1939">
                  <c:v>2.0999999999999999E-8</c:v>
                </c:pt>
                <c:pt idx="1940">
                  <c:v>2.0999999999999999E-8</c:v>
                </c:pt>
                <c:pt idx="1941">
                  <c:v>2.0999999999999999E-8</c:v>
                </c:pt>
                <c:pt idx="1942">
                  <c:v>2.0999999999999999E-8</c:v>
                </c:pt>
                <c:pt idx="1943">
                  <c:v>2.0999999999999999E-8</c:v>
                </c:pt>
                <c:pt idx="1944">
                  <c:v>2.0999999999999999E-8</c:v>
                </c:pt>
                <c:pt idx="1945">
                  <c:v>2.0999999999999999E-8</c:v>
                </c:pt>
                <c:pt idx="1946">
                  <c:v>2.0999999999999999E-8</c:v>
                </c:pt>
                <c:pt idx="1947">
                  <c:v>2.0999999999999999E-8</c:v>
                </c:pt>
                <c:pt idx="1948">
                  <c:v>2.0999999999999999E-8</c:v>
                </c:pt>
                <c:pt idx="1949">
                  <c:v>2.0999999999999999E-8</c:v>
                </c:pt>
                <c:pt idx="1950">
                  <c:v>2.0999999999999999E-8</c:v>
                </c:pt>
                <c:pt idx="1951">
                  <c:v>2.0999999999999999E-8</c:v>
                </c:pt>
                <c:pt idx="1952">
                  <c:v>2.0999999999999999E-8</c:v>
                </c:pt>
                <c:pt idx="1953">
                  <c:v>2.0999999999999999E-8</c:v>
                </c:pt>
                <c:pt idx="1954">
                  <c:v>2.0999999999999999E-8</c:v>
                </c:pt>
                <c:pt idx="1955">
                  <c:v>2.0999999999999999E-8</c:v>
                </c:pt>
                <c:pt idx="1956">
                  <c:v>2.0999999999999999E-8</c:v>
                </c:pt>
                <c:pt idx="1957">
                  <c:v>2.0999999999999999E-8</c:v>
                </c:pt>
                <c:pt idx="1958">
                  <c:v>2.0999999999999999E-8</c:v>
                </c:pt>
                <c:pt idx="1959">
                  <c:v>2.0999999999999999E-8</c:v>
                </c:pt>
                <c:pt idx="1960">
                  <c:v>2.0999999999999999E-8</c:v>
                </c:pt>
                <c:pt idx="1961">
                  <c:v>2.0999999999999999E-8</c:v>
                </c:pt>
                <c:pt idx="1962">
                  <c:v>2.0999999999999999E-8</c:v>
                </c:pt>
                <c:pt idx="1963">
                  <c:v>2.0999999999999999E-8</c:v>
                </c:pt>
                <c:pt idx="1964">
                  <c:v>2.0999999999999999E-8</c:v>
                </c:pt>
                <c:pt idx="1965">
                  <c:v>2E-8</c:v>
                </c:pt>
                <c:pt idx="1966">
                  <c:v>2E-8</c:v>
                </c:pt>
                <c:pt idx="1967">
                  <c:v>2E-8</c:v>
                </c:pt>
                <c:pt idx="1968">
                  <c:v>2E-8</c:v>
                </c:pt>
                <c:pt idx="1969">
                  <c:v>2.0999999999999999E-8</c:v>
                </c:pt>
                <c:pt idx="1970">
                  <c:v>2.0999999999999999E-8</c:v>
                </c:pt>
                <c:pt idx="1971">
                  <c:v>2.0999999999999999E-8</c:v>
                </c:pt>
                <c:pt idx="1972">
                  <c:v>2E-8</c:v>
                </c:pt>
                <c:pt idx="1973">
                  <c:v>2E-8</c:v>
                </c:pt>
                <c:pt idx="1974">
                  <c:v>2E-8</c:v>
                </c:pt>
                <c:pt idx="1975">
                  <c:v>2E-8</c:v>
                </c:pt>
                <c:pt idx="1976">
                  <c:v>2E-8</c:v>
                </c:pt>
                <c:pt idx="1977">
                  <c:v>2E-8</c:v>
                </c:pt>
                <c:pt idx="1978">
                  <c:v>2E-8</c:v>
                </c:pt>
                <c:pt idx="1979">
                  <c:v>2.0999999999999999E-8</c:v>
                </c:pt>
                <c:pt idx="1980">
                  <c:v>2E-8</c:v>
                </c:pt>
                <c:pt idx="1981">
                  <c:v>2E-8</c:v>
                </c:pt>
                <c:pt idx="1982">
                  <c:v>2E-8</c:v>
                </c:pt>
                <c:pt idx="1983">
                  <c:v>2E-8</c:v>
                </c:pt>
                <c:pt idx="1984">
                  <c:v>2E-8</c:v>
                </c:pt>
                <c:pt idx="1985">
                  <c:v>2E-8</c:v>
                </c:pt>
                <c:pt idx="1986">
                  <c:v>2E-8</c:v>
                </c:pt>
                <c:pt idx="1987">
                  <c:v>2E-8</c:v>
                </c:pt>
                <c:pt idx="1988">
                  <c:v>2E-8</c:v>
                </c:pt>
                <c:pt idx="1989">
                  <c:v>2E-8</c:v>
                </c:pt>
                <c:pt idx="1990">
                  <c:v>2E-8</c:v>
                </c:pt>
                <c:pt idx="1991">
                  <c:v>2E-8</c:v>
                </c:pt>
                <c:pt idx="1992">
                  <c:v>2E-8</c:v>
                </c:pt>
                <c:pt idx="1993">
                  <c:v>2E-8</c:v>
                </c:pt>
                <c:pt idx="1994">
                  <c:v>2E-8</c:v>
                </c:pt>
                <c:pt idx="1995">
                  <c:v>2E-8</c:v>
                </c:pt>
                <c:pt idx="1996">
                  <c:v>2E-8</c:v>
                </c:pt>
                <c:pt idx="1997">
                  <c:v>2E-8</c:v>
                </c:pt>
                <c:pt idx="1998">
                  <c:v>2E-8</c:v>
                </c:pt>
                <c:pt idx="1999">
                  <c:v>2E-8</c:v>
                </c:pt>
                <c:pt idx="2000">
                  <c:v>2E-8</c:v>
                </c:pt>
                <c:pt idx="2001">
                  <c:v>2E-8</c:v>
                </c:pt>
                <c:pt idx="2002">
                  <c:v>2E-8</c:v>
                </c:pt>
                <c:pt idx="2003">
                  <c:v>2E-8</c:v>
                </c:pt>
                <c:pt idx="2004">
                  <c:v>2E-8</c:v>
                </c:pt>
                <c:pt idx="2005">
                  <c:v>2E-8</c:v>
                </c:pt>
                <c:pt idx="2006">
                  <c:v>2E-8</c:v>
                </c:pt>
                <c:pt idx="2007">
                  <c:v>2E-8</c:v>
                </c:pt>
                <c:pt idx="2008">
                  <c:v>2E-8</c:v>
                </c:pt>
                <c:pt idx="2009">
                  <c:v>2E-8</c:v>
                </c:pt>
                <c:pt idx="2010">
                  <c:v>2E-8</c:v>
                </c:pt>
                <c:pt idx="2011">
                  <c:v>2E-8</c:v>
                </c:pt>
                <c:pt idx="2012">
                  <c:v>2E-8</c:v>
                </c:pt>
                <c:pt idx="2013">
                  <c:v>2E-8</c:v>
                </c:pt>
                <c:pt idx="2014">
                  <c:v>2E-8</c:v>
                </c:pt>
                <c:pt idx="2015">
                  <c:v>2E-8</c:v>
                </c:pt>
                <c:pt idx="2016">
                  <c:v>2E-8</c:v>
                </c:pt>
                <c:pt idx="2017">
                  <c:v>2E-8</c:v>
                </c:pt>
                <c:pt idx="2018">
                  <c:v>2E-8</c:v>
                </c:pt>
                <c:pt idx="2019">
                  <c:v>2E-8</c:v>
                </c:pt>
                <c:pt idx="2020">
                  <c:v>2E-8</c:v>
                </c:pt>
                <c:pt idx="2021">
                  <c:v>2E-8</c:v>
                </c:pt>
                <c:pt idx="2022">
                  <c:v>2E-8</c:v>
                </c:pt>
                <c:pt idx="2023">
                  <c:v>2E-8</c:v>
                </c:pt>
                <c:pt idx="2024">
                  <c:v>2E-8</c:v>
                </c:pt>
                <c:pt idx="2025">
                  <c:v>2E-8</c:v>
                </c:pt>
                <c:pt idx="2026">
                  <c:v>2E-8</c:v>
                </c:pt>
                <c:pt idx="2027">
                  <c:v>2E-8</c:v>
                </c:pt>
                <c:pt idx="2028">
                  <c:v>2E-8</c:v>
                </c:pt>
                <c:pt idx="2029">
                  <c:v>2E-8</c:v>
                </c:pt>
                <c:pt idx="2030">
                  <c:v>2E-8</c:v>
                </c:pt>
                <c:pt idx="2031">
                  <c:v>2E-8</c:v>
                </c:pt>
                <c:pt idx="2032">
                  <c:v>2E-8</c:v>
                </c:pt>
                <c:pt idx="2033">
                  <c:v>2E-8</c:v>
                </c:pt>
                <c:pt idx="2034">
                  <c:v>2E-8</c:v>
                </c:pt>
                <c:pt idx="2035">
                  <c:v>2E-8</c:v>
                </c:pt>
                <c:pt idx="2036">
                  <c:v>2E-8</c:v>
                </c:pt>
                <c:pt idx="2037">
                  <c:v>2E-8</c:v>
                </c:pt>
                <c:pt idx="2038">
                  <c:v>2E-8</c:v>
                </c:pt>
                <c:pt idx="2039">
                  <c:v>2E-8</c:v>
                </c:pt>
                <c:pt idx="2040">
                  <c:v>1.9000000000000001E-8</c:v>
                </c:pt>
                <c:pt idx="2041">
                  <c:v>1.9000000000000001E-8</c:v>
                </c:pt>
                <c:pt idx="2042">
                  <c:v>1.9000000000000001E-8</c:v>
                </c:pt>
                <c:pt idx="2043">
                  <c:v>1.9000000000000001E-8</c:v>
                </c:pt>
                <c:pt idx="2044">
                  <c:v>1.9000000000000001E-8</c:v>
                </c:pt>
                <c:pt idx="2045">
                  <c:v>1.9000000000000001E-8</c:v>
                </c:pt>
                <c:pt idx="2046">
                  <c:v>1.9000000000000001E-8</c:v>
                </c:pt>
                <c:pt idx="2047">
                  <c:v>1.9000000000000001E-8</c:v>
                </c:pt>
                <c:pt idx="2048">
                  <c:v>1.9000000000000001E-8</c:v>
                </c:pt>
                <c:pt idx="2049">
                  <c:v>1.9000000000000001E-8</c:v>
                </c:pt>
                <c:pt idx="2050">
                  <c:v>1.9000000000000001E-8</c:v>
                </c:pt>
                <c:pt idx="2051">
                  <c:v>1.9000000000000001E-8</c:v>
                </c:pt>
                <c:pt idx="2052">
                  <c:v>1.9000000000000001E-8</c:v>
                </c:pt>
                <c:pt idx="2053">
                  <c:v>1.9000000000000001E-8</c:v>
                </c:pt>
                <c:pt idx="2054">
                  <c:v>1.9000000000000001E-8</c:v>
                </c:pt>
                <c:pt idx="2055">
                  <c:v>1.9000000000000001E-8</c:v>
                </c:pt>
                <c:pt idx="2056">
                  <c:v>1.9000000000000001E-8</c:v>
                </c:pt>
                <c:pt idx="2057">
                  <c:v>1.9000000000000001E-8</c:v>
                </c:pt>
                <c:pt idx="2058">
                  <c:v>1.9000000000000001E-8</c:v>
                </c:pt>
                <c:pt idx="2059">
                  <c:v>1.9000000000000001E-8</c:v>
                </c:pt>
                <c:pt idx="2060">
                  <c:v>1.9000000000000001E-8</c:v>
                </c:pt>
                <c:pt idx="2061">
                  <c:v>1.9000000000000001E-8</c:v>
                </c:pt>
                <c:pt idx="2062">
                  <c:v>1.9000000000000001E-8</c:v>
                </c:pt>
                <c:pt idx="2063">
                  <c:v>1.9000000000000001E-8</c:v>
                </c:pt>
                <c:pt idx="2064">
                  <c:v>1.9000000000000001E-8</c:v>
                </c:pt>
                <c:pt idx="2065">
                  <c:v>1.9000000000000001E-8</c:v>
                </c:pt>
                <c:pt idx="2066">
                  <c:v>1.9000000000000001E-8</c:v>
                </c:pt>
                <c:pt idx="2067">
                  <c:v>1.9000000000000001E-8</c:v>
                </c:pt>
                <c:pt idx="2068">
                  <c:v>1.9000000000000001E-8</c:v>
                </c:pt>
                <c:pt idx="2069">
                  <c:v>1.9000000000000001E-8</c:v>
                </c:pt>
                <c:pt idx="2070">
                  <c:v>1.9000000000000001E-8</c:v>
                </c:pt>
                <c:pt idx="2071">
                  <c:v>1.9000000000000001E-8</c:v>
                </c:pt>
                <c:pt idx="2072">
                  <c:v>1.9000000000000001E-8</c:v>
                </c:pt>
                <c:pt idx="2073">
                  <c:v>1.9000000000000001E-8</c:v>
                </c:pt>
                <c:pt idx="2074">
                  <c:v>1.9000000000000001E-8</c:v>
                </c:pt>
                <c:pt idx="2075">
                  <c:v>1.9000000000000001E-8</c:v>
                </c:pt>
                <c:pt idx="2076">
                  <c:v>1.9000000000000001E-8</c:v>
                </c:pt>
                <c:pt idx="2077">
                  <c:v>1.9000000000000001E-8</c:v>
                </c:pt>
                <c:pt idx="2078">
                  <c:v>1.9000000000000001E-8</c:v>
                </c:pt>
                <c:pt idx="2079">
                  <c:v>1.9000000000000001E-8</c:v>
                </c:pt>
                <c:pt idx="2080">
                  <c:v>1.9000000000000001E-8</c:v>
                </c:pt>
                <c:pt idx="2081">
                  <c:v>1.9000000000000001E-8</c:v>
                </c:pt>
                <c:pt idx="2082">
                  <c:v>1.9000000000000001E-8</c:v>
                </c:pt>
                <c:pt idx="2083">
                  <c:v>1.9000000000000001E-8</c:v>
                </c:pt>
                <c:pt idx="2084">
                  <c:v>1.9000000000000001E-8</c:v>
                </c:pt>
                <c:pt idx="2085">
                  <c:v>1.9000000000000001E-8</c:v>
                </c:pt>
                <c:pt idx="2086">
                  <c:v>1.9000000000000001E-8</c:v>
                </c:pt>
                <c:pt idx="2087">
                  <c:v>1.9000000000000001E-8</c:v>
                </c:pt>
                <c:pt idx="2088">
                  <c:v>1.9000000000000001E-8</c:v>
                </c:pt>
                <c:pt idx="2089">
                  <c:v>1.9000000000000001E-8</c:v>
                </c:pt>
                <c:pt idx="2090">
                  <c:v>1.9000000000000001E-8</c:v>
                </c:pt>
                <c:pt idx="2091">
                  <c:v>1.9000000000000001E-8</c:v>
                </c:pt>
                <c:pt idx="2092">
                  <c:v>1.9000000000000001E-8</c:v>
                </c:pt>
                <c:pt idx="2093">
                  <c:v>1.9000000000000001E-8</c:v>
                </c:pt>
                <c:pt idx="2094">
                  <c:v>1.9000000000000001E-8</c:v>
                </c:pt>
                <c:pt idx="2095">
                  <c:v>1.9000000000000001E-8</c:v>
                </c:pt>
                <c:pt idx="2096">
                  <c:v>1.9000000000000001E-8</c:v>
                </c:pt>
                <c:pt idx="2097">
                  <c:v>1.9000000000000001E-8</c:v>
                </c:pt>
                <c:pt idx="2098">
                  <c:v>1.9000000000000001E-8</c:v>
                </c:pt>
                <c:pt idx="2099">
                  <c:v>1.9000000000000001E-8</c:v>
                </c:pt>
                <c:pt idx="2100">
                  <c:v>1.9000000000000001E-8</c:v>
                </c:pt>
                <c:pt idx="2101">
                  <c:v>1.9000000000000001E-8</c:v>
                </c:pt>
                <c:pt idx="2102">
                  <c:v>1.9000000000000001E-8</c:v>
                </c:pt>
                <c:pt idx="2103">
                  <c:v>1.9000000000000001E-8</c:v>
                </c:pt>
                <c:pt idx="2104">
                  <c:v>1.9000000000000001E-8</c:v>
                </c:pt>
                <c:pt idx="2105">
                  <c:v>1.9000000000000001E-8</c:v>
                </c:pt>
                <c:pt idx="2106">
                  <c:v>1.9000000000000001E-8</c:v>
                </c:pt>
                <c:pt idx="2107">
                  <c:v>1.9000000000000001E-8</c:v>
                </c:pt>
                <c:pt idx="2108">
                  <c:v>1.9000000000000001E-8</c:v>
                </c:pt>
                <c:pt idx="2109">
                  <c:v>1.9000000000000001E-8</c:v>
                </c:pt>
                <c:pt idx="2110">
                  <c:v>1.9000000000000001E-8</c:v>
                </c:pt>
                <c:pt idx="2111">
                  <c:v>1.9000000000000001E-8</c:v>
                </c:pt>
                <c:pt idx="2112">
                  <c:v>1.9000000000000001E-8</c:v>
                </c:pt>
                <c:pt idx="2113">
                  <c:v>1.9000000000000001E-8</c:v>
                </c:pt>
                <c:pt idx="2114">
                  <c:v>1.9000000000000001E-8</c:v>
                </c:pt>
                <c:pt idx="2115">
                  <c:v>1.9000000000000001E-8</c:v>
                </c:pt>
                <c:pt idx="2116">
                  <c:v>1.9000000000000001E-8</c:v>
                </c:pt>
                <c:pt idx="2117">
                  <c:v>1.9000000000000001E-8</c:v>
                </c:pt>
                <c:pt idx="2118">
                  <c:v>1.9000000000000001E-8</c:v>
                </c:pt>
                <c:pt idx="2119">
                  <c:v>1.9000000000000001E-8</c:v>
                </c:pt>
                <c:pt idx="2120">
                  <c:v>1.9000000000000001E-8</c:v>
                </c:pt>
                <c:pt idx="2121">
                  <c:v>1.9000000000000001E-8</c:v>
                </c:pt>
                <c:pt idx="2122">
                  <c:v>1.9000000000000001E-8</c:v>
                </c:pt>
                <c:pt idx="2123">
                  <c:v>1.9000000000000001E-8</c:v>
                </c:pt>
                <c:pt idx="2124">
                  <c:v>1.9000000000000001E-8</c:v>
                </c:pt>
                <c:pt idx="2125">
                  <c:v>1.9000000000000001E-8</c:v>
                </c:pt>
                <c:pt idx="2126">
                  <c:v>1.9000000000000001E-8</c:v>
                </c:pt>
                <c:pt idx="2127">
                  <c:v>1.9000000000000001E-8</c:v>
                </c:pt>
                <c:pt idx="2128">
                  <c:v>1.9000000000000001E-8</c:v>
                </c:pt>
                <c:pt idx="2129">
                  <c:v>1.9000000000000001E-8</c:v>
                </c:pt>
                <c:pt idx="2130">
                  <c:v>1.9000000000000001E-8</c:v>
                </c:pt>
                <c:pt idx="2131">
                  <c:v>1.9000000000000001E-8</c:v>
                </c:pt>
                <c:pt idx="2132">
                  <c:v>1.9000000000000001E-8</c:v>
                </c:pt>
                <c:pt idx="2133">
                  <c:v>1.9000000000000001E-8</c:v>
                </c:pt>
                <c:pt idx="2134">
                  <c:v>1.9000000000000001E-8</c:v>
                </c:pt>
                <c:pt idx="2135">
                  <c:v>1.9000000000000001E-8</c:v>
                </c:pt>
                <c:pt idx="2136">
                  <c:v>1.9000000000000001E-8</c:v>
                </c:pt>
                <c:pt idx="2137">
                  <c:v>1.9000000000000001E-8</c:v>
                </c:pt>
                <c:pt idx="2138">
                  <c:v>1.9000000000000001E-8</c:v>
                </c:pt>
                <c:pt idx="2139">
                  <c:v>1.9000000000000001E-8</c:v>
                </c:pt>
                <c:pt idx="2140">
                  <c:v>1.9000000000000001E-8</c:v>
                </c:pt>
                <c:pt idx="2141">
                  <c:v>1.9000000000000001E-8</c:v>
                </c:pt>
                <c:pt idx="2142">
                  <c:v>1.9000000000000001E-8</c:v>
                </c:pt>
                <c:pt idx="2143">
                  <c:v>1.9000000000000001E-8</c:v>
                </c:pt>
                <c:pt idx="2144">
                  <c:v>1.7999999999999999E-8</c:v>
                </c:pt>
                <c:pt idx="2145">
                  <c:v>1.7999999999999999E-8</c:v>
                </c:pt>
                <c:pt idx="2146">
                  <c:v>1.7999999999999999E-8</c:v>
                </c:pt>
                <c:pt idx="2147">
                  <c:v>1.9000000000000001E-8</c:v>
                </c:pt>
                <c:pt idx="2148">
                  <c:v>1.9000000000000001E-8</c:v>
                </c:pt>
                <c:pt idx="2149">
                  <c:v>1.9000000000000001E-8</c:v>
                </c:pt>
                <c:pt idx="2150">
                  <c:v>1.9000000000000001E-8</c:v>
                </c:pt>
                <c:pt idx="2151">
                  <c:v>1.7999999999999999E-8</c:v>
                </c:pt>
                <c:pt idx="2152">
                  <c:v>1.7999999999999999E-8</c:v>
                </c:pt>
                <c:pt idx="2153">
                  <c:v>1.7999999999999999E-8</c:v>
                </c:pt>
                <c:pt idx="2154">
                  <c:v>1.7999999999999999E-8</c:v>
                </c:pt>
                <c:pt idx="2155">
                  <c:v>1.7999999999999999E-8</c:v>
                </c:pt>
                <c:pt idx="2156">
                  <c:v>1.9000000000000001E-8</c:v>
                </c:pt>
                <c:pt idx="2157">
                  <c:v>1.7999999999999999E-8</c:v>
                </c:pt>
                <c:pt idx="2158">
                  <c:v>1.7999999999999999E-8</c:v>
                </c:pt>
                <c:pt idx="2159">
                  <c:v>1.7999999999999999E-8</c:v>
                </c:pt>
                <c:pt idx="2160">
                  <c:v>1.7999999999999999E-8</c:v>
                </c:pt>
                <c:pt idx="2161">
                  <c:v>1.7999999999999999E-8</c:v>
                </c:pt>
                <c:pt idx="2162">
                  <c:v>1.7999999999999999E-8</c:v>
                </c:pt>
                <c:pt idx="2163">
                  <c:v>1.7999999999999999E-8</c:v>
                </c:pt>
                <c:pt idx="2164">
                  <c:v>1.7999999999999999E-8</c:v>
                </c:pt>
                <c:pt idx="2165">
                  <c:v>1.7999999999999999E-8</c:v>
                </c:pt>
                <c:pt idx="2166">
                  <c:v>1.7999999999999999E-8</c:v>
                </c:pt>
                <c:pt idx="2167">
                  <c:v>1.7999999999999999E-8</c:v>
                </c:pt>
                <c:pt idx="2168">
                  <c:v>1.7999999999999999E-8</c:v>
                </c:pt>
                <c:pt idx="2169">
                  <c:v>1.7999999999999999E-8</c:v>
                </c:pt>
                <c:pt idx="2170">
                  <c:v>1.7999999999999999E-8</c:v>
                </c:pt>
                <c:pt idx="2171">
                  <c:v>1.7999999999999999E-8</c:v>
                </c:pt>
                <c:pt idx="2172">
                  <c:v>1.7999999999999999E-8</c:v>
                </c:pt>
                <c:pt idx="2173">
                  <c:v>1.7999999999999999E-8</c:v>
                </c:pt>
                <c:pt idx="2174">
                  <c:v>1.7999999999999999E-8</c:v>
                </c:pt>
                <c:pt idx="2175">
                  <c:v>1.7999999999999999E-8</c:v>
                </c:pt>
                <c:pt idx="2176">
                  <c:v>1.7999999999999999E-8</c:v>
                </c:pt>
                <c:pt idx="2177">
                  <c:v>1.7999999999999999E-8</c:v>
                </c:pt>
                <c:pt idx="2178">
                  <c:v>1.7999999999999999E-8</c:v>
                </c:pt>
                <c:pt idx="2179">
                  <c:v>1.7999999999999999E-8</c:v>
                </c:pt>
                <c:pt idx="2180">
                  <c:v>1.7999999999999999E-8</c:v>
                </c:pt>
                <c:pt idx="2181">
                  <c:v>1.7999999999999999E-8</c:v>
                </c:pt>
                <c:pt idx="2182">
                  <c:v>1.7999999999999999E-8</c:v>
                </c:pt>
                <c:pt idx="2183">
                  <c:v>1.7999999999999999E-8</c:v>
                </c:pt>
                <c:pt idx="2184">
                  <c:v>1.7999999999999999E-8</c:v>
                </c:pt>
                <c:pt idx="2185">
                  <c:v>1.7999999999999999E-8</c:v>
                </c:pt>
                <c:pt idx="2186">
                  <c:v>1.7999999999999999E-8</c:v>
                </c:pt>
                <c:pt idx="2187">
                  <c:v>1.7999999999999999E-8</c:v>
                </c:pt>
                <c:pt idx="2188">
                  <c:v>1.7999999999999999E-8</c:v>
                </c:pt>
                <c:pt idx="2189">
                  <c:v>1.7999999999999999E-8</c:v>
                </c:pt>
                <c:pt idx="2190">
                  <c:v>1.7999999999999999E-8</c:v>
                </c:pt>
                <c:pt idx="2191">
                  <c:v>1.7999999999999999E-8</c:v>
                </c:pt>
                <c:pt idx="2192">
                  <c:v>1.7999999999999999E-8</c:v>
                </c:pt>
                <c:pt idx="2193">
                  <c:v>1.7999999999999999E-8</c:v>
                </c:pt>
                <c:pt idx="2194">
                  <c:v>1.7999999999999999E-8</c:v>
                </c:pt>
                <c:pt idx="2195">
                  <c:v>1.7999999999999999E-8</c:v>
                </c:pt>
                <c:pt idx="2196">
                  <c:v>1.7999999999999999E-8</c:v>
                </c:pt>
                <c:pt idx="2197">
                  <c:v>1.7999999999999999E-8</c:v>
                </c:pt>
                <c:pt idx="2198">
                  <c:v>1.7999999999999999E-8</c:v>
                </c:pt>
                <c:pt idx="2199">
                  <c:v>1.7999999999999999E-8</c:v>
                </c:pt>
                <c:pt idx="2200">
                  <c:v>1.7999999999999999E-8</c:v>
                </c:pt>
                <c:pt idx="2201">
                  <c:v>1.7999999999999999E-8</c:v>
                </c:pt>
                <c:pt idx="2202">
                  <c:v>1.7999999999999999E-8</c:v>
                </c:pt>
                <c:pt idx="2203">
                  <c:v>1.7999999999999999E-8</c:v>
                </c:pt>
                <c:pt idx="2204">
                  <c:v>1.7999999999999999E-8</c:v>
                </c:pt>
                <c:pt idx="2205">
                  <c:v>1.7999999999999999E-8</c:v>
                </c:pt>
                <c:pt idx="2206">
                  <c:v>1.7999999999999999E-8</c:v>
                </c:pt>
                <c:pt idx="2207">
                  <c:v>1.7999999999999999E-8</c:v>
                </c:pt>
                <c:pt idx="2208">
                  <c:v>1.7999999999999999E-8</c:v>
                </c:pt>
                <c:pt idx="2209">
                  <c:v>1.7999999999999999E-8</c:v>
                </c:pt>
                <c:pt idx="2210">
                  <c:v>1.7999999999999999E-8</c:v>
                </c:pt>
                <c:pt idx="2211">
                  <c:v>1.7999999999999999E-8</c:v>
                </c:pt>
                <c:pt idx="2212">
                  <c:v>1.7999999999999999E-8</c:v>
                </c:pt>
                <c:pt idx="2213">
                  <c:v>1.7999999999999999E-8</c:v>
                </c:pt>
                <c:pt idx="2214">
                  <c:v>1.7999999999999999E-8</c:v>
                </c:pt>
                <c:pt idx="2215">
                  <c:v>1.7999999999999999E-8</c:v>
                </c:pt>
                <c:pt idx="2216">
                  <c:v>1.7999999999999999E-8</c:v>
                </c:pt>
                <c:pt idx="2217">
                  <c:v>1.7999999999999999E-8</c:v>
                </c:pt>
                <c:pt idx="2218">
                  <c:v>1.7999999999999999E-8</c:v>
                </c:pt>
                <c:pt idx="2219">
                  <c:v>1.7999999999999999E-8</c:v>
                </c:pt>
                <c:pt idx="2220">
                  <c:v>1.7999999999999999E-8</c:v>
                </c:pt>
                <c:pt idx="2221">
                  <c:v>1.7999999999999999E-8</c:v>
                </c:pt>
                <c:pt idx="2222">
                  <c:v>1.7999999999999999E-8</c:v>
                </c:pt>
                <c:pt idx="2223">
                  <c:v>1.7999999999999999E-8</c:v>
                </c:pt>
                <c:pt idx="2224">
                  <c:v>1.7999999999999999E-8</c:v>
                </c:pt>
                <c:pt idx="2225">
                  <c:v>1.7999999999999999E-8</c:v>
                </c:pt>
                <c:pt idx="2226">
                  <c:v>1.7999999999999999E-8</c:v>
                </c:pt>
                <c:pt idx="2227">
                  <c:v>1.7999999999999999E-8</c:v>
                </c:pt>
                <c:pt idx="2228">
                  <c:v>1.7999999999999999E-8</c:v>
                </c:pt>
                <c:pt idx="2229">
                  <c:v>1.7999999999999999E-8</c:v>
                </c:pt>
                <c:pt idx="2230">
                  <c:v>1.7999999999999999E-8</c:v>
                </c:pt>
                <c:pt idx="2231">
                  <c:v>1.7999999999999999E-8</c:v>
                </c:pt>
                <c:pt idx="2232">
                  <c:v>1.7999999999999999E-8</c:v>
                </c:pt>
                <c:pt idx="2233">
                  <c:v>1.7999999999999999E-8</c:v>
                </c:pt>
                <c:pt idx="2234">
                  <c:v>1.7999999999999999E-8</c:v>
                </c:pt>
                <c:pt idx="2235">
                  <c:v>1.7999999999999999E-8</c:v>
                </c:pt>
                <c:pt idx="2236">
                  <c:v>1.7999999999999999E-8</c:v>
                </c:pt>
                <c:pt idx="2237">
                  <c:v>1.7999999999999999E-8</c:v>
                </c:pt>
                <c:pt idx="2238">
                  <c:v>1.7999999999999999E-8</c:v>
                </c:pt>
                <c:pt idx="2239">
                  <c:v>1.7999999999999999E-8</c:v>
                </c:pt>
                <c:pt idx="2240">
                  <c:v>1.7999999999999999E-8</c:v>
                </c:pt>
                <c:pt idx="2241">
                  <c:v>1.7999999999999999E-8</c:v>
                </c:pt>
                <c:pt idx="2242">
                  <c:v>1.7999999999999999E-8</c:v>
                </c:pt>
                <c:pt idx="2243">
                  <c:v>1.7999999999999999E-8</c:v>
                </c:pt>
                <c:pt idx="2244">
                  <c:v>1.7999999999999999E-8</c:v>
                </c:pt>
                <c:pt idx="2245">
                  <c:v>1.7999999999999999E-8</c:v>
                </c:pt>
                <c:pt idx="2246">
                  <c:v>1.7999999999999999E-8</c:v>
                </c:pt>
                <c:pt idx="2247">
                  <c:v>1.7999999999999999E-8</c:v>
                </c:pt>
                <c:pt idx="2248">
                  <c:v>1.7999999999999999E-8</c:v>
                </c:pt>
                <c:pt idx="2249">
                  <c:v>1.7999999999999999E-8</c:v>
                </c:pt>
                <c:pt idx="2250">
                  <c:v>1.7999999999999999E-8</c:v>
                </c:pt>
                <c:pt idx="2251">
                  <c:v>1.7999999999999999E-8</c:v>
                </c:pt>
                <c:pt idx="2252">
                  <c:v>1.7999999999999999E-8</c:v>
                </c:pt>
                <c:pt idx="2253">
                  <c:v>1.7999999999999999E-8</c:v>
                </c:pt>
                <c:pt idx="2254">
                  <c:v>1.7999999999999999E-8</c:v>
                </c:pt>
                <c:pt idx="2255">
                  <c:v>1.7999999999999999E-8</c:v>
                </c:pt>
                <c:pt idx="2256">
                  <c:v>1.7999999999999999E-8</c:v>
                </c:pt>
                <c:pt idx="2257">
                  <c:v>1.7999999999999999E-8</c:v>
                </c:pt>
                <c:pt idx="2258">
                  <c:v>1.7999999999999999E-8</c:v>
                </c:pt>
                <c:pt idx="2259">
                  <c:v>1.7999999999999999E-8</c:v>
                </c:pt>
                <c:pt idx="2260">
                  <c:v>1.7999999999999999E-8</c:v>
                </c:pt>
                <c:pt idx="2261">
                  <c:v>1.7999999999999999E-8</c:v>
                </c:pt>
                <c:pt idx="2262">
                  <c:v>1.7999999999999999E-8</c:v>
                </c:pt>
                <c:pt idx="2263">
                  <c:v>1.7999999999999999E-8</c:v>
                </c:pt>
                <c:pt idx="2264">
                  <c:v>1.7999999999999999E-8</c:v>
                </c:pt>
                <c:pt idx="2265">
                  <c:v>1.7999999999999999E-8</c:v>
                </c:pt>
                <c:pt idx="2266">
                  <c:v>1.7999999999999999E-8</c:v>
                </c:pt>
                <c:pt idx="2267">
                  <c:v>1.7999999999999999E-8</c:v>
                </c:pt>
                <c:pt idx="2268">
                  <c:v>1.7999999999999999E-8</c:v>
                </c:pt>
                <c:pt idx="2269">
                  <c:v>1.7999999999999999E-8</c:v>
                </c:pt>
                <c:pt idx="2270">
                  <c:v>1.7999999999999999E-8</c:v>
                </c:pt>
                <c:pt idx="2271">
                  <c:v>1.7999999999999999E-8</c:v>
                </c:pt>
                <c:pt idx="2272">
                  <c:v>1.7999999999999999E-8</c:v>
                </c:pt>
                <c:pt idx="2273">
                  <c:v>1.7999999999999999E-8</c:v>
                </c:pt>
                <c:pt idx="2274">
                  <c:v>1.7999999999999999E-8</c:v>
                </c:pt>
                <c:pt idx="2275">
                  <c:v>1.7999999999999999E-8</c:v>
                </c:pt>
                <c:pt idx="2276">
                  <c:v>1.7999999999999999E-8</c:v>
                </c:pt>
                <c:pt idx="2277">
                  <c:v>1.7999999999999999E-8</c:v>
                </c:pt>
                <c:pt idx="2278">
                  <c:v>1.7999999999999999E-8</c:v>
                </c:pt>
                <c:pt idx="2279">
                  <c:v>1.7E-8</c:v>
                </c:pt>
                <c:pt idx="2280">
                  <c:v>1.7E-8</c:v>
                </c:pt>
                <c:pt idx="2281">
                  <c:v>1.7999999999999999E-8</c:v>
                </c:pt>
                <c:pt idx="2282">
                  <c:v>1.7999999999999999E-8</c:v>
                </c:pt>
                <c:pt idx="2283">
                  <c:v>1.7999999999999999E-8</c:v>
                </c:pt>
                <c:pt idx="2284">
                  <c:v>1.7999999999999999E-8</c:v>
                </c:pt>
                <c:pt idx="2285">
                  <c:v>1.7999999999999999E-8</c:v>
                </c:pt>
                <c:pt idx="2286">
                  <c:v>1.7999999999999999E-8</c:v>
                </c:pt>
                <c:pt idx="2287">
                  <c:v>1.7999999999999999E-8</c:v>
                </c:pt>
                <c:pt idx="2288">
                  <c:v>1.7999999999999999E-8</c:v>
                </c:pt>
                <c:pt idx="2289">
                  <c:v>1.7999999999999999E-8</c:v>
                </c:pt>
                <c:pt idx="2290">
                  <c:v>1.7999999999999999E-8</c:v>
                </c:pt>
                <c:pt idx="2291">
                  <c:v>1.7999999999999999E-8</c:v>
                </c:pt>
                <c:pt idx="2292">
                  <c:v>1.7999999999999999E-8</c:v>
                </c:pt>
                <c:pt idx="2293">
                  <c:v>1.7999999999999999E-8</c:v>
                </c:pt>
                <c:pt idx="2294">
                  <c:v>1.7999999999999999E-8</c:v>
                </c:pt>
                <c:pt idx="2295">
                  <c:v>1.7999999999999999E-8</c:v>
                </c:pt>
                <c:pt idx="2296">
                  <c:v>1.7E-8</c:v>
                </c:pt>
                <c:pt idx="2297">
                  <c:v>1.7E-8</c:v>
                </c:pt>
                <c:pt idx="2298">
                  <c:v>1.7999999999999999E-8</c:v>
                </c:pt>
                <c:pt idx="2299">
                  <c:v>1.7999999999999999E-8</c:v>
                </c:pt>
                <c:pt idx="2300">
                  <c:v>1.7999999999999999E-8</c:v>
                </c:pt>
                <c:pt idx="2301">
                  <c:v>1.7999999999999999E-8</c:v>
                </c:pt>
                <c:pt idx="2302">
                  <c:v>1.7E-8</c:v>
                </c:pt>
                <c:pt idx="2303">
                  <c:v>1.7E-8</c:v>
                </c:pt>
                <c:pt idx="2304">
                  <c:v>1.7E-8</c:v>
                </c:pt>
                <c:pt idx="2305">
                  <c:v>1.7999999999999999E-8</c:v>
                </c:pt>
                <c:pt idx="2306">
                  <c:v>1.7999999999999999E-8</c:v>
                </c:pt>
                <c:pt idx="2307">
                  <c:v>1.7999999999999999E-8</c:v>
                </c:pt>
                <c:pt idx="2308">
                  <c:v>1.7999999999999999E-8</c:v>
                </c:pt>
                <c:pt idx="2309">
                  <c:v>1.7E-8</c:v>
                </c:pt>
                <c:pt idx="2310">
                  <c:v>1.7E-8</c:v>
                </c:pt>
                <c:pt idx="2311">
                  <c:v>1.7E-8</c:v>
                </c:pt>
                <c:pt idx="2312">
                  <c:v>1.7E-8</c:v>
                </c:pt>
                <c:pt idx="2313">
                  <c:v>1.7E-8</c:v>
                </c:pt>
                <c:pt idx="2314">
                  <c:v>1.7E-8</c:v>
                </c:pt>
                <c:pt idx="2315">
                  <c:v>1.7999999999999999E-8</c:v>
                </c:pt>
                <c:pt idx="2316">
                  <c:v>1.7999999999999999E-8</c:v>
                </c:pt>
                <c:pt idx="2317">
                  <c:v>1.7E-8</c:v>
                </c:pt>
                <c:pt idx="2318">
                  <c:v>1.7E-8</c:v>
                </c:pt>
                <c:pt idx="2319">
                  <c:v>1.7E-8</c:v>
                </c:pt>
                <c:pt idx="2320">
                  <c:v>1.7E-8</c:v>
                </c:pt>
                <c:pt idx="2321">
                  <c:v>1.7999999999999999E-8</c:v>
                </c:pt>
                <c:pt idx="2322">
                  <c:v>1.7999999999999999E-8</c:v>
                </c:pt>
                <c:pt idx="2323">
                  <c:v>1.7E-8</c:v>
                </c:pt>
                <c:pt idx="2324">
                  <c:v>1.7E-8</c:v>
                </c:pt>
                <c:pt idx="2325">
                  <c:v>1.7E-8</c:v>
                </c:pt>
                <c:pt idx="2326">
                  <c:v>1.7E-8</c:v>
                </c:pt>
                <c:pt idx="2327">
                  <c:v>1.7E-8</c:v>
                </c:pt>
                <c:pt idx="2328">
                  <c:v>1.7E-8</c:v>
                </c:pt>
                <c:pt idx="2329">
                  <c:v>1.7E-8</c:v>
                </c:pt>
                <c:pt idx="2330">
                  <c:v>1.7E-8</c:v>
                </c:pt>
                <c:pt idx="2331">
                  <c:v>1.7E-8</c:v>
                </c:pt>
                <c:pt idx="2332">
                  <c:v>1.7E-8</c:v>
                </c:pt>
                <c:pt idx="2333">
                  <c:v>1.7E-8</c:v>
                </c:pt>
                <c:pt idx="2334">
                  <c:v>1.7E-8</c:v>
                </c:pt>
                <c:pt idx="2335">
                  <c:v>1.7E-8</c:v>
                </c:pt>
                <c:pt idx="2336">
                  <c:v>1.7E-8</c:v>
                </c:pt>
                <c:pt idx="2337">
                  <c:v>1.7E-8</c:v>
                </c:pt>
                <c:pt idx="2338">
                  <c:v>1.7E-8</c:v>
                </c:pt>
                <c:pt idx="2339">
                  <c:v>1.7E-8</c:v>
                </c:pt>
                <c:pt idx="2340">
                  <c:v>1.7E-8</c:v>
                </c:pt>
                <c:pt idx="2341">
                  <c:v>1.7E-8</c:v>
                </c:pt>
                <c:pt idx="2342">
                  <c:v>1.7E-8</c:v>
                </c:pt>
                <c:pt idx="2343">
                  <c:v>1.7E-8</c:v>
                </c:pt>
                <c:pt idx="2344">
                  <c:v>1.7E-8</c:v>
                </c:pt>
                <c:pt idx="2345">
                  <c:v>1.7E-8</c:v>
                </c:pt>
                <c:pt idx="2346">
                  <c:v>1.7E-8</c:v>
                </c:pt>
                <c:pt idx="2347">
                  <c:v>1.7E-8</c:v>
                </c:pt>
                <c:pt idx="2348">
                  <c:v>1.7E-8</c:v>
                </c:pt>
                <c:pt idx="2349">
                  <c:v>1.7E-8</c:v>
                </c:pt>
                <c:pt idx="2350">
                  <c:v>1.7E-8</c:v>
                </c:pt>
                <c:pt idx="2351">
                  <c:v>1.7E-8</c:v>
                </c:pt>
                <c:pt idx="2352">
                  <c:v>1.7E-8</c:v>
                </c:pt>
                <c:pt idx="2353">
                  <c:v>1.7E-8</c:v>
                </c:pt>
                <c:pt idx="2354">
                  <c:v>1.7E-8</c:v>
                </c:pt>
                <c:pt idx="2355">
                  <c:v>1.7E-8</c:v>
                </c:pt>
                <c:pt idx="2356">
                  <c:v>1.7E-8</c:v>
                </c:pt>
                <c:pt idx="2357">
                  <c:v>1.7E-8</c:v>
                </c:pt>
                <c:pt idx="2358">
                  <c:v>1.7E-8</c:v>
                </c:pt>
                <c:pt idx="2359">
                  <c:v>1.7E-8</c:v>
                </c:pt>
                <c:pt idx="2360">
                  <c:v>1.7E-8</c:v>
                </c:pt>
                <c:pt idx="2361">
                  <c:v>1.7E-8</c:v>
                </c:pt>
                <c:pt idx="2362">
                  <c:v>1.7E-8</c:v>
                </c:pt>
                <c:pt idx="2363">
                  <c:v>1.7E-8</c:v>
                </c:pt>
                <c:pt idx="2364">
                  <c:v>1.7E-8</c:v>
                </c:pt>
                <c:pt idx="2365">
                  <c:v>1.7E-8</c:v>
                </c:pt>
                <c:pt idx="2366">
                  <c:v>1.7E-8</c:v>
                </c:pt>
                <c:pt idx="2367">
                  <c:v>1.7E-8</c:v>
                </c:pt>
                <c:pt idx="2368">
                  <c:v>1.7E-8</c:v>
                </c:pt>
                <c:pt idx="2369">
                  <c:v>1.7E-8</c:v>
                </c:pt>
                <c:pt idx="2370">
                  <c:v>1.7E-8</c:v>
                </c:pt>
                <c:pt idx="2371">
                  <c:v>1.7E-8</c:v>
                </c:pt>
                <c:pt idx="2372">
                  <c:v>1.7E-8</c:v>
                </c:pt>
                <c:pt idx="2373">
                  <c:v>1.7E-8</c:v>
                </c:pt>
                <c:pt idx="2374">
                  <c:v>1.7E-8</c:v>
                </c:pt>
                <c:pt idx="2375">
                  <c:v>1.7E-8</c:v>
                </c:pt>
                <c:pt idx="2376">
                  <c:v>1.7E-8</c:v>
                </c:pt>
                <c:pt idx="2377">
                  <c:v>1.7E-8</c:v>
                </c:pt>
                <c:pt idx="2378">
                  <c:v>1.7E-8</c:v>
                </c:pt>
                <c:pt idx="2379">
                  <c:v>1.7E-8</c:v>
                </c:pt>
                <c:pt idx="2380">
                  <c:v>1.7E-8</c:v>
                </c:pt>
                <c:pt idx="2381">
                  <c:v>1.7E-8</c:v>
                </c:pt>
                <c:pt idx="2382">
                  <c:v>1.7E-8</c:v>
                </c:pt>
                <c:pt idx="2383">
                  <c:v>1.7E-8</c:v>
                </c:pt>
                <c:pt idx="2384">
                  <c:v>1.7E-8</c:v>
                </c:pt>
                <c:pt idx="2385">
                  <c:v>1.7E-8</c:v>
                </c:pt>
                <c:pt idx="2386">
                  <c:v>1.7E-8</c:v>
                </c:pt>
                <c:pt idx="2387">
                  <c:v>1.7E-8</c:v>
                </c:pt>
                <c:pt idx="2388">
                  <c:v>1.7E-8</c:v>
                </c:pt>
                <c:pt idx="2389">
                  <c:v>1.7E-8</c:v>
                </c:pt>
                <c:pt idx="2390">
                  <c:v>1.7E-8</c:v>
                </c:pt>
                <c:pt idx="2391">
                  <c:v>1.7E-8</c:v>
                </c:pt>
                <c:pt idx="2392">
                  <c:v>1.7E-8</c:v>
                </c:pt>
                <c:pt idx="2393">
                  <c:v>1.7E-8</c:v>
                </c:pt>
                <c:pt idx="2394">
                  <c:v>1.7E-8</c:v>
                </c:pt>
                <c:pt idx="2395">
                  <c:v>1.7E-8</c:v>
                </c:pt>
                <c:pt idx="2396">
                  <c:v>1.7E-8</c:v>
                </c:pt>
                <c:pt idx="2397">
                  <c:v>1.7E-8</c:v>
                </c:pt>
                <c:pt idx="2398">
                  <c:v>1.7E-8</c:v>
                </c:pt>
                <c:pt idx="2399">
                  <c:v>1.7E-8</c:v>
                </c:pt>
                <c:pt idx="2400">
                  <c:v>1.7E-8</c:v>
                </c:pt>
                <c:pt idx="2401">
                  <c:v>1.7E-8</c:v>
                </c:pt>
                <c:pt idx="2402">
                  <c:v>1.7E-8</c:v>
                </c:pt>
                <c:pt idx="2403">
                  <c:v>1.7E-8</c:v>
                </c:pt>
                <c:pt idx="2404">
                  <c:v>1.7E-8</c:v>
                </c:pt>
                <c:pt idx="2405">
                  <c:v>1.7E-8</c:v>
                </c:pt>
                <c:pt idx="2406">
                  <c:v>1.7E-8</c:v>
                </c:pt>
                <c:pt idx="2407">
                  <c:v>1.7E-8</c:v>
                </c:pt>
                <c:pt idx="2408">
                  <c:v>1.7E-8</c:v>
                </c:pt>
                <c:pt idx="2409">
                  <c:v>1.7E-8</c:v>
                </c:pt>
                <c:pt idx="2410">
                  <c:v>1.7E-8</c:v>
                </c:pt>
                <c:pt idx="2411">
                  <c:v>1.7E-8</c:v>
                </c:pt>
                <c:pt idx="2412">
                  <c:v>1.7E-8</c:v>
                </c:pt>
                <c:pt idx="2413">
                  <c:v>1.7E-8</c:v>
                </c:pt>
                <c:pt idx="2414">
                  <c:v>1.7E-8</c:v>
                </c:pt>
                <c:pt idx="2415">
                  <c:v>1.7E-8</c:v>
                </c:pt>
                <c:pt idx="2416">
                  <c:v>1.7E-8</c:v>
                </c:pt>
                <c:pt idx="2417">
                  <c:v>1.7E-8</c:v>
                </c:pt>
                <c:pt idx="2418">
                  <c:v>1.7E-8</c:v>
                </c:pt>
                <c:pt idx="2419">
                  <c:v>1.7E-8</c:v>
                </c:pt>
                <c:pt idx="2420">
                  <c:v>1.7E-8</c:v>
                </c:pt>
                <c:pt idx="2421">
                  <c:v>1.7E-8</c:v>
                </c:pt>
                <c:pt idx="2422">
                  <c:v>1.7E-8</c:v>
                </c:pt>
                <c:pt idx="2423">
                  <c:v>1.7E-8</c:v>
                </c:pt>
                <c:pt idx="2424">
                  <c:v>1.7E-8</c:v>
                </c:pt>
                <c:pt idx="2425">
                  <c:v>1.7E-8</c:v>
                </c:pt>
                <c:pt idx="2426">
                  <c:v>1.7E-8</c:v>
                </c:pt>
                <c:pt idx="2427">
                  <c:v>1.7E-8</c:v>
                </c:pt>
                <c:pt idx="2428">
                  <c:v>1.7E-8</c:v>
                </c:pt>
                <c:pt idx="2429">
                  <c:v>1.7E-8</c:v>
                </c:pt>
                <c:pt idx="2430">
                  <c:v>1.7E-8</c:v>
                </c:pt>
                <c:pt idx="2431">
                  <c:v>1.7E-8</c:v>
                </c:pt>
                <c:pt idx="2432">
                  <c:v>1.7E-8</c:v>
                </c:pt>
                <c:pt idx="2433">
                  <c:v>1.7E-8</c:v>
                </c:pt>
                <c:pt idx="2434">
                  <c:v>1.7E-8</c:v>
                </c:pt>
                <c:pt idx="2435">
                  <c:v>1.7E-8</c:v>
                </c:pt>
                <c:pt idx="2436">
                  <c:v>1.7E-8</c:v>
                </c:pt>
                <c:pt idx="2437">
                  <c:v>1.7E-8</c:v>
                </c:pt>
                <c:pt idx="2438">
                  <c:v>1.7E-8</c:v>
                </c:pt>
                <c:pt idx="2439">
                  <c:v>1.7E-8</c:v>
                </c:pt>
                <c:pt idx="2440">
                  <c:v>1.7E-8</c:v>
                </c:pt>
                <c:pt idx="2441">
                  <c:v>1.7E-8</c:v>
                </c:pt>
                <c:pt idx="2442">
                  <c:v>1.7E-8</c:v>
                </c:pt>
                <c:pt idx="2443">
                  <c:v>1.7E-8</c:v>
                </c:pt>
                <c:pt idx="2444">
                  <c:v>1.7E-8</c:v>
                </c:pt>
                <c:pt idx="2445">
                  <c:v>1.7E-8</c:v>
                </c:pt>
                <c:pt idx="2446">
                  <c:v>1.7E-8</c:v>
                </c:pt>
                <c:pt idx="2447">
                  <c:v>1.4999999999999999E-8</c:v>
                </c:pt>
                <c:pt idx="2448">
                  <c:v>1.6000000000000001E-8</c:v>
                </c:pt>
                <c:pt idx="2449">
                  <c:v>1.6000000000000001E-8</c:v>
                </c:pt>
                <c:pt idx="2450">
                  <c:v>1.6000000000000001E-8</c:v>
                </c:pt>
                <c:pt idx="2451">
                  <c:v>1.6000000000000001E-8</c:v>
                </c:pt>
                <c:pt idx="2452">
                  <c:v>1.6000000000000001E-8</c:v>
                </c:pt>
                <c:pt idx="2453">
                  <c:v>1.6000000000000001E-8</c:v>
                </c:pt>
                <c:pt idx="2454">
                  <c:v>1.6000000000000001E-8</c:v>
                </c:pt>
                <c:pt idx="2455">
                  <c:v>1.6000000000000001E-8</c:v>
                </c:pt>
                <c:pt idx="2456">
                  <c:v>1.6000000000000001E-8</c:v>
                </c:pt>
                <c:pt idx="2457">
                  <c:v>1.6000000000000001E-8</c:v>
                </c:pt>
                <c:pt idx="2458">
                  <c:v>1.6000000000000001E-8</c:v>
                </c:pt>
                <c:pt idx="2459">
                  <c:v>1.6000000000000001E-8</c:v>
                </c:pt>
                <c:pt idx="2460">
                  <c:v>1.6000000000000001E-8</c:v>
                </c:pt>
                <c:pt idx="2461">
                  <c:v>1.6000000000000001E-8</c:v>
                </c:pt>
                <c:pt idx="2462">
                  <c:v>1.6000000000000001E-8</c:v>
                </c:pt>
                <c:pt idx="2463">
                  <c:v>1.6000000000000001E-8</c:v>
                </c:pt>
                <c:pt idx="2464">
                  <c:v>1.6000000000000001E-8</c:v>
                </c:pt>
                <c:pt idx="2465">
                  <c:v>1.6000000000000001E-8</c:v>
                </c:pt>
                <c:pt idx="2466">
                  <c:v>1.6000000000000001E-8</c:v>
                </c:pt>
                <c:pt idx="2467">
                  <c:v>1.6000000000000001E-8</c:v>
                </c:pt>
                <c:pt idx="2468">
                  <c:v>1.6000000000000001E-8</c:v>
                </c:pt>
                <c:pt idx="2469">
                  <c:v>1.6000000000000001E-8</c:v>
                </c:pt>
                <c:pt idx="2470">
                  <c:v>1.6000000000000001E-8</c:v>
                </c:pt>
                <c:pt idx="2471">
                  <c:v>1.4999999999999999E-8</c:v>
                </c:pt>
                <c:pt idx="2472">
                  <c:v>1.4999999999999999E-8</c:v>
                </c:pt>
                <c:pt idx="2473">
                  <c:v>1.4999999999999999E-8</c:v>
                </c:pt>
                <c:pt idx="2474">
                  <c:v>1.6000000000000001E-8</c:v>
                </c:pt>
                <c:pt idx="2475">
                  <c:v>1.6000000000000001E-8</c:v>
                </c:pt>
                <c:pt idx="2476">
                  <c:v>1.4999999999999999E-8</c:v>
                </c:pt>
                <c:pt idx="2477">
                  <c:v>1.6000000000000001E-8</c:v>
                </c:pt>
                <c:pt idx="2478">
                  <c:v>1.6000000000000001E-8</c:v>
                </c:pt>
                <c:pt idx="2479">
                  <c:v>1.6000000000000001E-8</c:v>
                </c:pt>
                <c:pt idx="2480">
                  <c:v>1.4999999999999999E-8</c:v>
                </c:pt>
                <c:pt idx="2481">
                  <c:v>1.4999999999999999E-8</c:v>
                </c:pt>
                <c:pt idx="2482">
                  <c:v>1.4999999999999999E-8</c:v>
                </c:pt>
                <c:pt idx="2483">
                  <c:v>1.4999999999999999E-8</c:v>
                </c:pt>
                <c:pt idx="2484">
                  <c:v>1.4999999999999999E-8</c:v>
                </c:pt>
                <c:pt idx="2485">
                  <c:v>1.4999999999999999E-8</c:v>
                </c:pt>
                <c:pt idx="2486">
                  <c:v>1.4999999999999999E-8</c:v>
                </c:pt>
                <c:pt idx="2487">
                  <c:v>1.4999999999999999E-8</c:v>
                </c:pt>
                <c:pt idx="2488">
                  <c:v>1.4999999999999999E-8</c:v>
                </c:pt>
                <c:pt idx="2489">
                  <c:v>1.4999999999999999E-8</c:v>
                </c:pt>
                <c:pt idx="2490">
                  <c:v>1.4999999999999999E-8</c:v>
                </c:pt>
                <c:pt idx="2491">
                  <c:v>1.4999999999999999E-8</c:v>
                </c:pt>
                <c:pt idx="2492">
                  <c:v>1.4999999999999999E-8</c:v>
                </c:pt>
                <c:pt idx="2493">
                  <c:v>1.4999999999999999E-8</c:v>
                </c:pt>
                <c:pt idx="2494">
                  <c:v>1.4999999999999999E-8</c:v>
                </c:pt>
                <c:pt idx="2495">
                  <c:v>1.4999999999999999E-8</c:v>
                </c:pt>
                <c:pt idx="2496">
                  <c:v>1.4999999999999999E-8</c:v>
                </c:pt>
                <c:pt idx="2497">
                  <c:v>1.4999999999999999E-8</c:v>
                </c:pt>
                <c:pt idx="2498">
                  <c:v>1.4999999999999999E-8</c:v>
                </c:pt>
                <c:pt idx="2499">
                  <c:v>1.4999999999999999E-8</c:v>
                </c:pt>
                <c:pt idx="2500">
                  <c:v>1.4999999999999999E-8</c:v>
                </c:pt>
                <c:pt idx="2501">
                  <c:v>1.4999999999999999E-8</c:v>
                </c:pt>
                <c:pt idx="2502">
                  <c:v>1.4999999999999999E-8</c:v>
                </c:pt>
                <c:pt idx="2503">
                  <c:v>1.4999999999999999E-8</c:v>
                </c:pt>
                <c:pt idx="2504">
                  <c:v>1.4999999999999999E-8</c:v>
                </c:pt>
                <c:pt idx="2505">
                  <c:v>1.4999999999999999E-8</c:v>
                </c:pt>
                <c:pt idx="2506">
                  <c:v>1.4999999999999999E-8</c:v>
                </c:pt>
                <c:pt idx="2507">
                  <c:v>1.4999999999999999E-8</c:v>
                </c:pt>
                <c:pt idx="2508">
                  <c:v>1.4999999999999999E-8</c:v>
                </c:pt>
                <c:pt idx="2509">
                  <c:v>1.4999999999999999E-8</c:v>
                </c:pt>
                <c:pt idx="2510">
                  <c:v>1.4999999999999999E-8</c:v>
                </c:pt>
                <c:pt idx="2511">
                  <c:v>1.4999999999999999E-8</c:v>
                </c:pt>
                <c:pt idx="2512">
                  <c:v>1.4999999999999999E-8</c:v>
                </c:pt>
                <c:pt idx="2513">
                  <c:v>1.4999999999999999E-8</c:v>
                </c:pt>
                <c:pt idx="2514">
                  <c:v>1.4999999999999999E-8</c:v>
                </c:pt>
                <c:pt idx="2515">
                  <c:v>1.4999999999999999E-8</c:v>
                </c:pt>
                <c:pt idx="2516">
                  <c:v>1.4999999999999999E-8</c:v>
                </c:pt>
                <c:pt idx="2517">
                  <c:v>1.4999999999999999E-8</c:v>
                </c:pt>
                <c:pt idx="2518">
                  <c:v>1.4999999999999999E-8</c:v>
                </c:pt>
                <c:pt idx="2519">
                  <c:v>1.4999999999999999E-8</c:v>
                </c:pt>
                <c:pt idx="2520">
                  <c:v>1.4999999999999999E-8</c:v>
                </c:pt>
                <c:pt idx="2521">
                  <c:v>1.4999999999999999E-8</c:v>
                </c:pt>
                <c:pt idx="2522">
                  <c:v>1.4999999999999999E-8</c:v>
                </c:pt>
                <c:pt idx="2523">
                  <c:v>1.4999999999999999E-8</c:v>
                </c:pt>
                <c:pt idx="2524">
                  <c:v>1.4999999999999999E-8</c:v>
                </c:pt>
                <c:pt idx="2525">
                  <c:v>1.4999999999999999E-8</c:v>
                </c:pt>
                <c:pt idx="2526">
                  <c:v>1.4999999999999999E-8</c:v>
                </c:pt>
                <c:pt idx="2527">
                  <c:v>1.4999999999999999E-8</c:v>
                </c:pt>
                <c:pt idx="2528">
                  <c:v>1.4999999999999999E-8</c:v>
                </c:pt>
                <c:pt idx="2529">
                  <c:v>1.4999999999999999E-8</c:v>
                </c:pt>
                <c:pt idx="2530">
                  <c:v>1.4999999999999999E-8</c:v>
                </c:pt>
                <c:pt idx="2531">
                  <c:v>1.4999999999999999E-8</c:v>
                </c:pt>
                <c:pt idx="2532">
                  <c:v>1.4999999999999999E-8</c:v>
                </c:pt>
                <c:pt idx="2533">
                  <c:v>1.4999999999999999E-8</c:v>
                </c:pt>
                <c:pt idx="2534">
                  <c:v>1.4999999999999999E-8</c:v>
                </c:pt>
                <c:pt idx="2535">
                  <c:v>1.4999999999999999E-8</c:v>
                </c:pt>
                <c:pt idx="2536">
                  <c:v>1.4999999999999999E-8</c:v>
                </c:pt>
                <c:pt idx="2537">
                  <c:v>1.4999999999999999E-8</c:v>
                </c:pt>
                <c:pt idx="2538">
                  <c:v>1.4999999999999999E-8</c:v>
                </c:pt>
                <c:pt idx="2539">
                  <c:v>1.4999999999999999E-8</c:v>
                </c:pt>
                <c:pt idx="2540">
                  <c:v>1.4999999999999999E-8</c:v>
                </c:pt>
                <c:pt idx="2541">
                  <c:v>1.4999999999999999E-8</c:v>
                </c:pt>
                <c:pt idx="2542">
                  <c:v>1.4999999999999999E-8</c:v>
                </c:pt>
                <c:pt idx="2543">
                  <c:v>1.4999999999999999E-8</c:v>
                </c:pt>
                <c:pt idx="2544">
                  <c:v>1.4999999999999999E-8</c:v>
                </c:pt>
                <c:pt idx="2545">
                  <c:v>1.4999999999999999E-8</c:v>
                </c:pt>
                <c:pt idx="2546">
                  <c:v>1.4999999999999999E-8</c:v>
                </c:pt>
                <c:pt idx="2547">
                  <c:v>1.4999999999999999E-8</c:v>
                </c:pt>
                <c:pt idx="2548">
                  <c:v>1.4999999999999999E-8</c:v>
                </c:pt>
                <c:pt idx="2549">
                  <c:v>1.4999999999999999E-8</c:v>
                </c:pt>
                <c:pt idx="2550">
                  <c:v>1.4999999999999999E-8</c:v>
                </c:pt>
                <c:pt idx="2551">
                  <c:v>1.4999999999999999E-8</c:v>
                </c:pt>
                <c:pt idx="2552">
                  <c:v>1.4999999999999999E-8</c:v>
                </c:pt>
                <c:pt idx="2553">
                  <c:v>1.4999999999999999E-8</c:v>
                </c:pt>
                <c:pt idx="2554">
                  <c:v>1.4999999999999999E-8</c:v>
                </c:pt>
                <c:pt idx="2555">
                  <c:v>1.4999999999999999E-8</c:v>
                </c:pt>
                <c:pt idx="2556">
                  <c:v>1.4999999999999999E-8</c:v>
                </c:pt>
                <c:pt idx="2557">
                  <c:v>1.4999999999999999E-8</c:v>
                </c:pt>
                <c:pt idx="2558">
                  <c:v>1.4999999999999999E-8</c:v>
                </c:pt>
                <c:pt idx="2559">
                  <c:v>1.4999999999999999E-8</c:v>
                </c:pt>
                <c:pt idx="2560">
                  <c:v>1.4999999999999999E-8</c:v>
                </c:pt>
                <c:pt idx="2561">
                  <c:v>1.4999999999999999E-8</c:v>
                </c:pt>
                <c:pt idx="2562">
                  <c:v>1.4999999999999999E-8</c:v>
                </c:pt>
                <c:pt idx="2563">
                  <c:v>1.4999999999999999E-8</c:v>
                </c:pt>
                <c:pt idx="2564">
                  <c:v>1.4999999999999999E-8</c:v>
                </c:pt>
                <c:pt idx="2565">
                  <c:v>1.4999999999999999E-8</c:v>
                </c:pt>
                <c:pt idx="2566">
                  <c:v>1.4999999999999999E-8</c:v>
                </c:pt>
                <c:pt idx="2567">
                  <c:v>1.4999999999999999E-8</c:v>
                </c:pt>
                <c:pt idx="2568">
                  <c:v>1.4999999999999999E-8</c:v>
                </c:pt>
                <c:pt idx="2569">
                  <c:v>1.4999999999999999E-8</c:v>
                </c:pt>
                <c:pt idx="2570">
                  <c:v>1.4999999999999999E-8</c:v>
                </c:pt>
                <c:pt idx="2571">
                  <c:v>1.4999999999999999E-8</c:v>
                </c:pt>
                <c:pt idx="2572">
                  <c:v>1.4999999999999999E-8</c:v>
                </c:pt>
                <c:pt idx="2573">
                  <c:v>1.4999999999999999E-8</c:v>
                </c:pt>
                <c:pt idx="2574">
                  <c:v>1.4999999999999999E-8</c:v>
                </c:pt>
                <c:pt idx="2575">
                  <c:v>1.4999999999999999E-8</c:v>
                </c:pt>
                <c:pt idx="2576">
                  <c:v>1.4999999999999999E-8</c:v>
                </c:pt>
                <c:pt idx="2577">
                  <c:v>1.4999999999999999E-8</c:v>
                </c:pt>
                <c:pt idx="2578">
                  <c:v>1.4999999999999999E-8</c:v>
                </c:pt>
                <c:pt idx="2579">
                  <c:v>1.4999999999999999E-8</c:v>
                </c:pt>
                <c:pt idx="2580">
                  <c:v>1.4999999999999999E-8</c:v>
                </c:pt>
                <c:pt idx="2581">
                  <c:v>1.4999999999999999E-8</c:v>
                </c:pt>
                <c:pt idx="2582">
                  <c:v>1.4999999999999999E-8</c:v>
                </c:pt>
                <c:pt idx="2583">
                  <c:v>1.4999999999999999E-8</c:v>
                </c:pt>
                <c:pt idx="2584">
                  <c:v>1.4999999999999999E-8</c:v>
                </c:pt>
                <c:pt idx="2585">
                  <c:v>1.4999999999999999E-8</c:v>
                </c:pt>
                <c:pt idx="2586">
                  <c:v>1.4999999999999999E-8</c:v>
                </c:pt>
                <c:pt idx="2587">
                  <c:v>1.4999999999999999E-8</c:v>
                </c:pt>
                <c:pt idx="2588">
                  <c:v>1.4999999999999999E-8</c:v>
                </c:pt>
                <c:pt idx="2589">
                  <c:v>1.4999999999999999E-8</c:v>
                </c:pt>
                <c:pt idx="2590">
                  <c:v>1.4999999999999999E-8</c:v>
                </c:pt>
                <c:pt idx="2591">
                  <c:v>1.4999999999999999E-8</c:v>
                </c:pt>
                <c:pt idx="2592">
                  <c:v>1.4999999999999999E-8</c:v>
                </c:pt>
                <c:pt idx="2593">
                  <c:v>1.4999999999999999E-8</c:v>
                </c:pt>
                <c:pt idx="2594">
                  <c:v>1.4999999999999999E-8</c:v>
                </c:pt>
                <c:pt idx="2595">
                  <c:v>1.4999999999999999E-8</c:v>
                </c:pt>
                <c:pt idx="2596">
                  <c:v>1.4999999999999999E-8</c:v>
                </c:pt>
                <c:pt idx="2597">
                  <c:v>1.4999999999999999E-8</c:v>
                </c:pt>
                <c:pt idx="2598">
                  <c:v>1.4999999999999999E-8</c:v>
                </c:pt>
                <c:pt idx="2599">
                  <c:v>1.4999999999999999E-8</c:v>
                </c:pt>
                <c:pt idx="2600">
                  <c:v>1.4999999999999999E-8</c:v>
                </c:pt>
                <c:pt idx="2601">
                  <c:v>1.4999999999999999E-8</c:v>
                </c:pt>
                <c:pt idx="2602">
                  <c:v>1.4999999999999999E-8</c:v>
                </c:pt>
                <c:pt idx="2603">
                  <c:v>1.4999999999999999E-8</c:v>
                </c:pt>
                <c:pt idx="2604">
                  <c:v>1.4999999999999999E-8</c:v>
                </c:pt>
                <c:pt idx="2605">
                  <c:v>1.4999999999999999E-8</c:v>
                </c:pt>
                <c:pt idx="2606">
                  <c:v>1.4999999999999999E-8</c:v>
                </c:pt>
                <c:pt idx="2607">
                  <c:v>1.4999999999999999E-8</c:v>
                </c:pt>
                <c:pt idx="2608">
                  <c:v>1.4999999999999999E-8</c:v>
                </c:pt>
                <c:pt idx="2609">
                  <c:v>1.4999999999999999E-8</c:v>
                </c:pt>
                <c:pt idx="2610">
                  <c:v>1.4999999999999999E-8</c:v>
                </c:pt>
                <c:pt idx="2611">
                  <c:v>1.4999999999999999E-8</c:v>
                </c:pt>
                <c:pt idx="2612">
                  <c:v>1.4999999999999999E-8</c:v>
                </c:pt>
                <c:pt idx="2613">
                  <c:v>1.4999999999999999E-8</c:v>
                </c:pt>
                <c:pt idx="2614">
                  <c:v>1.4999999999999999E-8</c:v>
                </c:pt>
                <c:pt idx="2615">
                  <c:v>1.4999999999999999E-8</c:v>
                </c:pt>
                <c:pt idx="2616">
                  <c:v>1.4999999999999999E-8</c:v>
                </c:pt>
                <c:pt idx="2617">
                  <c:v>1.4999999999999999E-8</c:v>
                </c:pt>
                <c:pt idx="2618">
                  <c:v>1.4999999999999999E-8</c:v>
                </c:pt>
                <c:pt idx="2619">
                  <c:v>1.4999999999999999E-8</c:v>
                </c:pt>
                <c:pt idx="2620">
                  <c:v>1.4999999999999999E-8</c:v>
                </c:pt>
                <c:pt idx="2621">
                  <c:v>1.4999999999999999E-8</c:v>
                </c:pt>
                <c:pt idx="2622">
                  <c:v>1.4999999999999999E-8</c:v>
                </c:pt>
                <c:pt idx="2623">
                  <c:v>1.4999999999999999E-8</c:v>
                </c:pt>
                <c:pt idx="2624">
                  <c:v>1.4999999999999999E-8</c:v>
                </c:pt>
                <c:pt idx="2625">
                  <c:v>1.4999999999999999E-8</c:v>
                </c:pt>
                <c:pt idx="2626">
                  <c:v>1.4999999999999999E-8</c:v>
                </c:pt>
                <c:pt idx="2627">
                  <c:v>1.4999999999999999E-8</c:v>
                </c:pt>
                <c:pt idx="2628">
                  <c:v>1.4999999999999999E-8</c:v>
                </c:pt>
                <c:pt idx="2629">
                  <c:v>1.4999999999999999E-8</c:v>
                </c:pt>
                <c:pt idx="2630">
                  <c:v>1.4999999999999999E-8</c:v>
                </c:pt>
                <c:pt idx="2631">
                  <c:v>1.4999999999999999E-8</c:v>
                </c:pt>
                <c:pt idx="2632">
                  <c:v>1.4999999999999999E-8</c:v>
                </c:pt>
                <c:pt idx="2633">
                  <c:v>1.4999999999999999E-8</c:v>
                </c:pt>
                <c:pt idx="2634">
                  <c:v>1.4999999999999999E-8</c:v>
                </c:pt>
                <c:pt idx="2635">
                  <c:v>1.4999999999999999E-8</c:v>
                </c:pt>
                <c:pt idx="2636">
                  <c:v>1.4999999999999999E-8</c:v>
                </c:pt>
                <c:pt idx="2637">
                  <c:v>1.4999999999999999E-8</c:v>
                </c:pt>
                <c:pt idx="2638">
                  <c:v>1.4999999999999999E-8</c:v>
                </c:pt>
                <c:pt idx="2639">
                  <c:v>1.4999999999999999E-8</c:v>
                </c:pt>
                <c:pt idx="2640">
                  <c:v>1.4999999999999999E-8</c:v>
                </c:pt>
                <c:pt idx="2641">
                  <c:v>1.4999999999999999E-8</c:v>
                </c:pt>
                <c:pt idx="2642">
                  <c:v>1.4999999999999999E-8</c:v>
                </c:pt>
                <c:pt idx="2643">
                  <c:v>1.4999999999999999E-8</c:v>
                </c:pt>
                <c:pt idx="2644">
                  <c:v>1.4999999999999999E-8</c:v>
                </c:pt>
                <c:pt idx="2645">
                  <c:v>1.4999999999999999E-8</c:v>
                </c:pt>
                <c:pt idx="2646">
                  <c:v>1.4999999999999999E-8</c:v>
                </c:pt>
                <c:pt idx="2647">
                  <c:v>1.4999999999999999E-8</c:v>
                </c:pt>
                <c:pt idx="2648">
                  <c:v>1.4999999999999999E-8</c:v>
                </c:pt>
                <c:pt idx="2649">
                  <c:v>1.4999999999999999E-8</c:v>
                </c:pt>
                <c:pt idx="2650">
                  <c:v>1.4999999999999999E-8</c:v>
                </c:pt>
                <c:pt idx="2651">
                  <c:v>1.4999999999999999E-8</c:v>
                </c:pt>
                <c:pt idx="2652">
                  <c:v>1.4999999999999999E-8</c:v>
                </c:pt>
                <c:pt idx="2653">
                  <c:v>1.4999999999999999E-8</c:v>
                </c:pt>
                <c:pt idx="2654">
                  <c:v>1.4999999999999999E-8</c:v>
                </c:pt>
                <c:pt idx="2655">
                  <c:v>1.4999999999999999E-8</c:v>
                </c:pt>
                <c:pt idx="2656">
                  <c:v>1.4999999999999999E-8</c:v>
                </c:pt>
                <c:pt idx="2657">
                  <c:v>1.4999999999999999E-8</c:v>
                </c:pt>
                <c:pt idx="2658">
                  <c:v>1.4999999999999999E-8</c:v>
                </c:pt>
                <c:pt idx="2659">
                  <c:v>1.4999999999999999E-8</c:v>
                </c:pt>
                <c:pt idx="2660">
                  <c:v>1.4999999999999999E-8</c:v>
                </c:pt>
                <c:pt idx="2661">
                  <c:v>1.4999999999999999E-8</c:v>
                </c:pt>
                <c:pt idx="2662">
                  <c:v>1.4999999999999999E-8</c:v>
                </c:pt>
                <c:pt idx="2663">
                  <c:v>1.4999999999999999E-8</c:v>
                </c:pt>
                <c:pt idx="2664">
                  <c:v>1.4999999999999999E-8</c:v>
                </c:pt>
                <c:pt idx="2665">
                  <c:v>1.4999999999999999E-8</c:v>
                </c:pt>
                <c:pt idx="2666">
                  <c:v>1.4999999999999999E-8</c:v>
                </c:pt>
                <c:pt idx="2667">
                  <c:v>1.4999999999999999E-8</c:v>
                </c:pt>
                <c:pt idx="2668">
                  <c:v>1.4E-8</c:v>
                </c:pt>
                <c:pt idx="2669">
                  <c:v>1.4E-8</c:v>
                </c:pt>
                <c:pt idx="2670">
                  <c:v>1.4999999999999999E-8</c:v>
                </c:pt>
                <c:pt idx="2671">
                  <c:v>1.4999999999999999E-8</c:v>
                </c:pt>
                <c:pt idx="2672">
                  <c:v>1.4999999999999999E-8</c:v>
                </c:pt>
                <c:pt idx="2673">
                  <c:v>1.4999999999999999E-8</c:v>
                </c:pt>
                <c:pt idx="2674">
                  <c:v>1.4999999999999999E-8</c:v>
                </c:pt>
                <c:pt idx="2675">
                  <c:v>1.4999999999999999E-8</c:v>
                </c:pt>
                <c:pt idx="2676">
                  <c:v>1.4999999999999999E-8</c:v>
                </c:pt>
                <c:pt idx="2677">
                  <c:v>1.4E-8</c:v>
                </c:pt>
                <c:pt idx="2678">
                  <c:v>1.4999999999999999E-8</c:v>
                </c:pt>
                <c:pt idx="2679">
                  <c:v>1.4999999999999999E-8</c:v>
                </c:pt>
                <c:pt idx="2680">
                  <c:v>1.4999999999999999E-8</c:v>
                </c:pt>
                <c:pt idx="2681">
                  <c:v>1.4999999999999999E-8</c:v>
                </c:pt>
                <c:pt idx="2682">
                  <c:v>1.4999999999999999E-8</c:v>
                </c:pt>
                <c:pt idx="2683">
                  <c:v>1.4E-8</c:v>
                </c:pt>
                <c:pt idx="2684">
                  <c:v>1.4E-8</c:v>
                </c:pt>
                <c:pt idx="2685">
                  <c:v>1.4999999999999999E-8</c:v>
                </c:pt>
                <c:pt idx="2686">
                  <c:v>1.4999999999999999E-8</c:v>
                </c:pt>
                <c:pt idx="2687">
                  <c:v>1.4999999999999999E-8</c:v>
                </c:pt>
                <c:pt idx="2688">
                  <c:v>1.4999999999999999E-8</c:v>
                </c:pt>
                <c:pt idx="2689">
                  <c:v>1.4999999999999999E-8</c:v>
                </c:pt>
                <c:pt idx="2690">
                  <c:v>1.4E-8</c:v>
                </c:pt>
                <c:pt idx="2691">
                  <c:v>1.4E-8</c:v>
                </c:pt>
                <c:pt idx="2692">
                  <c:v>1.4E-8</c:v>
                </c:pt>
                <c:pt idx="2693">
                  <c:v>1.4999999999999999E-8</c:v>
                </c:pt>
                <c:pt idx="2694">
                  <c:v>1.4999999999999999E-8</c:v>
                </c:pt>
                <c:pt idx="2695">
                  <c:v>1.4999999999999999E-8</c:v>
                </c:pt>
                <c:pt idx="2696">
                  <c:v>1.4999999999999999E-8</c:v>
                </c:pt>
                <c:pt idx="2697">
                  <c:v>1.4999999999999999E-8</c:v>
                </c:pt>
                <c:pt idx="2698">
                  <c:v>1.4999999999999999E-8</c:v>
                </c:pt>
                <c:pt idx="2699">
                  <c:v>1.4999999999999999E-8</c:v>
                </c:pt>
                <c:pt idx="2700">
                  <c:v>1.4999999999999999E-8</c:v>
                </c:pt>
                <c:pt idx="2701">
                  <c:v>1.4999999999999999E-8</c:v>
                </c:pt>
                <c:pt idx="2702">
                  <c:v>1.4999999999999999E-8</c:v>
                </c:pt>
                <c:pt idx="2703">
                  <c:v>1.4999999999999999E-8</c:v>
                </c:pt>
                <c:pt idx="2704">
                  <c:v>1.4999999999999999E-8</c:v>
                </c:pt>
                <c:pt idx="2705">
                  <c:v>1.4999999999999999E-8</c:v>
                </c:pt>
                <c:pt idx="2706">
                  <c:v>1.4E-8</c:v>
                </c:pt>
                <c:pt idx="2707">
                  <c:v>1.4E-8</c:v>
                </c:pt>
                <c:pt idx="2708">
                  <c:v>1.4E-8</c:v>
                </c:pt>
                <c:pt idx="2709">
                  <c:v>1.4999999999999999E-8</c:v>
                </c:pt>
                <c:pt idx="2710">
                  <c:v>1.4999999999999999E-8</c:v>
                </c:pt>
                <c:pt idx="2711">
                  <c:v>1.4999999999999999E-8</c:v>
                </c:pt>
                <c:pt idx="2712">
                  <c:v>1.4E-8</c:v>
                </c:pt>
                <c:pt idx="2713">
                  <c:v>1.4E-8</c:v>
                </c:pt>
                <c:pt idx="2714">
                  <c:v>1.4E-8</c:v>
                </c:pt>
                <c:pt idx="2715">
                  <c:v>1.4999999999999999E-8</c:v>
                </c:pt>
                <c:pt idx="2716">
                  <c:v>1.4999999999999999E-8</c:v>
                </c:pt>
                <c:pt idx="2717">
                  <c:v>1.4999999999999999E-8</c:v>
                </c:pt>
                <c:pt idx="2718">
                  <c:v>1.4E-8</c:v>
                </c:pt>
                <c:pt idx="2719">
                  <c:v>1.4E-8</c:v>
                </c:pt>
                <c:pt idx="2720">
                  <c:v>1.4E-8</c:v>
                </c:pt>
                <c:pt idx="2721">
                  <c:v>1.4E-8</c:v>
                </c:pt>
                <c:pt idx="2722">
                  <c:v>1.4E-8</c:v>
                </c:pt>
                <c:pt idx="2723">
                  <c:v>1.4E-8</c:v>
                </c:pt>
                <c:pt idx="2724">
                  <c:v>1.4999999999999999E-8</c:v>
                </c:pt>
                <c:pt idx="2725">
                  <c:v>1.4999999999999999E-8</c:v>
                </c:pt>
                <c:pt idx="2726">
                  <c:v>1.4E-8</c:v>
                </c:pt>
                <c:pt idx="2727">
                  <c:v>1.4E-8</c:v>
                </c:pt>
                <c:pt idx="2728">
                  <c:v>1.4E-8</c:v>
                </c:pt>
                <c:pt idx="2729">
                  <c:v>1.4E-8</c:v>
                </c:pt>
                <c:pt idx="2730">
                  <c:v>1.4E-8</c:v>
                </c:pt>
                <c:pt idx="2731">
                  <c:v>1.4E-8</c:v>
                </c:pt>
                <c:pt idx="2732">
                  <c:v>1.4E-8</c:v>
                </c:pt>
                <c:pt idx="2733">
                  <c:v>1.4E-8</c:v>
                </c:pt>
                <c:pt idx="2734">
                  <c:v>1.4E-8</c:v>
                </c:pt>
                <c:pt idx="2735">
                  <c:v>1.4E-8</c:v>
                </c:pt>
                <c:pt idx="2736">
                  <c:v>1.4E-8</c:v>
                </c:pt>
                <c:pt idx="2737">
                  <c:v>1.4E-8</c:v>
                </c:pt>
                <c:pt idx="2738">
                  <c:v>1.4E-8</c:v>
                </c:pt>
                <c:pt idx="2739">
                  <c:v>1.4E-8</c:v>
                </c:pt>
                <c:pt idx="2740">
                  <c:v>1.4999999999999999E-8</c:v>
                </c:pt>
                <c:pt idx="2741">
                  <c:v>1.4E-8</c:v>
                </c:pt>
                <c:pt idx="2742">
                  <c:v>1.4E-8</c:v>
                </c:pt>
                <c:pt idx="2743">
                  <c:v>1.4E-8</c:v>
                </c:pt>
                <c:pt idx="2744">
                  <c:v>1.4E-8</c:v>
                </c:pt>
                <c:pt idx="2745">
                  <c:v>1.4E-8</c:v>
                </c:pt>
                <c:pt idx="2746">
                  <c:v>1.4E-8</c:v>
                </c:pt>
                <c:pt idx="2747">
                  <c:v>1.4E-8</c:v>
                </c:pt>
                <c:pt idx="2748">
                  <c:v>1.4E-8</c:v>
                </c:pt>
                <c:pt idx="2749">
                  <c:v>1.4E-8</c:v>
                </c:pt>
                <c:pt idx="2750">
                  <c:v>1.4E-8</c:v>
                </c:pt>
                <c:pt idx="2751">
                  <c:v>1.4E-8</c:v>
                </c:pt>
                <c:pt idx="2752">
                  <c:v>1.4E-8</c:v>
                </c:pt>
                <c:pt idx="2753">
                  <c:v>1.4E-8</c:v>
                </c:pt>
                <c:pt idx="2754">
                  <c:v>1.4E-8</c:v>
                </c:pt>
                <c:pt idx="2755">
                  <c:v>1.4999999999999999E-8</c:v>
                </c:pt>
                <c:pt idx="2756">
                  <c:v>1.4999999999999999E-8</c:v>
                </c:pt>
                <c:pt idx="2757">
                  <c:v>1.4999999999999999E-8</c:v>
                </c:pt>
                <c:pt idx="2758">
                  <c:v>1.4999999999999999E-8</c:v>
                </c:pt>
                <c:pt idx="2759">
                  <c:v>1.4E-8</c:v>
                </c:pt>
                <c:pt idx="2760">
                  <c:v>1.4E-8</c:v>
                </c:pt>
                <c:pt idx="2761">
                  <c:v>1.4E-8</c:v>
                </c:pt>
                <c:pt idx="2762">
                  <c:v>1.4E-8</c:v>
                </c:pt>
                <c:pt idx="2763">
                  <c:v>1.4E-8</c:v>
                </c:pt>
                <c:pt idx="2764">
                  <c:v>1.4999999999999999E-8</c:v>
                </c:pt>
                <c:pt idx="2765">
                  <c:v>1.4999999999999999E-8</c:v>
                </c:pt>
                <c:pt idx="2766">
                  <c:v>1.4E-8</c:v>
                </c:pt>
                <c:pt idx="2767">
                  <c:v>1.4E-8</c:v>
                </c:pt>
                <c:pt idx="2768">
                  <c:v>1.4E-8</c:v>
                </c:pt>
                <c:pt idx="2769">
                  <c:v>1.4E-8</c:v>
                </c:pt>
                <c:pt idx="2770">
                  <c:v>1.4E-8</c:v>
                </c:pt>
                <c:pt idx="2771">
                  <c:v>1.4E-8</c:v>
                </c:pt>
                <c:pt idx="2772">
                  <c:v>1.4E-8</c:v>
                </c:pt>
                <c:pt idx="2773">
                  <c:v>1.4E-8</c:v>
                </c:pt>
                <c:pt idx="2774">
                  <c:v>1.4E-8</c:v>
                </c:pt>
                <c:pt idx="2775">
                  <c:v>1.4E-8</c:v>
                </c:pt>
                <c:pt idx="2776">
                  <c:v>1.4E-8</c:v>
                </c:pt>
                <c:pt idx="2777">
                  <c:v>1.4E-8</c:v>
                </c:pt>
                <c:pt idx="2778">
                  <c:v>1.4E-8</c:v>
                </c:pt>
                <c:pt idx="2779">
                  <c:v>1.4E-8</c:v>
                </c:pt>
                <c:pt idx="2780">
                  <c:v>1.4E-8</c:v>
                </c:pt>
                <c:pt idx="2781">
                  <c:v>1.4999999999999999E-8</c:v>
                </c:pt>
                <c:pt idx="2782">
                  <c:v>1.4999999999999999E-8</c:v>
                </c:pt>
                <c:pt idx="2783">
                  <c:v>1.4E-8</c:v>
                </c:pt>
                <c:pt idx="2784">
                  <c:v>1.4E-8</c:v>
                </c:pt>
                <c:pt idx="2785">
                  <c:v>1.4E-8</c:v>
                </c:pt>
                <c:pt idx="2786">
                  <c:v>1.4E-8</c:v>
                </c:pt>
                <c:pt idx="2787">
                  <c:v>1.4E-8</c:v>
                </c:pt>
                <c:pt idx="2788">
                  <c:v>1.4E-8</c:v>
                </c:pt>
                <c:pt idx="2789">
                  <c:v>1.4E-8</c:v>
                </c:pt>
                <c:pt idx="2790">
                  <c:v>1.4E-8</c:v>
                </c:pt>
                <c:pt idx="2791">
                  <c:v>1.4E-8</c:v>
                </c:pt>
                <c:pt idx="2792">
                  <c:v>1.4E-8</c:v>
                </c:pt>
                <c:pt idx="2793">
                  <c:v>1.4E-8</c:v>
                </c:pt>
                <c:pt idx="2794">
                  <c:v>1.4E-8</c:v>
                </c:pt>
                <c:pt idx="2795">
                  <c:v>1.4E-8</c:v>
                </c:pt>
                <c:pt idx="2796">
                  <c:v>1.4E-8</c:v>
                </c:pt>
                <c:pt idx="2797">
                  <c:v>1.4E-8</c:v>
                </c:pt>
                <c:pt idx="2798">
                  <c:v>1.4E-8</c:v>
                </c:pt>
                <c:pt idx="2799">
                  <c:v>1.4E-8</c:v>
                </c:pt>
                <c:pt idx="2800">
                  <c:v>1.4E-8</c:v>
                </c:pt>
                <c:pt idx="2801">
                  <c:v>1.4E-8</c:v>
                </c:pt>
                <c:pt idx="2802">
                  <c:v>1.4E-8</c:v>
                </c:pt>
                <c:pt idx="2803">
                  <c:v>1.4E-8</c:v>
                </c:pt>
                <c:pt idx="2804">
                  <c:v>1.4E-8</c:v>
                </c:pt>
                <c:pt idx="2805">
                  <c:v>1.4E-8</c:v>
                </c:pt>
                <c:pt idx="2806">
                  <c:v>1.4E-8</c:v>
                </c:pt>
                <c:pt idx="2807">
                  <c:v>1.4E-8</c:v>
                </c:pt>
                <c:pt idx="2808">
                  <c:v>1.4E-8</c:v>
                </c:pt>
                <c:pt idx="2809">
                  <c:v>1.4E-8</c:v>
                </c:pt>
                <c:pt idx="2810">
                  <c:v>1.4E-8</c:v>
                </c:pt>
                <c:pt idx="2811">
                  <c:v>1.4E-8</c:v>
                </c:pt>
                <c:pt idx="2812">
                  <c:v>1.4E-8</c:v>
                </c:pt>
                <c:pt idx="2813">
                  <c:v>1.4E-8</c:v>
                </c:pt>
                <c:pt idx="2814">
                  <c:v>1.4E-8</c:v>
                </c:pt>
                <c:pt idx="2815">
                  <c:v>1.4E-8</c:v>
                </c:pt>
                <c:pt idx="2816">
                  <c:v>1.4E-8</c:v>
                </c:pt>
                <c:pt idx="2817">
                  <c:v>1.4E-8</c:v>
                </c:pt>
                <c:pt idx="2818">
                  <c:v>1.4E-8</c:v>
                </c:pt>
                <c:pt idx="2819">
                  <c:v>1.4E-8</c:v>
                </c:pt>
                <c:pt idx="2820">
                  <c:v>1.4E-8</c:v>
                </c:pt>
                <c:pt idx="2821">
                  <c:v>1.4E-8</c:v>
                </c:pt>
                <c:pt idx="2822">
                  <c:v>1.4E-8</c:v>
                </c:pt>
                <c:pt idx="2823">
                  <c:v>1.4E-8</c:v>
                </c:pt>
                <c:pt idx="2824">
                  <c:v>1.4E-8</c:v>
                </c:pt>
                <c:pt idx="2825">
                  <c:v>1.4E-8</c:v>
                </c:pt>
                <c:pt idx="2826">
                  <c:v>1.4E-8</c:v>
                </c:pt>
                <c:pt idx="2827">
                  <c:v>1.4E-8</c:v>
                </c:pt>
                <c:pt idx="2828">
                  <c:v>1.4E-8</c:v>
                </c:pt>
                <c:pt idx="2829">
                  <c:v>1.4E-8</c:v>
                </c:pt>
                <c:pt idx="2830">
                  <c:v>1.4E-8</c:v>
                </c:pt>
                <c:pt idx="2831">
                  <c:v>1.4E-8</c:v>
                </c:pt>
                <c:pt idx="2832">
                  <c:v>1.4E-8</c:v>
                </c:pt>
                <c:pt idx="2833">
                  <c:v>1.4E-8</c:v>
                </c:pt>
                <c:pt idx="2834">
                  <c:v>1.4E-8</c:v>
                </c:pt>
                <c:pt idx="2835">
                  <c:v>1.4E-8</c:v>
                </c:pt>
                <c:pt idx="2836">
                  <c:v>1.4E-8</c:v>
                </c:pt>
                <c:pt idx="2837">
                  <c:v>1.4E-8</c:v>
                </c:pt>
                <c:pt idx="2838">
                  <c:v>1.4E-8</c:v>
                </c:pt>
                <c:pt idx="2839">
                  <c:v>1.4E-8</c:v>
                </c:pt>
                <c:pt idx="2840">
                  <c:v>1.4E-8</c:v>
                </c:pt>
                <c:pt idx="2841">
                  <c:v>1.4E-8</c:v>
                </c:pt>
                <c:pt idx="2842">
                  <c:v>1.4E-8</c:v>
                </c:pt>
                <c:pt idx="2843">
                  <c:v>1.4E-8</c:v>
                </c:pt>
                <c:pt idx="2844">
                  <c:v>1.4E-8</c:v>
                </c:pt>
                <c:pt idx="2845">
                  <c:v>1.4E-8</c:v>
                </c:pt>
                <c:pt idx="2846">
                  <c:v>1.4E-8</c:v>
                </c:pt>
                <c:pt idx="2847">
                  <c:v>1.4E-8</c:v>
                </c:pt>
                <c:pt idx="2848">
                  <c:v>1.4E-8</c:v>
                </c:pt>
                <c:pt idx="2849">
                  <c:v>1.4E-8</c:v>
                </c:pt>
                <c:pt idx="2850">
                  <c:v>1.4E-8</c:v>
                </c:pt>
                <c:pt idx="2851">
                  <c:v>1.4E-8</c:v>
                </c:pt>
                <c:pt idx="2852">
                  <c:v>1.4E-8</c:v>
                </c:pt>
                <c:pt idx="2853">
                  <c:v>1.4E-8</c:v>
                </c:pt>
                <c:pt idx="2854">
                  <c:v>1.4E-8</c:v>
                </c:pt>
                <c:pt idx="2855">
                  <c:v>1.4E-8</c:v>
                </c:pt>
                <c:pt idx="2856">
                  <c:v>1.4E-8</c:v>
                </c:pt>
                <c:pt idx="2857">
                  <c:v>1.4E-8</c:v>
                </c:pt>
                <c:pt idx="2858">
                  <c:v>1.4E-8</c:v>
                </c:pt>
                <c:pt idx="2859">
                  <c:v>1.4E-8</c:v>
                </c:pt>
                <c:pt idx="2860">
                  <c:v>1.4E-8</c:v>
                </c:pt>
                <c:pt idx="2861">
                  <c:v>1.4E-8</c:v>
                </c:pt>
                <c:pt idx="2862">
                  <c:v>1.4E-8</c:v>
                </c:pt>
                <c:pt idx="2863">
                  <c:v>1.4E-8</c:v>
                </c:pt>
                <c:pt idx="2864">
                  <c:v>1.4E-8</c:v>
                </c:pt>
                <c:pt idx="2865">
                  <c:v>1.4E-8</c:v>
                </c:pt>
                <c:pt idx="2866">
                  <c:v>1.4E-8</c:v>
                </c:pt>
                <c:pt idx="2867">
                  <c:v>1.4E-8</c:v>
                </c:pt>
                <c:pt idx="2868">
                  <c:v>1.4E-8</c:v>
                </c:pt>
                <c:pt idx="2869">
                  <c:v>1.4E-8</c:v>
                </c:pt>
                <c:pt idx="2870">
                  <c:v>1.4E-8</c:v>
                </c:pt>
                <c:pt idx="2871">
                  <c:v>1.4E-8</c:v>
                </c:pt>
                <c:pt idx="2872">
                  <c:v>1.4E-8</c:v>
                </c:pt>
                <c:pt idx="2873">
                  <c:v>1.4E-8</c:v>
                </c:pt>
                <c:pt idx="2874">
                  <c:v>1.4E-8</c:v>
                </c:pt>
                <c:pt idx="2875">
                  <c:v>1.4E-8</c:v>
                </c:pt>
                <c:pt idx="2876">
                  <c:v>1.4E-8</c:v>
                </c:pt>
                <c:pt idx="2877">
                  <c:v>1.4E-8</c:v>
                </c:pt>
                <c:pt idx="2878">
                  <c:v>1.4E-8</c:v>
                </c:pt>
                <c:pt idx="2879">
                  <c:v>1.4E-8</c:v>
                </c:pt>
                <c:pt idx="2880">
                  <c:v>1.4E-8</c:v>
                </c:pt>
                <c:pt idx="2881">
                  <c:v>1.4E-8</c:v>
                </c:pt>
                <c:pt idx="2882">
                  <c:v>1.4E-8</c:v>
                </c:pt>
                <c:pt idx="2883">
                  <c:v>1.4E-8</c:v>
                </c:pt>
                <c:pt idx="2884">
                  <c:v>1.4E-8</c:v>
                </c:pt>
                <c:pt idx="2885">
                  <c:v>1.4E-8</c:v>
                </c:pt>
                <c:pt idx="2886">
                  <c:v>1.4E-8</c:v>
                </c:pt>
                <c:pt idx="2887">
                  <c:v>1.4E-8</c:v>
                </c:pt>
                <c:pt idx="2888">
                  <c:v>1.4E-8</c:v>
                </c:pt>
                <c:pt idx="2889">
                  <c:v>1.4E-8</c:v>
                </c:pt>
                <c:pt idx="2890">
                  <c:v>1.4E-8</c:v>
                </c:pt>
                <c:pt idx="2891">
                  <c:v>1.4E-8</c:v>
                </c:pt>
                <c:pt idx="2892">
                  <c:v>1.4E-8</c:v>
                </c:pt>
                <c:pt idx="2893">
                  <c:v>1.4E-8</c:v>
                </c:pt>
                <c:pt idx="2894">
                  <c:v>1.4E-8</c:v>
                </c:pt>
                <c:pt idx="2895">
                  <c:v>1.4E-8</c:v>
                </c:pt>
                <c:pt idx="2896">
                  <c:v>1.4E-8</c:v>
                </c:pt>
                <c:pt idx="2897">
                  <c:v>1.4E-8</c:v>
                </c:pt>
                <c:pt idx="2898">
                  <c:v>1.4E-8</c:v>
                </c:pt>
                <c:pt idx="2899">
                  <c:v>1.4E-8</c:v>
                </c:pt>
                <c:pt idx="2900">
                  <c:v>1.4E-8</c:v>
                </c:pt>
                <c:pt idx="2901">
                  <c:v>1.4E-8</c:v>
                </c:pt>
                <c:pt idx="2902">
                  <c:v>1.4E-8</c:v>
                </c:pt>
                <c:pt idx="2903">
                  <c:v>1.4E-8</c:v>
                </c:pt>
                <c:pt idx="2904">
                  <c:v>1.4E-8</c:v>
                </c:pt>
                <c:pt idx="2905">
                  <c:v>1.4E-8</c:v>
                </c:pt>
                <c:pt idx="2906">
                  <c:v>1.4E-8</c:v>
                </c:pt>
                <c:pt idx="2907">
                  <c:v>1.4E-8</c:v>
                </c:pt>
                <c:pt idx="2908">
                  <c:v>1.4E-8</c:v>
                </c:pt>
                <c:pt idx="2909">
                  <c:v>1.4E-8</c:v>
                </c:pt>
                <c:pt idx="2910">
                  <c:v>1.4E-8</c:v>
                </c:pt>
                <c:pt idx="2911">
                  <c:v>1.4E-8</c:v>
                </c:pt>
                <c:pt idx="2912">
                  <c:v>1.4E-8</c:v>
                </c:pt>
                <c:pt idx="2913">
                  <c:v>1.4E-8</c:v>
                </c:pt>
                <c:pt idx="2914">
                  <c:v>1.4E-8</c:v>
                </c:pt>
                <c:pt idx="2915">
                  <c:v>1.4E-8</c:v>
                </c:pt>
                <c:pt idx="2916">
                  <c:v>1.4E-8</c:v>
                </c:pt>
                <c:pt idx="2917">
                  <c:v>1.4E-8</c:v>
                </c:pt>
                <c:pt idx="2918">
                  <c:v>1.4E-8</c:v>
                </c:pt>
                <c:pt idx="2919">
                  <c:v>1.4E-8</c:v>
                </c:pt>
                <c:pt idx="2920">
                  <c:v>1.4E-8</c:v>
                </c:pt>
                <c:pt idx="2921">
                  <c:v>1.4E-8</c:v>
                </c:pt>
                <c:pt idx="2922">
                  <c:v>1.4E-8</c:v>
                </c:pt>
                <c:pt idx="2923">
                  <c:v>1.4E-8</c:v>
                </c:pt>
                <c:pt idx="2924">
                  <c:v>1.4E-8</c:v>
                </c:pt>
                <c:pt idx="2925">
                  <c:v>1.4E-8</c:v>
                </c:pt>
                <c:pt idx="2926">
                  <c:v>1.4E-8</c:v>
                </c:pt>
                <c:pt idx="2927">
                  <c:v>1.4E-8</c:v>
                </c:pt>
                <c:pt idx="2928">
                  <c:v>1.4E-8</c:v>
                </c:pt>
                <c:pt idx="2929">
                  <c:v>1.4E-8</c:v>
                </c:pt>
                <c:pt idx="2930">
                  <c:v>1.4E-8</c:v>
                </c:pt>
                <c:pt idx="2931">
                  <c:v>1.4E-8</c:v>
                </c:pt>
                <c:pt idx="2932">
                  <c:v>1.4E-8</c:v>
                </c:pt>
                <c:pt idx="2933">
                  <c:v>1.4E-8</c:v>
                </c:pt>
                <c:pt idx="2934">
                  <c:v>1.4E-8</c:v>
                </c:pt>
                <c:pt idx="2935">
                  <c:v>1.4E-8</c:v>
                </c:pt>
                <c:pt idx="2936">
                  <c:v>1.4E-8</c:v>
                </c:pt>
                <c:pt idx="2937">
                  <c:v>1.4E-8</c:v>
                </c:pt>
                <c:pt idx="2938">
                  <c:v>1.4E-8</c:v>
                </c:pt>
                <c:pt idx="2939">
                  <c:v>1.4E-8</c:v>
                </c:pt>
                <c:pt idx="2940">
                  <c:v>1.4E-8</c:v>
                </c:pt>
                <c:pt idx="2941">
                  <c:v>1.4E-8</c:v>
                </c:pt>
                <c:pt idx="2942">
                  <c:v>1.4E-8</c:v>
                </c:pt>
                <c:pt idx="2943">
                  <c:v>1.4E-8</c:v>
                </c:pt>
                <c:pt idx="2944">
                  <c:v>1.4E-8</c:v>
                </c:pt>
                <c:pt idx="2945">
                  <c:v>1.4E-8</c:v>
                </c:pt>
                <c:pt idx="2946">
                  <c:v>1.4E-8</c:v>
                </c:pt>
                <c:pt idx="2947">
                  <c:v>1.4E-8</c:v>
                </c:pt>
                <c:pt idx="2948">
                  <c:v>1.4E-8</c:v>
                </c:pt>
                <c:pt idx="2949">
                  <c:v>1.4E-8</c:v>
                </c:pt>
                <c:pt idx="2950">
                  <c:v>1.4E-8</c:v>
                </c:pt>
                <c:pt idx="2951">
                  <c:v>1.4E-8</c:v>
                </c:pt>
                <c:pt idx="2952">
                  <c:v>1.4E-8</c:v>
                </c:pt>
                <c:pt idx="2953">
                  <c:v>1.4E-8</c:v>
                </c:pt>
                <c:pt idx="2954">
                  <c:v>1.4E-8</c:v>
                </c:pt>
                <c:pt idx="2955">
                  <c:v>1.4E-8</c:v>
                </c:pt>
                <c:pt idx="2956">
                  <c:v>1.4E-8</c:v>
                </c:pt>
                <c:pt idx="2957">
                  <c:v>1.4E-8</c:v>
                </c:pt>
                <c:pt idx="2958">
                  <c:v>1.4E-8</c:v>
                </c:pt>
                <c:pt idx="2959">
                  <c:v>1.4E-8</c:v>
                </c:pt>
                <c:pt idx="2960">
                  <c:v>1.4E-8</c:v>
                </c:pt>
                <c:pt idx="2961">
                  <c:v>1.4E-8</c:v>
                </c:pt>
                <c:pt idx="2962">
                  <c:v>1.4E-8</c:v>
                </c:pt>
                <c:pt idx="2963">
                  <c:v>1.4E-8</c:v>
                </c:pt>
                <c:pt idx="2964">
                  <c:v>1.4E-8</c:v>
                </c:pt>
                <c:pt idx="2965">
                  <c:v>1.4E-8</c:v>
                </c:pt>
                <c:pt idx="2966">
                  <c:v>1.4E-8</c:v>
                </c:pt>
                <c:pt idx="2967">
                  <c:v>1.4E-8</c:v>
                </c:pt>
                <c:pt idx="2968">
                  <c:v>1.4E-8</c:v>
                </c:pt>
                <c:pt idx="2969">
                  <c:v>1.4E-8</c:v>
                </c:pt>
                <c:pt idx="2970">
                  <c:v>1.4E-8</c:v>
                </c:pt>
                <c:pt idx="2971">
                  <c:v>1.4E-8</c:v>
                </c:pt>
                <c:pt idx="2972">
                  <c:v>1.4E-8</c:v>
                </c:pt>
                <c:pt idx="2973">
                  <c:v>1.4E-8</c:v>
                </c:pt>
                <c:pt idx="2974">
                  <c:v>1.4E-8</c:v>
                </c:pt>
                <c:pt idx="2975">
                  <c:v>1.4E-8</c:v>
                </c:pt>
                <c:pt idx="2976">
                  <c:v>1.4E-8</c:v>
                </c:pt>
                <c:pt idx="2977">
                  <c:v>1.4E-8</c:v>
                </c:pt>
                <c:pt idx="2978">
                  <c:v>1.4E-8</c:v>
                </c:pt>
                <c:pt idx="2979">
                  <c:v>1.4E-8</c:v>
                </c:pt>
                <c:pt idx="2980">
                  <c:v>1.4E-8</c:v>
                </c:pt>
                <c:pt idx="2981">
                  <c:v>1.4E-8</c:v>
                </c:pt>
                <c:pt idx="2982">
                  <c:v>1.4E-8</c:v>
                </c:pt>
                <c:pt idx="2983">
                  <c:v>1.4E-8</c:v>
                </c:pt>
                <c:pt idx="2984">
                  <c:v>1.4E-8</c:v>
                </c:pt>
                <c:pt idx="2985">
                  <c:v>1.4E-8</c:v>
                </c:pt>
                <c:pt idx="2986">
                  <c:v>1.4E-8</c:v>
                </c:pt>
                <c:pt idx="2987">
                  <c:v>1.4E-8</c:v>
                </c:pt>
                <c:pt idx="2988">
                  <c:v>1.4E-8</c:v>
                </c:pt>
                <c:pt idx="2989">
                  <c:v>1.4E-8</c:v>
                </c:pt>
                <c:pt idx="2990">
                  <c:v>1.4E-8</c:v>
                </c:pt>
                <c:pt idx="2991">
                  <c:v>1.4E-8</c:v>
                </c:pt>
                <c:pt idx="2992">
                  <c:v>1.4E-8</c:v>
                </c:pt>
                <c:pt idx="2993">
                  <c:v>1.4E-8</c:v>
                </c:pt>
                <c:pt idx="2994">
                  <c:v>1.4E-8</c:v>
                </c:pt>
                <c:pt idx="2995">
                  <c:v>1.4E-8</c:v>
                </c:pt>
                <c:pt idx="2996">
                  <c:v>1.4E-8</c:v>
                </c:pt>
                <c:pt idx="2997">
                  <c:v>1.4E-8</c:v>
                </c:pt>
                <c:pt idx="2998">
                  <c:v>1.4E-8</c:v>
                </c:pt>
                <c:pt idx="2999">
                  <c:v>1.4E-8</c:v>
                </c:pt>
                <c:pt idx="3000">
                  <c:v>1.4E-8</c:v>
                </c:pt>
                <c:pt idx="3001">
                  <c:v>1.4E-8</c:v>
                </c:pt>
                <c:pt idx="3002">
                  <c:v>1.4E-8</c:v>
                </c:pt>
                <c:pt idx="3003">
                  <c:v>1.4E-8</c:v>
                </c:pt>
                <c:pt idx="3004">
                  <c:v>1.4E-8</c:v>
                </c:pt>
                <c:pt idx="3005">
                  <c:v>1.4E-8</c:v>
                </c:pt>
                <c:pt idx="3006">
                  <c:v>1.4E-8</c:v>
                </c:pt>
                <c:pt idx="3007">
                  <c:v>1.4E-8</c:v>
                </c:pt>
                <c:pt idx="3008">
                  <c:v>1.4E-8</c:v>
                </c:pt>
                <c:pt idx="3009">
                  <c:v>1.4E-8</c:v>
                </c:pt>
                <c:pt idx="3010">
                  <c:v>1.4E-8</c:v>
                </c:pt>
                <c:pt idx="3011">
                  <c:v>1.4E-8</c:v>
                </c:pt>
                <c:pt idx="3012">
                  <c:v>1.4E-8</c:v>
                </c:pt>
                <c:pt idx="3013">
                  <c:v>1.4E-8</c:v>
                </c:pt>
                <c:pt idx="3014">
                  <c:v>1.4E-8</c:v>
                </c:pt>
                <c:pt idx="3015">
                  <c:v>1.4E-8</c:v>
                </c:pt>
                <c:pt idx="3016">
                  <c:v>1.4E-8</c:v>
                </c:pt>
                <c:pt idx="3017">
                  <c:v>1.4E-8</c:v>
                </c:pt>
                <c:pt idx="3018">
                  <c:v>1.4E-8</c:v>
                </c:pt>
                <c:pt idx="3019">
                  <c:v>1.4E-8</c:v>
                </c:pt>
                <c:pt idx="3020">
                  <c:v>1.4E-8</c:v>
                </c:pt>
                <c:pt idx="3021">
                  <c:v>1.4E-8</c:v>
                </c:pt>
                <c:pt idx="3022">
                  <c:v>1.4E-8</c:v>
                </c:pt>
                <c:pt idx="3023">
                  <c:v>1.4E-8</c:v>
                </c:pt>
                <c:pt idx="3024">
                  <c:v>1.4E-8</c:v>
                </c:pt>
                <c:pt idx="3025">
                  <c:v>1.4E-8</c:v>
                </c:pt>
                <c:pt idx="3026">
                  <c:v>1.4E-8</c:v>
                </c:pt>
                <c:pt idx="3027">
                  <c:v>1.4E-8</c:v>
                </c:pt>
                <c:pt idx="3028">
                  <c:v>1.4E-8</c:v>
                </c:pt>
                <c:pt idx="3029">
                  <c:v>1.4E-8</c:v>
                </c:pt>
                <c:pt idx="3030">
                  <c:v>1.4E-8</c:v>
                </c:pt>
                <c:pt idx="3031">
                  <c:v>1.4E-8</c:v>
                </c:pt>
                <c:pt idx="3032">
                  <c:v>1.4E-8</c:v>
                </c:pt>
                <c:pt idx="3033">
                  <c:v>1.4E-8</c:v>
                </c:pt>
                <c:pt idx="3034">
                  <c:v>1.4E-8</c:v>
                </c:pt>
                <c:pt idx="3035">
                  <c:v>1.4E-8</c:v>
                </c:pt>
                <c:pt idx="3036">
                  <c:v>1.4E-8</c:v>
                </c:pt>
                <c:pt idx="3037">
                  <c:v>1.4E-8</c:v>
                </c:pt>
                <c:pt idx="3038">
                  <c:v>1.4E-8</c:v>
                </c:pt>
                <c:pt idx="3039">
                  <c:v>1.4E-8</c:v>
                </c:pt>
                <c:pt idx="3040">
                  <c:v>1.4E-8</c:v>
                </c:pt>
                <c:pt idx="3041">
                  <c:v>1.4E-8</c:v>
                </c:pt>
                <c:pt idx="3042">
                  <c:v>1.4E-8</c:v>
                </c:pt>
                <c:pt idx="3043">
                  <c:v>1.4E-8</c:v>
                </c:pt>
                <c:pt idx="3044">
                  <c:v>1.4E-8</c:v>
                </c:pt>
                <c:pt idx="3045">
                  <c:v>1.4E-8</c:v>
                </c:pt>
                <c:pt idx="3046">
                  <c:v>1.4E-8</c:v>
                </c:pt>
                <c:pt idx="3047">
                  <c:v>1.4E-8</c:v>
                </c:pt>
                <c:pt idx="3048">
                  <c:v>1.4E-8</c:v>
                </c:pt>
                <c:pt idx="3049">
                  <c:v>1.4E-8</c:v>
                </c:pt>
                <c:pt idx="3050">
                  <c:v>1.4E-8</c:v>
                </c:pt>
                <c:pt idx="3051">
                  <c:v>1.4E-8</c:v>
                </c:pt>
                <c:pt idx="3052">
                  <c:v>1.4E-8</c:v>
                </c:pt>
                <c:pt idx="3053">
                  <c:v>1.3000000000000001E-8</c:v>
                </c:pt>
                <c:pt idx="3054">
                  <c:v>1.4E-8</c:v>
                </c:pt>
                <c:pt idx="3055">
                  <c:v>1.4E-8</c:v>
                </c:pt>
                <c:pt idx="3056">
                  <c:v>1.4E-8</c:v>
                </c:pt>
                <c:pt idx="3057">
                  <c:v>1.4E-8</c:v>
                </c:pt>
                <c:pt idx="3058">
                  <c:v>1.4E-8</c:v>
                </c:pt>
                <c:pt idx="3059">
                  <c:v>1.4E-8</c:v>
                </c:pt>
                <c:pt idx="3060">
                  <c:v>1.4E-8</c:v>
                </c:pt>
                <c:pt idx="3061">
                  <c:v>1.4E-8</c:v>
                </c:pt>
                <c:pt idx="3062">
                  <c:v>1.4E-8</c:v>
                </c:pt>
                <c:pt idx="3063">
                  <c:v>1.4E-8</c:v>
                </c:pt>
                <c:pt idx="3064">
                  <c:v>1.4E-8</c:v>
                </c:pt>
                <c:pt idx="3065">
                  <c:v>1.4E-8</c:v>
                </c:pt>
                <c:pt idx="3066">
                  <c:v>1.4E-8</c:v>
                </c:pt>
                <c:pt idx="3067">
                  <c:v>1.4E-8</c:v>
                </c:pt>
                <c:pt idx="3068">
                  <c:v>1.4E-8</c:v>
                </c:pt>
                <c:pt idx="3069">
                  <c:v>1.4E-8</c:v>
                </c:pt>
                <c:pt idx="3070">
                  <c:v>1.4E-8</c:v>
                </c:pt>
                <c:pt idx="3071">
                  <c:v>1.4E-8</c:v>
                </c:pt>
                <c:pt idx="3072">
                  <c:v>1.4E-8</c:v>
                </c:pt>
                <c:pt idx="3073">
                  <c:v>1.4E-8</c:v>
                </c:pt>
                <c:pt idx="3074">
                  <c:v>1.4E-8</c:v>
                </c:pt>
                <c:pt idx="3075">
                  <c:v>1.4E-8</c:v>
                </c:pt>
                <c:pt idx="3076">
                  <c:v>1.4E-8</c:v>
                </c:pt>
                <c:pt idx="3077">
                  <c:v>1.4E-8</c:v>
                </c:pt>
                <c:pt idx="3078">
                  <c:v>1.4E-8</c:v>
                </c:pt>
                <c:pt idx="3079">
                  <c:v>1.4E-8</c:v>
                </c:pt>
                <c:pt idx="3080">
                  <c:v>1.4E-8</c:v>
                </c:pt>
                <c:pt idx="3081">
                  <c:v>1.4E-8</c:v>
                </c:pt>
                <c:pt idx="3082">
                  <c:v>1.4E-8</c:v>
                </c:pt>
                <c:pt idx="3083">
                  <c:v>1.4E-8</c:v>
                </c:pt>
                <c:pt idx="3084">
                  <c:v>1.4E-8</c:v>
                </c:pt>
                <c:pt idx="3085">
                  <c:v>1.4E-8</c:v>
                </c:pt>
                <c:pt idx="3086">
                  <c:v>1.3000000000000001E-8</c:v>
                </c:pt>
                <c:pt idx="3087">
                  <c:v>1.4E-8</c:v>
                </c:pt>
                <c:pt idx="3088">
                  <c:v>1.4E-8</c:v>
                </c:pt>
                <c:pt idx="3089">
                  <c:v>1.4E-8</c:v>
                </c:pt>
                <c:pt idx="3090">
                  <c:v>1.4E-8</c:v>
                </c:pt>
                <c:pt idx="3091">
                  <c:v>1.4E-8</c:v>
                </c:pt>
                <c:pt idx="3092">
                  <c:v>1.3000000000000001E-8</c:v>
                </c:pt>
                <c:pt idx="3093">
                  <c:v>1.3000000000000001E-8</c:v>
                </c:pt>
                <c:pt idx="3094">
                  <c:v>1.3000000000000001E-8</c:v>
                </c:pt>
                <c:pt idx="3095">
                  <c:v>1.4E-8</c:v>
                </c:pt>
                <c:pt idx="3096">
                  <c:v>1.4E-8</c:v>
                </c:pt>
                <c:pt idx="3097">
                  <c:v>1.4E-8</c:v>
                </c:pt>
                <c:pt idx="3098">
                  <c:v>1.3000000000000001E-8</c:v>
                </c:pt>
                <c:pt idx="3099">
                  <c:v>1.3000000000000001E-8</c:v>
                </c:pt>
                <c:pt idx="3100">
                  <c:v>1.3000000000000001E-8</c:v>
                </c:pt>
                <c:pt idx="3101">
                  <c:v>1.3000000000000001E-8</c:v>
                </c:pt>
                <c:pt idx="3102">
                  <c:v>1.3000000000000001E-8</c:v>
                </c:pt>
                <c:pt idx="3103">
                  <c:v>1.4E-8</c:v>
                </c:pt>
                <c:pt idx="3104">
                  <c:v>1.3000000000000001E-8</c:v>
                </c:pt>
                <c:pt idx="3105">
                  <c:v>1.3000000000000001E-8</c:v>
                </c:pt>
                <c:pt idx="3106">
                  <c:v>1.3000000000000001E-8</c:v>
                </c:pt>
                <c:pt idx="3107">
                  <c:v>1.3000000000000001E-8</c:v>
                </c:pt>
                <c:pt idx="3108">
                  <c:v>1.3000000000000001E-8</c:v>
                </c:pt>
                <c:pt idx="3109">
                  <c:v>1.3000000000000001E-8</c:v>
                </c:pt>
                <c:pt idx="3110">
                  <c:v>1.3000000000000001E-8</c:v>
                </c:pt>
                <c:pt idx="3111">
                  <c:v>1.3000000000000001E-8</c:v>
                </c:pt>
                <c:pt idx="3112">
                  <c:v>1.3000000000000001E-8</c:v>
                </c:pt>
                <c:pt idx="3113">
                  <c:v>1.3000000000000001E-8</c:v>
                </c:pt>
                <c:pt idx="3114">
                  <c:v>1.3000000000000001E-8</c:v>
                </c:pt>
                <c:pt idx="3115">
                  <c:v>1.3000000000000001E-8</c:v>
                </c:pt>
                <c:pt idx="3116">
                  <c:v>1.3000000000000001E-8</c:v>
                </c:pt>
                <c:pt idx="3117">
                  <c:v>1.3000000000000001E-8</c:v>
                </c:pt>
                <c:pt idx="3118">
                  <c:v>1.4E-8</c:v>
                </c:pt>
                <c:pt idx="3119">
                  <c:v>1.3000000000000001E-8</c:v>
                </c:pt>
                <c:pt idx="3120">
                  <c:v>1.3000000000000001E-8</c:v>
                </c:pt>
                <c:pt idx="3121">
                  <c:v>1.3000000000000001E-8</c:v>
                </c:pt>
                <c:pt idx="3122">
                  <c:v>1.3000000000000001E-8</c:v>
                </c:pt>
                <c:pt idx="3123">
                  <c:v>1.3000000000000001E-8</c:v>
                </c:pt>
                <c:pt idx="3124">
                  <c:v>1.3000000000000001E-8</c:v>
                </c:pt>
                <c:pt idx="3125">
                  <c:v>1.3000000000000001E-8</c:v>
                </c:pt>
                <c:pt idx="3126">
                  <c:v>1.4E-8</c:v>
                </c:pt>
                <c:pt idx="3127">
                  <c:v>1.4E-8</c:v>
                </c:pt>
                <c:pt idx="3128">
                  <c:v>1.3000000000000001E-8</c:v>
                </c:pt>
                <c:pt idx="3129">
                  <c:v>1.3000000000000001E-8</c:v>
                </c:pt>
                <c:pt idx="3130">
                  <c:v>1.3000000000000001E-8</c:v>
                </c:pt>
                <c:pt idx="3131">
                  <c:v>1.3000000000000001E-8</c:v>
                </c:pt>
                <c:pt idx="3132">
                  <c:v>1.4E-8</c:v>
                </c:pt>
                <c:pt idx="3133">
                  <c:v>1.4E-8</c:v>
                </c:pt>
                <c:pt idx="3134">
                  <c:v>1.3000000000000001E-8</c:v>
                </c:pt>
                <c:pt idx="3135">
                  <c:v>1.3000000000000001E-8</c:v>
                </c:pt>
                <c:pt idx="3136">
                  <c:v>1.3000000000000001E-8</c:v>
                </c:pt>
                <c:pt idx="3137">
                  <c:v>1.3000000000000001E-8</c:v>
                </c:pt>
                <c:pt idx="3138">
                  <c:v>1.3000000000000001E-8</c:v>
                </c:pt>
                <c:pt idx="3139">
                  <c:v>1.3000000000000001E-8</c:v>
                </c:pt>
                <c:pt idx="3140">
                  <c:v>1.3000000000000001E-8</c:v>
                </c:pt>
                <c:pt idx="3141">
                  <c:v>1.4E-8</c:v>
                </c:pt>
                <c:pt idx="3142">
                  <c:v>1.3000000000000001E-8</c:v>
                </c:pt>
                <c:pt idx="3143">
                  <c:v>1.3000000000000001E-8</c:v>
                </c:pt>
                <c:pt idx="3144">
                  <c:v>1.3000000000000001E-8</c:v>
                </c:pt>
                <c:pt idx="3145">
                  <c:v>1.3000000000000001E-8</c:v>
                </c:pt>
                <c:pt idx="3146">
                  <c:v>1.3000000000000001E-8</c:v>
                </c:pt>
                <c:pt idx="3147">
                  <c:v>1.3000000000000001E-8</c:v>
                </c:pt>
                <c:pt idx="3148">
                  <c:v>1.3000000000000001E-8</c:v>
                </c:pt>
                <c:pt idx="3149">
                  <c:v>1.3000000000000001E-8</c:v>
                </c:pt>
                <c:pt idx="3150">
                  <c:v>1.3000000000000001E-8</c:v>
                </c:pt>
                <c:pt idx="3151">
                  <c:v>1.3000000000000001E-8</c:v>
                </c:pt>
                <c:pt idx="3152">
                  <c:v>1.3000000000000001E-8</c:v>
                </c:pt>
                <c:pt idx="3153">
                  <c:v>1.3000000000000001E-8</c:v>
                </c:pt>
                <c:pt idx="3154">
                  <c:v>1.3000000000000001E-8</c:v>
                </c:pt>
                <c:pt idx="3155">
                  <c:v>1.3000000000000001E-8</c:v>
                </c:pt>
                <c:pt idx="3156">
                  <c:v>1.4E-8</c:v>
                </c:pt>
                <c:pt idx="3157">
                  <c:v>1.3000000000000001E-8</c:v>
                </c:pt>
                <c:pt idx="3158">
                  <c:v>1.3000000000000001E-8</c:v>
                </c:pt>
                <c:pt idx="3159">
                  <c:v>1.3000000000000001E-8</c:v>
                </c:pt>
                <c:pt idx="3160">
                  <c:v>1.3000000000000001E-8</c:v>
                </c:pt>
                <c:pt idx="3161">
                  <c:v>1.3000000000000001E-8</c:v>
                </c:pt>
                <c:pt idx="3162">
                  <c:v>1.3000000000000001E-8</c:v>
                </c:pt>
                <c:pt idx="3163">
                  <c:v>1.3000000000000001E-8</c:v>
                </c:pt>
                <c:pt idx="3164">
                  <c:v>1.3000000000000001E-8</c:v>
                </c:pt>
                <c:pt idx="3165">
                  <c:v>1.3000000000000001E-8</c:v>
                </c:pt>
                <c:pt idx="3166">
                  <c:v>1.3000000000000001E-8</c:v>
                </c:pt>
                <c:pt idx="3167">
                  <c:v>1.3000000000000001E-8</c:v>
                </c:pt>
                <c:pt idx="3168">
                  <c:v>1.3000000000000001E-8</c:v>
                </c:pt>
                <c:pt idx="3169">
                  <c:v>1.3000000000000001E-8</c:v>
                </c:pt>
                <c:pt idx="3170">
                  <c:v>1.3000000000000001E-8</c:v>
                </c:pt>
                <c:pt idx="3171">
                  <c:v>1.3000000000000001E-8</c:v>
                </c:pt>
                <c:pt idx="3172">
                  <c:v>1.3000000000000001E-8</c:v>
                </c:pt>
                <c:pt idx="3173">
                  <c:v>1.3000000000000001E-8</c:v>
                </c:pt>
                <c:pt idx="3174">
                  <c:v>1.3000000000000001E-8</c:v>
                </c:pt>
                <c:pt idx="3175">
                  <c:v>1.3000000000000001E-8</c:v>
                </c:pt>
                <c:pt idx="3176">
                  <c:v>1.3000000000000001E-8</c:v>
                </c:pt>
                <c:pt idx="3177">
                  <c:v>1.3000000000000001E-8</c:v>
                </c:pt>
                <c:pt idx="3178">
                  <c:v>1.3000000000000001E-8</c:v>
                </c:pt>
                <c:pt idx="3179">
                  <c:v>1.3000000000000001E-8</c:v>
                </c:pt>
                <c:pt idx="3180">
                  <c:v>1.3000000000000001E-8</c:v>
                </c:pt>
                <c:pt idx="3181">
                  <c:v>1.3000000000000001E-8</c:v>
                </c:pt>
                <c:pt idx="3182">
                  <c:v>1.3000000000000001E-8</c:v>
                </c:pt>
                <c:pt idx="3183">
                  <c:v>1.3000000000000001E-8</c:v>
                </c:pt>
                <c:pt idx="3184">
                  <c:v>1.3000000000000001E-8</c:v>
                </c:pt>
                <c:pt idx="3185">
                  <c:v>1.3000000000000001E-8</c:v>
                </c:pt>
                <c:pt idx="3186">
                  <c:v>1.3000000000000001E-8</c:v>
                </c:pt>
                <c:pt idx="3187">
                  <c:v>1.3000000000000001E-8</c:v>
                </c:pt>
                <c:pt idx="3188">
                  <c:v>1.3000000000000001E-8</c:v>
                </c:pt>
                <c:pt idx="3189">
                  <c:v>1.3000000000000001E-8</c:v>
                </c:pt>
                <c:pt idx="3190">
                  <c:v>1.3000000000000001E-8</c:v>
                </c:pt>
                <c:pt idx="3191">
                  <c:v>1.3000000000000001E-8</c:v>
                </c:pt>
                <c:pt idx="3192">
                  <c:v>1.3000000000000001E-8</c:v>
                </c:pt>
                <c:pt idx="3193">
                  <c:v>1.3000000000000001E-8</c:v>
                </c:pt>
                <c:pt idx="3194">
                  <c:v>1.3000000000000001E-8</c:v>
                </c:pt>
                <c:pt idx="3195">
                  <c:v>1.3000000000000001E-8</c:v>
                </c:pt>
                <c:pt idx="3196">
                  <c:v>1.3000000000000001E-8</c:v>
                </c:pt>
                <c:pt idx="3197">
                  <c:v>1.3000000000000001E-8</c:v>
                </c:pt>
                <c:pt idx="3198">
                  <c:v>1.3000000000000001E-8</c:v>
                </c:pt>
                <c:pt idx="3199">
                  <c:v>1.3000000000000001E-8</c:v>
                </c:pt>
                <c:pt idx="3200">
                  <c:v>1.3000000000000001E-8</c:v>
                </c:pt>
                <c:pt idx="3201">
                  <c:v>1.3000000000000001E-8</c:v>
                </c:pt>
                <c:pt idx="3202">
                  <c:v>1.3000000000000001E-8</c:v>
                </c:pt>
                <c:pt idx="3203">
                  <c:v>1.3000000000000001E-8</c:v>
                </c:pt>
                <c:pt idx="3204">
                  <c:v>1.3000000000000001E-8</c:v>
                </c:pt>
                <c:pt idx="3205">
                  <c:v>1.3000000000000001E-8</c:v>
                </c:pt>
                <c:pt idx="3206">
                  <c:v>1.3000000000000001E-8</c:v>
                </c:pt>
                <c:pt idx="3207">
                  <c:v>1.3000000000000001E-8</c:v>
                </c:pt>
                <c:pt idx="3208">
                  <c:v>1.3000000000000001E-8</c:v>
                </c:pt>
                <c:pt idx="3209">
                  <c:v>1.3000000000000001E-8</c:v>
                </c:pt>
                <c:pt idx="3210">
                  <c:v>1.3000000000000001E-8</c:v>
                </c:pt>
                <c:pt idx="3211">
                  <c:v>1.3000000000000001E-8</c:v>
                </c:pt>
                <c:pt idx="3212">
                  <c:v>1.3000000000000001E-8</c:v>
                </c:pt>
                <c:pt idx="3213">
                  <c:v>1.3000000000000001E-8</c:v>
                </c:pt>
                <c:pt idx="3214">
                  <c:v>1.3000000000000001E-8</c:v>
                </c:pt>
                <c:pt idx="3215">
                  <c:v>1.3000000000000001E-8</c:v>
                </c:pt>
                <c:pt idx="3216">
                  <c:v>1.3000000000000001E-8</c:v>
                </c:pt>
                <c:pt idx="3217">
                  <c:v>1.3000000000000001E-8</c:v>
                </c:pt>
                <c:pt idx="3218">
                  <c:v>1.3000000000000001E-8</c:v>
                </c:pt>
                <c:pt idx="3219">
                  <c:v>1.3000000000000001E-8</c:v>
                </c:pt>
                <c:pt idx="3220">
                  <c:v>1.3000000000000001E-8</c:v>
                </c:pt>
                <c:pt idx="3221">
                  <c:v>1.3000000000000001E-8</c:v>
                </c:pt>
                <c:pt idx="3222">
                  <c:v>1.3000000000000001E-8</c:v>
                </c:pt>
                <c:pt idx="3223">
                  <c:v>1.3000000000000001E-8</c:v>
                </c:pt>
                <c:pt idx="3224">
                  <c:v>1.3000000000000001E-8</c:v>
                </c:pt>
                <c:pt idx="3225">
                  <c:v>1.3000000000000001E-8</c:v>
                </c:pt>
                <c:pt idx="3226">
                  <c:v>1.3000000000000001E-8</c:v>
                </c:pt>
                <c:pt idx="3227">
                  <c:v>1.3000000000000001E-8</c:v>
                </c:pt>
                <c:pt idx="3228">
                  <c:v>1.3000000000000001E-8</c:v>
                </c:pt>
                <c:pt idx="3229">
                  <c:v>1.3000000000000001E-8</c:v>
                </c:pt>
                <c:pt idx="3230">
                  <c:v>1.3000000000000001E-8</c:v>
                </c:pt>
                <c:pt idx="3231">
                  <c:v>1.3000000000000001E-8</c:v>
                </c:pt>
                <c:pt idx="3232">
                  <c:v>1.3000000000000001E-8</c:v>
                </c:pt>
                <c:pt idx="3233">
                  <c:v>1.3000000000000001E-8</c:v>
                </c:pt>
                <c:pt idx="3234">
                  <c:v>1.3000000000000001E-8</c:v>
                </c:pt>
                <c:pt idx="3235">
                  <c:v>1.3000000000000001E-8</c:v>
                </c:pt>
                <c:pt idx="3236">
                  <c:v>1.3000000000000001E-8</c:v>
                </c:pt>
                <c:pt idx="3237">
                  <c:v>1.3000000000000001E-8</c:v>
                </c:pt>
                <c:pt idx="3238">
                  <c:v>1.3000000000000001E-8</c:v>
                </c:pt>
                <c:pt idx="3239">
                  <c:v>1.3000000000000001E-8</c:v>
                </c:pt>
                <c:pt idx="3240">
                  <c:v>1.3000000000000001E-8</c:v>
                </c:pt>
                <c:pt idx="3241">
                  <c:v>1.3000000000000001E-8</c:v>
                </c:pt>
                <c:pt idx="3242">
                  <c:v>1.3000000000000001E-8</c:v>
                </c:pt>
                <c:pt idx="3243">
                  <c:v>1.3000000000000001E-8</c:v>
                </c:pt>
                <c:pt idx="3244">
                  <c:v>1.3000000000000001E-8</c:v>
                </c:pt>
                <c:pt idx="3245">
                  <c:v>1.3000000000000001E-8</c:v>
                </c:pt>
                <c:pt idx="3246">
                  <c:v>1.3000000000000001E-8</c:v>
                </c:pt>
                <c:pt idx="3247">
                  <c:v>1.3000000000000001E-8</c:v>
                </c:pt>
                <c:pt idx="3248">
                  <c:v>1.3000000000000001E-8</c:v>
                </c:pt>
                <c:pt idx="3249">
                  <c:v>1.3000000000000001E-8</c:v>
                </c:pt>
                <c:pt idx="3250">
                  <c:v>1.3000000000000001E-8</c:v>
                </c:pt>
                <c:pt idx="3251">
                  <c:v>1.3000000000000001E-8</c:v>
                </c:pt>
                <c:pt idx="3252">
                  <c:v>1.3000000000000001E-8</c:v>
                </c:pt>
                <c:pt idx="3253">
                  <c:v>1.3000000000000001E-8</c:v>
                </c:pt>
                <c:pt idx="3254">
                  <c:v>1.3000000000000001E-8</c:v>
                </c:pt>
                <c:pt idx="3255">
                  <c:v>1.3000000000000001E-8</c:v>
                </c:pt>
                <c:pt idx="3256">
                  <c:v>1.3000000000000001E-8</c:v>
                </c:pt>
                <c:pt idx="3257">
                  <c:v>1.3000000000000001E-8</c:v>
                </c:pt>
                <c:pt idx="3258">
                  <c:v>1.3000000000000001E-8</c:v>
                </c:pt>
                <c:pt idx="3259">
                  <c:v>1.3000000000000001E-8</c:v>
                </c:pt>
                <c:pt idx="3260">
                  <c:v>1.3000000000000001E-8</c:v>
                </c:pt>
                <c:pt idx="3261">
                  <c:v>1.3000000000000001E-8</c:v>
                </c:pt>
                <c:pt idx="3262">
                  <c:v>1.3000000000000001E-8</c:v>
                </c:pt>
                <c:pt idx="3263">
                  <c:v>1.3000000000000001E-8</c:v>
                </c:pt>
                <c:pt idx="3264">
                  <c:v>1.3000000000000001E-8</c:v>
                </c:pt>
                <c:pt idx="3265">
                  <c:v>1.3000000000000001E-8</c:v>
                </c:pt>
                <c:pt idx="3266">
                  <c:v>1.3000000000000001E-8</c:v>
                </c:pt>
                <c:pt idx="3267">
                  <c:v>1.3000000000000001E-8</c:v>
                </c:pt>
                <c:pt idx="3268">
                  <c:v>1.3000000000000001E-8</c:v>
                </c:pt>
                <c:pt idx="3269">
                  <c:v>1.3000000000000001E-8</c:v>
                </c:pt>
                <c:pt idx="3270">
                  <c:v>1.3000000000000001E-8</c:v>
                </c:pt>
                <c:pt idx="3271">
                  <c:v>1.3000000000000001E-8</c:v>
                </c:pt>
                <c:pt idx="3272">
                  <c:v>1.3000000000000001E-8</c:v>
                </c:pt>
                <c:pt idx="3273">
                  <c:v>1.3000000000000001E-8</c:v>
                </c:pt>
                <c:pt idx="3274">
                  <c:v>1.3000000000000001E-8</c:v>
                </c:pt>
                <c:pt idx="3275">
                  <c:v>1.3000000000000001E-8</c:v>
                </c:pt>
                <c:pt idx="3276">
                  <c:v>1.3000000000000001E-8</c:v>
                </c:pt>
                <c:pt idx="3277">
                  <c:v>1.3000000000000001E-8</c:v>
                </c:pt>
                <c:pt idx="3278">
                  <c:v>1.3000000000000001E-8</c:v>
                </c:pt>
                <c:pt idx="3279">
                  <c:v>1.3000000000000001E-8</c:v>
                </c:pt>
                <c:pt idx="3280">
                  <c:v>1.3000000000000001E-8</c:v>
                </c:pt>
                <c:pt idx="3281">
                  <c:v>1.3000000000000001E-8</c:v>
                </c:pt>
                <c:pt idx="3282">
                  <c:v>1.3000000000000001E-8</c:v>
                </c:pt>
                <c:pt idx="3283">
                  <c:v>1.3000000000000001E-8</c:v>
                </c:pt>
                <c:pt idx="3284">
                  <c:v>1.3000000000000001E-8</c:v>
                </c:pt>
                <c:pt idx="3285">
                  <c:v>1.3000000000000001E-8</c:v>
                </c:pt>
                <c:pt idx="3286">
                  <c:v>1.3000000000000001E-8</c:v>
                </c:pt>
                <c:pt idx="3287">
                  <c:v>1.3000000000000001E-8</c:v>
                </c:pt>
                <c:pt idx="3288">
                  <c:v>1.3000000000000001E-8</c:v>
                </c:pt>
                <c:pt idx="3289">
                  <c:v>1.3000000000000001E-8</c:v>
                </c:pt>
                <c:pt idx="3290">
                  <c:v>1.3000000000000001E-8</c:v>
                </c:pt>
                <c:pt idx="3291">
                  <c:v>1.3000000000000001E-8</c:v>
                </c:pt>
                <c:pt idx="3292">
                  <c:v>1.3000000000000001E-8</c:v>
                </c:pt>
                <c:pt idx="3293">
                  <c:v>1.3000000000000001E-8</c:v>
                </c:pt>
                <c:pt idx="3294">
                  <c:v>1.3000000000000001E-8</c:v>
                </c:pt>
                <c:pt idx="3295">
                  <c:v>1.3000000000000001E-8</c:v>
                </c:pt>
                <c:pt idx="3296">
                  <c:v>1.3000000000000001E-8</c:v>
                </c:pt>
                <c:pt idx="3297">
                  <c:v>1.3000000000000001E-8</c:v>
                </c:pt>
                <c:pt idx="3298">
                  <c:v>1.3000000000000001E-8</c:v>
                </c:pt>
                <c:pt idx="3299">
                  <c:v>1.3000000000000001E-8</c:v>
                </c:pt>
                <c:pt idx="3300">
                  <c:v>1.3000000000000001E-8</c:v>
                </c:pt>
                <c:pt idx="3301">
                  <c:v>1.3000000000000001E-8</c:v>
                </c:pt>
                <c:pt idx="3302">
                  <c:v>1.3000000000000001E-8</c:v>
                </c:pt>
                <c:pt idx="3303">
                  <c:v>1.3000000000000001E-8</c:v>
                </c:pt>
                <c:pt idx="3304">
                  <c:v>1.3000000000000001E-8</c:v>
                </c:pt>
                <c:pt idx="3305">
                  <c:v>1.3000000000000001E-8</c:v>
                </c:pt>
                <c:pt idx="3306">
                  <c:v>1.3000000000000001E-8</c:v>
                </c:pt>
                <c:pt idx="3307">
                  <c:v>1.3000000000000001E-8</c:v>
                </c:pt>
                <c:pt idx="3308">
                  <c:v>1.3000000000000001E-8</c:v>
                </c:pt>
                <c:pt idx="3309">
                  <c:v>1.3000000000000001E-8</c:v>
                </c:pt>
                <c:pt idx="3310">
                  <c:v>1.3000000000000001E-8</c:v>
                </c:pt>
                <c:pt idx="3311">
                  <c:v>1.3000000000000001E-8</c:v>
                </c:pt>
                <c:pt idx="3312">
                  <c:v>1.3000000000000001E-8</c:v>
                </c:pt>
                <c:pt idx="3313">
                  <c:v>1.3000000000000001E-8</c:v>
                </c:pt>
                <c:pt idx="3314">
                  <c:v>1.3000000000000001E-8</c:v>
                </c:pt>
                <c:pt idx="3315">
                  <c:v>1.3000000000000001E-8</c:v>
                </c:pt>
                <c:pt idx="3316">
                  <c:v>1.3000000000000001E-8</c:v>
                </c:pt>
                <c:pt idx="3317">
                  <c:v>1.3000000000000001E-8</c:v>
                </c:pt>
                <c:pt idx="3318">
                  <c:v>1.3000000000000001E-8</c:v>
                </c:pt>
                <c:pt idx="3319">
                  <c:v>1.3000000000000001E-8</c:v>
                </c:pt>
                <c:pt idx="3320">
                  <c:v>1.3000000000000001E-8</c:v>
                </c:pt>
                <c:pt idx="3321">
                  <c:v>1.3000000000000001E-8</c:v>
                </c:pt>
                <c:pt idx="3322">
                  <c:v>1.3000000000000001E-8</c:v>
                </c:pt>
                <c:pt idx="3323">
                  <c:v>1.3000000000000001E-8</c:v>
                </c:pt>
                <c:pt idx="3324">
                  <c:v>1.3000000000000001E-8</c:v>
                </c:pt>
                <c:pt idx="3325">
                  <c:v>1.3000000000000001E-8</c:v>
                </c:pt>
                <c:pt idx="3326">
                  <c:v>1.3000000000000001E-8</c:v>
                </c:pt>
                <c:pt idx="3327">
                  <c:v>1.3000000000000001E-8</c:v>
                </c:pt>
                <c:pt idx="3328">
                  <c:v>1.3000000000000001E-8</c:v>
                </c:pt>
                <c:pt idx="3329">
                  <c:v>1.3000000000000001E-8</c:v>
                </c:pt>
                <c:pt idx="3330">
                  <c:v>1.3000000000000001E-8</c:v>
                </c:pt>
                <c:pt idx="3331">
                  <c:v>1.3000000000000001E-8</c:v>
                </c:pt>
                <c:pt idx="3332">
                  <c:v>1.3000000000000001E-8</c:v>
                </c:pt>
                <c:pt idx="3333">
                  <c:v>1.3000000000000001E-8</c:v>
                </c:pt>
                <c:pt idx="3334">
                  <c:v>1.3000000000000001E-8</c:v>
                </c:pt>
                <c:pt idx="3335">
                  <c:v>1.3000000000000001E-8</c:v>
                </c:pt>
                <c:pt idx="3336">
                  <c:v>1.3000000000000001E-8</c:v>
                </c:pt>
                <c:pt idx="3337">
                  <c:v>1.3000000000000001E-8</c:v>
                </c:pt>
                <c:pt idx="3338">
                  <c:v>1.3000000000000001E-8</c:v>
                </c:pt>
                <c:pt idx="3339">
                  <c:v>1.3000000000000001E-8</c:v>
                </c:pt>
                <c:pt idx="3340">
                  <c:v>1.3000000000000001E-8</c:v>
                </c:pt>
                <c:pt idx="3341">
                  <c:v>1.3000000000000001E-8</c:v>
                </c:pt>
                <c:pt idx="3342">
                  <c:v>1.3000000000000001E-8</c:v>
                </c:pt>
                <c:pt idx="3343">
                  <c:v>1.3000000000000001E-8</c:v>
                </c:pt>
                <c:pt idx="3344">
                  <c:v>1.3000000000000001E-8</c:v>
                </c:pt>
                <c:pt idx="3345">
                  <c:v>1.3000000000000001E-8</c:v>
                </c:pt>
                <c:pt idx="3346">
                  <c:v>1.3000000000000001E-8</c:v>
                </c:pt>
                <c:pt idx="3347">
                  <c:v>1.3000000000000001E-8</c:v>
                </c:pt>
                <c:pt idx="3348">
                  <c:v>1.3000000000000001E-8</c:v>
                </c:pt>
                <c:pt idx="3349">
                  <c:v>1.3000000000000001E-8</c:v>
                </c:pt>
                <c:pt idx="3350">
                  <c:v>1.3000000000000001E-8</c:v>
                </c:pt>
                <c:pt idx="3351">
                  <c:v>1.3000000000000001E-8</c:v>
                </c:pt>
                <c:pt idx="3352">
                  <c:v>1.3000000000000001E-8</c:v>
                </c:pt>
                <c:pt idx="3353">
                  <c:v>1.3000000000000001E-8</c:v>
                </c:pt>
                <c:pt idx="3354">
                  <c:v>1.3000000000000001E-8</c:v>
                </c:pt>
                <c:pt idx="3355">
                  <c:v>1.3000000000000001E-8</c:v>
                </c:pt>
                <c:pt idx="3356">
                  <c:v>1.3000000000000001E-8</c:v>
                </c:pt>
                <c:pt idx="3357">
                  <c:v>1.3000000000000001E-8</c:v>
                </c:pt>
                <c:pt idx="3358">
                  <c:v>1.3000000000000001E-8</c:v>
                </c:pt>
                <c:pt idx="3359">
                  <c:v>1.3000000000000001E-8</c:v>
                </c:pt>
                <c:pt idx="3360">
                  <c:v>1.3000000000000001E-8</c:v>
                </c:pt>
                <c:pt idx="3361">
                  <c:v>1.3000000000000001E-8</c:v>
                </c:pt>
                <c:pt idx="3362">
                  <c:v>1.3000000000000001E-8</c:v>
                </c:pt>
                <c:pt idx="3363">
                  <c:v>1.3000000000000001E-8</c:v>
                </c:pt>
                <c:pt idx="3364">
                  <c:v>1.3000000000000001E-8</c:v>
                </c:pt>
                <c:pt idx="3365">
                  <c:v>1.3000000000000001E-8</c:v>
                </c:pt>
                <c:pt idx="3366">
                  <c:v>1.3000000000000001E-8</c:v>
                </c:pt>
                <c:pt idx="3367">
                  <c:v>1.3000000000000001E-8</c:v>
                </c:pt>
                <c:pt idx="3368">
                  <c:v>1.3000000000000001E-8</c:v>
                </c:pt>
                <c:pt idx="3369">
                  <c:v>1.3000000000000001E-8</c:v>
                </c:pt>
                <c:pt idx="3370">
                  <c:v>1.3000000000000001E-8</c:v>
                </c:pt>
                <c:pt idx="3371">
                  <c:v>1.3000000000000001E-8</c:v>
                </c:pt>
                <c:pt idx="3372">
                  <c:v>1.3000000000000001E-8</c:v>
                </c:pt>
                <c:pt idx="3373">
                  <c:v>1.3000000000000001E-8</c:v>
                </c:pt>
                <c:pt idx="3374">
                  <c:v>1.3000000000000001E-8</c:v>
                </c:pt>
                <c:pt idx="3375">
                  <c:v>1.3000000000000001E-8</c:v>
                </c:pt>
                <c:pt idx="3376">
                  <c:v>1.3000000000000001E-8</c:v>
                </c:pt>
                <c:pt idx="3377">
                  <c:v>1.3000000000000001E-8</c:v>
                </c:pt>
                <c:pt idx="3378">
                  <c:v>1.3000000000000001E-8</c:v>
                </c:pt>
                <c:pt idx="3379">
                  <c:v>1.3000000000000001E-8</c:v>
                </c:pt>
                <c:pt idx="3380">
                  <c:v>1.3000000000000001E-8</c:v>
                </c:pt>
                <c:pt idx="3381">
                  <c:v>1.3000000000000001E-8</c:v>
                </c:pt>
                <c:pt idx="3382">
                  <c:v>1.3000000000000001E-8</c:v>
                </c:pt>
                <c:pt idx="3383">
                  <c:v>1.3000000000000001E-8</c:v>
                </c:pt>
                <c:pt idx="3384">
                  <c:v>1.3000000000000001E-8</c:v>
                </c:pt>
                <c:pt idx="3385">
                  <c:v>1.3000000000000001E-8</c:v>
                </c:pt>
                <c:pt idx="3386">
                  <c:v>1.3000000000000001E-8</c:v>
                </c:pt>
                <c:pt idx="3387">
                  <c:v>1.3000000000000001E-8</c:v>
                </c:pt>
                <c:pt idx="3388">
                  <c:v>1.3000000000000001E-8</c:v>
                </c:pt>
                <c:pt idx="3389">
                  <c:v>1.3000000000000001E-8</c:v>
                </c:pt>
                <c:pt idx="3390">
                  <c:v>1.3000000000000001E-8</c:v>
                </c:pt>
                <c:pt idx="3391">
                  <c:v>1.3000000000000001E-8</c:v>
                </c:pt>
                <c:pt idx="3392">
                  <c:v>1.3000000000000001E-8</c:v>
                </c:pt>
                <c:pt idx="3393">
                  <c:v>1.3000000000000001E-8</c:v>
                </c:pt>
                <c:pt idx="3394">
                  <c:v>1.3000000000000001E-8</c:v>
                </c:pt>
                <c:pt idx="3395">
                  <c:v>1.3000000000000001E-8</c:v>
                </c:pt>
                <c:pt idx="3396">
                  <c:v>1.3000000000000001E-8</c:v>
                </c:pt>
                <c:pt idx="3397">
                  <c:v>1.3000000000000001E-8</c:v>
                </c:pt>
                <c:pt idx="3398">
                  <c:v>1.3000000000000001E-8</c:v>
                </c:pt>
                <c:pt idx="3399">
                  <c:v>1.3000000000000001E-8</c:v>
                </c:pt>
                <c:pt idx="3400">
                  <c:v>1.3000000000000001E-8</c:v>
                </c:pt>
                <c:pt idx="3401">
                  <c:v>1.3000000000000001E-8</c:v>
                </c:pt>
                <c:pt idx="3402">
                  <c:v>1.3000000000000001E-8</c:v>
                </c:pt>
                <c:pt idx="3403">
                  <c:v>1.3000000000000001E-8</c:v>
                </c:pt>
                <c:pt idx="3404">
                  <c:v>1.3000000000000001E-8</c:v>
                </c:pt>
                <c:pt idx="3405">
                  <c:v>1.3000000000000001E-8</c:v>
                </c:pt>
                <c:pt idx="3406">
                  <c:v>1.3000000000000001E-8</c:v>
                </c:pt>
                <c:pt idx="3407">
                  <c:v>1.3000000000000001E-8</c:v>
                </c:pt>
                <c:pt idx="3408">
                  <c:v>1.3000000000000001E-8</c:v>
                </c:pt>
                <c:pt idx="3409">
                  <c:v>1.3000000000000001E-8</c:v>
                </c:pt>
                <c:pt idx="3410">
                  <c:v>1.3000000000000001E-8</c:v>
                </c:pt>
                <c:pt idx="3411">
                  <c:v>1.3000000000000001E-8</c:v>
                </c:pt>
                <c:pt idx="3412">
                  <c:v>1.3000000000000001E-8</c:v>
                </c:pt>
                <c:pt idx="3413">
                  <c:v>1.3000000000000001E-8</c:v>
                </c:pt>
                <c:pt idx="3414">
                  <c:v>1.3000000000000001E-8</c:v>
                </c:pt>
                <c:pt idx="3415">
                  <c:v>1.3000000000000001E-8</c:v>
                </c:pt>
                <c:pt idx="3416">
                  <c:v>1.3000000000000001E-8</c:v>
                </c:pt>
                <c:pt idx="3417">
                  <c:v>1.3000000000000001E-8</c:v>
                </c:pt>
                <c:pt idx="3418">
                  <c:v>1.3000000000000001E-8</c:v>
                </c:pt>
                <c:pt idx="3419">
                  <c:v>1.3000000000000001E-8</c:v>
                </c:pt>
                <c:pt idx="3420">
                  <c:v>1.3000000000000001E-8</c:v>
                </c:pt>
                <c:pt idx="3421">
                  <c:v>1.3000000000000001E-8</c:v>
                </c:pt>
                <c:pt idx="3422">
                  <c:v>1.3000000000000001E-8</c:v>
                </c:pt>
                <c:pt idx="3423">
                  <c:v>1.3000000000000001E-8</c:v>
                </c:pt>
                <c:pt idx="3424">
                  <c:v>1.3000000000000001E-8</c:v>
                </c:pt>
                <c:pt idx="3425">
                  <c:v>1.3000000000000001E-8</c:v>
                </c:pt>
                <c:pt idx="3426">
                  <c:v>1.3000000000000001E-8</c:v>
                </c:pt>
                <c:pt idx="3427">
                  <c:v>1.3000000000000001E-8</c:v>
                </c:pt>
                <c:pt idx="3428">
                  <c:v>1.3000000000000001E-8</c:v>
                </c:pt>
                <c:pt idx="3429">
                  <c:v>1.3000000000000001E-8</c:v>
                </c:pt>
                <c:pt idx="3430">
                  <c:v>1.3000000000000001E-8</c:v>
                </c:pt>
                <c:pt idx="3431">
                  <c:v>1.3000000000000001E-8</c:v>
                </c:pt>
                <c:pt idx="3432">
                  <c:v>1.3000000000000001E-8</c:v>
                </c:pt>
                <c:pt idx="3433">
                  <c:v>1.3000000000000001E-8</c:v>
                </c:pt>
                <c:pt idx="3434">
                  <c:v>1.3000000000000001E-8</c:v>
                </c:pt>
                <c:pt idx="3435">
                  <c:v>1.3000000000000001E-8</c:v>
                </c:pt>
                <c:pt idx="3436">
                  <c:v>1.3000000000000001E-8</c:v>
                </c:pt>
                <c:pt idx="3437">
                  <c:v>1.3000000000000001E-8</c:v>
                </c:pt>
                <c:pt idx="3438">
                  <c:v>1.3000000000000001E-8</c:v>
                </c:pt>
                <c:pt idx="3439">
                  <c:v>1.3000000000000001E-8</c:v>
                </c:pt>
                <c:pt idx="3440">
                  <c:v>1.3000000000000001E-8</c:v>
                </c:pt>
                <c:pt idx="3441">
                  <c:v>1.3000000000000001E-8</c:v>
                </c:pt>
                <c:pt idx="3442">
                  <c:v>1.3000000000000001E-8</c:v>
                </c:pt>
                <c:pt idx="3443">
                  <c:v>1.3000000000000001E-8</c:v>
                </c:pt>
                <c:pt idx="3444">
                  <c:v>1.3000000000000001E-8</c:v>
                </c:pt>
                <c:pt idx="3445">
                  <c:v>1.3000000000000001E-8</c:v>
                </c:pt>
                <c:pt idx="3446">
                  <c:v>1.3000000000000001E-8</c:v>
                </c:pt>
                <c:pt idx="3447">
                  <c:v>1.3000000000000001E-8</c:v>
                </c:pt>
                <c:pt idx="3448">
                  <c:v>1.3000000000000001E-8</c:v>
                </c:pt>
                <c:pt idx="3449">
                  <c:v>1.3000000000000001E-8</c:v>
                </c:pt>
                <c:pt idx="3450">
                  <c:v>1.3000000000000001E-8</c:v>
                </c:pt>
                <c:pt idx="3451">
                  <c:v>1.3000000000000001E-8</c:v>
                </c:pt>
                <c:pt idx="3452">
                  <c:v>1.3000000000000001E-8</c:v>
                </c:pt>
                <c:pt idx="3453">
                  <c:v>1.3000000000000001E-8</c:v>
                </c:pt>
                <c:pt idx="3454">
                  <c:v>1.3000000000000001E-8</c:v>
                </c:pt>
                <c:pt idx="3455">
                  <c:v>1.3000000000000001E-8</c:v>
                </c:pt>
                <c:pt idx="3456">
                  <c:v>1.3000000000000001E-8</c:v>
                </c:pt>
                <c:pt idx="3457">
                  <c:v>1.3000000000000001E-8</c:v>
                </c:pt>
                <c:pt idx="3458">
                  <c:v>1.3000000000000001E-8</c:v>
                </c:pt>
                <c:pt idx="3459">
                  <c:v>1.3000000000000001E-8</c:v>
                </c:pt>
                <c:pt idx="3460">
                  <c:v>1.3000000000000001E-8</c:v>
                </c:pt>
                <c:pt idx="3461">
                  <c:v>1.3000000000000001E-8</c:v>
                </c:pt>
                <c:pt idx="3462">
                  <c:v>1.3000000000000001E-8</c:v>
                </c:pt>
                <c:pt idx="3463">
                  <c:v>1.3000000000000001E-8</c:v>
                </c:pt>
                <c:pt idx="3464">
                  <c:v>1.3000000000000001E-8</c:v>
                </c:pt>
                <c:pt idx="3465">
                  <c:v>1.3000000000000001E-8</c:v>
                </c:pt>
                <c:pt idx="3466">
                  <c:v>1.3000000000000001E-8</c:v>
                </c:pt>
                <c:pt idx="3467">
                  <c:v>1.3000000000000001E-8</c:v>
                </c:pt>
                <c:pt idx="3468">
                  <c:v>1.3000000000000001E-8</c:v>
                </c:pt>
                <c:pt idx="3469">
                  <c:v>1.3000000000000001E-8</c:v>
                </c:pt>
                <c:pt idx="3470">
                  <c:v>1.3000000000000001E-8</c:v>
                </c:pt>
                <c:pt idx="3471">
                  <c:v>1.3000000000000001E-8</c:v>
                </c:pt>
                <c:pt idx="3472">
                  <c:v>1.3000000000000001E-8</c:v>
                </c:pt>
                <c:pt idx="3473">
                  <c:v>1.3000000000000001E-8</c:v>
                </c:pt>
                <c:pt idx="3474">
                  <c:v>1.3000000000000001E-8</c:v>
                </c:pt>
                <c:pt idx="3475">
                  <c:v>1.3000000000000001E-8</c:v>
                </c:pt>
                <c:pt idx="3476">
                  <c:v>1.3000000000000001E-8</c:v>
                </c:pt>
                <c:pt idx="3477">
                  <c:v>1.3000000000000001E-8</c:v>
                </c:pt>
                <c:pt idx="3478">
                  <c:v>1.3000000000000001E-8</c:v>
                </c:pt>
                <c:pt idx="3479">
                  <c:v>1.3000000000000001E-8</c:v>
                </c:pt>
                <c:pt idx="3480">
                  <c:v>1.3000000000000001E-8</c:v>
                </c:pt>
                <c:pt idx="3481">
                  <c:v>1.3000000000000001E-8</c:v>
                </c:pt>
                <c:pt idx="3482">
                  <c:v>1.3000000000000001E-8</c:v>
                </c:pt>
                <c:pt idx="3483">
                  <c:v>1.3000000000000001E-8</c:v>
                </c:pt>
                <c:pt idx="3484">
                  <c:v>1.3000000000000001E-8</c:v>
                </c:pt>
                <c:pt idx="3485">
                  <c:v>1.3000000000000001E-8</c:v>
                </c:pt>
                <c:pt idx="3486">
                  <c:v>1.3000000000000001E-8</c:v>
                </c:pt>
                <c:pt idx="3487">
                  <c:v>1.3000000000000001E-8</c:v>
                </c:pt>
                <c:pt idx="3488">
                  <c:v>1.3000000000000001E-8</c:v>
                </c:pt>
                <c:pt idx="3489">
                  <c:v>1.3000000000000001E-8</c:v>
                </c:pt>
                <c:pt idx="3490">
                  <c:v>1.3000000000000001E-8</c:v>
                </c:pt>
                <c:pt idx="3491">
                  <c:v>1.3000000000000001E-8</c:v>
                </c:pt>
                <c:pt idx="3492">
                  <c:v>1.3000000000000001E-8</c:v>
                </c:pt>
                <c:pt idx="3493">
                  <c:v>1.3000000000000001E-8</c:v>
                </c:pt>
                <c:pt idx="3494">
                  <c:v>1.3000000000000001E-8</c:v>
                </c:pt>
                <c:pt idx="3495">
                  <c:v>1.3000000000000001E-8</c:v>
                </c:pt>
                <c:pt idx="3496">
                  <c:v>1.3000000000000001E-8</c:v>
                </c:pt>
                <c:pt idx="3497">
                  <c:v>1.3000000000000001E-8</c:v>
                </c:pt>
                <c:pt idx="3498">
                  <c:v>1.3000000000000001E-8</c:v>
                </c:pt>
                <c:pt idx="3499">
                  <c:v>1.3000000000000001E-8</c:v>
                </c:pt>
                <c:pt idx="3500">
                  <c:v>1.3000000000000001E-8</c:v>
                </c:pt>
                <c:pt idx="3501">
                  <c:v>1.3000000000000001E-8</c:v>
                </c:pt>
                <c:pt idx="3502">
                  <c:v>1.3000000000000001E-8</c:v>
                </c:pt>
                <c:pt idx="3503">
                  <c:v>1.3000000000000001E-8</c:v>
                </c:pt>
                <c:pt idx="3504">
                  <c:v>1.3000000000000001E-8</c:v>
                </c:pt>
                <c:pt idx="3505">
                  <c:v>1.3000000000000001E-8</c:v>
                </c:pt>
                <c:pt idx="3506">
                  <c:v>1.3000000000000001E-8</c:v>
                </c:pt>
                <c:pt idx="3507">
                  <c:v>1.3000000000000001E-8</c:v>
                </c:pt>
                <c:pt idx="3508">
                  <c:v>1.3000000000000001E-8</c:v>
                </c:pt>
                <c:pt idx="3509">
                  <c:v>1.3000000000000001E-8</c:v>
                </c:pt>
                <c:pt idx="3510">
                  <c:v>1.3000000000000001E-8</c:v>
                </c:pt>
                <c:pt idx="3511">
                  <c:v>1.3000000000000001E-8</c:v>
                </c:pt>
                <c:pt idx="3512">
                  <c:v>1.3000000000000001E-8</c:v>
                </c:pt>
                <c:pt idx="3513">
                  <c:v>1.3000000000000001E-8</c:v>
                </c:pt>
                <c:pt idx="3514">
                  <c:v>1.2E-8</c:v>
                </c:pt>
                <c:pt idx="3515">
                  <c:v>1.3000000000000001E-8</c:v>
                </c:pt>
                <c:pt idx="3516">
                  <c:v>1.3000000000000001E-8</c:v>
                </c:pt>
                <c:pt idx="3517">
                  <c:v>1.3000000000000001E-8</c:v>
                </c:pt>
                <c:pt idx="3518">
                  <c:v>1.3000000000000001E-8</c:v>
                </c:pt>
                <c:pt idx="3519">
                  <c:v>1.3000000000000001E-8</c:v>
                </c:pt>
                <c:pt idx="3520">
                  <c:v>1.3000000000000001E-8</c:v>
                </c:pt>
                <c:pt idx="3521">
                  <c:v>1.2E-8</c:v>
                </c:pt>
                <c:pt idx="3522">
                  <c:v>1.3000000000000001E-8</c:v>
                </c:pt>
                <c:pt idx="3523">
                  <c:v>1.3000000000000001E-8</c:v>
                </c:pt>
                <c:pt idx="3524">
                  <c:v>1.3000000000000001E-8</c:v>
                </c:pt>
                <c:pt idx="3525">
                  <c:v>1.3000000000000001E-8</c:v>
                </c:pt>
                <c:pt idx="3526">
                  <c:v>1.3000000000000001E-8</c:v>
                </c:pt>
                <c:pt idx="3527">
                  <c:v>1.2E-8</c:v>
                </c:pt>
                <c:pt idx="3528">
                  <c:v>1.2E-8</c:v>
                </c:pt>
                <c:pt idx="3529">
                  <c:v>1.2E-8</c:v>
                </c:pt>
                <c:pt idx="3530">
                  <c:v>1.2E-8</c:v>
                </c:pt>
                <c:pt idx="3531">
                  <c:v>1.2E-8</c:v>
                </c:pt>
                <c:pt idx="3532">
                  <c:v>1.2E-8</c:v>
                </c:pt>
                <c:pt idx="3533">
                  <c:v>1.3000000000000001E-8</c:v>
                </c:pt>
                <c:pt idx="3534">
                  <c:v>1.3000000000000001E-8</c:v>
                </c:pt>
                <c:pt idx="3535">
                  <c:v>1.3000000000000001E-8</c:v>
                </c:pt>
                <c:pt idx="3536">
                  <c:v>1.2E-8</c:v>
                </c:pt>
                <c:pt idx="3537">
                  <c:v>1.2E-8</c:v>
                </c:pt>
                <c:pt idx="3538">
                  <c:v>1.2E-8</c:v>
                </c:pt>
                <c:pt idx="3539">
                  <c:v>1.3000000000000001E-8</c:v>
                </c:pt>
                <c:pt idx="3540">
                  <c:v>1.3000000000000001E-8</c:v>
                </c:pt>
                <c:pt idx="3541">
                  <c:v>1.3000000000000001E-8</c:v>
                </c:pt>
                <c:pt idx="3542">
                  <c:v>1.2E-8</c:v>
                </c:pt>
                <c:pt idx="3543">
                  <c:v>1.2E-8</c:v>
                </c:pt>
                <c:pt idx="3544">
                  <c:v>1.2E-8</c:v>
                </c:pt>
                <c:pt idx="3545">
                  <c:v>1.2E-8</c:v>
                </c:pt>
                <c:pt idx="3546">
                  <c:v>1.2E-8</c:v>
                </c:pt>
                <c:pt idx="3547">
                  <c:v>1.3000000000000001E-8</c:v>
                </c:pt>
                <c:pt idx="3548">
                  <c:v>1.3000000000000001E-8</c:v>
                </c:pt>
                <c:pt idx="3549">
                  <c:v>1.2E-8</c:v>
                </c:pt>
                <c:pt idx="3550">
                  <c:v>1.2E-8</c:v>
                </c:pt>
                <c:pt idx="3551">
                  <c:v>1.2E-8</c:v>
                </c:pt>
                <c:pt idx="3552">
                  <c:v>1.2E-8</c:v>
                </c:pt>
                <c:pt idx="3553">
                  <c:v>1.2E-8</c:v>
                </c:pt>
                <c:pt idx="3554">
                  <c:v>1.2E-8</c:v>
                </c:pt>
                <c:pt idx="3555">
                  <c:v>1.3000000000000001E-8</c:v>
                </c:pt>
                <c:pt idx="3556">
                  <c:v>1.3000000000000001E-8</c:v>
                </c:pt>
                <c:pt idx="3557">
                  <c:v>1.2E-8</c:v>
                </c:pt>
                <c:pt idx="3558">
                  <c:v>1.2E-8</c:v>
                </c:pt>
                <c:pt idx="3559">
                  <c:v>1.2E-8</c:v>
                </c:pt>
                <c:pt idx="3560">
                  <c:v>1.2E-8</c:v>
                </c:pt>
                <c:pt idx="3561">
                  <c:v>1.3000000000000001E-8</c:v>
                </c:pt>
                <c:pt idx="3562">
                  <c:v>1.3000000000000001E-8</c:v>
                </c:pt>
                <c:pt idx="3563">
                  <c:v>1.3000000000000001E-8</c:v>
                </c:pt>
                <c:pt idx="3564">
                  <c:v>1.3000000000000001E-8</c:v>
                </c:pt>
                <c:pt idx="3565">
                  <c:v>1.2E-8</c:v>
                </c:pt>
                <c:pt idx="3566">
                  <c:v>1.2E-8</c:v>
                </c:pt>
                <c:pt idx="3567">
                  <c:v>1.2E-8</c:v>
                </c:pt>
                <c:pt idx="3568">
                  <c:v>1.2E-8</c:v>
                </c:pt>
                <c:pt idx="3569">
                  <c:v>1.3000000000000001E-8</c:v>
                </c:pt>
                <c:pt idx="3570">
                  <c:v>1.2E-8</c:v>
                </c:pt>
                <c:pt idx="3571">
                  <c:v>1.2E-8</c:v>
                </c:pt>
                <c:pt idx="3572">
                  <c:v>1.2E-8</c:v>
                </c:pt>
                <c:pt idx="3573">
                  <c:v>1.2E-8</c:v>
                </c:pt>
                <c:pt idx="3574">
                  <c:v>1.2E-8</c:v>
                </c:pt>
                <c:pt idx="3575">
                  <c:v>1.2E-8</c:v>
                </c:pt>
                <c:pt idx="3576">
                  <c:v>1.2E-8</c:v>
                </c:pt>
                <c:pt idx="3577">
                  <c:v>1.3000000000000001E-8</c:v>
                </c:pt>
                <c:pt idx="3578">
                  <c:v>1.3000000000000001E-8</c:v>
                </c:pt>
                <c:pt idx="3579">
                  <c:v>1.3000000000000001E-8</c:v>
                </c:pt>
                <c:pt idx="3580">
                  <c:v>1.2E-8</c:v>
                </c:pt>
                <c:pt idx="3581">
                  <c:v>1.2E-8</c:v>
                </c:pt>
                <c:pt idx="3582">
                  <c:v>1.2E-8</c:v>
                </c:pt>
                <c:pt idx="3583">
                  <c:v>1.3000000000000001E-8</c:v>
                </c:pt>
                <c:pt idx="3584">
                  <c:v>1.3000000000000001E-8</c:v>
                </c:pt>
                <c:pt idx="3585">
                  <c:v>1.3000000000000001E-8</c:v>
                </c:pt>
                <c:pt idx="3586">
                  <c:v>1.3000000000000001E-8</c:v>
                </c:pt>
                <c:pt idx="3587">
                  <c:v>1.3000000000000001E-8</c:v>
                </c:pt>
                <c:pt idx="3588">
                  <c:v>1.3000000000000001E-8</c:v>
                </c:pt>
                <c:pt idx="3589">
                  <c:v>1.3000000000000001E-8</c:v>
                </c:pt>
                <c:pt idx="3590">
                  <c:v>1.2E-8</c:v>
                </c:pt>
                <c:pt idx="3591">
                  <c:v>1.2E-8</c:v>
                </c:pt>
                <c:pt idx="3592">
                  <c:v>1.3000000000000001E-8</c:v>
                </c:pt>
                <c:pt idx="3593">
                  <c:v>1.3000000000000001E-8</c:v>
                </c:pt>
                <c:pt idx="3594">
                  <c:v>1.3000000000000001E-8</c:v>
                </c:pt>
                <c:pt idx="3595">
                  <c:v>1.3000000000000001E-8</c:v>
                </c:pt>
                <c:pt idx="3596">
                  <c:v>1.2E-8</c:v>
                </c:pt>
                <c:pt idx="3597">
                  <c:v>1.2E-8</c:v>
                </c:pt>
                <c:pt idx="3598">
                  <c:v>1.3000000000000001E-8</c:v>
                </c:pt>
                <c:pt idx="3599">
                  <c:v>1.3000000000000001E-8</c:v>
                </c:pt>
                <c:pt idx="3600">
                  <c:v>1.3000000000000001E-8</c:v>
                </c:pt>
                <c:pt idx="3601">
                  <c:v>1.3000000000000001E-8</c:v>
                </c:pt>
                <c:pt idx="3602">
                  <c:v>1.3000000000000001E-8</c:v>
                </c:pt>
                <c:pt idx="3603">
                  <c:v>1.2E-8</c:v>
                </c:pt>
                <c:pt idx="3604">
                  <c:v>1.2E-8</c:v>
                </c:pt>
                <c:pt idx="3605">
                  <c:v>1.2E-8</c:v>
                </c:pt>
                <c:pt idx="3606">
                  <c:v>1.3000000000000001E-8</c:v>
                </c:pt>
                <c:pt idx="3607">
                  <c:v>1.3000000000000001E-8</c:v>
                </c:pt>
                <c:pt idx="3608">
                  <c:v>1.3000000000000001E-8</c:v>
                </c:pt>
                <c:pt idx="3609">
                  <c:v>1.3000000000000001E-8</c:v>
                </c:pt>
                <c:pt idx="3610">
                  <c:v>1.2E-8</c:v>
                </c:pt>
                <c:pt idx="3611">
                  <c:v>1.2E-8</c:v>
                </c:pt>
                <c:pt idx="3612">
                  <c:v>1.2E-8</c:v>
                </c:pt>
                <c:pt idx="3613">
                  <c:v>1.2E-8</c:v>
                </c:pt>
                <c:pt idx="3614">
                  <c:v>1.3000000000000001E-8</c:v>
                </c:pt>
                <c:pt idx="3615">
                  <c:v>1.2E-8</c:v>
                </c:pt>
                <c:pt idx="3616">
                  <c:v>1.2E-8</c:v>
                </c:pt>
                <c:pt idx="3617">
                  <c:v>1.2E-8</c:v>
                </c:pt>
                <c:pt idx="3618">
                  <c:v>1.2E-8</c:v>
                </c:pt>
                <c:pt idx="3619">
                  <c:v>1.2E-8</c:v>
                </c:pt>
                <c:pt idx="3620">
                  <c:v>1.2E-8</c:v>
                </c:pt>
                <c:pt idx="3621">
                  <c:v>1.2E-8</c:v>
                </c:pt>
                <c:pt idx="3622">
                  <c:v>1.3000000000000001E-8</c:v>
                </c:pt>
                <c:pt idx="3623">
                  <c:v>1.2E-8</c:v>
                </c:pt>
                <c:pt idx="3624">
                  <c:v>1.2E-8</c:v>
                </c:pt>
                <c:pt idx="3625">
                  <c:v>1.2E-8</c:v>
                </c:pt>
                <c:pt idx="3626">
                  <c:v>1.2E-8</c:v>
                </c:pt>
                <c:pt idx="3627">
                  <c:v>1.2E-8</c:v>
                </c:pt>
                <c:pt idx="3628">
                  <c:v>1.2E-8</c:v>
                </c:pt>
                <c:pt idx="3629">
                  <c:v>1.3000000000000001E-8</c:v>
                </c:pt>
                <c:pt idx="3630">
                  <c:v>1.2E-8</c:v>
                </c:pt>
                <c:pt idx="3631">
                  <c:v>1.2E-8</c:v>
                </c:pt>
                <c:pt idx="3632">
                  <c:v>1.2E-8</c:v>
                </c:pt>
                <c:pt idx="3633">
                  <c:v>1.2E-8</c:v>
                </c:pt>
                <c:pt idx="3634">
                  <c:v>1.2E-8</c:v>
                </c:pt>
                <c:pt idx="3635">
                  <c:v>1.2E-8</c:v>
                </c:pt>
                <c:pt idx="3636">
                  <c:v>1.2E-8</c:v>
                </c:pt>
                <c:pt idx="3637">
                  <c:v>1.3000000000000001E-8</c:v>
                </c:pt>
                <c:pt idx="3638">
                  <c:v>1.2E-8</c:v>
                </c:pt>
                <c:pt idx="3639">
                  <c:v>1.2E-8</c:v>
                </c:pt>
                <c:pt idx="3640">
                  <c:v>1.2E-8</c:v>
                </c:pt>
                <c:pt idx="3641">
                  <c:v>1.2E-8</c:v>
                </c:pt>
                <c:pt idx="3642">
                  <c:v>1.2E-8</c:v>
                </c:pt>
                <c:pt idx="3643">
                  <c:v>1.2E-8</c:v>
                </c:pt>
                <c:pt idx="3644">
                  <c:v>1.2E-8</c:v>
                </c:pt>
                <c:pt idx="3645">
                  <c:v>1.2E-8</c:v>
                </c:pt>
                <c:pt idx="3646">
                  <c:v>1.3000000000000001E-8</c:v>
                </c:pt>
                <c:pt idx="3647">
                  <c:v>1.2E-8</c:v>
                </c:pt>
                <c:pt idx="3648">
                  <c:v>1.2E-8</c:v>
                </c:pt>
                <c:pt idx="3649">
                  <c:v>1.2E-8</c:v>
                </c:pt>
                <c:pt idx="3650">
                  <c:v>1.2E-8</c:v>
                </c:pt>
                <c:pt idx="3651">
                  <c:v>1.2E-8</c:v>
                </c:pt>
                <c:pt idx="3652">
                  <c:v>1.2E-8</c:v>
                </c:pt>
                <c:pt idx="3653">
                  <c:v>1.2E-8</c:v>
                </c:pt>
                <c:pt idx="3654">
                  <c:v>1.2E-8</c:v>
                </c:pt>
                <c:pt idx="3655">
                  <c:v>1.2E-8</c:v>
                </c:pt>
                <c:pt idx="3656">
                  <c:v>1.2E-8</c:v>
                </c:pt>
                <c:pt idx="3657">
                  <c:v>1.2E-8</c:v>
                </c:pt>
                <c:pt idx="3658">
                  <c:v>1.2E-8</c:v>
                </c:pt>
                <c:pt idx="3659">
                  <c:v>1.2E-8</c:v>
                </c:pt>
                <c:pt idx="3660">
                  <c:v>1.2E-8</c:v>
                </c:pt>
                <c:pt idx="3661">
                  <c:v>1.2E-8</c:v>
                </c:pt>
                <c:pt idx="3662">
                  <c:v>1.2E-8</c:v>
                </c:pt>
                <c:pt idx="3663">
                  <c:v>1.2E-8</c:v>
                </c:pt>
                <c:pt idx="3664">
                  <c:v>1.2E-8</c:v>
                </c:pt>
                <c:pt idx="3665">
                  <c:v>1.2E-8</c:v>
                </c:pt>
                <c:pt idx="3666">
                  <c:v>1.2E-8</c:v>
                </c:pt>
                <c:pt idx="3667">
                  <c:v>1.2E-8</c:v>
                </c:pt>
                <c:pt idx="3668">
                  <c:v>1.2E-8</c:v>
                </c:pt>
                <c:pt idx="3669">
                  <c:v>1.2E-8</c:v>
                </c:pt>
                <c:pt idx="3670">
                  <c:v>1.2E-8</c:v>
                </c:pt>
                <c:pt idx="3671">
                  <c:v>1.2E-8</c:v>
                </c:pt>
                <c:pt idx="3672">
                  <c:v>1.2E-8</c:v>
                </c:pt>
                <c:pt idx="3673">
                  <c:v>1.2E-8</c:v>
                </c:pt>
                <c:pt idx="3674">
                  <c:v>1.2E-8</c:v>
                </c:pt>
                <c:pt idx="3675">
                  <c:v>1.2E-8</c:v>
                </c:pt>
                <c:pt idx="3676">
                  <c:v>1.2E-8</c:v>
                </c:pt>
                <c:pt idx="3677">
                  <c:v>1.3000000000000001E-8</c:v>
                </c:pt>
                <c:pt idx="3678">
                  <c:v>1.3000000000000001E-8</c:v>
                </c:pt>
                <c:pt idx="3679">
                  <c:v>1.3000000000000001E-8</c:v>
                </c:pt>
                <c:pt idx="3680">
                  <c:v>1.3000000000000001E-8</c:v>
                </c:pt>
                <c:pt idx="3681">
                  <c:v>1.2E-8</c:v>
                </c:pt>
                <c:pt idx="3682">
                  <c:v>1.2E-8</c:v>
                </c:pt>
                <c:pt idx="3683">
                  <c:v>1.2E-8</c:v>
                </c:pt>
                <c:pt idx="3684">
                  <c:v>1.2E-8</c:v>
                </c:pt>
                <c:pt idx="3685">
                  <c:v>1.3000000000000001E-8</c:v>
                </c:pt>
                <c:pt idx="3686">
                  <c:v>1.3000000000000001E-8</c:v>
                </c:pt>
                <c:pt idx="3687">
                  <c:v>1.2E-8</c:v>
                </c:pt>
                <c:pt idx="3688">
                  <c:v>1.2E-8</c:v>
                </c:pt>
                <c:pt idx="3689">
                  <c:v>1.2E-8</c:v>
                </c:pt>
                <c:pt idx="3690">
                  <c:v>1.2E-8</c:v>
                </c:pt>
                <c:pt idx="3691">
                  <c:v>1.2E-8</c:v>
                </c:pt>
                <c:pt idx="3692">
                  <c:v>1.2E-8</c:v>
                </c:pt>
                <c:pt idx="3693">
                  <c:v>1.2E-8</c:v>
                </c:pt>
                <c:pt idx="3694">
                  <c:v>1.2E-8</c:v>
                </c:pt>
                <c:pt idx="3695">
                  <c:v>1.2E-8</c:v>
                </c:pt>
                <c:pt idx="3696">
                  <c:v>1.2E-8</c:v>
                </c:pt>
                <c:pt idx="3697">
                  <c:v>1.2E-8</c:v>
                </c:pt>
                <c:pt idx="3698">
                  <c:v>1.2E-8</c:v>
                </c:pt>
                <c:pt idx="3699">
                  <c:v>1.2E-8</c:v>
                </c:pt>
                <c:pt idx="3700">
                  <c:v>1.3000000000000001E-8</c:v>
                </c:pt>
                <c:pt idx="3701">
                  <c:v>1.2E-8</c:v>
                </c:pt>
                <c:pt idx="3702">
                  <c:v>1.2E-8</c:v>
                </c:pt>
                <c:pt idx="3703">
                  <c:v>1.2E-8</c:v>
                </c:pt>
                <c:pt idx="3704">
                  <c:v>1.2E-8</c:v>
                </c:pt>
                <c:pt idx="3705">
                  <c:v>1.2E-8</c:v>
                </c:pt>
                <c:pt idx="3706">
                  <c:v>1.2E-8</c:v>
                </c:pt>
                <c:pt idx="3707">
                  <c:v>1.2E-8</c:v>
                </c:pt>
                <c:pt idx="3708">
                  <c:v>1.2E-8</c:v>
                </c:pt>
                <c:pt idx="3709">
                  <c:v>1.2E-8</c:v>
                </c:pt>
                <c:pt idx="3710">
                  <c:v>1.2E-8</c:v>
                </c:pt>
                <c:pt idx="3711">
                  <c:v>1.2E-8</c:v>
                </c:pt>
                <c:pt idx="3712">
                  <c:v>1.2E-8</c:v>
                </c:pt>
                <c:pt idx="3713">
                  <c:v>1.2E-8</c:v>
                </c:pt>
                <c:pt idx="3714">
                  <c:v>1.2E-8</c:v>
                </c:pt>
                <c:pt idx="3715">
                  <c:v>1.2E-8</c:v>
                </c:pt>
                <c:pt idx="3716">
                  <c:v>1.2E-8</c:v>
                </c:pt>
                <c:pt idx="3717">
                  <c:v>1.2E-8</c:v>
                </c:pt>
                <c:pt idx="3718">
                  <c:v>1.2E-8</c:v>
                </c:pt>
                <c:pt idx="3719">
                  <c:v>1.2E-8</c:v>
                </c:pt>
                <c:pt idx="3720">
                  <c:v>1.2E-8</c:v>
                </c:pt>
                <c:pt idx="3721">
                  <c:v>1.2E-8</c:v>
                </c:pt>
                <c:pt idx="3722">
                  <c:v>1.2E-8</c:v>
                </c:pt>
                <c:pt idx="3723">
                  <c:v>1.2E-8</c:v>
                </c:pt>
                <c:pt idx="3724">
                  <c:v>1.3000000000000001E-8</c:v>
                </c:pt>
                <c:pt idx="3725">
                  <c:v>1.2E-8</c:v>
                </c:pt>
                <c:pt idx="3726">
                  <c:v>1.2E-8</c:v>
                </c:pt>
                <c:pt idx="3727">
                  <c:v>1.2E-8</c:v>
                </c:pt>
                <c:pt idx="3728">
                  <c:v>1.2E-8</c:v>
                </c:pt>
                <c:pt idx="3729">
                  <c:v>1.2E-8</c:v>
                </c:pt>
                <c:pt idx="3730">
                  <c:v>1.2E-8</c:v>
                </c:pt>
                <c:pt idx="3731">
                  <c:v>1.2E-8</c:v>
                </c:pt>
                <c:pt idx="3732">
                  <c:v>1.2E-8</c:v>
                </c:pt>
                <c:pt idx="3733">
                  <c:v>1.2E-8</c:v>
                </c:pt>
                <c:pt idx="3734">
                  <c:v>1.2E-8</c:v>
                </c:pt>
                <c:pt idx="3735">
                  <c:v>1.2E-8</c:v>
                </c:pt>
                <c:pt idx="3736">
                  <c:v>1.2E-8</c:v>
                </c:pt>
                <c:pt idx="3737">
                  <c:v>1.2E-8</c:v>
                </c:pt>
                <c:pt idx="3738">
                  <c:v>1.2E-8</c:v>
                </c:pt>
                <c:pt idx="3739">
                  <c:v>1.2E-8</c:v>
                </c:pt>
                <c:pt idx="3740">
                  <c:v>1.2E-8</c:v>
                </c:pt>
                <c:pt idx="3741">
                  <c:v>1.2E-8</c:v>
                </c:pt>
                <c:pt idx="3742">
                  <c:v>1.2E-8</c:v>
                </c:pt>
                <c:pt idx="3743">
                  <c:v>1.2E-8</c:v>
                </c:pt>
                <c:pt idx="3744">
                  <c:v>1.2E-8</c:v>
                </c:pt>
                <c:pt idx="3745">
                  <c:v>1.2E-8</c:v>
                </c:pt>
                <c:pt idx="3746">
                  <c:v>1.2E-8</c:v>
                </c:pt>
                <c:pt idx="3747">
                  <c:v>1.2E-8</c:v>
                </c:pt>
                <c:pt idx="3748">
                  <c:v>1.2E-8</c:v>
                </c:pt>
                <c:pt idx="3749">
                  <c:v>1.2E-8</c:v>
                </c:pt>
                <c:pt idx="3750">
                  <c:v>1.2E-8</c:v>
                </c:pt>
                <c:pt idx="3751">
                  <c:v>1.2E-8</c:v>
                </c:pt>
                <c:pt idx="3752">
                  <c:v>1.2E-8</c:v>
                </c:pt>
                <c:pt idx="3753">
                  <c:v>1.2E-8</c:v>
                </c:pt>
                <c:pt idx="3754">
                  <c:v>1.2E-8</c:v>
                </c:pt>
                <c:pt idx="3755">
                  <c:v>1.2E-8</c:v>
                </c:pt>
                <c:pt idx="3756">
                  <c:v>1.2E-8</c:v>
                </c:pt>
                <c:pt idx="3757">
                  <c:v>1.2E-8</c:v>
                </c:pt>
                <c:pt idx="3758">
                  <c:v>1.2E-8</c:v>
                </c:pt>
                <c:pt idx="3759">
                  <c:v>1.2E-8</c:v>
                </c:pt>
                <c:pt idx="3760">
                  <c:v>1.2E-8</c:v>
                </c:pt>
                <c:pt idx="3761">
                  <c:v>1.2E-8</c:v>
                </c:pt>
                <c:pt idx="3762">
                  <c:v>1.2E-8</c:v>
                </c:pt>
                <c:pt idx="3763">
                  <c:v>1.2E-8</c:v>
                </c:pt>
                <c:pt idx="3764">
                  <c:v>1.2E-8</c:v>
                </c:pt>
                <c:pt idx="3765">
                  <c:v>1.2E-8</c:v>
                </c:pt>
                <c:pt idx="3766">
                  <c:v>1.2E-8</c:v>
                </c:pt>
                <c:pt idx="3767">
                  <c:v>1.2E-8</c:v>
                </c:pt>
                <c:pt idx="3768">
                  <c:v>1.2E-8</c:v>
                </c:pt>
                <c:pt idx="3769">
                  <c:v>1.2E-8</c:v>
                </c:pt>
                <c:pt idx="3770">
                  <c:v>1.2E-8</c:v>
                </c:pt>
                <c:pt idx="3771">
                  <c:v>1.2E-8</c:v>
                </c:pt>
                <c:pt idx="3772">
                  <c:v>1.2E-8</c:v>
                </c:pt>
                <c:pt idx="3773">
                  <c:v>1.2E-8</c:v>
                </c:pt>
                <c:pt idx="3774">
                  <c:v>1.2E-8</c:v>
                </c:pt>
                <c:pt idx="3775">
                  <c:v>1.2E-8</c:v>
                </c:pt>
                <c:pt idx="3776">
                  <c:v>1.2E-8</c:v>
                </c:pt>
                <c:pt idx="3777">
                  <c:v>1.2E-8</c:v>
                </c:pt>
                <c:pt idx="3778">
                  <c:v>1.2E-8</c:v>
                </c:pt>
                <c:pt idx="3779">
                  <c:v>1.2E-8</c:v>
                </c:pt>
                <c:pt idx="3780">
                  <c:v>1.2E-8</c:v>
                </c:pt>
                <c:pt idx="3781">
                  <c:v>1.2E-8</c:v>
                </c:pt>
                <c:pt idx="3782">
                  <c:v>1.2E-8</c:v>
                </c:pt>
                <c:pt idx="3783">
                  <c:v>1.2E-8</c:v>
                </c:pt>
                <c:pt idx="3784">
                  <c:v>1.2E-8</c:v>
                </c:pt>
                <c:pt idx="3785">
                  <c:v>1.2E-8</c:v>
                </c:pt>
                <c:pt idx="3786">
                  <c:v>1.2E-8</c:v>
                </c:pt>
                <c:pt idx="3787">
                  <c:v>1.2E-8</c:v>
                </c:pt>
                <c:pt idx="3788">
                  <c:v>1.2E-8</c:v>
                </c:pt>
                <c:pt idx="3789">
                  <c:v>1.2E-8</c:v>
                </c:pt>
                <c:pt idx="3790">
                  <c:v>1.2E-8</c:v>
                </c:pt>
                <c:pt idx="3791">
                  <c:v>1.2E-8</c:v>
                </c:pt>
                <c:pt idx="3792">
                  <c:v>1.2E-8</c:v>
                </c:pt>
                <c:pt idx="3793">
                  <c:v>1.2E-8</c:v>
                </c:pt>
                <c:pt idx="3794">
                  <c:v>1.2E-8</c:v>
                </c:pt>
                <c:pt idx="3795">
                  <c:v>1.2E-8</c:v>
                </c:pt>
                <c:pt idx="3796">
                  <c:v>1.2E-8</c:v>
                </c:pt>
                <c:pt idx="3797">
                  <c:v>1.2E-8</c:v>
                </c:pt>
                <c:pt idx="3798">
                  <c:v>1.2E-8</c:v>
                </c:pt>
                <c:pt idx="3799">
                  <c:v>1.2E-8</c:v>
                </c:pt>
                <c:pt idx="3800">
                  <c:v>1.2E-8</c:v>
                </c:pt>
                <c:pt idx="3801">
                  <c:v>1.2E-8</c:v>
                </c:pt>
                <c:pt idx="3802">
                  <c:v>1.2E-8</c:v>
                </c:pt>
                <c:pt idx="3803">
                  <c:v>1.2E-8</c:v>
                </c:pt>
                <c:pt idx="3804">
                  <c:v>1.2E-8</c:v>
                </c:pt>
                <c:pt idx="3805">
                  <c:v>1.2E-8</c:v>
                </c:pt>
                <c:pt idx="3806">
                  <c:v>1.2E-8</c:v>
                </c:pt>
                <c:pt idx="3807">
                  <c:v>1.2E-8</c:v>
                </c:pt>
                <c:pt idx="3808">
                  <c:v>1.2E-8</c:v>
                </c:pt>
                <c:pt idx="3809">
                  <c:v>1.2E-8</c:v>
                </c:pt>
                <c:pt idx="3810">
                  <c:v>1.2E-8</c:v>
                </c:pt>
                <c:pt idx="3811">
                  <c:v>1.2E-8</c:v>
                </c:pt>
                <c:pt idx="3812">
                  <c:v>1.2E-8</c:v>
                </c:pt>
                <c:pt idx="3813">
                  <c:v>1.2E-8</c:v>
                </c:pt>
                <c:pt idx="3814">
                  <c:v>1.2E-8</c:v>
                </c:pt>
                <c:pt idx="3815">
                  <c:v>1.2E-8</c:v>
                </c:pt>
                <c:pt idx="3816">
                  <c:v>1.2E-8</c:v>
                </c:pt>
                <c:pt idx="3817">
                  <c:v>1.2E-8</c:v>
                </c:pt>
                <c:pt idx="3818">
                  <c:v>1.2E-8</c:v>
                </c:pt>
                <c:pt idx="3819">
                  <c:v>1.2E-8</c:v>
                </c:pt>
                <c:pt idx="3820">
                  <c:v>1.2E-8</c:v>
                </c:pt>
                <c:pt idx="3821">
                  <c:v>1.2E-8</c:v>
                </c:pt>
                <c:pt idx="3822">
                  <c:v>1.2E-8</c:v>
                </c:pt>
                <c:pt idx="3823">
                  <c:v>1.2E-8</c:v>
                </c:pt>
                <c:pt idx="3824">
                  <c:v>1.2E-8</c:v>
                </c:pt>
                <c:pt idx="3825">
                  <c:v>1.2E-8</c:v>
                </c:pt>
                <c:pt idx="3826">
                  <c:v>1.2E-8</c:v>
                </c:pt>
                <c:pt idx="3827">
                  <c:v>1.2E-8</c:v>
                </c:pt>
                <c:pt idx="3828">
                  <c:v>1.2E-8</c:v>
                </c:pt>
                <c:pt idx="3829">
                  <c:v>1.2E-8</c:v>
                </c:pt>
                <c:pt idx="3830">
                  <c:v>1.2E-8</c:v>
                </c:pt>
                <c:pt idx="3831">
                  <c:v>1.2E-8</c:v>
                </c:pt>
                <c:pt idx="3832">
                  <c:v>1.2E-8</c:v>
                </c:pt>
                <c:pt idx="3833">
                  <c:v>1.2E-8</c:v>
                </c:pt>
                <c:pt idx="3834">
                  <c:v>1.2E-8</c:v>
                </c:pt>
                <c:pt idx="3835">
                  <c:v>1.2E-8</c:v>
                </c:pt>
                <c:pt idx="3836">
                  <c:v>1.2E-8</c:v>
                </c:pt>
                <c:pt idx="3837">
                  <c:v>1.2E-8</c:v>
                </c:pt>
                <c:pt idx="3838">
                  <c:v>1.2E-8</c:v>
                </c:pt>
                <c:pt idx="3839">
                  <c:v>1.2E-8</c:v>
                </c:pt>
                <c:pt idx="3840">
                  <c:v>1.2E-8</c:v>
                </c:pt>
                <c:pt idx="3841">
                  <c:v>1.2E-8</c:v>
                </c:pt>
                <c:pt idx="3842">
                  <c:v>1.2E-8</c:v>
                </c:pt>
                <c:pt idx="3843">
                  <c:v>1.0999999999999999E-8</c:v>
                </c:pt>
                <c:pt idx="3844">
                  <c:v>1.0999999999999999E-8</c:v>
                </c:pt>
                <c:pt idx="3845">
                  <c:v>1.0999999999999999E-8</c:v>
                </c:pt>
                <c:pt idx="3846">
                  <c:v>1.0999999999999999E-8</c:v>
                </c:pt>
                <c:pt idx="3847">
                  <c:v>1.2E-8</c:v>
                </c:pt>
                <c:pt idx="3848">
                  <c:v>1.2E-8</c:v>
                </c:pt>
                <c:pt idx="3849">
                  <c:v>1.2E-8</c:v>
                </c:pt>
                <c:pt idx="3850">
                  <c:v>1.2E-8</c:v>
                </c:pt>
                <c:pt idx="3851">
                  <c:v>1.2E-8</c:v>
                </c:pt>
                <c:pt idx="3852">
                  <c:v>1.2E-8</c:v>
                </c:pt>
                <c:pt idx="3853">
                  <c:v>1.2E-8</c:v>
                </c:pt>
                <c:pt idx="3854">
                  <c:v>1.2E-8</c:v>
                </c:pt>
                <c:pt idx="3855">
                  <c:v>1.2E-8</c:v>
                </c:pt>
                <c:pt idx="3856">
                  <c:v>1.2E-8</c:v>
                </c:pt>
                <c:pt idx="3857">
                  <c:v>1.2E-8</c:v>
                </c:pt>
                <c:pt idx="3858">
                  <c:v>1.2E-8</c:v>
                </c:pt>
                <c:pt idx="3859">
                  <c:v>1.2E-8</c:v>
                </c:pt>
                <c:pt idx="3860">
                  <c:v>1.2E-8</c:v>
                </c:pt>
                <c:pt idx="3861">
                  <c:v>1.2E-8</c:v>
                </c:pt>
                <c:pt idx="3862">
                  <c:v>1.2E-8</c:v>
                </c:pt>
                <c:pt idx="3863">
                  <c:v>1.2E-8</c:v>
                </c:pt>
                <c:pt idx="3864">
                  <c:v>1.2E-8</c:v>
                </c:pt>
                <c:pt idx="3865">
                  <c:v>1.2E-8</c:v>
                </c:pt>
                <c:pt idx="3866">
                  <c:v>1.2E-8</c:v>
                </c:pt>
                <c:pt idx="3867">
                  <c:v>1.2E-8</c:v>
                </c:pt>
                <c:pt idx="3868">
                  <c:v>1.2E-8</c:v>
                </c:pt>
                <c:pt idx="3869">
                  <c:v>1.2E-8</c:v>
                </c:pt>
                <c:pt idx="3870">
                  <c:v>1.2E-8</c:v>
                </c:pt>
                <c:pt idx="3871">
                  <c:v>1.2E-8</c:v>
                </c:pt>
                <c:pt idx="3872">
                  <c:v>1.2E-8</c:v>
                </c:pt>
                <c:pt idx="3873">
                  <c:v>1.2E-8</c:v>
                </c:pt>
                <c:pt idx="3874">
                  <c:v>1.2E-8</c:v>
                </c:pt>
                <c:pt idx="3875">
                  <c:v>1.2E-8</c:v>
                </c:pt>
                <c:pt idx="3876">
                  <c:v>1.0999999999999999E-8</c:v>
                </c:pt>
                <c:pt idx="3877">
                  <c:v>1.2E-8</c:v>
                </c:pt>
                <c:pt idx="3878">
                  <c:v>1.2E-8</c:v>
                </c:pt>
                <c:pt idx="3879">
                  <c:v>1.2E-8</c:v>
                </c:pt>
                <c:pt idx="3880">
                  <c:v>1.2E-8</c:v>
                </c:pt>
                <c:pt idx="3881">
                  <c:v>1.2E-8</c:v>
                </c:pt>
                <c:pt idx="3882">
                  <c:v>1.2E-8</c:v>
                </c:pt>
                <c:pt idx="3883">
                  <c:v>1.2E-8</c:v>
                </c:pt>
                <c:pt idx="3884">
                  <c:v>1.2E-8</c:v>
                </c:pt>
                <c:pt idx="3885">
                  <c:v>1.0999999999999999E-8</c:v>
                </c:pt>
                <c:pt idx="3886">
                  <c:v>1.2E-8</c:v>
                </c:pt>
                <c:pt idx="3887">
                  <c:v>1.2E-8</c:v>
                </c:pt>
                <c:pt idx="3888">
                  <c:v>1.2E-8</c:v>
                </c:pt>
                <c:pt idx="3889">
                  <c:v>1.2E-8</c:v>
                </c:pt>
                <c:pt idx="3890">
                  <c:v>1.2E-8</c:v>
                </c:pt>
                <c:pt idx="3891">
                  <c:v>1.2E-8</c:v>
                </c:pt>
                <c:pt idx="3892">
                  <c:v>1.2E-8</c:v>
                </c:pt>
                <c:pt idx="3893">
                  <c:v>1.2E-8</c:v>
                </c:pt>
                <c:pt idx="3894">
                  <c:v>1.2E-8</c:v>
                </c:pt>
                <c:pt idx="3895">
                  <c:v>1.2E-8</c:v>
                </c:pt>
                <c:pt idx="3896">
                  <c:v>1.2E-8</c:v>
                </c:pt>
                <c:pt idx="3897">
                  <c:v>1.2E-8</c:v>
                </c:pt>
                <c:pt idx="3898">
                  <c:v>1.2E-8</c:v>
                </c:pt>
                <c:pt idx="3899">
                  <c:v>1.2E-8</c:v>
                </c:pt>
                <c:pt idx="3900">
                  <c:v>1.2E-8</c:v>
                </c:pt>
                <c:pt idx="3901">
                  <c:v>1.2E-8</c:v>
                </c:pt>
                <c:pt idx="3902">
                  <c:v>1.2E-8</c:v>
                </c:pt>
                <c:pt idx="3903">
                  <c:v>1.2E-8</c:v>
                </c:pt>
                <c:pt idx="3904">
                  <c:v>1.0999999999999999E-8</c:v>
                </c:pt>
                <c:pt idx="3905">
                  <c:v>1.0999999999999999E-8</c:v>
                </c:pt>
                <c:pt idx="3906">
                  <c:v>1.0999999999999999E-8</c:v>
                </c:pt>
                <c:pt idx="3907">
                  <c:v>1.0999999999999999E-8</c:v>
                </c:pt>
                <c:pt idx="3908">
                  <c:v>1E-8</c:v>
                </c:pt>
                <c:pt idx="3909">
                  <c:v>1E-8</c:v>
                </c:pt>
                <c:pt idx="3910">
                  <c:v>9.6999999999999992E-9</c:v>
                </c:pt>
                <c:pt idx="3911">
                  <c:v>9.3000000000000006E-9</c:v>
                </c:pt>
                <c:pt idx="3912">
                  <c:v>8.9000000000000003E-9</c:v>
                </c:pt>
                <c:pt idx="3913">
                  <c:v>8.5999999999999993E-9</c:v>
                </c:pt>
                <c:pt idx="3914">
                  <c:v>8.2000000000000006E-9</c:v>
                </c:pt>
                <c:pt idx="3915">
                  <c:v>7.8000000000000004E-9</c:v>
                </c:pt>
                <c:pt idx="3916">
                  <c:v>7.4000000000000001E-9</c:v>
                </c:pt>
                <c:pt idx="3917">
                  <c:v>7.0999999999999999E-9</c:v>
                </c:pt>
                <c:pt idx="3918">
                  <c:v>6.7999999999999997E-9</c:v>
                </c:pt>
                <c:pt idx="3919">
                  <c:v>6.5000000000000003E-9</c:v>
                </c:pt>
                <c:pt idx="3920">
                  <c:v>6.2000000000000001E-9</c:v>
                </c:pt>
                <c:pt idx="3921">
                  <c:v>5.8999999999999999E-9</c:v>
                </c:pt>
                <c:pt idx="3922">
                  <c:v>5.5999999999999997E-9</c:v>
                </c:pt>
                <c:pt idx="3923">
                  <c:v>5.4000000000000004E-9</c:v>
                </c:pt>
                <c:pt idx="3924">
                  <c:v>5.1000000000000002E-9</c:v>
                </c:pt>
                <c:pt idx="3925">
                  <c:v>4.9E-9</c:v>
                </c:pt>
                <c:pt idx="3926">
                  <c:v>4.6999999999999999E-9</c:v>
                </c:pt>
                <c:pt idx="3927">
                  <c:v>4.4999999999999998E-9</c:v>
                </c:pt>
                <c:pt idx="3928">
                  <c:v>4.2999999999999996E-9</c:v>
                </c:pt>
                <c:pt idx="3929">
                  <c:v>4.1000000000000003E-9</c:v>
                </c:pt>
                <c:pt idx="3930">
                  <c:v>3.9000000000000002E-9</c:v>
                </c:pt>
                <c:pt idx="3931">
                  <c:v>3.8000000000000001E-9</c:v>
                </c:pt>
                <c:pt idx="3932">
                  <c:v>3.6E-9</c:v>
                </c:pt>
                <c:pt idx="3933">
                  <c:v>3.3999999999999998E-9</c:v>
                </c:pt>
                <c:pt idx="3934">
                  <c:v>3.3000000000000002E-9</c:v>
                </c:pt>
                <c:pt idx="3935">
                  <c:v>3.2000000000000001E-9</c:v>
                </c:pt>
                <c:pt idx="3936">
                  <c:v>3E-9</c:v>
                </c:pt>
                <c:pt idx="3937">
                  <c:v>2.8999999999999999E-9</c:v>
                </c:pt>
                <c:pt idx="3938">
                  <c:v>2.7999999999999998E-9</c:v>
                </c:pt>
                <c:pt idx="3939">
                  <c:v>2.7000000000000002E-9</c:v>
                </c:pt>
                <c:pt idx="3940">
                  <c:v>2.6000000000000001E-9</c:v>
                </c:pt>
                <c:pt idx="3941">
                  <c:v>2.5000000000000001E-9</c:v>
                </c:pt>
                <c:pt idx="3942">
                  <c:v>2.4E-9</c:v>
                </c:pt>
                <c:pt idx="3943">
                  <c:v>2.2999999999999999E-9</c:v>
                </c:pt>
                <c:pt idx="3944">
                  <c:v>2.1999999999999998E-9</c:v>
                </c:pt>
                <c:pt idx="3945">
                  <c:v>2.1000000000000002E-9</c:v>
                </c:pt>
                <c:pt idx="3946">
                  <c:v>2.0000000000000001E-9</c:v>
                </c:pt>
                <c:pt idx="3947">
                  <c:v>1.9000000000000001E-9</c:v>
                </c:pt>
                <c:pt idx="3948">
                  <c:v>1.9000000000000001E-9</c:v>
                </c:pt>
                <c:pt idx="3949">
                  <c:v>1.8E-9</c:v>
                </c:pt>
                <c:pt idx="3950">
                  <c:v>1.6999999999999999E-9</c:v>
                </c:pt>
                <c:pt idx="3951">
                  <c:v>1.6000000000000001E-9</c:v>
                </c:pt>
                <c:pt idx="3952">
                  <c:v>1.6000000000000001E-9</c:v>
                </c:pt>
                <c:pt idx="3953">
                  <c:v>1.5E-9</c:v>
                </c:pt>
                <c:pt idx="3954">
                  <c:v>1.5E-9</c:v>
                </c:pt>
                <c:pt idx="3955">
                  <c:v>1.3999999999999999E-9</c:v>
                </c:pt>
                <c:pt idx="3956">
                  <c:v>1.3000000000000001E-9</c:v>
                </c:pt>
                <c:pt idx="3957">
                  <c:v>1.3000000000000001E-9</c:v>
                </c:pt>
                <c:pt idx="3958">
                  <c:v>1.2E-9</c:v>
                </c:pt>
                <c:pt idx="3959">
                  <c:v>1.2E-9</c:v>
                </c:pt>
                <c:pt idx="3960">
                  <c:v>1.0999999999999999E-9</c:v>
                </c:pt>
                <c:pt idx="3961">
                  <c:v>1.0999999999999999E-9</c:v>
                </c:pt>
                <c:pt idx="3962">
                  <c:v>1.0000000000000001E-9</c:v>
                </c:pt>
                <c:pt idx="3963">
                  <c:v>1.0000000000000001E-9</c:v>
                </c:pt>
                <c:pt idx="3964">
                  <c:v>1.0000000000000001E-9</c:v>
                </c:pt>
                <c:pt idx="3965">
                  <c:v>9.7999999999999992E-10</c:v>
                </c:pt>
                <c:pt idx="3966">
                  <c:v>9.5000000000000003E-10</c:v>
                </c:pt>
                <c:pt idx="3967">
                  <c:v>9.0999999999999996E-10</c:v>
                </c:pt>
                <c:pt idx="3968">
                  <c:v>8.7999999999999996E-10</c:v>
                </c:pt>
                <c:pt idx="3969">
                  <c:v>8.4999999999999996E-10</c:v>
                </c:pt>
                <c:pt idx="3970">
                  <c:v>8.0999999999999999E-10</c:v>
                </c:pt>
                <c:pt idx="3971">
                  <c:v>7.7999999999999999E-10</c:v>
                </c:pt>
                <c:pt idx="3972">
                  <c:v>7.5999999999999996E-10</c:v>
                </c:pt>
                <c:pt idx="3973">
                  <c:v>7.2999999999999996E-10</c:v>
                </c:pt>
                <c:pt idx="3974">
                  <c:v>7.1000000000000003E-10</c:v>
                </c:pt>
                <c:pt idx="3975">
                  <c:v>6.6999999999999996E-10</c:v>
                </c:pt>
                <c:pt idx="3976">
                  <c:v>6.5000000000000003E-10</c:v>
                </c:pt>
                <c:pt idx="3977">
                  <c:v>6.3E-10</c:v>
                </c:pt>
                <c:pt idx="3978">
                  <c:v>6E-10</c:v>
                </c:pt>
                <c:pt idx="3979">
                  <c:v>5.7999999999999996E-10</c:v>
                </c:pt>
                <c:pt idx="3980">
                  <c:v>5.6000000000000003E-10</c:v>
                </c:pt>
                <c:pt idx="3981">
                  <c:v>5.4E-10</c:v>
                </c:pt>
                <c:pt idx="3982">
                  <c:v>5.1999999999999996E-10</c:v>
                </c:pt>
                <c:pt idx="3983">
                  <c:v>5.0000000000000003E-10</c:v>
                </c:pt>
                <c:pt idx="3984">
                  <c:v>4.8E-10</c:v>
                </c:pt>
                <c:pt idx="3985">
                  <c:v>4.7000000000000003E-10</c:v>
                </c:pt>
                <c:pt idx="3986">
                  <c:v>4.5E-10</c:v>
                </c:pt>
                <c:pt idx="3987">
                  <c:v>4.3000000000000001E-10</c:v>
                </c:pt>
                <c:pt idx="3988">
                  <c:v>4.2E-10</c:v>
                </c:pt>
                <c:pt idx="3989">
                  <c:v>4.0999999999999998E-10</c:v>
                </c:pt>
                <c:pt idx="3990">
                  <c:v>3.9E-10</c:v>
                </c:pt>
                <c:pt idx="3991">
                  <c:v>3.7999999999999998E-10</c:v>
                </c:pt>
                <c:pt idx="3992">
                  <c:v>3.6E-10</c:v>
                </c:pt>
                <c:pt idx="3993">
                  <c:v>3.4999999999999998E-10</c:v>
                </c:pt>
                <c:pt idx="3994">
                  <c:v>3.4000000000000001E-10</c:v>
                </c:pt>
                <c:pt idx="3995">
                  <c:v>3.3E-10</c:v>
                </c:pt>
                <c:pt idx="3996">
                  <c:v>3.1999999999999998E-10</c:v>
                </c:pt>
                <c:pt idx="3997">
                  <c:v>3E-10</c:v>
                </c:pt>
                <c:pt idx="3998">
                  <c:v>2.8999999999999998E-10</c:v>
                </c:pt>
                <c:pt idx="3999">
                  <c:v>2.8000000000000002E-10</c:v>
                </c:pt>
                <c:pt idx="4000">
                  <c:v>2.7E-10</c:v>
                </c:pt>
                <c:pt idx="4001">
                  <c:v>2.5999999999999998E-10</c:v>
                </c:pt>
                <c:pt idx="4002">
                  <c:v>2.5000000000000002E-10</c:v>
                </c:pt>
                <c:pt idx="4003">
                  <c:v>2.4E-10</c:v>
                </c:pt>
                <c:pt idx="4004">
                  <c:v>2.4E-10</c:v>
                </c:pt>
                <c:pt idx="4005">
                  <c:v>2.3000000000000001E-10</c:v>
                </c:pt>
                <c:pt idx="4006">
                  <c:v>2.1999999999999999E-10</c:v>
                </c:pt>
                <c:pt idx="4007">
                  <c:v>2.1E-10</c:v>
                </c:pt>
                <c:pt idx="4008">
                  <c:v>2.0000000000000001E-10</c:v>
                </c:pt>
                <c:pt idx="4009">
                  <c:v>2.0000000000000001E-10</c:v>
                </c:pt>
                <c:pt idx="4010">
                  <c:v>1.8999999999999999E-10</c:v>
                </c:pt>
                <c:pt idx="4011">
                  <c:v>1.8E-10</c:v>
                </c:pt>
                <c:pt idx="4012">
                  <c:v>1.8E-10</c:v>
                </c:pt>
                <c:pt idx="4013">
                  <c:v>1.7000000000000001E-10</c:v>
                </c:pt>
                <c:pt idx="4014">
                  <c:v>1.7000000000000001E-10</c:v>
                </c:pt>
                <c:pt idx="4015">
                  <c:v>1.5999999999999999E-10</c:v>
                </c:pt>
                <c:pt idx="4016">
                  <c:v>1.5999999999999999E-10</c:v>
                </c:pt>
                <c:pt idx="4017">
                  <c:v>1.5E-10</c:v>
                </c:pt>
                <c:pt idx="4018">
                  <c:v>1.5E-10</c:v>
                </c:pt>
                <c:pt idx="4019">
                  <c:v>1.4000000000000001E-10</c:v>
                </c:pt>
                <c:pt idx="4020">
                  <c:v>1.8E-10</c:v>
                </c:pt>
                <c:pt idx="4021">
                  <c:v>1.7000000000000001E-10</c:v>
                </c:pt>
                <c:pt idx="4022">
                  <c:v>1.7000000000000001E-10</c:v>
                </c:pt>
                <c:pt idx="4023">
                  <c:v>1.5999999999999999E-10</c:v>
                </c:pt>
                <c:pt idx="4024">
                  <c:v>1.5999999999999999E-10</c:v>
                </c:pt>
                <c:pt idx="4025">
                  <c:v>1.5E-10</c:v>
                </c:pt>
                <c:pt idx="4026">
                  <c:v>1.5E-10</c:v>
                </c:pt>
                <c:pt idx="4027">
                  <c:v>1.4000000000000001E-10</c:v>
                </c:pt>
                <c:pt idx="4028">
                  <c:v>1.2999999999999999E-10</c:v>
                </c:pt>
                <c:pt idx="4029">
                  <c:v>1.2999999999999999E-10</c:v>
                </c:pt>
                <c:pt idx="4030">
                  <c:v>1.2E-10</c:v>
                </c:pt>
                <c:pt idx="4031">
                  <c:v>1.0999999999999999E-10</c:v>
                </c:pt>
                <c:pt idx="4032">
                  <c:v>1E-10</c:v>
                </c:pt>
                <c:pt idx="4033">
                  <c:v>9.8999999999999994E-11</c:v>
                </c:pt>
                <c:pt idx="4034">
                  <c:v>9.4999999999999995E-11</c:v>
                </c:pt>
                <c:pt idx="4035">
                  <c:v>9.2000000000000005E-11</c:v>
                </c:pt>
                <c:pt idx="4036">
                  <c:v>8.9000000000000003E-11</c:v>
                </c:pt>
                <c:pt idx="4037">
                  <c:v>8.6999999999999997E-11</c:v>
                </c:pt>
                <c:pt idx="4038">
                  <c:v>8.3999999999999994E-11</c:v>
                </c:pt>
                <c:pt idx="4039">
                  <c:v>8.2999999999999998E-11</c:v>
                </c:pt>
                <c:pt idx="4040">
                  <c:v>7.9999999999999995E-11</c:v>
                </c:pt>
                <c:pt idx="4041">
                  <c:v>7.7000000000000006E-11</c:v>
                </c:pt>
                <c:pt idx="4042">
                  <c:v>7.5E-11</c:v>
                </c:pt>
                <c:pt idx="4043">
                  <c:v>7.1999999999999997E-11</c:v>
                </c:pt>
                <c:pt idx="4044">
                  <c:v>7.1E-11</c:v>
                </c:pt>
                <c:pt idx="4045">
                  <c:v>6.8999999999999994E-11</c:v>
                </c:pt>
                <c:pt idx="4046">
                  <c:v>6.7000000000000001E-11</c:v>
                </c:pt>
                <c:pt idx="4047">
                  <c:v>6.4999999999999995E-11</c:v>
                </c:pt>
                <c:pt idx="4048">
                  <c:v>6.3000000000000002E-11</c:v>
                </c:pt>
                <c:pt idx="4049">
                  <c:v>6.2000000000000006E-11</c:v>
                </c:pt>
                <c:pt idx="4050">
                  <c:v>6.0999999999999996E-11</c:v>
                </c:pt>
                <c:pt idx="4051">
                  <c:v>5.8E-11</c:v>
                </c:pt>
                <c:pt idx="4052">
                  <c:v>5.8E-11</c:v>
                </c:pt>
                <c:pt idx="4053">
                  <c:v>5.6E-11</c:v>
                </c:pt>
                <c:pt idx="4054">
                  <c:v>5.4999999999999997E-11</c:v>
                </c:pt>
                <c:pt idx="4055">
                  <c:v>5.2999999999999998E-11</c:v>
                </c:pt>
                <c:pt idx="4056">
                  <c:v>5.2000000000000001E-11</c:v>
                </c:pt>
                <c:pt idx="4057">
                  <c:v>5.0999999999999998E-11</c:v>
                </c:pt>
                <c:pt idx="4058">
                  <c:v>5.0000000000000002E-11</c:v>
                </c:pt>
                <c:pt idx="4059">
                  <c:v>4.8999999999999999E-11</c:v>
                </c:pt>
                <c:pt idx="4060">
                  <c:v>4.6999999999999999E-11</c:v>
                </c:pt>
                <c:pt idx="4061">
                  <c:v>4.6000000000000003E-11</c:v>
                </c:pt>
                <c:pt idx="4062">
                  <c:v>4.6000000000000003E-11</c:v>
                </c:pt>
                <c:pt idx="4063">
                  <c:v>4.4000000000000003E-11</c:v>
                </c:pt>
                <c:pt idx="4064">
                  <c:v>4.3E-11</c:v>
                </c:pt>
                <c:pt idx="4065">
                  <c:v>4.1999999999999997E-11</c:v>
                </c:pt>
                <c:pt idx="4066">
                  <c:v>4.1999999999999997E-11</c:v>
                </c:pt>
                <c:pt idx="4067">
                  <c:v>4.1000000000000001E-11</c:v>
                </c:pt>
                <c:pt idx="4068">
                  <c:v>4.1000000000000001E-11</c:v>
                </c:pt>
                <c:pt idx="4069">
                  <c:v>3.9000000000000001E-11</c:v>
                </c:pt>
                <c:pt idx="4070">
                  <c:v>3.9000000000000001E-11</c:v>
                </c:pt>
                <c:pt idx="4071">
                  <c:v>3.7000000000000001E-11</c:v>
                </c:pt>
                <c:pt idx="4072">
                  <c:v>3.5999999999999998E-11</c:v>
                </c:pt>
                <c:pt idx="4073">
                  <c:v>3.7000000000000001E-11</c:v>
                </c:pt>
                <c:pt idx="4074">
                  <c:v>3.5999999999999998E-11</c:v>
                </c:pt>
                <c:pt idx="4075">
                  <c:v>3.5000000000000002E-11</c:v>
                </c:pt>
                <c:pt idx="4076">
                  <c:v>3E-11</c:v>
                </c:pt>
                <c:pt idx="4077">
                  <c:v>3.3999999999999999E-11</c:v>
                </c:pt>
                <c:pt idx="4078">
                  <c:v>3.3999999999999999E-11</c:v>
                </c:pt>
                <c:pt idx="4079">
                  <c:v>3.3999999999999999E-11</c:v>
                </c:pt>
                <c:pt idx="4080">
                  <c:v>3.3000000000000002E-11</c:v>
                </c:pt>
                <c:pt idx="4081">
                  <c:v>3.1999999999999999E-11</c:v>
                </c:pt>
                <c:pt idx="4082">
                  <c:v>3.1000000000000003E-11</c:v>
                </c:pt>
                <c:pt idx="4083">
                  <c:v>3E-11</c:v>
                </c:pt>
                <c:pt idx="4084">
                  <c:v>3E-11</c:v>
                </c:pt>
                <c:pt idx="4085">
                  <c:v>3E-11</c:v>
                </c:pt>
                <c:pt idx="4086">
                  <c:v>2.9E-11</c:v>
                </c:pt>
                <c:pt idx="4087">
                  <c:v>2.8E-11</c:v>
                </c:pt>
                <c:pt idx="4088">
                  <c:v>2.7E-11</c:v>
                </c:pt>
                <c:pt idx="4089">
                  <c:v>2.8E-11</c:v>
                </c:pt>
                <c:pt idx="4090">
                  <c:v>2.7E-11</c:v>
                </c:pt>
                <c:pt idx="4091">
                  <c:v>2.6000000000000001E-11</c:v>
                </c:pt>
                <c:pt idx="4092">
                  <c:v>2.6000000000000001E-11</c:v>
                </c:pt>
                <c:pt idx="4093">
                  <c:v>2.6000000000000001E-11</c:v>
                </c:pt>
                <c:pt idx="4094">
                  <c:v>2.5000000000000001E-11</c:v>
                </c:pt>
                <c:pt idx="4095">
                  <c:v>2.5000000000000001E-11</c:v>
                </c:pt>
                <c:pt idx="4096">
                  <c:v>2.5000000000000001E-11</c:v>
                </c:pt>
                <c:pt idx="4097">
                  <c:v>2.4000000000000001E-11</c:v>
                </c:pt>
                <c:pt idx="4098">
                  <c:v>2.4000000000000001E-11</c:v>
                </c:pt>
                <c:pt idx="4099">
                  <c:v>2.4000000000000001E-11</c:v>
                </c:pt>
                <c:pt idx="4100">
                  <c:v>2.3000000000000001E-11</c:v>
                </c:pt>
                <c:pt idx="4101">
                  <c:v>2.3000000000000001E-11</c:v>
                </c:pt>
                <c:pt idx="4102">
                  <c:v>2.2000000000000002E-11</c:v>
                </c:pt>
                <c:pt idx="4103">
                  <c:v>2.2000000000000002E-11</c:v>
                </c:pt>
                <c:pt idx="4104">
                  <c:v>2.2000000000000002E-11</c:v>
                </c:pt>
                <c:pt idx="4105">
                  <c:v>2.2000000000000002E-11</c:v>
                </c:pt>
                <c:pt idx="4106">
                  <c:v>2.0999999999999999E-11</c:v>
                </c:pt>
                <c:pt idx="4107">
                  <c:v>2.0999999999999999E-11</c:v>
                </c:pt>
                <c:pt idx="4108">
                  <c:v>2.0999999999999999E-11</c:v>
                </c:pt>
                <c:pt idx="4109">
                  <c:v>2.0999999999999999E-11</c:v>
                </c:pt>
                <c:pt idx="4110">
                  <c:v>1.9999999999999999E-11</c:v>
                </c:pt>
                <c:pt idx="4111">
                  <c:v>1.9999999999999999E-11</c:v>
                </c:pt>
                <c:pt idx="4112">
                  <c:v>1.9999999999999999E-11</c:v>
                </c:pt>
                <c:pt idx="4113">
                  <c:v>1.9999999999999999E-11</c:v>
                </c:pt>
                <c:pt idx="4114">
                  <c:v>1.8999999999999999E-11</c:v>
                </c:pt>
                <c:pt idx="4115">
                  <c:v>1.9999999999999999E-11</c:v>
                </c:pt>
                <c:pt idx="4116">
                  <c:v>1.9999999999999999E-11</c:v>
                </c:pt>
                <c:pt idx="4117">
                  <c:v>1.8999999999999999E-11</c:v>
                </c:pt>
                <c:pt idx="4118">
                  <c:v>1.8999999999999999E-11</c:v>
                </c:pt>
                <c:pt idx="4119">
                  <c:v>1.8999999999999999E-11</c:v>
                </c:pt>
                <c:pt idx="4120">
                  <c:v>1.8999999999999999E-11</c:v>
                </c:pt>
                <c:pt idx="4121">
                  <c:v>1.7999999999999999E-11</c:v>
                </c:pt>
                <c:pt idx="4122">
                  <c:v>1.8999999999999999E-11</c:v>
                </c:pt>
                <c:pt idx="4123">
                  <c:v>1.7999999999999999E-11</c:v>
                </c:pt>
                <c:pt idx="4124">
                  <c:v>1.7999999999999999E-11</c:v>
                </c:pt>
                <c:pt idx="4125">
                  <c:v>1.7999999999999999E-11</c:v>
                </c:pt>
                <c:pt idx="4126">
                  <c:v>1.6999999999999999E-11</c:v>
                </c:pt>
                <c:pt idx="4127">
                  <c:v>1.6999999999999999E-11</c:v>
                </c:pt>
                <c:pt idx="4128">
                  <c:v>1.6E-11</c:v>
                </c:pt>
                <c:pt idx="4129">
                  <c:v>1.6E-11</c:v>
                </c:pt>
                <c:pt idx="4130">
                  <c:v>1.6E-11</c:v>
                </c:pt>
                <c:pt idx="4131">
                  <c:v>1.6E-11</c:v>
                </c:pt>
                <c:pt idx="4132">
                  <c:v>1.5E-11</c:v>
                </c:pt>
                <c:pt idx="4133">
                  <c:v>1.5E-11</c:v>
                </c:pt>
                <c:pt idx="4134">
                  <c:v>1.6E-11</c:v>
                </c:pt>
                <c:pt idx="4135">
                  <c:v>1.6E-11</c:v>
                </c:pt>
                <c:pt idx="4136">
                  <c:v>1.6E-11</c:v>
                </c:pt>
                <c:pt idx="4137">
                  <c:v>1.5E-11</c:v>
                </c:pt>
                <c:pt idx="4138">
                  <c:v>1.5E-11</c:v>
                </c:pt>
                <c:pt idx="4139">
                  <c:v>1.6E-11</c:v>
                </c:pt>
                <c:pt idx="4140">
                  <c:v>1.6E-11</c:v>
                </c:pt>
                <c:pt idx="4141">
                  <c:v>1.5E-11</c:v>
                </c:pt>
                <c:pt idx="4142">
                  <c:v>1.5E-11</c:v>
                </c:pt>
                <c:pt idx="4143">
                  <c:v>1.4E-11</c:v>
                </c:pt>
                <c:pt idx="4144">
                  <c:v>1.4E-11</c:v>
                </c:pt>
                <c:pt idx="4145">
                  <c:v>1.3E-11</c:v>
                </c:pt>
                <c:pt idx="4146">
                  <c:v>1.3E-11</c:v>
                </c:pt>
                <c:pt idx="4147">
                  <c:v>1.4E-11</c:v>
                </c:pt>
                <c:pt idx="4148">
                  <c:v>1.4E-11</c:v>
                </c:pt>
                <c:pt idx="4149">
                  <c:v>1.4E-11</c:v>
                </c:pt>
                <c:pt idx="4150">
                  <c:v>1.3E-11</c:v>
                </c:pt>
                <c:pt idx="4151">
                  <c:v>1.3E-11</c:v>
                </c:pt>
                <c:pt idx="4152">
                  <c:v>1.3E-11</c:v>
                </c:pt>
                <c:pt idx="4153">
                  <c:v>1.3E-11</c:v>
                </c:pt>
                <c:pt idx="4154">
                  <c:v>1.2000000000000001E-11</c:v>
                </c:pt>
                <c:pt idx="4155">
                  <c:v>1.3E-11</c:v>
                </c:pt>
                <c:pt idx="4156">
                  <c:v>1.4E-11</c:v>
                </c:pt>
                <c:pt idx="4157">
                  <c:v>1.3E-11</c:v>
                </c:pt>
                <c:pt idx="4158">
                  <c:v>1.3E-11</c:v>
                </c:pt>
                <c:pt idx="4159">
                  <c:v>1.3E-11</c:v>
                </c:pt>
                <c:pt idx="4160">
                  <c:v>1.3E-11</c:v>
                </c:pt>
                <c:pt idx="4161">
                  <c:v>1.3E-11</c:v>
                </c:pt>
                <c:pt idx="4162">
                  <c:v>1.2000000000000001E-11</c:v>
                </c:pt>
                <c:pt idx="4163">
                  <c:v>1.3E-11</c:v>
                </c:pt>
                <c:pt idx="4164">
                  <c:v>1.3E-11</c:v>
                </c:pt>
                <c:pt idx="4165">
                  <c:v>1.3E-11</c:v>
                </c:pt>
                <c:pt idx="4166">
                  <c:v>1.2000000000000001E-11</c:v>
                </c:pt>
                <c:pt idx="4167">
                  <c:v>1.2000000000000001E-11</c:v>
                </c:pt>
                <c:pt idx="4168">
                  <c:v>1.2000000000000001E-11</c:v>
                </c:pt>
                <c:pt idx="4169">
                  <c:v>1.2000000000000001E-11</c:v>
                </c:pt>
                <c:pt idx="4170">
                  <c:v>1.2000000000000001E-11</c:v>
                </c:pt>
                <c:pt idx="4171">
                  <c:v>1.2000000000000001E-11</c:v>
                </c:pt>
                <c:pt idx="4172">
                  <c:v>1.2000000000000001E-11</c:v>
                </c:pt>
                <c:pt idx="4173">
                  <c:v>1.2000000000000001E-11</c:v>
                </c:pt>
                <c:pt idx="4174">
                  <c:v>1.1000000000000001E-11</c:v>
                </c:pt>
                <c:pt idx="4175">
                  <c:v>1.2000000000000001E-11</c:v>
                </c:pt>
                <c:pt idx="4176">
                  <c:v>1.1000000000000001E-11</c:v>
                </c:pt>
                <c:pt idx="4177">
                  <c:v>1.1000000000000001E-11</c:v>
                </c:pt>
                <c:pt idx="4178">
                  <c:v>1.1000000000000001E-11</c:v>
                </c:pt>
                <c:pt idx="4179">
                  <c:v>1.1000000000000001E-11</c:v>
                </c:pt>
                <c:pt idx="4180">
                  <c:v>1.1000000000000001E-11</c:v>
                </c:pt>
                <c:pt idx="4181">
                  <c:v>1.2000000000000001E-11</c:v>
                </c:pt>
                <c:pt idx="4182">
                  <c:v>1.1000000000000001E-11</c:v>
                </c:pt>
                <c:pt idx="4183">
                  <c:v>9.9999999999999994E-12</c:v>
                </c:pt>
                <c:pt idx="4184">
                  <c:v>9.9999999999999994E-12</c:v>
                </c:pt>
                <c:pt idx="4185">
                  <c:v>9.9999999999999994E-12</c:v>
                </c:pt>
                <c:pt idx="4186">
                  <c:v>9.9999999999999994E-12</c:v>
                </c:pt>
                <c:pt idx="4187">
                  <c:v>1.1000000000000001E-11</c:v>
                </c:pt>
                <c:pt idx="4188">
                  <c:v>1.1000000000000001E-11</c:v>
                </c:pt>
                <c:pt idx="4189">
                  <c:v>1.1000000000000001E-11</c:v>
                </c:pt>
                <c:pt idx="4190">
                  <c:v>9.9999999999999994E-12</c:v>
                </c:pt>
                <c:pt idx="4191">
                  <c:v>9.9999999999999994E-12</c:v>
                </c:pt>
                <c:pt idx="4192">
                  <c:v>9.9999999999999994E-12</c:v>
                </c:pt>
                <c:pt idx="4193">
                  <c:v>9.9999999999999994E-12</c:v>
                </c:pt>
                <c:pt idx="4194">
                  <c:v>9.9999999999999994E-12</c:v>
                </c:pt>
                <c:pt idx="4195">
                  <c:v>9.9999999999999994E-12</c:v>
                </c:pt>
                <c:pt idx="4196">
                  <c:v>9.9999999999999994E-12</c:v>
                </c:pt>
                <c:pt idx="4197">
                  <c:v>9.9999999999999994E-12</c:v>
                </c:pt>
                <c:pt idx="4198">
                  <c:v>1.1000000000000001E-11</c:v>
                </c:pt>
                <c:pt idx="4199">
                  <c:v>9.9999999999999994E-12</c:v>
                </c:pt>
                <c:pt idx="4200">
                  <c:v>9.9999999999999994E-12</c:v>
                </c:pt>
                <c:pt idx="4208">
                  <c:v>9.9999999999999994E-12</c:v>
                </c:pt>
                <c:pt idx="4428">
                  <c:v>1.0000000000000001E-9</c:v>
                </c:pt>
                <c:pt idx="4429">
                  <c:v>1.5999999999999999E-10</c:v>
                </c:pt>
                <c:pt idx="4430">
                  <c:v>1.2E-10</c:v>
                </c:pt>
                <c:pt idx="4431">
                  <c:v>9.9999999999999994E-12</c:v>
                </c:pt>
                <c:pt idx="4432">
                  <c:v>5.2999999999999998E-11</c:v>
                </c:pt>
                <c:pt idx="4433">
                  <c:v>5.4999999999999997E-11</c:v>
                </c:pt>
                <c:pt idx="4434">
                  <c:v>4.8999999999999999E-11</c:v>
                </c:pt>
                <c:pt idx="4435">
                  <c:v>4.4000000000000003E-11</c:v>
                </c:pt>
                <c:pt idx="4436">
                  <c:v>4.1000000000000001E-11</c:v>
                </c:pt>
                <c:pt idx="4437">
                  <c:v>3.9000000000000001E-11</c:v>
                </c:pt>
                <c:pt idx="4438">
                  <c:v>3.9000000000000001E-11</c:v>
                </c:pt>
                <c:pt idx="4439">
                  <c:v>3.9000000000000001E-11</c:v>
                </c:pt>
                <c:pt idx="4440">
                  <c:v>3.9000000000000001E-11</c:v>
                </c:pt>
                <c:pt idx="4441">
                  <c:v>3.9000000000000001E-11</c:v>
                </c:pt>
                <c:pt idx="4442">
                  <c:v>3.9000000000000001E-11</c:v>
                </c:pt>
                <c:pt idx="4443">
                  <c:v>3.9999999999999998E-11</c:v>
                </c:pt>
                <c:pt idx="4444">
                  <c:v>3.9999999999999998E-11</c:v>
                </c:pt>
                <c:pt idx="4445">
                  <c:v>3.9999999999999998E-11</c:v>
                </c:pt>
                <c:pt idx="4446">
                  <c:v>4.1000000000000001E-11</c:v>
                </c:pt>
                <c:pt idx="4447">
                  <c:v>4.1000000000000001E-11</c:v>
                </c:pt>
                <c:pt idx="4448">
                  <c:v>4.1000000000000001E-11</c:v>
                </c:pt>
                <c:pt idx="4449">
                  <c:v>4.1999999999999997E-11</c:v>
                </c:pt>
                <c:pt idx="4450">
                  <c:v>4.1999999999999997E-11</c:v>
                </c:pt>
                <c:pt idx="4451">
                  <c:v>4.1999999999999997E-11</c:v>
                </c:pt>
                <c:pt idx="4452">
                  <c:v>4.1999999999999997E-11</c:v>
                </c:pt>
                <c:pt idx="4453">
                  <c:v>4.1999999999999997E-11</c:v>
                </c:pt>
                <c:pt idx="4454">
                  <c:v>4.1999999999999997E-11</c:v>
                </c:pt>
                <c:pt idx="4455">
                  <c:v>4.1999999999999997E-11</c:v>
                </c:pt>
                <c:pt idx="4456">
                  <c:v>4.1999999999999997E-11</c:v>
                </c:pt>
                <c:pt idx="4457">
                  <c:v>4.3E-11</c:v>
                </c:pt>
                <c:pt idx="4458">
                  <c:v>4.1999999999999997E-11</c:v>
                </c:pt>
                <c:pt idx="4459">
                  <c:v>4.1999999999999997E-11</c:v>
                </c:pt>
                <c:pt idx="4460">
                  <c:v>4.1999999999999997E-11</c:v>
                </c:pt>
                <c:pt idx="4461">
                  <c:v>4.1999999999999997E-11</c:v>
                </c:pt>
                <c:pt idx="4462">
                  <c:v>4.1999999999999997E-11</c:v>
                </c:pt>
                <c:pt idx="4463">
                  <c:v>4.1999999999999997E-11</c:v>
                </c:pt>
                <c:pt idx="4464">
                  <c:v>4.1000000000000001E-11</c:v>
                </c:pt>
                <c:pt idx="4465">
                  <c:v>4.1000000000000001E-11</c:v>
                </c:pt>
                <c:pt idx="4466">
                  <c:v>4.1000000000000001E-11</c:v>
                </c:pt>
                <c:pt idx="4467">
                  <c:v>4.1000000000000001E-11</c:v>
                </c:pt>
                <c:pt idx="4468">
                  <c:v>4.1000000000000001E-11</c:v>
                </c:pt>
                <c:pt idx="4469">
                  <c:v>4.1000000000000001E-11</c:v>
                </c:pt>
                <c:pt idx="4470">
                  <c:v>4.1000000000000001E-11</c:v>
                </c:pt>
                <c:pt idx="4471">
                  <c:v>3.9999999999999998E-11</c:v>
                </c:pt>
                <c:pt idx="4472">
                  <c:v>3.9999999999999998E-11</c:v>
                </c:pt>
                <c:pt idx="4473">
                  <c:v>3.9000000000000001E-11</c:v>
                </c:pt>
                <c:pt idx="4474">
                  <c:v>3.9999999999999998E-11</c:v>
                </c:pt>
                <c:pt idx="4475">
                  <c:v>3.9000000000000001E-11</c:v>
                </c:pt>
                <c:pt idx="4476">
                  <c:v>3.9999999999999998E-11</c:v>
                </c:pt>
                <c:pt idx="4477">
                  <c:v>3.9000000000000001E-11</c:v>
                </c:pt>
                <c:pt idx="4478">
                  <c:v>3.9000000000000001E-11</c:v>
                </c:pt>
                <c:pt idx="4479">
                  <c:v>3.9000000000000001E-11</c:v>
                </c:pt>
                <c:pt idx="4480">
                  <c:v>3.9000000000000001E-11</c:v>
                </c:pt>
                <c:pt idx="4481">
                  <c:v>3.9000000000000001E-11</c:v>
                </c:pt>
                <c:pt idx="4482">
                  <c:v>3.7999999999999998E-11</c:v>
                </c:pt>
                <c:pt idx="4483">
                  <c:v>3.9000000000000001E-11</c:v>
                </c:pt>
                <c:pt idx="4484">
                  <c:v>3.7999999999999998E-11</c:v>
                </c:pt>
                <c:pt idx="4485">
                  <c:v>3.7999999999999998E-11</c:v>
                </c:pt>
                <c:pt idx="4486">
                  <c:v>3.7999999999999998E-11</c:v>
                </c:pt>
                <c:pt idx="4487">
                  <c:v>3.7999999999999998E-11</c:v>
                </c:pt>
                <c:pt idx="4488">
                  <c:v>3.7999999999999998E-11</c:v>
                </c:pt>
                <c:pt idx="4489">
                  <c:v>3.7000000000000001E-11</c:v>
                </c:pt>
                <c:pt idx="4490">
                  <c:v>3.7999999999999998E-11</c:v>
                </c:pt>
                <c:pt idx="4491">
                  <c:v>3.7000000000000001E-11</c:v>
                </c:pt>
                <c:pt idx="4492">
                  <c:v>3.7000000000000001E-11</c:v>
                </c:pt>
                <c:pt idx="4493">
                  <c:v>3.7000000000000001E-11</c:v>
                </c:pt>
                <c:pt idx="4494">
                  <c:v>3.7000000000000001E-11</c:v>
                </c:pt>
                <c:pt idx="4495">
                  <c:v>3.7000000000000001E-11</c:v>
                </c:pt>
                <c:pt idx="4496">
                  <c:v>3.7000000000000001E-11</c:v>
                </c:pt>
                <c:pt idx="4497">
                  <c:v>3.7000000000000001E-11</c:v>
                </c:pt>
                <c:pt idx="4498">
                  <c:v>3.7000000000000001E-11</c:v>
                </c:pt>
                <c:pt idx="4499">
                  <c:v>3.7000000000000001E-11</c:v>
                </c:pt>
                <c:pt idx="4500">
                  <c:v>3.7999999999999998E-11</c:v>
                </c:pt>
                <c:pt idx="4501">
                  <c:v>3.7000000000000001E-11</c:v>
                </c:pt>
                <c:pt idx="4502">
                  <c:v>3.7000000000000001E-11</c:v>
                </c:pt>
                <c:pt idx="4503">
                  <c:v>3.7000000000000001E-11</c:v>
                </c:pt>
                <c:pt idx="4504">
                  <c:v>3.7000000000000001E-11</c:v>
                </c:pt>
                <c:pt idx="4505">
                  <c:v>3.7000000000000001E-11</c:v>
                </c:pt>
                <c:pt idx="4506">
                  <c:v>3.7000000000000001E-11</c:v>
                </c:pt>
                <c:pt idx="4507">
                  <c:v>3.5999999999999998E-11</c:v>
                </c:pt>
                <c:pt idx="4508">
                  <c:v>3.5999999999999998E-11</c:v>
                </c:pt>
                <c:pt idx="4509">
                  <c:v>3.7000000000000001E-11</c:v>
                </c:pt>
                <c:pt idx="4510">
                  <c:v>3.5999999999999998E-11</c:v>
                </c:pt>
                <c:pt idx="4511">
                  <c:v>3.7000000000000001E-11</c:v>
                </c:pt>
                <c:pt idx="4512">
                  <c:v>3.5999999999999998E-11</c:v>
                </c:pt>
                <c:pt idx="4513">
                  <c:v>3.5999999999999998E-11</c:v>
                </c:pt>
                <c:pt idx="4514">
                  <c:v>3.5999999999999998E-11</c:v>
                </c:pt>
                <c:pt idx="4515">
                  <c:v>3.5999999999999998E-11</c:v>
                </c:pt>
                <c:pt idx="4516">
                  <c:v>3.5999999999999998E-11</c:v>
                </c:pt>
                <c:pt idx="4517">
                  <c:v>3.5999999999999998E-11</c:v>
                </c:pt>
                <c:pt idx="4518">
                  <c:v>3.5999999999999998E-11</c:v>
                </c:pt>
                <c:pt idx="4519">
                  <c:v>3.7000000000000001E-11</c:v>
                </c:pt>
                <c:pt idx="4520">
                  <c:v>3.5999999999999998E-11</c:v>
                </c:pt>
                <c:pt idx="4521">
                  <c:v>3.5999999999999998E-11</c:v>
                </c:pt>
                <c:pt idx="4522">
                  <c:v>3.5999999999999998E-11</c:v>
                </c:pt>
                <c:pt idx="4523">
                  <c:v>3.5000000000000002E-11</c:v>
                </c:pt>
                <c:pt idx="4524">
                  <c:v>3.5000000000000002E-11</c:v>
                </c:pt>
                <c:pt idx="4525">
                  <c:v>3.5999999999999998E-11</c:v>
                </c:pt>
                <c:pt idx="4526">
                  <c:v>3.5999999999999998E-11</c:v>
                </c:pt>
                <c:pt idx="4527">
                  <c:v>3.5999999999999998E-11</c:v>
                </c:pt>
                <c:pt idx="4528">
                  <c:v>3.5000000000000002E-11</c:v>
                </c:pt>
                <c:pt idx="4529">
                  <c:v>3.5000000000000002E-11</c:v>
                </c:pt>
                <c:pt idx="4530">
                  <c:v>3.5000000000000002E-11</c:v>
                </c:pt>
                <c:pt idx="4531">
                  <c:v>3.5000000000000002E-11</c:v>
                </c:pt>
                <c:pt idx="4532">
                  <c:v>3.5999999999999998E-11</c:v>
                </c:pt>
                <c:pt idx="4533">
                  <c:v>3.5000000000000002E-11</c:v>
                </c:pt>
                <c:pt idx="4534">
                  <c:v>3.5999999999999998E-11</c:v>
                </c:pt>
                <c:pt idx="4535">
                  <c:v>3.5000000000000002E-11</c:v>
                </c:pt>
                <c:pt idx="4536">
                  <c:v>3.5000000000000002E-11</c:v>
                </c:pt>
                <c:pt idx="4537">
                  <c:v>3.5000000000000002E-11</c:v>
                </c:pt>
                <c:pt idx="4538">
                  <c:v>3.5999999999999998E-11</c:v>
                </c:pt>
                <c:pt idx="4539">
                  <c:v>3.5999999999999998E-11</c:v>
                </c:pt>
                <c:pt idx="4540">
                  <c:v>3.5000000000000002E-11</c:v>
                </c:pt>
                <c:pt idx="4541">
                  <c:v>3.5000000000000002E-11</c:v>
                </c:pt>
                <c:pt idx="4542">
                  <c:v>3.5999999999999998E-11</c:v>
                </c:pt>
                <c:pt idx="4543">
                  <c:v>3.5000000000000002E-11</c:v>
                </c:pt>
                <c:pt idx="4544">
                  <c:v>3.5999999999999998E-11</c:v>
                </c:pt>
                <c:pt idx="4545">
                  <c:v>3.5000000000000002E-11</c:v>
                </c:pt>
                <c:pt idx="4546">
                  <c:v>3.5999999999999998E-11</c:v>
                </c:pt>
                <c:pt idx="4547">
                  <c:v>3.5999999999999998E-11</c:v>
                </c:pt>
                <c:pt idx="4548">
                  <c:v>3.5000000000000002E-11</c:v>
                </c:pt>
                <c:pt idx="4549">
                  <c:v>3.5000000000000002E-11</c:v>
                </c:pt>
                <c:pt idx="4550">
                  <c:v>3.5000000000000002E-11</c:v>
                </c:pt>
                <c:pt idx="4551">
                  <c:v>3.5000000000000002E-11</c:v>
                </c:pt>
                <c:pt idx="4552">
                  <c:v>3.5000000000000002E-11</c:v>
                </c:pt>
                <c:pt idx="4553">
                  <c:v>3.5000000000000002E-11</c:v>
                </c:pt>
                <c:pt idx="4554">
                  <c:v>3.5000000000000002E-11</c:v>
                </c:pt>
                <c:pt idx="4555">
                  <c:v>3.5000000000000002E-11</c:v>
                </c:pt>
                <c:pt idx="4556">
                  <c:v>3.5000000000000002E-11</c:v>
                </c:pt>
                <c:pt idx="4557">
                  <c:v>3.3999999999999999E-11</c:v>
                </c:pt>
                <c:pt idx="4558">
                  <c:v>3.5000000000000002E-11</c:v>
                </c:pt>
                <c:pt idx="4559">
                  <c:v>3.3999999999999999E-11</c:v>
                </c:pt>
                <c:pt idx="4560">
                  <c:v>3.5000000000000002E-11</c:v>
                </c:pt>
                <c:pt idx="4561">
                  <c:v>3.3999999999999999E-11</c:v>
                </c:pt>
                <c:pt idx="4562">
                  <c:v>3.3999999999999999E-11</c:v>
                </c:pt>
                <c:pt idx="4563">
                  <c:v>3.3999999999999999E-11</c:v>
                </c:pt>
                <c:pt idx="4564">
                  <c:v>3.3999999999999999E-11</c:v>
                </c:pt>
                <c:pt idx="4565">
                  <c:v>3.5000000000000002E-11</c:v>
                </c:pt>
                <c:pt idx="4566">
                  <c:v>3.5000000000000002E-11</c:v>
                </c:pt>
                <c:pt idx="4567">
                  <c:v>3.3999999999999999E-11</c:v>
                </c:pt>
                <c:pt idx="4568">
                  <c:v>3.3999999999999999E-11</c:v>
                </c:pt>
                <c:pt idx="4569">
                  <c:v>3.3999999999999999E-11</c:v>
                </c:pt>
                <c:pt idx="4570">
                  <c:v>3.3999999999999999E-11</c:v>
                </c:pt>
                <c:pt idx="4571">
                  <c:v>3.3999999999999999E-11</c:v>
                </c:pt>
                <c:pt idx="4572">
                  <c:v>3.3999999999999999E-11</c:v>
                </c:pt>
                <c:pt idx="4573">
                  <c:v>3.3999999999999999E-11</c:v>
                </c:pt>
                <c:pt idx="4574">
                  <c:v>3.3999999999999999E-11</c:v>
                </c:pt>
                <c:pt idx="4575">
                  <c:v>3.3999999999999999E-11</c:v>
                </c:pt>
                <c:pt idx="4576">
                  <c:v>3.3999999999999999E-11</c:v>
                </c:pt>
                <c:pt idx="4577">
                  <c:v>3.3999999999999999E-11</c:v>
                </c:pt>
                <c:pt idx="4578">
                  <c:v>3.3999999999999999E-11</c:v>
                </c:pt>
                <c:pt idx="4579">
                  <c:v>3.3999999999999999E-11</c:v>
                </c:pt>
                <c:pt idx="4580">
                  <c:v>3.3999999999999999E-11</c:v>
                </c:pt>
                <c:pt idx="4581">
                  <c:v>3.3999999999999999E-11</c:v>
                </c:pt>
                <c:pt idx="4582">
                  <c:v>3.3000000000000002E-11</c:v>
                </c:pt>
                <c:pt idx="4583">
                  <c:v>3.3999999999999999E-11</c:v>
                </c:pt>
                <c:pt idx="4584">
                  <c:v>3.3999999999999999E-11</c:v>
                </c:pt>
                <c:pt idx="4585">
                  <c:v>3.3999999999999999E-11</c:v>
                </c:pt>
                <c:pt idx="4586">
                  <c:v>3.3999999999999999E-11</c:v>
                </c:pt>
                <c:pt idx="4587">
                  <c:v>3.3999999999999999E-11</c:v>
                </c:pt>
                <c:pt idx="4588">
                  <c:v>3.3999999999999999E-11</c:v>
                </c:pt>
                <c:pt idx="4589">
                  <c:v>3.3000000000000002E-11</c:v>
                </c:pt>
                <c:pt idx="4590">
                  <c:v>3.3000000000000002E-11</c:v>
                </c:pt>
                <c:pt idx="4591">
                  <c:v>3.3999999999999999E-11</c:v>
                </c:pt>
                <c:pt idx="4592">
                  <c:v>3.3000000000000002E-11</c:v>
                </c:pt>
                <c:pt idx="4593">
                  <c:v>3.3000000000000002E-11</c:v>
                </c:pt>
                <c:pt idx="4594">
                  <c:v>3.3000000000000002E-11</c:v>
                </c:pt>
                <c:pt idx="4595">
                  <c:v>3.3000000000000002E-11</c:v>
                </c:pt>
                <c:pt idx="4596">
                  <c:v>3.3999999999999999E-11</c:v>
                </c:pt>
                <c:pt idx="4597">
                  <c:v>3.3000000000000002E-11</c:v>
                </c:pt>
                <c:pt idx="4598">
                  <c:v>3.3000000000000002E-11</c:v>
                </c:pt>
                <c:pt idx="4599">
                  <c:v>3.3000000000000002E-11</c:v>
                </c:pt>
                <c:pt idx="4600">
                  <c:v>3.3000000000000002E-11</c:v>
                </c:pt>
                <c:pt idx="4601">
                  <c:v>3.3999999999999999E-11</c:v>
                </c:pt>
                <c:pt idx="4602">
                  <c:v>3.3999999999999999E-11</c:v>
                </c:pt>
                <c:pt idx="4603">
                  <c:v>3.3000000000000002E-11</c:v>
                </c:pt>
                <c:pt idx="4604">
                  <c:v>3.3000000000000002E-11</c:v>
                </c:pt>
                <c:pt idx="4605">
                  <c:v>3.3000000000000002E-11</c:v>
                </c:pt>
                <c:pt idx="4606">
                  <c:v>3.3999999999999999E-11</c:v>
                </c:pt>
                <c:pt idx="4607">
                  <c:v>3.3000000000000002E-11</c:v>
                </c:pt>
                <c:pt idx="4608">
                  <c:v>3.3000000000000002E-11</c:v>
                </c:pt>
                <c:pt idx="4609">
                  <c:v>3.3000000000000002E-11</c:v>
                </c:pt>
                <c:pt idx="4610">
                  <c:v>3.3000000000000002E-11</c:v>
                </c:pt>
                <c:pt idx="4611">
                  <c:v>3.3000000000000002E-11</c:v>
                </c:pt>
                <c:pt idx="4612">
                  <c:v>3.3000000000000002E-11</c:v>
                </c:pt>
                <c:pt idx="4613">
                  <c:v>3.3999999999999999E-11</c:v>
                </c:pt>
                <c:pt idx="4614">
                  <c:v>3.3999999999999999E-11</c:v>
                </c:pt>
                <c:pt idx="4615">
                  <c:v>3.3000000000000002E-11</c:v>
                </c:pt>
                <c:pt idx="4616">
                  <c:v>3.3999999999999999E-11</c:v>
                </c:pt>
                <c:pt idx="4617">
                  <c:v>3.3999999999999999E-11</c:v>
                </c:pt>
                <c:pt idx="4618">
                  <c:v>3.3999999999999999E-11</c:v>
                </c:pt>
                <c:pt idx="4619">
                  <c:v>3.3000000000000002E-11</c:v>
                </c:pt>
                <c:pt idx="4620">
                  <c:v>3.3000000000000002E-11</c:v>
                </c:pt>
                <c:pt idx="4621">
                  <c:v>3.3999999999999999E-11</c:v>
                </c:pt>
                <c:pt idx="4622">
                  <c:v>3.5000000000000002E-11</c:v>
                </c:pt>
                <c:pt idx="4623">
                  <c:v>3.3999999999999999E-11</c:v>
                </c:pt>
                <c:pt idx="4624">
                  <c:v>3.3000000000000002E-11</c:v>
                </c:pt>
                <c:pt idx="4625">
                  <c:v>3.3999999999999999E-11</c:v>
                </c:pt>
                <c:pt idx="4626">
                  <c:v>3.3999999999999999E-11</c:v>
                </c:pt>
                <c:pt idx="4627">
                  <c:v>3.3999999999999999E-11</c:v>
                </c:pt>
                <c:pt idx="4628">
                  <c:v>3.3999999999999999E-11</c:v>
                </c:pt>
                <c:pt idx="4629">
                  <c:v>3.3999999999999999E-11</c:v>
                </c:pt>
                <c:pt idx="4630">
                  <c:v>3.3999999999999999E-11</c:v>
                </c:pt>
                <c:pt idx="4631">
                  <c:v>3.3999999999999999E-11</c:v>
                </c:pt>
                <c:pt idx="4632">
                  <c:v>3.3999999999999999E-11</c:v>
                </c:pt>
                <c:pt idx="4633">
                  <c:v>3.3999999999999999E-11</c:v>
                </c:pt>
                <c:pt idx="4634">
                  <c:v>3.3999999999999999E-11</c:v>
                </c:pt>
                <c:pt idx="4635">
                  <c:v>3.3999999999999999E-11</c:v>
                </c:pt>
                <c:pt idx="4636">
                  <c:v>3.3000000000000002E-11</c:v>
                </c:pt>
                <c:pt idx="4637">
                  <c:v>3.3999999999999999E-11</c:v>
                </c:pt>
                <c:pt idx="4638">
                  <c:v>3.3999999999999999E-11</c:v>
                </c:pt>
                <c:pt idx="4639">
                  <c:v>3.3999999999999999E-11</c:v>
                </c:pt>
                <c:pt idx="4640">
                  <c:v>3.3999999999999999E-11</c:v>
                </c:pt>
                <c:pt idx="4641">
                  <c:v>3.3999999999999999E-11</c:v>
                </c:pt>
                <c:pt idx="4642">
                  <c:v>3.3000000000000002E-11</c:v>
                </c:pt>
                <c:pt idx="4643">
                  <c:v>3.3000000000000002E-11</c:v>
                </c:pt>
                <c:pt idx="4644">
                  <c:v>3.3000000000000002E-11</c:v>
                </c:pt>
                <c:pt idx="4645">
                  <c:v>3.3999999999999999E-11</c:v>
                </c:pt>
                <c:pt idx="4646">
                  <c:v>3.3999999999999999E-11</c:v>
                </c:pt>
                <c:pt idx="4647">
                  <c:v>3.3000000000000002E-11</c:v>
                </c:pt>
                <c:pt idx="4648">
                  <c:v>3.3999999999999999E-11</c:v>
                </c:pt>
                <c:pt idx="4649">
                  <c:v>3.3000000000000002E-11</c:v>
                </c:pt>
                <c:pt idx="4650">
                  <c:v>3.3000000000000002E-11</c:v>
                </c:pt>
                <c:pt idx="4651">
                  <c:v>3.3000000000000002E-11</c:v>
                </c:pt>
                <c:pt idx="4652">
                  <c:v>3.3000000000000002E-11</c:v>
                </c:pt>
                <c:pt idx="4653">
                  <c:v>3.3000000000000002E-11</c:v>
                </c:pt>
                <c:pt idx="4654">
                  <c:v>3.3000000000000002E-11</c:v>
                </c:pt>
                <c:pt idx="4655">
                  <c:v>3.3000000000000002E-11</c:v>
                </c:pt>
                <c:pt idx="4656">
                  <c:v>3.3000000000000002E-11</c:v>
                </c:pt>
                <c:pt idx="4657">
                  <c:v>3.3000000000000002E-11</c:v>
                </c:pt>
                <c:pt idx="4658">
                  <c:v>3.3000000000000002E-11</c:v>
                </c:pt>
                <c:pt idx="4659">
                  <c:v>3.3000000000000002E-11</c:v>
                </c:pt>
                <c:pt idx="4660">
                  <c:v>3.3000000000000002E-11</c:v>
                </c:pt>
                <c:pt idx="4661">
                  <c:v>3.3000000000000002E-11</c:v>
                </c:pt>
                <c:pt idx="4662">
                  <c:v>3.3000000000000002E-11</c:v>
                </c:pt>
                <c:pt idx="4663">
                  <c:v>3.3000000000000002E-11</c:v>
                </c:pt>
                <c:pt idx="4664">
                  <c:v>3.3999999999999999E-11</c:v>
                </c:pt>
                <c:pt idx="4665">
                  <c:v>3.3000000000000002E-11</c:v>
                </c:pt>
                <c:pt idx="4666">
                  <c:v>3.1999999999999999E-11</c:v>
                </c:pt>
                <c:pt idx="4667">
                  <c:v>3.3000000000000002E-11</c:v>
                </c:pt>
                <c:pt idx="4668">
                  <c:v>3.3000000000000002E-11</c:v>
                </c:pt>
                <c:pt idx="4669">
                  <c:v>3.3000000000000002E-11</c:v>
                </c:pt>
                <c:pt idx="4670">
                  <c:v>3.3000000000000002E-11</c:v>
                </c:pt>
                <c:pt idx="4671">
                  <c:v>3.3000000000000002E-11</c:v>
                </c:pt>
                <c:pt idx="4672">
                  <c:v>3.1999999999999999E-11</c:v>
                </c:pt>
                <c:pt idx="4673">
                  <c:v>3.3000000000000002E-11</c:v>
                </c:pt>
                <c:pt idx="4674">
                  <c:v>3.3000000000000002E-11</c:v>
                </c:pt>
                <c:pt idx="4675">
                  <c:v>3.1999999999999999E-11</c:v>
                </c:pt>
                <c:pt idx="4676">
                  <c:v>3.3000000000000002E-11</c:v>
                </c:pt>
                <c:pt idx="4677">
                  <c:v>3.3000000000000002E-11</c:v>
                </c:pt>
                <c:pt idx="4678">
                  <c:v>3.3000000000000002E-11</c:v>
                </c:pt>
                <c:pt idx="4679">
                  <c:v>3.3000000000000002E-11</c:v>
                </c:pt>
                <c:pt idx="4680">
                  <c:v>3.3000000000000002E-11</c:v>
                </c:pt>
                <c:pt idx="4681">
                  <c:v>3.3000000000000002E-11</c:v>
                </c:pt>
                <c:pt idx="4682">
                  <c:v>3.3000000000000002E-11</c:v>
                </c:pt>
                <c:pt idx="4683">
                  <c:v>3.3000000000000002E-11</c:v>
                </c:pt>
                <c:pt idx="4684">
                  <c:v>3.3000000000000002E-11</c:v>
                </c:pt>
                <c:pt idx="4685">
                  <c:v>3.3000000000000002E-11</c:v>
                </c:pt>
                <c:pt idx="4686">
                  <c:v>3.3000000000000002E-11</c:v>
                </c:pt>
                <c:pt idx="4687">
                  <c:v>3.3000000000000002E-11</c:v>
                </c:pt>
                <c:pt idx="4688">
                  <c:v>3.3000000000000002E-11</c:v>
                </c:pt>
                <c:pt idx="4689">
                  <c:v>3.3000000000000002E-11</c:v>
                </c:pt>
                <c:pt idx="4690">
                  <c:v>3.3000000000000002E-11</c:v>
                </c:pt>
                <c:pt idx="4691">
                  <c:v>3.3000000000000002E-11</c:v>
                </c:pt>
                <c:pt idx="4692">
                  <c:v>3.3000000000000002E-11</c:v>
                </c:pt>
                <c:pt idx="4693">
                  <c:v>3.3000000000000002E-11</c:v>
                </c:pt>
                <c:pt idx="4694">
                  <c:v>3.1999999999999999E-11</c:v>
                </c:pt>
                <c:pt idx="4695">
                  <c:v>3.1999999999999999E-11</c:v>
                </c:pt>
                <c:pt idx="4696">
                  <c:v>3.3000000000000002E-11</c:v>
                </c:pt>
                <c:pt idx="4697">
                  <c:v>3.1999999999999999E-11</c:v>
                </c:pt>
                <c:pt idx="4698">
                  <c:v>3.1999999999999999E-11</c:v>
                </c:pt>
                <c:pt idx="4699">
                  <c:v>3.1999999999999999E-11</c:v>
                </c:pt>
                <c:pt idx="4700">
                  <c:v>3.1999999999999999E-11</c:v>
                </c:pt>
                <c:pt idx="4701">
                  <c:v>3.1999999999999999E-11</c:v>
                </c:pt>
                <c:pt idx="4702">
                  <c:v>3.3000000000000002E-11</c:v>
                </c:pt>
                <c:pt idx="4703">
                  <c:v>3.1999999999999999E-11</c:v>
                </c:pt>
                <c:pt idx="4704">
                  <c:v>3.1999999999999999E-11</c:v>
                </c:pt>
                <c:pt idx="4705">
                  <c:v>3.1999999999999999E-11</c:v>
                </c:pt>
                <c:pt idx="4706">
                  <c:v>3.1999999999999999E-11</c:v>
                </c:pt>
                <c:pt idx="4707">
                  <c:v>3.1999999999999999E-11</c:v>
                </c:pt>
                <c:pt idx="4708">
                  <c:v>3.3000000000000002E-11</c:v>
                </c:pt>
                <c:pt idx="4709">
                  <c:v>3.3000000000000002E-11</c:v>
                </c:pt>
                <c:pt idx="4710">
                  <c:v>3.3000000000000002E-11</c:v>
                </c:pt>
                <c:pt idx="4711">
                  <c:v>3.3000000000000002E-11</c:v>
                </c:pt>
                <c:pt idx="4712">
                  <c:v>3.3000000000000002E-11</c:v>
                </c:pt>
                <c:pt idx="4713">
                  <c:v>3.1999999999999999E-11</c:v>
                </c:pt>
                <c:pt idx="4714">
                  <c:v>3.1999999999999999E-11</c:v>
                </c:pt>
                <c:pt idx="4715">
                  <c:v>3.1999999999999999E-11</c:v>
                </c:pt>
                <c:pt idx="4716">
                  <c:v>3.1999999999999999E-11</c:v>
                </c:pt>
                <c:pt idx="4717">
                  <c:v>3.1999999999999999E-11</c:v>
                </c:pt>
                <c:pt idx="4718">
                  <c:v>3.1999999999999999E-11</c:v>
                </c:pt>
                <c:pt idx="4719">
                  <c:v>3.1999999999999999E-11</c:v>
                </c:pt>
                <c:pt idx="4720">
                  <c:v>3.1000000000000003E-11</c:v>
                </c:pt>
                <c:pt idx="4721">
                  <c:v>3.1000000000000003E-11</c:v>
                </c:pt>
                <c:pt idx="4722">
                  <c:v>3.1999999999999999E-11</c:v>
                </c:pt>
                <c:pt idx="4723">
                  <c:v>3.1999999999999999E-11</c:v>
                </c:pt>
                <c:pt idx="4724">
                  <c:v>3.1999999999999999E-11</c:v>
                </c:pt>
                <c:pt idx="4725">
                  <c:v>3.1999999999999999E-11</c:v>
                </c:pt>
                <c:pt idx="4726">
                  <c:v>3.1999999999999999E-11</c:v>
                </c:pt>
                <c:pt idx="4727">
                  <c:v>3.1999999999999999E-11</c:v>
                </c:pt>
                <c:pt idx="4728">
                  <c:v>3.1999999999999999E-11</c:v>
                </c:pt>
                <c:pt idx="4729">
                  <c:v>3.1999999999999999E-11</c:v>
                </c:pt>
                <c:pt idx="4730">
                  <c:v>3.1999999999999999E-11</c:v>
                </c:pt>
                <c:pt idx="4731">
                  <c:v>3.1999999999999999E-11</c:v>
                </c:pt>
                <c:pt idx="4732">
                  <c:v>3.1999999999999999E-11</c:v>
                </c:pt>
                <c:pt idx="4733">
                  <c:v>3.1999999999999999E-11</c:v>
                </c:pt>
                <c:pt idx="4734">
                  <c:v>3.1999999999999999E-11</c:v>
                </c:pt>
                <c:pt idx="4735">
                  <c:v>3.1999999999999999E-11</c:v>
                </c:pt>
                <c:pt idx="4736">
                  <c:v>3.1999999999999999E-11</c:v>
                </c:pt>
                <c:pt idx="4737">
                  <c:v>3.1000000000000003E-11</c:v>
                </c:pt>
                <c:pt idx="4738">
                  <c:v>3.1999999999999999E-11</c:v>
                </c:pt>
                <c:pt idx="4739">
                  <c:v>3.1999999999999999E-11</c:v>
                </c:pt>
                <c:pt idx="4740">
                  <c:v>3.1999999999999999E-11</c:v>
                </c:pt>
                <c:pt idx="4741">
                  <c:v>3.1999999999999999E-11</c:v>
                </c:pt>
                <c:pt idx="4742">
                  <c:v>3.1999999999999999E-11</c:v>
                </c:pt>
                <c:pt idx="4743">
                  <c:v>3.1999999999999999E-11</c:v>
                </c:pt>
                <c:pt idx="4744">
                  <c:v>3.1999999999999999E-11</c:v>
                </c:pt>
                <c:pt idx="4745">
                  <c:v>3.1999999999999999E-11</c:v>
                </c:pt>
                <c:pt idx="4746">
                  <c:v>3.1999999999999999E-11</c:v>
                </c:pt>
                <c:pt idx="4747">
                  <c:v>3.1999999999999999E-11</c:v>
                </c:pt>
                <c:pt idx="4748">
                  <c:v>3.1999999999999999E-11</c:v>
                </c:pt>
                <c:pt idx="4749">
                  <c:v>3.1999999999999999E-11</c:v>
                </c:pt>
                <c:pt idx="4750">
                  <c:v>3.1999999999999999E-11</c:v>
                </c:pt>
                <c:pt idx="4751">
                  <c:v>3.1999999999999999E-11</c:v>
                </c:pt>
                <c:pt idx="4752">
                  <c:v>3.1999999999999999E-11</c:v>
                </c:pt>
                <c:pt idx="4753">
                  <c:v>3.1999999999999999E-11</c:v>
                </c:pt>
                <c:pt idx="4754">
                  <c:v>3.1999999999999999E-11</c:v>
                </c:pt>
                <c:pt idx="4755">
                  <c:v>3.1999999999999999E-11</c:v>
                </c:pt>
                <c:pt idx="4756">
                  <c:v>3.1999999999999999E-11</c:v>
                </c:pt>
                <c:pt idx="4757">
                  <c:v>3.1000000000000003E-11</c:v>
                </c:pt>
                <c:pt idx="4758">
                  <c:v>3.1000000000000003E-11</c:v>
                </c:pt>
                <c:pt idx="4759">
                  <c:v>3.1000000000000003E-11</c:v>
                </c:pt>
                <c:pt idx="4760">
                  <c:v>3.1000000000000003E-11</c:v>
                </c:pt>
                <c:pt idx="4761">
                  <c:v>3.1999999999999999E-11</c:v>
                </c:pt>
                <c:pt idx="4762">
                  <c:v>3.1000000000000003E-11</c:v>
                </c:pt>
                <c:pt idx="4763">
                  <c:v>3.1000000000000003E-11</c:v>
                </c:pt>
                <c:pt idx="4764">
                  <c:v>3.1999999999999999E-11</c:v>
                </c:pt>
                <c:pt idx="4765">
                  <c:v>3.1000000000000003E-11</c:v>
                </c:pt>
                <c:pt idx="4766">
                  <c:v>3.1000000000000003E-11</c:v>
                </c:pt>
                <c:pt idx="4767">
                  <c:v>3.1999999999999999E-11</c:v>
                </c:pt>
                <c:pt idx="4768">
                  <c:v>3.1000000000000003E-11</c:v>
                </c:pt>
                <c:pt idx="4769">
                  <c:v>3.1000000000000003E-11</c:v>
                </c:pt>
                <c:pt idx="4770">
                  <c:v>3.1000000000000003E-11</c:v>
                </c:pt>
                <c:pt idx="4771">
                  <c:v>3.1000000000000003E-11</c:v>
                </c:pt>
                <c:pt idx="4772">
                  <c:v>3.1999999999999999E-11</c:v>
                </c:pt>
                <c:pt idx="4773">
                  <c:v>3.1000000000000003E-11</c:v>
                </c:pt>
                <c:pt idx="4774">
                  <c:v>3.1000000000000003E-11</c:v>
                </c:pt>
                <c:pt idx="4775">
                  <c:v>3.1000000000000003E-11</c:v>
                </c:pt>
                <c:pt idx="4776">
                  <c:v>3.1000000000000003E-11</c:v>
                </c:pt>
                <c:pt idx="4777">
                  <c:v>3.1000000000000003E-11</c:v>
                </c:pt>
                <c:pt idx="4778">
                  <c:v>3.1000000000000003E-11</c:v>
                </c:pt>
                <c:pt idx="4779">
                  <c:v>3.1000000000000003E-11</c:v>
                </c:pt>
                <c:pt idx="4780">
                  <c:v>3.1000000000000003E-11</c:v>
                </c:pt>
                <c:pt idx="4781">
                  <c:v>3.1000000000000003E-11</c:v>
                </c:pt>
                <c:pt idx="4782">
                  <c:v>3.1000000000000003E-11</c:v>
                </c:pt>
                <c:pt idx="4783">
                  <c:v>3.1000000000000003E-11</c:v>
                </c:pt>
                <c:pt idx="4784">
                  <c:v>3.1000000000000003E-11</c:v>
                </c:pt>
                <c:pt idx="4785">
                  <c:v>3.1000000000000003E-11</c:v>
                </c:pt>
                <c:pt idx="4786">
                  <c:v>3.1000000000000003E-11</c:v>
                </c:pt>
                <c:pt idx="4787">
                  <c:v>3.1000000000000003E-11</c:v>
                </c:pt>
                <c:pt idx="4788">
                  <c:v>3.1000000000000003E-11</c:v>
                </c:pt>
                <c:pt idx="4789">
                  <c:v>3.1999999999999999E-11</c:v>
                </c:pt>
                <c:pt idx="4790">
                  <c:v>3E-11</c:v>
                </c:pt>
                <c:pt idx="4791">
                  <c:v>3.1000000000000003E-11</c:v>
                </c:pt>
                <c:pt idx="4792">
                  <c:v>3.1000000000000003E-11</c:v>
                </c:pt>
                <c:pt idx="4793">
                  <c:v>3E-11</c:v>
                </c:pt>
                <c:pt idx="4794">
                  <c:v>3E-11</c:v>
                </c:pt>
                <c:pt idx="4795">
                  <c:v>3E-11</c:v>
                </c:pt>
                <c:pt idx="4796">
                  <c:v>3E-11</c:v>
                </c:pt>
                <c:pt idx="4797">
                  <c:v>3E-11</c:v>
                </c:pt>
                <c:pt idx="4798">
                  <c:v>3.1000000000000003E-11</c:v>
                </c:pt>
                <c:pt idx="4799">
                  <c:v>3.1000000000000003E-11</c:v>
                </c:pt>
                <c:pt idx="4800">
                  <c:v>3E-11</c:v>
                </c:pt>
                <c:pt idx="4801">
                  <c:v>3E-11</c:v>
                </c:pt>
                <c:pt idx="4802">
                  <c:v>2.9E-11</c:v>
                </c:pt>
                <c:pt idx="4803">
                  <c:v>2.9E-11</c:v>
                </c:pt>
                <c:pt idx="4804">
                  <c:v>3E-11</c:v>
                </c:pt>
                <c:pt idx="4805">
                  <c:v>3E-11</c:v>
                </c:pt>
                <c:pt idx="4806">
                  <c:v>3E-11</c:v>
                </c:pt>
                <c:pt idx="4807">
                  <c:v>3E-11</c:v>
                </c:pt>
                <c:pt idx="4808">
                  <c:v>3E-11</c:v>
                </c:pt>
                <c:pt idx="4809">
                  <c:v>3E-11</c:v>
                </c:pt>
                <c:pt idx="4810">
                  <c:v>2.9E-11</c:v>
                </c:pt>
                <c:pt idx="4811">
                  <c:v>3E-11</c:v>
                </c:pt>
                <c:pt idx="4812">
                  <c:v>3E-11</c:v>
                </c:pt>
                <c:pt idx="4813">
                  <c:v>4.3E-11</c:v>
                </c:pt>
                <c:pt idx="4814">
                  <c:v>3.7000000000000001E-11</c:v>
                </c:pt>
                <c:pt idx="4815">
                  <c:v>3.5999999999999998E-11</c:v>
                </c:pt>
                <c:pt idx="4816">
                  <c:v>3.7000000000000001E-11</c:v>
                </c:pt>
                <c:pt idx="4817">
                  <c:v>3.7000000000000001E-11</c:v>
                </c:pt>
                <c:pt idx="4818">
                  <c:v>3.5999999999999998E-11</c:v>
                </c:pt>
                <c:pt idx="4819">
                  <c:v>3.5999999999999998E-11</c:v>
                </c:pt>
                <c:pt idx="4820">
                  <c:v>3.7000000000000001E-11</c:v>
                </c:pt>
                <c:pt idx="4821">
                  <c:v>3.9000000000000001E-11</c:v>
                </c:pt>
                <c:pt idx="4822">
                  <c:v>3.7000000000000001E-11</c:v>
                </c:pt>
                <c:pt idx="4823">
                  <c:v>3.7999999999999998E-11</c:v>
                </c:pt>
                <c:pt idx="4824">
                  <c:v>3.9000000000000001E-11</c:v>
                </c:pt>
                <c:pt idx="4825">
                  <c:v>3.7999999999999998E-11</c:v>
                </c:pt>
                <c:pt idx="4826">
                  <c:v>3.7999999999999998E-11</c:v>
                </c:pt>
                <c:pt idx="4827">
                  <c:v>3.9000000000000001E-11</c:v>
                </c:pt>
                <c:pt idx="4828">
                  <c:v>3.7999999999999998E-11</c:v>
                </c:pt>
                <c:pt idx="4829">
                  <c:v>3.7000000000000001E-11</c:v>
                </c:pt>
                <c:pt idx="4830">
                  <c:v>3.7999999999999998E-11</c:v>
                </c:pt>
                <c:pt idx="4831">
                  <c:v>3.9000000000000001E-11</c:v>
                </c:pt>
                <c:pt idx="4832">
                  <c:v>3.9000000000000001E-11</c:v>
                </c:pt>
                <c:pt idx="4833">
                  <c:v>3.7999999999999998E-11</c:v>
                </c:pt>
                <c:pt idx="4834">
                  <c:v>3.9000000000000001E-11</c:v>
                </c:pt>
                <c:pt idx="4835">
                  <c:v>3.7999999999999998E-11</c:v>
                </c:pt>
                <c:pt idx="4836">
                  <c:v>3.7000000000000001E-11</c:v>
                </c:pt>
                <c:pt idx="4837">
                  <c:v>3.9000000000000001E-11</c:v>
                </c:pt>
                <c:pt idx="4838">
                  <c:v>3.9000000000000001E-11</c:v>
                </c:pt>
                <c:pt idx="4839">
                  <c:v>3.9000000000000001E-11</c:v>
                </c:pt>
                <c:pt idx="4840">
                  <c:v>3.7000000000000001E-11</c:v>
                </c:pt>
                <c:pt idx="4841">
                  <c:v>3.9000000000000001E-11</c:v>
                </c:pt>
                <c:pt idx="4842">
                  <c:v>3.7999999999999998E-11</c:v>
                </c:pt>
                <c:pt idx="4843">
                  <c:v>3.7999999999999998E-11</c:v>
                </c:pt>
                <c:pt idx="4844">
                  <c:v>3.7000000000000001E-11</c:v>
                </c:pt>
                <c:pt idx="4845">
                  <c:v>3.7999999999999998E-11</c:v>
                </c:pt>
                <c:pt idx="4846">
                  <c:v>3.7000000000000001E-11</c:v>
                </c:pt>
                <c:pt idx="4847">
                  <c:v>3.9000000000000001E-11</c:v>
                </c:pt>
                <c:pt idx="4848">
                  <c:v>3.7999999999999998E-11</c:v>
                </c:pt>
                <c:pt idx="4849">
                  <c:v>3.7000000000000001E-11</c:v>
                </c:pt>
                <c:pt idx="4850">
                  <c:v>3.7999999999999998E-11</c:v>
                </c:pt>
                <c:pt idx="4851">
                  <c:v>3.7999999999999998E-11</c:v>
                </c:pt>
                <c:pt idx="4852">
                  <c:v>3.7000000000000001E-11</c:v>
                </c:pt>
                <c:pt idx="4853">
                  <c:v>3.7999999999999998E-11</c:v>
                </c:pt>
                <c:pt idx="4854">
                  <c:v>3.7000000000000001E-11</c:v>
                </c:pt>
                <c:pt idx="4855">
                  <c:v>3.7999999999999998E-11</c:v>
                </c:pt>
                <c:pt idx="4856">
                  <c:v>3.7999999999999998E-11</c:v>
                </c:pt>
                <c:pt idx="4857">
                  <c:v>3.7999999999999998E-11</c:v>
                </c:pt>
                <c:pt idx="4858">
                  <c:v>3.9000000000000001E-11</c:v>
                </c:pt>
                <c:pt idx="4859">
                  <c:v>3.7999999999999998E-11</c:v>
                </c:pt>
                <c:pt idx="4860">
                  <c:v>3.9000000000000001E-11</c:v>
                </c:pt>
                <c:pt idx="4861">
                  <c:v>3.7999999999999998E-11</c:v>
                </c:pt>
                <c:pt idx="4862">
                  <c:v>3.9000000000000001E-11</c:v>
                </c:pt>
                <c:pt idx="4863">
                  <c:v>3.7999999999999998E-11</c:v>
                </c:pt>
                <c:pt idx="4864">
                  <c:v>3.7999999999999998E-11</c:v>
                </c:pt>
                <c:pt idx="4865">
                  <c:v>3.9000000000000001E-11</c:v>
                </c:pt>
                <c:pt idx="4866">
                  <c:v>3.7999999999999998E-11</c:v>
                </c:pt>
                <c:pt idx="4867">
                  <c:v>3.7999999999999998E-11</c:v>
                </c:pt>
                <c:pt idx="4868">
                  <c:v>3.7999999999999998E-11</c:v>
                </c:pt>
                <c:pt idx="4869">
                  <c:v>3.7999999999999998E-11</c:v>
                </c:pt>
                <c:pt idx="4870">
                  <c:v>3.7000000000000001E-11</c:v>
                </c:pt>
                <c:pt idx="4871">
                  <c:v>3.7999999999999998E-11</c:v>
                </c:pt>
                <c:pt idx="4872">
                  <c:v>3.7999999999999998E-11</c:v>
                </c:pt>
                <c:pt idx="4873">
                  <c:v>3.7999999999999998E-11</c:v>
                </c:pt>
                <c:pt idx="4874">
                  <c:v>3.7000000000000001E-11</c:v>
                </c:pt>
                <c:pt idx="4875">
                  <c:v>3.7999999999999998E-11</c:v>
                </c:pt>
                <c:pt idx="4876">
                  <c:v>3.7000000000000001E-11</c:v>
                </c:pt>
                <c:pt idx="4877">
                  <c:v>3.7000000000000001E-11</c:v>
                </c:pt>
                <c:pt idx="4878">
                  <c:v>3.7000000000000001E-11</c:v>
                </c:pt>
                <c:pt idx="4879">
                  <c:v>3.7999999999999998E-11</c:v>
                </c:pt>
                <c:pt idx="4880">
                  <c:v>3.7000000000000001E-11</c:v>
                </c:pt>
                <c:pt idx="4881">
                  <c:v>3.7000000000000001E-11</c:v>
                </c:pt>
                <c:pt idx="4882">
                  <c:v>3.7000000000000001E-11</c:v>
                </c:pt>
                <c:pt idx="4883">
                  <c:v>3.7000000000000001E-11</c:v>
                </c:pt>
                <c:pt idx="4884">
                  <c:v>3.7000000000000001E-11</c:v>
                </c:pt>
                <c:pt idx="4885">
                  <c:v>3.7000000000000001E-11</c:v>
                </c:pt>
                <c:pt idx="4886">
                  <c:v>3.7000000000000001E-11</c:v>
                </c:pt>
                <c:pt idx="4887">
                  <c:v>3.5999999999999998E-11</c:v>
                </c:pt>
                <c:pt idx="4888">
                  <c:v>3.7000000000000001E-11</c:v>
                </c:pt>
                <c:pt idx="4889">
                  <c:v>3.7000000000000001E-11</c:v>
                </c:pt>
                <c:pt idx="4890">
                  <c:v>3.7000000000000001E-11</c:v>
                </c:pt>
                <c:pt idx="4891">
                  <c:v>3.5999999999999998E-11</c:v>
                </c:pt>
                <c:pt idx="4892">
                  <c:v>3.5999999999999998E-11</c:v>
                </c:pt>
                <c:pt idx="4893">
                  <c:v>3.7000000000000001E-11</c:v>
                </c:pt>
                <c:pt idx="4894">
                  <c:v>3.5999999999999998E-11</c:v>
                </c:pt>
                <c:pt idx="4895">
                  <c:v>3.5999999999999998E-11</c:v>
                </c:pt>
                <c:pt idx="4896">
                  <c:v>3.5999999999999998E-11</c:v>
                </c:pt>
                <c:pt idx="4897">
                  <c:v>3.5999999999999998E-11</c:v>
                </c:pt>
                <c:pt idx="4898">
                  <c:v>3.7000000000000001E-11</c:v>
                </c:pt>
                <c:pt idx="4899">
                  <c:v>3.5999999999999998E-11</c:v>
                </c:pt>
                <c:pt idx="4900">
                  <c:v>3.5999999999999998E-11</c:v>
                </c:pt>
                <c:pt idx="4901">
                  <c:v>3.5999999999999998E-11</c:v>
                </c:pt>
                <c:pt idx="4902">
                  <c:v>3.5999999999999998E-11</c:v>
                </c:pt>
                <c:pt idx="4903">
                  <c:v>3.5000000000000002E-11</c:v>
                </c:pt>
                <c:pt idx="4904">
                  <c:v>3.5999999999999998E-11</c:v>
                </c:pt>
                <c:pt idx="4905">
                  <c:v>3.5000000000000002E-11</c:v>
                </c:pt>
                <c:pt idx="4906">
                  <c:v>3.5999999999999998E-11</c:v>
                </c:pt>
                <c:pt idx="4907">
                  <c:v>3.5999999999999998E-11</c:v>
                </c:pt>
                <c:pt idx="4908">
                  <c:v>3.5000000000000002E-11</c:v>
                </c:pt>
                <c:pt idx="4909">
                  <c:v>3.5999999999999998E-11</c:v>
                </c:pt>
                <c:pt idx="4910">
                  <c:v>3.5000000000000002E-11</c:v>
                </c:pt>
                <c:pt idx="4911">
                  <c:v>3.5000000000000002E-11</c:v>
                </c:pt>
                <c:pt idx="4912">
                  <c:v>3.5000000000000002E-11</c:v>
                </c:pt>
                <c:pt idx="4913">
                  <c:v>3.5000000000000002E-11</c:v>
                </c:pt>
                <c:pt idx="4914">
                  <c:v>3.5000000000000002E-11</c:v>
                </c:pt>
                <c:pt idx="4915">
                  <c:v>3.5000000000000002E-11</c:v>
                </c:pt>
                <c:pt idx="4916">
                  <c:v>3.5999999999999998E-11</c:v>
                </c:pt>
                <c:pt idx="4917">
                  <c:v>3.5000000000000002E-11</c:v>
                </c:pt>
                <c:pt idx="4918">
                  <c:v>3.5000000000000002E-11</c:v>
                </c:pt>
                <c:pt idx="4919">
                  <c:v>3.5000000000000002E-11</c:v>
                </c:pt>
                <c:pt idx="4920">
                  <c:v>3.5000000000000002E-11</c:v>
                </c:pt>
                <c:pt idx="4921">
                  <c:v>3.5000000000000002E-11</c:v>
                </c:pt>
                <c:pt idx="4922">
                  <c:v>3.5000000000000002E-11</c:v>
                </c:pt>
                <c:pt idx="4923">
                  <c:v>3.5000000000000002E-11</c:v>
                </c:pt>
                <c:pt idx="4924">
                  <c:v>3.5000000000000002E-11</c:v>
                </c:pt>
                <c:pt idx="4925">
                  <c:v>3.5999999999999998E-11</c:v>
                </c:pt>
                <c:pt idx="4926">
                  <c:v>3.5000000000000002E-11</c:v>
                </c:pt>
                <c:pt idx="4927">
                  <c:v>3.5000000000000002E-11</c:v>
                </c:pt>
                <c:pt idx="4928">
                  <c:v>3.5999999999999998E-11</c:v>
                </c:pt>
                <c:pt idx="4929">
                  <c:v>3.5000000000000002E-11</c:v>
                </c:pt>
                <c:pt idx="4930">
                  <c:v>3.5000000000000002E-11</c:v>
                </c:pt>
                <c:pt idx="4931">
                  <c:v>3.5000000000000002E-11</c:v>
                </c:pt>
                <c:pt idx="4932">
                  <c:v>3.5000000000000002E-11</c:v>
                </c:pt>
                <c:pt idx="4933">
                  <c:v>3.3999999999999999E-11</c:v>
                </c:pt>
                <c:pt idx="4934">
                  <c:v>3.5000000000000002E-11</c:v>
                </c:pt>
                <c:pt idx="4935">
                  <c:v>3.5000000000000002E-11</c:v>
                </c:pt>
                <c:pt idx="4936">
                  <c:v>3.5000000000000002E-11</c:v>
                </c:pt>
                <c:pt idx="4937">
                  <c:v>3.5000000000000002E-11</c:v>
                </c:pt>
                <c:pt idx="4938">
                  <c:v>3.5000000000000002E-11</c:v>
                </c:pt>
                <c:pt idx="4939">
                  <c:v>3.5000000000000002E-11</c:v>
                </c:pt>
                <c:pt idx="4940">
                  <c:v>3.3999999999999999E-11</c:v>
                </c:pt>
                <c:pt idx="4941">
                  <c:v>3.3999999999999999E-11</c:v>
                </c:pt>
                <c:pt idx="4942">
                  <c:v>3.3999999999999999E-11</c:v>
                </c:pt>
                <c:pt idx="4943">
                  <c:v>3.3999999999999999E-11</c:v>
                </c:pt>
                <c:pt idx="4944">
                  <c:v>3.3999999999999999E-11</c:v>
                </c:pt>
                <c:pt idx="4945">
                  <c:v>3.5000000000000002E-11</c:v>
                </c:pt>
                <c:pt idx="4946">
                  <c:v>3.3999999999999999E-11</c:v>
                </c:pt>
                <c:pt idx="4947">
                  <c:v>3.5000000000000002E-11</c:v>
                </c:pt>
                <c:pt idx="4948">
                  <c:v>3.3999999999999999E-11</c:v>
                </c:pt>
                <c:pt idx="4949">
                  <c:v>3.3999999999999999E-11</c:v>
                </c:pt>
                <c:pt idx="4950">
                  <c:v>3.3999999999999999E-11</c:v>
                </c:pt>
                <c:pt idx="4951">
                  <c:v>3.3999999999999999E-11</c:v>
                </c:pt>
                <c:pt idx="4952">
                  <c:v>3.3999999999999999E-11</c:v>
                </c:pt>
                <c:pt idx="4953">
                  <c:v>3.3999999999999999E-11</c:v>
                </c:pt>
                <c:pt idx="4954">
                  <c:v>3.5000000000000002E-11</c:v>
                </c:pt>
                <c:pt idx="4955">
                  <c:v>3.3999999999999999E-11</c:v>
                </c:pt>
                <c:pt idx="4956">
                  <c:v>3.3000000000000002E-11</c:v>
                </c:pt>
                <c:pt idx="4957">
                  <c:v>3.5000000000000002E-11</c:v>
                </c:pt>
                <c:pt idx="4958">
                  <c:v>3.3999999999999999E-11</c:v>
                </c:pt>
                <c:pt idx="4959">
                  <c:v>3.3999999999999999E-11</c:v>
                </c:pt>
                <c:pt idx="4960">
                  <c:v>3.3999999999999999E-11</c:v>
                </c:pt>
                <c:pt idx="4961">
                  <c:v>3.3999999999999999E-11</c:v>
                </c:pt>
                <c:pt idx="4962">
                  <c:v>3.3999999999999999E-11</c:v>
                </c:pt>
                <c:pt idx="4963">
                  <c:v>3.5000000000000002E-11</c:v>
                </c:pt>
                <c:pt idx="4964">
                  <c:v>3.3999999999999999E-11</c:v>
                </c:pt>
                <c:pt idx="4965">
                  <c:v>3.5000000000000002E-11</c:v>
                </c:pt>
                <c:pt idx="4966">
                  <c:v>3.3999999999999999E-11</c:v>
                </c:pt>
                <c:pt idx="4967">
                  <c:v>3.3999999999999999E-11</c:v>
                </c:pt>
                <c:pt idx="4968">
                  <c:v>3.3999999999999999E-11</c:v>
                </c:pt>
                <c:pt idx="4969">
                  <c:v>3.3999999999999999E-11</c:v>
                </c:pt>
                <c:pt idx="4970">
                  <c:v>3.5000000000000002E-11</c:v>
                </c:pt>
                <c:pt idx="4971">
                  <c:v>3.3999999999999999E-11</c:v>
                </c:pt>
                <c:pt idx="4972">
                  <c:v>3.3999999999999999E-11</c:v>
                </c:pt>
                <c:pt idx="4973">
                  <c:v>3.5000000000000002E-11</c:v>
                </c:pt>
                <c:pt idx="4974">
                  <c:v>3.3999999999999999E-11</c:v>
                </c:pt>
                <c:pt idx="4975">
                  <c:v>3.3999999999999999E-11</c:v>
                </c:pt>
                <c:pt idx="4976">
                  <c:v>3.3999999999999999E-11</c:v>
                </c:pt>
                <c:pt idx="4977">
                  <c:v>3.5000000000000002E-11</c:v>
                </c:pt>
                <c:pt idx="4978">
                  <c:v>3.5000000000000002E-11</c:v>
                </c:pt>
                <c:pt idx="4979">
                  <c:v>3.5000000000000002E-11</c:v>
                </c:pt>
                <c:pt idx="4980">
                  <c:v>3.3999999999999999E-11</c:v>
                </c:pt>
                <c:pt idx="4981">
                  <c:v>3.5000000000000002E-11</c:v>
                </c:pt>
                <c:pt idx="4982">
                  <c:v>3.3000000000000002E-11</c:v>
                </c:pt>
                <c:pt idx="4983">
                  <c:v>3.3999999999999999E-11</c:v>
                </c:pt>
                <c:pt idx="4984">
                  <c:v>3.3999999999999999E-11</c:v>
                </c:pt>
                <c:pt idx="4985">
                  <c:v>3.3999999999999999E-11</c:v>
                </c:pt>
                <c:pt idx="4986">
                  <c:v>3.3999999999999999E-11</c:v>
                </c:pt>
                <c:pt idx="4987">
                  <c:v>3.5000000000000002E-11</c:v>
                </c:pt>
                <c:pt idx="4988">
                  <c:v>3.5000000000000002E-11</c:v>
                </c:pt>
                <c:pt idx="4989">
                  <c:v>3.3999999999999999E-11</c:v>
                </c:pt>
                <c:pt idx="4990">
                  <c:v>3.5999999999999998E-11</c:v>
                </c:pt>
                <c:pt idx="4991">
                  <c:v>3.5000000000000002E-11</c:v>
                </c:pt>
                <c:pt idx="4992">
                  <c:v>3.3999999999999999E-11</c:v>
                </c:pt>
                <c:pt idx="4993">
                  <c:v>3.5000000000000002E-11</c:v>
                </c:pt>
                <c:pt idx="4994">
                  <c:v>3.5000000000000002E-11</c:v>
                </c:pt>
                <c:pt idx="4995">
                  <c:v>3.5000000000000002E-11</c:v>
                </c:pt>
                <c:pt idx="4996">
                  <c:v>3.3999999999999999E-11</c:v>
                </c:pt>
                <c:pt idx="4997">
                  <c:v>3.5000000000000002E-11</c:v>
                </c:pt>
                <c:pt idx="4998">
                  <c:v>3.3999999999999999E-11</c:v>
                </c:pt>
                <c:pt idx="4999">
                  <c:v>3.5000000000000002E-11</c:v>
                </c:pt>
                <c:pt idx="5000">
                  <c:v>3.5000000000000002E-11</c:v>
                </c:pt>
                <c:pt idx="5001">
                  <c:v>3.3999999999999999E-11</c:v>
                </c:pt>
                <c:pt idx="5002">
                  <c:v>3.5000000000000002E-11</c:v>
                </c:pt>
                <c:pt idx="5003">
                  <c:v>3.5000000000000002E-11</c:v>
                </c:pt>
                <c:pt idx="5004">
                  <c:v>3.5000000000000002E-11</c:v>
                </c:pt>
                <c:pt idx="5005">
                  <c:v>3.5000000000000002E-11</c:v>
                </c:pt>
                <c:pt idx="5006">
                  <c:v>3.5000000000000002E-11</c:v>
                </c:pt>
                <c:pt idx="5007">
                  <c:v>3.3999999999999999E-11</c:v>
                </c:pt>
                <c:pt idx="5008">
                  <c:v>3.5000000000000002E-11</c:v>
                </c:pt>
                <c:pt idx="5009">
                  <c:v>3.5000000000000002E-11</c:v>
                </c:pt>
                <c:pt idx="5010">
                  <c:v>3.3999999999999999E-11</c:v>
                </c:pt>
                <c:pt idx="5011">
                  <c:v>3.3999999999999999E-11</c:v>
                </c:pt>
                <c:pt idx="5012">
                  <c:v>3.3999999999999999E-11</c:v>
                </c:pt>
                <c:pt idx="5013">
                  <c:v>3.3999999999999999E-11</c:v>
                </c:pt>
                <c:pt idx="5014">
                  <c:v>3.3999999999999999E-11</c:v>
                </c:pt>
                <c:pt idx="5015">
                  <c:v>3.3999999999999999E-11</c:v>
                </c:pt>
                <c:pt idx="5016">
                  <c:v>3.3999999999999999E-11</c:v>
                </c:pt>
                <c:pt idx="5017">
                  <c:v>3.3999999999999999E-11</c:v>
                </c:pt>
                <c:pt idx="5018">
                  <c:v>3.3999999999999999E-11</c:v>
                </c:pt>
                <c:pt idx="5019">
                  <c:v>3.3999999999999999E-11</c:v>
                </c:pt>
                <c:pt idx="5020">
                  <c:v>3.3999999999999999E-11</c:v>
                </c:pt>
                <c:pt idx="5021">
                  <c:v>3.3999999999999999E-11</c:v>
                </c:pt>
                <c:pt idx="5022">
                  <c:v>3.3999999999999999E-11</c:v>
                </c:pt>
                <c:pt idx="5023">
                  <c:v>3.3999999999999999E-11</c:v>
                </c:pt>
                <c:pt idx="5024">
                  <c:v>3.3999999999999999E-11</c:v>
                </c:pt>
                <c:pt idx="5025">
                  <c:v>3.3999999999999999E-11</c:v>
                </c:pt>
                <c:pt idx="5026">
                  <c:v>3.3999999999999999E-11</c:v>
                </c:pt>
                <c:pt idx="5027">
                  <c:v>3.3999999999999999E-11</c:v>
                </c:pt>
                <c:pt idx="5028">
                  <c:v>3.3000000000000002E-11</c:v>
                </c:pt>
                <c:pt idx="5029">
                  <c:v>3.3999999999999999E-11</c:v>
                </c:pt>
                <c:pt idx="5030">
                  <c:v>3.3999999999999999E-11</c:v>
                </c:pt>
                <c:pt idx="5031">
                  <c:v>3.3999999999999999E-11</c:v>
                </c:pt>
                <c:pt idx="5032">
                  <c:v>3.3999999999999999E-11</c:v>
                </c:pt>
                <c:pt idx="5033">
                  <c:v>3.3999999999999999E-11</c:v>
                </c:pt>
                <c:pt idx="5034">
                  <c:v>3.3999999999999999E-11</c:v>
                </c:pt>
                <c:pt idx="5035">
                  <c:v>3.3000000000000002E-11</c:v>
                </c:pt>
                <c:pt idx="5036">
                  <c:v>3.3000000000000002E-11</c:v>
                </c:pt>
                <c:pt idx="5037">
                  <c:v>3.3000000000000002E-11</c:v>
                </c:pt>
                <c:pt idx="5038">
                  <c:v>3.3000000000000002E-11</c:v>
                </c:pt>
                <c:pt idx="5039">
                  <c:v>3.3000000000000002E-11</c:v>
                </c:pt>
                <c:pt idx="5040">
                  <c:v>3.3000000000000002E-11</c:v>
                </c:pt>
                <c:pt idx="5041">
                  <c:v>3.3999999999999999E-11</c:v>
                </c:pt>
                <c:pt idx="5042">
                  <c:v>3.3000000000000002E-11</c:v>
                </c:pt>
                <c:pt idx="5043">
                  <c:v>3.3000000000000002E-11</c:v>
                </c:pt>
                <c:pt idx="5044">
                  <c:v>3.3000000000000002E-11</c:v>
                </c:pt>
                <c:pt idx="5045">
                  <c:v>3.3000000000000002E-11</c:v>
                </c:pt>
                <c:pt idx="5046">
                  <c:v>3.3000000000000002E-11</c:v>
                </c:pt>
                <c:pt idx="5047">
                  <c:v>3.3000000000000002E-11</c:v>
                </c:pt>
                <c:pt idx="5048">
                  <c:v>3.3000000000000002E-11</c:v>
                </c:pt>
                <c:pt idx="5049">
                  <c:v>3.3000000000000002E-11</c:v>
                </c:pt>
                <c:pt idx="5050">
                  <c:v>3.3000000000000002E-11</c:v>
                </c:pt>
                <c:pt idx="5051">
                  <c:v>3.3000000000000002E-11</c:v>
                </c:pt>
                <c:pt idx="5052">
                  <c:v>3.3000000000000002E-11</c:v>
                </c:pt>
                <c:pt idx="5053">
                  <c:v>3.3000000000000002E-11</c:v>
                </c:pt>
                <c:pt idx="5054">
                  <c:v>3.3000000000000002E-11</c:v>
                </c:pt>
                <c:pt idx="5055">
                  <c:v>3.3000000000000002E-11</c:v>
                </c:pt>
                <c:pt idx="5056">
                  <c:v>3.1999999999999999E-11</c:v>
                </c:pt>
                <c:pt idx="5057">
                  <c:v>3.3000000000000002E-11</c:v>
                </c:pt>
                <c:pt idx="5058">
                  <c:v>3.1999999999999999E-11</c:v>
                </c:pt>
                <c:pt idx="5059">
                  <c:v>3.1999999999999999E-11</c:v>
                </c:pt>
                <c:pt idx="5060">
                  <c:v>3.1999999999999999E-11</c:v>
                </c:pt>
                <c:pt idx="5061">
                  <c:v>3.1999999999999999E-11</c:v>
                </c:pt>
                <c:pt idx="5062">
                  <c:v>3.1999999999999999E-11</c:v>
                </c:pt>
                <c:pt idx="5063">
                  <c:v>3.3000000000000002E-11</c:v>
                </c:pt>
                <c:pt idx="5064">
                  <c:v>3.1999999999999999E-11</c:v>
                </c:pt>
                <c:pt idx="5065">
                  <c:v>3.1999999999999999E-11</c:v>
                </c:pt>
                <c:pt idx="5066">
                  <c:v>3.1999999999999999E-11</c:v>
                </c:pt>
                <c:pt idx="5067">
                  <c:v>3.1999999999999999E-11</c:v>
                </c:pt>
                <c:pt idx="5068">
                  <c:v>3.1999999999999999E-11</c:v>
                </c:pt>
                <c:pt idx="5069">
                  <c:v>3.1999999999999999E-11</c:v>
                </c:pt>
                <c:pt idx="5070">
                  <c:v>3.1999999999999999E-11</c:v>
                </c:pt>
                <c:pt idx="5071">
                  <c:v>3.1999999999999999E-11</c:v>
                </c:pt>
                <c:pt idx="5072">
                  <c:v>3.1999999999999999E-11</c:v>
                </c:pt>
                <c:pt idx="5073">
                  <c:v>3.1999999999999999E-11</c:v>
                </c:pt>
                <c:pt idx="5074">
                  <c:v>3.1999999999999999E-11</c:v>
                </c:pt>
                <c:pt idx="5075">
                  <c:v>3.1999999999999999E-11</c:v>
                </c:pt>
                <c:pt idx="5076">
                  <c:v>3.1000000000000003E-11</c:v>
                </c:pt>
                <c:pt idx="5077">
                  <c:v>3.1000000000000003E-11</c:v>
                </c:pt>
                <c:pt idx="5078">
                  <c:v>3.1999999999999999E-11</c:v>
                </c:pt>
                <c:pt idx="5079">
                  <c:v>3.1000000000000003E-11</c:v>
                </c:pt>
                <c:pt idx="5080">
                  <c:v>3.1999999999999999E-11</c:v>
                </c:pt>
                <c:pt idx="5081">
                  <c:v>3.1999999999999999E-11</c:v>
                </c:pt>
                <c:pt idx="5082">
                  <c:v>3.1000000000000003E-11</c:v>
                </c:pt>
                <c:pt idx="5083">
                  <c:v>3.1999999999999999E-11</c:v>
                </c:pt>
                <c:pt idx="5084">
                  <c:v>3.1000000000000003E-11</c:v>
                </c:pt>
                <c:pt idx="5085">
                  <c:v>3.1000000000000003E-11</c:v>
                </c:pt>
                <c:pt idx="5086">
                  <c:v>3.1000000000000003E-11</c:v>
                </c:pt>
                <c:pt idx="5087">
                  <c:v>3.1999999999999999E-11</c:v>
                </c:pt>
                <c:pt idx="5088">
                  <c:v>3.1000000000000003E-11</c:v>
                </c:pt>
                <c:pt idx="5089">
                  <c:v>3.1000000000000003E-11</c:v>
                </c:pt>
                <c:pt idx="5090">
                  <c:v>3.1000000000000003E-11</c:v>
                </c:pt>
                <c:pt idx="5091">
                  <c:v>3E-11</c:v>
                </c:pt>
                <c:pt idx="5092">
                  <c:v>3.1000000000000003E-11</c:v>
                </c:pt>
                <c:pt idx="5093">
                  <c:v>3E-11</c:v>
                </c:pt>
                <c:pt idx="5094">
                  <c:v>3.1000000000000003E-11</c:v>
                </c:pt>
                <c:pt idx="5095">
                  <c:v>3.1999999999999999E-11</c:v>
                </c:pt>
                <c:pt idx="5096">
                  <c:v>3E-11</c:v>
                </c:pt>
                <c:pt idx="5097">
                  <c:v>3.1000000000000003E-11</c:v>
                </c:pt>
                <c:pt idx="5098">
                  <c:v>3E-11</c:v>
                </c:pt>
                <c:pt idx="5099">
                  <c:v>3E-11</c:v>
                </c:pt>
                <c:pt idx="5100">
                  <c:v>3E-11</c:v>
                </c:pt>
                <c:pt idx="5101">
                  <c:v>3E-11</c:v>
                </c:pt>
                <c:pt idx="5102">
                  <c:v>3E-11</c:v>
                </c:pt>
                <c:pt idx="5103">
                  <c:v>3E-11</c:v>
                </c:pt>
                <c:pt idx="5104">
                  <c:v>3.1000000000000003E-11</c:v>
                </c:pt>
                <c:pt idx="5105">
                  <c:v>3E-11</c:v>
                </c:pt>
                <c:pt idx="5106">
                  <c:v>3.1000000000000003E-11</c:v>
                </c:pt>
                <c:pt idx="5107">
                  <c:v>3E-11</c:v>
                </c:pt>
                <c:pt idx="5108">
                  <c:v>2.9E-11</c:v>
                </c:pt>
                <c:pt idx="5109">
                  <c:v>2.9E-11</c:v>
                </c:pt>
                <c:pt idx="5110">
                  <c:v>3E-11</c:v>
                </c:pt>
                <c:pt idx="5111">
                  <c:v>3E-11</c:v>
                </c:pt>
                <c:pt idx="5112">
                  <c:v>2.9E-11</c:v>
                </c:pt>
                <c:pt idx="5113">
                  <c:v>2.8E-11</c:v>
                </c:pt>
                <c:pt idx="5114">
                  <c:v>2.8E-11</c:v>
                </c:pt>
                <c:pt idx="5115">
                  <c:v>2.8E-11</c:v>
                </c:pt>
                <c:pt idx="5116">
                  <c:v>2.8E-11</c:v>
                </c:pt>
                <c:pt idx="5117">
                  <c:v>2.8E-11</c:v>
                </c:pt>
                <c:pt idx="5118">
                  <c:v>2.8E-11</c:v>
                </c:pt>
                <c:pt idx="5119">
                  <c:v>2.8E-11</c:v>
                </c:pt>
                <c:pt idx="5120">
                  <c:v>2.8E-11</c:v>
                </c:pt>
                <c:pt idx="5121">
                  <c:v>2.8E-11</c:v>
                </c:pt>
                <c:pt idx="5122">
                  <c:v>2.8E-11</c:v>
                </c:pt>
                <c:pt idx="5123">
                  <c:v>2.8E-11</c:v>
                </c:pt>
                <c:pt idx="5124">
                  <c:v>2.8E-11</c:v>
                </c:pt>
                <c:pt idx="5125">
                  <c:v>2.8E-11</c:v>
                </c:pt>
                <c:pt idx="5126">
                  <c:v>2.9E-11</c:v>
                </c:pt>
                <c:pt idx="5127">
                  <c:v>2.9E-11</c:v>
                </c:pt>
                <c:pt idx="5128">
                  <c:v>3E-11</c:v>
                </c:pt>
                <c:pt idx="5129">
                  <c:v>3E-11</c:v>
                </c:pt>
                <c:pt idx="5130">
                  <c:v>3E-11</c:v>
                </c:pt>
                <c:pt idx="5131">
                  <c:v>2.9E-11</c:v>
                </c:pt>
                <c:pt idx="5132">
                  <c:v>2.9E-11</c:v>
                </c:pt>
                <c:pt idx="5133">
                  <c:v>2.9E-11</c:v>
                </c:pt>
                <c:pt idx="5134">
                  <c:v>2.8E-11</c:v>
                </c:pt>
                <c:pt idx="5135">
                  <c:v>2.8E-11</c:v>
                </c:pt>
                <c:pt idx="5136">
                  <c:v>2.8E-11</c:v>
                </c:pt>
                <c:pt idx="5137">
                  <c:v>2.8E-11</c:v>
                </c:pt>
                <c:pt idx="5138">
                  <c:v>2.8E-11</c:v>
                </c:pt>
                <c:pt idx="5139">
                  <c:v>2.8E-11</c:v>
                </c:pt>
                <c:pt idx="5140">
                  <c:v>2.8E-11</c:v>
                </c:pt>
                <c:pt idx="5141">
                  <c:v>2.8E-11</c:v>
                </c:pt>
                <c:pt idx="5142">
                  <c:v>2.8E-11</c:v>
                </c:pt>
                <c:pt idx="5143">
                  <c:v>2.8E-11</c:v>
                </c:pt>
                <c:pt idx="5144">
                  <c:v>2.8E-11</c:v>
                </c:pt>
                <c:pt idx="5145">
                  <c:v>2.9E-11</c:v>
                </c:pt>
                <c:pt idx="5146">
                  <c:v>2.9E-11</c:v>
                </c:pt>
                <c:pt idx="5147">
                  <c:v>2.9E-11</c:v>
                </c:pt>
                <c:pt idx="5148">
                  <c:v>3E-11</c:v>
                </c:pt>
                <c:pt idx="5149">
                  <c:v>3E-11</c:v>
                </c:pt>
                <c:pt idx="5150">
                  <c:v>3E-11</c:v>
                </c:pt>
                <c:pt idx="5151">
                  <c:v>3E-11</c:v>
                </c:pt>
                <c:pt idx="5152">
                  <c:v>2.6000000000000001E-11</c:v>
                </c:pt>
                <c:pt idx="5153">
                  <c:v>2.7E-11</c:v>
                </c:pt>
                <c:pt idx="5154">
                  <c:v>2.6000000000000001E-11</c:v>
                </c:pt>
                <c:pt idx="5155">
                  <c:v>2.6000000000000001E-11</c:v>
                </c:pt>
                <c:pt idx="5156">
                  <c:v>2.6000000000000001E-11</c:v>
                </c:pt>
                <c:pt idx="5157">
                  <c:v>2.6000000000000001E-11</c:v>
                </c:pt>
                <c:pt idx="5158">
                  <c:v>2.6000000000000001E-11</c:v>
                </c:pt>
                <c:pt idx="5159">
                  <c:v>2.6000000000000001E-11</c:v>
                </c:pt>
                <c:pt idx="5160">
                  <c:v>2.6000000000000001E-11</c:v>
                </c:pt>
                <c:pt idx="5161">
                  <c:v>2.6000000000000001E-11</c:v>
                </c:pt>
                <c:pt idx="5162">
                  <c:v>2.6000000000000001E-11</c:v>
                </c:pt>
                <c:pt idx="5163">
                  <c:v>2.6000000000000001E-11</c:v>
                </c:pt>
                <c:pt idx="5164">
                  <c:v>2.6000000000000001E-11</c:v>
                </c:pt>
                <c:pt idx="5165">
                  <c:v>2.5000000000000001E-11</c:v>
                </c:pt>
                <c:pt idx="5166">
                  <c:v>2.5000000000000001E-11</c:v>
                </c:pt>
                <c:pt idx="5167">
                  <c:v>2.5000000000000001E-11</c:v>
                </c:pt>
                <c:pt idx="5168">
                  <c:v>2.6000000000000001E-11</c:v>
                </c:pt>
                <c:pt idx="5169">
                  <c:v>2.6000000000000001E-11</c:v>
                </c:pt>
                <c:pt idx="5170">
                  <c:v>2.5000000000000001E-11</c:v>
                </c:pt>
                <c:pt idx="5171">
                  <c:v>2.5000000000000001E-11</c:v>
                </c:pt>
                <c:pt idx="5172">
                  <c:v>2.5000000000000001E-11</c:v>
                </c:pt>
                <c:pt idx="5173">
                  <c:v>2.4000000000000001E-11</c:v>
                </c:pt>
                <c:pt idx="5174">
                  <c:v>2.4000000000000001E-11</c:v>
                </c:pt>
                <c:pt idx="5175">
                  <c:v>2.4000000000000001E-11</c:v>
                </c:pt>
                <c:pt idx="5176">
                  <c:v>2.4000000000000001E-11</c:v>
                </c:pt>
                <c:pt idx="5177">
                  <c:v>2.4000000000000001E-11</c:v>
                </c:pt>
                <c:pt idx="5178">
                  <c:v>2.4000000000000001E-11</c:v>
                </c:pt>
                <c:pt idx="5179">
                  <c:v>2.4000000000000001E-11</c:v>
                </c:pt>
                <c:pt idx="5180">
                  <c:v>2.4000000000000001E-11</c:v>
                </c:pt>
                <c:pt idx="5181">
                  <c:v>2.4000000000000001E-11</c:v>
                </c:pt>
                <c:pt idx="5182">
                  <c:v>2.4000000000000001E-11</c:v>
                </c:pt>
                <c:pt idx="5183">
                  <c:v>2.4000000000000001E-11</c:v>
                </c:pt>
                <c:pt idx="5184">
                  <c:v>2.4000000000000001E-11</c:v>
                </c:pt>
                <c:pt idx="5185">
                  <c:v>2.4000000000000001E-11</c:v>
                </c:pt>
                <c:pt idx="5186">
                  <c:v>2.4000000000000001E-11</c:v>
                </c:pt>
                <c:pt idx="5187">
                  <c:v>2.5000000000000001E-11</c:v>
                </c:pt>
                <c:pt idx="5188">
                  <c:v>2.4000000000000001E-11</c:v>
                </c:pt>
                <c:pt idx="5189">
                  <c:v>2.4000000000000001E-11</c:v>
                </c:pt>
                <c:pt idx="5190">
                  <c:v>2.4000000000000001E-11</c:v>
                </c:pt>
                <c:pt idx="5191">
                  <c:v>2.4000000000000001E-11</c:v>
                </c:pt>
                <c:pt idx="5192">
                  <c:v>2.4000000000000001E-11</c:v>
                </c:pt>
                <c:pt idx="5193">
                  <c:v>2.4000000000000001E-11</c:v>
                </c:pt>
                <c:pt idx="5194">
                  <c:v>2.4000000000000001E-11</c:v>
                </c:pt>
                <c:pt idx="5195">
                  <c:v>2.4000000000000001E-11</c:v>
                </c:pt>
                <c:pt idx="5196">
                  <c:v>2.4000000000000001E-11</c:v>
                </c:pt>
                <c:pt idx="5197">
                  <c:v>2.4000000000000001E-11</c:v>
                </c:pt>
                <c:pt idx="5198">
                  <c:v>2.4000000000000001E-11</c:v>
                </c:pt>
                <c:pt idx="5199">
                  <c:v>2.4000000000000001E-11</c:v>
                </c:pt>
                <c:pt idx="5200">
                  <c:v>2.4000000000000001E-11</c:v>
                </c:pt>
                <c:pt idx="5201">
                  <c:v>2.4000000000000001E-11</c:v>
                </c:pt>
                <c:pt idx="5202">
                  <c:v>2.3000000000000001E-11</c:v>
                </c:pt>
                <c:pt idx="5203">
                  <c:v>2.3000000000000001E-11</c:v>
                </c:pt>
                <c:pt idx="5204">
                  <c:v>2.3000000000000001E-11</c:v>
                </c:pt>
                <c:pt idx="5205">
                  <c:v>2.4000000000000001E-11</c:v>
                </c:pt>
                <c:pt idx="5206">
                  <c:v>2.4000000000000001E-11</c:v>
                </c:pt>
                <c:pt idx="5207">
                  <c:v>2.4000000000000001E-11</c:v>
                </c:pt>
                <c:pt idx="5208">
                  <c:v>2.4000000000000001E-11</c:v>
                </c:pt>
                <c:pt idx="5209">
                  <c:v>2.4000000000000001E-11</c:v>
                </c:pt>
                <c:pt idx="5210">
                  <c:v>2.4000000000000001E-11</c:v>
                </c:pt>
                <c:pt idx="5211">
                  <c:v>2.3000000000000001E-11</c:v>
                </c:pt>
                <c:pt idx="5212">
                  <c:v>2.3000000000000001E-11</c:v>
                </c:pt>
                <c:pt idx="5213">
                  <c:v>2.4000000000000001E-11</c:v>
                </c:pt>
                <c:pt idx="5214">
                  <c:v>2.4000000000000001E-11</c:v>
                </c:pt>
                <c:pt idx="5215">
                  <c:v>2.4000000000000001E-11</c:v>
                </c:pt>
                <c:pt idx="5216">
                  <c:v>2.3000000000000001E-11</c:v>
                </c:pt>
                <c:pt idx="5217">
                  <c:v>2.3000000000000001E-11</c:v>
                </c:pt>
                <c:pt idx="5218">
                  <c:v>2.4000000000000001E-11</c:v>
                </c:pt>
                <c:pt idx="5219">
                  <c:v>2.4000000000000001E-11</c:v>
                </c:pt>
                <c:pt idx="5220">
                  <c:v>2.4000000000000001E-11</c:v>
                </c:pt>
                <c:pt idx="5221">
                  <c:v>2.4000000000000001E-11</c:v>
                </c:pt>
                <c:pt idx="5222">
                  <c:v>2.4000000000000001E-11</c:v>
                </c:pt>
                <c:pt idx="5223">
                  <c:v>2.4000000000000001E-11</c:v>
                </c:pt>
                <c:pt idx="5224">
                  <c:v>2.4000000000000001E-11</c:v>
                </c:pt>
                <c:pt idx="5225">
                  <c:v>2.4000000000000001E-11</c:v>
                </c:pt>
                <c:pt idx="5226">
                  <c:v>2.4000000000000001E-11</c:v>
                </c:pt>
                <c:pt idx="5227">
                  <c:v>2.4000000000000001E-11</c:v>
                </c:pt>
                <c:pt idx="5228">
                  <c:v>2.4000000000000001E-11</c:v>
                </c:pt>
                <c:pt idx="5229">
                  <c:v>2.3000000000000001E-11</c:v>
                </c:pt>
                <c:pt idx="5230">
                  <c:v>2.3000000000000001E-11</c:v>
                </c:pt>
                <c:pt idx="5231">
                  <c:v>2.3000000000000001E-11</c:v>
                </c:pt>
                <c:pt idx="5232">
                  <c:v>2.3000000000000001E-11</c:v>
                </c:pt>
                <c:pt idx="5233">
                  <c:v>2.3000000000000001E-11</c:v>
                </c:pt>
                <c:pt idx="5234">
                  <c:v>2.3000000000000001E-11</c:v>
                </c:pt>
                <c:pt idx="5235">
                  <c:v>2.3000000000000001E-11</c:v>
                </c:pt>
                <c:pt idx="5236">
                  <c:v>2.3000000000000001E-11</c:v>
                </c:pt>
                <c:pt idx="5237">
                  <c:v>2.3000000000000001E-11</c:v>
                </c:pt>
                <c:pt idx="5238">
                  <c:v>2.3000000000000001E-11</c:v>
                </c:pt>
                <c:pt idx="5239">
                  <c:v>2.3000000000000001E-11</c:v>
                </c:pt>
                <c:pt idx="5240">
                  <c:v>2.2000000000000002E-11</c:v>
                </c:pt>
                <c:pt idx="5241">
                  <c:v>2.3000000000000001E-11</c:v>
                </c:pt>
                <c:pt idx="5242">
                  <c:v>2.3000000000000001E-11</c:v>
                </c:pt>
                <c:pt idx="5243">
                  <c:v>2.3000000000000001E-11</c:v>
                </c:pt>
                <c:pt idx="5244">
                  <c:v>2.3000000000000001E-11</c:v>
                </c:pt>
                <c:pt idx="5245">
                  <c:v>2.3000000000000001E-11</c:v>
                </c:pt>
                <c:pt idx="5246">
                  <c:v>2.3000000000000001E-11</c:v>
                </c:pt>
                <c:pt idx="5247">
                  <c:v>2.3000000000000001E-11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8C4-4208-9749-40F7298492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7424480"/>
        <c:axId val="77434560"/>
      </c:scatterChart>
      <c:valAx>
        <c:axId val="77424480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Temps (h)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7434560"/>
        <c:crossesAt val="1.0000000000000006E-11"/>
        <c:crossBetween val="midCat"/>
      </c:valAx>
      <c:valAx>
        <c:axId val="77434560"/>
        <c:scaling>
          <c:logBase val="10"/>
          <c:orientation val="minMax"/>
          <c:max val="1.0000000000000004E-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Pression (mbar)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.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74244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2700">
      <a:solidFill>
        <a:schemeClr val="tx1"/>
      </a:solidFill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C61F6D2A-4F96-45E6-9E37-76D16D2CC876}" type="datetimeFigureOut">
              <a:rPr lang="fr-FR" altLang="fr-FR"/>
              <a:pPr>
                <a:defRPr/>
              </a:pPr>
              <a:t>20/06/2018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1C55D72F-8346-4025-BE84-470EB24623A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98458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7B289910-DBAF-4EA3-9256-95CE7B4A5B78}" type="datetimeFigureOut">
              <a:rPr lang="fr-FR" altLang="fr-FR"/>
              <a:pPr>
                <a:defRPr/>
              </a:pPr>
              <a:t>20/06/2018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 smtClean="0"/>
              <a:t>Modifiez les styles du texte du masque</a:t>
            </a:r>
          </a:p>
          <a:p>
            <a:pPr lvl="1"/>
            <a:r>
              <a:rPr lang="fr-FR" altLang="fr-FR" noProof="0" smtClean="0"/>
              <a:t>Deuxième niveau</a:t>
            </a:r>
          </a:p>
          <a:p>
            <a:pPr lvl="2"/>
            <a:r>
              <a:rPr lang="fr-FR" altLang="fr-FR" noProof="0" smtClean="0"/>
              <a:t>Troisième niveau</a:t>
            </a:r>
          </a:p>
          <a:p>
            <a:pPr lvl="3"/>
            <a:r>
              <a:rPr lang="fr-FR" altLang="fr-FR" noProof="0" smtClean="0"/>
              <a:t>Quatrième niveau</a:t>
            </a:r>
          </a:p>
          <a:p>
            <a:pPr lvl="4"/>
            <a:r>
              <a:rPr lang="fr-FR" alt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8C06FD45-447F-4A3D-902B-5A8662EA58F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470685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mtClean="0"/>
              <a:t>Sommaire</a:t>
            </a:r>
          </a:p>
        </p:txBody>
      </p:sp>
      <p:sp>
        <p:nvSpPr>
          <p:cNvPr id="71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fld id="{0AA64826-C967-42AE-88C6-63FAE0FA0C63}" type="slidenum">
              <a:rPr lang="fr-FR" altLang="fr-FR" smtClean="0">
                <a:latin typeface="Calibri" panose="020F0502020204030204" pitchFamily="34" charset="0"/>
              </a:rPr>
              <a:pPr/>
              <a:t>2</a:t>
            </a:fld>
            <a:endParaRPr lang="fr-FR" altLang="fr-F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1014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2662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fld id="{92DA6945-7FFE-4B30-94F5-EF144F2E7283}" type="slidenum">
              <a:rPr lang="fr-FR" altLang="fr-FR" smtClean="0">
                <a:latin typeface="Calibri" panose="020F0502020204030204" pitchFamily="34" charset="0"/>
              </a:rPr>
              <a:pPr/>
              <a:t>12</a:t>
            </a:fld>
            <a:endParaRPr lang="fr-FR" altLang="fr-F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8166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 smtClean="0"/>
          </a:p>
        </p:txBody>
      </p:sp>
      <p:sp>
        <p:nvSpPr>
          <p:cNvPr id="2867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fld id="{9E029DAF-A243-4C12-AFAE-9D955F817B64}" type="slidenum">
              <a:rPr lang="fr-FR" altLang="fr-FR" smtClean="0">
                <a:latin typeface="Calibri" panose="020F0502020204030204" pitchFamily="34" charset="0"/>
              </a:rPr>
              <a:pPr/>
              <a:t>13</a:t>
            </a:fld>
            <a:endParaRPr lang="fr-FR" altLang="fr-F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8737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fld id="{B6FFC2ED-2065-4CA5-8BEF-B732F8CF1610}" type="slidenum">
              <a:rPr lang="fr-FR" altLang="fr-FR" smtClean="0">
                <a:latin typeface="Calibri" panose="020F0502020204030204" pitchFamily="34" charset="0"/>
              </a:rPr>
              <a:pPr/>
              <a:t>14</a:t>
            </a:fld>
            <a:endParaRPr lang="fr-FR" altLang="fr-F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4896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mtClean="0"/>
              <a:t>Cela se commande depuis la salle de contrôle de ThomX</a:t>
            </a:r>
          </a:p>
        </p:txBody>
      </p:sp>
      <p:sp>
        <p:nvSpPr>
          <p:cNvPr id="1434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fld id="{BDB10CBB-2F4B-4D5A-BA95-FA008568E3F7}" type="slidenum">
              <a:rPr lang="fr-FR" altLang="fr-FR" smtClean="0">
                <a:latin typeface="Calibri" panose="020F0502020204030204" pitchFamily="34" charset="0"/>
              </a:rPr>
              <a:pPr/>
              <a:t>15</a:t>
            </a:fld>
            <a:endParaRPr lang="fr-FR" altLang="fr-F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6648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dirty="0" smtClean="0"/>
              <a:t>1000 ouvertures/fermetures pour la vanne (nombre de cycles)</a:t>
            </a:r>
          </a:p>
          <a:p>
            <a:r>
              <a:rPr lang="fr-FR" altLang="fr-FR" dirty="0" smtClean="0"/>
              <a:t>Il faut que les 2 volumes autour de la vanne indiquent un bon vide (seuil) pour</a:t>
            </a:r>
            <a:r>
              <a:rPr lang="fr-FR" altLang="fr-FR" baseline="0" dirty="0" smtClean="0"/>
              <a:t> qu’on puisse l’ouvrir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dirty="0" smtClean="0"/>
              <a:t>Après </a:t>
            </a:r>
            <a:r>
              <a:rPr lang="fr-FR" altLang="fr-FR" dirty="0" err="1" smtClean="0"/>
              <a:t>re</a:t>
            </a:r>
            <a:r>
              <a:rPr lang="fr-FR" altLang="fr-FR" dirty="0" smtClean="0"/>
              <a:t>-pompage d’un secteur remis à l’azote, demande au groupe vide  l’autorisation d’ouvrir les vannes</a:t>
            </a:r>
            <a:endParaRPr lang="en-GB" altLang="fr-FR" dirty="0" smtClean="0"/>
          </a:p>
          <a:p>
            <a:endParaRPr lang="fr-FR" altLang="fr-FR" dirty="0" smtClean="0"/>
          </a:p>
        </p:txBody>
      </p:sp>
      <p:sp>
        <p:nvSpPr>
          <p:cNvPr id="1638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fld id="{4C3A07D8-D21A-4267-91FA-7B15D6C74919}" type="slidenum">
              <a:rPr lang="fr-FR" altLang="fr-FR" smtClean="0">
                <a:latin typeface="Calibri" panose="020F0502020204030204" pitchFamily="34" charset="0"/>
              </a:rPr>
              <a:pPr/>
              <a:t>16</a:t>
            </a:fld>
            <a:endParaRPr lang="fr-FR" altLang="fr-F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9202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2048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fld id="{E1896E8B-969F-4E8B-91EC-585460C993D2}" type="slidenum">
              <a:rPr lang="fr-FR" altLang="fr-FR" smtClean="0">
                <a:latin typeface="Calibri" panose="020F0502020204030204" pitchFamily="34" charset="0"/>
              </a:rPr>
              <a:pPr/>
              <a:t>17</a:t>
            </a:fld>
            <a:endParaRPr lang="fr-FR" altLang="fr-F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1026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2048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fld id="{E1896E8B-969F-4E8B-91EC-585460C993D2}" type="slidenum">
              <a:rPr lang="fr-FR" altLang="fr-FR" smtClean="0">
                <a:latin typeface="Calibri" panose="020F0502020204030204" pitchFamily="34" charset="0"/>
              </a:rPr>
              <a:pPr/>
              <a:t>18</a:t>
            </a:fld>
            <a:endParaRPr lang="fr-FR" altLang="fr-F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472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dirty="0" smtClean="0"/>
              <a:t>Les enjeux du vide</a:t>
            </a:r>
          </a:p>
          <a:p>
            <a:r>
              <a:rPr lang="fr-FR" altLang="fr-FR" dirty="0" smtClean="0"/>
              <a:t>La photocathode peut être en Tellure de Césium, ou en magnésium ou en cuivre.</a:t>
            </a:r>
            <a:r>
              <a:rPr lang="fr-FR" altLang="fr-FR" baseline="0" dirty="0" smtClean="0"/>
              <a:t> </a:t>
            </a:r>
            <a:endParaRPr lang="fr-FR" altLang="fr-FR" dirty="0" smtClean="0"/>
          </a:p>
          <a:p>
            <a:r>
              <a:rPr lang="fr-FR" altLang="fr-FR" dirty="0" smtClean="0"/>
              <a:t> il faut diminuer le flux </a:t>
            </a:r>
            <a:r>
              <a:rPr lang="fr-FR" altLang="fr-FR" dirty="0" err="1" smtClean="0"/>
              <a:t>dégasé</a:t>
            </a:r>
            <a:r>
              <a:rPr lang="fr-FR" altLang="fr-FR" dirty="0" smtClean="0"/>
              <a:t> par la cavité laser (étuvage)</a:t>
            </a:r>
          </a:p>
          <a:p>
            <a:r>
              <a:rPr lang="fr-FR" altLang="fr-FR" dirty="0" smtClean="0"/>
              <a:t>Pour l’anneau, il faut optimiser la répartition du pompage</a:t>
            </a:r>
          </a:p>
        </p:txBody>
      </p:sp>
      <p:sp>
        <p:nvSpPr>
          <p:cNvPr id="1126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fld id="{3A824F07-B78F-4E24-8D46-D7F96B53D788}" type="slidenum">
              <a:rPr lang="fr-FR" altLang="fr-FR" smtClean="0">
                <a:latin typeface="Calibri" panose="020F0502020204030204" pitchFamily="34" charset="0"/>
              </a:rPr>
              <a:pPr/>
              <a:t>3</a:t>
            </a:fld>
            <a:endParaRPr lang="fr-FR" altLang="fr-F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567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dirty="0" smtClean="0"/>
              <a:t>Faire le point sur le matériel de vide</a:t>
            </a:r>
          </a:p>
          <a:p>
            <a:r>
              <a:rPr lang="fr-FR" altLang="fr-FR" dirty="0" smtClean="0"/>
              <a:t>Dire</a:t>
            </a:r>
            <a:r>
              <a:rPr lang="fr-FR" altLang="fr-FR" baseline="0" dirty="0" smtClean="0"/>
              <a:t> que tout le matériel a été reçu depuis longtemps</a:t>
            </a:r>
          </a:p>
          <a:p>
            <a:r>
              <a:rPr lang="fr-FR" altLang="fr-FR" baseline="0" dirty="0" smtClean="0"/>
              <a:t>Vanne droite avec court-circuit HF et vanne d’équerre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dirty="0" smtClean="0"/>
              <a:t>Jauge magnétron inversé (de type </a:t>
            </a:r>
            <a:r>
              <a:rPr lang="fr-FR" altLang="fr-FR" dirty="0" err="1" smtClean="0"/>
              <a:t>Penning</a:t>
            </a:r>
            <a:r>
              <a:rPr lang="fr-FR" altLang="fr-FR" dirty="0" smtClean="0"/>
              <a:t>)</a:t>
            </a:r>
            <a:r>
              <a:rPr lang="fr-FR" altLang="fr-FR" baseline="0" dirty="0" smtClean="0"/>
              <a:t> – jauge à ionisation</a:t>
            </a:r>
            <a:endParaRPr lang="en-GB" altLang="fr-FR" dirty="0" smtClean="0"/>
          </a:p>
        </p:txBody>
      </p:sp>
      <p:sp>
        <p:nvSpPr>
          <p:cNvPr id="92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fld id="{926589EB-9227-487B-8F8E-F05BE793F855}" type="slidenum">
              <a:rPr lang="fr-FR" altLang="fr-FR" smtClean="0">
                <a:latin typeface="Calibri" panose="020F0502020204030204" pitchFamily="34" charset="0"/>
              </a:rPr>
              <a:pPr/>
              <a:t>4</a:t>
            </a:fld>
            <a:endParaRPr lang="fr-FR" altLang="fr-F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897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Chambre de liaison coudée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06FD45-447F-4A3D-902B-5A8662EA58F4}" type="slidenum">
              <a:rPr lang="fr-FR" altLang="fr-FR" smtClean="0"/>
              <a:pPr>
                <a:defRPr/>
              </a:pPr>
              <a:t>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40955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Contrôle</a:t>
            </a:r>
            <a:r>
              <a:rPr lang="fr-FR" baseline="0" dirty="0" smtClean="0"/>
              <a:t> des soufflets</a:t>
            </a:r>
          </a:p>
          <a:p>
            <a:r>
              <a:rPr lang="fr-FR" baseline="0" dirty="0" smtClean="0"/>
              <a:t>Soufflets validés pour le vide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06FD45-447F-4A3D-902B-5A8662EA58F4}" type="slidenum">
              <a:rPr lang="fr-FR" altLang="fr-FR" smtClean="0"/>
              <a:pPr>
                <a:defRPr/>
              </a:pPr>
              <a:t>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64434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Traitement thermique</a:t>
            </a:r>
          </a:p>
          <a:p>
            <a:r>
              <a:rPr lang="fr-FR" dirty="0" smtClean="0"/>
              <a:t>Étuvage mince</a:t>
            </a:r>
          </a:p>
          <a:p>
            <a:r>
              <a:rPr lang="fr-FR" dirty="0" smtClean="0"/>
              <a:t>Test du vide limite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06FD45-447F-4A3D-902B-5A8662EA58F4}" type="slidenum">
              <a:rPr lang="fr-FR" altLang="fr-FR" smtClean="0"/>
              <a:pPr>
                <a:defRPr/>
              </a:pPr>
              <a:t>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74740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dirty="0" smtClean="0"/>
              <a:t>Ne</a:t>
            </a:r>
            <a:r>
              <a:rPr lang="fr-FR" altLang="fr-FR" baseline="0" dirty="0" smtClean="0"/>
              <a:t> pas détériorer tout le vide de la machine en cas de problème grâce à l’isolation des vannes</a:t>
            </a:r>
          </a:p>
          <a:p>
            <a:r>
              <a:rPr lang="fr-FR" altLang="fr-FR" dirty="0" smtClean="0"/>
              <a:t>Protection du niveau de vide et du matériel </a:t>
            </a:r>
          </a:p>
          <a:p>
            <a:r>
              <a:rPr lang="fr-FR" altLang="fr-FR" dirty="0" smtClean="0"/>
              <a:t>On regarde</a:t>
            </a:r>
            <a:r>
              <a:rPr lang="fr-FR" altLang="fr-FR" baseline="0" dirty="0" smtClean="0"/>
              <a:t> la configuration du tir</a:t>
            </a:r>
          </a:p>
          <a:p>
            <a:r>
              <a:rPr lang="fr-FR" altLang="fr-FR" baseline="0" dirty="0" smtClean="0"/>
              <a:t>Mauvais vide = seuil 10-7 mbar (réglable)</a:t>
            </a:r>
          </a:p>
          <a:p>
            <a:r>
              <a:rPr lang="fr-FR" altLang="fr-FR" baseline="0" dirty="0" smtClean="0"/>
              <a:t>Très mauvais vide = arrêt de la pompe, environ 10-5 mbar si « </a:t>
            </a:r>
            <a:r>
              <a:rPr lang="fr-FR" altLang="fr-FR" baseline="0" dirty="0" err="1" smtClean="0"/>
              <a:t>protect</a:t>
            </a:r>
            <a:r>
              <a:rPr lang="fr-FR" altLang="fr-FR" baseline="0" dirty="0" smtClean="0"/>
              <a:t> » activé</a:t>
            </a:r>
          </a:p>
          <a:p>
            <a:r>
              <a:rPr lang="fr-FR" altLang="fr-FR" baseline="0" dirty="0" smtClean="0"/>
              <a:t>Contact d’asservissement</a:t>
            </a:r>
          </a:p>
          <a:p>
            <a:r>
              <a:rPr lang="fr-FR" altLang="fr-FR" baseline="0" dirty="0" smtClean="0"/>
              <a:t>Stratégie générale du vide</a:t>
            </a:r>
            <a:endParaRPr lang="fr-FR" altLang="fr-FR" dirty="0" smtClean="0"/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fld id="{8A4D7F49-2399-4BEA-91B6-52EAC34E0E88}" type="slidenum">
              <a:rPr lang="fr-FR" altLang="fr-FR" smtClean="0">
                <a:latin typeface="Calibri" panose="020F0502020204030204" pitchFamily="34" charset="0"/>
              </a:rPr>
              <a:pPr/>
              <a:t>8</a:t>
            </a:fld>
            <a:endParaRPr lang="fr-FR" altLang="fr-F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6092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mtClean="0"/>
              <a:t>Chaîne de sécurité déclenche modulateur</a:t>
            </a:r>
          </a:p>
          <a:p>
            <a:r>
              <a:rPr lang="fr-FR" altLang="fr-FR" smtClean="0"/>
              <a:t>Utilisation d’un automate programmable qui récupère tous les contacts</a:t>
            </a:r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fld id="{8A4D7F49-2399-4BEA-91B6-52EAC34E0E88}" type="slidenum">
              <a:rPr lang="fr-FR" altLang="fr-FR" smtClean="0">
                <a:latin typeface="Calibri" panose="020F0502020204030204" pitchFamily="34" charset="0"/>
              </a:rPr>
              <a:pPr/>
              <a:t>10</a:t>
            </a:fld>
            <a:endParaRPr lang="fr-FR" altLang="fr-F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955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 smtClean="0"/>
          </a:p>
        </p:txBody>
      </p:sp>
      <p:sp>
        <p:nvSpPr>
          <p:cNvPr id="2458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fld id="{94F79C82-BDF1-436B-83D3-74FF3B10F2D6}" type="slidenum">
              <a:rPr lang="fr-FR" altLang="fr-FR" smtClean="0">
                <a:latin typeface="Calibri" panose="020F0502020204030204" pitchFamily="34" charset="0"/>
              </a:rPr>
              <a:pPr/>
              <a:t>11</a:t>
            </a:fld>
            <a:endParaRPr lang="fr-FR" altLang="fr-F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607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7" descr="BandeauNLogosPartenairesThomXTrans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5854700"/>
            <a:ext cx="80137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>
            <a:spLocks noChangeArrowheads="1"/>
          </p:cNvSpPr>
          <p:nvPr userDrawn="1"/>
        </p:nvSpPr>
        <p:spPr bwMode="auto">
          <a:xfrm>
            <a:off x="76200" y="6427788"/>
            <a:ext cx="78930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fr-FR" altLang="fr-FR" sz="600" smtClean="0">
                <a:latin typeface="Arial" charset="0"/>
              </a:rPr>
              <a:t>Programme Investissements d’avenir de l’Etat ANR-10-EQPX-51. Financé également par la Région Ile-de-France. </a:t>
            </a:r>
            <a:r>
              <a:rPr lang="fr-FR" altLang="fr-FR" sz="600" i="1" smtClean="0">
                <a:latin typeface="Arial" charset="0"/>
              </a:rPr>
              <a:t> Program « Investing in the future » ANR-10-EQOX-51. Work also supported by grants from Région Ile-de-France.</a:t>
            </a:r>
            <a:endParaRPr lang="fr-FR" altLang="fr-FR" sz="600" smtClean="0">
              <a:latin typeface="Arial" charset="0"/>
            </a:endParaRPr>
          </a:p>
        </p:txBody>
      </p:sp>
      <p:sp>
        <p:nvSpPr>
          <p:cNvPr id="6" name="Freeform 14"/>
          <p:cNvSpPr/>
          <p:nvPr/>
        </p:nvSpPr>
        <p:spPr>
          <a:xfrm>
            <a:off x="-7938" y="-7938"/>
            <a:ext cx="863601" cy="5697538"/>
          </a:xfrm>
          <a:custGeom>
            <a:avLst/>
            <a:gdLst>
              <a:gd name="connsiteX0" fmla="*/ 0 w 863600"/>
              <a:gd name="connsiteY0" fmla="*/ 8467 h 5698067"/>
              <a:gd name="connsiteX1" fmla="*/ 863600 w 863600"/>
              <a:gd name="connsiteY1" fmla="*/ 0 h 5698067"/>
              <a:gd name="connsiteX2" fmla="*/ 863600 w 863600"/>
              <a:gd name="connsiteY2" fmla="*/ 16934 h 5698067"/>
              <a:gd name="connsiteX3" fmla="*/ 0 w 863600"/>
              <a:gd name="connsiteY3" fmla="*/ 5698067 h 5698067"/>
              <a:gd name="connsiteX4" fmla="*/ 0 w 863600"/>
              <a:gd name="connsiteY4" fmla="*/ 8467 h 5698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600" h="5698067">
                <a:moveTo>
                  <a:pt x="0" y="8467"/>
                </a:moveTo>
                <a:lnTo>
                  <a:pt x="863600" y="0"/>
                </a:lnTo>
                <a:lnTo>
                  <a:pt x="863600" y="16934"/>
                </a:lnTo>
                <a:lnTo>
                  <a:pt x="0" y="5698067"/>
                </a:lnTo>
                <a:lnTo>
                  <a:pt x="0" y="8467"/>
                </a:lnTo>
                <a:close/>
              </a:path>
            </a:pathLst>
          </a:custGeom>
          <a:solidFill>
            <a:srgbClr val="FF6F00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7413625" y="3681413"/>
            <a:ext cx="4765675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9359900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 userDrawn="1"/>
        </p:nvSpPr>
        <p:spPr>
          <a:xfrm>
            <a:off x="9188450" y="-7938"/>
            <a:ext cx="3006725" cy="6865938"/>
          </a:xfrm>
          <a:custGeom>
            <a:avLst/>
            <a:gdLst>
              <a:gd name="connsiteX0" fmla="*/ 2023534 w 3005667"/>
              <a:gd name="connsiteY0" fmla="*/ 8467 h 6866467"/>
              <a:gd name="connsiteX1" fmla="*/ 0 w 3005667"/>
              <a:gd name="connsiteY1" fmla="*/ 6866467 h 6866467"/>
              <a:gd name="connsiteX2" fmla="*/ 2997200 w 3005667"/>
              <a:gd name="connsiteY2" fmla="*/ 6858000 h 6866467"/>
              <a:gd name="connsiteX3" fmla="*/ 3005667 w 3005667"/>
              <a:gd name="connsiteY3" fmla="*/ 0 h 6866467"/>
              <a:gd name="connsiteX4" fmla="*/ 2023534 w 3005667"/>
              <a:gd name="connsiteY4" fmla="*/ 8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667" h="6866467">
                <a:moveTo>
                  <a:pt x="2023534" y="8467"/>
                </a:moveTo>
                <a:lnTo>
                  <a:pt x="0" y="6866467"/>
                </a:lnTo>
                <a:lnTo>
                  <a:pt x="2997200" y="6858000"/>
                </a:lnTo>
                <a:cubicBezTo>
                  <a:pt x="3000022" y="4572000"/>
                  <a:pt x="3002845" y="2286000"/>
                  <a:pt x="3005667" y="0"/>
                </a:cubicBezTo>
                <a:lnTo>
                  <a:pt x="2023534" y="8467"/>
                </a:lnTo>
                <a:close/>
              </a:path>
            </a:pathLst>
          </a:custGeom>
          <a:solidFill>
            <a:srgbClr val="FF6F0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>
            <a:off x="9604375" y="-7938"/>
            <a:ext cx="2590800" cy="6865938"/>
          </a:xfrm>
          <a:custGeom>
            <a:avLst/>
            <a:gdLst>
              <a:gd name="connsiteX0" fmla="*/ 0 w 2590800"/>
              <a:gd name="connsiteY0" fmla="*/ 0 h 6866467"/>
              <a:gd name="connsiteX1" fmla="*/ 1202267 w 2590800"/>
              <a:gd name="connsiteY1" fmla="*/ 6866467 h 6866467"/>
              <a:gd name="connsiteX2" fmla="*/ 2590800 w 2590800"/>
              <a:gd name="connsiteY2" fmla="*/ 6866467 h 6866467"/>
              <a:gd name="connsiteX3" fmla="*/ 2582333 w 2590800"/>
              <a:gd name="connsiteY3" fmla="*/ 0 h 6866467"/>
              <a:gd name="connsiteX4" fmla="*/ 0 w 2590800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6866467">
                <a:moveTo>
                  <a:pt x="0" y="0"/>
                </a:moveTo>
                <a:lnTo>
                  <a:pt x="1202267" y="6866467"/>
                </a:lnTo>
                <a:lnTo>
                  <a:pt x="2590800" y="6866467"/>
                </a:lnTo>
                <a:cubicBezTo>
                  <a:pt x="2587978" y="4577645"/>
                  <a:pt x="2585155" y="2288822"/>
                  <a:pt x="2582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Freeform 10"/>
          <p:cNvSpPr/>
          <p:nvPr userDrawn="1"/>
        </p:nvSpPr>
        <p:spPr>
          <a:xfrm>
            <a:off x="8934450" y="3048000"/>
            <a:ext cx="3260725" cy="3810000"/>
          </a:xfrm>
          <a:custGeom>
            <a:avLst/>
            <a:gdLst>
              <a:gd name="connsiteX0" fmla="*/ 0 w 3259667"/>
              <a:gd name="connsiteY0" fmla="*/ 3810000 h 3810000"/>
              <a:gd name="connsiteX1" fmla="*/ 3251200 w 3259667"/>
              <a:gd name="connsiteY1" fmla="*/ 0 h 3810000"/>
              <a:gd name="connsiteX2" fmla="*/ 3259667 w 3259667"/>
              <a:gd name="connsiteY2" fmla="*/ 3810000 h 3810000"/>
              <a:gd name="connsiteX3" fmla="*/ 0 w 3259667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rgbClr val="438CFF">
              <a:alpha val="71765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Freeform 11"/>
          <p:cNvSpPr/>
          <p:nvPr userDrawn="1"/>
        </p:nvSpPr>
        <p:spPr>
          <a:xfrm>
            <a:off x="9340850" y="-7938"/>
            <a:ext cx="2854325" cy="6865938"/>
          </a:xfrm>
          <a:custGeom>
            <a:avLst/>
            <a:gdLst>
              <a:gd name="connsiteX0" fmla="*/ 0 w 2853267"/>
              <a:gd name="connsiteY0" fmla="*/ 0 h 6866467"/>
              <a:gd name="connsiteX1" fmla="*/ 2472267 w 2853267"/>
              <a:gd name="connsiteY1" fmla="*/ 6866467 h 6866467"/>
              <a:gd name="connsiteX2" fmla="*/ 2853267 w 2853267"/>
              <a:gd name="connsiteY2" fmla="*/ 6858000 h 6866467"/>
              <a:gd name="connsiteX3" fmla="*/ 2853267 w 2853267"/>
              <a:gd name="connsiteY3" fmla="*/ 0 h 6866467"/>
              <a:gd name="connsiteX4" fmla="*/ 0 w 2853267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F00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 12"/>
          <p:cNvSpPr/>
          <p:nvPr userDrawn="1"/>
        </p:nvSpPr>
        <p:spPr>
          <a:xfrm>
            <a:off x="10907713" y="-7938"/>
            <a:ext cx="1287462" cy="6865938"/>
          </a:xfrm>
          <a:custGeom>
            <a:avLst/>
            <a:gdLst>
              <a:gd name="connsiteX0" fmla="*/ 1016000 w 1286933"/>
              <a:gd name="connsiteY0" fmla="*/ 0 h 6866467"/>
              <a:gd name="connsiteX1" fmla="*/ 0 w 1286933"/>
              <a:gd name="connsiteY1" fmla="*/ 6866467 h 6866467"/>
              <a:gd name="connsiteX2" fmla="*/ 1286933 w 1286933"/>
              <a:gd name="connsiteY2" fmla="*/ 6866467 h 6866467"/>
              <a:gd name="connsiteX3" fmla="*/ 1278466 w 1286933"/>
              <a:gd name="connsiteY3" fmla="*/ 0 h 6866467"/>
              <a:gd name="connsiteX4" fmla="*/ 1016000 w 1286933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2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Freeform 13"/>
          <p:cNvSpPr/>
          <p:nvPr userDrawn="1"/>
        </p:nvSpPr>
        <p:spPr>
          <a:xfrm>
            <a:off x="10941050" y="-7938"/>
            <a:ext cx="1271588" cy="6865938"/>
          </a:xfrm>
          <a:custGeom>
            <a:avLst/>
            <a:gdLst>
              <a:gd name="connsiteX0" fmla="*/ 0 w 1244600"/>
              <a:gd name="connsiteY0" fmla="*/ 0 h 6874934"/>
              <a:gd name="connsiteX1" fmla="*/ 1117600 w 1244600"/>
              <a:gd name="connsiteY1" fmla="*/ 6866467 h 6874934"/>
              <a:gd name="connsiteX2" fmla="*/ 1244600 w 1244600"/>
              <a:gd name="connsiteY2" fmla="*/ 6874934 h 6874934"/>
              <a:gd name="connsiteX3" fmla="*/ 1236134 w 1244600"/>
              <a:gd name="connsiteY3" fmla="*/ 0 h 6874934"/>
              <a:gd name="connsiteX4" fmla="*/ 0 w 1244600"/>
              <a:gd name="connsiteY4" fmla="*/ 0 h 6874934"/>
              <a:gd name="connsiteX0" fmla="*/ 0 w 1253067"/>
              <a:gd name="connsiteY0" fmla="*/ 0 h 6874934"/>
              <a:gd name="connsiteX1" fmla="*/ 1117600 w 1253067"/>
              <a:gd name="connsiteY1" fmla="*/ 6866467 h 6874934"/>
              <a:gd name="connsiteX2" fmla="*/ 1244600 w 1253067"/>
              <a:gd name="connsiteY2" fmla="*/ 6874934 h 6874934"/>
              <a:gd name="connsiteX3" fmla="*/ 1253067 w 1253067"/>
              <a:gd name="connsiteY3" fmla="*/ 0 h 6874934"/>
              <a:gd name="connsiteX4" fmla="*/ 0 w 1253067"/>
              <a:gd name="connsiteY4" fmla="*/ 0 h 6874934"/>
              <a:gd name="connsiteX0" fmla="*/ 0 w 1270244"/>
              <a:gd name="connsiteY0" fmla="*/ 0 h 6866467"/>
              <a:gd name="connsiteX1" fmla="*/ 1117600 w 1270244"/>
              <a:gd name="connsiteY1" fmla="*/ 6866467 h 6866467"/>
              <a:gd name="connsiteX2" fmla="*/ 1270000 w 1270244"/>
              <a:gd name="connsiteY2" fmla="*/ 6866467 h 6866467"/>
              <a:gd name="connsiteX3" fmla="*/ 1253067 w 1270244"/>
              <a:gd name="connsiteY3" fmla="*/ 0 h 6866467"/>
              <a:gd name="connsiteX4" fmla="*/ 0 w 1270244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244" h="6866467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1F29FD">
              <a:alpha val="6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Freeform 14"/>
          <p:cNvSpPr/>
          <p:nvPr userDrawn="1"/>
        </p:nvSpPr>
        <p:spPr>
          <a:xfrm>
            <a:off x="10394950" y="3589338"/>
            <a:ext cx="1820863" cy="3268662"/>
          </a:xfrm>
          <a:custGeom>
            <a:avLst/>
            <a:gdLst>
              <a:gd name="connsiteX0" fmla="*/ 0 w 1820333"/>
              <a:gd name="connsiteY0" fmla="*/ 3268133 h 3268133"/>
              <a:gd name="connsiteX1" fmla="*/ 1811866 w 1820333"/>
              <a:gd name="connsiteY1" fmla="*/ 0 h 3268133"/>
              <a:gd name="connsiteX2" fmla="*/ 1820333 w 1820333"/>
              <a:gd name="connsiteY2" fmla="*/ 3259666 h 3268133"/>
              <a:gd name="connsiteX3" fmla="*/ 0 w 1820333"/>
              <a:gd name="connsiteY3" fmla="*/ 3268133 h 326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rgbClr val="FF6F00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AutoShape 2" descr="imap://vermes@imap.lal.in2p3.fr:143/fetch%3EUID%3E.INBOX.ThomX%20-%20Admin%3E468?part=1.1.2.2&amp;filename=logo_ThomX_versionHD.jpg"/>
          <p:cNvSpPr>
            <a:spLocks noChangeAspect="1" noChangeArrowheads="1"/>
          </p:cNvSpPr>
          <p:nvPr userDrawn="1"/>
        </p:nvSpPr>
        <p:spPr bwMode="auto">
          <a:xfrm>
            <a:off x="155575" y="-1333500"/>
            <a:ext cx="687705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defRPr/>
            </a:pPr>
            <a:endParaRPr lang="fr-FR" altLang="fr-FR" smtClean="0">
              <a:ea typeface="+mn-ea"/>
              <a:cs typeface="Arial" charset="0"/>
            </a:endParaRPr>
          </a:p>
        </p:txBody>
      </p:sp>
      <p:sp>
        <p:nvSpPr>
          <p:cNvPr id="17" name="AutoShape 4" descr="imap://vermes@imap.lal.in2p3.fr:143/fetch%3EUID%3E.INBOX.ThomX%20-%20Admin%3E468?part=1.1.2.2&amp;filename=logo_ThomX_versionHD.jpg"/>
          <p:cNvSpPr>
            <a:spLocks noChangeAspect="1" noChangeArrowheads="1"/>
          </p:cNvSpPr>
          <p:nvPr userDrawn="1"/>
        </p:nvSpPr>
        <p:spPr bwMode="auto">
          <a:xfrm>
            <a:off x="307975" y="-1181100"/>
            <a:ext cx="687705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defRPr/>
            </a:pPr>
            <a:endParaRPr lang="fr-FR" altLang="fr-FR" smtClean="0">
              <a:ea typeface="+mn-ea"/>
              <a:cs typeface="Arial" charset="0"/>
            </a:endParaRPr>
          </a:p>
        </p:txBody>
      </p:sp>
      <p:pic>
        <p:nvPicPr>
          <p:cNvPr id="18" name="Image 34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550" y="3390900"/>
            <a:ext cx="3219450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358" y="1537252"/>
            <a:ext cx="7996998" cy="2000272"/>
          </a:xfrm>
        </p:spPr>
        <p:txBody>
          <a:bodyPr anchor="b">
            <a:noAutofit/>
          </a:bodyPr>
          <a:lstStyle>
            <a:lvl1pPr algn="ctr">
              <a:defRPr sz="4800">
                <a:solidFill>
                  <a:srgbClr val="FF6F00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5358" y="4526424"/>
            <a:ext cx="7996998" cy="98480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092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512" y="609600"/>
            <a:ext cx="8598907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512" y="4470400"/>
            <a:ext cx="8598907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ECDB5-D3CB-4F74-A58A-B92348F9DDED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749756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577" y="609600"/>
            <a:ext cx="809624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512" y="4470400"/>
            <a:ext cx="8598907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495" y="3632200"/>
            <a:ext cx="722640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CC5CA-C9DB-411E-B0E4-09620457301C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335543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512" y="1931988"/>
            <a:ext cx="8598907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512" y="4527448"/>
            <a:ext cx="8598907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EAEA9-FAAB-455C-9EEA-98D0464955B0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1082073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577" y="609600"/>
            <a:ext cx="809624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512" y="4527448"/>
            <a:ext cx="8598907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509" y="4013200"/>
            <a:ext cx="8598908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FFF3B-27FA-47B5-AEF0-F4C2C75516DD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2985660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978" y="609600"/>
            <a:ext cx="8590440" cy="3022600"/>
          </a:xfrm>
        </p:spPr>
        <p:txBody>
          <a:bodyPr anchor="ctr">
            <a:normAutofit/>
          </a:bodyPr>
          <a:lstStyle>
            <a:lvl1pPr algn="l">
              <a:defRPr sz="4400" b="0" cap="none">
                <a:solidFill>
                  <a:srgbClr val="FF6F00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512" y="4527448"/>
            <a:ext cx="8598907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509" y="4013200"/>
            <a:ext cx="8598908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rgbClr val="FF6F00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8E147-2596-49AE-8F1C-205C0225E7E2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036581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314E3-822A-4509-B296-AFF5EF7F0FCF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5919024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9749" y="609600"/>
            <a:ext cx="1305083" cy="5251451"/>
          </a:xfrm>
        </p:spPr>
        <p:txBody>
          <a:bodyPr vert="eaVert" anchor="ctr"/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511" y="609600"/>
            <a:ext cx="7061989" cy="525145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17552-92D2-4A60-8FC1-A6A352F06E3A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945065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FF6F00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 marL="742950" indent="-285750"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2pPr>
            <a:lvl3pPr marL="1143000" indent="-228600"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 marL="2057400" indent="-228600">
              <a:buFont typeface="Trebuchet MS" panose="020B0603020202020204" pitchFamily="34" charset="0"/>
              <a:buChar char="—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CF69F-F71E-4A7A-A1F4-DB8DFD8BDEC4}" type="slidenum">
              <a:rPr lang="en-US" altLang="fr-FR"/>
              <a:pPr>
                <a:defRPr/>
              </a:pPr>
              <a:t>‹N°›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1327579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77512" y="2700868"/>
            <a:ext cx="8598907" cy="1826581"/>
          </a:xfrm>
        </p:spPr>
        <p:txBody>
          <a:bodyPr anchor="b"/>
          <a:lstStyle>
            <a:lvl1pPr algn="l">
              <a:defRPr sz="4000" b="0" cap="none">
                <a:solidFill>
                  <a:srgbClr val="FF6F00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77512" y="4527448"/>
            <a:ext cx="8598907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20A9D-9146-492A-963A-23977362DB03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093345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922" y="1451291"/>
            <a:ext cx="4186713" cy="80339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922" y="2306518"/>
            <a:ext cx="4186713" cy="3734846"/>
          </a:xfrm>
        </p:spPr>
        <p:txBody>
          <a:bodyPr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9709" y="1438333"/>
            <a:ext cx="4186708" cy="829310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9710" y="2319476"/>
            <a:ext cx="4186707" cy="3721888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5DB62-1618-4C5D-B65C-0F00FD2BB670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082588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vanc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77511" y="609600"/>
            <a:ext cx="8598907" cy="699154"/>
          </a:xfrm>
        </p:spPr>
        <p:txBody>
          <a:bodyPr/>
          <a:lstStyle>
            <a:lvl1pPr>
              <a:defRPr>
                <a:solidFill>
                  <a:srgbClr val="FF6F00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675922" y="1451291"/>
            <a:ext cx="4186713" cy="803394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675922" y="2306518"/>
            <a:ext cx="4186713" cy="3734846"/>
          </a:xfrm>
        </p:spPr>
        <p:txBody>
          <a:bodyPr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9709" y="1438333"/>
            <a:ext cx="4186708" cy="829310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4"/>
          </p:nvPr>
        </p:nvSpPr>
        <p:spPr>
          <a:xfrm>
            <a:off x="5089710" y="2319476"/>
            <a:ext cx="4186707" cy="3721888"/>
          </a:xfrm>
        </p:spPr>
        <p:txBody>
          <a:bodyPr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10E21-67AA-42A0-96D3-85696A716915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605641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511" y="609600"/>
            <a:ext cx="8598907" cy="686196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B0335-2C20-454C-B65C-FD65B87B8E00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509844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F291D-B8DC-49BE-9FC2-608BB0EE918B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273795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510" y="1498604"/>
            <a:ext cx="385553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01" y="514925"/>
            <a:ext cx="4514717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510" y="2777069"/>
            <a:ext cx="3855532" cy="258444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FEA31-D583-4C36-A27B-98F25F87BF3A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82528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511" y="4800600"/>
            <a:ext cx="8598906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511" y="609600"/>
            <a:ext cx="8598907" cy="384571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511" y="5367338"/>
            <a:ext cx="8598906" cy="674024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030C0-0968-4138-8AB9-A3D38146035C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850678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7413625" y="3681413"/>
            <a:ext cx="4765675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359900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9188450" y="-7938"/>
            <a:ext cx="3006725" cy="6865938"/>
          </a:xfrm>
          <a:custGeom>
            <a:avLst/>
            <a:gdLst>
              <a:gd name="connsiteX0" fmla="*/ 2023534 w 3005667"/>
              <a:gd name="connsiteY0" fmla="*/ 8467 h 6866467"/>
              <a:gd name="connsiteX1" fmla="*/ 0 w 3005667"/>
              <a:gd name="connsiteY1" fmla="*/ 6866467 h 6866467"/>
              <a:gd name="connsiteX2" fmla="*/ 2997200 w 3005667"/>
              <a:gd name="connsiteY2" fmla="*/ 6858000 h 6866467"/>
              <a:gd name="connsiteX3" fmla="*/ 3005667 w 3005667"/>
              <a:gd name="connsiteY3" fmla="*/ 0 h 6866467"/>
              <a:gd name="connsiteX4" fmla="*/ 2023534 w 3005667"/>
              <a:gd name="connsiteY4" fmla="*/ 8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667" h="6866467">
                <a:moveTo>
                  <a:pt x="2023534" y="8467"/>
                </a:moveTo>
                <a:lnTo>
                  <a:pt x="0" y="6866467"/>
                </a:lnTo>
                <a:lnTo>
                  <a:pt x="2997200" y="6858000"/>
                </a:lnTo>
                <a:cubicBezTo>
                  <a:pt x="3000022" y="4572000"/>
                  <a:pt x="3002845" y="2286000"/>
                  <a:pt x="3005667" y="0"/>
                </a:cubicBezTo>
                <a:lnTo>
                  <a:pt x="2023534" y="8467"/>
                </a:lnTo>
                <a:close/>
              </a:path>
            </a:pathLst>
          </a:custGeom>
          <a:solidFill>
            <a:srgbClr val="FF6F0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9604375" y="-7938"/>
            <a:ext cx="2590800" cy="6865938"/>
          </a:xfrm>
          <a:custGeom>
            <a:avLst/>
            <a:gdLst>
              <a:gd name="connsiteX0" fmla="*/ 0 w 2590800"/>
              <a:gd name="connsiteY0" fmla="*/ 0 h 6866467"/>
              <a:gd name="connsiteX1" fmla="*/ 1202267 w 2590800"/>
              <a:gd name="connsiteY1" fmla="*/ 6866467 h 6866467"/>
              <a:gd name="connsiteX2" fmla="*/ 2590800 w 2590800"/>
              <a:gd name="connsiteY2" fmla="*/ 6866467 h 6866467"/>
              <a:gd name="connsiteX3" fmla="*/ 2582333 w 2590800"/>
              <a:gd name="connsiteY3" fmla="*/ 0 h 6866467"/>
              <a:gd name="connsiteX4" fmla="*/ 0 w 2590800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6866467">
                <a:moveTo>
                  <a:pt x="0" y="0"/>
                </a:moveTo>
                <a:lnTo>
                  <a:pt x="1202267" y="6866467"/>
                </a:lnTo>
                <a:lnTo>
                  <a:pt x="2590800" y="6866467"/>
                </a:lnTo>
                <a:cubicBezTo>
                  <a:pt x="2587978" y="4577645"/>
                  <a:pt x="2585155" y="2288822"/>
                  <a:pt x="2582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8934450" y="3048000"/>
            <a:ext cx="3260725" cy="3810000"/>
          </a:xfrm>
          <a:custGeom>
            <a:avLst/>
            <a:gdLst>
              <a:gd name="connsiteX0" fmla="*/ 0 w 3259667"/>
              <a:gd name="connsiteY0" fmla="*/ 3810000 h 3810000"/>
              <a:gd name="connsiteX1" fmla="*/ 3251200 w 3259667"/>
              <a:gd name="connsiteY1" fmla="*/ 0 h 3810000"/>
              <a:gd name="connsiteX2" fmla="*/ 3259667 w 3259667"/>
              <a:gd name="connsiteY2" fmla="*/ 3810000 h 3810000"/>
              <a:gd name="connsiteX3" fmla="*/ 0 w 3259667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rgbClr val="438CFF">
              <a:alpha val="71765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9340850" y="-7938"/>
            <a:ext cx="2854325" cy="6865938"/>
          </a:xfrm>
          <a:custGeom>
            <a:avLst/>
            <a:gdLst>
              <a:gd name="connsiteX0" fmla="*/ 0 w 2853267"/>
              <a:gd name="connsiteY0" fmla="*/ 0 h 6866467"/>
              <a:gd name="connsiteX1" fmla="*/ 2472267 w 2853267"/>
              <a:gd name="connsiteY1" fmla="*/ 6866467 h 6866467"/>
              <a:gd name="connsiteX2" fmla="*/ 2853267 w 2853267"/>
              <a:gd name="connsiteY2" fmla="*/ 6858000 h 6866467"/>
              <a:gd name="connsiteX3" fmla="*/ 2853267 w 2853267"/>
              <a:gd name="connsiteY3" fmla="*/ 0 h 6866467"/>
              <a:gd name="connsiteX4" fmla="*/ 0 w 2853267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F00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0907713" y="-7938"/>
            <a:ext cx="1287462" cy="6865938"/>
          </a:xfrm>
          <a:custGeom>
            <a:avLst/>
            <a:gdLst>
              <a:gd name="connsiteX0" fmla="*/ 1016000 w 1286933"/>
              <a:gd name="connsiteY0" fmla="*/ 0 h 6866467"/>
              <a:gd name="connsiteX1" fmla="*/ 0 w 1286933"/>
              <a:gd name="connsiteY1" fmla="*/ 6866467 h 6866467"/>
              <a:gd name="connsiteX2" fmla="*/ 1286933 w 1286933"/>
              <a:gd name="connsiteY2" fmla="*/ 6866467 h 6866467"/>
              <a:gd name="connsiteX3" fmla="*/ 1278466 w 1286933"/>
              <a:gd name="connsiteY3" fmla="*/ 0 h 6866467"/>
              <a:gd name="connsiteX4" fmla="*/ 1016000 w 1286933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2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10941050" y="-7938"/>
            <a:ext cx="1271588" cy="6865938"/>
          </a:xfrm>
          <a:custGeom>
            <a:avLst/>
            <a:gdLst>
              <a:gd name="connsiteX0" fmla="*/ 0 w 1244600"/>
              <a:gd name="connsiteY0" fmla="*/ 0 h 6874934"/>
              <a:gd name="connsiteX1" fmla="*/ 1117600 w 1244600"/>
              <a:gd name="connsiteY1" fmla="*/ 6866467 h 6874934"/>
              <a:gd name="connsiteX2" fmla="*/ 1244600 w 1244600"/>
              <a:gd name="connsiteY2" fmla="*/ 6874934 h 6874934"/>
              <a:gd name="connsiteX3" fmla="*/ 1236134 w 1244600"/>
              <a:gd name="connsiteY3" fmla="*/ 0 h 6874934"/>
              <a:gd name="connsiteX4" fmla="*/ 0 w 1244600"/>
              <a:gd name="connsiteY4" fmla="*/ 0 h 6874934"/>
              <a:gd name="connsiteX0" fmla="*/ 0 w 1253067"/>
              <a:gd name="connsiteY0" fmla="*/ 0 h 6874934"/>
              <a:gd name="connsiteX1" fmla="*/ 1117600 w 1253067"/>
              <a:gd name="connsiteY1" fmla="*/ 6866467 h 6874934"/>
              <a:gd name="connsiteX2" fmla="*/ 1244600 w 1253067"/>
              <a:gd name="connsiteY2" fmla="*/ 6874934 h 6874934"/>
              <a:gd name="connsiteX3" fmla="*/ 1253067 w 1253067"/>
              <a:gd name="connsiteY3" fmla="*/ 0 h 6874934"/>
              <a:gd name="connsiteX4" fmla="*/ 0 w 1253067"/>
              <a:gd name="connsiteY4" fmla="*/ 0 h 6874934"/>
              <a:gd name="connsiteX0" fmla="*/ 0 w 1270244"/>
              <a:gd name="connsiteY0" fmla="*/ 0 h 6866467"/>
              <a:gd name="connsiteX1" fmla="*/ 1117600 w 1270244"/>
              <a:gd name="connsiteY1" fmla="*/ 6866467 h 6866467"/>
              <a:gd name="connsiteX2" fmla="*/ 1270000 w 1270244"/>
              <a:gd name="connsiteY2" fmla="*/ 6866467 h 6866467"/>
              <a:gd name="connsiteX3" fmla="*/ 1253067 w 1270244"/>
              <a:gd name="connsiteY3" fmla="*/ 0 h 6866467"/>
              <a:gd name="connsiteX4" fmla="*/ 0 w 1270244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244" h="6866467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1F29FD">
              <a:alpha val="6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Freeform 14"/>
          <p:cNvSpPr/>
          <p:nvPr/>
        </p:nvSpPr>
        <p:spPr>
          <a:xfrm>
            <a:off x="10394950" y="3598863"/>
            <a:ext cx="1820863" cy="3268662"/>
          </a:xfrm>
          <a:custGeom>
            <a:avLst/>
            <a:gdLst>
              <a:gd name="connsiteX0" fmla="*/ 0 w 1820333"/>
              <a:gd name="connsiteY0" fmla="*/ 3268133 h 3268133"/>
              <a:gd name="connsiteX1" fmla="*/ 1811866 w 1820333"/>
              <a:gd name="connsiteY1" fmla="*/ 0 h 3268133"/>
              <a:gd name="connsiteX2" fmla="*/ 1820333 w 1820333"/>
              <a:gd name="connsiteY2" fmla="*/ 3259666 h 3268133"/>
              <a:gd name="connsiteX3" fmla="*/ 0 w 1820333"/>
              <a:gd name="connsiteY3" fmla="*/ 3268133 h 326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rgbClr val="FF6F00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-7938" y="4025900"/>
            <a:ext cx="457201" cy="2854325"/>
          </a:xfrm>
          <a:custGeom>
            <a:avLst/>
            <a:gdLst>
              <a:gd name="connsiteX0" fmla="*/ 0 w 457200"/>
              <a:gd name="connsiteY0" fmla="*/ 0 h 2853267"/>
              <a:gd name="connsiteX1" fmla="*/ 457200 w 457200"/>
              <a:gd name="connsiteY1" fmla="*/ 2853267 h 2853267"/>
              <a:gd name="connsiteX2" fmla="*/ 0 w 457200"/>
              <a:gd name="connsiteY2" fmla="*/ 2844800 h 2853267"/>
              <a:gd name="connsiteX3" fmla="*/ 0 w 457200"/>
              <a:gd name="connsiteY3" fmla="*/ 0 h 285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2853267">
                <a:moveTo>
                  <a:pt x="0" y="0"/>
                </a:moveTo>
                <a:lnTo>
                  <a:pt x="457200" y="2853267"/>
                </a:lnTo>
                <a:lnTo>
                  <a:pt x="0" y="2844800"/>
                </a:lnTo>
                <a:cubicBezTo>
                  <a:pt x="2822" y="1905000"/>
                  <a:pt x="5645" y="965200"/>
                  <a:pt x="0" y="0"/>
                </a:cubicBezTo>
                <a:close/>
              </a:path>
            </a:pathLst>
          </a:custGeom>
          <a:solidFill>
            <a:srgbClr val="FF6F00">
              <a:alpha val="8470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6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79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 style du titre</a:t>
            </a:r>
            <a:endParaRPr lang="en-US" altLang="fr-FR" smtClean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42950" y="1392238"/>
            <a:ext cx="8597900" cy="45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  <a:endParaRPr lang="en-US" altLang="fr-FR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2638" y="6494463"/>
            <a:ext cx="560387" cy="3079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i="1">
                <a:solidFill>
                  <a:srgbClr val="FF6F00"/>
                </a:solidFill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4EEB483D-9B87-43F9-AE09-D5794F262174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  <p:sp>
        <p:nvSpPr>
          <p:cNvPr id="1039" name="ZoneTexte 20"/>
          <p:cNvSpPr txBox="1">
            <a:spLocks noChangeArrowheads="1"/>
          </p:cNvSpPr>
          <p:nvPr userDrawn="1"/>
        </p:nvSpPr>
        <p:spPr bwMode="auto">
          <a:xfrm>
            <a:off x="661988" y="6518275"/>
            <a:ext cx="26511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fr-FR" altLang="fr-FR" sz="1000" i="1" dirty="0" smtClean="0">
                <a:solidFill>
                  <a:srgbClr val="FF6F00"/>
                </a:solidFill>
              </a:rPr>
              <a:t>Vacuum</a:t>
            </a:r>
            <a:r>
              <a:rPr lang="fr-FR" altLang="fr-FR" sz="1000" i="1" baseline="0" dirty="0" smtClean="0">
                <a:solidFill>
                  <a:srgbClr val="FF6F00"/>
                </a:solidFill>
              </a:rPr>
              <a:t> </a:t>
            </a:r>
            <a:r>
              <a:rPr lang="fr-FR" altLang="fr-FR" sz="1000" i="1" baseline="0" dirty="0" err="1" smtClean="0">
                <a:solidFill>
                  <a:srgbClr val="FF6F00"/>
                </a:solidFill>
              </a:rPr>
              <a:t>status</a:t>
            </a:r>
            <a:endParaRPr lang="fr-FR" altLang="fr-FR" sz="1000" i="1" dirty="0" smtClean="0">
              <a:solidFill>
                <a:srgbClr val="FF6F00"/>
              </a:solidFill>
            </a:endParaRPr>
          </a:p>
        </p:txBody>
      </p:sp>
      <p:sp>
        <p:nvSpPr>
          <p:cNvPr id="1040" name="ZoneTexte 21"/>
          <p:cNvSpPr txBox="1">
            <a:spLocks noChangeArrowheads="1"/>
          </p:cNvSpPr>
          <p:nvPr userDrawn="1"/>
        </p:nvSpPr>
        <p:spPr bwMode="auto">
          <a:xfrm>
            <a:off x="4276725" y="6511925"/>
            <a:ext cx="348297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algn="r" eaLnBrk="1" hangingPunct="1">
              <a:defRPr/>
            </a:pPr>
            <a:r>
              <a:rPr lang="fr-FR" altLang="fr-FR" sz="900" i="1" dirty="0" smtClean="0"/>
              <a:t>Frédéric LETELLIER (LAL) – Orsay, 21st </a:t>
            </a:r>
            <a:r>
              <a:rPr lang="fr-FR" altLang="fr-FR" sz="900" i="1" dirty="0" err="1" smtClean="0"/>
              <a:t>June</a:t>
            </a:r>
            <a:r>
              <a:rPr lang="fr-FR" altLang="fr-FR" sz="900" i="1" dirty="0" smtClean="0"/>
              <a:t> 2018</a:t>
            </a:r>
          </a:p>
        </p:txBody>
      </p:sp>
      <p:pic>
        <p:nvPicPr>
          <p:cNvPr id="1041" name="Image 17"/>
          <p:cNvPicPr>
            <a:picLocks noChangeAspect="1"/>
          </p:cNvPicPr>
          <p:nvPr userDrawn="1"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8388" y="5902325"/>
            <a:ext cx="2227262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FF6F00"/>
          </a:solidFill>
          <a:latin typeface="+mj-lt"/>
          <a:ea typeface="MS PGothic" panose="020B0600070205080204" pitchFamily="34" charset="-128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FF6F00"/>
          </a:solidFill>
          <a:latin typeface="Trebuchet MS" pitchFamily="34" charset="0"/>
          <a:ea typeface="MS PGothic" panose="020B0600070205080204" pitchFamily="34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FF6F00"/>
          </a:solidFill>
          <a:latin typeface="Trebuchet MS" pitchFamily="34" charset="0"/>
          <a:ea typeface="MS PGothic" panose="020B0600070205080204" pitchFamily="34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FF6F00"/>
          </a:solidFill>
          <a:latin typeface="Trebuchet MS" pitchFamily="34" charset="0"/>
          <a:ea typeface="MS PGothic" panose="020B0600070205080204" pitchFamily="34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FF6F00"/>
          </a:solidFill>
          <a:latin typeface="Trebuchet MS" pitchFamily="34" charset="0"/>
          <a:ea typeface="MS PGothic" panose="020B0600070205080204" pitchFamily="34" charset="-128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FF6F00"/>
        </a:buClr>
        <a:buSzPct val="80000"/>
        <a:buFont typeface="Wingdings 3" panose="05040102010807070707" pitchFamily="18" charset="2"/>
        <a:buChar char="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FF6F00"/>
        </a:buClr>
        <a:buSzPct val="80000"/>
        <a:buFont typeface="Wingdings" panose="05000000000000000000" pitchFamily="2" charset="2"/>
        <a:buChar char="Ø"/>
        <a:defRPr sz="16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FF6F00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FF6F00"/>
        </a:buClr>
        <a:buSzPct val="80000"/>
        <a:buFont typeface="Wingdings" panose="05000000000000000000" pitchFamily="2" charset="2"/>
        <a:buChar char="Ø"/>
        <a:defRPr sz="1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FF6F00"/>
        </a:buClr>
        <a:buSzPct val="80000"/>
        <a:buFont typeface="Trebuchet MS" panose="020B0603020202020204" pitchFamily="34" charset="0"/>
        <a:buChar char="—"/>
        <a:defRPr sz="1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ctrTitle"/>
          </p:nvPr>
        </p:nvSpPr>
        <p:spPr>
          <a:xfrm>
            <a:off x="855663" y="1536700"/>
            <a:ext cx="7996237" cy="939800"/>
          </a:xfrm>
        </p:spPr>
        <p:txBody>
          <a:bodyPr/>
          <a:lstStyle/>
          <a:p>
            <a:pPr eaLnBrk="1" hangingPunct="1"/>
            <a:r>
              <a:rPr lang="fr-FR" altLang="fr-FR" smtClean="0"/>
              <a:t>Vacuum status</a:t>
            </a:r>
          </a:p>
        </p:txBody>
      </p:sp>
      <p:sp>
        <p:nvSpPr>
          <p:cNvPr id="5123" name="Sous-titre 2"/>
          <p:cNvSpPr>
            <a:spLocks noGrp="1"/>
          </p:cNvSpPr>
          <p:nvPr>
            <p:ph type="subTitle" idx="1"/>
          </p:nvPr>
        </p:nvSpPr>
        <p:spPr>
          <a:xfrm>
            <a:off x="855663" y="4525963"/>
            <a:ext cx="7996237" cy="985837"/>
          </a:xfrm>
        </p:spPr>
        <p:txBody>
          <a:bodyPr>
            <a:normAutofit/>
          </a:bodyPr>
          <a:lstStyle/>
          <a:p>
            <a:pPr eaLnBrk="1" hangingPunct="1"/>
            <a:r>
              <a:rPr lang="fr-FR" altLang="fr-FR" dirty="0" smtClean="0"/>
              <a:t>Frédéric LETELLIER </a:t>
            </a:r>
            <a:r>
              <a:rPr lang="fr-FR" altLang="fr-FR" dirty="0"/>
              <a:t>(on </a:t>
            </a:r>
            <a:r>
              <a:rPr lang="fr-FR" altLang="fr-FR" dirty="0" err="1" smtClean="0"/>
              <a:t>behalf</a:t>
            </a:r>
            <a:r>
              <a:rPr lang="fr-FR" altLang="fr-FR" dirty="0" smtClean="0"/>
              <a:t> </a:t>
            </a:r>
            <a:r>
              <a:rPr lang="fr-FR" altLang="fr-FR" dirty="0"/>
              <a:t>of </a:t>
            </a:r>
            <a:r>
              <a:rPr lang="fr-FR" altLang="fr-FR" dirty="0" smtClean="0"/>
              <a:t>the vacuum group)</a:t>
            </a:r>
          </a:p>
          <a:p>
            <a:pPr eaLnBrk="1" hangingPunct="1"/>
            <a:r>
              <a:rPr lang="fr-FR" altLang="fr-FR" dirty="0" smtClean="0"/>
              <a:t>LAL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FF6F00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1000"/>
              </a:spcBef>
              <a:buClr>
                <a:srgbClr val="FF6F00"/>
              </a:buClr>
              <a:buSzPct val="80000"/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" panose="05000000000000000000" pitchFamily="2" charset="2"/>
              <a:buChar char="Ø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1000"/>
              </a:spcBef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CA561BF-FD31-4427-9A55-CF88FBED255B}" type="slidenum">
              <a:rPr lang="en-US" altLang="fr-FR" smtClean="0">
                <a:solidFill>
                  <a:srgbClr val="FF6F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fr-FR" smtClean="0">
              <a:solidFill>
                <a:srgbClr val="FF6F00"/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565150" y="1554799"/>
            <a:ext cx="8229600" cy="305149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fr-FR" altLang="fr-FR" dirty="0" err="1"/>
              <a:t>Several</a:t>
            </a:r>
            <a:r>
              <a:rPr lang="fr-FR" altLang="fr-FR" dirty="0"/>
              <a:t> operating </a:t>
            </a:r>
            <a:r>
              <a:rPr lang="fr-FR" altLang="fr-FR" dirty="0" smtClean="0"/>
              <a:t>configurations</a:t>
            </a:r>
          </a:p>
          <a:p>
            <a:pPr>
              <a:defRPr/>
            </a:pPr>
            <a:r>
              <a:rPr lang="en-US" dirty="0" smtClean="0">
                <a:ea typeface="ＭＳ Ｐゴシック" charset="0"/>
              </a:rPr>
              <a:t>LINAC, direct beam</a:t>
            </a:r>
          </a:p>
          <a:p>
            <a:pPr>
              <a:defRPr/>
            </a:pPr>
            <a:r>
              <a:rPr lang="en-US" dirty="0" smtClean="0">
                <a:ea typeface="ＭＳ Ｐゴシック" charset="0"/>
              </a:rPr>
              <a:t>LINAC + Extraction line</a:t>
            </a:r>
          </a:p>
          <a:p>
            <a:pPr>
              <a:defRPr/>
            </a:pPr>
            <a:endParaRPr lang="en-US" altLang="fr-FR" dirty="0">
              <a:ea typeface="ＭＳ Ｐゴシック" charset="0"/>
            </a:endParaRPr>
          </a:p>
          <a:p>
            <a:pPr>
              <a:defRPr/>
            </a:pPr>
            <a:r>
              <a:rPr lang="en-US" altLang="fr-FR" dirty="0" smtClean="0"/>
              <a:t>Ring with beam and without </a:t>
            </a:r>
            <a:r>
              <a:rPr lang="en-US" altLang="fr-FR" dirty="0"/>
              <a:t>laser interaction (isolated optical </a:t>
            </a:r>
            <a:r>
              <a:rPr lang="en-US" altLang="fr-FR" dirty="0" smtClean="0"/>
              <a:t>cavity)</a:t>
            </a:r>
            <a:endParaRPr lang="en-US" altLang="fr-FR" dirty="0"/>
          </a:p>
          <a:p>
            <a:pPr>
              <a:defRPr/>
            </a:pPr>
            <a:r>
              <a:rPr lang="en-US" altLang="fr-FR" b="1" dirty="0"/>
              <a:t>Ring with </a:t>
            </a:r>
            <a:r>
              <a:rPr lang="en-US" altLang="fr-FR" b="1" dirty="0" smtClean="0"/>
              <a:t>beam and </a:t>
            </a:r>
            <a:r>
              <a:rPr lang="en-US" altLang="fr-FR" b="1" dirty="0"/>
              <a:t>laser in optical cavity</a:t>
            </a:r>
            <a:endParaRPr lang="en-US" altLang="fr-FR" b="1" dirty="0" smtClean="0"/>
          </a:p>
          <a:p>
            <a:pPr>
              <a:defRPr/>
            </a:pPr>
            <a:r>
              <a:rPr lang="en-US" altLang="fr-FR" dirty="0"/>
              <a:t>Only optical </a:t>
            </a:r>
            <a:r>
              <a:rPr lang="en-US" altLang="fr-FR" dirty="0" smtClean="0"/>
              <a:t>cavity (laser alone)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en-US" sz="2800" dirty="0">
                <a:ea typeface="ＭＳ Ｐゴシック" charset="0"/>
              </a:rPr>
              <a:t>« vacuum » security on </a:t>
            </a:r>
            <a:r>
              <a:rPr lang="en-US" sz="2800" dirty="0" smtClean="0">
                <a:ea typeface="ＭＳ Ｐゴシック" charset="0"/>
              </a:rPr>
              <a:t>ThomX</a:t>
            </a:r>
            <a:endParaRPr lang="fr-FR" sz="2800" dirty="0"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FF6F00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1000"/>
              </a:spcBef>
              <a:buClr>
                <a:srgbClr val="FF6F00"/>
              </a:buClr>
              <a:buSzPct val="80000"/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" panose="05000000000000000000" pitchFamily="2" charset="2"/>
              <a:buChar char="Ø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1000"/>
              </a:spcBef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331DAC3-C52F-4E25-AA1F-6B2344D3E6B0}" type="slidenum">
              <a:rPr lang="en-US" altLang="fr-FR" smtClean="0">
                <a:solidFill>
                  <a:srgbClr val="FF6F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fr-FR" smtClean="0">
              <a:solidFill>
                <a:srgbClr val="FF6F00"/>
              </a:solidFill>
            </a:endParaRPr>
          </a:p>
        </p:txBody>
      </p:sp>
      <p:pic>
        <p:nvPicPr>
          <p:cNvPr id="23555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049" y="1354349"/>
            <a:ext cx="7634377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ZoneTexte 5"/>
          <p:cNvSpPr txBox="1">
            <a:spLocks noChangeArrowheads="1"/>
          </p:cNvSpPr>
          <p:nvPr/>
        </p:nvSpPr>
        <p:spPr bwMode="auto">
          <a:xfrm>
            <a:off x="9432925" y="4003675"/>
            <a:ext cx="15954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/>
              <a:t>Picture by</a:t>
            </a:r>
          </a:p>
          <a:p>
            <a:r>
              <a:rPr lang="fr-FR" altLang="fr-FR"/>
              <a:t>É. Mistretta</a:t>
            </a:r>
          </a:p>
        </p:txBody>
      </p:sp>
      <p:sp>
        <p:nvSpPr>
          <p:cNvPr id="23557" name="ZoneTexte 8"/>
          <p:cNvSpPr txBox="1">
            <a:spLocks noChangeArrowheads="1"/>
          </p:cNvSpPr>
          <p:nvPr/>
        </p:nvSpPr>
        <p:spPr bwMode="auto">
          <a:xfrm>
            <a:off x="8037138" y="5675123"/>
            <a:ext cx="1597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dirty="0"/>
              <a:t>Beam dump</a:t>
            </a: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en-US" sz="2800" dirty="0" smtClean="0">
                <a:ea typeface="ＭＳ Ｐゴシック" charset="0"/>
              </a:rPr>
              <a:t>LINAC, direct beam</a:t>
            </a:r>
            <a:endParaRPr lang="fr-FR" sz="2800" dirty="0"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FF6F00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1000"/>
              </a:spcBef>
              <a:buClr>
                <a:srgbClr val="FF6F00"/>
              </a:buClr>
              <a:buSzPct val="80000"/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" panose="05000000000000000000" pitchFamily="2" charset="2"/>
              <a:buChar char="Ø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1000"/>
              </a:spcBef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5F851E9-EE03-4236-AC60-EA2F20EF7657}" type="slidenum">
              <a:rPr lang="en-US" altLang="fr-FR" smtClean="0">
                <a:solidFill>
                  <a:srgbClr val="FF6F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fr-FR" smtClean="0">
              <a:solidFill>
                <a:srgbClr val="FF6F00"/>
              </a:solidFill>
            </a:endParaRPr>
          </a:p>
        </p:txBody>
      </p:sp>
      <p:pic>
        <p:nvPicPr>
          <p:cNvPr id="25603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434" y="1354536"/>
            <a:ext cx="7573991" cy="5382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en-US" sz="2800" dirty="0" smtClean="0">
                <a:ea typeface="ＭＳ Ｐゴシック" charset="0"/>
              </a:rPr>
              <a:t>LINAC + extraction </a:t>
            </a:r>
            <a:r>
              <a:rPr lang="en-US" sz="2800" dirty="0">
                <a:ea typeface="ＭＳ Ｐゴシック" charset="0"/>
              </a:rPr>
              <a:t>line</a:t>
            </a:r>
            <a:endParaRPr lang="fr-FR" sz="2800" dirty="0">
              <a:ea typeface="ＭＳ Ｐゴシック" charset="0"/>
            </a:endParaRPr>
          </a:p>
        </p:txBody>
      </p:sp>
      <p:sp>
        <p:nvSpPr>
          <p:cNvPr id="25605" name="ZoneTexte 10"/>
          <p:cNvSpPr txBox="1">
            <a:spLocks noChangeArrowheads="1"/>
          </p:cNvSpPr>
          <p:nvPr/>
        </p:nvSpPr>
        <p:spPr bwMode="auto">
          <a:xfrm>
            <a:off x="9432925" y="4003675"/>
            <a:ext cx="15954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dirty="0"/>
              <a:t>Picture by</a:t>
            </a:r>
          </a:p>
          <a:p>
            <a:r>
              <a:rPr lang="fr-FR" altLang="fr-FR" dirty="0"/>
              <a:t>É. </a:t>
            </a:r>
            <a:r>
              <a:rPr lang="fr-FR" altLang="fr-FR" dirty="0" err="1"/>
              <a:t>Mistretta</a:t>
            </a:r>
            <a:endParaRPr lang="fr-FR" altLang="fr-FR" dirty="0"/>
          </a:p>
        </p:txBody>
      </p:sp>
      <p:sp>
        <p:nvSpPr>
          <p:cNvPr id="6" name="ZoneTexte 8"/>
          <p:cNvSpPr txBox="1">
            <a:spLocks noChangeArrowheads="1"/>
          </p:cNvSpPr>
          <p:nvPr/>
        </p:nvSpPr>
        <p:spPr bwMode="auto">
          <a:xfrm>
            <a:off x="779828" y="2518019"/>
            <a:ext cx="1597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dirty="0"/>
              <a:t>Beam dump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FF6F00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1000"/>
              </a:spcBef>
              <a:buClr>
                <a:srgbClr val="FF6F00"/>
              </a:buClr>
              <a:buSzPct val="80000"/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" panose="05000000000000000000" pitchFamily="2" charset="2"/>
              <a:buChar char="Ø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1000"/>
              </a:spcBef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63B587F-AB87-433F-8B29-E151FDCE48A0}" type="slidenum">
              <a:rPr lang="en-US" altLang="fr-FR" smtClean="0">
                <a:solidFill>
                  <a:srgbClr val="FF6F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fr-FR" smtClean="0">
              <a:solidFill>
                <a:srgbClr val="FF6F00"/>
              </a:solidFill>
            </a:endParaRP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677863" y="609599"/>
            <a:ext cx="8597900" cy="793687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800" dirty="0" smtClean="0">
                <a:ea typeface="ＭＳ Ｐゴシック" charset="0"/>
              </a:rPr>
              <a:t>e- </a:t>
            </a:r>
            <a:r>
              <a:rPr lang="en-US" sz="2800" dirty="0">
                <a:ea typeface="ＭＳ Ｐゴシック" charset="0"/>
              </a:rPr>
              <a:t>beam ring with laser / e- beam ring without laser / laser </a:t>
            </a:r>
            <a:r>
              <a:rPr lang="en-US" sz="2800" dirty="0" smtClean="0">
                <a:ea typeface="ＭＳ Ｐゴシック" charset="0"/>
              </a:rPr>
              <a:t>without </a:t>
            </a:r>
            <a:r>
              <a:rPr lang="en-US" sz="2800" dirty="0">
                <a:ea typeface="ＭＳ Ｐゴシック" charset="0"/>
              </a:rPr>
              <a:t>e- beam</a:t>
            </a:r>
            <a:endParaRPr lang="fr-FR" sz="2800" dirty="0">
              <a:ea typeface="ＭＳ Ｐゴシック" charset="0"/>
            </a:endParaRPr>
          </a:p>
        </p:txBody>
      </p:sp>
      <p:pic>
        <p:nvPicPr>
          <p:cNvPr id="6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875" y="1345592"/>
            <a:ext cx="7781925" cy="3367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22595" y="4787702"/>
            <a:ext cx="8980487" cy="160754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ZoneTexte 47"/>
          <p:cNvSpPr txBox="1">
            <a:spLocks noChangeArrowheads="1"/>
          </p:cNvSpPr>
          <p:nvPr/>
        </p:nvSpPr>
        <p:spPr bwMode="auto">
          <a:xfrm>
            <a:off x="5368830" y="6112169"/>
            <a:ext cx="355951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sz="900" b="1" dirty="0" smtClean="0"/>
              <a:t>Close the </a:t>
            </a:r>
            <a:r>
              <a:rPr lang="fr-FR" altLang="fr-FR" sz="900" b="1" dirty="0" err="1"/>
              <a:t>Shutter</a:t>
            </a:r>
            <a:r>
              <a:rPr lang="fr-FR" altLang="fr-FR" sz="900" b="1" dirty="0"/>
              <a:t> </a:t>
            </a:r>
            <a:r>
              <a:rPr lang="fr-FR" altLang="fr-FR" sz="900" b="1" dirty="0" smtClean="0"/>
              <a:t>of the interaction Laser </a:t>
            </a:r>
            <a:r>
              <a:rPr lang="fr-FR" sz="800" dirty="0" smtClean="0"/>
              <a:t>(one contact open)</a:t>
            </a:r>
            <a:endParaRPr lang="en-GB" sz="800" dirty="0"/>
          </a:p>
        </p:txBody>
      </p:sp>
      <p:cxnSp>
        <p:nvCxnSpPr>
          <p:cNvPr id="12" name="Connecteur droit 11"/>
          <p:cNvCxnSpPr/>
          <p:nvPr/>
        </p:nvCxnSpPr>
        <p:spPr>
          <a:xfrm>
            <a:off x="793465" y="5371690"/>
            <a:ext cx="3984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V="1">
            <a:off x="1183302" y="5250352"/>
            <a:ext cx="206375" cy="1254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1408038" y="5375764"/>
            <a:ext cx="90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2301801" y="5241726"/>
            <a:ext cx="206375" cy="1254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2599948" y="5404339"/>
            <a:ext cx="90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V="1">
            <a:off x="3503925" y="5270301"/>
            <a:ext cx="204787" cy="1254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V="1">
            <a:off x="3700175" y="5397511"/>
            <a:ext cx="126000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3173593" y="4968072"/>
            <a:ext cx="1703553" cy="2077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750" dirty="0" smtClean="0"/>
              <a:t>Open valves (</a:t>
            </a:r>
            <a:r>
              <a:rPr lang="fr-FR" sz="750" dirty="0" err="1" smtClean="0"/>
              <a:t>except</a:t>
            </a:r>
            <a:r>
              <a:rPr lang="fr-FR" sz="750" dirty="0" smtClean="0"/>
              <a:t> </a:t>
            </a:r>
            <a:r>
              <a:rPr lang="fr-FR" sz="750" dirty="0"/>
              <a:t> </a:t>
            </a:r>
            <a:r>
              <a:rPr lang="fr-FR" sz="750" dirty="0" smtClean="0"/>
              <a:t>OC valves)</a:t>
            </a:r>
            <a:endParaRPr lang="en-GB" sz="750" dirty="0"/>
          </a:p>
        </p:txBody>
      </p:sp>
      <p:sp>
        <p:nvSpPr>
          <p:cNvPr id="27" name="ZoneTexte 26"/>
          <p:cNvSpPr txBox="1"/>
          <p:nvPr/>
        </p:nvSpPr>
        <p:spPr>
          <a:xfrm>
            <a:off x="841378" y="4879429"/>
            <a:ext cx="973138" cy="3231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750" dirty="0" err="1" smtClean="0"/>
              <a:t>Thresholds</a:t>
            </a:r>
            <a:r>
              <a:rPr lang="fr-FR" sz="750" dirty="0" smtClean="0"/>
              <a:t> PI LINAC and EL</a:t>
            </a:r>
            <a:endParaRPr lang="en-GB" sz="750" dirty="0"/>
          </a:p>
        </p:txBody>
      </p:sp>
      <p:cxnSp>
        <p:nvCxnSpPr>
          <p:cNvPr id="29" name="Connecteur droit 28"/>
          <p:cNvCxnSpPr/>
          <p:nvPr/>
        </p:nvCxnSpPr>
        <p:spPr>
          <a:xfrm>
            <a:off x="820227" y="6118771"/>
            <a:ext cx="3984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V="1">
            <a:off x="1227314" y="5988807"/>
            <a:ext cx="206375" cy="1254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1460675" y="6114219"/>
            <a:ext cx="90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flipV="1">
            <a:off x="2356025" y="5988807"/>
            <a:ext cx="204788" cy="1254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2577381" y="6112153"/>
            <a:ext cx="93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 flipV="1">
            <a:off x="3517392" y="5990815"/>
            <a:ext cx="206375" cy="1254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36"/>
          <p:cNvSpPr txBox="1"/>
          <p:nvPr/>
        </p:nvSpPr>
        <p:spPr>
          <a:xfrm>
            <a:off x="741709" y="5574760"/>
            <a:ext cx="1002129" cy="3231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750" dirty="0" err="1"/>
              <a:t>Thresholds</a:t>
            </a:r>
            <a:r>
              <a:rPr lang="fr-FR" sz="750" dirty="0"/>
              <a:t> </a:t>
            </a:r>
            <a:r>
              <a:rPr lang="fr-FR" sz="750" dirty="0" smtClean="0"/>
              <a:t>PI</a:t>
            </a:r>
          </a:p>
          <a:p>
            <a:pPr>
              <a:defRPr/>
            </a:pPr>
            <a:r>
              <a:rPr lang="fr-FR" sz="750" dirty="0" smtClean="0"/>
              <a:t>½ Ring</a:t>
            </a:r>
            <a:endParaRPr lang="en-GB" sz="750" dirty="0"/>
          </a:p>
        </p:txBody>
      </p:sp>
      <p:sp>
        <p:nvSpPr>
          <p:cNvPr id="38" name="ZoneTexte 37"/>
          <p:cNvSpPr txBox="1"/>
          <p:nvPr/>
        </p:nvSpPr>
        <p:spPr>
          <a:xfrm>
            <a:off x="3298541" y="5707386"/>
            <a:ext cx="908050" cy="2077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750" dirty="0" smtClean="0"/>
              <a:t>Open valves</a:t>
            </a:r>
            <a:endParaRPr lang="en-GB" sz="750" dirty="0"/>
          </a:p>
        </p:txBody>
      </p:sp>
      <p:sp>
        <p:nvSpPr>
          <p:cNvPr id="39" name="ZoneTexte 38"/>
          <p:cNvSpPr txBox="1"/>
          <p:nvPr/>
        </p:nvSpPr>
        <p:spPr>
          <a:xfrm>
            <a:off x="2000486" y="5586691"/>
            <a:ext cx="1041400" cy="3231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750" dirty="0" err="1"/>
              <a:t>Thresholds</a:t>
            </a:r>
            <a:r>
              <a:rPr lang="fr-FR" sz="750" dirty="0"/>
              <a:t> PI</a:t>
            </a:r>
          </a:p>
          <a:p>
            <a:pPr>
              <a:defRPr/>
            </a:pPr>
            <a:r>
              <a:rPr lang="fr-FR" sz="750" dirty="0" err="1" smtClean="0"/>
              <a:t>Optic</a:t>
            </a:r>
            <a:r>
              <a:rPr lang="fr-FR" sz="750" dirty="0" smtClean="0"/>
              <a:t> </a:t>
            </a:r>
            <a:r>
              <a:rPr lang="fr-FR" sz="750" dirty="0" err="1" smtClean="0"/>
              <a:t>Cavity</a:t>
            </a:r>
            <a:endParaRPr lang="en-GB" sz="750" dirty="0"/>
          </a:p>
        </p:txBody>
      </p:sp>
      <p:cxnSp>
        <p:nvCxnSpPr>
          <p:cNvPr id="40" name="Connecteur droit 39"/>
          <p:cNvCxnSpPr/>
          <p:nvPr/>
        </p:nvCxnSpPr>
        <p:spPr>
          <a:xfrm flipV="1">
            <a:off x="3723767" y="6112153"/>
            <a:ext cx="1220787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ZoneTexte 46"/>
          <p:cNvSpPr txBox="1"/>
          <p:nvPr/>
        </p:nvSpPr>
        <p:spPr>
          <a:xfrm>
            <a:off x="1944391" y="4950351"/>
            <a:ext cx="973138" cy="20774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750" dirty="0" err="1" smtClean="0"/>
              <a:t>Thresholds</a:t>
            </a:r>
            <a:r>
              <a:rPr lang="fr-FR" sz="750" dirty="0" smtClean="0"/>
              <a:t> PI Ring</a:t>
            </a:r>
            <a:endParaRPr lang="en-GB" sz="750" dirty="0"/>
          </a:p>
        </p:txBody>
      </p:sp>
      <p:sp>
        <p:nvSpPr>
          <p:cNvPr id="48" name="ZoneTexte 42"/>
          <p:cNvSpPr txBox="1">
            <a:spLocks noChangeArrowheads="1"/>
          </p:cNvSpPr>
          <p:nvPr/>
        </p:nvSpPr>
        <p:spPr bwMode="auto">
          <a:xfrm>
            <a:off x="5371502" y="5172130"/>
            <a:ext cx="252280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sz="900" b="1" dirty="0" smtClean="0"/>
              <a:t>Beam </a:t>
            </a:r>
            <a:r>
              <a:rPr lang="fr-FR" altLang="fr-FR" sz="900" b="1" dirty="0" err="1" smtClean="0"/>
              <a:t>authorization</a:t>
            </a:r>
            <a:r>
              <a:rPr lang="fr-FR" altLang="fr-FR" sz="900" b="1" dirty="0" smtClean="0"/>
              <a:t> </a:t>
            </a:r>
            <a:r>
              <a:rPr lang="fr-FR" altLang="fr-FR" sz="900" dirty="0" smtClean="0"/>
              <a:t>(all contacts  </a:t>
            </a:r>
            <a:r>
              <a:rPr lang="fr-FR" altLang="fr-FR" sz="900" dirty="0" err="1" smtClean="0"/>
              <a:t>closed</a:t>
            </a:r>
            <a:r>
              <a:rPr lang="fr-FR" altLang="fr-FR" sz="900" dirty="0" smtClean="0"/>
              <a:t>)</a:t>
            </a:r>
            <a:endParaRPr lang="en-GB" altLang="fr-FR" sz="900" dirty="0"/>
          </a:p>
        </p:txBody>
      </p:sp>
      <p:sp>
        <p:nvSpPr>
          <p:cNvPr id="49" name="ZoneTexte 43"/>
          <p:cNvSpPr txBox="1">
            <a:spLocks noChangeArrowheads="1"/>
          </p:cNvSpPr>
          <p:nvPr/>
        </p:nvSpPr>
        <p:spPr bwMode="auto">
          <a:xfrm>
            <a:off x="5377250" y="5407770"/>
            <a:ext cx="251354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fr-FR" sz="900" b="1" dirty="0"/>
              <a:t>Stop </a:t>
            </a:r>
            <a:r>
              <a:rPr lang="en-US" altLang="fr-FR" sz="900" b="1" dirty="0" smtClean="0"/>
              <a:t>the </a:t>
            </a:r>
            <a:r>
              <a:rPr lang="en-US" altLang="fr-FR" sz="900" b="1" dirty="0"/>
              <a:t>modulator </a:t>
            </a:r>
            <a:r>
              <a:rPr lang="en-US" altLang="fr-FR" sz="900" dirty="0"/>
              <a:t>(one </a:t>
            </a:r>
            <a:r>
              <a:rPr lang="en-US" altLang="fr-FR" sz="900" dirty="0" smtClean="0"/>
              <a:t>contact open</a:t>
            </a:r>
            <a:r>
              <a:rPr lang="fr-FR" altLang="fr-FR" sz="900" dirty="0" smtClean="0"/>
              <a:t>)</a:t>
            </a:r>
            <a:endParaRPr lang="en-GB" altLang="fr-FR" sz="900" dirty="0"/>
          </a:p>
        </p:txBody>
      </p:sp>
      <p:sp>
        <p:nvSpPr>
          <p:cNvPr id="50" name="ZoneTexte 88"/>
          <p:cNvSpPr txBox="1">
            <a:spLocks noChangeArrowheads="1"/>
          </p:cNvSpPr>
          <p:nvPr/>
        </p:nvSpPr>
        <p:spPr bwMode="auto">
          <a:xfrm>
            <a:off x="5361663" y="5874879"/>
            <a:ext cx="299638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sz="900" b="1" dirty="0" smtClean="0"/>
              <a:t>Laser </a:t>
            </a:r>
            <a:r>
              <a:rPr lang="fr-FR" altLang="fr-FR" sz="900" b="1" dirty="0" err="1" smtClean="0"/>
              <a:t>authorization</a:t>
            </a:r>
            <a:r>
              <a:rPr lang="fr-FR" altLang="fr-FR" sz="900" b="1" dirty="0"/>
              <a:t> </a:t>
            </a:r>
            <a:r>
              <a:rPr lang="fr-FR" altLang="fr-FR" sz="900" dirty="0" smtClean="0"/>
              <a:t>(all contacts </a:t>
            </a:r>
            <a:r>
              <a:rPr lang="fr-FR" altLang="fr-FR" sz="900" dirty="0" err="1" smtClean="0"/>
              <a:t>closed</a:t>
            </a:r>
            <a:r>
              <a:rPr lang="fr-FR" altLang="fr-FR" sz="900" dirty="0" smtClean="0"/>
              <a:t>)</a:t>
            </a:r>
            <a:endParaRPr lang="en-GB" altLang="fr-FR" sz="900" dirty="0"/>
          </a:p>
        </p:txBody>
      </p:sp>
      <p:sp>
        <p:nvSpPr>
          <p:cNvPr id="51" name="ZoneTexte 10"/>
          <p:cNvSpPr txBox="1">
            <a:spLocks noChangeArrowheads="1"/>
          </p:cNvSpPr>
          <p:nvPr/>
        </p:nvSpPr>
        <p:spPr bwMode="auto">
          <a:xfrm>
            <a:off x="9432925" y="2962527"/>
            <a:ext cx="15954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dirty="0"/>
              <a:t>Picture by</a:t>
            </a:r>
          </a:p>
          <a:p>
            <a:r>
              <a:rPr lang="fr-FR" altLang="fr-FR" dirty="0"/>
              <a:t>É. </a:t>
            </a:r>
            <a:r>
              <a:rPr lang="fr-FR" altLang="fr-FR" dirty="0" err="1"/>
              <a:t>Mistretta</a:t>
            </a:r>
            <a:endParaRPr lang="fr-FR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FF6F00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1000"/>
              </a:spcBef>
              <a:buClr>
                <a:srgbClr val="FF6F00"/>
              </a:buClr>
              <a:buSzPct val="80000"/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" panose="05000000000000000000" pitchFamily="2" charset="2"/>
              <a:buChar char="Ø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1000"/>
              </a:spcBef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0C0FB4B-8C37-477D-8E14-4A02E155E245}" type="slidenum">
              <a:rPr lang="en-US" altLang="fr-FR" smtClean="0">
                <a:solidFill>
                  <a:srgbClr val="FF6F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fr-FR" smtClean="0">
              <a:solidFill>
                <a:srgbClr val="FF6F00"/>
              </a:solidFill>
            </a:endParaRP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en-US" sz="2800" dirty="0">
                <a:ea typeface="ＭＳ Ｐゴシック" charset="0"/>
              </a:rPr>
              <a:t>control-command and Human Machine Interface</a:t>
            </a:r>
            <a:endParaRPr lang="fr-FR" sz="2800" dirty="0">
              <a:ea typeface="ＭＳ Ｐゴシック" charset="0"/>
            </a:endParaRPr>
          </a:p>
        </p:txBody>
      </p:sp>
      <p:sp>
        <p:nvSpPr>
          <p:cNvPr id="11" name="Espace réservé du contenu 2"/>
          <p:cNvSpPr>
            <a:spLocks noGrp="1"/>
          </p:cNvSpPr>
          <p:nvPr>
            <p:ph idx="1"/>
          </p:nvPr>
        </p:nvSpPr>
        <p:spPr>
          <a:xfrm>
            <a:off x="357677" y="1880014"/>
            <a:ext cx="9275811" cy="3407210"/>
          </a:xfrm>
          <a:ln>
            <a:solidFill>
              <a:srgbClr val="000000"/>
            </a:solidFill>
          </a:ln>
        </p:spPr>
        <p:txBody>
          <a:bodyPr/>
          <a:lstStyle/>
          <a:p>
            <a:pPr marL="0" indent="0">
              <a:buFont typeface="Wingdings 3" panose="05040102010807070707" pitchFamily="18" charset="2"/>
              <a:buNone/>
              <a:defRPr/>
            </a:pPr>
            <a:endParaRPr lang="fr-FR" sz="1200" i="1" dirty="0" smtClean="0">
              <a:solidFill>
                <a:srgbClr val="0070C0"/>
              </a:solidFill>
            </a:endParaRPr>
          </a:p>
          <a:p>
            <a:pPr marL="0" indent="0">
              <a:buFont typeface="Wingdings 3" panose="05040102010807070707" pitchFamily="18" charset="2"/>
              <a:buNone/>
              <a:defRPr/>
            </a:pPr>
            <a:r>
              <a:rPr lang="fr-FR" i="1" dirty="0" smtClean="0">
                <a:solidFill>
                  <a:srgbClr val="0070C0"/>
                </a:solidFill>
              </a:rPr>
              <a:t>General informations</a:t>
            </a:r>
            <a:endParaRPr lang="fr-FR" i="1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fr-FR" altLang="fr-FR" dirty="0"/>
              <a:t>31 pressure gauges (PENNING + PIRANI)</a:t>
            </a:r>
          </a:p>
          <a:p>
            <a:pPr>
              <a:defRPr/>
            </a:pPr>
            <a:r>
              <a:rPr lang="fr-FR" altLang="fr-FR" dirty="0"/>
              <a:t>12 </a:t>
            </a:r>
            <a:r>
              <a:rPr lang="fr-FR" altLang="fr-FR" dirty="0" smtClean="0"/>
              <a:t>valves</a:t>
            </a:r>
            <a:endParaRPr lang="fr-FR" altLang="fr-FR" dirty="0"/>
          </a:p>
          <a:p>
            <a:pPr>
              <a:defRPr/>
            </a:pPr>
            <a:r>
              <a:rPr lang="fr-FR" altLang="fr-FR" dirty="0"/>
              <a:t>31 </a:t>
            </a:r>
            <a:r>
              <a:rPr lang="fr-FR" altLang="fr-FR" dirty="0" smtClean="0"/>
              <a:t>ion </a:t>
            </a:r>
            <a:r>
              <a:rPr lang="fr-FR" altLang="fr-FR" dirty="0" err="1" smtClean="0"/>
              <a:t>pumps</a:t>
            </a:r>
            <a:endParaRPr lang="fr-FR" altLang="fr-FR" dirty="0" smtClean="0"/>
          </a:p>
          <a:p>
            <a:pPr>
              <a:defRPr/>
            </a:pPr>
            <a:endParaRPr lang="fr-FR" altLang="fr-FR" dirty="0"/>
          </a:p>
          <a:p>
            <a:pPr>
              <a:defRPr/>
            </a:pPr>
            <a:r>
              <a:rPr lang="fr-FR" altLang="fr-FR" dirty="0" err="1"/>
              <a:t>Labview</a:t>
            </a:r>
            <a:r>
              <a:rPr lang="fr-FR" altLang="fr-FR" dirty="0"/>
              <a:t> Interface</a:t>
            </a:r>
          </a:p>
          <a:p>
            <a:pPr>
              <a:defRPr/>
            </a:pPr>
            <a:r>
              <a:rPr lang="fr-FR" altLang="fr-FR" dirty="0" smtClean="0"/>
              <a:t>Tango </a:t>
            </a:r>
            <a:r>
              <a:rPr lang="fr-FR" altLang="fr-FR" dirty="0" err="1" smtClean="0"/>
              <a:t>database</a:t>
            </a:r>
            <a:r>
              <a:rPr lang="fr-FR" altLang="fr-FR" dirty="0" smtClean="0"/>
              <a:t> </a:t>
            </a:r>
            <a:r>
              <a:rPr lang="fr-FR" altLang="fr-FR" dirty="0" smtClean="0">
                <a:sym typeface="Wingdings" panose="05000000000000000000" pitchFamily="2" charset="2"/>
              </a:rPr>
              <a:t> </a:t>
            </a:r>
            <a:r>
              <a:rPr lang="en-US" altLang="fr-FR" dirty="0" smtClean="0">
                <a:sym typeface="Wingdings" panose="05000000000000000000" pitchFamily="2" charset="2"/>
              </a:rPr>
              <a:t>archiving </a:t>
            </a:r>
            <a:r>
              <a:rPr lang="en-US" altLang="fr-FR" dirty="0">
                <a:sym typeface="Wingdings" panose="05000000000000000000" pitchFamily="2" charset="2"/>
              </a:rPr>
              <a:t>and online consultation with </a:t>
            </a:r>
            <a:r>
              <a:rPr lang="en-US" altLang="fr-FR" dirty="0" smtClean="0">
                <a:sym typeface="Wingdings" panose="05000000000000000000" pitchFamily="2" charset="2"/>
              </a:rPr>
              <a:t>a web browser</a:t>
            </a:r>
            <a:endParaRPr lang="fr-FR" altLang="fr-FR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FF6F00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1000"/>
              </a:spcBef>
              <a:buClr>
                <a:srgbClr val="FF6F00"/>
              </a:buClr>
              <a:buSzPct val="80000"/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" panose="05000000000000000000" pitchFamily="2" charset="2"/>
              <a:buChar char="Ø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1000"/>
              </a:spcBef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8AAFE61-58B7-46E5-BFF8-0C12A733674C}" type="slidenum">
              <a:rPr lang="en-US" altLang="fr-FR" smtClean="0">
                <a:solidFill>
                  <a:srgbClr val="FF6F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fr-FR" smtClean="0">
              <a:solidFill>
                <a:srgbClr val="FF6F00"/>
              </a:solidFill>
            </a:endParaRP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42" y="1407692"/>
            <a:ext cx="7591817" cy="4847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ZoneTexte 2"/>
          <p:cNvSpPr txBox="1">
            <a:spLocks noChangeArrowheads="1"/>
          </p:cNvSpPr>
          <p:nvPr/>
        </p:nvSpPr>
        <p:spPr bwMode="auto">
          <a:xfrm>
            <a:off x="8187163" y="3144888"/>
            <a:ext cx="18539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FF6F00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1000"/>
              </a:spcBef>
              <a:buClr>
                <a:srgbClr val="FF6F00"/>
              </a:buClr>
              <a:buSzPct val="80000"/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" panose="05000000000000000000" pitchFamily="2" charset="2"/>
              <a:buChar char="Ø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1000"/>
              </a:spcBef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dirty="0"/>
              <a:t>Picture of </a:t>
            </a:r>
            <a:endParaRPr lang="fr-FR" altLang="fr-FR" dirty="0" smtClean="0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dirty="0" err="1" smtClean="0"/>
              <a:t>general</a:t>
            </a:r>
            <a:r>
              <a:rPr lang="fr-FR" altLang="fr-FR" dirty="0" smtClean="0"/>
              <a:t> </a:t>
            </a:r>
            <a:r>
              <a:rPr lang="fr-FR" altLang="fr-FR" dirty="0"/>
              <a:t>synopsis </a:t>
            </a:r>
            <a:r>
              <a:rPr lang="fr-FR" altLang="fr-FR" dirty="0" smtClean="0"/>
              <a:t>by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dirty="0" smtClean="0"/>
              <a:t>Olivier </a:t>
            </a:r>
            <a:r>
              <a:rPr lang="fr-FR" altLang="fr-FR" dirty="0" err="1"/>
              <a:t>Dalifard</a:t>
            </a:r>
            <a:endParaRPr lang="fr-FR" altLang="fr-FR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en-US" sz="2800" dirty="0">
                <a:ea typeface="ＭＳ Ｐゴシック" charset="0"/>
              </a:rPr>
              <a:t>control-command and Human Machine Interface</a:t>
            </a:r>
            <a:endParaRPr lang="fr-FR" sz="2800" dirty="0"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FF6F00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1000"/>
              </a:spcBef>
              <a:buClr>
                <a:srgbClr val="FF6F00"/>
              </a:buClr>
              <a:buSzPct val="80000"/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" panose="05000000000000000000" pitchFamily="2" charset="2"/>
              <a:buChar char="Ø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1000"/>
              </a:spcBef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98B66D6-995B-4B0D-BB08-1F91A53E6FAC}" type="slidenum">
              <a:rPr lang="en-US" altLang="fr-FR" smtClean="0">
                <a:solidFill>
                  <a:srgbClr val="FF6F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fr-FR" smtClean="0">
              <a:solidFill>
                <a:srgbClr val="FF6F00"/>
              </a:solidFill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38" y="2716213"/>
            <a:ext cx="291147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ZoneTexte 2"/>
          <p:cNvSpPr txBox="1">
            <a:spLocks noChangeArrowheads="1"/>
          </p:cNvSpPr>
          <p:nvPr/>
        </p:nvSpPr>
        <p:spPr bwMode="auto">
          <a:xfrm>
            <a:off x="431603" y="2135872"/>
            <a:ext cx="26603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FF6F00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1000"/>
              </a:spcBef>
              <a:buClr>
                <a:srgbClr val="FF6F00"/>
              </a:buClr>
              <a:buSzPct val="80000"/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" panose="05000000000000000000" pitchFamily="2" charset="2"/>
              <a:buChar char="Ø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1000"/>
              </a:spcBef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dirty="0" err="1"/>
              <a:t>View</a:t>
            </a:r>
            <a:r>
              <a:rPr lang="fr-FR" altLang="fr-FR" dirty="0"/>
              <a:t> of gauge </a:t>
            </a:r>
            <a:r>
              <a:rPr lang="fr-FR" altLang="fr-FR" dirty="0" smtClean="0"/>
              <a:t>pressure.</a:t>
            </a:r>
            <a:endParaRPr lang="fr-FR" altLang="fr-FR" dirty="0"/>
          </a:p>
        </p:txBody>
      </p:sp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760" y="2716213"/>
            <a:ext cx="3095625" cy="292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ZoneTexte 8"/>
          <p:cNvSpPr txBox="1">
            <a:spLocks noChangeArrowheads="1"/>
          </p:cNvSpPr>
          <p:nvPr/>
        </p:nvSpPr>
        <p:spPr bwMode="auto">
          <a:xfrm>
            <a:off x="3509174" y="1691777"/>
            <a:ext cx="321449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FF6F00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1000"/>
              </a:spcBef>
              <a:buClr>
                <a:srgbClr val="FF6F00"/>
              </a:buClr>
              <a:buSzPct val="80000"/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" panose="05000000000000000000" pitchFamily="2" charset="2"/>
              <a:buChar char="Ø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1000"/>
              </a:spcBef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dirty="0"/>
              <a:t>View of ion pump </a:t>
            </a:r>
            <a:r>
              <a:rPr lang="en-US" altLang="fr-FR" dirty="0" smtClean="0"/>
              <a:t>parameters (voltage</a:t>
            </a:r>
            <a:r>
              <a:rPr lang="en-US" altLang="fr-FR" dirty="0"/>
              <a:t>, current, pressure, threshold state</a:t>
            </a:r>
            <a:r>
              <a:rPr lang="en-US" altLang="fr-FR" dirty="0" smtClean="0"/>
              <a:t>).</a:t>
            </a:r>
            <a:endParaRPr lang="fr-FR" alt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en-US" sz="2800" dirty="0">
                <a:ea typeface="ＭＳ Ｐゴシック" charset="0"/>
              </a:rPr>
              <a:t>control-command and Human Machine Interface</a:t>
            </a:r>
            <a:endParaRPr lang="fr-FR" sz="2800" dirty="0">
              <a:ea typeface="ＭＳ Ｐゴシック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587" y="3059113"/>
            <a:ext cx="3303588" cy="223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6"/>
          <p:cNvSpPr txBox="1">
            <a:spLocks noChangeArrowheads="1"/>
          </p:cNvSpPr>
          <p:nvPr/>
        </p:nvSpPr>
        <p:spPr bwMode="auto">
          <a:xfrm>
            <a:off x="6987327" y="1643657"/>
            <a:ext cx="347652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FF6F00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1000"/>
              </a:spcBef>
              <a:buClr>
                <a:srgbClr val="FF6F00"/>
              </a:buClr>
              <a:buSzPct val="80000"/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" panose="05000000000000000000" pitchFamily="2" charset="2"/>
              <a:buChar char="Ø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1000"/>
              </a:spcBef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dirty="0"/>
              <a:t>View of the state of </a:t>
            </a:r>
            <a:r>
              <a:rPr lang="en-US" altLang="fr-FR" dirty="0" smtClean="0"/>
              <a:t>an inline valve and number of cycles. Possible </a:t>
            </a:r>
            <a:r>
              <a:rPr lang="en-US" altLang="fr-FR" dirty="0"/>
              <a:t>control by the operator (with a hardware security</a:t>
            </a:r>
            <a:r>
              <a:rPr lang="en-US" altLang="fr-FR" dirty="0" smtClean="0"/>
              <a:t>).</a:t>
            </a:r>
            <a:endParaRPr lang="fr-FR" altLang="fr-FR" dirty="0"/>
          </a:p>
        </p:txBody>
      </p:sp>
      <p:sp>
        <p:nvSpPr>
          <p:cNvPr id="10" name="ZoneTexte 2"/>
          <p:cNvSpPr txBox="1">
            <a:spLocks noChangeArrowheads="1"/>
          </p:cNvSpPr>
          <p:nvPr/>
        </p:nvSpPr>
        <p:spPr bwMode="auto">
          <a:xfrm>
            <a:off x="6823403" y="5519131"/>
            <a:ext cx="305384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FF6F00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1000"/>
              </a:spcBef>
              <a:buClr>
                <a:srgbClr val="FF6F00"/>
              </a:buClr>
              <a:buSzPct val="80000"/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" panose="05000000000000000000" pitchFamily="2" charset="2"/>
              <a:buChar char="Ø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1000"/>
              </a:spcBef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dirty="0" err="1" smtClean="0"/>
              <a:t>Pictures</a:t>
            </a:r>
            <a:r>
              <a:rPr lang="fr-FR" altLang="fr-FR" dirty="0" smtClean="0"/>
              <a:t> </a:t>
            </a:r>
            <a:r>
              <a:rPr lang="fr-FR" altLang="fr-FR" dirty="0"/>
              <a:t>of General synopsis by Olivier </a:t>
            </a:r>
            <a:r>
              <a:rPr lang="fr-FR" altLang="fr-FR" dirty="0" err="1"/>
              <a:t>Dalifard</a:t>
            </a:r>
            <a:endParaRPr lang="fr-FR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FF6F00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1000"/>
              </a:spcBef>
              <a:buClr>
                <a:srgbClr val="FF6F00"/>
              </a:buClr>
              <a:buSzPct val="80000"/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" panose="05000000000000000000" pitchFamily="2" charset="2"/>
              <a:buChar char="Ø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1000"/>
              </a:spcBef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8C5B9B0-F658-4EA6-94A4-5D0A4F94850F}" type="slidenum">
              <a:rPr lang="en-US" altLang="fr-FR" smtClean="0">
                <a:solidFill>
                  <a:srgbClr val="FF6F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fr-FR" smtClean="0">
              <a:solidFill>
                <a:srgbClr val="FF6F00"/>
              </a:solidFill>
            </a:endParaRPr>
          </a:p>
        </p:txBody>
      </p:sp>
      <p:sp>
        <p:nvSpPr>
          <p:cNvPr id="19459" name="ZoneTexte 7"/>
          <p:cNvSpPr txBox="1">
            <a:spLocks noChangeArrowheads="1"/>
          </p:cNvSpPr>
          <p:nvPr/>
        </p:nvSpPr>
        <p:spPr bwMode="auto">
          <a:xfrm>
            <a:off x="1368827" y="1510611"/>
            <a:ext cx="669103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FF6F00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1000"/>
              </a:spcBef>
              <a:buClr>
                <a:srgbClr val="FF6F00"/>
              </a:buClr>
              <a:buSzPct val="80000"/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" panose="05000000000000000000" pitchFamily="2" charset="2"/>
              <a:buChar char="Ø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1000"/>
              </a:spcBef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dirty="0"/>
              <a:t>Mass spectrometry is done with specific software and is practiced by the </a:t>
            </a:r>
            <a:r>
              <a:rPr lang="en-US" altLang="fr-FR" dirty="0" smtClean="0"/>
              <a:t>“vacuum </a:t>
            </a:r>
            <a:r>
              <a:rPr lang="en-US" altLang="fr-FR" dirty="0"/>
              <a:t>technologies and </a:t>
            </a:r>
            <a:r>
              <a:rPr lang="en-US" altLang="fr-FR" dirty="0" smtClean="0"/>
              <a:t>surface” team</a:t>
            </a:r>
            <a:endParaRPr lang="fr-FR" altLang="fr-FR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r-FR" altLang="fr-FR" dirty="0"/>
          </a:p>
        </p:txBody>
      </p:sp>
      <p:pic>
        <p:nvPicPr>
          <p:cNvPr id="19460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663" y="2316425"/>
            <a:ext cx="6696204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re 1"/>
          <p:cNvSpPr>
            <a:spLocks noGrp="1"/>
          </p:cNvSpPr>
          <p:nvPr>
            <p:ph type="title"/>
          </p:nvPr>
        </p:nvSpPr>
        <p:spPr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en-US" sz="2800" dirty="0">
                <a:ea typeface="ＭＳ Ｐゴシック" charset="0"/>
              </a:rPr>
              <a:t>control-command and Human Machine Interface</a:t>
            </a:r>
            <a:endParaRPr lang="fr-FR" sz="2800" dirty="0"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FF6F00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1000"/>
              </a:spcBef>
              <a:buClr>
                <a:srgbClr val="FF6F00"/>
              </a:buClr>
              <a:buSzPct val="80000"/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" panose="05000000000000000000" pitchFamily="2" charset="2"/>
              <a:buChar char="Ø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1000"/>
              </a:spcBef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8C5B9B0-F658-4EA6-94A4-5D0A4F94850F}" type="slidenum">
              <a:rPr lang="en-US" altLang="fr-FR" smtClean="0">
                <a:solidFill>
                  <a:srgbClr val="FF6F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fr-FR" smtClean="0">
              <a:solidFill>
                <a:srgbClr val="FF6F00"/>
              </a:solidFill>
            </a:endParaRP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xmlns="" id="{10D68857-9865-469B-9C37-3E6C9BC2F11E}"/>
              </a:ext>
            </a:extLst>
          </p:cNvPr>
          <p:cNvSpPr txBox="1">
            <a:spLocks/>
          </p:cNvSpPr>
          <p:nvPr/>
        </p:nvSpPr>
        <p:spPr bwMode="auto">
          <a:xfrm>
            <a:off x="2137758" y="3275343"/>
            <a:ext cx="6449180" cy="59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" panose="05000000000000000000" pitchFamily="2" charset="2"/>
              <a:buChar char="Ø"/>
              <a:defRPr sz="1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mtClean="0"/>
              <a:t>Thank you for your time and attention.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17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FF6F00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1000"/>
              </a:spcBef>
              <a:buClr>
                <a:srgbClr val="FF6F00"/>
              </a:buClr>
              <a:buSzPct val="80000"/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" panose="05000000000000000000" pitchFamily="2" charset="2"/>
              <a:buChar char="Ø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1000"/>
              </a:spcBef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653B55C-F285-4A4E-8244-F900745E2C5B}" type="slidenum">
              <a:rPr lang="en-US" altLang="fr-FR" smtClean="0">
                <a:solidFill>
                  <a:srgbClr val="FF6F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fr-FR" smtClean="0">
              <a:solidFill>
                <a:srgbClr val="FF6F00"/>
              </a:solidFill>
            </a:endParaRPr>
          </a:p>
        </p:txBody>
      </p:sp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17988"/>
          </a:xfrm>
        </p:spPr>
        <p:txBody>
          <a:bodyPr/>
          <a:lstStyle/>
          <a:p>
            <a:r>
              <a:rPr lang="fr-FR" altLang="fr-FR" dirty="0" smtClean="0"/>
              <a:t>Vacuum challenges</a:t>
            </a:r>
          </a:p>
          <a:p>
            <a:r>
              <a:rPr lang="fr-FR" altLang="fr-FR" dirty="0"/>
              <a:t>Stock on the vacuum </a:t>
            </a:r>
            <a:r>
              <a:rPr lang="fr-FR" altLang="fr-FR" dirty="0" err="1"/>
              <a:t>material</a:t>
            </a:r>
            <a:endParaRPr lang="fr-FR" altLang="fr-FR" dirty="0" smtClean="0"/>
          </a:p>
          <a:p>
            <a:r>
              <a:rPr lang="fr-FR" altLang="fr-FR" dirty="0" err="1" smtClean="0"/>
              <a:t>Ultrathin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polyimide-stainless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steel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heater</a:t>
            </a:r>
            <a:endParaRPr lang="fr-FR" altLang="fr-FR" dirty="0" smtClean="0"/>
          </a:p>
          <a:p>
            <a:r>
              <a:rPr lang="fr-FR" altLang="fr-FR" dirty="0" smtClean="0"/>
              <a:t>Bellow vacuum tests</a:t>
            </a:r>
          </a:p>
          <a:p>
            <a:r>
              <a:rPr lang="fr-FR" dirty="0" err="1"/>
              <a:t>Still</a:t>
            </a:r>
            <a:r>
              <a:rPr lang="fr-FR" dirty="0"/>
              <a:t> to </a:t>
            </a:r>
            <a:r>
              <a:rPr lang="fr-FR" dirty="0" smtClean="0"/>
              <a:t>do</a:t>
            </a:r>
            <a:endParaRPr lang="fr-FR" altLang="fr-FR" dirty="0" smtClean="0"/>
          </a:p>
          <a:p>
            <a:r>
              <a:rPr lang="fr-FR" altLang="fr-FR" dirty="0" smtClean="0"/>
              <a:t>Security</a:t>
            </a:r>
          </a:p>
          <a:p>
            <a:r>
              <a:rPr lang="en-US" altLang="fr-FR" dirty="0" smtClean="0"/>
              <a:t>Control-command </a:t>
            </a:r>
            <a:r>
              <a:rPr lang="en-US" altLang="fr-FR" dirty="0"/>
              <a:t>and Human Machine Interface</a:t>
            </a:r>
            <a:endParaRPr lang="fr-FR" altLang="fr-FR" dirty="0" smtClean="0"/>
          </a:p>
        </p:txBody>
      </p:sp>
      <p:sp>
        <p:nvSpPr>
          <p:cNvPr id="6" name="Rectangle 5"/>
          <p:cNvSpPr/>
          <p:nvPr/>
        </p:nvSpPr>
        <p:spPr>
          <a:xfrm>
            <a:off x="755650" y="503238"/>
            <a:ext cx="9248775" cy="4000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buFont typeface="Wingdings 3" panose="05040102010807070707" pitchFamily="18" charset="2"/>
              <a:buNone/>
              <a:defRPr/>
            </a:pPr>
            <a:r>
              <a:rPr lang="fr-FR" sz="2000" b="1" dirty="0" err="1">
                <a:solidFill>
                  <a:srgbClr val="FF0000"/>
                </a:solidFill>
                <a:ea typeface="ＭＳ Ｐゴシック" pitchFamily="34" charset="-128"/>
              </a:rPr>
              <a:t>Summary</a:t>
            </a:r>
            <a:endParaRPr lang="fr-FR" sz="2000" b="1" dirty="0">
              <a:solidFill>
                <a:srgbClr val="FF0000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FF6F00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1000"/>
              </a:spcBef>
              <a:buClr>
                <a:srgbClr val="FF6F00"/>
              </a:buClr>
              <a:buSzPct val="80000"/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" panose="05000000000000000000" pitchFamily="2" charset="2"/>
              <a:buChar char="Ø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1000"/>
              </a:spcBef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1E9C422-1CB2-4D7D-ACAB-83EF0A05B122}" type="slidenum">
              <a:rPr lang="en-US" altLang="fr-FR" smtClean="0">
                <a:solidFill>
                  <a:srgbClr val="FF6F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fr-FR" smtClean="0">
              <a:solidFill>
                <a:srgbClr val="FF6F00"/>
              </a:solidFill>
            </a:endParaRPr>
          </a:p>
        </p:txBody>
      </p:sp>
      <p:sp>
        <p:nvSpPr>
          <p:cNvPr id="10243" name="Rectangle 7"/>
          <p:cNvSpPr>
            <a:spLocks noChangeArrowheads="1"/>
          </p:cNvSpPr>
          <p:nvPr/>
        </p:nvSpPr>
        <p:spPr bwMode="auto">
          <a:xfrm>
            <a:off x="523420" y="4729510"/>
            <a:ext cx="97964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FF6F00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1000"/>
              </a:spcBef>
              <a:buClr>
                <a:srgbClr val="FF6F00"/>
              </a:buClr>
              <a:buSzPct val="80000"/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" panose="05000000000000000000" pitchFamily="2" charset="2"/>
              <a:buChar char="Ø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1000"/>
              </a:spcBef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fr-FR" sz="2400" b="1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Char char="-"/>
            </a:pPr>
            <a:r>
              <a:rPr lang="fr-FR" altLang="fr-FR" b="1" dirty="0" smtClean="0">
                <a:latin typeface="Comic Sans MS" panose="030F0702030302020204" pitchFamily="66" charset="0"/>
              </a:rPr>
              <a:t> </a:t>
            </a:r>
            <a:r>
              <a:rPr lang="fr-FR" altLang="fr-FR" b="1" dirty="0" err="1" smtClean="0">
                <a:latin typeface="Comic Sans MS" panose="030F0702030302020204" pitchFamily="66" charset="0"/>
              </a:rPr>
              <a:t>Injector</a:t>
            </a:r>
            <a:r>
              <a:rPr lang="fr-FR" altLang="fr-FR" b="1" dirty="0" smtClean="0">
                <a:latin typeface="Comic Sans MS" panose="030F0702030302020204" pitchFamily="66" charset="0"/>
              </a:rPr>
              <a:t> </a:t>
            </a:r>
            <a:r>
              <a:rPr lang="fr-FR" altLang="fr-FR" b="1" dirty="0">
                <a:latin typeface="Comic Sans MS" panose="030F0702030302020204" pitchFamily="66" charset="0"/>
              </a:rPr>
              <a:t>: </a:t>
            </a:r>
            <a:r>
              <a:rPr lang="fr-FR" altLang="fr-FR" b="1" dirty="0" err="1">
                <a:latin typeface="Comic Sans MS" panose="030F0702030302020204" pitchFamily="66" charset="0"/>
              </a:rPr>
              <a:t>lifetime</a:t>
            </a:r>
            <a:r>
              <a:rPr lang="fr-FR" altLang="fr-FR" b="1" dirty="0">
                <a:latin typeface="Comic Sans MS" panose="030F0702030302020204" pitchFamily="66" charset="0"/>
              </a:rPr>
              <a:t> of photocathodes in </a:t>
            </a:r>
            <a:r>
              <a:rPr lang="fr-FR" altLang="fr-FR" b="1" dirty="0" err="1">
                <a:latin typeface="Comic Sans MS" panose="030F0702030302020204" pitchFamily="66" charset="0"/>
              </a:rPr>
              <a:t>CsTe</a:t>
            </a:r>
            <a:r>
              <a:rPr lang="fr-FR" altLang="fr-FR" b="1" dirty="0">
                <a:latin typeface="Comic Sans MS" panose="030F0702030302020204" pitchFamily="66" charset="0"/>
              </a:rPr>
              <a:t> UHV </a:t>
            </a:r>
            <a:r>
              <a:rPr lang="fr-FR" altLang="fr-FR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~ 10</a:t>
            </a:r>
            <a:r>
              <a:rPr lang="fr-FR" altLang="fr-FR" b="1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-10</a:t>
            </a:r>
            <a:r>
              <a:rPr lang="fr-FR" altLang="fr-FR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fr-FR" altLang="fr-FR" b="1" dirty="0">
                <a:solidFill>
                  <a:srgbClr val="FF0000"/>
                </a:solidFill>
                <a:latin typeface="Comic Sans MS" panose="030F0702030302020204" pitchFamily="66" charset="0"/>
              </a:rPr>
              <a:t>mbar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b="1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0244" name="ZoneTexte 1"/>
          <p:cNvSpPr txBox="1">
            <a:spLocks noChangeArrowheads="1"/>
          </p:cNvSpPr>
          <p:nvPr/>
        </p:nvSpPr>
        <p:spPr bwMode="auto">
          <a:xfrm>
            <a:off x="431321" y="1792147"/>
            <a:ext cx="9049110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FF6F00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1000"/>
              </a:spcBef>
              <a:buClr>
                <a:srgbClr val="FF6F00"/>
              </a:buClr>
              <a:buSzPct val="80000"/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" panose="05000000000000000000" pitchFamily="2" charset="2"/>
              <a:buChar char="Ø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1000"/>
              </a:spcBef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b="1" dirty="0">
                <a:latin typeface="Comic Sans MS" panose="030F0702030302020204" pitchFamily="66" charset="0"/>
              </a:rPr>
              <a:t>Storage ring: </a:t>
            </a:r>
            <a:r>
              <a:rPr lang="en-US" altLang="fr-FR" b="1" dirty="0">
                <a:latin typeface="Comic Sans MS" panose="030F0702030302020204" pitchFamily="66" charset="0"/>
              </a:rPr>
              <a:t>collision with the residual gas, ion trapping </a:t>
            </a:r>
            <a:r>
              <a:rPr lang="fr-FR" altLang="fr-FR" b="1" dirty="0">
                <a:solidFill>
                  <a:srgbClr val="FF0000"/>
                </a:solidFill>
                <a:latin typeface="Comic Sans MS" panose="030F0702030302020204" pitchFamily="66" charset="0"/>
              </a:rPr>
              <a:t>~ </a:t>
            </a:r>
            <a:r>
              <a:rPr lang="fr-FR" altLang="fr-FR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10</a:t>
            </a:r>
            <a:r>
              <a:rPr lang="fr-FR" altLang="fr-FR" b="1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-10</a:t>
            </a:r>
            <a:r>
              <a:rPr lang="fr-FR" altLang="fr-FR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fr-FR" altLang="fr-FR" b="1" dirty="0">
                <a:solidFill>
                  <a:srgbClr val="FF0000"/>
                </a:solidFill>
                <a:latin typeface="Comic Sans MS" panose="030F0702030302020204" pitchFamily="66" charset="0"/>
              </a:rPr>
              <a:t>mbar   </a:t>
            </a:r>
            <a:endParaRPr lang="fr-FR" altLang="fr-FR" dirty="0">
              <a:latin typeface="Comic Sans MS" panose="030F0702030302020204" pitchFamily="66" charset="0"/>
            </a:endParaRPr>
          </a:p>
        </p:txBody>
      </p:sp>
      <p:sp>
        <p:nvSpPr>
          <p:cNvPr id="10245" name="ZoneTexte 2"/>
          <p:cNvSpPr txBox="1">
            <a:spLocks noChangeArrowheads="1"/>
          </p:cNvSpPr>
          <p:nvPr/>
        </p:nvSpPr>
        <p:spPr bwMode="auto">
          <a:xfrm>
            <a:off x="723329" y="3437034"/>
            <a:ext cx="34850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FF6F00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1000"/>
              </a:spcBef>
              <a:buClr>
                <a:srgbClr val="FF6F00"/>
              </a:buClr>
              <a:buSzPct val="80000"/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" panose="05000000000000000000" pitchFamily="2" charset="2"/>
              <a:buChar char="Ø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1000"/>
              </a:spcBef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b="1" dirty="0">
                <a:latin typeface="Comic Sans MS" panose="030F0702030302020204" pitchFamily="66" charset="0"/>
              </a:rPr>
              <a:t>Optical </a:t>
            </a:r>
            <a:r>
              <a:rPr lang="fr-FR" altLang="fr-FR" b="1" dirty="0" err="1" smtClean="0">
                <a:latin typeface="Comic Sans MS" panose="030F0702030302020204" pitchFamily="66" charset="0"/>
              </a:rPr>
              <a:t>Cavity</a:t>
            </a:r>
            <a:endParaRPr lang="fr-FR" altLang="fr-FR" b="1" dirty="0" smtClean="0">
              <a:latin typeface="Comic Sans MS" panose="030F0702030302020204" pitchFamily="66" charset="0"/>
            </a:endParaRP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fr-FR" altLang="fr-FR" dirty="0" err="1" smtClean="0">
                <a:latin typeface="Comic Sans MS" panose="030F0702030302020204" pitchFamily="66" charset="0"/>
              </a:rPr>
              <a:t>Decreasing</a:t>
            </a:r>
            <a:r>
              <a:rPr lang="fr-FR" altLang="fr-FR" dirty="0" smtClean="0">
                <a:latin typeface="Comic Sans MS" panose="030F0702030302020204" pitchFamily="66" charset="0"/>
              </a:rPr>
              <a:t> of </a:t>
            </a:r>
            <a:r>
              <a:rPr lang="fr-FR" altLang="fr-FR" dirty="0" err="1" smtClean="0">
                <a:latin typeface="Comic Sans MS" panose="030F0702030302020204" pitchFamily="66" charset="0"/>
              </a:rPr>
              <a:t>degassed</a:t>
            </a:r>
            <a:r>
              <a:rPr lang="fr-FR" altLang="fr-FR" dirty="0" smtClean="0">
                <a:latin typeface="Comic Sans MS" panose="030F0702030302020204" pitchFamily="66" charset="0"/>
              </a:rPr>
              <a:t> flow</a:t>
            </a:r>
            <a:endParaRPr lang="fr-FR" altLang="fr-FR" dirty="0">
              <a:latin typeface="Comic Sans MS" panose="030F0702030302020204" pitchFamily="66" charset="0"/>
            </a:endParaRPr>
          </a:p>
        </p:txBody>
      </p:sp>
      <p:cxnSp>
        <p:nvCxnSpPr>
          <p:cNvPr id="10247" name="Connecteur droit avec flèche 9"/>
          <p:cNvCxnSpPr>
            <a:cxnSpLocks noChangeShapeType="1"/>
          </p:cNvCxnSpPr>
          <p:nvPr/>
        </p:nvCxnSpPr>
        <p:spPr bwMode="auto">
          <a:xfrm>
            <a:off x="6718500" y="2248295"/>
            <a:ext cx="360000" cy="10800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48" name="Connecteur droit avec flèche 9"/>
          <p:cNvCxnSpPr>
            <a:cxnSpLocks noChangeShapeType="1"/>
          </p:cNvCxnSpPr>
          <p:nvPr/>
        </p:nvCxnSpPr>
        <p:spPr bwMode="auto">
          <a:xfrm flipH="1">
            <a:off x="2601534" y="2255025"/>
            <a:ext cx="360000" cy="10800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en-US" sz="2800" dirty="0">
                <a:ea typeface="ＭＳ Ｐゴシック" charset="0"/>
              </a:rPr>
              <a:t>Vacuum challenges</a:t>
            </a:r>
            <a:endParaRPr lang="fr-FR" sz="2800" dirty="0">
              <a:ea typeface="ＭＳ Ｐゴシック" charset="0"/>
            </a:endParaRPr>
          </a:p>
        </p:txBody>
      </p:sp>
      <p:sp>
        <p:nvSpPr>
          <p:cNvPr id="20" name="ZoneTexte 3"/>
          <p:cNvSpPr txBox="1">
            <a:spLocks noChangeArrowheads="1"/>
          </p:cNvSpPr>
          <p:nvPr/>
        </p:nvSpPr>
        <p:spPr bwMode="auto">
          <a:xfrm>
            <a:off x="5122472" y="3441141"/>
            <a:ext cx="41077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FF6F00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1000"/>
              </a:spcBef>
              <a:buClr>
                <a:srgbClr val="FF6F00"/>
              </a:buClr>
              <a:buSzPct val="80000"/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" panose="05000000000000000000" pitchFamily="2" charset="2"/>
              <a:buChar char="Ø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1000"/>
              </a:spcBef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dirty="0">
                <a:latin typeface="Comic Sans MS" panose="030F0702030302020204" pitchFamily="66" charset="0"/>
              </a:rPr>
              <a:t> </a:t>
            </a:r>
            <a:r>
              <a:rPr lang="fr-FR" altLang="fr-FR" b="1" dirty="0" smtClean="0">
                <a:latin typeface="Comic Sans MS" panose="030F0702030302020204" pitchFamily="66" charset="0"/>
              </a:rPr>
              <a:t>Ring</a:t>
            </a:r>
            <a:endParaRPr lang="fr-FR" altLang="fr-FR" b="1" dirty="0">
              <a:latin typeface="Comic Sans MS" panose="030F0702030302020204" pitchFamily="66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dirty="0" err="1">
                <a:latin typeface="Comic Sans MS" panose="030F0702030302020204" pitchFamily="66" charset="0"/>
              </a:rPr>
              <a:t>Optimizing</a:t>
            </a:r>
            <a:r>
              <a:rPr lang="fr-FR" altLang="fr-FR" dirty="0">
                <a:latin typeface="Comic Sans MS" panose="030F0702030302020204" pitchFamily="66" charset="0"/>
              </a:rPr>
              <a:t> the </a:t>
            </a:r>
            <a:r>
              <a:rPr lang="fr-FR" altLang="fr-FR" dirty="0" err="1" smtClean="0">
                <a:latin typeface="Comic Sans MS" panose="030F0702030302020204" pitchFamily="66" charset="0"/>
              </a:rPr>
              <a:t>pumping</a:t>
            </a:r>
            <a:r>
              <a:rPr lang="fr-FR" altLang="fr-FR" dirty="0" smtClean="0">
                <a:latin typeface="Comic Sans MS" panose="030F0702030302020204" pitchFamily="66" charset="0"/>
              </a:rPr>
              <a:t> distribution</a:t>
            </a:r>
            <a:endParaRPr lang="fr-FR" altLang="fr-FR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>
          <a:xfrm>
            <a:off x="8402638" y="6477211"/>
            <a:ext cx="560387" cy="307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FF6F00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1000"/>
              </a:spcBef>
              <a:buClr>
                <a:srgbClr val="FF6F00"/>
              </a:buClr>
              <a:buSzPct val="80000"/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" panose="05000000000000000000" pitchFamily="2" charset="2"/>
              <a:buChar char="Ø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1000"/>
              </a:spcBef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5C69C17-ED1C-4E82-91D5-203465786C48}" type="slidenum">
              <a:rPr lang="en-US" altLang="fr-FR" smtClean="0">
                <a:solidFill>
                  <a:srgbClr val="FF6F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fr-FR" smtClean="0">
              <a:solidFill>
                <a:srgbClr val="FF6F00"/>
              </a:solidFill>
            </a:endParaRP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457198" y="1600199"/>
            <a:ext cx="10180624" cy="4746279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fr-FR" altLang="fr-FR" b="1" dirty="0">
                <a:solidFill>
                  <a:srgbClr val="0070C0"/>
                </a:solidFill>
              </a:rPr>
              <a:t>All the </a:t>
            </a:r>
            <a:r>
              <a:rPr lang="fr-FR" altLang="fr-FR" b="1" dirty="0" err="1">
                <a:solidFill>
                  <a:srgbClr val="0070C0"/>
                </a:solidFill>
              </a:rPr>
              <a:t>material</a:t>
            </a:r>
            <a:r>
              <a:rPr lang="fr-FR" altLang="fr-FR" b="1" dirty="0">
                <a:solidFill>
                  <a:srgbClr val="0070C0"/>
                </a:solidFill>
              </a:rPr>
              <a:t> has been </a:t>
            </a:r>
            <a:r>
              <a:rPr lang="fr-FR" altLang="fr-FR" b="1" dirty="0" err="1">
                <a:solidFill>
                  <a:srgbClr val="0070C0"/>
                </a:solidFill>
              </a:rPr>
              <a:t>received</a:t>
            </a:r>
            <a:endParaRPr lang="fr-FR" altLang="fr-FR" b="1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fr-FR" altLang="fr-FR" dirty="0" smtClean="0"/>
              <a:t>31 ion </a:t>
            </a:r>
            <a:r>
              <a:rPr lang="fr-FR" altLang="fr-FR" dirty="0" err="1" smtClean="0"/>
              <a:t>pumps</a:t>
            </a:r>
            <a:r>
              <a:rPr lang="fr-FR" altLang="fr-FR" dirty="0" smtClean="0"/>
              <a:t> (16 triodes and 15 diodes) + power supplies</a:t>
            </a:r>
          </a:p>
          <a:p>
            <a:pPr>
              <a:defRPr/>
            </a:pPr>
            <a:r>
              <a:rPr lang="fr-FR" altLang="fr-FR" dirty="0" smtClean="0"/>
              <a:t>5 </a:t>
            </a:r>
            <a:r>
              <a:rPr lang="fr-FR" altLang="fr-FR" dirty="0" err="1" smtClean="0"/>
              <a:t>pumping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systems</a:t>
            </a:r>
            <a:r>
              <a:rPr lang="fr-FR" altLang="fr-FR" dirty="0"/>
              <a:t> </a:t>
            </a:r>
            <a:r>
              <a:rPr lang="fr-FR" altLang="fr-FR" dirty="0" err="1" smtClean="0"/>
              <a:t>turbomolecular</a:t>
            </a:r>
            <a:r>
              <a:rPr lang="fr-FR" altLang="fr-FR" dirty="0" smtClean="0"/>
              <a:t> + alimentations</a:t>
            </a:r>
          </a:p>
          <a:p>
            <a:pPr>
              <a:defRPr/>
            </a:pPr>
            <a:r>
              <a:rPr lang="fr-FR" altLang="fr-FR" dirty="0" smtClean="0"/>
              <a:t>35 </a:t>
            </a:r>
            <a:r>
              <a:rPr lang="en-US" altLang="fr-FR" dirty="0"/>
              <a:t>Penning gauges </a:t>
            </a:r>
            <a:r>
              <a:rPr lang="fr-FR" altLang="fr-FR" dirty="0" smtClean="0"/>
              <a:t>and 15 </a:t>
            </a:r>
            <a:r>
              <a:rPr lang="fr-FR" altLang="fr-FR" dirty="0"/>
              <a:t>Pirani gauges + </a:t>
            </a:r>
            <a:r>
              <a:rPr lang="fr-FR" altLang="fr-FR" dirty="0" smtClean="0"/>
              <a:t>supplies</a:t>
            </a:r>
          </a:p>
          <a:p>
            <a:pPr>
              <a:defRPr/>
            </a:pPr>
            <a:r>
              <a:rPr lang="fr-FR" altLang="fr-FR" dirty="0" smtClean="0"/>
              <a:t>7 </a:t>
            </a:r>
            <a:r>
              <a:rPr lang="fr-FR" altLang="fr-FR" dirty="0"/>
              <a:t>m</a:t>
            </a:r>
            <a:r>
              <a:rPr lang="en-US" altLang="fr-FR" dirty="0"/>
              <a:t>ass spectrometers for Residual Gas Analysis (RGA)</a:t>
            </a:r>
            <a:r>
              <a:rPr lang="fr-FR" altLang="fr-FR" dirty="0"/>
              <a:t> </a:t>
            </a:r>
            <a:r>
              <a:rPr lang="fr-FR" altLang="fr-FR" dirty="0" err="1"/>
              <a:t>with</a:t>
            </a:r>
            <a:r>
              <a:rPr lang="fr-FR" altLang="fr-FR" dirty="0"/>
              <a:t> 3 </a:t>
            </a:r>
            <a:r>
              <a:rPr lang="fr-FR" altLang="fr-FR" dirty="0" err="1" smtClean="0"/>
              <a:t>electronics</a:t>
            </a:r>
            <a:endParaRPr lang="fr-FR" altLang="fr-FR" dirty="0" smtClean="0"/>
          </a:p>
          <a:p>
            <a:pPr>
              <a:defRPr/>
            </a:pPr>
            <a:r>
              <a:rPr lang="fr-FR" altLang="fr-FR" dirty="0"/>
              <a:t>12 </a:t>
            </a:r>
            <a:r>
              <a:rPr lang="fr-FR" altLang="fr-FR" dirty="0" err="1" smtClean="0"/>
              <a:t>inline</a:t>
            </a:r>
            <a:r>
              <a:rPr lang="fr-FR" altLang="fr-FR" dirty="0" smtClean="0"/>
              <a:t> </a:t>
            </a:r>
            <a:r>
              <a:rPr lang="fr-FR" altLang="fr-FR" dirty="0"/>
              <a:t>valves (4 </a:t>
            </a:r>
            <a:r>
              <a:rPr lang="fr-FR" altLang="fr-FR" dirty="0" smtClean="0"/>
              <a:t>HF on the ring)</a:t>
            </a:r>
            <a:endParaRPr lang="fr-FR" altLang="fr-FR" dirty="0"/>
          </a:p>
          <a:p>
            <a:pPr>
              <a:defRPr/>
            </a:pPr>
            <a:r>
              <a:rPr lang="fr-FR" altLang="fr-FR" dirty="0"/>
              <a:t>24 </a:t>
            </a:r>
            <a:r>
              <a:rPr lang="fr-FR" altLang="fr-FR" dirty="0" smtClean="0"/>
              <a:t>angle valves</a:t>
            </a:r>
          </a:p>
          <a:p>
            <a:pPr>
              <a:defRPr/>
            </a:pPr>
            <a:r>
              <a:rPr lang="fr-FR" altLang="fr-FR" dirty="0" smtClean="0"/>
              <a:t>1 </a:t>
            </a:r>
            <a:r>
              <a:rPr lang="fr-FR" altLang="fr-FR" dirty="0" err="1" smtClean="0"/>
              <a:t>leak</a:t>
            </a:r>
            <a:r>
              <a:rPr lang="fr-FR" altLang="fr-FR" dirty="0" smtClean="0"/>
              <a:t> detector He</a:t>
            </a:r>
          </a:p>
          <a:p>
            <a:pPr>
              <a:defRPr/>
            </a:pPr>
            <a:r>
              <a:rPr lang="fr-FR" altLang="fr-FR" dirty="0" smtClean="0"/>
              <a:t>1 </a:t>
            </a:r>
            <a:r>
              <a:rPr lang="fr-FR" altLang="fr-FR" dirty="0" err="1" smtClean="0"/>
              <a:t>baking</a:t>
            </a:r>
            <a:r>
              <a:rPr lang="fr-FR" altLang="fr-FR" dirty="0" smtClean="0"/>
              <a:t> system</a:t>
            </a:r>
          </a:p>
          <a:p>
            <a:pPr>
              <a:defRPr/>
            </a:pPr>
            <a:endParaRPr lang="fr-FR" altLang="fr-FR" dirty="0"/>
          </a:p>
          <a:p>
            <a:pPr>
              <a:defRPr/>
            </a:pPr>
            <a:r>
              <a:rPr lang="en-US" altLang="fr-FR" dirty="0" smtClean="0"/>
              <a:t>Manufacture </a:t>
            </a:r>
            <a:r>
              <a:rPr lang="en-US" altLang="fr-FR" dirty="0"/>
              <a:t>of the electron gun</a:t>
            </a:r>
            <a:endParaRPr lang="fr-FR" altLang="fr-FR" dirty="0" smtClean="0"/>
          </a:p>
          <a:p>
            <a:pPr>
              <a:defRPr/>
            </a:pPr>
            <a:endParaRPr lang="fr-FR" altLang="fr-FR" dirty="0" smtClean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en-US" sz="2800" dirty="0" smtClean="0">
                <a:ea typeface="ＭＳ Ｐゴシック" charset="0"/>
              </a:rPr>
              <a:t>Stock </a:t>
            </a:r>
            <a:r>
              <a:rPr lang="en-US" sz="2800" dirty="0">
                <a:ea typeface="ＭＳ Ｐゴシック" charset="0"/>
              </a:rPr>
              <a:t>on the vacuum material</a:t>
            </a:r>
            <a:endParaRPr lang="fr-FR" sz="2800" dirty="0"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FF6F00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1000"/>
              </a:spcBef>
              <a:buClr>
                <a:srgbClr val="FF6F00"/>
              </a:buClr>
              <a:buSzPct val="80000"/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" panose="05000000000000000000" pitchFamily="2" charset="2"/>
              <a:buChar char="Ø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1000"/>
              </a:spcBef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E574519-5EE8-48A2-932E-64B82EFD4391}" type="slidenum">
              <a:rPr lang="en-US" altLang="fr-FR" smtClean="0">
                <a:solidFill>
                  <a:srgbClr val="FF6F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fr-FR" smtClean="0">
              <a:solidFill>
                <a:srgbClr val="FF6F00"/>
              </a:solidFill>
            </a:endParaRPr>
          </a:p>
        </p:txBody>
      </p:sp>
      <p:sp>
        <p:nvSpPr>
          <p:cNvPr id="12291" name="Espace réservé du contenu 2"/>
          <p:cNvSpPr>
            <a:spLocks noGrp="1"/>
          </p:cNvSpPr>
          <p:nvPr>
            <p:ph idx="1"/>
          </p:nvPr>
        </p:nvSpPr>
        <p:spPr>
          <a:xfrm>
            <a:off x="457199" y="1600200"/>
            <a:ext cx="9239061" cy="1949450"/>
          </a:xfrm>
        </p:spPr>
        <p:txBody>
          <a:bodyPr/>
          <a:lstStyle/>
          <a:p>
            <a:r>
              <a:rPr lang="fr-FR" altLang="fr-FR" dirty="0" smtClean="0"/>
              <a:t>Use in </a:t>
            </a:r>
            <a:r>
              <a:rPr lang="fr-FR" altLang="fr-FR" dirty="0" err="1" smtClean="0"/>
              <a:t>magnets</a:t>
            </a:r>
            <a:r>
              <a:rPr lang="fr-FR" altLang="fr-FR" dirty="0" smtClean="0"/>
              <a:t> (</a:t>
            </a:r>
            <a:r>
              <a:rPr lang="en-US" altLang="fr-FR" dirty="0" smtClean="0"/>
              <a:t>elsewhere, it will be a classic baking</a:t>
            </a:r>
            <a:r>
              <a:rPr lang="fr-FR" altLang="fr-FR" dirty="0" smtClean="0"/>
              <a:t>: </a:t>
            </a:r>
            <a:r>
              <a:rPr lang="fr-FR" altLang="fr-FR" dirty="0" err="1" smtClean="0"/>
              <a:t>heating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cables</a:t>
            </a:r>
            <a:r>
              <a:rPr lang="fr-FR" altLang="fr-FR" dirty="0" smtClean="0"/>
              <a:t>)</a:t>
            </a:r>
          </a:p>
          <a:p>
            <a:r>
              <a:rPr lang="en-US" altLang="fr-FR" dirty="0" smtClean="0"/>
              <a:t>4 layers for a </a:t>
            </a:r>
            <a:r>
              <a:rPr lang="en-US" altLang="fr-FR" dirty="0" smtClean="0"/>
              <a:t>total thickness </a:t>
            </a:r>
            <a:r>
              <a:rPr lang="en-US" altLang="fr-FR" dirty="0" smtClean="0"/>
              <a:t>of 0.4mm</a:t>
            </a:r>
          </a:p>
          <a:p>
            <a:r>
              <a:rPr lang="en-US" altLang="fr-FR" dirty="0" smtClean="0"/>
              <a:t>Baking temperature between 150 and 200 °C</a:t>
            </a:r>
            <a:endParaRPr lang="en-US" altLang="fr-FR" kern="0" dirty="0" smtClean="0">
              <a:latin typeface="Times New Roman" panose="02020603050405020304" pitchFamily="18" charset="0"/>
            </a:endParaRPr>
          </a:p>
          <a:p>
            <a:r>
              <a:rPr lang="en-US" altLang="fr-FR" dirty="0" smtClean="0"/>
              <a:t>Baking for about a week</a:t>
            </a:r>
          </a:p>
          <a:p>
            <a:endParaRPr lang="en-US" altLang="fr-FR" dirty="0" smtClean="0"/>
          </a:p>
        </p:txBody>
      </p:sp>
      <p:pic>
        <p:nvPicPr>
          <p:cNvPr id="1229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423" y="3151188"/>
            <a:ext cx="5664200" cy="317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7" descr="IMG_199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56" y="3790836"/>
            <a:ext cx="2735263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 Box 19"/>
          <p:cNvSpPr txBox="1">
            <a:spLocks noChangeArrowheads="1"/>
          </p:cNvSpPr>
          <p:nvPr/>
        </p:nvSpPr>
        <p:spPr bwMode="auto">
          <a:xfrm>
            <a:off x="729619" y="6065724"/>
            <a:ext cx="2111375" cy="2778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FF6F00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1000"/>
              </a:spcBef>
              <a:buClr>
                <a:srgbClr val="FF6F00"/>
              </a:buClr>
              <a:buSzPct val="80000"/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" panose="05000000000000000000" pitchFamily="2" charset="2"/>
              <a:buChar char="Ø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1000"/>
              </a:spcBef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heated stainless steel band</a:t>
            </a:r>
          </a:p>
        </p:txBody>
      </p:sp>
      <p:cxnSp>
        <p:nvCxnSpPr>
          <p:cNvPr id="8" name="Connecteur droit avec flèche 9"/>
          <p:cNvCxnSpPr>
            <a:cxnSpLocks noChangeShapeType="1"/>
          </p:cNvCxnSpPr>
          <p:nvPr/>
        </p:nvCxnSpPr>
        <p:spPr bwMode="auto">
          <a:xfrm flipH="1" flipV="1">
            <a:off x="1753556" y="4949711"/>
            <a:ext cx="12700" cy="1116013"/>
          </a:xfrm>
          <a:prstGeom prst="straightConnector1">
            <a:avLst/>
          </a:prstGeom>
          <a:noFill/>
          <a:ln w="38100" algn="ctr">
            <a:solidFill>
              <a:schemeClr val="accent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296" name="Text Box 19"/>
          <p:cNvSpPr txBox="1">
            <a:spLocks noChangeArrowheads="1"/>
          </p:cNvSpPr>
          <p:nvPr/>
        </p:nvSpPr>
        <p:spPr bwMode="auto">
          <a:xfrm>
            <a:off x="945519" y="3514611"/>
            <a:ext cx="1895475" cy="276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FF6F00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1000"/>
              </a:spcBef>
              <a:buClr>
                <a:srgbClr val="FF6F00"/>
              </a:buClr>
              <a:buSzPct val="80000"/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" panose="05000000000000000000" pitchFamily="2" charset="2"/>
              <a:buChar char="Ø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1000"/>
              </a:spcBef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electrical isolate layer</a:t>
            </a:r>
          </a:p>
        </p:txBody>
      </p:sp>
      <p:cxnSp>
        <p:nvCxnSpPr>
          <p:cNvPr id="12" name="Connecteur droit avec flèche 9"/>
          <p:cNvCxnSpPr>
            <a:cxnSpLocks noChangeShapeType="1"/>
          </p:cNvCxnSpPr>
          <p:nvPr/>
        </p:nvCxnSpPr>
        <p:spPr bwMode="auto">
          <a:xfrm flipH="1">
            <a:off x="1247144" y="3790836"/>
            <a:ext cx="231775" cy="995363"/>
          </a:xfrm>
          <a:prstGeom prst="straightConnector1">
            <a:avLst/>
          </a:prstGeom>
          <a:noFill/>
          <a:ln w="38100" algn="ctr">
            <a:solidFill>
              <a:schemeClr val="accent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298" name="ZoneTexte 9"/>
          <p:cNvSpPr txBox="1">
            <a:spLocks noChangeArrowheads="1"/>
          </p:cNvSpPr>
          <p:nvPr/>
        </p:nvSpPr>
        <p:spPr bwMode="auto">
          <a:xfrm>
            <a:off x="6110823" y="3360738"/>
            <a:ext cx="2590800" cy="646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FF6F00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1000"/>
              </a:spcBef>
              <a:buClr>
                <a:srgbClr val="FF6F00"/>
              </a:buClr>
              <a:buSzPct val="80000"/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" panose="05000000000000000000" pitchFamily="2" charset="2"/>
              <a:buChar char="Ø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1000"/>
              </a:spcBef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/>
              <a:t>ThomX chamber with thin heater</a:t>
            </a:r>
            <a:endParaRPr lang="fr-FR" altLang="fr-FR"/>
          </a:p>
        </p:txBody>
      </p: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en-US" sz="2800" dirty="0">
                <a:ea typeface="ＭＳ Ｐゴシック" charset="0"/>
              </a:rPr>
              <a:t>Ultrathin polyimide-stainless steel heater</a:t>
            </a:r>
            <a:endParaRPr lang="fr-FR" sz="2800" dirty="0"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FF6F00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1000"/>
              </a:spcBef>
              <a:buClr>
                <a:srgbClr val="FF6F00"/>
              </a:buClr>
              <a:buSzPct val="80000"/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" panose="05000000000000000000" pitchFamily="2" charset="2"/>
              <a:buChar char="Ø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1000"/>
              </a:spcBef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E574519-5EE8-48A2-932E-64B82EFD4391}" type="slidenum">
              <a:rPr lang="en-US" altLang="fr-FR" smtClean="0">
                <a:solidFill>
                  <a:srgbClr val="FF6F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fr-FR" smtClean="0">
              <a:solidFill>
                <a:srgbClr val="FF6F00"/>
              </a:solidFill>
            </a:endParaRPr>
          </a:p>
        </p:txBody>
      </p:sp>
      <p:sp>
        <p:nvSpPr>
          <p:cNvPr id="12291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3690594" cy="1190134"/>
          </a:xfrm>
          <a:ln>
            <a:solidFill>
              <a:srgbClr val="000000"/>
            </a:solidFill>
          </a:ln>
        </p:spPr>
        <p:txBody>
          <a:bodyPr/>
          <a:lstStyle/>
          <a:p>
            <a:r>
              <a:rPr lang="fr-FR" altLang="fr-FR" dirty="0" err="1" smtClean="0"/>
              <a:t>Limit</a:t>
            </a:r>
            <a:r>
              <a:rPr lang="fr-FR" altLang="fr-FR" dirty="0" smtClean="0"/>
              <a:t> vacuum </a:t>
            </a:r>
            <a:r>
              <a:rPr lang="fr-FR" altLang="fr-FR" dirty="0" err="1" smtClean="0"/>
              <a:t>after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baking</a:t>
            </a:r>
            <a:endParaRPr lang="fr-FR" altLang="fr-FR" dirty="0" smtClean="0"/>
          </a:p>
          <a:p>
            <a:r>
              <a:rPr lang="en-US" altLang="fr-FR" dirty="0" smtClean="0"/>
              <a:t>No </a:t>
            </a:r>
            <a:r>
              <a:rPr lang="en-US" altLang="fr-FR" dirty="0"/>
              <a:t>pollution at the </a:t>
            </a:r>
            <a:r>
              <a:rPr lang="en-US" altLang="fr-FR" dirty="0" smtClean="0"/>
              <a:t>RGA</a:t>
            </a:r>
          </a:p>
          <a:p>
            <a:pPr marL="0" indent="0">
              <a:buNone/>
            </a:pPr>
            <a:r>
              <a:rPr lang="en-US" altLang="fr-FR" dirty="0" smtClean="0">
                <a:solidFill>
                  <a:srgbClr val="0070C0"/>
                </a:solidFill>
              </a:rPr>
              <a:t>Vacuum validation</a:t>
            </a:r>
          </a:p>
        </p:txBody>
      </p: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 smtClean="0">
                <a:ea typeface="ＭＳ Ｐゴシック" charset="0"/>
              </a:rPr>
              <a:t>Bellows vacuum test</a:t>
            </a:r>
            <a:endParaRPr lang="fr-FR" sz="2800" dirty="0">
              <a:ea typeface="ＭＳ Ｐゴシック" charset="0"/>
            </a:endParaRPr>
          </a:p>
        </p:txBody>
      </p:sp>
      <p:pic>
        <p:nvPicPr>
          <p:cNvPr id="14" name="Image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22" y="3195874"/>
            <a:ext cx="4304297" cy="281196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5" name="Graphique 24"/>
          <p:cNvGraphicFramePr/>
          <p:nvPr>
            <p:extLst>
              <p:ext uri="{D42A27DB-BD31-4B8C-83A1-F6EECF244321}">
                <p14:modId xmlns:p14="http://schemas.microsoft.com/office/powerpoint/2010/main" val="131383692"/>
              </p:ext>
            </p:extLst>
          </p:nvPr>
        </p:nvGraphicFramePr>
        <p:xfrm>
          <a:off x="4631921" y="1390083"/>
          <a:ext cx="5760720" cy="264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6" name="Groupe 25"/>
          <p:cNvGrpSpPr/>
          <p:nvPr/>
        </p:nvGrpSpPr>
        <p:grpSpPr>
          <a:xfrm>
            <a:off x="5899393" y="1984236"/>
            <a:ext cx="3838496" cy="1311698"/>
            <a:chOff x="1" y="0"/>
            <a:chExt cx="3838496" cy="1311698"/>
          </a:xfrm>
        </p:grpSpPr>
        <p:sp>
          <p:nvSpPr>
            <p:cNvPr id="27" name="Zone de texte 2"/>
            <p:cNvSpPr txBox="1">
              <a:spLocks noChangeArrowheads="1"/>
            </p:cNvSpPr>
            <p:nvPr/>
          </p:nvSpPr>
          <p:spPr bwMode="auto">
            <a:xfrm>
              <a:off x="1" y="1038225"/>
              <a:ext cx="1274406" cy="27347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1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Start </a:t>
              </a:r>
              <a:r>
                <a:rPr lang="fr-FR" sz="1100" dirty="0" err="1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baking</a:t>
              </a:r>
              <a:r>
                <a:rPr lang="fr-FR" sz="11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200°C</a:t>
              </a:r>
            </a:p>
          </p:txBody>
        </p:sp>
        <p:sp>
          <p:nvSpPr>
            <p:cNvPr id="28" name="Zone de texte 2"/>
            <p:cNvSpPr txBox="1">
              <a:spLocks noChangeArrowheads="1"/>
            </p:cNvSpPr>
            <p:nvPr/>
          </p:nvSpPr>
          <p:spPr bwMode="auto">
            <a:xfrm>
              <a:off x="1971675" y="0"/>
              <a:ext cx="930275" cy="26545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1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End </a:t>
              </a:r>
              <a:r>
                <a:rPr lang="fr-FR" sz="1100" dirty="0" err="1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baking</a:t>
              </a:r>
              <a:endPara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Zone de texte 2"/>
            <p:cNvSpPr txBox="1">
              <a:spLocks noChangeArrowheads="1"/>
            </p:cNvSpPr>
            <p:nvPr/>
          </p:nvSpPr>
          <p:spPr bwMode="auto">
            <a:xfrm>
              <a:off x="3028950" y="333375"/>
              <a:ext cx="809547" cy="27347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1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Start RGA</a:t>
              </a:r>
              <a:endPara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0" name="Connecteur droit avec flèche 29"/>
            <p:cNvCxnSpPr/>
            <p:nvPr/>
          </p:nvCxnSpPr>
          <p:spPr>
            <a:xfrm flipH="1">
              <a:off x="3086100" y="723900"/>
              <a:ext cx="594968" cy="19878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avec flèche 30"/>
            <p:cNvCxnSpPr/>
            <p:nvPr/>
          </p:nvCxnSpPr>
          <p:spPr>
            <a:xfrm>
              <a:off x="2571750" y="390525"/>
              <a:ext cx="49695" cy="24649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avec flèche 31"/>
            <p:cNvCxnSpPr/>
            <p:nvPr/>
          </p:nvCxnSpPr>
          <p:spPr>
            <a:xfrm flipH="1" flipV="1">
              <a:off x="666750" y="876300"/>
              <a:ext cx="47708" cy="15902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Image 3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992" y="4173687"/>
            <a:ext cx="5756910" cy="2290607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Zone de texte 2"/>
          <p:cNvSpPr txBox="1">
            <a:spLocks noChangeArrowheads="1"/>
          </p:cNvSpPr>
          <p:nvPr/>
        </p:nvSpPr>
        <p:spPr bwMode="auto">
          <a:xfrm>
            <a:off x="7605637" y="4459354"/>
            <a:ext cx="2645410" cy="29400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1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</a:t>
            </a:r>
            <a:r>
              <a:rPr lang="fr-FR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1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baking</a:t>
            </a:r>
            <a:r>
              <a:rPr lang="fr-FR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pressure </a:t>
            </a: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=3.10</a:t>
            </a:r>
            <a:r>
              <a:rPr lang="fr-FR" sz="1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-11</a:t>
            </a: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mbar</a:t>
            </a:r>
          </a:p>
        </p:txBody>
      </p:sp>
    </p:spTree>
    <p:extLst>
      <p:ext uri="{BB962C8B-B14F-4D97-AF65-F5344CB8AC3E}">
        <p14:creationId xmlns:p14="http://schemas.microsoft.com/office/powerpoint/2010/main" val="408586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FF6F00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1000"/>
              </a:spcBef>
              <a:buClr>
                <a:srgbClr val="FF6F00"/>
              </a:buClr>
              <a:buSzPct val="80000"/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" panose="05000000000000000000" pitchFamily="2" charset="2"/>
              <a:buChar char="Ø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1000"/>
              </a:spcBef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E574519-5EE8-48A2-932E-64B82EFD4391}" type="slidenum">
              <a:rPr lang="en-US" altLang="fr-FR" smtClean="0">
                <a:solidFill>
                  <a:srgbClr val="FF6F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fr-FR" smtClean="0">
              <a:solidFill>
                <a:srgbClr val="FF6F00"/>
              </a:solidFill>
            </a:endParaRPr>
          </a:p>
        </p:txBody>
      </p:sp>
      <p:sp>
        <p:nvSpPr>
          <p:cNvPr id="12291" name="Espace réservé du contenu 2"/>
          <p:cNvSpPr>
            <a:spLocks noGrp="1"/>
          </p:cNvSpPr>
          <p:nvPr>
            <p:ph idx="1"/>
          </p:nvPr>
        </p:nvSpPr>
        <p:spPr>
          <a:xfrm>
            <a:off x="457199" y="1600199"/>
            <a:ext cx="6490355" cy="2660715"/>
          </a:xfrm>
          <a:ln>
            <a:noFill/>
          </a:ln>
        </p:spPr>
        <p:txBody>
          <a:bodyPr/>
          <a:lstStyle/>
          <a:p>
            <a:r>
              <a:rPr lang="fr-FR" altLang="fr-FR" dirty="0" err="1" smtClean="0"/>
              <a:t>Heat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treatment</a:t>
            </a:r>
            <a:endParaRPr lang="fr-FR" altLang="fr-FR" dirty="0" smtClean="0"/>
          </a:p>
          <a:p>
            <a:r>
              <a:rPr lang="en-US" altLang="fr-FR" dirty="0" smtClean="0"/>
              <a:t>Ultrathin </a:t>
            </a:r>
            <a:r>
              <a:rPr lang="en-US" altLang="fr-FR" dirty="0"/>
              <a:t>polyimide-stainless steel </a:t>
            </a:r>
            <a:r>
              <a:rPr lang="en-US" altLang="fr-FR" dirty="0" smtClean="0"/>
              <a:t>heater</a:t>
            </a:r>
          </a:p>
          <a:p>
            <a:r>
              <a:rPr lang="en-US" altLang="fr-FR" dirty="0" smtClean="0"/>
              <a:t>Limit </a:t>
            </a:r>
            <a:r>
              <a:rPr lang="en-US" altLang="fr-FR" dirty="0"/>
              <a:t>vacuum </a:t>
            </a:r>
            <a:r>
              <a:rPr lang="en-US" altLang="fr-FR" dirty="0" smtClean="0"/>
              <a:t>test</a:t>
            </a:r>
          </a:p>
        </p:txBody>
      </p: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>
              <a:defRPr/>
            </a:pPr>
            <a:r>
              <a:rPr lang="fr-FR" sz="2800" dirty="0" err="1"/>
              <a:t>Still</a:t>
            </a:r>
            <a:r>
              <a:rPr lang="fr-FR" sz="2800" dirty="0"/>
              <a:t> to </a:t>
            </a:r>
            <a:r>
              <a:rPr lang="fr-FR" sz="2800" dirty="0" smtClean="0"/>
              <a:t>do</a:t>
            </a:r>
            <a:endParaRPr lang="fr-FR" sz="28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99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FF6F00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1000"/>
              </a:spcBef>
              <a:buClr>
                <a:srgbClr val="FF6F00"/>
              </a:buClr>
              <a:buSzPct val="80000"/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" panose="05000000000000000000" pitchFamily="2" charset="2"/>
              <a:buChar char="Ø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1000"/>
              </a:spcBef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CA561BF-FD31-4427-9A55-CF88FBED255B}" type="slidenum">
              <a:rPr lang="en-US" altLang="fr-FR" smtClean="0">
                <a:solidFill>
                  <a:srgbClr val="FF6F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fr-FR" smtClean="0">
              <a:solidFill>
                <a:srgbClr val="FF6F00"/>
              </a:solidFill>
            </a:endParaRP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en-US" sz="2800" dirty="0">
                <a:ea typeface="ＭＳ Ｐゴシック" charset="0"/>
              </a:rPr>
              <a:t>« vacuum » security on </a:t>
            </a:r>
            <a:r>
              <a:rPr lang="en-US" sz="2800" dirty="0" smtClean="0">
                <a:ea typeface="ＭＳ Ｐゴシック" charset="0"/>
              </a:rPr>
              <a:t>ThomX</a:t>
            </a:r>
            <a:endParaRPr lang="fr-FR" sz="2800" dirty="0">
              <a:ea typeface="ＭＳ Ｐゴシック" charset="0"/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 bwMode="auto">
          <a:xfrm>
            <a:off x="1086007" y="3969538"/>
            <a:ext cx="3060065" cy="759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" panose="05000000000000000000" pitchFamily="2" charset="2"/>
              <a:buChar char="Ø"/>
              <a:defRPr sz="1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altLang="fr-FR" dirty="0"/>
              <a:t>Vacuum level and hardware protection in </a:t>
            </a:r>
            <a:r>
              <a:rPr lang="en-US" altLang="fr-FR" dirty="0" smtClean="0"/>
              <a:t>ThomX</a:t>
            </a:r>
          </a:p>
        </p:txBody>
      </p:sp>
      <p:sp>
        <p:nvSpPr>
          <p:cNvPr id="8" name="Flèche droite 7"/>
          <p:cNvSpPr/>
          <p:nvPr/>
        </p:nvSpPr>
        <p:spPr>
          <a:xfrm>
            <a:off x="4446589" y="3786934"/>
            <a:ext cx="657225" cy="125413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Flèche droite 8"/>
          <p:cNvSpPr/>
          <p:nvPr/>
        </p:nvSpPr>
        <p:spPr>
          <a:xfrm>
            <a:off x="4449123" y="4946882"/>
            <a:ext cx="657225" cy="12541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ZoneTexte 9"/>
          <p:cNvSpPr txBox="1"/>
          <p:nvPr/>
        </p:nvSpPr>
        <p:spPr>
          <a:xfrm>
            <a:off x="4338162" y="3489226"/>
            <a:ext cx="982663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050" dirty="0" smtClean="0"/>
              <a:t>Pressure ok</a:t>
            </a:r>
            <a:endParaRPr lang="en-GB" sz="1050" dirty="0"/>
          </a:p>
        </p:txBody>
      </p:sp>
      <p:sp>
        <p:nvSpPr>
          <p:cNvPr id="11" name="ZoneTexte 9"/>
          <p:cNvSpPr txBox="1">
            <a:spLocks noChangeArrowheads="1"/>
          </p:cNvSpPr>
          <p:nvPr/>
        </p:nvSpPr>
        <p:spPr bwMode="auto">
          <a:xfrm>
            <a:off x="5420113" y="3539960"/>
            <a:ext cx="38888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fr-FR" dirty="0" smtClean="0"/>
              <a:t>Valve </a:t>
            </a:r>
            <a:r>
              <a:rPr lang="en-US" altLang="fr-FR" dirty="0"/>
              <a:t>order authorization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fr-FR" dirty="0" smtClean="0"/>
              <a:t>Beam authorization</a:t>
            </a:r>
            <a:endParaRPr lang="en-GB" alt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4320910" y="4621591"/>
            <a:ext cx="982663" cy="254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050" dirty="0" smtClean="0"/>
              <a:t>Bad pressure</a:t>
            </a:r>
            <a:endParaRPr lang="en-GB" sz="1050" dirty="0"/>
          </a:p>
        </p:txBody>
      </p:sp>
      <p:sp>
        <p:nvSpPr>
          <p:cNvPr id="13" name="ZoneTexte 6"/>
          <p:cNvSpPr txBox="1">
            <a:spLocks noChangeArrowheads="1"/>
          </p:cNvSpPr>
          <p:nvPr/>
        </p:nvSpPr>
        <p:spPr bwMode="auto">
          <a:xfrm>
            <a:off x="5664551" y="4780028"/>
            <a:ext cx="3125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dirty="0" err="1"/>
              <a:t>Stopping</a:t>
            </a:r>
            <a:r>
              <a:rPr lang="fr-FR" altLang="fr-FR" dirty="0"/>
              <a:t> the </a:t>
            </a:r>
            <a:r>
              <a:rPr lang="fr-FR" altLang="fr-FR" dirty="0" err="1"/>
              <a:t>beams</a:t>
            </a:r>
            <a:endParaRPr lang="en-GB" altLang="fr-FR" dirty="0"/>
          </a:p>
        </p:txBody>
      </p:sp>
      <p:sp>
        <p:nvSpPr>
          <p:cNvPr id="14" name="Flèche vers le bas 13"/>
          <p:cNvSpPr/>
          <p:nvPr/>
        </p:nvSpPr>
        <p:spPr>
          <a:xfrm>
            <a:off x="6737964" y="5193046"/>
            <a:ext cx="96837" cy="1190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ZoneTexte 7"/>
          <p:cNvSpPr txBox="1">
            <a:spLocks noChangeArrowheads="1"/>
          </p:cNvSpPr>
          <p:nvPr/>
        </p:nvSpPr>
        <p:spPr bwMode="auto">
          <a:xfrm>
            <a:off x="5715509" y="5315968"/>
            <a:ext cx="2490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dirty="0" err="1"/>
              <a:t>Closing</a:t>
            </a:r>
            <a:r>
              <a:rPr lang="fr-FR" altLang="fr-FR" dirty="0"/>
              <a:t> the valves</a:t>
            </a:r>
            <a:endParaRPr lang="en-GB" altLang="fr-FR" dirty="0"/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1098867" y="1811301"/>
            <a:ext cx="75326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just"/>
            <a:r>
              <a:rPr lang="en-US" alt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“vacuum" security </a:t>
            </a:r>
            <a:r>
              <a:rPr lang="en-US" alt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commands are carried out </a:t>
            </a:r>
            <a:r>
              <a:rPr lang="en-US" alt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alt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control contacts of the ion </a:t>
            </a:r>
            <a:r>
              <a:rPr lang="en-US" alt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pumps power supplies </a:t>
            </a:r>
            <a:r>
              <a:rPr lang="en-US" alt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 position contacts of the partition valves.</a:t>
            </a:r>
            <a:endParaRPr lang="en-GB" altLang="fr-FR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37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47124" y="2000250"/>
            <a:ext cx="1073150" cy="1060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10" name="Connecteur droit 9"/>
          <p:cNvCxnSpPr/>
          <p:nvPr/>
        </p:nvCxnSpPr>
        <p:spPr>
          <a:xfrm>
            <a:off x="4787585" y="2125822"/>
            <a:ext cx="900000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6" name="ZoneTexte 10"/>
          <p:cNvSpPr txBox="1">
            <a:spLocks noChangeArrowheads="1"/>
          </p:cNvSpPr>
          <p:nvPr/>
        </p:nvSpPr>
        <p:spPr bwMode="auto">
          <a:xfrm>
            <a:off x="5758203" y="1942067"/>
            <a:ext cx="16588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dirty="0" smtClean="0"/>
              <a:t>Local/</a:t>
            </a:r>
            <a:r>
              <a:rPr lang="fr-FR" altLang="fr-FR" dirty="0" err="1" smtClean="0"/>
              <a:t>remote</a:t>
            </a:r>
            <a:endParaRPr lang="en-GB" altLang="fr-FR" dirty="0"/>
          </a:p>
        </p:txBody>
      </p:sp>
      <p:cxnSp>
        <p:nvCxnSpPr>
          <p:cNvPr id="13" name="Connecteur droit 12"/>
          <p:cNvCxnSpPr/>
          <p:nvPr/>
        </p:nvCxnSpPr>
        <p:spPr>
          <a:xfrm>
            <a:off x="4787585" y="2530475"/>
            <a:ext cx="900000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8" name="ZoneTexte 13"/>
          <p:cNvSpPr txBox="1">
            <a:spLocks noChangeArrowheads="1"/>
          </p:cNvSpPr>
          <p:nvPr/>
        </p:nvSpPr>
        <p:spPr bwMode="auto">
          <a:xfrm>
            <a:off x="5758203" y="2343917"/>
            <a:ext cx="17840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dirty="0" err="1" smtClean="0"/>
              <a:t>Closed</a:t>
            </a:r>
            <a:r>
              <a:rPr lang="fr-FR" altLang="fr-FR" dirty="0" smtClean="0"/>
              <a:t> valve</a:t>
            </a:r>
            <a:endParaRPr lang="en-GB" altLang="fr-FR" dirty="0"/>
          </a:p>
        </p:txBody>
      </p:sp>
      <p:cxnSp>
        <p:nvCxnSpPr>
          <p:cNvPr id="16" name="Connecteur droit 15"/>
          <p:cNvCxnSpPr/>
          <p:nvPr/>
        </p:nvCxnSpPr>
        <p:spPr>
          <a:xfrm>
            <a:off x="4786633" y="2923476"/>
            <a:ext cx="900000" cy="635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0" name="ZoneTexte 16"/>
          <p:cNvSpPr txBox="1">
            <a:spLocks noChangeArrowheads="1"/>
          </p:cNvSpPr>
          <p:nvPr/>
        </p:nvSpPr>
        <p:spPr bwMode="auto">
          <a:xfrm>
            <a:off x="5758202" y="2753074"/>
            <a:ext cx="16588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dirty="0" smtClean="0"/>
              <a:t>Open valve</a:t>
            </a:r>
            <a:endParaRPr lang="en-GB" altLang="fr-FR" dirty="0"/>
          </a:p>
        </p:txBody>
      </p:sp>
      <p:sp>
        <p:nvSpPr>
          <p:cNvPr id="15372" name="ZoneTexte 19"/>
          <p:cNvSpPr txBox="1">
            <a:spLocks noChangeArrowheads="1"/>
          </p:cNvSpPr>
          <p:nvPr/>
        </p:nvSpPr>
        <p:spPr bwMode="auto">
          <a:xfrm>
            <a:off x="1251585" y="1919605"/>
            <a:ext cx="19373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dirty="0" smtClean="0"/>
              <a:t>Compressed air</a:t>
            </a:r>
            <a:endParaRPr lang="en-GB" altLang="fr-FR" dirty="0"/>
          </a:p>
        </p:txBody>
      </p:sp>
      <p:sp>
        <p:nvSpPr>
          <p:cNvPr id="15373" name="ZoneTexte 20"/>
          <p:cNvSpPr txBox="1">
            <a:spLocks noChangeArrowheads="1"/>
          </p:cNvSpPr>
          <p:nvPr/>
        </p:nvSpPr>
        <p:spPr bwMode="auto">
          <a:xfrm>
            <a:off x="348615" y="2412367"/>
            <a:ext cx="28917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dirty="0" smtClean="0"/>
              <a:t>PI </a:t>
            </a:r>
            <a:r>
              <a:rPr lang="fr-FR" altLang="fr-FR" dirty="0" err="1" smtClean="0"/>
              <a:t>thresholds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upstream</a:t>
            </a:r>
            <a:endParaRPr lang="en-GB" altLang="fr-FR" dirty="0"/>
          </a:p>
        </p:txBody>
      </p:sp>
      <p:sp>
        <p:nvSpPr>
          <p:cNvPr id="15374" name="ZoneTexte 21"/>
          <p:cNvSpPr txBox="1">
            <a:spLocks noChangeArrowheads="1"/>
          </p:cNvSpPr>
          <p:nvPr/>
        </p:nvSpPr>
        <p:spPr bwMode="auto">
          <a:xfrm>
            <a:off x="45719" y="2753678"/>
            <a:ext cx="32404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dirty="0"/>
              <a:t>PI </a:t>
            </a:r>
            <a:r>
              <a:rPr lang="fr-FR" altLang="fr-FR" dirty="0" err="1" smtClean="0"/>
              <a:t>thresholds</a:t>
            </a:r>
            <a:r>
              <a:rPr lang="fr-FR" altLang="fr-FR" dirty="0" smtClean="0"/>
              <a:t> </a:t>
            </a:r>
            <a:r>
              <a:rPr lang="fr-FR" altLang="fr-FR" dirty="0" err="1"/>
              <a:t>downstream</a:t>
            </a:r>
            <a:endParaRPr lang="en-GB" altLang="fr-FR" dirty="0"/>
          </a:p>
        </p:txBody>
      </p:sp>
      <p:sp>
        <p:nvSpPr>
          <p:cNvPr id="15375" name="ZoneTexte 22"/>
          <p:cNvSpPr txBox="1">
            <a:spLocks noChangeArrowheads="1"/>
          </p:cNvSpPr>
          <p:nvPr/>
        </p:nvSpPr>
        <p:spPr bwMode="auto">
          <a:xfrm>
            <a:off x="7990388" y="1935069"/>
            <a:ext cx="18437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fr-FR" sz="1200" dirty="0"/>
              <a:t>Authorization of the remote valve </a:t>
            </a:r>
            <a:r>
              <a:rPr lang="en-US" altLang="fr-FR" sz="1200" dirty="0" smtClean="0"/>
              <a:t>command</a:t>
            </a:r>
            <a:endParaRPr lang="en-GB" altLang="fr-FR" sz="1200" dirty="0"/>
          </a:p>
        </p:txBody>
      </p:sp>
      <p:sp>
        <p:nvSpPr>
          <p:cNvPr id="15376" name="ZoneTexte 23"/>
          <p:cNvSpPr txBox="1">
            <a:spLocks noChangeArrowheads="1"/>
          </p:cNvSpPr>
          <p:nvPr/>
        </p:nvSpPr>
        <p:spPr bwMode="auto">
          <a:xfrm>
            <a:off x="3635908" y="2332514"/>
            <a:ext cx="111556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sz="900" dirty="0"/>
              <a:t>valve control box</a:t>
            </a:r>
            <a:endParaRPr lang="en-GB" altLang="fr-FR" sz="900" dirty="0"/>
          </a:p>
        </p:txBody>
      </p:sp>
      <p:sp>
        <p:nvSpPr>
          <p:cNvPr id="15378" name="ZoneTexte 25"/>
          <p:cNvSpPr txBox="1">
            <a:spLocks noChangeArrowheads="1"/>
          </p:cNvSpPr>
          <p:nvPr/>
        </p:nvSpPr>
        <p:spPr bwMode="auto">
          <a:xfrm>
            <a:off x="3586584" y="3432283"/>
            <a:ext cx="2529546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fr-FR" sz="1200" dirty="0"/>
              <a:t>Closing the valve if compressed air </a:t>
            </a:r>
            <a:r>
              <a:rPr lang="en-US" altLang="fr-FR" sz="1200" dirty="0" smtClean="0"/>
              <a:t>pressure is </a:t>
            </a:r>
            <a:r>
              <a:rPr lang="en-US" altLang="fr-FR" sz="1200" dirty="0"/>
              <a:t>too low </a:t>
            </a:r>
            <a:r>
              <a:rPr lang="en-US" altLang="fr-FR" sz="1200" dirty="0" smtClean="0"/>
              <a:t>and / or </a:t>
            </a:r>
            <a:r>
              <a:rPr lang="en-US" altLang="fr-FR" sz="1200" dirty="0"/>
              <a:t>if a PI threshold is exceeded</a:t>
            </a:r>
            <a:endParaRPr lang="en-GB" altLang="fr-FR" sz="1200" dirty="0"/>
          </a:p>
        </p:txBody>
      </p:sp>
      <p:cxnSp>
        <p:nvCxnSpPr>
          <p:cNvPr id="28" name="Connecteur droit 27"/>
          <p:cNvCxnSpPr/>
          <p:nvPr/>
        </p:nvCxnSpPr>
        <p:spPr>
          <a:xfrm flipH="1">
            <a:off x="3188970" y="2794835"/>
            <a:ext cx="321788" cy="0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81" name="ZoneTexte 35"/>
          <p:cNvSpPr txBox="1">
            <a:spLocks noChangeArrowheads="1"/>
          </p:cNvSpPr>
          <p:nvPr/>
        </p:nvSpPr>
        <p:spPr bwMode="auto">
          <a:xfrm>
            <a:off x="3429267" y="5070752"/>
            <a:ext cx="25034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dirty="0" err="1"/>
              <a:t>Stopping</a:t>
            </a:r>
            <a:r>
              <a:rPr lang="fr-FR" altLang="fr-FR" dirty="0"/>
              <a:t> the </a:t>
            </a:r>
            <a:r>
              <a:rPr lang="fr-FR" altLang="fr-FR" dirty="0" err="1"/>
              <a:t>beams</a:t>
            </a:r>
            <a:endParaRPr lang="en-GB" altLang="fr-FR" dirty="0"/>
          </a:p>
        </p:txBody>
      </p:sp>
      <p:sp>
        <p:nvSpPr>
          <p:cNvPr id="15382" name="ZoneTexte 36"/>
          <p:cNvSpPr txBox="1">
            <a:spLocks noChangeArrowheads="1"/>
          </p:cNvSpPr>
          <p:nvPr/>
        </p:nvSpPr>
        <p:spPr bwMode="auto">
          <a:xfrm>
            <a:off x="3452222" y="5735755"/>
            <a:ext cx="23685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dirty="0" err="1" smtClean="0"/>
              <a:t>Closing</a:t>
            </a:r>
            <a:r>
              <a:rPr lang="fr-FR" altLang="fr-FR" dirty="0" smtClean="0"/>
              <a:t> </a:t>
            </a:r>
            <a:r>
              <a:rPr lang="fr-FR" altLang="fr-FR" dirty="0"/>
              <a:t>the valves</a:t>
            </a:r>
            <a:endParaRPr lang="en-GB" altLang="fr-FR" dirty="0"/>
          </a:p>
        </p:txBody>
      </p:sp>
      <p:sp>
        <p:nvSpPr>
          <p:cNvPr id="15384" name="ZoneTexte 39"/>
          <p:cNvSpPr txBox="1">
            <a:spLocks noChangeArrowheads="1"/>
          </p:cNvSpPr>
          <p:nvPr/>
        </p:nvSpPr>
        <p:spPr bwMode="auto">
          <a:xfrm>
            <a:off x="6103128" y="5053500"/>
            <a:ext cx="31819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dirty="0"/>
              <a:t>Off Triggers </a:t>
            </a:r>
            <a:r>
              <a:rPr lang="fr-FR" altLang="fr-FR" dirty="0" err="1"/>
              <a:t>modulator</a:t>
            </a:r>
            <a:endParaRPr lang="en-GB" altLang="fr-FR" dirty="0"/>
          </a:p>
        </p:txBody>
      </p:sp>
      <p:cxnSp>
        <p:nvCxnSpPr>
          <p:cNvPr id="45" name="Connecteur droit avec flèche 44"/>
          <p:cNvCxnSpPr/>
          <p:nvPr/>
        </p:nvCxnSpPr>
        <p:spPr>
          <a:xfrm flipV="1">
            <a:off x="2893330" y="5255696"/>
            <a:ext cx="540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87" name="ZoneTexte 47"/>
          <p:cNvSpPr txBox="1">
            <a:spLocks noChangeArrowheads="1"/>
          </p:cNvSpPr>
          <p:nvPr/>
        </p:nvSpPr>
        <p:spPr bwMode="auto">
          <a:xfrm>
            <a:off x="1089748" y="5153420"/>
            <a:ext cx="1687812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dirty="0" smtClean="0"/>
              <a:t>PI </a:t>
            </a:r>
            <a:r>
              <a:rPr lang="fr-FR" altLang="fr-FR" dirty="0" err="1" smtClean="0"/>
              <a:t>thresholds</a:t>
            </a:r>
            <a:endParaRPr lang="en-GB" altLang="fr-FR" dirty="0"/>
          </a:p>
        </p:txBody>
      </p:sp>
      <p:sp>
        <p:nvSpPr>
          <p:cNvPr id="15388" name="ZoneTexte 48"/>
          <p:cNvSpPr txBox="1">
            <a:spLocks noChangeArrowheads="1"/>
          </p:cNvSpPr>
          <p:nvPr/>
        </p:nvSpPr>
        <p:spPr bwMode="auto">
          <a:xfrm>
            <a:off x="6111754" y="5486319"/>
            <a:ext cx="29629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dirty="0"/>
              <a:t>Laser Interaction Stop</a:t>
            </a:r>
            <a:endParaRPr lang="en-GB" altLang="fr-FR" dirty="0"/>
          </a:p>
        </p:txBody>
      </p:sp>
      <p:cxnSp>
        <p:nvCxnSpPr>
          <p:cNvPr id="51" name="Connecteur droit avec flèche 50"/>
          <p:cNvCxnSpPr/>
          <p:nvPr/>
        </p:nvCxnSpPr>
        <p:spPr>
          <a:xfrm>
            <a:off x="4551364" y="3105154"/>
            <a:ext cx="289241" cy="3357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/>
          <p:cNvCxnSpPr/>
          <p:nvPr/>
        </p:nvCxnSpPr>
        <p:spPr>
          <a:xfrm flipV="1">
            <a:off x="7417092" y="2165232"/>
            <a:ext cx="540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avec flèche 60"/>
          <p:cNvCxnSpPr/>
          <p:nvPr/>
        </p:nvCxnSpPr>
        <p:spPr>
          <a:xfrm>
            <a:off x="5713692" y="5244689"/>
            <a:ext cx="432000" cy="23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ccolade fermante 1"/>
          <p:cNvSpPr/>
          <p:nvPr/>
        </p:nvSpPr>
        <p:spPr>
          <a:xfrm>
            <a:off x="3010933" y="2605486"/>
            <a:ext cx="52388" cy="35242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4" name="Titre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8597900" cy="698500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en-US" sz="2800" dirty="0">
                <a:ea typeface="ＭＳ Ｐゴシック" charset="0"/>
              </a:rPr>
              <a:t>« vacuum » security on </a:t>
            </a:r>
            <a:r>
              <a:rPr lang="en-US" sz="2800" dirty="0" smtClean="0">
                <a:ea typeface="ＭＳ Ｐゴシック" charset="0"/>
              </a:rPr>
              <a:t>ThomX</a:t>
            </a:r>
            <a:endParaRPr lang="fr-FR" sz="2800" dirty="0">
              <a:ea typeface="ＭＳ Ｐゴシック" charset="0"/>
            </a:endParaRPr>
          </a:p>
        </p:txBody>
      </p:sp>
      <p:sp>
        <p:nvSpPr>
          <p:cNvPr id="35" name="Espace réservé du contenu 2"/>
          <p:cNvSpPr txBox="1">
            <a:spLocks/>
          </p:cNvSpPr>
          <p:nvPr/>
        </p:nvSpPr>
        <p:spPr bwMode="auto">
          <a:xfrm>
            <a:off x="745650" y="1413192"/>
            <a:ext cx="3805714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" panose="05000000000000000000" pitchFamily="2" charset="2"/>
              <a:buChar char="Ø"/>
              <a:defRPr sz="1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fr-FR" dirty="0" smtClean="0"/>
              <a:t>The security of inline valves</a:t>
            </a:r>
          </a:p>
        </p:txBody>
      </p:sp>
      <p:sp>
        <p:nvSpPr>
          <p:cNvPr id="40" name="Espace réservé du contenu 2"/>
          <p:cNvSpPr txBox="1">
            <a:spLocks/>
          </p:cNvSpPr>
          <p:nvPr/>
        </p:nvSpPr>
        <p:spPr bwMode="auto">
          <a:xfrm>
            <a:off x="743743" y="4480942"/>
            <a:ext cx="5471657" cy="390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" panose="05000000000000000000" pitchFamily="2" charset="2"/>
              <a:buChar char="Ø"/>
              <a:defRPr sz="1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fr-FR" dirty="0"/>
              <a:t>In case of a significant increase in pressure</a:t>
            </a:r>
            <a:endParaRPr lang="en-US" altLang="fr-FR" dirty="0" smtClean="0"/>
          </a:p>
        </p:txBody>
      </p:sp>
      <p:cxnSp>
        <p:nvCxnSpPr>
          <p:cNvPr id="48" name="Connecteur droit 47"/>
          <p:cNvCxnSpPr/>
          <p:nvPr/>
        </p:nvCxnSpPr>
        <p:spPr>
          <a:xfrm flipH="1">
            <a:off x="3192981" y="2126730"/>
            <a:ext cx="321788" cy="0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en angle 10"/>
          <p:cNvCxnSpPr>
            <a:endCxn id="15382" idx="1"/>
          </p:cNvCxnSpPr>
          <p:nvPr/>
        </p:nvCxnSpPr>
        <p:spPr>
          <a:xfrm>
            <a:off x="2898698" y="5440200"/>
            <a:ext cx="540000" cy="48022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en angle 40"/>
          <p:cNvCxnSpPr/>
          <p:nvPr/>
        </p:nvCxnSpPr>
        <p:spPr>
          <a:xfrm>
            <a:off x="5706446" y="5296620"/>
            <a:ext cx="432000" cy="365739"/>
          </a:xfrm>
          <a:prstGeom prst="bentConnector3">
            <a:avLst>
              <a:gd name="adj1" fmla="val 4333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641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omX-3">
  <a:themeElements>
    <a:clrScheme name="Personnalisée 3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F8000"/>
      </a:accent1>
      <a:accent2>
        <a:srgbClr val="996633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6633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lesStrategy_FacetGreenTheme_16x9_TP103418064" id="{4089F4F0-B72F-46AE-8EAE-5C15EE2FFB85}" vid="{57759912-BBD4-45F2-87A9-58135155D95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3171</TotalTime>
  <Words>914</Words>
  <Application>Microsoft Office PowerPoint</Application>
  <PresentationFormat>Grand écran</PresentationFormat>
  <Paragraphs>193</Paragraphs>
  <Slides>18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8" baseType="lpstr">
      <vt:lpstr>ＭＳ Ｐゴシック</vt:lpstr>
      <vt:lpstr>ＭＳ Ｐゴシック</vt:lpstr>
      <vt:lpstr>Arial</vt:lpstr>
      <vt:lpstr>Calibri</vt:lpstr>
      <vt:lpstr>Comic Sans MS</vt:lpstr>
      <vt:lpstr>Times New Roman</vt:lpstr>
      <vt:lpstr>Trebuchet MS</vt:lpstr>
      <vt:lpstr>Wingdings</vt:lpstr>
      <vt:lpstr>Wingdings 3</vt:lpstr>
      <vt:lpstr>ThomX-3</vt:lpstr>
      <vt:lpstr>Vacuum status</vt:lpstr>
      <vt:lpstr>Présentation PowerPoint</vt:lpstr>
      <vt:lpstr>Vacuum challenges</vt:lpstr>
      <vt:lpstr>Stock on the vacuum material</vt:lpstr>
      <vt:lpstr>Ultrathin polyimide-stainless steel heater</vt:lpstr>
      <vt:lpstr>Bellows vacuum test</vt:lpstr>
      <vt:lpstr>Still to do</vt:lpstr>
      <vt:lpstr>« vacuum » security on ThomX</vt:lpstr>
      <vt:lpstr>« vacuum » security on ThomX</vt:lpstr>
      <vt:lpstr>« vacuum » security on ThomX</vt:lpstr>
      <vt:lpstr>LINAC, direct beam</vt:lpstr>
      <vt:lpstr>LINAC + extraction line</vt:lpstr>
      <vt:lpstr>e- beam ring with laser / e- beam ring without laser / laser without e- beam</vt:lpstr>
      <vt:lpstr>control-command and Human Machine Interface</vt:lpstr>
      <vt:lpstr>control-command and Human Machine Interface</vt:lpstr>
      <vt:lpstr>control-command and Human Machine Interface</vt:lpstr>
      <vt:lpstr>control-command and Human Machine Interface</vt:lpstr>
      <vt:lpstr>Présentation PowerPoint</vt:lpstr>
    </vt:vector>
  </TitlesOfParts>
  <Company>LAL - CNRS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présentation</dc:title>
  <dc:creator>agnes vermes</dc:creator>
  <cp:lastModifiedBy>Frederic LETELLIER-COHEN</cp:lastModifiedBy>
  <cp:revision>172</cp:revision>
  <dcterms:created xsi:type="dcterms:W3CDTF">2014-12-08T15:13:57Z</dcterms:created>
  <dcterms:modified xsi:type="dcterms:W3CDTF">2018-06-20T16:13:12Z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TC034180659991</vt:lpwstr>
  </property>
</Properties>
</file>