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8" r:id="rId10"/>
    <p:sldId id="26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Morales Casas" initials="AMC" lastIdx="0" clrIdx="0">
    <p:extLst>
      <p:ext uri="{19B8F6BF-5375-455C-9EA6-DF929625EA0E}">
        <p15:presenceInfo xmlns:p15="http://schemas.microsoft.com/office/powerpoint/2012/main" userId="Adrian Morales Cas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>
        <p:scale>
          <a:sx n="106" d="100"/>
          <a:sy n="106" d="100"/>
        </p:scale>
        <p:origin x="7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1993E-CCD9-4468-8514-89A8F6282B2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10EE6AD-EB89-47B8-B5A2-A6AEEEBB76EF}">
      <dgm:prSet phldrT="[Texto]"/>
      <dgm:spPr/>
      <dgm:t>
        <a:bodyPr/>
        <a:lstStyle/>
        <a:p>
          <a:r>
            <a:rPr lang="en-GB" noProof="0" dirty="0"/>
            <a:t>Additive </a:t>
          </a:r>
          <a:r>
            <a:rPr lang="en-GB" noProof="0" dirty="0" err="1"/>
            <a:t>Manufacturi</a:t>
          </a:r>
          <a:r>
            <a:rPr lang="es-ES" dirty="0"/>
            <a:t>ng </a:t>
          </a:r>
          <a:endParaRPr lang="en-GB" dirty="0"/>
        </a:p>
      </dgm:t>
    </dgm:pt>
    <dgm:pt modelId="{C8E5BAF3-4635-4810-8DFF-DB636DB3F445}" type="parTrans" cxnId="{0F8F6554-1751-45C5-97B1-EBD896F02855}">
      <dgm:prSet/>
      <dgm:spPr/>
      <dgm:t>
        <a:bodyPr/>
        <a:lstStyle/>
        <a:p>
          <a:endParaRPr lang="en-GB"/>
        </a:p>
      </dgm:t>
    </dgm:pt>
    <dgm:pt modelId="{4971DA0E-21E7-4374-8397-4B7935CB8B59}" type="sibTrans" cxnId="{0F8F6554-1751-45C5-97B1-EBD896F02855}">
      <dgm:prSet/>
      <dgm:spPr/>
      <dgm:t>
        <a:bodyPr/>
        <a:lstStyle/>
        <a:p>
          <a:endParaRPr lang="en-GB"/>
        </a:p>
      </dgm:t>
    </dgm:pt>
    <dgm:pt modelId="{F2CC0F10-A16C-4D08-B83A-E2B79DEEB7E5}">
      <dgm:prSet phldrT="[Texto]"/>
      <dgm:spPr/>
      <dgm:t>
        <a:bodyPr/>
        <a:lstStyle/>
        <a:p>
          <a:r>
            <a:rPr lang="en-GB" noProof="0" dirty="0"/>
            <a:t>Cladding technique</a:t>
          </a:r>
        </a:p>
      </dgm:t>
    </dgm:pt>
    <dgm:pt modelId="{5111BD3F-2EE9-4744-A899-367FBF766980}" type="parTrans" cxnId="{DFF2626C-AA74-4E3A-BCE9-D3CA30E51E1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GB"/>
        </a:p>
      </dgm:t>
    </dgm:pt>
    <dgm:pt modelId="{CDCCDB2B-562A-428B-9002-C40FB8111C92}" type="sibTrans" cxnId="{DFF2626C-AA74-4E3A-BCE9-D3CA30E51E1E}">
      <dgm:prSet/>
      <dgm:spPr/>
      <dgm:t>
        <a:bodyPr/>
        <a:lstStyle/>
        <a:p>
          <a:endParaRPr lang="en-GB"/>
        </a:p>
      </dgm:t>
    </dgm:pt>
    <dgm:pt modelId="{9B901DC4-0F07-4451-8529-677EBA9EF4D5}">
      <dgm:prSet phldrT="[Texto]"/>
      <dgm:spPr/>
      <dgm:t>
        <a:bodyPr/>
        <a:lstStyle/>
        <a:p>
          <a:r>
            <a:rPr lang="en-GB" noProof="0" dirty="0"/>
            <a:t>3D printing technique </a:t>
          </a:r>
        </a:p>
      </dgm:t>
    </dgm:pt>
    <dgm:pt modelId="{4C69A1CC-C864-438A-BA29-FABD0A47F6CB}" type="parTrans" cxnId="{C67772B2-317C-4FE5-9CD6-17CC2E3D6D8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GB"/>
        </a:p>
      </dgm:t>
    </dgm:pt>
    <dgm:pt modelId="{49949452-F145-4605-8EF3-FCF49BC1CC18}" type="sibTrans" cxnId="{C67772B2-317C-4FE5-9CD6-17CC2E3D6D8C}">
      <dgm:prSet/>
      <dgm:spPr/>
      <dgm:t>
        <a:bodyPr/>
        <a:lstStyle/>
        <a:p>
          <a:endParaRPr lang="en-GB"/>
        </a:p>
      </dgm:t>
    </dgm:pt>
    <dgm:pt modelId="{5455BCF4-3876-4B2D-8FA2-B4DA84801D0F}">
      <dgm:prSet phldrT="[Texto]"/>
      <dgm:spPr/>
      <dgm:t>
        <a:bodyPr/>
        <a:lstStyle/>
        <a:p>
          <a:r>
            <a:rPr lang="en-GB" noProof="0" dirty="0"/>
            <a:t>Cover</a:t>
          </a:r>
        </a:p>
      </dgm:t>
    </dgm:pt>
    <dgm:pt modelId="{BC17BC91-3D52-4601-9CEB-CC4729567FD6}" type="parTrans" cxnId="{6997B347-014E-449B-88B0-46AF5C5206FB}">
      <dgm:prSet/>
      <dgm:spPr>
        <a:ln w="57150"/>
      </dgm:spPr>
      <dgm:t>
        <a:bodyPr/>
        <a:lstStyle/>
        <a:p>
          <a:endParaRPr lang="en-GB"/>
        </a:p>
      </dgm:t>
    </dgm:pt>
    <dgm:pt modelId="{1D9518DA-117A-4CBC-9AF4-D2235C1A1803}" type="sibTrans" cxnId="{6997B347-014E-449B-88B0-46AF5C5206FB}">
      <dgm:prSet/>
      <dgm:spPr/>
      <dgm:t>
        <a:bodyPr/>
        <a:lstStyle/>
        <a:p>
          <a:endParaRPr lang="en-GB"/>
        </a:p>
      </dgm:t>
    </dgm:pt>
    <dgm:pt modelId="{4A1B9972-E6EE-4905-9B27-09A271DA24E6}">
      <dgm:prSet phldrT="[Texto]"/>
      <dgm:spPr/>
      <dgm:t>
        <a:bodyPr/>
        <a:lstStyle/>
        <a:p>
          <a:r>
            <a:rPr lang="en-GB" noProof="0" dirty="0"/>
            <a:t>Repair</a:t>
          </a:r>
        </a:p>
      </dgm:t>
    </dgm:pt>
    <dgm:pt modelId="{99EE3CCC-B3EF-4455-BF6F-8B8C3FFC332C}" type="parTrans" cxnId="{AA7F2F19-916E-4536-A346-A5CA0C2B974A}">
      <dgm:prSet/>
      <dgm:spPr>
        <a:ln w="57150"/>
      </dgm:spPr>
      <dgm:t>
        <a:bodyPr/>
        <a:lstStyle/>
        <a:p>
          <a:endParaRPr lang="en-GB"/>
        </a:p>
      </dgm:t>
    </dgm:pt>
    <dgm:pt modelId="{2518CF66-4380-4CDC-A640-EC5A92752934}" type="sibTrans" cxnId="{AA7F2F19-916E-4536-A346-A5CA0C2B974A}">
      <dgm:prSet/>
      <dgm:spPr/>
      <dgm:t>
        <a:bodyPr/>
        <a:lstStyle/>
        <a:p>
          <a:endParaRPr lang="en-GB"/>
        </a:p>
      </dgm:t>
    </dgm:pt>
    <dgm:pt modelId="{00DA0AAD-9B47-4E45-BFEC-A472E0ECD0C0}">
      <dgm:prSet phldrT="[Texto]"/>
      <dgm:spPr/>
      <dgm:t>
        <a:bodyPr/>
        <a:lstStyle/>
        <a:p>
          <a:r>
            <a:rPr lang="en-GB" noProof="0" dirty="0"/>
            <a:t>Free forming build-up welding</a:t>
          </a:r>
        </a:p>
      </dgm:t>
    </dgm:pt>
    <dgm:pt modelId="{BD0E3437-98C1-4048-9133-D218AC189AD6}" type="parTrans" cxnId="{EE56B1D8-5383-4875-AD7A-9EE3ED5E4124}">
      <dgm:prSet/>
      <dgm:spPr>
        <a:ln w="57150"/>
      </dgm:spPr>
      <dgm:t>
        <a:bodyPr/>
        <a:lstStyle/>
        <a:p>
          <a:endParaRPr lang="en-GB"/>
        </a:p>
      </dgm:t>
    </dgm:pt>
    <dgm:pt modelId="{86A09774-9EFB-48D3-80D7-25891E6E778F}" type="sibTrans" cxnId="{EE56B1D8-5383-4875-AD7A-9EE3ED5E4124}">
      <dgm:prSet/>
      <dgm:spPr/>
      <dgm:t>
        <a:bodyPr/>
        <a:lstStyle/>
        <a:p>
          <a:endParaRPr lang="en-GB"/>
        </a:p>
      </dgm:t>
    </dgm:pt>
    <dgm:pt modelId="{2BD0389C-BFB6-4572-AC56-BEBCD0B24731}" type="pres">
      <dgm:prSet presAssocID="{6F11993E-CCD9-4468-8514-89A8F6282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C4D412-367E-424B-BB49-65D2E1CE1F64}" type="pres">
      <dgm:prSet presAssocID="{E10EE6AD-EB89-47B8-B5A2-A6AEEEBB76EF}" presName="hierRoot1" presStyleCnt="0">
        <dgm:presLayoutVars>
          <dgm:hierBranch val="init"/>
        </dgm:presLayoutVars>
      </dgm:prSet>
      <dgm:spPr/>
    </dgm:pt>
    <dgm:pt modelId="{7BF48F3B-F4D0-4F77-A1E4-F9F8ED683FD4}" type="pres">
      <dgm:prSet presAssocID="{E10EE6AD-EB89-47B8-B5A2-A6AEEEBB76EF}" presName="rootComposite1" presStyleCnt="0"/>
      <dgm:spPr/>
    </dgm:pt>
    <dgm:pt modelId="{CAC2929E-CCD5-4577-AA2D-743D7F6A5947}" type="pres">
      <dgm:prSet presAssocID="{E10EE6AD-EB89-47B8-B5A2-A6AEEEBB76EF}" presName="rootText1" presStyleLbl="node0" presStyleIdx="0" presStyleCnt="1" custLinFactNeighborX="3445" custLinFactNeighborY="8471">
        <dgm:presLayoutVars>
          <dgm:chPref val="3"/>
        </dgm:presLayoutVars>
      </dgm:prSet>
      <dgm:spPr/>
    </dgm:pt>
    <dgm:pt modelId="{3365E1E7-9E2A-4FCE-AD9C-BB4873412784}" type="pres">
      <dgm:prSet presAssocID="{E10EE6AD-EB89-47B8-B5A2-A6AEEEBB76EF}" presName="rootConnector1" presStyleLbl="node1" presStyleIdx="0" presStyleCnt="0"/>
      <dgm:spPr/>
    </dgm:pt>
    <dgm:pt modelId="{30014E13-EB91-4F79-9F35-6DD0CF16EAC8}" type="pres">
      <dgm:prSet presAssocID="{E10EE6AD-EB89-47B8-B5A2-A6AEEEBB76EF}" presName="hierChild2" presStyleCnt="0"/>
      <dgm:spPr/>
    </dgm:pt>
    <dgm:pt modelId="{34354DEC-77AC-4FD7-A132-36D656BDC533}" type="pres">
      <dgm:prSet presAssocID="{5111BD3F-2EE9-4744-A899-367FBF766980}" presName="Name37" presStyleLbl="parChTrans1D2" presStyleIdx="0" presStyleCnt="2"/>
      <dgm:spPr/>
    </dgm:pt>
    <dgm:pt modelId="{56B54332-8086-4732-9EDB-FAF0A7A44D06}" type="pres">
      <dgm:prSet presAssocID="{F2CC0F10-A16C-4D08-B83A-E2B79DEEB7E5}" presName="hierRoot2" presStyleCnt="0">
        <dgm:presLayoutVars>
          <dgm:hierBranch val="init"/>
        </dgm:presLayoutVars>
      </dgm:prSet>
      <dgm:spPr/>
    </dgm:pt>
    <dgm:pt modelId="{E455B045-F0EF-48A2-B521-8EADAC5933E4}" type="pres">
      <dgm:prSet presAssocID="{F2CC0F10-A16C-4D08-B83A-E2B79DEEB7E5}" presName="rootComposite" presStyleCnt="0"/>
      <dgm:spPr/>
    </dgm:pt>
    <dgm:pt modelId="{FCA382DC-B874-48A7-A33D-F51681DB815C}" type="pres">
      <dgm:prSet presAssocID="{F2CC0F10-A16C-4D08-B83A-E2B79DEEB7E5}" presName="rootText" presStyleLbl="node2" presStyleIdx="0" presStyleCnt="2" custScaleX="106334" custScaleY="73313" custLinFactX="-54041" custLinFactNeighborX="-100000" custLinFactNeighborY="5315">
        <dgm:presLayoutVars>
          <dgm:chPref val="3"/>
        </dgm:presLayoutVars>
      </dgm:prSet>
      <dgm:spPr/>
    </dgm:pt>
    <dgm:pt modelId="{F17DEED3-939B-46CF-96D4-1F66273F9309}" type="pres">
      <dgm:prSet presAssocID="{F2CC0F10-A16C-4D08-B83A-E2B79DEEB7E5}" presName="rootConnector" presStyleLbl="node2" presStyleIdx="0" presStyleCnt="2"/>
      <dgm:spPr/>
    </dgm:pt>
    <dgm:pt modelId="{1B7E8324-FF5D-451B-926B-7FFF49E73B11}" type="pres">
      <dgm:prSet presAssocID="{F2CC0F10-A16C-4D08-B83A-E2B79DEEB7E5}" presName="hierChild4" presStyleCnt="0"/>
      <dgm:spPr/>
    </dgm:pt>
    <dgm:pt modelId="{89BE69F4-374D-4C9C-A57A-8ADFF1FD9B6A}" type="pres">
      <dgm:prSet presAssocID="{99EE3CCC-B3EF-4455-BF6F-8B8C3FFC332C}" presName="Name37" presStyleLbl="parChTrans1D3" presStyleIdx="0" presStyleCnt="3"/>
      <dgm:spPr/>
    </dgm:pt>
    <dgm:pt modelId="{E43B9105-414E-4CCC-88E6-EEFFE88107DC}" type="pres">
      <dgm:prSet presAssocID="{4A1B9972-E6EE-4905-9B27-09A271DA24E6}" presName="hierRoot2" presStyleCnt="0">
        <dgm:presLayoutVars>
          <dgm:hierBranch val="init"/>
        </dgm:presLayoutVars>
      </dgm:prSet>
      <dgm:spPr/>
    </dgm:pt>
    <dgm:pt modelId="{E3F9DAB2-3B7F-4C2A-B017-BCE28CE07BD1}" type="pres">
      <dgm:prSet presAssocID="{4A1B9972-E6EE-4905-9B27-09A271DA24E6}" presName="rootComposite" presStyleCnt="0"/>
      <dgm:spPr/>
    </dgm:pt>
    <dgm:pt modelId="{D02B4D8F-43A5-4DFF-9DF5-A3863072E76F}" type="pres">
      <dgm:prSet presAssocID="{4A1B9972-E6EE-4905-9B27-09A271DA24E6}" presName="rootText" presStyleLbl="node3" presStyleIdx="0" presStyleCnt="3" custLinFactX="-26464" custLinFactNeighborX="-100000" custLinFactNeighborY="-2258">
        <dgm:presLayoutVars>
          <dgm:chPref val="3"/>
        </dgm:presLayoutVars>
      </dgm:prSet>
      <dgm:spPr/>
    </dgm:pt>
    <dgm:pt modelId="{2CCCACC7-23F0-4998-9F62-BF5B07959A08}" type="pres">
      <dgm:prSet presAssocID="{4A1B9972-E6EE-4905-9B27-09A271DA24E6}" presName="rootConnector" presStyleLbl="node3" presStyleIdx="0" presStyleCnt="3"/>
      <dgm:spPr/>
    </dgm:pt>
    <dgm:pt modelId="{5426F658-DA2F-45AE-B029-83E8E5432529}" type="pres">
      <dgm:prSet presAssocID="{4A1B9972-E6EE-4905-9B27-09A271DA24E6}" presName="hierChild4" presStyleCnt="0"/>
      <dgm:spPr/>
    </dgm:pt>
    <dgm:pt modelId="{FC6B3E10-6156-493B-98D9-3DCEACFFFFF2}" type="pres">
      <dgm:prSet presAssocID="{4A1B9972-E6EE-4905-9B27-09A271DA24E6}" presName="hierChild5" presStyleCnt="0"/>
      <dgm:spPr/>
    </dgm:pt>
    <dgm:pt modelId="{7B502202-B833-495C-AC0C-198D64DDEC2D}" type="pres">
      <dgm:prSet presAssocID="{BC17BC91-3D52-4601-9CEB-CC4729567FD6}" presName="Name37" presStyleLbl="parChTrans1D3" presStyleIdx="1" presStyleCnt="3"/>
      <dgm:spPr/>
    </dgm:pt>
    <dgm:pt modelId="{4F9BF66D-D22C-4C4E-9257-7E6D96F101B7}" type="pres">
      <dgm:prSet presAssocID="{5455BCF4-3876-4B2D-8FA2-B4DA84801D0F}" presName="hierRoot2" presStyleCnt="0">
        <dgm:presLayoutVars>
          <dgm:hierBranch val="init"/>
        </dgm:presLayoutVars>
      </dgm:prSet>
      <dgm:spPr/>
    </dgm:pt>
    <dgm:pt modelId="{D26B1E33-777F-4B4E-901E-0BC5DB9CCE67}" type="pres">
      <dgm:prSet presAssocID="{5455BCF4-3876-4B2D-8FA2-B4DA84801D0F}" presName="rootComposite" presStyleCnt="0"/>
      <dgm:spPr/>
    </dgm:pt>
    <dgm:pt modelId="{553DCA53-1B8F-40D2-8894-97B993598334}" type="pres">
      <dgm:prSet presAssocID="{5455BCF4-3876-4B2D-8FA2-B4DA84801D0F}" presName="rootText" presStyleLbl="node3" presStyleIdx="1" presStyleCnt="3" custLinFactX="-24770" custLinFactNeighborX="-100000" custLinFactNeighborY="-23712">
        <dgm:presLayoutVars>
          <dgm:chPref val="3"/>
        </dgm:presLayoutVars>
      </dgm:prSet>
      <dgm:spPr/>
    </dgm:pt>
    <dgm:pt modelId="{A95AFD41-B3E8-458B-B84A-6D5BF3EE7A0B}" type="pres">
      <dgm:prSet presAssocID="{5455BCF4-3876-4B2D-8FA2-B4DA84801D0F}" presName="rootConnector" presStyleLbl="node3" presStyleIdx="1" presStyleCnt="3"/>
      <dgm:spPr/>
    </dgm:pt>
    <dgm:pt modelId="{B45A3F0A-6462-4350-8450-48134F931D4F}" type="pres">
      <dgm:prSet presAssocID="{5455BCF4-3876-4B2D-8FA2-B4DA84801D0F}" presName="hierChild4" presStyleCnt="0"/>
      <dgm:spPr/>
    </dgm:pt>
    <dgm:pt modelId="{CB81A6DF-9ADC-4FEC-811C-875A23BED6D1}" type="pres">
      <dgm:prSet presAssocID="{5455BCF4-3876-4B2D-8FA2-B4DA84801D0F}" presName="hierChild5" presStyleCnt="0"/>
      <dgm:spPr/>
    </dgm:pt>
    <dgm:pt modelId="{EEE29378-925A-4275-8CB6-C55433D36974}" type="pres">
      <dgm:prSet presAssocID="{F2CC0F10-A16C-4D08-B83A-E2B79DEEB7E5}" presName="hierChild5" presStyleCnt="0"/>
      <dgm:spPr/>
    </dgm:pt>
    <dgm:pt modelId="{9EE1B853-AA94-4D59-8860-4B1F2BE73EA1}" type="pres">
      <dgm:prSet presAssocID="{4C69A1CC-C864-438A-BA29-FABD0A47F6CB}" presName="Name37" presStyleLbl="parChTrans1D2" presStyleIdx="1" presStyleCnt="2"/>
      <dgm:spPr/>
    </dgm:pt>
    <dgm:pt modelId="{E0F75F82-18F6-4842-81F0-3161855754B0}" type="pres">
      <dgm:prSet presAssocID="{9B901DC4-0F07-4451-8529-677EBA9EF4D5}" presName="hierRoot2" presStyleCnt="0">
        <dgm:presLayoutVars>
          <dgm:hierBranch val="init"/>
        </dgm:presLayoutVars>
      </dgm:prSet>
      <dgm:spPr/>
    </dgm:pt>
    <dgm:pt modelId="{B25BFC6C-045A-4D89-BE98-08704C076204}" type="pres">
      <dgm:prSet presAssocID="{9B901DC4-0F07-4451-8529-677EBA9EF4D5}" presName="rootComposite" presStyleCnt="0"/>
      <dgm:spPr/>
    </dgm:pt>
    <dgm:pt modelId="{31DC42BA-2C62-4AA5-A7A0-88C23644A5F9}" type="pres">
      <dgm:prSet presAssocID="{9B901DC4-0F07-4451-8529-677EBA9EF4D5}" presName="rootText" presStyleLbl="node2" presStyleIdx="1" presStyleCnt="2" custScaleY="76303" custLinFactX="31993" custLinFactNeighborX="100000" custLinFactNeighborY="3820">
        <dgm:presLayoutVars>
          <dgm:chPref val="3"/>
        </dgm:presLayoutVars>
      </dgm:prSet>
      <dgm:spPr/>
    </dgm:pt>
    <dgm:pt modelId="{DC054740-7969-464C-A6C5-60009A7D6C00}" type="pres">
      <dgm:prSet presAssocID="{9B901DC4-0F07-4451-8529-677EBA9EF4D5}" presName="rootConnector" presStyleLbl="node2" presStyleIdx="1" presStyleCnt="2"/>
      <dgm:spPr/>
    </dgm:pt>
    <dgm:pt modelId="{E1FCFEAA-4973-4FAA-957A-EDD5417C2181}" type="pres">
      <dgm:prSet presAssocID="{9B901DC4-0F07-4451-8529-677EBA9EF4D5}" presName="hierChild4" presStyleCnt="0"/>
      <dgm:spPr/>
    </dgm:pt>
    <dgm:pt modelId="{6B4AD4CD-9F57-44E0-967B-2C94EC747F02}" type="pres">
      <dgm:prSet presAssocID="{BD0E3437-98C1-4048-9133-D218AC189AD6}" presName="Name37" presStyleLbl="parChTrans1D3" presStyleIdx="2" presStyleCnt="3"/>
      <dgm:spPr/>
    </dgm:pt>
    <dgm:pt modelId="{554F3B2F-8912-4E05-814F-E8ACE79D7AAD}" type="pres">
      <dgm:prSet presAssocID="{00DA0AAD-9B47-4E45-BFEC-A472E0ECD0C0}" presName="hierRoot2" presStyleCnt="0">
        <dgm:presLayoutVars>
          <dgm:hierBranch val="init"/>
        </dgm:presLayoutVars>
      </dgm:prSet>
      <dgm:spPr/>
    </dgm:pt>
    <dgm:pt modelId="{4A011370-24FF-4E48-AD4C-0376CF1952BC}" type="pres">
      <dgm:prSet presAssocID="{00DA0AAD-9B47-4E45-BFEC-A472E0ECD0C0}" presName="rootComposite" presStyleCnt="0"/>
      <dgm:spPr/>
    </dgm:pt>
    <dgm:pt modelId="{518C906B-D016-45B4-8AB4-693603935A67}" type="pres">
      <dgm:prSet presAssocID="{00DA0AAD-9B47-4E45-BFEC-A472E0ECD0C0}" presName="rootText" presStyleLbl="node3" presStyleIdx="2" presStyleCnt="3" custScaleX="142884" custScaleY="82535" custLinFactX="39665" custLinFactNeighborX="100000" custLinFactNeighborY="-25676">
        <dgm:presLayoutVars>
          <dgm:chPref val="3"/>
        </dgm:presLayoutVars>
      </dgm:prSet>
      <dgm:spPr/>
    </dgm:pt>
    <dgm:pt modelId="{2C43D7FA-1E4C-4C73-95A1-FA260249E329}" type="pres">
      <dgm:prSet presAssocID="{00DA0AAD-9B47-4E45-BFEC-A472E0ECD0C0}" presName="rootConnector" presStyleLbl="node3" presStyleIdx="2" presStyleCnt="3"/>
      <dgm:spPr/>
    </dgm:pt>
    <dgm:pt modelId="{89BBBD73-F10E-4223-AF08-8A6136EC4248}" type="pres">
      <dgm:prSet presAssocID="{00DA0AAD-9B47-4E45-BFEC-A472E0ECD0C0}" presName="hierChild4" presStyleCnt="0"/>
      <dgm:spPr/>
    </dgm:pt>
    <dgm:pt modelId="{BB6BBB59-1194-4A35-B62F-B16FB3DE746A}" type="pres">
      <dgm:prSet presAssocID="{00DA0AAD-9B47-4E45-BFEC-A472E0ECD0C0}" presName="hierChild5" presStyleCnt="0"/>
      <dgm:spPr/>
    </dgm:pt>
    <dgm:pt modelId="{8053DAEB-8D4F-4AB6-A1AE-870260A43500}" type="pres">
      <dgm:prSet presAssocID="{9B901DC4-0F07-4451-8529-677EBA9EF4D5}" presName="hierChild5" presStyleCnt="0"/>
      <dgm:spPr/>
    </dgm:pt>
    <dgm:pt modelId="{BFAD057A-393D-4F18-9098-BAFF78E5C72D}" type="pres">
      <dgm:prSet presAssocID="{E10EE6AD-EB89-47B8-B5A2-A6AEEEBB76EF}" presName="hierChild3" presStyleCnt="0"/>
      <dgm:spPr/>
    </dgm:pt>
  </dgm:ptLst>
  <dgm:cxnLst>
    <dgm:cxn modelId="{E11A2B0B-5804-423B-A256-C8E35017466B}" type="presOf" srcId="{F2CC0F10-A16C-4D08-B83A-E2B79DEEB7E5}" destId="{FCA382DC-B874-48A7-A33D-F51681DB815C}" srcOrd="0" destOrd="0" presId="urn:microsoft.com/office/officeart/2005/8/layout/orgChart1"/>
    <dgm:cxn modelId="{AA7F2F19-916E-4536-A346-A5CA0C2B974A}" srcId="{F2CC0F10-A16C-4D08-B83A-E2B79DEEB7E5}" destId="{4A1B9972-E6EE-4905-9B27-09A271DA24E6}" srcOrd="0" destOrd="0" parTransId="{99EE3CCC-B3EF-4455-BF6F-8B8C3FFC332C}" sibTransId="{2518CF66-4380-4CDC-A640-EC5A92752934}"/>
    <dgm:cxn modelId="{4674C91C-BF48-4492-8D69-4977E0815816}" type="presOf" srcId="{6F11993E-CCD9-4468-8514-89A8F6282B28}" destId="{2BD0389C-BFB6-4572-AC56-BEBCD0B24731}" srcOrd="0" destOrd="0" presId="urn:microsoft.com/office/officeart/2005/8/layout/orgChart1"/>
    <dgm:cxn modelId="{03E0B41F-308A-4397-83CA-78D1127AF4D6}" type="presOf" srcId="{5455BCF4-3876-4B2D-8FA2-B4DA84801D0F}" destId="{553DCA53-1B8F-40D2-8894-97B993598334}" srcOrd="0" destOrd="0" presId="urn:microsoft.com/office/officeart/2005/8/layout/orgChart1"/>
    <dgm:cxn modelId="{CC5F1223-EC4C-4E1C-96D0-A8250E54664B}" type="presOf" srcId="{5455BCF4-3876-4B2D-8FA2-B4DA84801D0F}" destId="{A95AFD41-B3E8-458B-B84A-6D5BF3EE7A0B}" srcOrd="1" destOrd="0" presId="urn:microsoft.com/office/officeart/2005/8/layout/orgChart1"/>
    <dgm:cxn modelId="{B3DE8429-9577-427B-B3A7-432D86F137DB}" type="presOf" srcId="{BC17BC91-3D52-4601-9CEB-CC4729567FD6}" destId="{7B502202-B833-495C-AC0C-198D64DDEC2D}" srcOrd="0" destOrd="0" presId="urn:microsoft.com/office/officeart/2005/8/layout/orgChart1"/>
    <dgm:cxn modelId="{78FDC532-9AF6-4504-8889-C6DA00435E0B}" type="presOf" srcId="{4A1B9972-E6EE-4905-9B27-09A271DA24E6}" destId="{2CCCACC7-23F0-4998-9F62-BF5B07959A08}" srcOrd="1" destOrd="0" presId="urn:microsoft.com/office/officeart/2005/8/layout/orgChart1"/>
    <dgm:cxn modelId="{245BA633-6A0C-4014-8C44-72549CABA736}" type="presOf" srcId="{BD0E3437-98C1-4048-9133-D218AC189AD6}" destId="{6B4AD4CD-9F57-44E0-967B-2C94EC747F02}" srcOrd="0" destOrd="0" presId="urn:microsoft.com/office/officeart/2005/8/layout/orgChart1"/>
    <dgm:cxn modelId="{A0AC8A3F-3985-4C41-A2A9-4ADEC9650A37}" type="presOf" srcId="{E10EE6AD-EB89-47B8-B5A2-A6AEEEBB76EF}" destId="{3365E1E7-9E2A-4FCE-AD9C-BB4873412784}" srcOrd="1" destOrd="0" presId="urn:microsoft.com/office/officeart/2005/8/layout/orgChart1"/>
    <dgm:cxn modelId="{CEDCE53F-1AF0-46D9-95B3-0FD42D5E55EA}" type="presOf" srcId="{4A1B9972-E6EE-4905-9B27-09A271DA24E6}" destId="{D02B4D8F-43A5-4DFF-9DF5-A3863072E76F}" srcOrd="0" destOrd="0" presId="urn:microsoft.com/office/officeart/2005/8/layout/orgChart1"/>
    <dgm:cxn modelId="{6997B347-014E-449B-88B0-46AF5C5206FB}" srcId="{F2CC0F10-A16C-4D08-B83A-E2B79DEEB7E5}" destId="{5455BCF4-3876-4B2D-8FA2-B4DA84801D0F}" srcOrd="1" destOrd="0" parTransId="{BC17BC91-3D52-4601-9CEB-CC4729567FD6}" sibTransId="{1D9518DA-117A-4CBC-9AF4-D2235C1A1803}"/>
    <dgm:cxn modelId="{DFF2626C-AA74-4E3A-BCE9-D3CA30E51E1E}" srcId="{E10EE6AD-EB89-47B8-B5A2-A6AEEEBB76EF}" destId="{F2CC0F10-A16C-4D08-B83A-E2B79DEEB7E5}" srcOrd="0" destOrd="0" parTransId="{5111BD3F-2EE9-4744-A899-367FBF766980}" sibTransId="{CDCCDB2B-562A-428B-9002-C40FB8111C92}"/>
    <dgm:cxn modelId="{0F8F6554-1751-45C5-97B1-EBD896F02855}" srcId="{6F11993E-CCD9-4468-8514-89A8F6282B28}" destId="{E10EE6AD-EB89-47B8-B5A2-A6AEEEBB76EF}" srcOrd="0" destOrd="0" parTransId="{C8E5BAF3-4635-4810-8DFF-DB636DB3F445}" sibTransId="{4971DA0E-21E7-4374-8397-4B7935CB8B59}"/>
    <dgm:cxn modelId="{96F137A2-F618-4D3B-A370-FA29CA3FC573}" type="presOf" srcId="{5111BD3F-2EE9-4744-A899-367FBF766980}" destId="{34354DEC-77AC-4FD7-A132-36D656BDC533}" srcOrd="0" destOrd="0" presId="urn:microsoft.com/office/officeart/2005/8/layout/orgChart1"/>
    <dgm:cxn modelId="{C67772B2-317C-4FE5-9CD6-17CC2E3D6D8C}" srcId="{E10EE6AD-EB89-47B8-B5A2-A6AEEEBB76EF}" destId="{9B901DC4-0F07-4451-8529-677EBA9EF4D5}" srcOrd="1" destOrd="0" parTransId="{4C69A1CC-C864-438A-BA29-FABD0A47F6CB}" sibTransId="{49949452-F145-4605-8EF3-FCF49BC1CC18}"/>
    <dgm:cxn modelId="{BA91F2BB-15EF-46B9-9C5D-463D0538ACF5}" type="presOf" srcId="{99EE3CCC-B3EF-4455-BF6F-8B8C3FFC332C}" destId="{89BE69F4-374D-4C9C-A57A-8ADFF1FD9B6A}" srcOrd="0" destOrd="0" presId="urn:microsoft.com/office/officeart/2005/8/layout/orgChart1"/>
    <dgm:cxn modelId="{CF1A0EBD-DDBE-422C-A4E5-93E6B4230ADB}" type="presOf" srcId="{F2CC0F10-A16C-4D08-B83A-E2B79DEEB7E5}" destId="{F17DEED3-939B-46CF-96D4-1F66273F9309}" srcOrd="1" destOrd="0" presId="urn:microsoft.com/office/officeart/2005/8/layout/orgChart1"/>
    <dgm:cxn modelId="{EE56B1D8-5383-4875-AD7A-9EE3ED5E4124}" srcId="{9B901DC4-0F07-4451-8529-677EBA9EF4D5}" destId="{00DA0AAD-9B47-4E45-BFEC-A472E0ECD0C0}" srcOrd="0" destOrd="0" parTransId="{BD0E3437-98C1-4048-9133-D218AC189AD6}" sibTransId="{86A09774-9EFB-48D3-80D7-25891E6E778F}"/>
    <dgm:cxn modelId="{D488A8DD-E3D5-4426-B8E9-11CEFA3A3078}" type="presOf" srcId="{00DA0AAD-9B47-4E45-BFEC-A472E0ECD0C0}" destId="{518C906B-D016-45B4-8AB4-693603935A67}" srcOrd="0" destOrd="0" presId="urn:microsoft.com/office/officeart/2005/8/layout/orgChart1"/>
    <dgm:cxn modelId="{6E9E89E3-8340-41B2-9AF5-ABA08E96BDB7}" type="presOf" srcId="{E10EE6AD-EB89-47B8-B5A2-A6AEEEBB76EF}" destId="{CAC2929E-CCD5-4577-AA2D-743D7F6A5947}" srcOrd="0" destOrd="0" presId="urn:microsoft.com/office/officeart/2005/8/layout/orgChart1"/>
    <dgm:cxn modelId="{646205EC-40D5-46B3-8372-846C56AAA0E4}" type="presOf" srcId="{4C69A1CC-C864-438A-BA29-FABD0A47F6CB}" destId="{9EE1B853-AA94-4D59-8860-4B1F2BE73EA1}" srcOrd="0" destOrd="0" presId="urn:microsoft.com/office/officeart/2005/8/layout/orgChart1"/>
    <dgm:cxn modelId="{F434B7EF-1996-4389-A5B2-DBAE2E62D359}" type="presOf" srcId="{9B901DC4-0F07-4451-8529-677EBA9EF4D5}" destId="{31DC42BA-2C62-4AA5-A7A0-88C23644A5F9}" srcOrd="0" destOrd="0" presId="urn:microsoft.com/office/officeart/2005/8/layout/orgChart1"/>
    <dgm:cxn modelId="{9FA6FDFA-6517-4647-A219-6A0ECC8426C0}" type="presOf" srcId="{9B901DC4-0F07-4451-8529-677EBA9EF4D5}" destId="{DC054740-7969-464C-A6C5-60009A7D6C00}" srcOrd="1" destOrd="0" presId="urn:microsoft.com/office/officeart/2005/8/layout/orgChart1"/>
    <dgm:cxn modelId="{30DB16FD-1711-4D23-AF3B-2D787489B16F}" type="presOf" srcId="{00DA0AAD-9B47-4E45-BFEC-A472E0ECD0C0}" destId="{2C43D7FA-1E4C-4C73-95A1-FA260249E329}" srcOrd="1" destOrd="0" presId="urn:microsoft.com/office/officeart/2005/8/layout/orgChart1"/>
    <dgm:cxn modelId="{5E3FA82E-662A-45EB-8867-4FAD16CD3D2E}" type="presParOf" srcId="{2BD0389C-BFB6-4572-AC56-BEBCD0B24731}" destId="{10C4D412-367E-424B-BB49-65D2E1CE1F64}" srcOrd="0" destOrd="0" presId="urn:microsoft.com/office/officeart/2005/8/layout/orgChart1"/>
    <dgm:cxn modelId="{DD895A2A-8C02-43A3-B785-E3FBCA84359E}" type="presParOf" srcId="{10C4D412-367E-424B-BB49-65D2E1CE1F64}" destId="{7BF48F3B-F4D0-4F77-A1E4-F9F8ED683FD4}" srcOrd="0" destOrd="0" presId="urn:microsoft.com/office/officeart/2005/8/layout/orgChart1"/>
    <dgm:cxn modelId="{68C3EA70-0774-4E0A-904F-3C971C1A71F8}" type="presParOf" srcId="{7BF48F3B-F4D0-4F77-A1E4-F9F8ED683FD4}" destId="{CAC2929E-CCD5-4577-AA2D-743D7F6A5947}" srcOrd="0" destOrd="0" presId="urn:microsoft.com/office/officeart/2005/8/layout/orgChart1"/>
    <dgm:cxn modelId="{0E18506B-20FE-4AF5-BC1E-424F6AC5F69F}" type="presParOf" srcId="{7BF48F3B-F4D0-4F77-A1E4-F9F8ED683FD4}" destId="{3365E1E7-9E2A-4FCE-AD9C-BB4873412784}" srcOrd="1" destOrd="0" presId="urn:microsoft.com/office/officeart/2005/8/layout/orgChart1"/>
    <dgm:cxn modelId="{3E16A765-452B-423D-9793-9B1A7CDA78F5}" type="presParOf" srcId="{10C4D412-367E-424B-BB49-65D2E1CE1F64}" destId="{30014E13-EB91-4F79-9F35-6DD0CF16EAC8}" srcOrd="1" destOrd="0" presId="urn:microsoft.com/office/officeart/2005/8/layout/orgChart1"/>
    <dgm:cxn modelId="{60BA0253-7ECA-43D6-842C-CD964B42867F}" type="presParOf" srcId="{30014E13-EB91-4F79-9F35-6DD0CF16EAC8}" destId="{34354DEC-77AC-4FD7-A132-36D656BDC533}" srcOrd="0" destOrd="0" presId="urn:microsoft.com/office/officeart/2005/8/layout/orgChart1"/>
    <dgm:cxn modelId="{AE9DB4E8-CCF6-41EE-B9EE-234E893D592F}" type="presParOf" srcId="{30014E13-EB91-4F79-9F35-6DD0CF16EAC8}" destId="{56B54332-8086-4732-9EDB-FAF0A7A44D06}" srcOrd="1" destOrd="0" presId="urn:microsoft.com/office/officeart/2005/8/layout/orgChart1"/>
    <dgm:cxn modelId="{62838599-B21F-4491-814E-AAB4ACEF3EF6}" type="presParOf" srcId="{56B54332-8086-4732-9EDB-FAF0A7A44D06}" destId="{E455B045-F0EF-48A2-B521-8EADAC5933E4}" srcOrd="0" destOrd="0" presId="urn:microsoft.com/office/officeart/2005/8/layout/orgChart1"/>
    <dgm:cxn modelId="{104C71D7-B22E-49B0-A435-53B41F76592E}" type="presParOf" srcId="{E455B045-F0EF-48A2-B521-8EADAC5933E4}" destId="{FCA382DC-B874-48A7-A33D-F51681DB815C}" srcOrd="0" destOrd="0" presId="urn:microsoft.com/office/officeart/2005/8/layout/orgChart1"/>
    <dgm:cxn modelId="{62ED0F9F-9B14-47BE-B606-E3635B1A88E9}" type="presParOf" srcId="{E455B045-F0EF-48A2-B521-8EADAC5933E4}" destId="{F17DEED3-939B-46CF-96D4-1F66273F9309}" srcOrd="1" destOrd="0" presId="urn:microsoft.com/office/officeart/2005/8/layout/orgChart1"/>
    <dgm:cxn modelId="{489FBCF7-AA61-4980-9D2E-74A06001F271}" type="presParOf" srcId="{56B54332-8086-4732-9EDB-FAF0A7A44D06}" destId="{1B7E8324-FF5D-451B-926B-7FFF49E73B11}" srcOrd="1" destOrd="0" presId="urn:microsoft.com/office/officeart/2005/8/layout/orgChart1"/>
    <dgm:cxn modelId="{3EB6F89E-732D-471E-95BE-2F5A6AE8AA9E}" type="presParOf" srcId="{1B7E8324-FF5D-451B-926B-7FFF49E73B11}" destId="{89BE69F4-374D-4C9C-A57A-8ADFF1FD9B6A}" srcOrd="0" destOrd="0" presId="urn:microsoft.com/office/officeart/2005/8/layout/orgChart1"/>
    <dgm:cxn modelId="{D1A1CD51-CE7D-4F83-973C-968B5C7FD3BA}" type="presParOf" srcId="{1B7E8324-FF5D-451B-926B-7FFF49E73B11}" destId="{E43B9105-414E-4CCC-88E6-EEFFE88107DC}" srcOrd="1" destOrd="0" presId="urn:microsoft.com/office/officeart/2005/8/layout/orgChart1"/>
    <dgm:cxn modelId="{B73CFBFB-A44C-4241-A74F-FF52BD90DDF5}" type="presParOf" srcId="{E43B9105-414E-4CCC-88E6-EEFFE88107DC}" destId="{E3F9DAB2-3B7F-4C2A-B017-BCE28CE07BD1}" srcOrd="0" destOrd="0" presId="urn:microsoft.com/office/officeart/2005/8/layout/orgChart1"/>
    <dgm:cxn modelId="{C97A42DF-8CC5-4AEA-A14D-025E9C809060}" type="presParOf" srcId="{E3F9DAB2-3B7F-4C2A-B017-BCE28CE07BD1}" destId="{D02B4D8F-43A5-4DFF-9DF5-A3863072E76F}" srcOrd="0" destOrd="0" presId="urn:microsoft.com/office/officeart/2005/8/layout/orgChart1"/>
    <dgm:cxn modelId="{4DD76104-0B4F-499B-AFD2-E365728E2142}" type="presParOf" srcId="{E3F9DAB2-3B7F-4C2A-B017-BCE28CE07BD1}" destId="{2CCCACC7-23F0-4998-9F62-BF5B07959A08}" srcOrd="1" destOrd="0" presId="urn:microsoft.com/office/officeart/2005/8/layout/orgChart1"/>
    <dgm:cxn modelId="{F60423CE-1ED1-4C87-9F90-A325300EECD3}" type="presParOf" srcId="{E43B9105-414E-4CCC-88E6-EEFFE88107DC}" destId="{5426F658-DA2F-45AE-B029-83E8E5432529}" srcOrd="1" destOrd="0" presId="urn:microsoft.com/office/officeart/2005/8/layout/orgChart1"/>
    <dgm:cxn modelId="{8B3613FA-D57F-4787-A078-ACD160C18D05}" type="presParOf" srcId="{E43B9105-414E-4CCC-88E6-EEFFE88107DC}" destId="{FC6B3E10-6156-493B-98D9-3DCEACFFFFF2}" srcOrd="2" destOrd="0" presId="urn:microsoft.com/office/officeart/2005/8/layout/orgChart1"/>
    <dgm:cxn modelId="{E478AFAB-07BD-4831-A3AA-83293FD8B614}" type="presParOf" srcId="{1B7E8324-FF5D-451B-926B-7FFF49E73B11}" destId="{7B502202-B833-495C-AC0C-198D64DDEC2D}" srcOrd="2" destOrd="0" presId="urn:microsoft.com/office/officeart/2005/8/layout/orgChart1"/>
    <dgm:cxn modelId="{E7B39FAD-DC94-4298-990C-DBF71B0B3C47}" type="presParOf" srcId="{1B7E8324-FF5D-451B-926B-7FFF49E73B11}" destId="{4F9BF66D-D22C-4C4E-9257-7E6D96F101B7}" srcOrd="3" destOrd="0" presId="urn:microsoft.com/office/officeart/2005/8/layout/orgChart1"/>
    <dgm:cxn modelId="{30602541-F820-4DEC-98C8-B4E572AADDF9}" type="presParOf" srcId="{4F9BF66D-D22C-4C4E-9257-7E6D96F101B7}" destId="{D26B1E33-777F-4B4E-901E-0BC5DB9CCE67}" srcOrd="0" destOrd="0" presId="urn:microsoft.com/office/officeart/2005/8/layout/orgChart1"/>
    <dgm:cxn modelId="{F64E9D05-6AD4-4FCF-B665-EDC281F1640D}" type="presParOf" srcId="{D26B1E33-777F-4B4E-901E-0BC5DB9CCE67}" destId="{553DCA53-1B8F-40D2-8894-97B993598334}" srcOrd="0" destOrd="0" presId="urn:microsoft.com/office/officeart/2005/8/layout/orgChart1"/>
    <dgm:cxn modelId="{3BC2BFAC-F2F6-4264-A130-83185D5921EF}" type="presParOf" srcId="{D26B1E33-777F-4B4E-901E-0BC5DB9CCE67}" destId="{A95AFD41-B3E8-458B-B84A-6D5BF3EE7A0B}" srcOrd="1" destOrd="0" presId="urn:microsoft.com/office/officeart/2005/8/layout/orgChart1"/>
    <dgm:cxn modelId="{2A5F8FBD-7CD4-4FE8-9DAD-62F56A351C1E}" type="presParOf" srcId="{4F9BF66D-D22C-4C4E-9257-7E6D96F101B7}" destId="{B45A3F0A-6462-4350-8450-48134F931D4F}" srcOrd="1" destOrd="0" presId="urn:microsoft.com/office/officeart/2005/8/layout/orgChart1"/>
    <dgm:cxn modelId="{70202331-CC06-4332-BDC8-424BF059B57F}" type="presParOf" srcId="{4F9BF66D-D22C-4C4E-9257-7E6D96F101B7}" destId="{CB81A6DF-9ADC-4FEC-811C-875A23BED6D1}" srcOrd="2" destOrd="0" presId="urn:microsoft.com/office/officeart/2005/8/layout/orgChart1"/>
    <dgm:cxn modelId="{C1E48FE6-15ED-41F9-A21C-00C37A162766}" type="presParOf" srcId="{56B54332-8086-4732-9EDB-FAF0A7A44D06}" destId="{EEE29378-925A-4275-8CB6-C55433D36974}" srcOrd="2" destOrd="0" presId="urn:microsoft.com/office/officeart/2005/8/layout/orgChart1"/>
    <dgm:cxn modelId="{B719A164-7AD3-4D96-8AF5-0703998C9B62}" type="presParOf" srcId="{30014E13-EB91-4F79-9F35-6DD0CF16EAC8}" destId="{9EE1B853-AA94-4D59-8860-4B1F2BE73EA1}" srcOrd="2" destOrd="0" presId="urn:microsoft.com/office/officeart/2005/8/layout/orgChart1"/>
    <dgm:cxn modelId="{D159C575-59A6-4A38-82B4-CFDE064266C7}" type="presParOf" srcId="{30014E13-EB91-4F79-9F35-6DD0CF16EAC8}" destId="{E0F75F82-18F6-4842-81F0-3161855754B0}" srcOrd="3" destOrd="0" presId="urn:microsoft.com/office/officeart/2005/8/layout/orgChart1"/>
    <dgm:cxn modelId="{032C347B-7B1F-4F4E-B87A-A6BB30E76E76}" type="presParOf" srcId="{E0F75F82-18F6-4842-81F0-3161855754B0}" destId="{B25BFC6C-045A-4D89-BE98-08704C076204}" srcOrd="0" destOrd="0" presId="urn:microsoft.com/office/officeart/2005/8/layout/orgChart1"/>
    <dgm:cxn modelId="{BC246A5D-6C1A-4C55-9517-7E565CAA8640}" type="presParOf" srcId="{B25BFC6C-045A-4D89-BE98-08704C076204}" destId="{31DC42BA-2C62-4AA5-A7A0-88C23644A5F9}" srcOrd="0" destOrd="0" presId="urn:microsoft.com/office/officeart/2005/8/layout/orgChart1"/>
    <dgm:cxn modelId="{87FE4898-EB09-405C-A131-57047E9D3DA4}" type="presParOf" srcId="{B25BFC6C-045A-4D89-BE98-08704C076204}" destId="{DC054740-7969-464C-A6C5-60009A7D6C00}" srcOrd="1" destOrd="0" presId="urn:microsoft.com/office/officeart/2005/8/layout/orgChart1"/>
    <dgm:cxn modelId="{396F92AC-A7CA-4C5F-A3B4-8F6558FA043E}" type="presParOf" srcId="{E0F75F82-18F6-4842-81F0-3161855754B0}" destId="{E1FCFEAA-4973-4FAA-957A-EDD5417C2181}" srcOrd="1" destOrd="0" presId="urn:microsoft.com/office/officeart/2005/8/layout/orgChart1"/>
    <dgm:cxn modelId="{264C7051-B933-4372-9918-ADB939F9E145}" type="presParOf" srcId="{E1FCFEAA-4973-4FAA-957A-EDD5417C2181}" destId="{6B4AD4CD-9F57-44E0-967B-2C94EC747F02}" srcOrd="0" destOrd="0" presId="urn:microsoft.com/office/officeart/2005/8/layout/orgChart1"/>
    <dgm:cxn modelId="{E7C568DB-67C7-4F87-A2D2-F37A2350C5E4}" type="presParOf" srcId="{E1FCFEAA-4973-4FAA-957A-EDD5417C2181}" destId="{554F3B2F-8912-4E05-814F-E8ACE79D7AAD}" srcOrd="1" destOrd="0" presId="urn:microsoft.com/office/officeart/2005/8/layout/orgChart1"/>
    <dgm:cxn modelId="{7DA476C9-86CD-4F94-9827-A525D907C925}" type="presParOf" srcId="{554F3B2F-8912-4E05-814F-E8ACE79D7AAD}" destId="{4A011370-24FF-4E48-AD4C-0376CF1952BC}" srcOrd="0" destOrd="0" presId="urn:microsoft.com/office/officeart/2005/8/layout/orgChart1"/>
    <dgm:cxn modelId="{585406EE-0CFB-460B-A64A-6E4C152D3D99}" type="presParOf" srcId="{4A011370-24FF-4E48-AD4C-0376CF1952BC}" destId="{518C906B-D016-45B4-8AB4-693603935A67}" srcOrd="0" destOrd="0" presId="urn:microsoft.com/office/officeart/2005/8/layout/orgChart1"/>
    <dgm:cxn modelId="{36C23F9F-E9AD-4072-BA42-7EEC0A93006C}" type="presParOf" srcId="{4A011370-24FF-4E48-AD4C-0376CF1952BC}" destId="{2C43D7FA-1E4C-4C73-95A1-FA260249E329}" srcOrd="1" destOrd="0" presId="urn:microsoft.com/office/officeart/2005/8/layout/orgChart1"/>
    <dgm:cxn modelId="{F8E48501-E747-4ECF-B52F-C8C9C9C29B93}" type="presParOf" srcId="{554F3B2F-8912-4E05-814F-E8ACE79D7AAD}" destId="{89BBBD73-F10E-4223-AF08-8A6136EC4248}" srcOrd="1" destOrd="0" presId="urn:microsoft.com/office/officeart/2005/8/layout/orgChart1"/>
    <dgm:cxn modelId="{EB1B8106-A8E6-419C-9548-883EC537F13C}" type="presParOf" srcId="{554F3B2F-8912-4E05-814F-E8ACE79D7AAD}" destId="{BB6BBB59-1194-4A35-B62F-B16FB3DE746A}" srcOrd="2" destOrd="0" presId="urn:microsoft.com/office/officeart/2005/8/layout/orgChart1"/>
    <dgm:cxn modelId="{57BA79E2-F642-470D-B8EC-0DE986644747}" type="presParOf" srcId="{E0F75F82-18F6-4842-81F0-3161855754B0}" destId="{8053DAEB-8D4F-4AB6-A1AE-870260A43500}" srcOrd="2" destOrd="0" presId="urn:microsoft.com/office/officeart/2005/8/layout/orgChart1"/>
    <dgm:cxn modelId="{883E8DC0-23FF-4136-953C-A242DAE7521E}" type="presParOf" srcId="{10C4D412-367E-424B-BB49-65D2E1CE1F64}" destId="{BFAD057A-393D-4F18-9098-BAFF78E5C72D}" srcOrd="2" destOrd="0" presId="urn:microsoft.com/office/officeart/2005/8/layout/orgChart1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1993E-CCD9-4468-8514-89A8F6282B2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10EE6AD-EB89-47B8-B5A2-A6AEEEBB76EF}">
      <dgm:prSet phldrT="[Texto]"/>
      <dgm:spPr/>
      <dgm:t>
        <a:bodyPr/>
        <a:lstStyle/>
        <a:p>
          <a:r>
            <a:rPr lang="en-GB" noProof="0" dirty="0"/>
            <a:t>Additive </a:t>
          </a:r>
          <a:r>
            <a:rPr lang="en-GB" noProof="0" dirty="0" err="1"/>
            <a:t>Manufacturi</a:t>
          </a:r>
          <a:r>
            <a:rPr lang="es-ES" dirty="0"/>
            <a:t>ng </a:t>
          </a:r>
          <a:endParaRPr lang="en-GB" dirty="0"/>
        </a:p>
      </dgm:t>
    </dgm:pt>
    <dgm:pt modelId="{C8E5BAF3-4635-4810-8DFF-DB636DB3F445}" type="parTrans" cxnId="{0F8F6554-1751-45C5-97B1-EBD896F02855}">
      <dgm:prSet/>
      <dgm:spPr/>
      <dgm:t>
        <a:bodyPr/>
        <a:lstStyle/>
        <a:p>
          <a:endParaRPr lang="en-GB"/>
        </a:p>
      </dgm:t>
    </dgm:pt>
    <dgm:pt modelId="{4971DA0E-21E7-4374-8397-4B7935CB8B59}" type="sibTrans" cxnId="{0F8F6554-1751-45C5-97B1-EBD896F02855}">
      <dgm:prSet/>
      <dgm:spPr/>
      <dgm:t>
        <a:bodyPr/>
        <a:lstStyle/>
        <a:p>
          <a:endParaRPr lang="en-GB"/>
        </a:p>
      </dgm:t>
    </dgm:pt>
    <dgm:pt modelId="{F2CC0F10-A16C-4D08-B83A-E2B79DEEB7E5}">
      <dgm:prSet phldrT="[Texto]"/>
      <dgm:spPr/>
      <dgm:t>
        <a:bodyPr/>
        <a:lstStyle/>
        <a:p>
          <a:r>
            <a:rPr lang="en-GB" noProof="0" dirty="0"/>
            <a:t>Cladding technique</a:t>
          </a:r>
        </a:p>
      </dgm:t>
    </dgm:pt>
    <dgm:pt modelId="{5111BD3F-2EE9-4744-A899-367FBF766980}" type="parTrans" cxnId="{DFF2626C-AA74-4E3A-BCE9-D3CA30E51E1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GB"/>
        </a:p>
      </dgm:t>
    </dgm:pt>
    <dgm:pt modelId="{CDCCDB2B-562A-428B-9002-C40FB8111C92}" type="sibTrans" cxnId="{DFF2626C-AA74-4E3A-BCE9-D3CA30E51E1E}">
      <dgm:prSet/>
      <dgm:spPr/>
      <dgm:t>
        <a:bodyPr/>
        <a:lstStyle/>
        <a:p>
          <a:endParaRPr lang="en-GB"/>
        </a:p>
      </dgm:t>
    </dgm:pt>
    <dgm:pt modelId="{9B901DC4-0F07-4451-8529-677EBA9EF4D5}">
      <dgm:prSet phldrT="[Texto]"/>
      <dgm:spPr/>
      <dgm:t>
        <a:bodyPr/>
        <a:lstStyle/>
        <a:p>
          <a:r>
            <a:rPr lang="en-GB" noProof="0" dirty="0"/>
            <a:t>3D printing technique </a:t>
          </a:r>
        </a:p>
      </dgm:t>
    </dgm:pt>
    <dgm:pt modelId="{4C69A1CC-C864-438A-BA29-FABD0A47F6CB}" type="parTrans" cxnId="{C67772B2-317C-4FE5-9CD6-17CC2E3D6D8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GB"/>
        </a:p>
      </dgm:t>
    </dgm:pt>
    <dgm:pt modelId="{49949452-F145-4605-8EF3-FCF49BC1CC18}" type="sibTrans" cxnId="{C67772B2-317C-4FE5-9CD6-17CC2E3D6D8C}">
      <dgm:prSet/>
      <dgm:spPr/>
      <dgm:t>
        <a:bodyPr/>
        <a:lstStyle/>
        <a:p>
          <a:endParaRPr lang="en-GB"/>
        </a:p>
      </dgm:t>
    </dgm:pt>
    <dgm:pt modelId="{5455BCF4-3876-4B2D-8FA2-B4DA84801D0F}">
      <dgm:prSet phldrT="[Texto]"/>
      <dgm:spPr/>
      <dgm:t>
        <a:bodyPr/>
        <a:lstStyle/>
        <a:p>
          <a:r>
            <a:rPr lang="en-GB" noProof="0" dirty="0"/>
            <a:t>Cover</a:t>
          </a:r>
        </a:p>
      </dgm:t>
    </dgm:pt>
    <dgm:pt modelId="{BC17BC91-3D52-4601-9CEB-CC4729567FD6}" type="parTrans" cxnId="{6997B347-014E-449B-88B0-46AF5C5206FB}">
      <dgm:prSet/>
      <dgm:spPr>
        <a:ln w="57150"/>
      </dgm:spPr>
      <dgm:t>
        <a:bodyPr/>
        <a:lstStyle/>
        <a:p>
          <a:endParaRPr lang="en-GB"/>
        </a:p>
      </dgm:t>
    </dgm:pt>
    <dgm:pt modelId="{1D9518DA-117A-4CBC-9AF4-D2235C1A1803}" type="sibTrans" cxnId="{6997B347-014E-449B-88B0-46AF5C5206FB}">
      <dgm:prSet/>
      <dgm:spPr/>
      <dgm:t>
        <a:bodyPr/>
        <a:lstStyle/>
        <a:p>
          <a:endParaRPr lang="en-GB"/>
        </a:p>
      </dgm:t>
    </dgm:pt>
    <dgm:pt modelId="{4A1B9972-E6EE-4905-9B27-09A271DA24E6}">
      <dgm:prSet phldrT="[Texto]"/>
      <dgm:spPr/>
      <dgm:t>
        <a:bodyPr/>
        <a:lstStyle/>
        <a:p>
          <a:r>
            <a:rPr lang="en-GB" noProof="0" dirty="0"/>
            <a:t>Repair</a:t>
          </a:r>
        </a:p>
      </dgm:t>
    </dgm:pt>
    <dgm:pt modelId="{99EE3CCC-B3EF-4455-BF6F-8B8C3FFC332C}" type="parTrans" cxnId="{AA7F2F19-916E-4536-A346-A5CA0C2B974A}">
      <dgm:prSet/>
      <dgm:spPr>
        <a:ln w="57150"/>
      </dgm:spPr>
      <dgm:t>
        <a:bodyPr/>
        <a:lstStyle/>
        <a:p>
          <a:endParaRPr lang="en-GB"/>
        </a:p>
      </dgm:t>
    </dgm:pt>
    <dgm:pt modelId="{2518CF66-4380-4CDC-A640-EC5A92752934}" type="sibTrans" cxnId="{AA7F2F19-916E-4536-A346-A5CA0C2B974A}">
      <dgm:prSet/>
      <dgm:spPr/>
      <dgm:t>
        <a:bodyPr/>
        <a:lstStyle/>
        <a:p>
          <a:endParaRPr lang="en-GB"/>
        </a:p>
      </dgm:t>
    </dgm:pt>
    <dgm:pt modelId="{00DA0AAD-9B47-4E45-BFEC-A472E0ECD0C0}">
      <dgm:prSet phldrT="[Texto]"/>
      <dgm:spPr/>
      <dgm:t>
        <a:bodyPr/>
        <a:lstStyle/>
        <a:p>
          <a:r>
            <a:rPr lang="en-GB" noProof="0" dirty="0"/>
            <a:t>Free forming build-up welding</a:t>
          </a:r>
        </a:p>
      </dgm:t>
    </dgm:pt>
    <dgm:pt modelId="{BD0E3437-98C1-4048-9133-D218AC189AD6}" type="parTrans" cxnId="{EE56B1D8-5383-4875-AD7A-9EE3ED5E4124}">
      <dgm:prSet/>
      <dgm:spPr>
        <a:ln w="57150"/>
      </dgm:spPr>
      <dgm:t>
        <a:bodyPr/>
        <a:lstStyle/>
        <a:p>
          <a:endParaRPr lang="en-GB"/>
        </a:p>
      </dgm:t>
    </dgm:pt>
    <dgm:pt modelId="{86A09774-9EFB-48D3-80D7-25891E6E778F}" type="sibTrans" cxnId="{EE56B1D8-5383-4875-AD7A-9EE3ED5E4124}">
      <dgm:prSet/>
      <dgm:spPr/>
      <dgm:t>
        <a:bodyPr/>
        <a:lstStyle/>
        <a:p>
          <a:endParaRPr lang="en-GB"/>
        </a:p>
      </dgm:t>
    </dgm:pt>
    <dgm:pt modelId="{2BD0389C-BFB6-4572-AC56-BEBCD0B24731}" type="pres">
      <dgm:prSet presAssocID="{6F11993E-CCD9-4468-8514-89A8F6282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C4D412-367E-424B-BB49-65D2E1CE1F64}" type="pres">
      <dgm:prSet presAssocID="{E10EE6AD-EB89-47B8-B5A2-A6AEEEBB76EF}" presName="hierRoot1" presStyleCnt="0">
        <dgm:presLayoutVars>
          <dgm:hierBranch val="init"/>
        </dgm:presLayoutVars>
      </dgm:prSet>
      <dgm:spPr/>
    </dgm:pt>
    <dgm:pt modelId="{7BF48F3B-F4D0-4F77-A1E4-F9F8ED683FD4}" type="pres">
      <dgm:prSet presAssocID="{E10EE6AD-EB89-47B8-B5A2-A6AEEEBB76EF}" presName="rootComposite1" presStyleCnt="0"/>
      <dgm:spPr/>
    </dgm:pt>
    <dgm:pt modelId="{CAC2929E-CCD5-4577-AA2D-743D7F6A5947}" type="pres">
      <dgm:prSet presAssocID="{E10EE6AD-EB89-47B8-B5A2-A6AEEEBB76EF}" presName="rootText1" presStyleLbl="node0" presStyleIdx="0" presStyleCnt="1">
        <dgm:presLayoutVars>
          <dgm:chPref val="3"/>
        </dgm:presLayoutVars>
      </dgm:prSet>
      <dgm:spPr/>
    </dgm:pt>
    <dgm:pt modelId="{3365E1E7-9E2A-4FCE-AD9C-BB4873412784}" type="pres">
      <dgm:prSet presAssocID="{E10EE6AD-EB89-47B8-B5A2-A6AEEEBB76EF}" presName="rootConnector1" presStyleLbl="node1" presStyleIdx="0" presStyleCnt="0"/>
      <dgm:spPr/>
    </dgm:pt>
    <dgm:pt modelId="{30014E13-EB91-4F79-9F35-6DD0CF16EAC8}" type="pres">
      <dgm:prSet presAssocID="{E10EE6AD-EB89-47B8-B5A2-A6AEEEBB76EF}" presName="hierChild2" presStyleCnt="0"/>
      <dgm:spPr/>
    </dgm:pt>
    <dgm:pt modelId="{34354DEC-77AC-4FD7-A132-36D656BDC533}" type="pres">
      <dgm:prSet presAssocID="{5111BD3F-2EE9-4744-A899-367FBF766980}" presName="Name37" presStyleLbl="parChTrans1D2" presStyleIdx="0" presStyleCnt="2"/>
      <dgm:spPr/>
    </dgm:pt>
    <dgm:pt modelId="{56B54332-8086-4732-9EDB-FAF0A7A44D06}" type="pres">
      <dgm:prSet presAssocID="{F2CC0F10-A16C-4D08-B83A-E2B79DEEB7E5}" presName="hierRoot2" presStyleCnt="0">
        <dgm:presLayoutVars>
          <dgm:hierBranch val="init"/>
        </dgm:presLayoutVars>
      </dgm:prSet>
      <dgm:spPr/>
    </dgm:pt>
    <dgm:pt modelId="{E455B045-F0EF-48A2-B521-8EADAC5933E4}" type="pres">
      <dgm:prSet presAssocID="{F2CC0F10-A16C-4D08-B83A-E2B79DEEB7E5}" presName="rootComposite" presStyleCnt="0"/>
      <dgm:spPr/>
    </dgm:pt>
    <dgm:pt modelId="{FCA382DC-B874-48A7-A33D-F51681DB815C}" type="pres">
      <dgm:prSet presAssocID="{F2CC0F10-A16C-4D08-B83A-E2B79DEEB7E5}" presName="rootText" presStyleLbl="node2" presStyleIdx="0" presStyleCnt="2" custScaleX="106334" custScaleY="73313" custLinFactX="-54041" custLinFactNeighborX="-100000" custLinFactNeighborY="5315">
        <dgm:presLayoutVars>
          <dgm:chPref val="3"/>
        </dgm:presLayoutVars>
      </dgm:prSet>
      <dgm:spPr/>
    </dgm:pt>
    <dgm:pt modelId="{F17DEED3-939B-46CF-96D4-1F66273F9309}" type="pres">
      <dgm:prSet presAssocID="{F2CC0F10-A16C-4D08-B83A-E2B79DEEB7E5}" presName="rootConnector" presStyleLbl="node2" presStyleIdx="0" presStyleCnt="2"/>
      <dgm:spPr/>
    </dgm:pt>
    <dgm:pt modelId="{1B7E8324-FF5D-451B-926B-7FFF49E73B11}" type="pres">
      <dgm:prSet presAssocID="{F2CC0F10-A16C-4D08-B83A-E2B79DEEB7E5}" presName="hierChild4" presStyleCnt="0"/>
      <dgm:spPr/>
    </dgm:pt>
    <dgm:pt modelId="{89BE69F4-374D-4C9C-A57A-8ADFF1FD9B6A}" type="pres">
      <dgm:prSet presAssocID="{99EE3CCC-B3EF-4455-BF6F-8B8C3FFC332C}" presName="Name37" presStyleLbl="parChTrans1D3" presStyleIdx="0" presStyleCnt="3"/>
      <dgm:spPr/>
    </dgm:pt>
    <dgm:pt modelId="{E43B9105-414E-4CCC-88E6-EEFFE88107DC}" type="pres">
      <dgm:prSet presAssocID="{4A1B9972-E6EE-4905-9B27-09A271DA24E6}" presName="hierRoot2" presStyleCnt="0">
        <dgm:presLayoutVars>
          <dgm:hierBranch val="init"/>
        </dgm:presLayoutVars>
      </dgm:prSet>
      <dgm:spPr/>
    </dgm:pt>
    <dgm:pt modelId="{E3F9DAB2-3B7F-4C2A-B017-BCE28CE07BD1}" type="pres">
      <dgm:prSet presAssocID="{4A1B9972-E6EE-4905-9B27-09A271DA24E6}" presName="rootComposite" presStyleCnt="0"/>
      <dgm:spPr/>
    </dgm:pt>
    <dgm:pt modelId="{D02B4D8F-43A5-4DFF-9DF5-A3863072E76F}" type="pres">
      <dgm:prSet presAssocID="{4A1B9972-E6EE-4905-9B27-09A271DA24E6}" presName="rootText" presStyleLbl="node3" presStyleIdx="0" presStyleCnt="3" custLinFactX="-26464" custLinFactNeighborX="-100000" custLinFactNeighborY="-2258">
        <dgm:presLayoutVars>
          <dgm:chPref val="3"/>
        </dgm:presLayoutVars>
      </dgm:prSet>
      <dgm:spPr/>
    </dgm:pt>
    <dgm:pt modelId="{2CCCACC7-23F0-4998-9F62-BF5B07959A08}" type="pres">
      <dgm:prSet presAssocID="{4A1B9972-E6EE-4905-9B27-09A271DA24E6}" presName="rootConnector" presStyleLbl="node3" presStyleIdx="0" presStyleCnt="3"/>
      <dgm:spPr/>
    </dgm:pt>
    <dgm:pt modelId="{5426F658-DA2F-45AE-B029-83E8E5432529}" type="pres">
      <dgm:prSet presAssocID="{4A1B9972-E6EE-4905-9B27-09A271DA24E6}" presName="hierChild4" presStyleCnt="0"/>
      <dgm:spPr/>
    </dgm:pt>
    <dgm:pt modelId="{FC6B3E10-6156-493B-98D9-3DCEACFFFFF2}" type="pres">
      <dgm:prSet presAssocID="{4A1B9972-E6EE-4905-9B27-09A271DA24E6}" presName="hierChild5" presStyleCnt="0"/>
      <dgm:spPr/>
    </dgm:pt>
    <dgm:pt modelId="{7B502202-B833-495C-AC0C-198D64DDEC2D}" type="pres">
      <dgm:prSet presAssocID="{BC17BC91-3D52-4601-9CEB-CC4729567FD6}" presName="Name37" presStyleLbl="parChTrans1D3" presStyleIdx="1" presStyleCnt="3"/>
      <dgm:spPr/>
    </dgm:pt>
    <dgm:pt modelId="{4F9BF66D-D22C-4C4E-9257-7E6D96F101B7}" type="pres">
      <dgm:prSet presAssocID="{5455BCF4-3876-4B2D-8FA2-B4DA84801D0F}" presName="hierRoot2" presStyleCnt="0">
        <dgm:presLayoutVars>
          <dgm:hierBranch val="init"/>
        </dgm:presLayoutVars>
      </dgm:prSet>
      <dgm:spPr/>
    </dgm:pt>
    <dgm:pt modelId="{D26B1E33-777F-4B4E-901E-0BC5DB9CCE67}" type="pres">
      <dgm:prSet presAssocID="{5455BCF4-3876-4B2D-8FA2-B4DA84801D0F}" presName="rootComposite" presStyleCnt="0"/>
      <dgm:spPr/>
    </dgm:pt>
    <dgm:pt modelId="{553DCA53-1B8F-40D2-8894-97B993598334}" type="pres">
      <dgm:prSet presAssocID="{5455BCF4-3876-4B2D-8FA2-B4DA84801D0F}" presName="rootText" presStyleLbl="node3" presStyleIdx="1" presStyleCnt="3" custLinFactX="-24770" custLinFactNeighborX="-100000" custLinFactNeighborY="-23712">
        <dgm:presLayoutVars>
          <dgm:chPref val="3"/>
        </dgm:presLayoutVars>
      </dgm:prSet>
      <dgm:spPr/>
    </dgm:pt>
    <dgm:pt modelId="{A95AFD41-B3E8-458B-B84A-6D5BF3EE7A0B}" type="pres">
      <dgm:prSet presAssocID="{5455BCF4-3876-4B2D-8FA2-B4DA84801D0F}" presName="rootConnector" presStyleLbl="node3" presStyleIdx="1" presStyleCnt="3"/>
      <dgm:spPr/>
    </dgm:pt>
    <dgm:pt modelId="{B45A3F0A-6462-4350-8450-48134F931D4F}" type="pres">
      <dgm:prSet presAssocID="{5455BCF4-3876-4B2D-8FA2-B4DA84801D0F}" presName="hierChild4" presStyleCnt="0"/>
      <dgm:spPr/>
    </dgm:pt>
    <dgm:pt modelId="{CB81A6DF-9ADC-4FEC-811C-875A23BED6D1}" type="pres">
      <dgm:prSet presAssocID="{5455BCF4-3876-4B2D-8FA2-B4DA84801D0F}" presName="hierChild5" presStyleCnt="0"/>
      <dgm:spPr/>
    </dgm:pt>
    <dgm:pt modelId="{EEE29378-925A-4275-8CB6-C55433D36974}" type="pres">
      <dgm:prSet presAssocID="{F2CC0F10-A16C-4D08-B83A-E2B79DEEB7E5}" presName="hierChild5" presStyleCnt="0"/>
      <dgm:spPr/>
    </dgm:pt>
    <dgm:pt modelId="{9EE1B853-AA94-4D59-8860-4B1F2BE73EA1}" type="pres">
      <dgm:prSet presAssocID="{4C69A1CC-C864-438A-BA29-FABD0A47F6CB}" presName="Name37" presStyleLbl="parChTrans1D2" presStyleIdx="1" presStyleCnt="2"/>
      <dgm:spPr/>
    </dgm:pt>
    <dgm:pt modelId="{E0F75F82-18F6-4842-81F0-3161855754B0}" type="pres">
      <dgm:prSet presAssocID="{9B901DC4-0F07-4451-8529-677EBA9EF4D5}" presName="hierRoot2" presStyleCnt="0">
        <dgm:presLayoutVars>
          <dgm:hierBranch val="init"/>
        </dgm:presLayoutVars>
      </dgm:prSet>
      <dgm:spPr/>
    </dgm:pt>
    <dgm:pt modelId="{B25BFC6C-045A-4D89-BE98-08704C076204}" type="pres">
      <dgm:prSet presAssocID="{9B901DC4-0F07-4451-8529-677EBA9EF4D5}" presName="rootComposite" presStyleCnt="0"/>
      <dgm:spPr/>
    </dgm:pt>
    <dgm:pt modelId="{31DC42BA-2C62-4AA5-A7A0-88C23644A5F9}" type="pres">
      <dgm:prSet presAssocID="{9B901DC4-0F07-4451-8529-677EBA9EF4D5}" presName="rootText" presStyleLbl="node2" presStyleIdx="1" presStyleCnt="2" custScaleY="76303" custLinFactX="31993" custLinFactNeighborX="100000" custLinFactNeighborY="3820">
        <dgm:presLayoutVars>
          <dgm:chPref val="3"/>
        </dgm:presLayoutVars>
      </dgm:prSet>
      <dgm:spPr/>
    </dgm:pt>
    <dgm:pt modelId="{DC054740-7969-464C-A6C5-60009A7D6C00}" type="pres">
      <dgm:prSet presAssocID="{9B901DC4-0F07-4451-8529-677EBA9EF4D5}" presName="rootConnector" presStyleLbl="node2" presStyleIdx="1" presStyleCnt="2"/>
      <dgm:spPr/>
    </dgm:pt>
    <dgm:pt modelId="{E1FCFEAA-4973-4FAA-957A-EDD5417C2181}" type="pres">
      <dgm:prSet presAssocID="{9B901DC4-0F07-4451-8529-677EBA9EF4D5}" presName="hierChild4" presStyleCnt="0"/>
      <dgm:spPr/>
    </dgm:pt>
    <dgm:pt modelId="{6B4AD4CD-9F57-44E0-967B-2C94EC747F02}" type="pres">
      <dgm:prSet presAssocID="{BD0E3437-98C1-4048-9133-D218AC189AD6}" presName="Name37" presStyleLbl="parChTrans1D3" presStyleIdx="2" presStyleCnt="3"/>
      <dgm:spPr/>
    </dgm:pt>
    <dgm:pt modelId="{554F3B2F-8912-4E05-814F-E8ACE79D7AAD}" type="pres">
      <dgm:prSet presAssocID="{00DA0AAD-9B47-4E45-BFEC-A472E0ECD0C0}" presName="hierRoot2" presStyleCnt="0">
        <dgm:presLayoutVars>
          <dgm:hierBranch val="init"/>
        </dgm:presLayoutVars>
      </dgm:prSet>
      <dgm:spPr/>
    </dgm:pt>
    <dgm:pt modelId="{4A011370-24FF-4E48-AD4C-0376CF1952BC}" type="pres">
      <dgm:prSet presAssocID="{00DA0AAD-9B47-4E45-BFEC-A472E0ECD0C0}" presName="rootComposite" presStyleCnt="0"/>
      <dgm:spPr/>
    </dgm:pt>
    <dgm:pt modelId="{518C906B-D016-45B4-8AB4-693603935A67}" type="pres">
      <dgm:prSet presAssocID="{00DA0AAD-9B47-4E45-BFEC-A472E0ECD0C0}" presName="rootText" presStyleLbl="node3" presStyleIdx="2" presStyleCnt="3" custScaleX="142884" custScaleY="82535" custLinFactX="39665" custLinFactNeighborX="100000" custLinFactNeighborY="-25676">
        <dgm:presLayoutVars>
          <dgm:chPref val="3"/>
        </dgm:presLayoutVars>
      </dgm:prSet>
      <dgm:spPr/>
    </dgm:pt>
    <dgm:pt modelId="{2C43D7FA-1E4C-4C73-95A1-FA260249E329}" type="pres">
      <dgm:prSet presAssocID="{00DA0AAD-9B47-4E45-BFEC-A472E0ECD0C0}" presName="rootConnector" presStyleLbl="node3" presStyleIdx="2" presStyleCnt="3"/>
      <dgm:spPr/>
    </dgm:pt>
    <dgm:pt modelId="{89BBBD73-F10E-4223-AF08-8A6136EC4248}" type="pres">
      <dgm:prSet presAssocID="{00DA0AAD-9B47-4E45-BFEC-A472E0ECD0C0}" presName="hierChild4" presStyleCnt="0"/>
      <dgm:spPr/>
    </dgm:pt>
    <dgm:pt modelId="{BB6BBB59-1194-4A35-B62F-B16FB3DE746A}" type="pres">
      <dgm:prSet presAssocID="{00DA0AAD-9B47-4E45-BFEC-A472E0ECD0C0}" presName="hierChild5" presStyleCnt="0"/>
      <dgm:spPr/>
    </dgm:pt>
    <dgm:pt modelId="{8053DAEB-8D4F-4AB6-A1AE-870260A43500}" type="pres">
      <dgm:prSet presAssocID="{9B901DC4-0F07-4451-8529-677EBA9EF4D5}" presName="hierChild5" presStyleCnt="0"/>
      <dgm:spPr/>
    </dgm:pt>
    <dgm:pt modelId="{BFAD057A-393D-4F18-9098-BAFF78E5C72D}" type="pres">
      <dgm:prSet presAssocID="{E10EE6AD-EB89-47B8-B5A2-A6AEEEBB76EF}" presName="hierChild3" presStyleCnt="0"/>
      <dgm:spPr/>
    </dgm:pt>
  </dgm:ptLst>
  <dgm:cxnLst>
    <dgm:cxn modelId="{E11A2B0B-5804-423B-A256-C8E35017466B}" type="presOf" srcId="{F2CC0F10-A16C-4D08-B83A-E2B79DEEB7E5}" destId="{FCA382DC-B874-48A7-A33D-F51681DB815C}" srcOrd="0" destOrd="0" presId="urn:microsoft.com/office/officeart/2005/8/layout/orgChart1"/>
    <dgm:cxn modelId="{AA7F2F19-916E-4536-A346-A5CA0C2B974A}" srcId="{F2CC0F10-A16C-4D08-B83A-E2B79DEEB7E5}" destId="{4A1B9972-E6EE-4905-9B27-09A271DA24E6}" srcOrd="0" destOrd="0" parTransId="{99EE3CCC-B3EF-4455-BF6F-8B8C3FFC332C}" sibTransId="{2518CF66-4380-4CDC-A640-EC5A92752934}"/>
    <dgm:cxn modelId="{4674C91C-BF48-4492-8D69-4977E0815816}" type="presOf" srcId="{6F11993E-CCD9-4468-8514-89A8F6282B28}" destId="{2BD0389C-BFB6-4572-AC56-BEBCD0B24731}" srcOrd="0" destOrd="0" presId="urn:microsoft.com/office/officeart/2005/8/layout/orgChart1"/>
    <dgm:cxn modelId="{03E0B41F-308A-4397-83CA-78D1127AF4D6}" type="presOf" srcId="{5455BCF4-3876-4B2D-8FA2-B4DA84801D0F}" destId="{553DCA53-1B8F-40D2-8894-97B993598334}" srcOrd="0" destOrd="0" presId="urn:microsoft.com/office/officeart/2005/8/layout/orgChart1"/>
    <dgm:cxn modelId="{CC5F1223-EC4C-4E1C-96D0-A8250E54664B}" type="presOf" srcId="{5455BCF4-3876-4B2D-8FA2-B4DA84801D0F}" destId="{A95AFD41-B3E8-458B-B84A-6D5BF3EE7A0B}" srcOrd="1" destOrd="0" presId="urn:microsoft.com/office/officeart/2005/8/layout/orgChart1"/>
    <dgm:cxn modelId="{B3DE8429-9577-427B-B3A7-432D86F137DB}" type="presOf" srcId="{BC17BC91-3D52-4601-9CEB-CC4729567FD6}" destId="{7B502202-B833-495C-AC0C-198D64DDEC2D}" srcOrd="0" destOrd="0" presId="urn:microsoft.com/office/officeart/2005/8/layout/orgChart1"/>
    <dgm:cxn modelId="{78FDC532-9AF6-4504-8889-C6DA00435E0B}" type="presOf" srcId="{4A1B9972-E6EE-4905-9B27-09A271DA24E6}" destId="{2CCCACC7-23F0-4998-9F62-BF5B07959A08}" srcOrd="1" destOrd="0" presId="urn:microsoft.com/office/officeart/2005/8/layout/orgChart1"/>
    <dgm:cxn modelId="{245BA633-6A0C-4014-8C44-72549CABA736}" type="presOf" srcId="{BD0E3437-98C1-4048-9133-D218AC189AD6}" destId="{6B4AD4CD-9F57-44E0-967B-2C94EC747F02}" srcOrd="0" destOrd="0" presId="urn:microsoft.com/office/officeart/2005/8/layout/orgChart1"/>
    <dgm:cxn modelId="{A0AC8A3F-3985-4C41-A2A9-4ADEC9650A37}" type="presOf" srcId="{E10EE6AD-EB89-47B8-B5A2-A6AEEEBB76EF}" destId="{3365E1E7-9E2A-4FCE-AD9C-BB4873412784}" srcOrd="1" destOrd="0" presId="urn:microsoft.com/office/officeart/2005/8/layout/orgChart1"/>
    <dgm:cxn modelId="{CEDCE53F-1AF0-46D9-95B3-0FD42D5E55EA}" type="presOf" srcId="{4A1B9972-E6EE-4905-9B27-09A271DA24E6}" destId="{D02B4D8F-43A5-4DFF-9DF5-A3863072E76F}" srcOrd="0" destOrd="0" presId="urn:microsoft.com/office/officeart/2005/8/layout/orgChart1"/>
    <dgm:cxn modelId="{6997B347-014E-449B-88B0-46AF5C5206FB}" srcId="{F2CC0F10-A16C-4D08-B83A-E2B79DEEB7E5}" destId="{5455BCF4-3876-4B2D-8FA2-B4DA84801D0F}" srcOrd="1" destOrd="0" parTransId="{BC17BC91-3D52-4601-9CEB-CC4729567FD6}" sibTransId="{1D9518DA-117A-4CBC-9AF4-D2235C1A1803}"/>
    <dgm:cxn modelId="{DFF2626C-AA74-4E3A-BCE9-D3CA30E51E1E}" srcId="{E10EE6AD-EB89-47B8-B5A2-A6AEEEBB76EF}" destId="{F2CC0F10-A16C-4D08-B83A-E2B79DEEB7E5}" srcOrd="0" destOrd="0" parTransId="{5111BD3F-2EE9-4744-A899-367FBF766980}" sibTransId="{CDCCDB2B-562A-428B-9002-C40FB8111C92}"/>
    <dgm:cxn modelId="{0F8F6554-1751-45C5-97B1-EBD896F02855}" srcId="{6F11993E-CCD9-4468-8514-89A8F6282B28}" destId="{E10EE6AD-EB89-47B8-B5A2-A6AEEEBB76EF}" srcOrd="0" destOrd="0" parTransId="{C8E5BAF3-4635-4810-8DFF-DB636DB3F445}" sibTransId="{4971DA0E-21E7-4374-8397-4B7935CB8B59}"/>
    <dgm:cxn modelId="{96F137A2-F618-4D3B-A370-FA29CA3FC573}" type="presOf" srcId="{5111BD3F-2EE9-4744-A899-367FBF766980}" destId="{34354DEC-77AC-4FD7-A132-36D656BDC533}" srcOrd="0" destOrd="0" presId="urn:microsoft.com/office/officeart/2005/8/layout/orgChart1"/>
    <dgm:cxn modelId="{C67772B2-317C-4FE5-9CD6-17CC2E3D6D8C}" srcId="{E10EE6AD-EB89-47B8-B5A2-A6AEEEBB76EF}" destId="{9B901DC4-0F07-4451-8529-677EBA9EF4D5}" srcOrd="1" destOrd="0" parTransId="{4C69A1CC-C864-438A-BA29-FABD0A47F6CB}" sibTransId="{49949452-F145-4605-8EF3-FCF49BC1CC18}"/>
    <dgm:cxn modelId="{BA91F2BB-15EF-46B9-9C5D-463D0538ACF5}" type="presOf" srcId="{99EE3CCC-B3EF-4455-BF6F-8B8C3FFC332C}" destId="{89BE69F4-374D-4C9C-A57A-8ADFF1FD9B6A}" srcOrd="0" destOrd="0" presId="urn:microsoft.com/office/officeart/2005/8/layout/orgChart1"/>
    <dgm:cxn modelId="{CF1A0EBD-DDBE-422C-A4E5-93E6B4230ADB}" type="presOf" srcId="{F2CC0F10-A16C-4D08-B83A-E2B79DEEB7E5}" destId="{F17DEED3-939B-46CF-96D4-1F66273F9309}" srcOrd="1" destOrd="0" presId="urn:microsoft.com/office/officeart/2005/8/layout/orgChart1"/>
    <dgm:cxn modelId="{EE56B1D8-5383-4875-AD7A-9EE3ED5E4124}" srcId="{9B901DC4-0F07-4451-8529-677EBA9EF4D5}" destId="{00DA0AAD-9B47-4E45-BFEC-A472E0ECD0C0}" srcOrd="0" destOrd="0" parTransId="{BD0E3437-98C1-4048-9133-D218AC189AD6}" sibTransId="{86A09774-9EFB-48D3-80D7-25891E6E778F}"/>
    <dgm:cxn modelId="{D488A8DD-E3D5-4426-B8E9-11CEFA3A3078}" type="presOf" srcId="{00DA0AAD-9B47-4E45-BFEC-A472E0ECD0C0}" destId="{518C906B-D016-45B4-8AB4-693603935A67}" srcOrd="0" destOrd="0" presId="urn:microsoft.com/office/officeart/2005/8/layout/orgChart1"/>
    <dgm:cxn modelId="{6E9E89E3-8340-41B2-9AF5-ABA08E96BDB7}" type="presOf" srcId="{E10EE6AD-EB89-47B8-B5A2-A6AEEEBB76EF}" destId="{CAC2929E-CCD5-4577-AA2D-743D7F6A5947}" srcOrd="0" destOrd="0" presId="urn:microsoft.com/office/officeart/2005/8/layout/orgChart1"/>
    <dgm:cxn modelId="{646205EC-40D5-46B3-8372-846C56AAA0E4}" type="presOf" srcId="{4C69A1CC-C864-438A-BA29-FABD0A47F6CB}" destId="{9EE1B853-AA94-4D59-8860-4B1F2BE73EA1}" srcOrd="0" destOrd="0" presId="urn:microsoft.com/office/officeart/2005/8/layout/orgChart1"/>
    <dgm:cxn modelId="{F434B7EF-1996-4389-A5B2-DBAE2E62D359}" type="presOf" srcId="{9B901DC4-0F07-4451-8529-677EBA9EF4D5}" destId="{31DC42BA-2C62-4AA5-A7A0-88C23644A5F9}" srcOrd="0" destOrd="0" presId="urn:microsoft.com/office/officeart/2005/8/layout/orgChart1"/>
    <dgm:cxn modelId="{9FA6FDFA-6517-4647-A219-6A0ECC8426C0}" type="presOf" srcId="{9B901DC4-0F07-4451-8529-677EBA9EF4D5}" destId="{DC054740-7969-464C-A6C5-60009A7D6C00}" srcOrd="1" destOrd="0" presId="urn:microsoft.com/office/officeart/2005/8/layout/orgChart1"/>
    <dgm:cxn modelId="{30DB16FD-1711-4D23-AF3B-2D787489B16F}" type="presOf" srcId="{00DA0AAD-9B47-4E45-BFEC-A472E0ECD0C0}" destId="{2C43D7FA-1E4C-4C73-95A1-FA260249E329}" srcOrd="1" destOrd="0" presId="urn:microsoft.com/office/officeart/2005/8/layout/orgChart1"/>
    <dgm:cxn modelId="{5E3FA82E-662A-45EB-8867-4FAD16CD3D2E}" type="presParOf" srcId="{2BD0389C-BFB6-4572-AC56-BEBCD0B24731}" destId="{10C4D412-367E-424B-BB49-65D2E1CE1F64}" srcOrd="0" destOrd="0" presId="urn:microsoft.com/office/officeart/2005/8/layout/orgChart1"/>
    <dgm:cxn modelId="{DD895A2A-8C02-43A3-B785-E3FBCA84359E}" type="presParOf" srcId="{10C4D412-367E-424B-BB49-65D2E1CE1F64}" destId="{7BF48F3B-F4D0-4F77-A1E4-F9F8ED683FD4}" srcOrd="0" destOrd="0" presId="urn:microsoft.com/office/officeart/2005/8/layout/orgChart1"/>
    <dgm:cxn modelId="{68C3EA70-0774-4E0A-904F-3C971C1A71F8}" type="presParOf" srcId="{7BF48F3B-F4D0-4F77-A1E4-F9F8ED683FD4}" destId="{CAC2929E-CCD5-4577-AA2D-743D7F6A5947}" srcOrd="0" destOrd="0" presId="urn:microsoft.com/office/officeart/2005/8/layout/orgChart1"/>
    <dgm:cxn modelId="{0E18506B-20FE-4AF5-BC1E-424F6AC5F69F}" type="presParOf" srcId="{7BF48F3B-F4D0-4F77-A1E4-F9F8ED683FD4}" destId="{3365E1E7-9E2A-4FCE-AD9C-BB4873412784}" srcOrd="1" destOrd="0" presId="urn:microsoft.com/office/officeart/2005/8/layout/orgChart1"/>
    <dgm:cxn modelId="{3E16A765-452B-423D-9793-9B1A7CDA78F5}" type="presParOf" srcId="{10C4D412-367E-424B-BB49-65D2E1CE1F64}" destId="{30014E13-EB91-4F79-9F35-6DD0CF16EAC8}" srcOrd="1" destOrd="0" presId="urn:microsoft.com/office/officeart/2005/8/layout/orgChart1"/>
    <dgm:cxn modelId="{60BA0253-7ECA-43D6-842C-CD964B42867F}" type="presParOf" srcId="{30014E13-EB91-4F79-9F35-6DD0CF16EAC8}" destId="{34354DEC-77AC-4FD7-A132-36D656BDC533}" srcOrd="0" destOrd="0" presId="urn:microsoft.com/office/officeart/2005/8/layout/orgChart1"/>
    <dgm:cxn modelId="{AE9DB4E8-CCF6-41EE-B9EE-234E893D592F}" type="presParOf" srcId="{30014E13-EB91-4F79-9F35-6DD0CF16EAC8}" destId="{56B54332-8086-4732-9EDB-FAF0A7A44D06}" srcOrd="1" destOrd="0" presId="urn:microsoft.com/office/officeart/2005/8/layout/orgChart1"/>
    <dgm:cxn modelId="{62838599-B21F-4491-814E-AAB4ACEF3EF6}" type="presParOf" srcId="{56B54332-8086-4732-9EDB-FAF0A7A44D06}" destId="{E455B045-F0EF-48A2-B521-8EADAC5933E4}" srcOrd="0" destOrd="0" presId="urn:microsoft.com/office/officeart/2005/8/layout/orgChart1"/>
    <dgm:cxn modelId="{104C71D7-B22E-49B0-A435-53B41F76592E}" type="presParOf" srcId="{E455B045-F0EF-48A2-B521-8EADAC5933E4}" destId="{FCA382DC-B874-48A7-A33D-F51681DB815C}" srcOrd="0" destOrd="0" presId="urn:microsoft.com/office/officeart/2005/8/layout/orgChart1"/>
    <dgm:cxn modelId="{62ED0F9F-9B14-47BE-B606-E3635B1A88E9}" type="presParOf" srcId="{E455B045-F0EF-48A2-B521-8EADAC5933E4}" destId="{F17DEED3-939B-46CF-96D4-1F66273F9309}" srcOrd="1" destOrd="0" presId="urn:microsoft.com/office/officeart/2005/8/layout/orgChart1"/>
    <dgm:cxn modelId="{489FBCF7-AA61-4980-9D2E-74A06001F271}" type="presParOf" srcId="{56B54332-8086-4732-9EDB-FAF0A7A44D06}" destId="{1B7E8324-FF5D-451B-926B-7FFF49E73B11}" srcOrd="1" destOrd="0" presId="urn:microsoft.com/office/officeart/2005/8/layout/orgChart1"/>
    <dgm:cxn modelId="{3EB6F89E-732D-471E-95BE-2F5A6AE8AA9E}" type="presParOf" srcId="{1B7E8324-FF5D-451B-926B-7FFF49E73B11}" destId="{89BE69F4-374D-4C9C-A57A-8ADFF1FD9B6A}" srcOrd="0" destOrd="0" presId="urn:microsoft.com/office/officeart/2005/8/layout/orgChart1"/>
    <dgm:cxn modelId="{D1A1CD51-CE7D-4F83-973C-968B5C7FD3BA}" type="presParOf" srcId="{1B7E8324-FF5D-451B-926B-7FFF49E73B11}" destId="{E43B9105-414E-4CCC-88E6-EEFFE88107DC}" srcOrd="1" destOrd="0" presId="urn:microsoft.com/office/officeart/2005/8/layout/orgChart1"/>
    <dgm:cxn modelId="{B73CFBFB-A44C-4241-A74F-FF52BD90DDF5}" type="presParOf" srcId="{E43B9105-414E-4CCC-88E6-EEFFE88107DC}" destId="{E3F9DAB2-3B7F-4C2A-B017-BCE28CE07BD1}" srcOrd="0" destOrd="0" presId="urn:microsoft.com/office/officeart/2005/8/layout/orgChart1"/>
    <dgm:cxn modelId="{C97A42DF-8CC5-4AEA-A14D-025E9C809060}" type="presParOf" srcId="{E3F9DAB2-3B7F-4C2A-B017-BCE28CE07BD1}" destId="{D02B4D8F-43A5-4DFF-9DF5-A3863072E76F}" srcOrd="0" destOrd="0" presId="urn:microsoft.com/office/officeart/2005/8/layout/orgChart1"/>
    <dgm:cxn modelId="{4DD76104-0B4F-499B-AFD2-E365728E2142}" type="presParOf" srcId="{E3F9DAB2-3B7F-4C2A-B017-BCE28CE07BD1}" destId="{2CCCACC7-23F0-4998-9F62-BF5B07959A08}" srcOrd="1" destOrd="0" presId="urn:microsoft.com/office/officeart/2005/8/layout/orgChart1"/>
    <dgm:cxn modelId="{F60423CE-1ED1-4C87-9F90-A325300EECD3}" type="presParOf" srcId="{E43B9105-414E-4CCC-88E6-EEFFE88107DC}" destId="{5426F658-DA2F-45AE-B029-83E8E5432529}" srcOrd="1" destOrd="0" presId="urn:microsoft.com/office/officeart/2005/8/layout/orgChart1"/>
    <dgm:cxn modelId="{8B3613FA-D57F-4787-A078-ACD160C18D05}" type="presParOf" srcId="{E43B9105-414E-4CCC-88E6-EEFFE88107DC}" destId="{FC6B3E10-6156-493B-98D9-3DCEACFFFFF2}" srcOrd="2" destOrd="0" presId="urn:microsoft.com/office/officeart/2005/8/layout/orgChart1"/>
    <dgm:cxn modelId="{E478AFAB-07BD-4831-A3AA-83293FD8B614}" type="presParOf" srcId="{1B7E8324-FF5D-451B-926B-7FFF49E73B11}" destId="{7B502202-B833-495C-AC0C-198D64DDEC2D}" srcOrd="2" destOrd="0" presId="urn:microsoft.com/office/officeart/2005/8/layout/orgChart1"/>
    <dgm:cxn modelId="{E7B39FAD-DC94-4298-990C-DBF71B0B3C47}" type="presParOf" srcId="{1B7E8324-FF5D-451B-926B-7FFF49E73B11}" destId="{4F9BF66D-D22C-4C4E-9257-7E6D96F101B7}" srcOrd="3" destOrd="0" presId="urn:microsoft.com/office/officeart/2005/8/layout/orgChart1"/>
    <dgm:cxn modelId="{30602541-F820-4DEC-98C8-B4E572AADDF9}" type="presParOf" srcId="{4F9BF66D-D22C-4C4E-9257-7E6D96F101B7}" destId="{D26B1E33-777F-4B4E-901E-0BC5DB9CCE67}" srcOrd="0" destOrd="0" presId="urn:microsoft.com/office/officeart/2005/8/layout/orgChart1"/>
    <dgm:cxn modelId="{F64E9D05-6AD4-4FCF-B665-EDC281F1640D}" type="presParOf" srcId="{D26B1E33-777F-4B4E-901E-0BC5DB9CCE67}" destId="{553DCA53-1B8F-40D2-8894-97B993598334}" srcOrd="0" destOrd="0" presId="urn:microsoft.com/office/officeart/2005/8/layout/orgChart1"/>
    <dgm:cxn modelId="{3BC2BFAC-F2F6-4264-A130-83185D5921EF}" type="presParOf" srcId="{D26B1E33-777F-4B4E-901E-0BC5DB9CCE67}" destId="{A95AFD41-B3E8-458B-B84A-6D5BF3EE7A0B}" srcOrd="1" destOrd="0" presId="urn:microsoft.com/office/officeart/2005/8/layout/orgChart1"/>
    <dgm:cxn modelId="{2A5F8FBD-7CD4-4FE8-9DAD-62F56A351C1E}" type="presParOf" srcId="{4F9BF66D-D22C-4C4E-9257-7E6D96F101B7}" destId="{B45A3F0A-6462-4350-8450-48134F931D4F}" srcOrd="1" destOrd="0" presId="urn:microsoft.com/office/officeart/2005/8/layout/orgChart1"/>
    <dgm:cxn modelId="{70202331-CC06-4332-BDC8-424BF059B57F}" type="presParOf" srcId="{4F9BF66D-D22C-4C4E-9257-7E6D96F101B7}" destId="{CB81A6DF-9ADC-4FEC-811C-875A23BED6D1}" srcOrd="2" destOrd="0" presId="urn:microsoft.com/office/officeart/2005/8/layout/orgChart1"/>
    <dgm:cxn modelId="{C1E48FE6-15ED-41F9-A21C-00C37A162766}" type="presParOf" srcId="{56B54332-8086-4732-9EDB-FAF0A7A44D06}" destId="{EEE29378-925A-4275-8CB6-C55433D36974}" srcOrd="2" destOrd="0" presId="urn:microsoft.com/office/officeart/2005/8/layout/orgChart1"/>
    <dgm:cxn modelId="{B719A164-7AD3-4D96-8AF5-0703998C9B62}" type="presParOf" srcId="{30014E13-EB91-4F79-9F35-6DD0CF16EAC8}" destId="{9EE1B853-AA94-4D59-8860-4B1F2BE73EA1}" srcOrd="2" destOrd="0" presId="urn:microsoft.com/office/officeart/2005/8/layout/orgChart1"/>
    <dgm:cxn modelId="{D159C575-59A6-4A38-82B4-CFDE064266C7}" type="presParOf" srcId="{30014E13-EB91-4F79-9F35-6DD0CF16EAC8}" destId="{E0F75F82-18F6-4842-81F0-3161855754B0}" srcOrd="3" destOrd="0" presId="urn:microsoft.com/office/officeart/2005/8/layout/orgChart1"/>
    <dgm:cxn modelId="{032C347B-7B1F-4F4E-B87A-A6BB30E76E76}" type="presParOf" srcId="{E0F75F82-18F6-4842-81F0-3161855754B0}" destId="{B25BFC6C-045A-4D89-BE98-08704C076204}" srcOrd="0" destOrd="0" presId="urn:microsoft.com/office/officeart/2005/8/layout/orgChart1"/>
    <dgm:cxn modelId="{BC246A5D-6C1A-4C55-9517-7E565CAA8640}" type="presParOf" srcId="{B25BFC6C-045A-4D89-BE98-08704C076204}" destId="{31DC42BA-2C62-4AA5-A7A0-88C23644A5F9}" srcOrd="0" destOrd="0" presId="urn:microsoft.com/office/officeart/2005/8/layout/orgChart1"/>
    <dgm:cxn modelId="{87FE4898-EB09-405C-A131-57047E9D3DA4}" type="presParOf" srcId="{B25BFC6C-045A-4D89-BE98-08704C076204}" destId="{DC054740-7969-464C-A6C5-60009A7D6C00}" srcOrd="1" destOrd="0" presId="urn:microsoft.com/office/officeart/2005/8/layout/orgChart1"/>
    <dgm:cxn modelId="{396F92AC-A7CA-4C5F-A3B4-8F6558FA043E}" type="presParOf" srcId="{E0F75F82-18F6-4842-81F0-3161855754B0}" destId="{E1FCFEAA-4973-4FAA-957A-EDD5417C2181}" srcOrd="1" destOrd="0" presId="urn:microsoft.com/office/officeart/2005/8/layout/orgChart1"/>
    <dgm:cxn modelId="{264C7051-B933-4372-9918-ADB939F9E145}" type="presParOf" srcId="{E1FCFEAA-4973-4FAA-957A-EDD5417C2181}" destId="{6B4AD4CD-9F57-44E0-967B-2C94EC747F02}" srcOrd="0" destOrd="0" presId="urn:microsoft.com/office/officeart/2005/8/layout/orgChart1"/>
    <dgm:cxn modelId="{E7C568DB-67C7-4F87-A2D2-F37A2350C5E4}" type="presParOf" srcId="{E1FCFEAA-4973-4FAA-957A-EDD5417C2181}" destId="{554F3B2F-8912-4E05-814F-E8ACE79D7AAD}" srcOrd="1" destOrd="0" presId="urn:microsoft.com/office/officeart/2005/8/layout/orgChart1"/>
    <dgm:cxn modelId="{7DA476C9-86CD-4F94-9827-A525D907C925}" type="presParOf" srcId="{554F3B2F-8912-4E05-814F-E8ACE79D7AAD}" destId="{4A011370-24FF-4E48-AD4C-0376CF1952BC}" srcOrd="0" destOrd="0" presId="urn:microsoft.com/office/officeart/2005/8/layout/orgChart1"/>
    <dgm:cxn modelId="{585406EE-0CFB-460B-A64A-6E4C152D3D99}" type="presParOf" srcId="{4A011370-24FF-4E48-AD4C-0376CF1952BC}" destId="{518C906B-D016-45B4-8AB4-693603935A67}" srcOrd="0" destOrd="0" presId="urn:microsoft.com/office/officeart/2005/8/layout/orgChart1"/>
    <dgm:cxn modelId="{36C23F9F-E9AD-4072-BA42-7EEC0A93006C}" type="presParOf" srcId="{4A011370-24FF-4E48-AD4C-0376CF1952BC}" destId="{2C43D7FA-1E4C-4C73-95A1-FA260249E329}" srcOrd="1" destOrd="0" presId="urn:microsoft.com/office/officeart/2005/8/layout/orgChart1"/>
    <dgm:cxn modelId="{F8E48501-E747-4ECF-B52F-C8C9C9C29B93}" type="presParOf" srcId="{554F3B2F-8912-4E05-814F-E8ACE79D7AAD}" destId="{89BBBD73-F10E-4223-AF08-8A6136EC4248}" srcOrd="1" destOrd="0" presId="urn:microsoft.com/office/officeart/2005/8/layout/orgChart1"/>
    <dgm:cxn modelId="{EB1B8106-A8E6-419C-9548-883EC537F13C}" type="presParOf" srcId="{554F3B2F-8912-4E05-814F-E8ACE79D7AAD}" destId="{BB6BBB59-1194-4A35-B62F-B16FB3DE746A}" srcOrd="2" destOrd="0" presId="urn:microsoft.com/office/officeart/2005/8/layout/orgChart1"/>
    <dgm:cxn modelId="{57BA79E2-F642-470D-B8EC-0DE986644747}" type="presParOf" srcId="{E0F75F82-18F6-4842-81F0-3161855754B0}" destId="{8053DAEB-8D4F-4AB6-A1AE-870260A43500}" srcOrd="2" destOrd="0" presId="urn:microsoft.com/office/officeart/2005/8/layout/orgChart1"/>
    <dgm:cxn modelId="{883E8DC0-23FF-4136-953C-A242DAE7521E}" type="presParOf" srcId="{10C4D412-367E-424B-BB49-65D2E1CE1F64}" destId="{BFAD057A-393D-4F18-9098-BAFF78E5C72D}" srcOrd="2" destOrd="0" presId="urn:microsoft.com/office/officeart/2005/8/layout/orgChart1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28080-0973-4F73-800F-FB892E32E9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CD31FD-019D-4EC8-8DAF-1B54B6F60759}">
      <dgm:prSet phldrT="[Texto]"/>
      <dgm:spPr>
        <a:solidFill>
          <a:schemeClr val="bg1"/>
        </a:solidFill>
      </dgm:spPr>
      <dgm:t>
        <a:bodyPr/>
        <a:lstStyle/>
        <a:p>
          <a:r>
            <a:rPr lang="en-GB" noProof="0" dirty="0">
              <a:solidFill>
                <a:schemeClr val="tx1"/>
              </a:solidFill>
            </a:rPr>
            <a:t>AM 3D printing techniques </a:t>
          </a:r>
        </a:p>
      </dgm:t>
    </dgm:pt>
    <dgm:pt modelId="{190297B7-C210-4B7D-8982-E10999983B57}" type="parTrans" cxnId="{3DC0243A-33C9-4FA0-974D-3E1C3CFDA5AC}">
      <dgm:prSet/>
      <dgm:spPr/>
      <dgm:t>
        <a:bodyPr/>
        <a:lstStyle/>
        <a:p>
          <a:endParaRPr lang="en-GB"/>
        </a:p>
      </dgm:t>
    </dgm:pt>
    <dgm:pt modelId="{4FFF6E22-52C5-4F43-8F44-8AE78EB10A7B}" type="sibTrans" cxnId="{3DC0243A-33C9-4FA0-974D-3E1C3CFDA5AC}">
      <dgm:prSet/>
      <dgm:spPr/>
      <dgm:t>
        <a:bodyPr/>
        <a:lstStyle/>
        <a:p>
          <a:endParaRPr lang="en-GB"/>
        </a:p>
      </dgm:t>
    </dgm:pt>
    <dgm:pt modelId="{4686219B-A155-47E9-B167-31028D6A37D5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-SLS</a:t>
          </a:r>
        </a:p>
        <a:p>
          <a:r>
            <a:rPr lang="es-ES" dirty="0">
              <a:solidFill>
                <a:schemeClr val="tx1"/>
              </a:solidFill>
            </a:rPr>
            <a:t>- SLM</a:t>
          </a:r>
        </a:p>
        <a:p>
          <a:r>
            <a:rPr lang="es-ES" dirty="0">
              <a:solidFill>
                <a:schemeClr val="tx1"/>
              </a:solidFill>
            </a:rPr>
            <a:t>- DMLS</a:t>
          </a:r>
        </a:p>
        <a:p>
          <a:r>
            <a:rPr lang="es-ES" dirty="0">
              <a:solidFill>
                <a:schemeClr val="tx1"/>
              </a:solidFill>
            </a:rPr>
            <a:t>- EBM</a:t>
          </a:r>
        </a:p>
        <a:p>
          <a:r>
            <a:rPr lang="es-ES" dirty="0">
              <a:solidFill>
                <a:schemeClr val="tx1"/>
              </a:solidFill>
            </a:rPr>
            <a:t>-MJF</a:t>
          </a:r>
        </a:p>
      </dgm:t>
    </dgm:pt>
    <dgm:pt modelId="{0BDE4E6D-1435-43BB-B125-414BB086E7C3}" type="parTrans" cxnId="{47DFC862-C070-4F40-B1A0-334D3DAB0F19}">
      <dgm:prSet/>
      <dgm:spPr>
        <a:ln w="57150"/>
      </dgm:spPr>
      <dgm:t>
        <a:bodyPr/>
        <a:lstStyle/>
        <a:p>
          <a:endParaRPr lang="en-GB"/>
        </a:p>
      </dgm:t>
    </dgm:pt>
    <dgm:pt modelId="{3EB8A748-1535-4B6A-92CB-0B58024B68AB}" type="sibTrans" cxnId="{47DFC862-C070-4F40-B1A0-334D3DAB0F19}">
      <dgm:prSet/>
      <dgm:spPr/>
      <dgm:t>
        <a:bodyPr/>
        <a:lstStyle/>
        <a:p>
          <a:endParaRPr lang="en-GB"/>
        </a:p>
      </dgm:t>
    </dgm:pt>
    <dgm:pt modelId="{260A13A1-6F5F-4A00-97A4-9F1798A9368B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C6096A2-BF58-4B8F-9647-AA0B83315638}" type="parTrans" cxnId="{8D7ED2AE-60C7-4FB6-96FF-35DEB5621B21}">
      <dgm:prSet/>
      <dgm:spPr>
        <a:ln w="57150"/>
      </dgm:spPr>
      <dgm:t>
        <a:bodyPr/>
        <a:lstStyle/>
        <a:p>
          <a:endParaRPr lang="en-GB"/>
        </a:p>
      </dgm:t>
    </dgm:pt>
    <dgm:pt modelId="{B3C7B6D6-4C16-4A9B-A202-A7A2E55D66C8}" type="sibTrans" cxnId="{8D7ED2AE-60C7-4FB6-96FF-35DEB5621B21}">
      <dgm:prSet/>
      <dgm:spPr/>
      <dgm:t>
        <a:bodyPr/>
        <a:lstStyle/>
        <a:p>
          <a:endParaRPr lang="en-GB"/>
        </a:p>
      </dgm:t>
    </dgm:pt>
    <dgm:pt modelId="{2BC31798-F97D-4F90-8B57-E39C31682872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9B8E096D-02A4-4F4E-BAE1-970F6D2B7775}" type="parTrans" cxnId="{E5B6DF20-BFB1-4122-BA92-D938CE53A3EF}">
      <dgm:prSet/>
      <dgm:spPr>
        <a:ln w="57150"/>
      </dgm:spPr>
      <dgm:t>
        <a:bodyPr/>
        <a:lstStyle/>
        <a:p>
          <a:endParaRPr lang="en-GB"/>
        </a:p>
      </dgm:t>
    </dgm:pt>
    <dgm:pt modelId="{359BDE37-627D-4619-9D2B-0FEF22B36B72}" type="sibTrans" cxnId="{E5B6DF20-BFB1-4122-BA92-D938CE53A3EF}">
      <dgm:prSet/>
      <dgm:spPr/>
      <dgm:t>
        <a:bodyPr/>
        <a:lstStyle/>
        <a:p>
          <a:endParaRPr lang="en-GB"/>
        </a:p>
      </dgm:t>
    </dgm:pt>
    <dgm:pt modelId="{ED1D4055-777B-45C2-806A-B32ADBD36AD9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- LENS       </a:t>
          </a:r>
        </a:p>
        <a:p>
          <a:r>
            <a:rPr lang="es-ES" dirty="0">
              <a:solidFill>
                <a:schemeClr val="tx1"/>
              </a:solidFill>
            </a:rPr>
            <a:t>- EBAM </a:t>
          </a:r>
        </a:p>
        <a:p>
          <a:r>
            <a:rPr lang="es-ES" dirty="0">
              <a:solidFill>
                <a:schemeClr val="tx1"/>
              </a:solidFill>
            </a:rPr>
            <a:t>- DMT </a:t>
          </a:r>
        </a:p>
        <a:p>
          <a:r>
            <a:rPr lang="es-ES" dirty="0">
              <a:solidFill>
                <a:schemeClr val="tx1"/>
              </a:solidFill>
            </a:rPr>
            <a:t>- DMD</a:t>
          </a:r>
          <a:endParaRPr lang="en-GB" dirty="0">
            <a:solidFill>
              <a:schemeClr val="tx1"/>
            </a:solidFill>
          </a:endParaRPr>
        </a:p>
      </dgm:t>
    </dgm:pt>
    <dgm:pt modelId="{1141AE5A-C8A5-4845-B506-3910A62B56BF}" type="parTrans" cxnId="{8106C0D3-DFF1-4806-9738-77387E242FF9}">
      <dgm:prSet/>
      <dgm:spPr>
        <a:ln w="57150"/>
      </dgm:spPr>
      <dgm:t>
        <a:bodyPr/>
        <a:lstStyle/>
        <a:p>
          <a:endParaRPr lang="en-GB"/>
        </a:p>
      </dgm:t>
    </dgm:pt>
    <dgm:pt modelId="{C6A0A858-47A9-47F7-80C8-788ACA95B4E3}" type="sibTrans" cxnId="{8106C0D3-DFF1-4806-9738-77387E242FF9}">
      <dgm:prSet/>
      <dgm:spPr/>
      <dgm:t>
        <a:bodyPr/>
        <a:lstStyle/>
        <a:p>
          <a:endParaRPr lang="en-GB"/>
        </a:p>
      </dgm:t>
    </dgm:pt>
    <dgm:pt modelId="{F56E2E57-65FC-4754-A5B4-3F27D10F13C5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- BJ</a:t>
          </a:r>
          <a:endParaRPr lang="en-GB" dirty="0">
            <a:solidFill>
              <a:schemeClr val="tx1"/>
            </a:solidFill>
          </a:endParaRPr>
        </a:p>
      </dgm:t>
    </dgm:pt>
    <dgm:pt modelId="{1034CB41-530B-471E-9E48-6FE310CA1793}" type="sibTrans" cxnId="{EA9004FB-6790-4810-98DC-B6D9265D4FCA}">
      <dgm:prSet/>
      <dgm:spPr/>
      <dgm:t>
        <a:bodyPr/>
        <a:lstStyle/>
        <a:p>
          <a:endParaRPr lang="en-GB"/>
        </a:p>
      </dgm:t>
    </dgm:pt>
    <dgm:pt modelId="{B6659E23-8879-4BB2-B705-A5EEB86E0777}" type="parTrans" cxnId="{EA9004FB-6790-4810-98DC-B6D9265D4FCA}">
      <dgm:prSet/>
      <dgm:spPr>
        <a:ln w="57150"/>
      </dgm:spPr>
      <dgm:t>
        <a:bodyPr/>
        <a:lstStyle/>
        <a:p>
          <a:endParaRPr lang="en-GB"/>
        </a:p>
      </dgm:t>
    </dgm:pt>
    <dgm:pt modelId="{DFB98067-9493-41C2-833D-00A71A029AE7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- DOD       </a:t>
          </a:r>
        </a:p>
        <a:p>
          <a:r>
            <a:rPr lang="es-ES" dirty="0">
              <a:solidFill>
                <a:schemeClr val="tx1"/>
              </a:solidFill>
            </a:rPr>
            <a:t>- MJ </a:t>
          </a:r>
        </a:p>
        <a:p>
          <a:r>
            <a:rPr lang="es-ES" dirty="0">
              <a:solidFill>
                <a:schemeClr val="tx1"/>
              </a:solidFill>
            </a:rPr>
            <a:t>- NPJ </a:t>
          </a:r>
          <a:endParaRPr lang="en-GB" dirty="0">
            <a:solidFill>
              <a:schemeClr val="tx1"/>
            </a:solidFill>
          </a:endParaRPr>
        </a:p>
      </dgm:t>
    </dgm:pt>
    <dgm:pt modelId="{E0DA77CB-7138-46E3-BCF4-804F963DAD13}" type="sibTrans" cxnId="{F9555E35-76C0-464B-BEF2-46BFD7E7F493}">
      <dgm:prSet/>
      <dgm:spPr/>
      <dgm:t>
        <a:bodyPr/>
        <a:lstStyle/>
        <a:p>
          <a:endParaRPr lang="en-GB"/>
        </a:p>
      </dgm:t>
    </dgm:pt>
    <dgm:pt modelId="{E7E82B88-F4C6-43B7-88B9-E8CE1134D211}" type="parTrans" cxnId="{F9555E35-76C0-464B-BEF2-46BFD7E7F493}">
      <dgm:prSet/>
      <dgm:spPr>
        <a:ln w="57150"/>
      </dgm:spPr>
      <dgm:t>
        <a:bodyPr/>
        <a:lstStyle/>
        <a:p>
          <a:endParaRPr lang="en-GB"/>
        </a:p>
      </dgm:t>
    </dgm:pt>
    <dgm:pt modelId="{41B92769-1843-4B06-B66A-292F2451BEC2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6D6D8751-1BB7-499A-9A53-47F6CA65786A}" type="parTrans" cxnId="{DBEEA788-0322-4A23-8AD7-765ADB257007}">
      <dgm:prSet/>
      <dgm:spPr>
        <a:ln w="57150"/>
      </dgm:spPr>
      <dgm:t>
        <a:bodyPr/>
        <a:lstStyle/>
        <a:p>
          <a:endParaRPr lang="en-GB"/>
        </a:p>
      </dgm:t>
    </dgm:pt>
    <dgm:pt modelId="{A11CE11B-271E-4E3D-9EBB-C05238148837}" type="sibTrans" cxnId="{DBEEA788-0322-4A23-8AD7-765ADB257007}">
      <dgm:prSet/>
      <dgm:spPr/>
      <dgm:t>
        <a:bodyPr/>
        <a:lstStyle/>
        <a:p>
          <a:endParaRPr lang="en-GB"/>
        </a:p>
      </dgm:t>
    </dgm:pt>
    <dgm:pt modelId="{21CAE918-2FF7-42ED-86E2-06BB2B1DEC59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D0200513-785D-45D2-924F-FE2E64DEC9FB}" type="parTrans" cxnId="{53FFBFF1-5884-4CDF-9818-75CBC950CBBE}">
      <dgm:prSet/>
      <dgm:spPr>
        <a:ln w="57150"/>
      </dgm:spPr>
      <dgm:t>
        <a:bodyPr/>
        <a:lstStyle/>
        <a:p>
          <a:endParaRPr lang="en-GB"/>
        </a:p>
      </dgm:t>
    </dgm:pt>
    <dgm:pt modelId="{46D25F78-4836-4BB5-9848-C4EC89F977B4}" type="sibTrans" cxnId="{53FFBFF1-5884-4CDF-9818-75CBC950CBBE}">
      <dgm:prSet/>
      <dgm:spPr/>
      <dgm:t>
        <a:bodyPr/>
        <a:lstStyle/>
        <a:p>
          <a:endParaRPr lang="en-GB"/>
        </a:p>
      </dgm:t>
    </dgm:pt>
    <dgm:pt modelId="{043B0385-440D-49A8-ADC4-D9235DDB6198}" type="pres">
      <dgm:prSet presAssocID="{D1328080-0973-4F73-800F-FB892E32E9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37D35C-3F52-416D-B22D-3B2732FD4793}" type="pres">
      <dgm:prSet presAssocID="{2ACD31FD-019D-4EC8-8DAF-1B54B6F60759}" presName="hierRoot1" presStyleCnt="0">
        <dgm:presLayoutVars>
          <dgm:hierBranch val="init"/>
        </dgm:presLayoutVars>
      </dgm:prSet>
      <dgm:spPr/>
    </dgm:pt>
    <dgm:pt modelId="{1DBC5451-7794-478B-A7B0-4545A28B9105}" type="pres">
      <dgm:prSet presAssocID="{2ACD31FD-019D-4EC8-8DAF-1B54B6F60759}" presName="rootComposite1" presStyleCnt="0"/>
      <dgm:spPr/>
    </dgm:pt>
    <dgm:pt modelId="{E6F2AFBC-87F9-4C9C-9376-EDCE82C4A17E}" type="pres">
      <dgm:prSet presAssocID="{2ACD31FD-019D-4EC8-8DAF-1B54B6F60759}" presName="rootText1" presStyleLbl="node0" presStyleIdx="0" presStyleCnt="1" custScaleX="173678" custScaleY="60836" custLinFactNeighborX="895" custLinFactNeighborY="-25062">
        <dgm:presLayoutVars>
          <dgm:chPref val="3"/>
        </dgm:presLayoutVars>
      </dgm:prSet>
      <dgm:spPr/>
    </dgm:pt>
    <dgm:pt modelId="{89D9C07A-42CE-4670-AB68-E82A115E77F3}" type="pres">
      <dgm:prSet presAssocID="{2ACD31FD-019D-4EC8-8DAF-1B54B6F60759}" presName="rootConnector1" presStyleLbl="node1" presStyleIdx="0" presStyleCnt="0"/>
      <dgm:spPr/>
    </dgm:pt>
    <dgm:pt modelId="{17960BEC-C382-4A27-99C4-9A9E52DD75F8}" type="pres">
      <dgm:prSet presAssocID="{2ACD31FD-019D-4EC8-8DAF-1B54B6F60759}" presName="hierChild2" presStyleCnt="0"/>
      <dgm:spPr/>
    </dgm:pt>
    <dgm:pt modelId="{788F25FA-26D7-47E4-B100-8945ED66B366}" type="pres">
      <dgm:prSet presAssocID="{9B8E096D-02A4-4F4E-BAE1-970F6D2B7775}" presName="Name37" presStyleLbl="parChTrans1D2" presStyleIdx="0" presStyleCnt="4"/>
      <dgm:spPr/>
    </dgm:pt>
    <dgm:pt modelId="{A6A40559-2169-4D17-B0F8-F636C4A3C11E}" type="pres">
      <dgm:prSet presAssocID="{2BC31798-F97D-4F90-8B57-E39C31682872}" presName="hierRoot2" presStyleCnt="0">
        <dgm:presLayoutVars>
          <dgm:hierBranch val="init"/>
        </dgm:presLayoutVars>
      </dgm:prSet>
      <dgm:spPr/>
    </dgm:pt>
    <dgm:pt modelId="{F2242EF2-A0F3-4946-BF9C-3F54692B4D43}" type="pres">
      <dgm:prSet presAssocID="{2BC31798-F97D-4F90-8B57-E39C31682872}" presName="rootComposite" presStyleCnt="0"/>
      <dgm:spPr/>
    </dgm:pt>
    <dgm:pt modelId="{8CE21CD8-5EE9-4C29-BF4E-5906061A5488}" type="pres">
      <dgm:prSet presAssocID="{2BC31798-F97D-4F90-8B57-E39C31682872}" presName="rootText" presStyleLbl="node2" presStyleIdx="0" presStyleCnt="4" custScaleX="68952" custScaleY="83620" custLinFactNeighborX="-77987" custLinFactNeighborY="-1495">
        <dgm:presLayoutVars>
          <dgm:chPref val="3"/>
        </dgm:presLayoutVars>
      </dgm:prSet>
      <dgm:spPr/>
    </dgm:pt>
    <dgm:pt modelId="{7021066B-B090-4531-A14F-BF9C0BB21A83}" type="pres">
      <dgm:prSet presAssocID="{2BC31798-F97D-4F90-8B57-E39C31682872}" presName="rootConnector" presStyleLbl="node2" presStyleIdx="0" presStyleCnt="4"/>
      <dgm:spPr/>
    </dgm:pt>
    <dgm:pt modelId="{6D3B2B85-C20B-458A-A909-1C1A09A0BD54}" type="pres">
      <dgm:prSet presAssocID="{2BC31798-F97D-4F90-8B57-E39C31682872}" presName="hierChild4" presStyleCnt="0"/>
      <dgm:spPr/>
    </dgm:pt>
    <dgm:pt modelId="{93E2A746-D452-469E-A41E-5CD9DBB3B52C}" type="pres">
      <dgm:prSet presAssocID="{0BDE4E6D-1435-43BB-B125-414BB086E7C3}" presName="Name37" presStyleLbl="parChTrans1D3" presStyleIdx="0" presStyleCnt="4"/>
      <dgm:spPr/>
    </dgm:pt>
    <dgm:pt modelId="{8CB5822B-1D59-4E07-9C06-BBA1A67AAB52}" type="pres">
      <dgm:prSet presAssocID="{4686219B-A155-47E9-B167-31028D6A37D5}" presName="hierRoot2" presStyleCnt="0">
        <dgm:presLayoutVars>
          <dgm:hierBranch val="init"/>
        </dgm:presLayoutVars>
      </dgm:prSet>
      <dgm:spPr/>
    </dgm:pt>
    <dgm:pt modelId="{060A7001-CEDA-4D0E-BF3C-1A6293318859}" type="pres">
      <dgm:prSet presAssocID="{4686219B-A155-47E9-B167-31028D6A37D5}" presName="rootComposite" presStyleCnt="0"/>
      <dgm:spPr/>
    </dgm:pt>
    <dgm:pt modelId="{D43A7E55-5692-4F61-B267-F6E1C5A75EB9}" type="pres">
      <dgm:prSet presAssocID="{4686219B-A155-47E9-B167-31028D6A37D5}" presName="rootText" presStyleLbl="node3" presStyleIdx="0" presStyleCnt="4" custScaleX="37600" custScaleY="177530" custLinFactNeighborX="-78809" custLinFactNeighborY="-21579">
        <dgm:presLayoutVars>
          <dgm:chPref val="3"/>
        </dgm:presLayoutVars>
      </dgm:prSet>
      <dgm:spPr/>
    </dgm:pt>
    <dgm:pt modelId="{C0586B46-3E5C-4E87-AF0E-DE083D74BF97}" type="pres">
      <dgm:prSet presAssocID="{4686219B-A155-47E9-B167-31028D6A37D5}" presName="rootConnector" presStyleLbl="node3" presStyleIdx="0" presStyleCnt="4"/>
      <dgm:spPr/>
    </dgm:pt>
    <dgm:pt modelId="{8F56C6D2-D589-484E-B8BB-17EC32FFBCFF}" type="pres">
      <dgm:prSet presAssocID="{4686219B-A155-47E9-B167-31028D6A37D5}" presName="hierChild4" presStyleCnt="0"/>
      <dgm:spPr/>
    </dgm:pt>
    <dgm:pt modelId="{DDC19BDD-9859-4756-8F00-615B75214454}" type="pres">
      <dgm:prSet presAssocID="{4686219B-A155-47E9-B167-31028D6A37D5}" presName="hierChild5" presStyleCnt="0"/>
      <dgm:spPr/>
    </dgm:pt>
    <dgm:pt modelId="{686AC87C-B3D3-40E9-B22A-DD9BC594320F}" type="pres">
      <dgm:prSet presAssocID="{2BC31798-F97D-4F90-8B57-E39C31682872}" presName="hierChild5" presStyleCnt="0"/>
      <dgm:spPr/>
    </dgm:pt>
    <dgm:pt modelId="{76D0E126-7E65-490D-BF0A-D89FE28E68D8}" type="pres">
      <dgm:prSet presAssocID="{EC6096A2-BF58-4B8F-9647-AA0B83315638}" presName="Name37" presStyleLbl="parChTrans1D2" presStyleIdx="1" presStyleCnt="4"/>
      <dgm:spPr/>
    </dgm:pt>
    <dgm:pt modelId="{715D38E2-37F3-4AF8-967E-2A38B9E342B1}" type="pres">
      <dgm:prSet presAssocID="{260A13A1-6F5F-4A00-97A4-9F1798A9368B}" presName="hierRoot2" presStyleCnt="0">
        <dgm:presLayoutVars>
          <dgm:hierBranch val="init"/>
        </dgm:presLayoutVars>
      </dgm:prSet>
      <dgm:spPr/>
    </dgm:pt>
    <dgm:pt modelId="{C7EF19A1-1926-4A71-9EF7-FEA5B50779B8}" type="pres">
      <dgm:prSet presAssocID="{260A13A1-6F5F-4A00-97A4-9F1798A9368B}" presName="rootComposite" presStyleCnt="0"/>
      <dgm:spPr/>
    </dgm:pt>
    <dgm:pt modelId="{7AC52BE1-D011-41EC-83D3-7BC39A88D3E8}" type="pres">
      <dgm:prSet presAssocID="{260A13A1-6F5F-4A00-97A4-9F1798A9368B}" presName="rootText" presStyleLbl="node2" presStyleIdx="1" presStyleCnt="4" custScaleX="65787" custScaleY="83620" custLinFactNeighborX="-43190" custLinFactNeighborY="-3695">
        <dgm:presLayoutVars>
          <dgm:chPref val="3"/>
        </dgm:presLayoutVars>
      </dgm:prSet>
      <dgm:spPr/>
    </dgm:pt>
    <dgm:pt modelId="{C18EA4D3-A957-4B71-9D31-A53D03866B26}" type="pres">
      <dgm:prSet presAssocID="{260A13A1-6F5F-4A00-97A4-9F1798A9368B}" presName="rootConnector" presStyleLbl="node2" presStyleIdx="1" presStyleCnt="4"/>
      <dgm:spPr/>
    </dgm:pt>
    <dgm:pt modelId="{2FEAD7E1-AEAF-4122-8F28-75BB2220DEC1}" type="pres">
      <dgm:prSet presAssocID="{260A13A1-6F5F-4A00-97A4-9F1798A9368B}" presName="hierChild4" presStyleCnt="0"/>
      <dgm:spPr/>
    </dgm:pt>
    <dgm:pt modelId="{4BA5B21E-65EB-4DBE-B1E9-C341D77A2528}" type="pres">
      <dgm:prSet presAssocID="{1141AE5A-C8A5-4845-B506-3910A62B56BF}" presName="Name37" presStyleLbl="parChTrans1D3" presStyleIdx="1" presStyleCnt="4"/>
      <dgm:spPr/>
    </dgm:pt>
    <dgm:pt modelId="{00563159-E866-4562-899F-EAA25AE61C0E}" type="pres">
      <dgm:prSet presAssocID="{ED1D4055-777B-45C2-806A-B32ADBD36AD9}" presName="hierRoot2" presStyleCnt="0">
        <dgm:presLayoutVars>
          <dgm:hierBranch val="init"/>
        </dgm:presLayoutVars>
      </dgm:prSet>
      <dgm:spPr/>
    </dgm:pt>
    <dgm:pt modelId="{36BD6172-E900-4B9A-A71A-A926DAA24090}" type="pres">
      <dgm:prSet presAssocID="{ED1D4055-777B-45C2-806A-B32ADBD36AD9}" presName="rootComposite" presStyleCnt="0"/>
      <dgm:spPr/>
    </dgm:pt>
    <dgm:pt modelId="{8AB8ABEC-3CA5-4FBA-AAF3-C788ED02B3B5}" type="pres">
      <dgm:prSet presAssocID="{ED1D4055-777B-45C2-806A-B32ADBD36AD9}" presName="rootText" presStyleLbl="node3" presStyleIdx="1" presStyleCnt="4" custScaleX="38819" custScaleY="169182" custLinFactNeighborX="-42920" custLinFactNeighborY="-9791">
        <dgm:presLayoutVars>
          <dgm:chPref val="3"/>
        </dgm:presLayoutVars>
      </dgm:prSet>
      <dgm:spPr/>
    </dgm:pt>
    <dgm:pt modelId="{B435C416-9787-44B5-A9C9-12B034E46F45}" type="pres">
      <dgm:prSet presAssocID="{ED1D4055-777B-45C2-806A-B32ADBD36AD9}" presName="rootConnector" presStyleLbl="node3" presStyleIdx="1" presStyleCnt="4"/>
      <dgm:spPr/>
    </dgm:pt>
    <dgm:pt modelId="{4FB70916-1261-47F7-ACF7-FC87A434EB56}" type="pres">
      <dgm:prSet presAssocID="{ED1D4055-777B-45C2-806A-B32ADBD36AD9}" presName="hierChild4" presStyleCnt="0"/>
      <dgm:spPr/>
    </dgm:pt>
    <dgm:pt modelId="{6DFB2541-F353-446C-94F9-A5AE00990FAE}" type="pres">
      <dgm:prSet presAssocID="{ED1D4055-777B-45C2-806A-B32ADBD36AD9}" presName="hierChild5" presStyleCnt="0"/>
      <dgm:spPr/>
    </dgm:pt>
    <dgm:pt modelId="{C77122FA-C1A0-4462-9091-DCB6B94C1DB9}" type="pres">
      <dgm:prSet presAssocID="{260A13A1-6F5F-4A00-97A4-9F1798A9368B}" presName="hierChild5" presStyleCnt="0"/>
      <dgm:spPr/>
    </dgm:pt>
    <dgm:pt modelId="{7EBF22AA-6BC0-420C-A531-0E4F466BE4A1}" type="pres">
      <dgm:prSet presAssocID="{6D6D8751-1BB7-499A-9A53-47F6CA65786A}" presName="Name37" presStyleLbl="parChTrans1D2" presStyleIdx="2" presStyleCnt="4"/>
      <dgm:spPr/>
    </dgm:pt>
    <dgm:pt modelId="{0537CADC-76F0-4AA5-BB52-1923B1B7D1EA}" type="pres">
      <dgm:prSet presAssocID="{41B92769-1843-4B06-B66A-292F2451BEC2}" presName="hierRoot2" presStyleCnt="0">
        <dgm:presLayoutVars>
          <dgm:hierBranch val="init"/>
        </dgm:presLayoutVars>
      </dgm:prSet>
      <dgm:spPr/>
    </dgm:pt>
    <dgm:pt modelId="{3B806ACE-27C7-4D75-BF87-178F2FE9A5DD}" type="pres">
      <dgm:prSet presAssocID="{41B92769-1843-4B06-B66A-292F2451BEC2}" presName="rootComposite" presStyleCnt="0"/>
      <dgm:spPr/>
    </dgm:pt>
    <dgm:pt modelId="{88DBC684-29EF-4B5F-BABE-8965669C6ADC}" type="pres">
      <dgm:prSet presAssocID="{41B92769-1843-4B06-B66A-292F2451BEC2}" presName="rootText" presStyleLbl="node2" presStyleIdx="2" presStyleCnt="4" custScaleX="58744" custScaleY="83620" custLinFactNeighborX="5058" custLinFactNeighborY="-1313">
        <dgm:presLayoutVars>
          <dgm:chPref val="3"/>
        </dgm:presLayoutVars>
      </dgm:prSet>
      <dgm:spPr/>
    </dgm:pt>
    <dgm:pt modelId="{9E618170-06F8-42B7-B8FB-A4A64AF53D93}" type="pres">
      <dgm:prSet presAssocID="{41B92769-1843-4B06-B66A-292F2451BEC2}" presName="rootConnector" presStyleLbl="node2" presStyleIdx="2" presStyleCnt="4"/>
      <dgm:spPr/>
    </dgm:pt>
    <dgm:pt modelId="{3E08B98B-6E13-4398-8097-9197302C4ED7}" type="pres">
      <dgm:prSet presAssocID="{41B92769-1843-4B06-B66A-292F2451BEC2}" presName="hierChild4" presStyleCnt="0"/>
      <dgm:spPr/>
    </dgm:pt>
    <dgm:pt modelId="{8FE3791C-0E3D-4D60-89B8-EF0C1DEDD7CA}" type="pres">
      <dgm:prSet presAssocID="{E7E82B88-F4C6-43B7-88B9-E8CE1134D211}" presName="Name37" presStyleLbl="parChTrans1D3" presStyleIdx="2" presStyleCnt="4"/>
      <dgm:spPr/>
    </dgm:pt>
    <dgm:pt modelId="{BB0C2B80-E5C2-4640-BFEF-350E3EA38FA5}" type="pres">
      <dgm:prSet presAssocID="{DFB98067-9493-41C2-833D-00A71A029AE7}" presName="hierRoot2" presStyleCnt="0">
        <dgm:presLayoutVars>
          <dgm:hierBranch val="init"/>
        </dgm:presLayoutVars>
      </dgm:prSet>
      <dgm:spPr/>
    </dgm:pt>
    <dgm:pt modelId="{344C251E-7593-4F6D-93D5-802EC61056F5}" type="pres">
      <dgm:prSet presAssocID="{DFB98067-9493-41C2-833D-00A71A029AE7}" presName="rootComposite" presStyleCnt="0"/>
      <dgm:spPr/>
    </dgm:pt>
    <dgm:pt modelId="{43A1FCAB-56B0-4474-9D03-A8D4E710F205}" type="pres">
      <dgm:prSet presAssocID="{DFB98067-9493-41C2-833D-00A71A029AE7}" presName="rootText" presStyleLbl="node3" presStyleIdx="2" presStyleCnt="4" custScaleX="38819" custScaleY="123882" custLinFactNeighborX="9650" custLinFactNeighborY="13555">
        <dgm:presLayoutVars>
          <dgm:chPref val="3"/>
        </dgm:presLayoutVars>
      </dgm:prSet>
      <dgm:spPr/>
    </dgm:pt>
    <dgm:pt modelId="{9554CCEB-8516-4DFB-8988-57205FD229C2}" type="pres">
      <dgm:prSet presAssocID="{DFB98067-9493-41C2-833D-00A71A029AE7}" presName="rootConnector" presStyleLbl="node3" presStyleIdx="2" presStyleCnt="4"/>
      <dgm:spPr/>
    </dgm:pt>
    <dgm:pt modelId="{E09B61EB-4675-4C6B-BD17-B826EE018144}" type="pres">
      <dgm:prSet presAssocID="{DFB98067-9493-41C2-833D-00A71A029AE7}" presName="hierChild4" presStyleCnt="0"/>
      <dgm:spPr/>
    </dgm:pt>
    <dgm:pt modelId="{9365C4B3-9C5D-4435-A9D6-8CEB2C8189E4}" type="pres">
      <dgm:prSet presAssocID="{DFB98067-9493-41C2-833D-00A71A029AE7}" presName="hierChild5" presStyleCnt="0"/>
      <dgm:spPr/>
    </dgm:pt>
    <dgm:pt modelId="{7779362B-F56F-41BE-99A6-9D0088FFED0A}" type="pres">
      <dgm:prSet presAssocID="{41B92769-1843-4B06-B66A-292F2451BEC2}" presName="hierChild5" presStyleCnt="0"/>
      <dgm:spPr/>
    </dgm:pt>
    <dgm:pt modelId="{57BA76EE-85ED-44E1-8C8F-5FE42501D20A}" type="pres">
      <dgm:prSet presAssocID="{D0200513-785D-45D2-924F-FE2E64DEC9FB}" presName="Name37" presStyleLbl="parChTrans1D2" presStyleIdx="3" presStyleCnt="4"/>
      <dgm:spPr/>
    </dgm:pt>
    <dgm:pt modelId="{E135CD7E-6242-48D3-BCBB-9D329A2EB82C}" type="pres">
      <dgm:prSet presAssocID="{21CAE918-2FF7-42ED-86E2-06BB2B1DEC59}" presName="hierRoot2" presStyleCnt="0">
        <dgm:presLayoutVars>
          <dgm:hierBranch val="init"/>
        </dgm:presLayoutVars>
      </dgm:prSet>
      <dgm:spPr/>
    </dgm:pt>
    <dgm:pt modelId="{9B551871-A3A7-456E-AF81-9181C73AE303}" type="pres">
      <dgm:prSet presAssocID="{21CAE918-2FF7-42ED-86E2-06BB2B1DEC59}" presName="rootComposite" presStyleCnt="0"/>
      <dgm:spPr/>
    </dgm:pt>
    <dgm:pt modelId="{F5A15620-1061-4F34-BB78-48EF1A478CFD}" type="pres">
      <dgm:prSet presAssocID="{21CAE918-2FF7-42ED-86E2-06BB2B1DEC59}" presName="rootText" presStyleLbl="node2" presStyleIdx="3" presStyleCnt="4" custScaleX="49394" custScaleY="83620" custLinFactNeighborX="73180" custLinFactNeighborY="-4690">
        <dgm:presLayoutVars>
          <dgm:chPref val="3"/>
        </dgm:presLayoutVars>
      </dgm:prSet>
      <dgm:spPr/>
    </dgm:pt>
    <dgm:pt modelId="{CF1EA948-382A-4ECE-A9AE-0E55BAEDFB34}" type="pres">
      <dgm:prSet presAssocID="{21CAE918-2FF7-42ED-86E2-06BB2B1DEC59}" presName="rootConnector" presStyleLbl="node2" presStyleIdx="3" presStyleCnt="4"/>
      <dgm:spPr/>
    </dgm:pt>
    <dgm:pt modelId="{DD6FEAC5-3066-4861-A11E-D2144DED1022}" type="pres">
      <dgm:prSet presAssocID="{21CAE918-2FF7-42ED-86E2-06BB2B1DEC59}" presName="hierChild4" presStyleCnt="0"/>
      <dgm:spPr/>
    </dgm:pt>
    <dgm:pt modelId="{8B204EAB-7E64-4474-96B3-E528D4946E27}" type="pres">
      <dgm:prSet presAssocID="{B6659E23-8879-4BB2-B705-A5EEB86E0777}" presName="Name37" presStyleLbl="parChTrans1D3" presStyleIdx="3" presStyleCnt="4"/>
      <dgm:spPr/>
    </dgm:pt>
    <dgm:pt modelId="{0A828C57-C8FD-4DB1-A090-31C713297A1C}" type="pres">
      <dgm:prSet presAssocID="{F56E2E57-65FC-4754-A5B4-3F27D10F13C5}" presName="hierRoot2" presStyleCnt="0">
        <dgm:presLayoutVars>
          <dgm:hierBranch val="init"/>
        </dgm:presLayoutVars>
      </dgm:prSet>
      <dgm:spPr/>
    </dgm:pt>
    <dgm:pt modelId="{E3BCE922-75F3-4E66-A140-3250F1CE809B}" type="pres">
      <dgm:prSet presAssocID="{F56E2E57-65FC-4754-A5B4-3F27D10F13C5}" presName="rootComposite" presStyleCnt="0"/>
      <dgm:spPr/>
    </dgm:pt>
    <dgm:pt modelId="{C0663524-F05B-4A6B-B47C-3B2382D5E695}" type="pres">
      <dgm:prSet presAssocID="{F56E2E57-65FC-4754-A5B4-3F27D10F13C5}" presName="rootText" presStyleLbl="node3" presStyleIdx="3" presStyleCnt="4" custScaleX="35692" custScaleY="67654" custLinFactNeighborX="77761" custLinFactNeighborY="21248">
        <dgm:presLayoutVars>
          <dgm:chPref val="3"/>
        </dgm:presLayoutVars>
      </dgm:prSet>
      <dgm:spPr/>
    </dgm:pt>
    <dgm:pt modelId="{AE4C3B07-CA59-459B-8409-93A8EDC65CEF}" type="pres">
      <dgm:prSet presAssocID="{F56E2E57-65FC-4754-A5B4-3F27D10F13C5}" presName="rootConnector" presStyleLbl="node3" presStyleIdx="3" presStyleCnt="4"/>
      <dgm:spPr/>
    </dgm:pt>
    <dgm:pt modelId="{6A073017-6798-434F-BAAC-6FBBCDBB3635}" type="pres">
      <dgm:prSet presAssocID="{F56E2E57-65FC-4754-A5B4-3F27D10F13C5}" presName="hierChild4" presStyleCnt="0"/>
      <dgm:spPr/>
    </dgm:pt>
    <dgm:pt modelId="{3DE9267D-57C0-40C2-9CFE-1DD7BF3E412B}" type="pres">
      <dgm:prSet presAssocID="{F56E2E57-65FC-4754-A5B4-3F27D10F13C5}" presName="hierChild5" presStyleCnt="0"/>
      <dgm:spPr/>
    </dgm:pt>
    <dgm:pt modelId="{E7F043F7-5EEB-4E05-BC25-772D314864B5}" type="pres">
      <dgm:prSet presAssocID="{21CAE918-2FF7-42ED-86E2-06BB2B1DEC59}" presName="hierChild5" presStyleCnt="0"/>
      <dgm:spPr/>
    </dgm:pt>
    <dgm:pt modelId="{ED67A272-04B8-4E74-A365-01CDB53F229B}" type="pres">
      <dgm:prSet presAssocID="{2ACD31FD-019D-4EC8-8DAF-1B54B6F60759}" presName="hierChild3" presStyleCnt="0"/>
      <dgm:spPr/>
    </dgm:pt>
  </dgm:ptLst>
  <dgm:cxnLst>
    <dgm:cxn modelId="{83873610-7966-4BFF-A0CA-719AAB8AE6E4}" type="presOf" srcId="{B6659E23-8879-4BB2-B705-A5EEB86E0777}" destId="{8B204EAB-7E64-4474-96B3-E528D4946E27}" srcOrd="0" destOrd="0" presId="urn:microsoft.com/office/officeart/2005/8/layout/orgChart1"/>
    <dgm:cxn modelId="{D362F018-D0C1-47AC-A202-CE05ACC85984}" type="presOf" srcId="{41B92769-1843-4B06-B66A-292F2451BEC2}" destId="{88DBC684-29EF-4B5F-BABE-8965669C6ADC}" srcOrd="0" destOrd="0" presId="urn:microsoft.com/office/officeart/2005/8/layout/orgChart1"/>
    <dgm:cxn modelId="{480BFF19-8679-4323-9F4F-08C0C5547DEE}" type="presOf" srcId="{9B8E096D-02A4-4F4E-BAE1-970F6D2B7775}" destId="{788F25FA-26D7-47E4-B100-8945ED66B366}" srcOrd="0" destOrd="0" presId="urn:microsoft.com/office/officeart/2005/8/layout/orgChart1"/>
    <dgm:cxn modelId="{E5B6DF20-BFB1-4122-BA92-D938CE53A3EF}" srcId="{2ACD31FD-019D-4EC8-8DAF-1B54B6F60759}" destId="{2BC31798-F97D-4F90-8B57-E39C31682872}" srcOrd="0" destOrd="0" parTransId="{9B8E096D-02A4-4F4E-BAE1-970F6D2B7775}" sibTransId="{359BDE37-627D-4619-9D2B-0FEF22B36B72}"/>
    <dgm:cxn modelId="{E1DE4B21-387A-437B-8F17-73C44B1668DD}" type="presOf" srcId="{4686219B-A155-47E9-B167-31028D6A37D5}" destId="{D43A7E55-5692-4F61-B267-F6E1C5A75EB9}" srcOrd="0" destOrd="0" presId="urn:microsoft.com/office/officeart/2005/8/layout/orgChart1"/>
    <dgm:cxn modelId="{BCB80E2F-B741-40AE-8231-1795EF182449}" type="presOf" srcId="{260A13A1-6F5F-4A00-97A4-9F1798A9368B}" destId="{7AC52BE1-D011-41EC-83D3-7BC39A88D3E8}" srcOrd="0" destOrd="0" presId="urn:microsoft.com/office/officeart/2005/8/layout/orgChart1"/>
    <dgm:cxn modelId="{F9555E35-76C0-464B-BEF2-46BFD7E7F493}" srcId="{41B92769-1843-4B06-B66A-292F2451BEC2}" destId="{DFB98067-9493-41C2-833D-00A71A029AE7}" srcOrd="0" destOrd="0" parTransId="{E7E82B88-F4C6-43B7-88B9-E8CE1134D211}" sibTransId="{E0DA77CB-7138-46E3-BCF4-804F963DAD13}"/>
    <dgm:cxn modelId="{3DC0243A-33C9-4FA0-974D-3E1C3CFDA5AC}" srcId="{D1328080-0973-4F73-800F-FB892E32E90C}" destId="{2ACD31FD-019D-4EC8-8DAF-1B54B6F60759}" srcOrd="0" destOrd="0" parTransId="{190297B7-C210-4B7D-8982-E10999983B57}" sibTransId="{4FFF6E22-52C5-4F43-8F44-8AE78EB10A7B}"/>
    <dgm:cxn modelId="{9C1F013F-05C8-4203-ADB3-4B5EC10EFF5D}" type="presOf" srcId="{41B92769-1843-4B06-B66A-292F2451BEC2}" destId="{9E618170-06F8-42B7-B8FB-A4A64AF53D93}" srcOrd="1" destOrd="0" presId="urn:microsoft.com/office/officeart/2005/8/layout/orgChart1"/>
    <dgm:cxn modelId="{47DFC862-C070-4F40-B1A0-334D3DAB0F19}" srcId="{2BC31798-F97D-4F90-8B57-E39C31682872}" destId="{4686219B-A155-47E9-B167-31028D6A37D5}" srcOrd="0" destOrd="0" parTransId="{0BDE4E6D-1435-43BB-B125-414BB086E7C3}" sibTransId="{3EB8A748-1535-4B6A-92CB-0B58024B68AB}"/>
    <dgm:cxn modelId="{12C8C063-3E0C-4560-8F35-7ED702376ED5}" type="presOf" srcId="{DFB98067-9493-41C2-833D-00A71A029AE7}" destId="{43A1FCAB-56B0-4474-9D03-A8D4E710F205}" srcOrd="0" destOrd="0" presId="urn:microsoft.com/office/officeart/2005/8/layout/orgChart1"/>
    <dgm:cxn modelId="{2820CD63-F33D-4780-B710-7489A390216B}" type="presOf" srcId="{21CAE918-2FF7-42ED-86E2-06BB2B1DEC59}" destId="{F5A15620-1061-4F34-BB78-48EF1A478CFD}" srcOrd="0" destOrd="0" presId="urn:microsoft.com/office/officeart/2005/8/layout/orgChart1"/>
    <dgm:cxn modelId="{85295E66-0884-453A-9A04-51272AC212D0}" type="presOf" srcId="{D1328080-0973-4F73-800F-FB892E32E90C}" destId="{043B0385-440D-49A8-ADC4-D9235DDB6198}" srcOrd="0" destOrd="0" presId="urn:microsoft.com/office/officeart/2005/8/layout/orgChart1"/>
    <dgm:cxn modelId="{E4664E48-B5FA-455D-AE82-4C06037DB5C1}" type="presOf" srcId="{21CAE918-2FF7-42ED-86E2-06BB2B1DEC59}" destId="{CF1EA948-382A-4ECE-A9AE-0E55BAEDFB34}" srcOrd="1" destOrd="0" presId="urn:microsoft.com/office/officeart/2005/8/layout/orgChart1"/>
    <dgm:cxn modelId="{6E1D494B-57A9-4331-AE55-1A08765950F4}" type="presOf" srcId="{F56E2E57-65FC-4754-A5B4-3F27D10F13C5}" destId="{AE4C3B07-CA59-459B-8409-93A8EDC65CEF}" srcOrd="1" destOrd="0" presId="urn:microsoft.com/office/officeart/2005/8/layout/orgChart1"/>
    <dgm:cxn modelId="{E4F5DF4C-3C1A-49CA-B204-4C4666E93FAD}" type="presOf" srcId="{2BC31798-F97D-4F90-8B57-E39C31682872}" destId="{8CE21CD8-5EE9-4C29-BF4E-5906061A5488}" srcOrd="0" destOrd="0" presId="urn:microsoft.com/office/officeart/2005/8/layout/orgChart1"/>
    <dgm:cxn modelId="{3A0F584E-47C9-43FA-AB7B-7D3553BFCB1A}" type="presOf" srcId="{2BC31798-F97D-4F90-8B57-E39C31682872}" destId="{7021066B-B090-4531-A14F-BF9C0BB21A83}" srcOrd="1" destOrd="0" presId="urn:microsoft.com/office/officeart/2005/8/layout/orgChart1"/>
    <dgm:cxn modelId="{E7F53477-333F-48C0-ADEE-597117A4E68D}" type="presOf" srcId="{DFB98067-9493-41C2-833D-00A71A029AE7}" destId="{9554CCEB-8516-4DFB-8988-57205FD229C2}" srcOrd="1" destOrd="0" presId="urn:microsoft.com/office/officeart/2005/8/layout/orgChart1"/>
    <dgm:cxn modelId="{3FB02159-3488-42AC-8786-77C437D3544C}" type="presOf" srcId="{F56E2E57-65FC-4754-A5B4-3F27D10F13C5}" destId="{C0663524-F05B-4A6B-B47C-3B2382D5E695}" srcOrd="0" destOrd="0" presId="urn:microsoft.com/office/officeart/2005/8/layout/orgChart1"/>
    <dgm:cxn modelId="{D2622859-E085-45A3-B3FE-F893D51E1E4F}" type="presOf" srcId="{0BDE4E6D-1435-43BB-B125-414BB086E7C3}" destId="{93E2A746-D452-469E-A41E-5CD9DBB3B52C}" srcOrd="0" destOrd="0" presId="urn:microsoft.com/office/officeart/2005/8/layout/orgChart1"/>
    <dgm:cxn modelId="{156E327F-83AD-40A9-A7C8-8312A38EB63C}" type="presOf" srcId="{2ACD31FD-019D-4EC8-8DAF-1B54B6F60759}" destId="{89D9C07A-42CE-4670-AB68-E82A115E77F3}" srcOrd="1" destOrd="0" presId="urn:microsoft.com/office/officeart/2005/8/layout/orgChart1"/>
    <dgm:cxn modelId="{23D75985-5EDE-4BAC-8A4E-E804522E3E49}" type="presOf" srcId="{EC6096A2-BF58-4B8F-9647-AA0B83315638}" destId="{76D0E126-7E65-490D-BF0A-D89FE28E68D8}" srcOrd="0" destOrd="0" presId="urn:microsoft.com/office/officeart/2005/8/layout/orgChart1"/>
    <dgm:cxn modelId="{1A414388-1F9C-489C-84C0-8AC2D1FEB8B1}" type="presOf" srcId="{6D6D8751-1BB7-499A-9A53-47F6CA65786A}" destId="{7EBF22AA-6BC0-420C-A531-0E4F466BE4A1}" srcOrd="0" destOrd="0" presId="urn:microsoft.com/office/officeart/2005/8/layout/orgChart1"/>
    <dgm:cxn modelId="{DBEEA788-0322-4A23-8AD7-765ADB257007}" srcId="{2ACD31FD-019D-4EC8-8DAF-1B54B6F60759}" destId="{41B92769-1843-4B06-B66A-292F2451BEC2}" srcOrd="2" destOrd="0" parTransId="{6D6D8751-1BB7-499A-9A53-47F6CA65786A}" sibTransId="{A11CE11B-271E-4E3D-9EBB-C05238148837}"/>
    <dgm:cxn modelId="{CDCB5E8A-CA90-455E-82C9-9258D734185B}" type="presOf" srcId="{2ACD31FD-019D-4EC8-8DAF-1B54B6F60759}" destId="{E6F2AFBC-87F9-4C9C-9376-EDCE82C4A17E}" srcOrd="0" destOrd="0" presId="urn:microsoft.com/office/officeart/2005/8/layout/orgChart1"/>
    <dgm:cxn modelId="{9C13C394-C187-44BE-B61E-C8D7591FC6A1}" type="presOf" srcId="{1141AE5A-C8A5-4845-B506-3910A62B56BF}" destId="{4BA5B21E-65EB-4DBE-B1E9-C341D77A2528}" srcOrd="0" destOrd="0" presId="urn:microsoft.com/office/officeart/2005/8/layout/orgChart1"/>
    <dgm:cxn modelId="{5C658AAD-FB97-4854-ABE2-7CBF5604C80A}" type="presOf" srcId="{ED1D4055-777B-45C2-806A-B32ADBD36AD9}" destId="{8AB8ABEC-3CA5-4FBA-AAF3-C788ED02B3B5}" srcOrd="0" destOrd="0" presId="urn:microsoft.com/office/officeart/2005/8/layout/orgChart1"/>
    <dgm:cxn modelId="{8D7ED2AE-60C7-4FB6-96FF-35DEB5621B21}" srcId="{2ACD31FD-019D-4EC8-8DAF-1B54B6F60759}" destId="{260A13A1-6F5F-4A00-97A4-9F1798A9368B}" srcOrd="1" destOrd="0" parTransId="{EC6096A2-BF58-4B8F-9647-AA0B83315638}" sibTransId="{B3C7B6D6-4C16-4A9B-A202-A7A2E55D66C8}"/>
    <dgm:cxn modelId="{A6AA6BC0-A2CB-43C6-8D82-8D7415E530E8}" type="presOf" srcId="{ED1D4055-777B-45C2-806A-B32ADBD36AD9}" destId="{B435C416-9787-44B5-A9C9-12B034E46F45}" srcOrd="1" destOrd="0" presId="urn:microsoft.com/office/officeart/2005/8/layout/orgChart1"/>
    <dgm:cxn modelId="{2309AAC6-EE35-4706-85DD-851F81A87941}" type="presOf" srcId="{D0200513-785D-45D2-924F-FE2E64DEC9FB}" destId="{57BA76EE-85ED-44E1-8C8F-5FE42501D20A}" srcOrd="0" destOrd="0" presId="urn:microsoft.com/office/officeart/2005/8/layout/orgChart1"/>
    <dgm:cxn modelId="{8106C0D3-DFF1-4806-9738-77387E242FF9}" srcId="{260A13A1-6F5F-4A00-97A4-9F1798A9368B}" destId="{ED1D4055-777B-45C2-806A-B32ADBD36AD9}" srcOrd="0" destOrd="0" parTransId="{1141AE5A-C8A5-4845-B506-3910A62B56BF}" sibTransId="{C6A0A858-47A9-47F7-80C8-788ACA95B4E3}"/>
    <dgm:cxn modelId="{06B5D0E1-C239-4FE8-975B-750A96F792F5}" type="presOf" srcId="{E7E82B88-F4C6-43B7-88B9-E8CE1134D211}" destId="{8FE3791C-0E3D-4D60-89B8-EF0C1DEDD7CA}" srcOrd="0" destOrd="0" presId="urn:microsoft.com/office/officeart/2005/8/layout/orgChart1"/>
    <dgm:cxn modelId="{EFC03BE9-E68D-44A9-BD18-9F7E93B72364}" type="presOf" srcId="{260A13A1-6F5F-4A00-97A4-9F1798A9368B}" destId="{C18EA4D3-A957-4B71-9D31-A53D03866B26}" srcOrd="1" destOrd="0" presId="urn:microsoft.com/office/officeart/2005/8/layout/orgChart1"/>
    <dgm:cxn modelId="{63EB17EF-BBA2-4640-992B-72B73AF1D2F2}" type="presOf" srcId="{4686219B-A155-47E9-B167-31028D6A37D5}" destId="{C0586B46-3E5C-4E87-AF0E-DE083D74BF97}" srcOrd="1" destOrd="0" presId="urn:microsoft.com/office/officeart/2005/8/layout/orgChart1"/>
    <dgm:cxn modelId="{53FFBFF1-5884-4CDF-9818-75CBC950CBBE}" srcId="{2ACD31FD-019D-4EC8-8DAF-1B54B6F60759}" destId="{21CAE918-2FF7-42ED-86E2-06BB2B1DEC59}" srcOrd="3" destOrd="0" parTransId="{D0200513-785D-45D2-924F-FE2E64DEC9FB}" sibTransId="{46D25F78-4836-4BB5-9848-C4EC89F977B4}"/>
    <dgm:cxn modelId="{EA9004FB-6790-4810-98DC-B6D9265D4FCA}" srcId="{21CAE918-2FF7-42ED-86E2-06BB2B1DEC59}" destId="{F56E2E57-65FC-4754-A5B4-3F27D10F13C5}" srcOrd="0" destOrd="0" parTransId="{B6659E23-8879-4BB2-B705-A5EEB86E0777}" sibTransId="{1034CB41-530B-471E-9E48-6FE310CA1793}"/>
    <dgm:cxn modelId="{28C10B49-4E64-4703-B362-75D1EC854FEF}" type="presParOf" srcId="{043B0385-440D-49A8-ADC4-D9235DDB6198}" destId="{A937D35C-3F52-416D-B22D-3B2732FD4793}" srcOrd="0" destOrd="0" presId="urn:microsoft.com/office/officeart/2005/8/layout/orgChart1"/>
    <dgm:cxn modelId="{0DC16557-16A6-40A2-A9E1-07D455231636}" type="presParOf" srcId="{A937D35C-3F52-416D-B22D-3B2732FD4793}" destId="{1DBC5451-7794-478B-A7B0-4545A28B9105}" srcOrd="0" destOrd="0" presId="urn:microsoft.com/office/officeart/2005/8/layout/orgChart1"/>
    <dgm:cxn modelId="{6A309D7C-DDF8-494C-A089-90559C43F94E}" type="presParOf" srcId="{1DBC5451-7794-478B-A7B0-4545A28B9105}" destId="{E6F2AFBC-87F9-4C9C-9376-EDCE82C4A17E}" srcOrd="0" destOrd="0" presId="urn:microsoft.com/office/officeart/2005/8/layout/orgChart1"/>
    <dgm:cxn modelId="{C6400214-F4F6-432D-A67F-341B4ABF104D}" type="presParOf" srcId="{1DBC5451-7794-478B-A7B0-4545A28B9105}" destId="{89D9C07A-42CE-4670-AB68-E82A115E77F3}" srcOrd="1" destOrd="0" presId="urn:microsoft.com/office/officeart/2005/8/layout/orgChart1"/>
    <dgm:cxn modelId="{5E545B5D-1360-4E80-A53F-96721D021622}" type="presParOf" srcId="{A937D35C-3F52-416D-B22D-3B2732FD4793}" destId="{17960BEC-C382-4A27-99C4-9A9E52DD75F8}" srcOrd="1" destOrd="0" presId="urn:microsoft.com/office/officeart/2005/8/layout/orgChart1"/>
    <dgm:cxn modelId="{160ADCDD-0DB7-4697-B186-D473E64540A2}" type="presParOf" srcId="{17960BEC-C382-4A27-99C4-9A9E52DD75F8}" destId="{788F25FA-26D7-47E4-B100-8945ED66B366}" srcOrd="0" destOrd="0" presId="urn:microsoft.com/office/officeart/2005/8/layout/orgChart1"/>
    <dgm:cxn modelId="{A7EA04C5-7809-4687-9F57-2F9F9B487740}" type="presParOf" srcId="{17960BEC-C382-4A27-99C4-9A9E52DD75F8}" destId="{A6A40559-2169-4D17-B0F8-F636C4A3C11E}" srcOrd="1" destOrd="0" presId="urn:microsoft.com/office/officeart/2005/8/layout/orgChart1"/>
    <dgm:cxn modelId="{9F510D89-4461-47A6-80DB-A3381B9A41B1}" type="presParOf" srcId="{A6A40559-2169-4D17-B0F8-F636C4A3C11E}" destId="{F2242EF2-A0F3-4946-BF9C-3F54692B4D43}" srcOrd="0" destOrd="0" presId="urn:microsoft.com/office/officeart/2005/8/layout/orgChart1"/>
    <dgm:cxn modelId="{3783F94B-6691-427D-9154-877EB3109EEB}" type="presParOf" srcId="{F2242EF2-A0F3-4946-BF9C-3F54692B4D43}" destId="{8CE21CD8-5EE9-4C29-BF4E-5906061A5488}" srcOrd="0" destOrd="0" presId="urn:microsoft.com/office/officeart/2005/8/layout/orgChart1"/>
    <dgm:cxn modelId="{9D402885-3FDB-4767-A633-95E8CE391F32}" type="presParOf" srcId="{F2242EF2-A0F3-4946-BF9C-3F54692B4D43}" destId="{7021066B-B090-4531-A14F-BF9C0BB21A83}" srcOrd="1" destOrd="0" presId="urn:microsoft.com/office/officeart/2005/8/layout/orgChart1"/>
    <dgm:cxn modelId="{060F1611-AC3D-4A6B-B0DE-C8DBCACDD237}" type="presParOf" srcId="{A6A40559-2169-4D17-B0F8-F636C4A3C11E}" destId="{6D3B2B85-C20B-458A-A909-1C1A09A0BD54}" srcOrd="1" destOrd="0" presId="urn:microsoft.com/office/officeart/2005/8/layout/orgChart1"/>
    <dgm:cxn modelId="{247E1D4C-7404-452C-8D6A-BA30A8A36E25}" type="presParOf" srcId="{6D3B2B85-C20B-458A-A909-1C1A09A0BD54}" destId="{93E2A746-D452-469E-A41E-5CD9DBB3B52C}" srcOrd="0" destOrd="0" presId="urn:microsoft.com/office/officeart/2005/8/layout/orgChart1"/>
    <dgm:cxn modelId="{5CE8ED90-7598-4B9E-9142-3C23C4D6B68F}" type="presParOf" srcId="{6D3B2B85-C20B-458A-A909-1C1A09A0BD54}" destId="{8CB5822B-1D59-4E07-9C06-BBA1A67AAB52}" srcOrd="1" destOrd="0" presId="urn:microsoft.com/office/officeart/2005/8/layout/orgChart1"/>
    <dgm:cxn modelId="{318EF62D-A4EC-42CB-A719-FD72916E8A02}" type="presParOf" srcId="{8CB5822B-1D59-4E07-9C06-BBA1A67AAB52}" destId="{060A7001-CEDA-4D0E-BF3C-1A6293318859}" srcOrd="0" destOrd="0" presId="urn:microsoft.com/office/officeart/2005/8/layout/orgChart1"/>
    <dgm:cxn modelId="{D6492BE2-5CB6-46E0-95A7-7F63DDE917E4}" type="presParOf" srcId="{060A7001-CEDA-4D0E-BF3C-1A6293318859}" destId="{D43A7E55-5692-4F61-B267-F6E1C5A75EB9}" srcOrd="0" destOrd="0" presId="urn:microsoft.com/office/officeart/2005/8/layout/orgChart1"/>
    <dgm:cxn modelId="{70ECE91C-66E3-4734-BDCC-55048C43C3E9}" type="presParOf" srcId="{060A7001-CEDA-4D0E-BF3C-1A6293318859}" destId="{C0586B46-3E5C-4E87-AF0E-DE083D74BF97}" srcOrd="1" destOrd="0" presId="urn:microsoft.com/office/officeart/2005/8/layout/orgChart1"/>
    <dgm:cxn modelId="{BEF7CF1C-E132-48A9-9FD6-E1E258640DDA}" type="presParOf" srcId="{8CB5822B-1D59-4E07-9C06-BBA1A67AAB52}" destId="{8F56C6D2-D589-484E-B8BB-17EC32FFBCFF}" srcOrd="1" destOrd="0" presId="urn:microsoft.com/office/officeart/2005/8/layout/orgChart1"/>
    <dgm:cxn modelId="{C66D34B2-0231-4CF4-A2F5-8D63B9C33E3C}" type="presParOf" srcId="{8CB5822B-1D59-4E07-9C06-BBA1A67AAB52}" destId="{DDC19BDD-9859-4756-8F00-615B75214454}" srcOrd="2" destOrd="0" presId="urn:microsoft.com/office/officeart/2005/8/layout/orgChart1"/>
    <dgm:cxn modelId="{C7C98301-F1CA-4E94-A88D-EF9882FFC680}" type="presParOf" srcId="{A6A40559-2169-4D17-B0F8-F636C4A3C11E}" destId="{686AC87C-B3D3-40E9-B22A-DD9BC594320F}" srcOrd="2" destOrd="0" presId="urn:microsoft.com/office/officeart/2005/8/layout/orgChart1"/>
    <dgm:cxn modelId="{3E850CC1-44DC-4570-8DFA-91BABB79B4EE}" type="presParOf" srcId="{17960BEC-C382-4A27-99C4-9A9E52DD75F8}" destId="{76D0E126-7E65-490D-BF0A-D89FE28E68D8}" srcOrd="2" destOrd="0" presId="urn:microsoft.com/office/officeart/2005/8/layout/orgChart1"/>
    <dgm:cxn modelId="{CEED1544-2B7F-4E59-A2EB-03D662246D0C}" type="presParOf" srcId="{17960BEC-C382-4A27-99C4-9A9E52DD75F8}" destId="{715D38E2-37F3-4AF8-967E-2A38B9E342B1}" srcOrd="3" destOrd="0" presId="urn:microsoft.com/office/officeart/2005/8/layout/orgChart1"/>
    <dgm:cxn modelId="{EA24A985-3EB1-46E6-8A00-552A25CBF7C2}" type="presParOf" srcId="{715D38E2-37F3-4AF8-967E-2A38B9E342B1}" destId="{C7EF19A1-1926-4A71-9EF7-FEA5B50779B8}" srcOrd="0" destOrd="0" presId="urn:microsoft.com/office/officeart/2005/8/layout/orgChart1"/>
    <dgm:cxn modelId="{8CE88B65-8678-472D-8AC4-B7BE3F8FDC23}" type="presParOf" srcId="{C7EF19A1-1926-4A71-9EF7-FEA5B50779B8}" destId="{7AC52BE1-D011-41EC-83D3-7BC39A88D3E8}" srcOrd="0" destOrd="0" presId="urn:microsoft.com/office/officeart/2005/8/layout/orgChart1"/>
    <dgm:cxn modelId="{F62B0294-A560-4D59-A221-5CEDF7CD8401}" type="presParOf" srcId="{C7EF19A1-1926-4A71-9EF7-FEA5B50779B8}" destId="{C18EA4D3-A957-4B71-9D31-A53D03866B26}" srcOrd="1" destOrd="0" presId="urn:microsoft.com/office/officeart/2005/8/layout/orgChart1"/>
    <dgm:cxn modelId="{D3ABE592-F498-45E3-A654-1BAB5C6E4AFD}" type="presParOf" srcId="{715D38E2-37F3-4AF8-967E-2A38B9E342B1}" destId="{2FEAD7E1-AEAF-4122-8F28-75BB2220DEC1}" srcOrd="1" destOrd="0" presId="urn:microsoft.com/office/officeart/2005/8/layout/orgChart1"/>
    <dgm:cxn modelId="{36AF851B-4E21-4889-9DCC-2D05DE2758A9}" type="presParOf" srcId="{2FEAD7E1-AEAF-4122-8F28-75BB2220DEC1}" destId="{4BA5B21E-65EB-4DBE-B1E9-C341D77A2528}" srcOrd="0" destOrd="0" presId="urn:microsoft.com/office/officeart/2005/8/layout/orgChart1"/>
    <dgm:cxn modelId="{3B6B7252-0BAB-4B09-9E49-143565D83E58}" type="presParOf" srcId="{2FEAD7E1-AEAF-4122-8F28-75BB2220DEC1}" destId="{00563159-E866-4562-899F-EAA25AE61C0E}" srcOrd="1" destOrd="0" presId="urn:microsoft.com/office/officeart/2005/8/layout/orgChart1"/>
    <dgm:cxn modelId="{796E6DFD-A539-49DF-822A-7B7E9AEEDE43}" type="presParOf" srcId="{00563159-E866-4562-899F-EAA25AE61C0E}" destId="{36BD6172-E900-4B9A-A71A-A926DAA24090}" srcOrd="0" destOrd="0" presId="urn:microsoft.com/office/officeart/2005/8/layout/orgChart1"/>
    <dgm:cxn modelId="{3907CA69-7B07-40DE-AA96-66EB5C95CCE8}" type="presParOf" srcId="{36BD6172-E900-4B9A-A71A-A926DAA24090}" destId="{8AB8ABEC-3CA5-4FBA-AAF3-C788ED02B3B5}" srcOrd="0" destOrd="0" presId="urn:microsoft.com/office/officeart/2005/8/layout/orgChart1"/>
    <dgm:cxn modelId="{BB4BA9FF-E58A-44D5-9F54-E698F5EAA0CD}" type="presParOf" srcId="{36BD6172-E900-4B9A-A71A-A926DAA24090}" destId="{B435C416-9787-44B5-A9C9-12B034E46F45}" srcOrd="1" destOrd="0" presId="urn:microsoft.com/office/officeart/2005/8/layout/orgChart1"/>
    <dgm:cxn modelId="{0D497AC0-679C-4380-9BC0-438B762D2AB1}" type="presParOf" srcId="{00563159-E866-4562-899F-EAA25AE61C0E}" destId="{4FB70916-1261-47F7-ACF7-FC87A434EB56}" srcOrd="1" destOrd="0" presId="urn:microsoft.com/office/officeart/2005/8/layout/orgChart1"/>
    <dgm:cxn modelId="{A33FEBB1-23F3-42C5-B9EA-1030559FC42D}" type="presParOf" srcId="{00563159-E866-4562-899F-EAA25AE61C0E}" destId="{6DFB2541-F353-446C-94F9-A5AE00990FAE}" srcOrd="2" destOrd="0" presId="urn:microsoft.com/office/officeart/2005/8/layout/orgChart1"/>
    <dgm:cxn modelId="{27198F64-C26C-4792-91BF-AA4AD405BD2F}" type="presParOf" srcId="{715D38E2-37F3-4AF8-967E-2A38B9E342B1}" destId="{C77122FA-C1A0-4462-9091-DCB6B94C1DB9}" srcOrd="2" destOrd="0" presId="urn:microsoft.com/office/officeart/2005/8/layout/orgChart1"/>
    <dgm:cxn modelId="{04E04E50-CC15-47D7-8F2D-F8B30D63F2D7}" type="presParOf" srcId="{17960BEC-C382-4A27-99C4-9A9E52DD75F8}" destId="{7EBF22AA-6BC0-420C-A531-0E4F466BE4A1}" srcOrd="4" destOrd="0" presId="urn:microsoft.com/office/officeart/2005/8/layout/orgChart1"/>
    <dgm:cxn modelId="{ACCABFA1-E0D1-40D2-BAB2-68294FBC7F06}" type="presParOf" srcId="{17960BEC-C382-4A27-99C4-9A9E52DD75F8}" destId="{0537CADC-76F0-4AA5-BB52-1923B1B7D1EA}" srcOrd="5" destOrd="0" presId="urn:microsoft.com/office/officeart/2005/8/layout/orgChart1"/>
    <dgm:cxn modelId="{C869DC7A-4262-489E-A195-08E21398BACE}" type="presParOf" srcId="{0537CADC-76F0-4AA5-BB52-1923B1B7D1EA}" destId="{3B806ACE-27C7-4D75-BF87-178F2FE9A5DD}" srcOrd="0" destOrd="0" presId="urn:microsoft.com/office/officeart/2005/8/layout/orgChart1"/>
    <dgm:cxn modelId="{DD26D811-5969-4AE4-9B43-C4B8F82FF60C}" type="presParOf" srcId="{3B806ACE-27C7-4D75-BF87-178F2FE9A5DD}" destId="{88DBC684-29EF-4B5F-BABE-8965669C6ADC}" srcOrd="0" destOrd="0" presId="urn:microsoft.com/office/officeart/2005/8/layout/orgChart1"/>
    <dgm:cxn modelId="{7392F3C8-B7BC-4686-85D8-9214D47C1EE1}" type="presParOf" srcId="{3B806ACE-27C7-4D75-BF87-178F2FE9A5DD}" destId="{9E618170-06F8-42B7-B8FB-A4A64AF53D93}" srcOrd="1" destOrd="0" presId="urn:microsoft.com/office/officeart/2005/8/layout/orgChart1"/>
    <dgm:cxn modelId="{E22570FB-B9AE-4528-B191-427B0D03745C}" type="presParOf" srcId="{0537CADC-76F0-4AA5-BB52-1923B1B7D1EA}" destId="{3E08B98B-6E13-4398-8097-9197302C4ED7}" srcOrd="1" destOrd="0" presId="urn:microsoft.com/office/officeart/2005/8/layout/orgChart1"/>
    <dgm:cxn modelId="{DE62BA32-5F4F-4AC3-A9F4-2867235856CC}" type="presParOf" srcId="{3E08B98B-6E13-4398-8097-9197302C4ED7}" destId="{8FE3791C-0E3D-4D60-89B8-EF0C1DEDD7CA}" srcOrd="0" destOrd="0" presId="urn:microsoft.com/office/officeart/2005/8/layout/orgChart1"/>
    <dgm:cxn modelId="{8867AEDA-1B4F-49F7-BF52-90040B8718C9}" type="presParOf" srcId="{3E08B98B-6E13-4398-8097-9197302C4ED7}" destId="{BB0C2B80-E5C2-4640-BFEF-350E3EA38FA5}" srcOrd="1" destOrd="0" presId="urn:microsoft.com/office/officeart/2005/8/layout/orgChart1"/>
    <dgm:cxn modelId="{95C4AF7C-E214-4D9B-9BB8-3139F4FF9515}" type="presParOf" srcId="{BB0C2B80-E5C2-4640-BFEF-350E3EA38FA5}" destId="{344C251E-7593-4F6D-93D5-802EC61056F5}" srcOrd="0" destOrd="0" presId="urn:microsoft.com/office/officeart/2005/8/layout/orgChart1"/>
    <dgm:cxn modelId="{1006F95D-10D6-4DC2-BDF3-BBB90BA36E31}" type="presParOf" srcId="{344C251E-7593-4F6D-93D5-802EC61056F5}" destId="{43A1FCAB-56B0-4474-9D03-A8D4E710F205}" srcOrd="0" destOrd="0" presId="urn:microsoft.com/office/officeart/2005/8/layout/orgChart1"/>
    <dgm:cxn modelId="{B08192D4-BFBD-4D4C-AFF0-12851E72FAD1}" type="presParOf" srcId="{344C251E-7593-4F6D-93D5-802EC61056F5}" destId="{9554CCEB-8516-4DFB-8988-57205FD229C2}" srcOrd="1" destOrd="0" presId="urn:microsoft.com/office/officeart/2005/8/layout/orgChart1"/>
    <dgm:cxn modelId="{A1129AC8-EA68-4660-8467-91A07CEBCE48}" type="presParOf" srcId="{BB0C2B80-E5C2-4640-BFEF-350E3EA38FA5}" destId="{E09B61EB-4675-4C6B-BD17-B826EE018144}" srcOrd="1" destOrd="0" presId="urn:microsoft.com/office/officeart/2005/8/layout/orgChart1"/>
    <dgm:cxn modelId="{57F508C0-4486-4395-86D1-3749C84003A7}" type="presParOf" srcId="{BB0C2B80-E5C2-4640-BFEF-350E3EA38FA5}" destId="{9365C4B3-9C5D-4435-A9D6-8CEB2C8189E4}" srcOrd="2" destOrd="0" presId="urn:microsoft.com/office/officeart/2005/8/layout/orgChart1"/>
    <dgm:cxn modelId="{92860F79-8501-49CB-A822-BB22A46B7C05}" type="presParOf" srcId="{0537CADC-76F0-4AA5-BB52-1923B1B7D1EA}" destId="{7779362B-F56F-41BE-99A6-9D0088FFED0A}" srcOrd="2" destOrd="0" presId="urn:microsoft.com/office/officeart/2005/8/layout/orgChart1"/>
    <dgm:cxn modelId="{420EE9FB-0976-4267-87DE-13F01C450D1C}" type="presParOf" srcId="{17960BEC-C382-4A27-99C4-9A9E52DD75F8}" destId="{57BA76EE-85ED-44E1-8C8F-5FE42501D20A}" srcOrd="6" destOrd="0" presId="urn:microsoft.com/office/officeart/2005/8/layout/orgChart1"/>
    <dgm:cxn modelId="{F4029870-CC23-4957-9F75-FBB98D031B1E}" type="presParOf" srcId="{17960BEC-C382-4A27-99C4-9A9E52DD75F8}" destId="{E135CD7E-6242-48D3-BCBB-9D329A2EB82C}" srcOrd="7" destOrd="0" presId="urn:microsoft.com/office/officeart/2005/8/layout/orgChart1"/>
    <dgm:cxn modelId="{781EB933-8B00-4B2D-9D72-EA2FC38BB352}" type="presParOf" srcId="{E135CD7E-6242-48D3-BCBB-9D329A2EB82C}" destId="{9B551871-A3A7-456E-AF81-9181C73AE303}" srcOrd="0" destOrd="0" presId="urn:microsoft.com/office/officeart/2005/8/layout/orgChart1"/>
    <dgm:cxn modelId="{0BBE451C-4C7F-45D4-A668-51B9503824F8}" type="presParOf" srcId="{9B551871-A3A7-456E-AF81-9181C73AE303}" destId="{F5A15620-1061-4F34-BB78-48EF1A478CFD}" srcOrd="0" destOrd="0" presId="urn:microsoft.com/office/officeart/2005/8/layout/orgChart1"/>
    <dgm:cxn modelId="{064B7FED-69CD-421A-B006-42E8FB243B7B}" type="presParOf" srcId="{9B551871-A3A7-456E-AF81-9181C73AE303}" destId="{CF1EA948-382A-4ECE-A9AE-0E55BAEDFB34}" srcOrd="1" destOrd="0" presId="urn:microsoft.com/office/officeart/2005/8/layout/orgChart1"/>
    <dgm:cxn modelId="{97D1E858-2F83-4AE1-88EB-E857A086D52B}" type="presParOf" srcId="{E135CD7E-6242-48D3-BCBB-9D329A2EB82C}" destId="{DD6FEAC5-3066-4861-A11E-D2144DED1022}" srcOrd="1" destOrd="0" presId="urn:microsoft.com/office/officeart/2005/8/layout/orgChart1"/>
    <dgm:cxn modelId="{964A8E60-F943-4676-9FC7-57CFD50C27CB}" type="presParOf" srcId="{DD6FEAC5-3066-4861-A11E-D2144DED1022}" destId="{8B204EAB-7E64-4474-96B3-E528D4946E27}" srcOrd="0" destOrd="0" presId="urn:microsoft.com/office/officeart/2005/8/layout/orgChart1"/>
    <dgm:cxn modelId="{38F7FF3A-4D56-47B5-BB29-211FD48910FB}" type="presParOf" srcId="{DD6FEAC5-3066-4861-A11E-D2144DED1022}" destId="{0A828C57-C8FD-4DB1-A090-31C713297A1C}" srcOrd="1" destOrd="0" presId="urn:microsoft.com/office/officeart/2005/8/layout/orgChart1"/>
    <dgm:cxn modelId="{938A914B-A310-4F5F-AC2E-279BFC20CBBB}" type="presParOf" srcId="{0A828C57-C8FD-4DB1-A090-31C713297A1C}" destId="{E3BCE922-75F3-4E66-A140-3250F1CE809B}" srcOrd="0" destOrd="0" presId="urn:microsoft.com/office/officeart/2005/8/layout/orgChart1"/>
    <dgm:cxn modelId="{FC1D5A66-ABC7-40D1-AB62-6191C4BC7635}" type="presParOf" srcId="{E3BCE922-75F3-4E66-A140-3250F1CE809B}" destId="{C0663524-F05B-4A6B-B47C-3B2382D5E695}" srcOrd="0" destOrd="0" presId="urn:microsoft.com/office/officeart/2005/8/layout/orgChart1"/>
    <dgm:cxn modelId="{7863003F-A157-4709-9C01-9D6010985F9D}" type="presParOf" srcId="{E3BCE922-75F3-4E66-A140-3250F1CE809B}" destId="{AE4C3B07-CA59-459B-8409-93A8EDC65CEF}" srcOrd="1" destOrd="0" presId="urn:microsoft.com/office/officeart/2005/8/layout/orgChart1"/>
    <dgm:cxn modelId="{B338D568-85F3-4505-91DD-1216F52EBA4B}" type="presParOf" srcId="{0A828C57-C8FD-4DB1-A090-31C713297A1C}" destId="{6A073017-6798-434F-BAAC-6FBBCDBB3635}" srcOrd="1" destOrd="0" presId="urn:microsoft.com/office/officeart/2005/8/layout/orgChart1"/>
    <dgm:cxn modelId="{3B748062-3F80-45E8-8964-C156373C8305}" type="presParOf" srcId="{0A828C57-C8FD-4DB1-A090-31C713297A1C}" destId="{3DE9267D-57C0-40C2-9CFE-1DD7BF3E412B}" srcOrd="2" destOrd="0" presId="urn:microsoft.com/office/officeart/2005/8/layout/orgChart1"/>
    <dgm:cxn modelId="{06C80DD4-699E-4E6F-AF08-54C365197D08}" type="presParOf" srcId="{E135CD7E-6242-48D3-BCBB-9D329A2EB82C}" destId="{E7F043F7-5EEB-4E05-BC25-772D314864B5}" srcOrd="2" destOrd="0" presId="urn:microsoft.com/office/officeart/2005/8/layout/orgChart1"/>
    <dgm:cxn modelId="{7991C9BA-12EE-475F-A201-3BD9A2BD81CC}" type="presParOf" srcId="{A937D35C-3F52-416D-B22D-3B2732FD4793}" destId="{ED67A272-04B8-4E74-A365-01CDB53F22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1B13E-E000-4490-A1BF-154D7034ADAF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07FBABA6-A820-4925-AC65-9FDE55406AF0}">
      <dgm:prSet phldrT="[Texto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en-GB" sz="2000" dirty="0"/>
            <a:t>Additive manufacturing application in particle accelerator</a:t>
          </a:r>
        </a:p>
      </dgm:t>
    </dgm:pt>
    <dgm:pt modelId="{4F201182-614D-4B36-B8A1-92BBB5F4D6A7}" type="parTrans" cxnId="{AED75F94-6BB8-491E-803F-52168FC64E80}">
      <dgm:prSet/>
      <dgm:spPr/>
      <dgm:t>
        <a:bodyPr/>
        <a:lstStyle/>
        <a:p>
          <a:endParaRPr lang="en-GB"/>
        </a:p>
      </dgm:t>
    </dgm:pt>
    <dgm:pt modelId="{96752D06-9A49-48F8-9C19-3484518C4421}" type="sibTrans" cxnId="{AED75F94-6BB8-491E-803F-52168FC64E80}">
      <dgm:prSet/>
      <dgm:spPr/>
      <dgm:t>
        <a:bodyPr/>
        <a:lstStyle/>
        <a:p>
          <a:endParaRPr lang="en-GB"/>
        </a:p>
      </dgm:t>
    </dgm:pt>
    <dgm:pt modelId="{817B4FBB-62A9-423A-AFB6-9CA9C6AF38FA}">
      <dgm:prSet phldrT="[Texto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en-GB" sz="1600" dirty="0"/>
            <a:t>Study the suitability of AM technology facing to conventional methods</a:t>
          </a:r>
        </a:p>
      </dgm:t>
    </dgm:pt>
    <dgm:pt modelId="{0F99DC2C-EC64-48CB-BAA9-91AEE8A11749}" type="parTrans" cxnId="{BA12C0D4-E4B2-4AAE-A2F7-5898F8A6B69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E4879E53-33F9-4651-B2B6-DF9A9B699B22}" type="sibTrans" cxnId="{BA12C0D4-E4B2-4AAE-A2F7-5898F8A6B69E}">
      <dgm:prSet/>
      <dgm:spPr/>
      <dgm:t>
        <a:bodyPr/>
        <a:lstStyle/>
        <a:p>
          <a:endParaRPr lang="en-GB"/>
        </a:p>
      </dgm:t>
    </dgm:pt>
    <dgm:pt modelId="{AB1239D3-1079-4CA5-8ACA-B60286E77994}">
      <dgm:prSet phldrT="[Texto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en-GB" sz="1600" dirty="0"/>
            <a:t>Research advances on additive manufacturing applied on particle accelerator components</a:t>
          </a:r>
        </a:p>
      </dgm:t>
    </dgm:pt>
    <dgm:pt modelId="{AF989ED9-7105-4A0F-A174-BB2D08AC2690}" type="parTrans" cxnId="{BCF6FB6C-501A-4749-AFB8-2292EC62FBBB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D76EA4AC-A6DE-419D-92E9-BC222611F1A6}" type="sibTrans" cxnId="{BCF6FB6C-501A-4749-AFB8-2292EC62FBBB}">
      <dgm:prSet/>
      <dgm:spPr/>
      <dgm:t>
        <a:bodyPr/>
        <a:lstStyle/>
        <a:p>
          <a:endParaRPr lang="en-GB"/>
        </a:p>
      </dgm:t>
    </dgm:pt>
    <dgm:pt modelId="{95EA7977-A96E-45BE-87FB-EE2E04B2A0F0}">
      <dgm:prSet phldrT="[Texto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en-GB" sz="1600" dirty="0"/>
            <a:t>Identification of problems and possible solution in the use of AM to manufacture PA components</a:t>
          </a:r>
        </a:p>
      </dgm:t>
    </dgm:pt>
    <dgm:pt modelId="{EA24DFDB-9ABF-4F35-A046-8CDAE6512D58}" type="parTrans" cxnId="{08ADB065-1DBC-4541-816C-F646883B9C5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321CBD2E-8658-4699-AB88-38B904E445AA}" type="sibTrans" cxnId="{08ADB065-1DBC-4541-816C-F646883B9C5E}">
      <dgm:prSet/>
      <dgm:spPr/>
      <dgm:t>
        <a:bodyPr/>
        <a:lstStyle/>
        <a:p>
          <a:endParaRPr lang="en-GB"/>
        </a:p>
      </dgm:t>
    </dgm:pt>
    <dgm:pt modelId="{94CEAD76-0AD7-4E9E-B99F-C74FEFAEC413}" type="pres">
      <dgm:prSet presAssocID="{56F1B13E-E000-4490-A1BF-154D7034AD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D57FDE-F72B-40BD-AB09-49FBDB467A4C}" type="pres">
      <dgm:prSet presAssocID="{07FBABA6-A820-4925-AC65-9FDE55406AF0}" presName="centerShape" presStyleLbl="node0" presStyleIdx="0" presStyleCnt="1" custScaleX="136013" custScaleY="147287" custLinFactNeighborX="11734" custLinFactNeighborY="6851"/>
      <dgm:spPr/>
    </dgm:pt>
    <dgm:pt modelId="{FF432AD5-48CC-4975-B0EA-3C8392B3EBC4}" type="pres">
      <dgm:prSet presAssocID="{0F99DC2C-EC64-48CB-BAA9-91AEE8A11749}" presName="Name9" presStyleLbl="parChTrans1D2" presStyleIdx="0" presStyleCnt="3"/>
      <dgm:spPr/>
    </dgm:pt>
    <dgm:pt modelId="{AB6103C2-3D4F-4FB3-B7ED-4B2241A0A48B}" type="pres">
      <dgm:prSet presAssocID="{0F99DC2C-EC64-48CB-BAA9-91AEE8A11749}" presName="connTx" presStyleLbl="parChTrans1D2" presStyleIdx="0" presStyleCnt="3"/>
      <dgm:spPr/>
    </dgm:pt>
    <dgm:pt modelId="{3437A3E4-EF64-45FB-81E6-3930C2F72EB4}" type="pres">
      <dgm:prSet presAssocID="{817B4FBB-62A9-423A-AFB6-9CA9C6AF38FA}" presName="node" presStyleLbl="node1" presStyleIdx="0" presStyleCnt="3" custScaleX="122258" custScaleY="122227" custRadScaleRad="129610" custRadScaleInc="-82784">
        <dgm:presLayoutVars>
          <dgm:bulletEnabled val="1"/>
        </dgm:presLayoutVars>
      </dgm:prSet>
      <dgm:spPr/>
    </dgm:pt>
    <dgm:pt modelId="{56802008-6968-4DDE-A97A-F0EDD6DD6EBE}" type="pres">
      <dgm:prSet presAssocID="{AF989ED9-7105-4A0F-A174-BB2D08AC2690}" presName="Name9" presStyleLbl="parChTrans1D2" presStyleIdx="1" presStyleCnt="3"/>
      <dgm:spPr/>
    </dgm:pt>
    <dgm:pt modelId="{74662E18-7004-4264-8AFD-265ACBBFF387}" type="pres">
      <dgm:prSet presAssocID="{AF989ED9-7105-4A0F-A174-BB2D08AC2690}" presName="connTx" presStyleLbl="parChTrans1D2" presStyleIdx="1" presStyleCnt="3"/>
      <dgm:spPr/>
    </dgm:pt>
    <dgm:pt modelId="{7D3A8178-8843-4C80-A242-B826E4D6FF7D}" type="pres">
      <dgm:prSet presAssocID="{AB1239D3-1079-4CA5-8ACA-B60286E77994}" presName="node" presStyleLbl="node1" presStyleIdx="1" presStyleCnt="3" custScaleX="128082" custScaleY="125662" custRadScaleRad="187132" custRadScaleInc="-41606">
        <dgm:presLayoutVars>
          <dgm:bulletEnabled val="1"/>
        </dgm:presLayoutVars>
      </dgm:prSet>
      <dgm:spPr/>
    </dgm:pt>
    <dgm:pt modelId="{ECA9A25B-1707-4CC8-801D-A9C4848BC4CD}" type="pres">
      <dgm:prSet presAssocID="{EA24DFDB-9ABF-4F35-A046-8CDAE6512D58}" presName="Name9" presStyleLbl="parChTrans1D2" presStyleIdx="2" presStyleCnt="3"/>
      <dgm:spPr/>
    </dgm:pt>
    <dgm:pt modelId="{A42FA971-65D6-4F01-A8A2-7BE898B39D0A}" type="pres">
      <dgm:prSet presAssocID="{EA24DFDB-9ABF-4F35-A046-8CDAE6512D58}" presName="connTx" presStyleLbl="parChTrans1D2" presStyleIdx="2" presStyleCnt="3"/>
      <dgm:spPr/>
    </dgm:pt>
    <dgm:pt modelId="{29F7038E-9A09-4880-8E95-F77AAE203769}" type="pres">
      <dgm:prSet presAssocID="{95EA7977-A96E-45BE-87FB-EE2E04B2A0F0}" presName="node" presStyleLbl="node1" presStyleIdx="2" presStyleCnt="3" custScaleX="130309" custScaleY="137948" custRadScaleRad="191714" custRadScaleInc="35980">
        <dgm:presLayoutVars>
          <dgm:bulletEnabled val="1"/>
        </dgm:presLayoutVars>
      </dgm:prSet>
      <dgm:spPr/>
    </dgm:pt>
  </dgm:ptLst>
  <dgm:cxnLst>
    <dgm:cxn modelId="{E2169719-77DE-4FE3-BA3C-3B9E6BE61D7C}" type="presOf" srcId="{EA24DFDB-9ABF-4F35-A046-8CDAE6512D58}" destId="{A42FA971-65D6-4F01-A8A2-7BE898B39D0A}" srcOrd="1" destOrd="0" presId="urn:microsoft.com/office/officeart/2005/8/layout/radial1"/>
    <dgm:cxn modelId="{37304A5C-74E0-47E6-B1FA-27672D2F0F95}" type="presOf" srcId="{0F99DC2C-EC64-48CB-BAA9-91AEE8A11749}" destId="{FF432AD5-48CC-4975-B0EA-3C8392B3EBC4}" srcOrd="0" destOrd="0" presId="urn:microsoft.com/office/officeart/2005/8/layout/radial1"/>
    <dgm:cxn modelId="{08ADB065-1DBC-4541-816C-F646883B9C5E}" srcId="{07FBABA6-A820-4925-AC65-9FDE55406AF0}" destId="{95EA7977-A96E-45BE-87FB-EE2E04B2A0F0}" srcOrd="2" destOrd="0" parTransId="{EA24DFDB-9ABF-4F35-A046-8CDAE6512D58}" sibTransId="{321CBD2E-8658-4699-AB88-38B904E445AA}"/>
    <dgm:cxn modelId="{BCF6FB6C-501A-4749-AFB8-2292EC62FBBB}" srcId="{07FBABA6-A820-4925-AC65-9FDE55406AF0}" destId="{AB1239D3-1079-4CA5-8ACA-B60286E77994}" srcOrd="1" destOrd="0" parTransId="{AF989ED9-7105-4A0F-A174-BB2D08AC2690}" sibTransId="{D76EA4AC-A6DE-419D-92E9-BC222611F1A6}"/>
    <dgm:cxn modelId="{DE69BB86-A1BB-4620-9CD6-19F1F1603216}" type="presOf" srcId="{AF989ED9-7105-4A0F-A174-BB2D08AC2690}" destId="{56802008-6968-4DDE-A97A-F0EDD6DD6EBE}" srcOrd="0" destOrd="0" presId="urn:microsoft.com/office/officeart/2005/8/layout/radial1"/>
    <dgm:cxn modelId="{4AFA028D-869E-47CB-BE52-A45EEA811465}" type="presOf" srcId="{AF989ED9-7105-4A0F-A174-BB2D08AC2690}" destId="{74662E18-7004-4264-8AFD-265ACBBFF387}" srcOrd="1" destOrd="0" presId="urn:microsoft.com/office/officeart/2005/8/layout/radial1"/>
    <dgm:cxn modelId="{AED75F94-6BB8-491E-803F-52168FC64E80}" srcId="{56F1B13E-E000-4490-A1BF-154D7034ADAF}" destId="{07FBABA6-A820-4925-AC65-9FDE55406AF0}" srcOrd="0" destOrd="0" parTransId="{4F201182-614D-4B36-B8A1-92BBB5F4D6A7}" sibTransId="{96752D06-9A49-48F8-9C19-3484518C4421}"/>
    <dgm:cxn modelId="{EE3A5299-BBB3-47B2-8D37-1FA147BABA89}" type="presOf" srcId="{EA24DFDB-9ABF-4F35-A046-8CDAE6512D58}" destId="{ECA9A25B-1707-4CC8-801D-A9C4848BC4CD}" srcOrd="0" destOrd="0" presId="urn:microsoft.com/office/officeart/2005/8/layout/radial1"/>
    <dgm:cxn modelId="{548EC0A3-0055-4C4F-B1F5-DBBD36DEA46D}" type="presOf" srcId="{817B4FBB-62A9-423A-AFB6-9CA9C6AF38FA}" destId="{3437A3E4-EF64-45FB-81E6-3930C2F72EB4}" srcOrd="0" destOrd="0" presId="urn:microsoft.com/office/officeart/2005/8/layout/radial1"/>
    <dgm:cxn modelId="{BD1767A8-DCA4-4324-B838-B5E871BF8B77}" type="presOf" srcId="{95EA7977-A96E-45BE-87FB-EE2E04B2A0F0}" destId="{29F7038E-9A09-4880-8E95-F77AAE203769}" srcOrd="0" destOrd="0" presId="urn:microsoft.com/office/officeart/2005/8/layout/radial1"/>
    <dgm:cxn modelId="{A175C7B4-ED40-41D5-8C23-25BBC4F11CE2}" type="presOf" srcId="{07FBABA6-A820-4925-AC65-9FDE55406AF0}" destId="{0CD57FDE-F72B-40BD-AB09-49FBDB467A4C}" srcOrd="0" destOrd="0" presId="urn:microsoft.com/office/officeart/2005/8/layout/radial1"/>
    <dgm:cxn modelId="{576A1CCE-3B2B-469A-BB3E-14E744248141}" type="presOf" srcId="{56F1B13E-E000-4490-A1BF-154D7034ADAF}" destId="{94CEAD76-0AD7-4E9E-B99F-C74FEFAEC413}" srcOrd="0" destOrd="0" presId="urn:microsoft.com/office/officeart/2005/8/layout/radial1"/>
    <dgm:cxn modelId="{BA12C0D4-E4B2-4AAE-A2F7-5898F8A6B69E}" srcId="{07FBABA6-A820-4925-AC65-9FDE55406AF0}" destId="{817B4FBB-62A9-423A-AFB6-9CA9C6AF38FA}" srcOrd="0" destOrd="0" parTransId="{0F99DC2C-EC64-48CB-BAA9-91AEE8A11749}" sibTransId="{E4879E53-33F9-4651-B2B6-DF9A9B699B22}"/>
    <dgm:cxn modelId="{E26850D9-E11E-4CFE-8534-AD8BF2CF4415}" type="presOf" srcId="{AB1239D3-1079-4CA5-8ACA-B60286E77994}" destId="{7D3A8178-8843-4C80-A242-B826E4D6FF7D}" srcOrd="0" destOrd="0" presId="urn:microsoft.com/office/officeart/2005/8/layout/radial1"/>
    <dgm:cxn modelId="{84D847F4-8EB1-4F44-826E-2B5498FEB83B}" type="presOf" srcId="{0F99DC2C-EC64-48CB-BAA9-91AEE8A11749}" destId="{AB6103C2-3D4F-4FB3-B7ED-4B2241A0A48B}" srcOrd="1" destOrd="0" presId="urn:microsoft.com/office/officeart/2005/8/layout/radial1"/>
    <dgm:cxn modelId="{2C867DAB-AAF5-4867-9773-0088CDD82BF4}" type="presParOf" srcId="{94CEAD76-0AD7-4E9E-B99F-C74FEFAEC413}" destId="{0CD57FDE-F72B-40BD-AB09-49FBDB467A4C}" srcOrd="0" destOrd="0" presId="urn:microsoft.com/office/officeart/2005/8/layout/radial1"/>
    <dgm:cxn modelId="{85F77766-F767-453B-B6D9-A32555918115}" type="presParOf" srcId="{94CEAD76-0AD7-4E9E-B99F-C74FEFAEC413}" destId="{FF432AD5-48CC-4975-B0EA-3C8392B3EBC4}" srcOrd="1" destOrd="0" presId="urn:microsoft.com/office/officeart/2005/8/layout/radial1"/>
    <dgm:cxn modelId="{04220942-1610-42AC-AF8D-79562F5C5676}" type="presParOf" srcId="{FF432AD5-48CC-4975-B0EA-3C8392B3EBC4}" destId="{AB6103C2-3D4F-4FB3-B7ED-4B2241A0A48B}" srcOrd="0" destOrd="0" presId="urn:microsoft.com/office/officeart/2005/8/layout/radial1"/>
    <dgm:cxn modelId="{5C0A56AD-5279-43EE-AD8B-FC001ED5AC68}" type="presParOf" srcId="{94CEAD76-0AD7-4E9E-B99F-C74FEFAEC413}" destId="{3437A3E4-EF64-45FB-81E6-3930C2F72EB4}" srcOrd="2" destOrd="0" presId="urn:microsoft.com/office/officeart/2005/8/layout/radial1"/>
    <dgm:cxn modelId="{2C25EAA3-2AA4-4181-A9F8-22F70C6E0E50}" type="presParOf" srcId="{94CEAD76-0AD7-4E9E-B99F-C74FEFAEC413}" destId="{56802008-6968-4DDE-A97A-F0EDD6DD6EBE}" srcOrd="3" destOrd="0" presId="urn:microsoft.com/office/officeart/2005/8/layout/radial1"/>
    <dgm:cxn modelId="{71B0E102-4EAF-4179-AE9E-702BB756B715}" type="presParOf" srcId="{56802008-6968-4DDE-A97A-F0EDD6DD6EBE}" destId="{74662E18-7004-4264-8AFD-265ACBBFF387}" srcOrd="0" destOrd="0" presId="urn:microsoft.com/office/officeart/2005/8/layout/radial1"/>
    <dgm:cxn modelId="{445A91C0-B0A0-4A41-ABF4-276AAE364D38}" type="presParOf" srcId="{94CEAD76-0AD7-4E9E-B99F-C74FEFAEC413}" destId="{7D3A8178-8843-4C80-A242-B826E4D6FF7D}" srcOrd="4" destOrd="0" presId="urn:microsoft.com/office/officeart/2005/8/layout/radial1"/>
    <dgm:cxn modelId="{77C2C8A3-7AB2-4257-8457-0F82A2FDE578}" type="presParOf" srcId="{94CEAD76-0AD7-4E9E-B99F-C74FEFAEC413}" destId="{ECA9A25B-1707-4CC8-801D-A9C4848BC4CD}" srcOrd="5" destOrd="0" presId="urn:microsoft.com/office/officeart/2005/8/layout/radial1"/>
    <dgm:cxn modelId="{5349347F-B302-4D99-8D7E-50BCC2C1B7BE}" type="presParOf" srcId="{ECA9A25B-1707-4CC8-801D-A9C4848BC4CD}" destId="{A42FA971-65D6-4F01-A8A2-7BE898B39D0A}" srcOrd="0" destOrd="0" presId="urn:microsoft.com/office/officeart/2005/8/layout/radial1"/>
    <dgm:cxn modelId="{DCD1DF9A-84A9-4573-A51C-C993F37EB410}" type="presParOf" srcId="{94CEAD76-0AD7-4E9E-B99F-C74FEFAEC413}" destId="{29F7038E-9A09-4880-8E95-F77AAE20376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D4CD-9F57-44E0-967B-2C94EC747F02}">
      <dsp:nvSpPr>
        <dsp:cNvPr id="0" name=""/>
        <dsp:cNvSpPr/>
      </dsp:nvSpPr>
      <dsp:spPr>
        <a:xfrm>
          <a:off x="7378790" y="1935777"/>
          <a:ext cx="395069" cy="46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6"/>
              </a:lnTo>
              <a:lnTo>
                <a:pt x="395069" y="46849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1B853-AA94-4D59-8860-4B1F2BE73EA1}">
      <dsp:nvSpPr>
        <dsp:cNvPr id="0" name=""/>
        <dsp:cNvSpPr/>
      </dsp:nvSpPr>
      <dsp:spPr>
        <a:xfrm>
          <a:off x="4726376" y="945558"/>
          <a:ext cx="3349432" cy="325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4"/>
              </a:lnTo>
              <a:lnTo>
                <a:pt x="3349432" y="142444"/>
              </a:lnTo>
              <a:lnTo>
                <a:pt x="3349432" y="325411"/>
              </a:lnTo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B502202-B833-495C-AC0C-198D64DDEC2D}">
      <dsp:nvSpPr>
        <dsp:cNvPr id="0" name=""/>
        <dsp:cNvSpPr/>
      </dsp:nvSpPr>
      <dsp:spPr>
        <a:xfrm>
          <a:off x="186705" y="1922751"/>
          <a:ext cx="787997" cy="1785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873"/>
              </a:lnTo>
              <a:lnTo>
                <a:pt x="787997" y="178587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E69F4-374D-4C9C-A57A-8ADFF1FD9B6A}">
      <dsp:nvSpPr>
        <dsp:cNvPr id="0" name=""/>
        <dsp:cNvSpPr/>
      </dsp:nvSpPr>
      <dsp:spPr>
        <a:xfrm>
          <a:off x="186705" y="1922751"/>
          <a:ext cx="758479" cy="73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589"/>
              </a:lnTo>
              <a:lnTo>
                <a:pt x="758479" y="73558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54DEC-77AC-4FD7-A132-36D656BDC533}">
      <dsp:nvSpPr>
        <dsp:cNvPr id="0" name=""/>
        <dsp:cNvSpPr/>
      </dsp:nvSpPr>
      <dsp:spPr>
        <a:xfrm>
          <a:off x="927872" y="945558"/>
          <a:ext cx="3798503" cy="338437"/>
        </a:xfrm>
        <a:custGeom>
          <a:avLst/>
          <a:gdLst/>
          <a:ahLst/>
          <a:cxnLst/>
          <a:rect l="0" t="0" r="0" b="0"/>
          <a:pathLst>
            <a:path>
              <a:moveTo>
                <a:pt x="3798503" y="0"/>
              </a:moveTo>
              <a:lnTo>
                <a:pt x="3798503" y="155469"/>
              </a:lnTo>
              <a:lnTo>
                <a:pt x="0" y="155469"/>
              </a:lnTo>
              <a:lnTo>
                <a:pt x="0" y="338437"/>
              </a:lnTo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AC2929E-CCD5-4577-AA2D-743D7F6A5947}">
      <dsp:nvSpPr>
        <dsp:cNvPr id="0" name=""/>
        <dsp:cNvSpPr/>
      </dsp:nvSpPr>
      <dsp:spPr>
        <a:xfrm>
          <a:off x="3855103" y="74286"/>
          <a:ext cx="1742544" cy="871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Additive </a:t>
          </a:r>
          <a:r>
            <a:rPr lang="en-GB" sz="2100" kern="1200" noProof="0" dirty="0" err="1"/>
            <a:t>Manufacturi</a:t>
          </a:r>
          <a:r>
            <a:rPr lang="es-ES" sz="2100" kern="1200" dirty="0"/>
            <a:t>ng </a:t>
          </a:r>
          <a:endParaRPr lang="en-GB" sz="2100" kern="1200" dirty="0"/>
        </a:p>
      </dsp:txBody>
      <dsp:txXfrm>
        <a:off x="3855103" y="74286"/>
        <a:ext cx="1742544" cy="871272"/>
      </dsp:txXfrm>
    </dsp:sp>
    <dsp:sp modelId="{FCA382DC-B874-48A7-A33D-F51681DB815C}">
      <dsp:nvSpPr>
        <dsp:cNvPr id="0" name=""/>
        <dsp:cNvSpPr/>
      </dsp:nvSpPr>
      <dsp:spPr>
        <a:xfrm>
          <a:off x="1413" y="1283995"/>
          <a:ext cx="1852917" cy="638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Cladding technique</a:t>
          </a:r>
        </a:p>
      </dsp:txBody>
      <dsp:txXfrm>
        <a:off x="1413" y="1283995"/>
        <a:ext cx="1852917" cy="638755"/>
      </dsp:txXfrm>
    </dsp:sp>
    <dsp:sp modelId="{D02B4D8F-43A5-4DFF-9DF5-A3863072E76F}">
      <dsp:nvSpPr>
        <dsp:cNvPr id="0" name=""/>
        <dsp:cNvSpPr/>
      </dsp:nvSpPr>
      <dsp:spPr>
        <a:xfrm>
          <a:off x="945184" y="2222704"/>
          <a:ext cx="1742544" cy="871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Repair</a:t>
          </a:r>
        </a:p>
      </dsp:txBody>
      <dsp:txXfrm>
        <a:off x="945184" y="2222704"/>
        <a:ext cx="1742544" cy="871272"/>
      </dsp:txXfrm>
    </dsp:sp>
    <dsp:sp modelId="{553DCA53-1B8F-40D2-8894-97B993598334}">
      <dsp:nvSpPr>
        <dsp:cNvPr id="0" name=""/>
        <dsp:cNvSpPr/>
      </dsp:nvSpPr>
      <dsp:spPr>
        <a:xfrm>
          <a:off x="974703" y="3272988"/>
          <a:ext cx="1742544" cy="871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Cover</a:t>
          </a:r>
        </a:p>
      </dsp:txBody>
      <dsp:txXfrm>
        <a:off x="974703" y="3272988"/>
        <a:ext cx="1742544" cy="871272"/>
      </dsp:txXfrm>
    </dsp:sp>
    <dsp:sp modelId="{31DC42BA-2C62-4AA5-A7A0-88C23644A5F9}">
      <dsp:nvSpPr>
        <dsp:cNvPr id="0" name=""/>
        <dsp:cNvSpPr/>
      </dsp:nvSpPr>
      <dsp:spPr>
        <a:xfrm>
          <a:off x="7204536" y="1270970"/>
          <a:ext cx="1742544" cy="664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3D printing technique </a:t>
          </a:r>
        </a:p>
      </dsp:txBody>
      <dsp:txXfrm>
        <a:off x="7204536" y="1270970"/>
        <a:ext cx="1742544" cy="664806"/>
      </dsp:txXfrm>
    </dsp:sp>
    <dsp:sp modelId="{518C906B-D016-45B4-8AB4-693603935A67}">
      <dsp:nvSpPr>
        <dsp:cNvPr id="0" name=""/>
        <dsp:cNvSpPr/>
      </dsp:nvSpPr>
      <dsp:spPr>
        <a:xfrm>
          <a:off x="7773860" y="2044721"/>
          <a:ext cx="2489817" cy="719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Free forming build-up welding</a:t>
          </a:r>
        </a:p>
      </dsp:txBody>
      <dsp:txXfrm>
        <a:off x="7773860" y="2044721"/>
        <a:ext cx="2489817" cy="719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D4CD-9F57-44E0-967B-2C94EC747F02}">
      <dsp:nvSpPr>
        <dsp:cNvPr id="0" name=""/>
        <dsp:cNvSpPr/>
      </dsp:nvSpPr>
      <dsp:spPr>
        <a:xfrm>
          <a:off x="7378790" y="1935777"/>
          <a:ext cx="395069" cy="46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6"/>
              </a:lnTo>
              <a:lnTo>
                <a:pt x="395069" y="46849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1B853-AA94-4D59-8860-4B1F2BE73EA1}">
      <dsp:nvSpPr>
        <dsp:cNvPr id="0" name=""/>
        <dsp:cNvSpPr/>
      </dsp:nvSpPr>
      <dsp:spPr>
        <a:xfrm>
          <a:off x="4666345" y="871753"/>
          <a:ext cx="3409463" cy="399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49"/>
              </a:lnTo>
              <a:lnTo>
                <a:pt x="3409463" y="216249"/>
              </a:lnTo>
              <a:lnTo>
                <a:pt x="3409463" y="399217"/>
              </a:lnTo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7B502202-B833-495C-AC0C-198D64DDEC2D}">
      <dsp:nvSpPr>
        <dsp:cNvPr id="0" name=""/>
        <dsp:cNvSpPr/>
      </dsp:nvSpPr>
      <dsp:spPr>
        <a:xfrm>
          <a:off x="186705" y="1922751"/>
          <a:ext cx="787997" cy="1785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873"/>
              </a:lnTo>
              <a:lnTo>
                <a:pt x="787997" y="178587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E69F4-374D-4C9C-A57A-8ADFF1FD9B6A}">
      <dsp:nvSpPr>
        <dsp:cNvPr id="0" name=""/>
        <dsp:cNvSpPr/>
      </dsp:nvSpPr>
      <dsp:spPr>
        <a:xfrm>
          <a:off x="186705" y="1922751"/>
          <a:ext cx="758479" cy="73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589"/>
              </a:lnTo>
              <a:lnTo>
                <a:pt x="758479" y="735589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54DEC-77AC-4FD7-A132-36D656BDC533}">
      <dsp:nvSpPr>
        <dsp:cNvPr id="0" name=""/>
        <dsp:cNvSpPr/>
      </dsp:nvSpPr>
      <dsp:spPr>
        <a:xfrm>
          <a:off x="927872" y="871753"/>
          <a:ext cx="3738473" cy="412242"/>
        </a:xfrm>
        <a:custGeom>
          <a:avLst/>
          <a:gdLst/>
          <a:ahLst/>
          <a:cxnLst/>
          <a:rect l="0" t="0" r="0" b="0"/>
          <a:pathLst>
            <a:path>
              <a:moveTo>
                <a:pt x="3738473" y="0"/>
              </a:moveTo>
              <a:lnTo>
                <a:pt x="3738473" y="229275"/>
              </a:lnTo>
              <a:lnTo>
                <a:pt x="0" y="229275"/>
              </a:lnTo>
              <a:lnTo>
                <a:pt x="0" y="412242"/>
              </a:lnTo>
            </a:path>
          </a:pathLst>
        </a:custGeom>
        <a:noFill/>
        <a:ln w="571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AC2929E-CCD5-4577-AA2D-743D7F6A5947}">
      <dsp:nvSpPr>
        <dsp:cNvPr id="0" name=""/>
        <dsp:cNvSpPr/>
      </dsp:nvSpPr>
      <dsp:spPr>
        <a:xfrm>
          <a:off x="3795073" y="480"/>
          <a:ext cx="1742544" cy="871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Additive </a:t>
          </a:r>
          <a:r>
            <a:rPr lang="en-GB" sz="2100" kern="1200" noProof="0" dirty="0" err="1"/>
            <a:t>Manufacturi</a:t>
          </a:r>
          <a:r>
            <a:rPr lang="es-ES" sz="2100" kern="1200" dirty="0"/>
            <a:t>ng </a:t>
          </a:r>
          <a:endParaRPr lang="en-GB" sz="2100" kern="1200" dirty="0"/>
        </a:p>
      </dsp:txBody>
      <dsp:txXfrm>
        <a:off x="3795073" y="480"/>
        <a:ext cx="1742544" cy="871272"/>
      </dsp:txXfrm>
    </dsp:sp>
    <dsp:sp modelId="{FCA382DC-B874-48A7-A33D-F51681DB815C}">
      <dsp:nvSpPr>
        <dsp:cNvPr id="0" name=""/>
        <dsp:cNvSpPr/>
      </dsp:nvSpPr>
      <dsp:spPr>
        <a:xfrm>
          <a:off x="1413" y="1283995"/>
          <a:ext cx="1852917" cy="638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Cladding technique</a:t>
          </a:r>
        </a:p>
      </dsp:txBody>
      <dsp:txXfrm>
        <a:off x="1413" y="1283995"/>
        <a:ext cx="1852917" cy="638755"/>
      </dsp:txXfrm>
    </dsp:sp>
    <dsp:sp modelId="{D02B4D8F-43A5-4DFF-9DF5-A3863072E76F}">
      <dsp:nvSpPr>
        <dsp:cNvPr id="0" name=""/>
        <dsp:cNvSpPr/>
      </dsp:nvSpPr>
      <dsp:spPr>
        <a:xfrm>
          <a:off x="945184" y="2222704"/>
          <a:ext cx="1742544" cy="871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Repair</a:t>
          </a:r>
        </a:p>
      </dsp:txBody>
      <dsp:txXfrm>
        <a:off x="945184" y="2222704"/>
        <a:ext cx="1742544" cy="871272"/>
      </dsp:txXfrm>
    </dsp:sp>
    <dsp:sp modelId="{553DCA53-1B8F-40D2-8894-97B993598334}">
      <dsp:nvSpPr>
        <dsp:cNvPr id="0" name=""/>
        <dsp:cNvSpPr/>
      </dsp:nvSpPr>
      <dsp:spPr>
        <a:xfrm>
          <a:off x="974703" y="3272988"/>
          <a:ext cx="1742544" cy="871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Cover</a:t>
          </a:r>
        </a:p>
      </dsp:txBody>
      <dsp:txXfrm>
        <a:off x="974703" y="3272988"/>
        <a:ext cx="1742544" cy="871272"/>
      </dsp:txXfrm>
    </dsp:sp>
    <dsp:sp modelId="{31DC42BA-2C62-4AA5-A7A0-88C23644A5F9}">
      <dsp:nvSpPr>
        <dsp:cNvPr id="0" name=""/>
        <dsp:cNvSpPr/>
      </dsp:nvSpPr>
      <dsp:spPr>
        <a:xfrm>
          <a:off x="7204536" y="1270970"/>
          <a:ext cx="1742544" cy="664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3D printing technique </a:t>
          </a:r>
        </a:p>
      </dsp:txBody>
      <dsp:txXfrm>
        <a:off x="7204536" y="1270970"/>
        <a:ext cx="1742544" cy="664806"/>
      </dsp:txXfrm>
    </dsp:sp>
    <dsp:sp modelId="{518C906B-D016-45B4-8AB4-693603935A67}">
      <dsp:nvSpPr>
        <dsp:cNvPr id="0" name=""/>
        <dsp:cNvSpPr/>
      </dsp:nvSpPr>
      <dsp:spPr>
        <a:xfrm>
          <a:off x="7773860" y="2044721"/>
          <a:ext cx="2489817" cy="719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noProof="0" dirty="0"/>
            <a:t>Free forming build-up welding</a:t>
          </a:r>
        </a:p>
      </dsp:txBody>
      <dsp:txXfrm>
        <a:off x="7773860" y="2044721"/>
        <a:ext cx="2489817" cy="719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4EAB-7E64-4474-96B3-E528D4946E27}">
      <dsp:nvSpPr>
        <dsp:cNvPr id="0" name=""/>
        <dsp:cNvSpPr/>
      </dsp:nvSpPr>
      <dsp:spPr>
        <a:xfrm>
          <a:off x="8835810" y="1882857"/>
          <a:ext cx="248147" cy="105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063"/>
              </a:lnTo>
              <a:lnTo>
                <a:pt x="248147" y="105306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A76EE-85ED-44E1-8C8F-5FE42501D20A}">
      <dsp:nvSpPr>
        <dsp:cNvPr id="0" name=""/>
        <dsp:cNvSpPr/>
      </dsp:nvSpPr>
      <dsp:spPr>
        <a:xfrm>
          <a:off x="5094618" y="629530"/>
          <a:ext cx="4150095" cy="38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18"/>
              </a:lnTo>
              <a:lnTo>
                <a:pt x="4150095" y="170718"/>
              </a:lnTo>
              <a:lnTo>
                <a:pt x="4150095" y="38802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3791C-0E3D-4D60-89B8-EF0C1DEDD7CA}">
      <dsp:nvSpPr>
        <dsp:cNvPr id="0" name=""/>
        <dsp:cNvSpPr/>
      </dsp:nvSpPr>
      <dsp:spPr>
        <a:xfrm>
          <a:off x="5794927" y="1917802"/>
          <a:ext cx="277400" cy="122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435"/>
              </a:lnTo>
              <a:lnTo>
                <a:pt x="277400" y="1229435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F22AA-6BC0-420C-A531-0E4F466BE4A1}">
      <dsp:nvSpPr>
        <dsp:cNvPr id="0" name=""/>
        <dsp:cNvSpPr/>
      </dsp:nvSpPr>
      <dsp:spPr>
        <a:xfrm>
          <a:off x="5094618" y="629530"/>
          <a:ext cx="1186615" cy="42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63"/>
              </a:lnTo>
              <a:lnTo>
                <a:pt x="1186615" y="205663"/>
              </a:lnTo>
              <a:lnTo>
                <a:pt x="1186615" y="42297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5B21E-65EB-4DBE-B1E9-C341D77A2528}">
      <dsp:nvSpPr>
        <dsp:cNvPr id="0" name=""/>
        <dsp:cNvSpPr/>
      </dsp:nvSpPr>
      <dsp:spPr>
        <a:xfrm>
          <a:off x="3014819" y="1893153"/>
          <a:ext cx="209817" cy="124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881"/>
              </a:lnTo>
              <a:lnTo>
                <a:pt x="209817" y="124688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0E126-7E65-490D-BF0A-D89FE28E68D8}">
      <dsp:nvSpPr>
        <dsp:cNvPr id="0" name=""/>
        <dsp:cNvSpPr/>
      </dsp:nvSpPr>
      <dsp:spPr>
        <a:xfrm>
          <a:off x="3559430" y="629530"/>
          <a:ext cx="1535187" cy="398323"/>
        </a:xfrm>
        <a:custGeom>
          <a:avLst/>
          <a:gdLst/>
          <a:ahLst/>
          <a:cxnLst/>
          <a:rect l="0" t="0" r="0" b="0"/>
          <a:pathLst>
            <a:path>
              <a:moveTo>
                <a:pt x="1535187" y="0"/>
              </a:moveTo>
              <a:lnTo>
                <a:pt x="1535187" y="181015"/>
              </a:lnTo>
              <a:lnTo>
                <a:pt x="0" y="181015"/>
              </a:lnTo>
              <a:lnTo>
                <a:pt x="0" y="39832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2A746-D452-469E-A41E-5CD9DBB3B52C}">
      <dsp:nvSpPr>
        <dsp:cNvPr id="0" name=""/>
        <dsp:cNvSpPr/>
      </dsp:nvSpPr>
      <dsp:spPr>
        <a:xfrm>
          <a:off x="439565" y="1915918"/>
          <a:ext cx="197042" cy="114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326"/>
              </a:lnTo>
              <a:lnTo>
                <a:pt x="197042" y="114532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F25FA-26D7-47E4-B100-8945ED66B366}">
      <dsp:nvSpPr>
        <dsp:cNvPr id="0" name=""/>
        <dsp:cNvSpPr/>
      </dsp:nvSpPr>
      <dsp:spPr>
        <a:xfrm>
          <a:off x="1010377" y="629530"/>
          <a:ext cx="4084240" cy="421088"/>
        </a:xfrm>
        <a:custGeom>
          <a:avLst/>
          <a:gdLst/>
          <a:ahLst/>
          <a:cxnLst/>
          <a:rect l="0" t="0" r="0" b="0"/>
          <a:pathLst>
            <a:path>
              <a:moveTo>
                <a:pt x="4084240" y="0"/>
              </a:moveTo>
              <a:lnTo>
                <a:pt x="4084240" y="203780"/>
              </a:lnTo>
              <a:lnTo>
                <a:pt x="0" y="203780"/>
              </a:lnTo>
              <a:lnTo>
                <a:pt x="0" y="42108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2AFBC-87F9-4C9C-9376-EDCE82C4A17E}">
      <dsp:nvSpPr>
        <dsp:cNvPr id="0" name=""/>
        <dsp:cNvSpPr/>
      </dsp:nvSpPr>
      <dsp:spPr>
        <a:xfrm>
          <a:off x="3297398" y="0"/>
          <a:ext cx="3594438" cy="62953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>
              <a:solidFill>
                <a:schemeClr val="tx1"/>
              </a:solidFill>
            </a:rPr>
            <a:t>AM 3D printing techniques </a:t>
          </a:r>
        </a:p>
      </dsp:txBody>
      <dsp:txXfrm>
        <a:off x="3297398" y="0"/>
        <a:ext cx="3594438" cy="629530"/>
      </dsp:txXfrm>
    </dsp:sp>
    <dsp:sp modelId="{8CE21CD8-5EE9-4C29-BF4E-5906061A5488}">
      <dsp:nvSpPr>
        <dsp:cNvPr id="0" name=""/>
        <dsp:cNvSpPr/>
      </dsp:nvSpPr>
      <dsp:spPr>
        <a:xfrm>
          <a:off x="296862" y="1050619"/>
          <a:ext cx="1427030" cy="86529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 dirty="0"/>
        </a:p>
      </dsp:txBody>
      <dsp:txXfrm>
        <a:off x="296862" y="1050619"/>
        <a:ext cx="1427030" cy="865299"/>
      </dsp:txXfrm>
    </dsp:sp>
    <dsp:sp modelId="{D43A7E55-5692-4F61-B267-F6E1C5A75EB9}">
      <dsp:nvSpPr>
        <dsp:cNvPr id="0" name=""/>
        <dsp:cNvSpPr/>
      </dsp:nvSpPr>
      <dsp:spPr>
        <a:xfrm>
          <a:off x="636607" y="2142705"/>
          <a:ext cx="778169" cy="183707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-SLS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SLM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DMLS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EBM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-MJF</a:t>
          </a:r>
        </a:p>
      </dsp:txBody>
      <dsp:txXfrm>
        <a:off x="636607" y="2142705"/>
        <a:ext cx="778169" cy="1837079"/>
      </dsp:txXfrm>
    </dsp:sp>
    <dsp:sp modelId="{7AC52BE1-D011-41EC-83D3-7BC39A88D3E8}">
      <dsp:nvSpPr>
        <dsp:cNvPr id="0" name=""/>
        <dsp:cNvSpPr/>
      </dsp:nvSpPr>
      <dsp:spPr>
        <a:xfrm>
          <a:off x="2878667" y="1027853"/>
          <a:ext cx="1361527" cy="86529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2878667" y="1027853"/>
        <a:ext cx="1361527" cy="865299"/>
      </dsp:txXfrm>
    </dsp:sp>
    <dsp:sp modelId="{8AB8ABEC-3CA5-4FBA-AAF3-C788ED02B3B5}">
      <dsp:nvSpPr>
        <dsp:cNvPr id="0" name=""/>
        <dsp:cNvSpPr/>
      </dsp:nvSpPr>
      <dsp:spPr>
        <a:xfrm>
          <a:off x="3224636" y="2264687"/>
          <a:ext cx="803397" cy="175069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LENS      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EBAM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DMT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DMD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3224636" y="2264687"/>
        <a:ext cx="803397" cy="1750694"/>
      </dsp:txXfrm>
    </dsp:sp>
    <dsp:sp modelId="{88DBC684-29EF-4B5F-BABE-8965669C6ADC}">
      <dsp:nvSpPr>
        <dsp:cNvPr id="0" name=""/>
        <dsp:cNvSpPr/>
      </dsp:nvSpPr>
      <dsp:spPr>
        <a:xfrm>
          <a:off x="5673350" y="1052502"/>
          <a:ext cx="1215765" cy="86529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5673350" y="1052502"/>
        <a:ext cx="1215765" cy="865299"/>
      </dsp:txXfrm>
    </dsp:sp>
    <dsp:sp modelId="{43A1FCAB-56B0-4474-9D03-A8D4E710F205}">
      <dsp:nvSpPr>
        <dsp:cNvPr id="0" name=""/>
        <dsp:cNvSpPr/>
      </dsp:nvSpPr>
      <dsp:spPr>
        <a:xfrm>
          <a:off x="6072328" y="2506272"/>
          <a:ext cx="803397" cy="128193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DOD      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MJ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NPJ 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6072328" y="2506272"/>
        <a:ext cx="803397" cy="1281930"/>
      </dsp:txXfrm>
    </dsp:sp>
    <dsp:sp modelId="{F5A15620-1061-4F34-BB78-48EF1A478CFD}">
      <dsp:nvSpPr>
        <dsp:cNvPr id="0" name=""/>
        <dsp:cNvSpPr/>
      </dsp:nvSpPr>
      <dsp:spPr>
        <a:xfrm>
          <a:off x="8733584" y="1017557"/>
          <a:ext cx="1022257" cy="86529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8733584" y="1017557"/>
        <a:ext cx="1022257" cy="865299"/>
      </dsp:txXfrm>
    </dsp:sp>
    <dsp:sp modelId="{C0663524-F05B-4A6B-B47C-3B2382D5E695}">
      <dsp:nvSpPr>
        <dsp:cNvPr id="0" name=""/>
        <dsp:cNvSpPr/>
      </dsp:nvSpPr>
      <dsp:spPr>
        <a:xfrm>
          <a:off x="9083957" y="2585879"/>
          <a:ext cx="738681" cy="70008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- BJ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9083957" y="2585879"/>
        <a:ext cx="738681" cy="700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57FDE-F72B-40BD-AB09-49FBDB467A4C}">
      <dsp:nvSpPr>
        <dsp:cNvPr id="0" name=""/>
        <dsp:cNvSpPr/>
      </dsp:nvSpPr>
      <dsp:spPr>
        <a:xfrm>
          <a:off x="4671382" y="1932322"/>
          <a:ext cx="2161886" cy="2341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Additive manufacturing application in particle accelerator</a:t>
          </a:r>
        </a:p>
      </dsp:txBody>
      <dsp:txXfrm>
        <a:off x="4987983" y="2275166"/>
        <a:ext cx="1528684" cy="1655395"/>
      </dsp:txXfrm>
    </dsp:sp>
    <dsp:sp modelId="{FF432AD5-48CC-4975-B0EA-3C8392B3EBC4}">
      <dsp:nvSpPr>
        <dsp:cNvPr id="0" name=""/>
        <dsp:cNvSpPr/>
      </dsp:nvSpPr>
      <dsp:spPr>
        <a:xfrm rot="13115542">
          <a:off x="3855306" y="2035286"/>
          <a:ext cx="1152734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1152734" y="13603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402855" y="2020071"/>
        <a:ext cx="57636" cy="57636"/>
      </dsp:txXfrm>
    </dsp:sp>
    <dsp:sp modelId="{3437A3E4-EF64-45FB-81E6-3930C2F72EB4}">
      <dsp:nvSpPr>
        <dsp:cNvPr id="0" name=""/>
        <dsp:cNvSpPr/>
      </dsp:nvSpPr>
      <dsp:spPr>
        <a:xfrm>
          <a:off x="2250203" y="111967"/>
          <a:ext cx="1943254" cy="1942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Study the suitability of AM technology facing to conventional methods</a:t>
          </a:r>
        </a:p>
      </dsp:txBody>
      <dsp:txXfrm>
        <a:off x="2534786" y="396478"/>
        <a:ext cx="1374088" cy="1373740"/>
      </dsp:txXfrm>
    </dsp:sp>
    <dsp:sp modelId="{56802008-6968-4DDE-A97A-F0EDD6DD6EBE}">
      <dsp:nvSpPr>
        <dsp:cNvPr id="0" name=""/>
        <dsp:cNvSpPr/>
      </dsp:nvSpPr>
      <dsp:spPr>
        <a:xfrm rot="57509">
          <a:off x="6833050" y="3117996"/>
          <a:ext cx="1273716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1273716" y="13603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438066" y="3099757"/>
        <a:ext cx="63685" cy="63685"/>
      </dsp:txXfrm>
    </dsp:sp>
    <dsp:sp modelId="{7D3A8178-8843-4C80-A242-B826E4D6FF7D}">
      <dsp:nvSpPr>
        <dsp:cNvPr id="0" name=""/>
        <dsp:cNvSpPr/>
      </dsp:nvSpPr>
      <dsp:spPr>
        <a:xfrm>
          <a:off x="8106530" y="2160600"/>
          <a:ext cx="2035825" cy="1997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Research advances on additive manufacturing applied on particle accelerator components</a:t>
          </a:r>
        </a:p>
      </dsp:txBody>
      <dsp:txXfrm>
        <a:off x="8404670" y="2453107"/>
        <a:ext cx="1439545" cy="1412346"/>
      </dsp:txXfrm>
    </dsp:sp>
    <dsp:sp modelId="{ECA9A25B-1707-4CC8-801D-A9C4848BC4CD}">
      <dsp:nvSpPr>
        <dsp:cNvPr id="0" name=""/>
        <dsp:cNvSpPr/>
      </dsp:nvSpPr>
      <dsp:spPr>
        <a:xfrm rot="10568973">
          <a:off x="2372687" y="3239211"/>
          <a:ext cx="2303376" cy="27207"/>
        </a:xfrm>
        <a:custGeom>
          <a:avLst/>
          <a:gdLst/>
          <a:ahLst/>
          <a:cxnLst/>
          <a:rect l="0" t="0" r="0" b="0"/>
          <a:pathLst>
            <a:path>
              <a:moveTo>
                <a:pt x="0" y="13603"/>
              </a:moveTo>
              <a:lnTo>
                <a:pt x="2303376" y="13603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3466791" y="3195230"/>
        <a:ext cx="115168" cy="115168"/>
      </dsp:txXfrm>
    </dsp:sp>
    <dsp:sp modelId="{29F7038E-9A09-4880-8E95-F77AAE203769}">
      <dsp:nvSpPr>
        <dsp:cNvPr id="0" name=""/>
        <dsp:cNvSpPr/>
      </dsp:nvSpPr>
      <dsp:spPr>
        <a:xfrm>
          <a:off x="306150" y="2303393"/>
          <a:ext cx="2071223" cy="2192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Identification of problems and possible solution in the use of AM to manufacture PA components</a:t>
          </a:r>
        </a:p>
      </dsp:txBody>
      <dsp:txXfrm>
        <a:off x="609474" y="2624498"/>
        <a:ext cx="1464575" cy="155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924C6-F35E-47C1-858A-63F47F0E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C1E20C-D519-412A-B129-4F6CC7FD6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7241F-A962-40DC-8561-37B2F6A9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A2752-011E-4632-83B6-4A47186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C00A2-D662-4CCE-9FF9-B88A9859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9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2D74B-0EAD-4CC2-BA78-569127A6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B2590E-6FF9-4FD3-9B9C-D6D07BC34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CC52D8-2651-42BB-BFCB-33EE13B8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9A7F4-C1ED-4B25-96CF-913A11B0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EB632-3961-4AC0-9510-6C08C78D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971EEC-2CC7-4F1B-B664-B1A50B4B5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216D72-D0A4-4FAD-8D11-91B6D7AE1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31AF7B-D9A5-41C9-9388-D31CD960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1F200-F7A4-4FF2-93CC-128F303E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5B51-B721-4DC9-8D8C-5B376E36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2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3457-A1B2-47A3-81BB-FD89A76C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D7C5A3-AA3B-41F1-B28E-DB50493D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D7AAC-E5BC-4EF1-9B01-B79CE28C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E2E34-B475-4FA6-B8D4-822E85F1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E5B347-90B5-4AF6-9C0C-4CDF5F81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0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49D96-108E-42F6-B8A9-7404A7F6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A2E3E-47F6-4A42-A981-C8450330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83FCC6-383C-4351-82A6-232ED346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465AC-1722-4FBA-8593-75643A5D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8468E6-B855-457E-B8E2-3427AC40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9C97B-D34A-450B-BBEA-214AC13A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C0159D-1FCC-4B9A-8F68-68ACA96F0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976A6F-D665-4B71-B0B1-931B397C3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35087D-CF5C-4A00-A62B-51F0D3E4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B33F1F-59C3-4805-9B77-EB02EBF5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EF2190-B2FB-4048-B912-EA591E65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2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7AC5-7900-46C9-B625-E2FD9376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1ACA0C-ED20-4523-B60D-8A94DD80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298712-F879-45EE-A27D-B1B32790C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F04D49-35A8-4889-97E1-D0855B217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BE0812-24A5-44F1-B3CF-BFDDC8B70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116853-BC74-4E79-B25F-D0CAC79C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24CEE-1B60-4611-BC35-FE9A182F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6F5544-8CF2-4FFE-ADB3-7DA91615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0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675F0-2285-408B-BB81-3D3D9A47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E576EF-991C-42C1-A918-18A96387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AD5EA2-AA3B-45D0-B9BF-0F65C56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6459BA-65C6-4BDE-AB3E-0C8CD361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2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8CC68D-E36F-4FA8-ABFF-153E221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7621A5-766F-4FB7-A27E-5AE9D7FE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C396C-38BC-4B0D-8010-308210A7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5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DE959-E38F-4867-9FEC-73D2EED0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BAF2D-0028-4D57-90DD-EEB0A40D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584793-DAAC-4888-A75F-50A17B161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7C2EAB-2404-4029-86B0-3706285D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79A606-6D7E-4225-B6F1-F01998A9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40E64-50CA-468C-81F8-AAAA83A1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5BE7B-C2CF-4D32-B36B-2A8E21DA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64081D-BBD2-45B7-98F9-1C48EA7BC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5CCB06-40F8-4FED-B3F7-CC4DE23B3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0A3928-89FE-486C-A2A0-404978AC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1179CA-A73E-491A-A893-31B3BCF1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42356B-D361-44F4-BCB1-21C4D720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6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6BF9CD-6A83-4F4A-8B0A-89333201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0E8A79-9272-48F6-BA8A-5C186FCB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9EE6D-F883-43A1-9704-90DCE3826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424A-2651-4D49-B5B6-656E461F94BD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70C243-8A56-47C7-816A-4C2A6B377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0CC29-01F8-43D6-B430-5CA7F89B8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94C6-8766-46DE-B72C-943D433CEE1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E995AE0C-F2C3-4C44-A113-E85EDC28151F}"/>
              </a:ext>
            </a:extLst>
          </p:cNvPr>
          <p:cNvSpPr/>
          <p:nvPr/>
        </p:nvSpPr>
        <p:spPr>
          <a:xfrm>
            <a:off x="0" y="-18661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6ECE5F-F440-4C87-B3D1-04C9C8FFE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5" y="1371600"/>
            <a:ext cx="7464490" cy="1816217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GB" sz="4000" b="1" dirty="0"/>
              <a:t>Ways to choose the most suitable AM technique for particle accelerators components</a:t>
            </a: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D0C02D-D6BA-495B-8E83-2AF34259F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5" y="3410339"/>
            <a:ext cx="7464490" cy="1655762"/>
          </a:xfrm>
          <a:solidFill>
            <a:schemeClr val="accent1"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Significance in R&amp;D on Additive manufacturing applied on Particle Accelerators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algn="l"/>
            <a:r>
              <a:rPr lang="es-ES" dirty="0">
                <a:solidFill>
                  <a:schemeClr val="bg1"/>
                </a:solidFill>
              </a:rPr>
              <a:t>		P</a:t>
            </a:r>
            <a:r>
              <a:rPr lang="en-GB" dirty="0" err="1">
                <a:solidFill>
                  <a:schemeClr val="bg1"/>
                </a:solidFill>
              </a:rPr>
              <a:t>rof</a:t>
            </a:r>
            <a:r>
              <a:rPr lang="en-GB" dirty="0">
                <a:solidFill>
                  <a:schemeClr val="bg1"/>
                </a:solidFill>
              </a:rPr>
              <a:t>. Toms </a:t>
            </a:r>
            <a:r>
              <a:rPr lang="en-GB" dirty="0" err="1">
                <a:solidFill>
                  <a:schemeClr val="bg1"/>
                </a:solidFill>
              </a:rPr>
              <a:t>Torims</a:t>
            </a:r>
            <a:r>
              <a:rPr lang="en-GB" dirty="0">
                <a:solidFill>
                  <a:schemeClr val="bg1"/>
                </a:solidFill>
              </a:rPr>
              <a:t>, CERN/ RTU</a:t>
            </a:r>
          </a:p>
          <a:p>
            <a:r>
              <a:rPr lang="en-GB" sz="2000" dirty="0">
                <a:solidFill>
                  <a:schemeClr val="bg1"/>
                </a:solidFill>
              </a:rPr>
              <a:t>PhD Student Adrián Morales Casas,  RTU/ UPV</a:t>
            </a:r>
          </a:p>
          <a:p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800650-6D98-4208-8866-A98DDD0E7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55" y="5288621"/>
            <a:ext cx="1119676" cy="129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4A4EEE-1AE0-493A-B3AD-683C99D72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98" y="5288621"/>
            <a:ext cx="1295119" cy="129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092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2FC433B-9022-4312-9C67-346227A1EB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B0A2E5-0ED4-48EC-8BB2-B648A165DF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Comparison of techniques  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F2330865-A5BC-4DED-9B32-BAD764F96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784923"/>
              </p:ext>
            </p:extLst>
          </p:nvPr>
        </p:nvGraphicFramePr>
        <p:xfrm>
          <a:off x="838199" y="1838131"/>
          <a:ext cx="10515601" cy="4724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660">
                  <a:extLst>
                    <a:ext uri="{9D8B030D-6E8A-4147-A177-3AD203B41FA5}">
                      <a16:colId xmlns:a16="http://schemas.microsoft.com/office/drawing/2014/main" val="4112390712"/>
                    </a:ext>
                  </a:extLst>
                </a:gridCol>
                <a:gridCol w="4695012">
                  <a:extLst>
                    <a:ext uri="{9D8B030D-6E8A-4147-A177-3AD203B41FA5}">
                      <a16:colId xmlns:a16="http://schemas.microsoft.com/office/drawing/2014/main" val="1508949638"/>
                    </a:ext>
                  </a:extLst>
                </a:gridCol>
                <a:gridCol w="3505929">
                  <a:extLst>
                    <a:ext uri="{9D8B030D-6E8A-4147-A177-3AD203B41FA5}">
                      <a16:colId xmlns:a16="http://schemas.microsoft.com/office/drawing/2014/main" val="3645759439"/>
                    </a:ext>
                  </a:extLst>
                </a:gridCol>
              </a:tblGrid>
              <a:tr h="199289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EBM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126295"/>
                  </a:ext>
                </a:extLst>
              </a:tr>
              <a:tr h="501577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Working chamber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Under vacuum around 13 mbar and powder preheated up to 1100ºC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Inert gas environment (Argon) and powder preheated bellow 300ºC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909195"/>
                  </a:ext>
                </a:extLst>
              </a:tr>
              <a:tr h="398577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Selective melting source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Electron beam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Laser beam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184664"/>
                  </a:ext>
                </a:extLst>
              </a:tr>
              <a:tr h="199289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Scanning speed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170-160 mm/s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960-1500 mm/s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215753"/>
                  </a:ext>
                </a:extLst>
              </a:tr>
              <a:tr h="199289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density 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27-100 J/mm</a:t>
                      </a:r>
                      <a:r>
                        <a:rPr lang="en-GB" sz="1600" baseline="30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320790"/>
                  </a:ext>
                </a:extLst>
              </a:tr>
              <a:tr h="199289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Beam current 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20-18 mA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771436"/>
                  </a:ext>
                </a:extLst>
              </a:tr>
              <a:tr h="398577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Tensile ductility of the outcome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1012-1011 MPa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1058-978 MPa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961068"/>
                  </a:ext>
                </a:extLst>
              </a:tr>
              <a:tr h="398577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Fatigue strength of the outcome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350-550 MPa fatigue limit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350-550 MPa fatigue limit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275279"/>
                  </a:ext>
                </a:extLst>
              </a:tr>
              <a:tr h="398577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The hardness of the outcome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35-15 Rockwell hardness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35-27 Rockwell hardness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025913"/>
                  </a:ext>
                </a:extLst>
              </a:tr>
              <a:tr h="501577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Mechanical properties of the outcome 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Low ductility. The outcomes show comparable tensile ductility, fatigue strength, and hardness to SLS.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Higher yield and tensile strength (more ductility)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412086"/>
                  </a:ext>
                </a:extLst>
              </a:tr>
              <a:tr h="794827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Process parameters influence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Any significant deviation from optimum process parameters result in relatively large defects and poor mechanic properties 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Excessive energy inputs affecting less the mechanical properties than those caused by insufficient energy input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00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2FC433B-9022-4312-9C67-346227A1EB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B0A2E5-0ED4-48EC-8BB2-B648A165DF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Future avenues and conclusions 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4C9EC92-4CB7-4461-8369-81561575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9373" y="2520756"/>
            <a:ext cx="4775431" cy="102954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Re-education of engineer and designer.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3484AB-8D41-4073-8055-1DF263CF1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419804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SLS and EBM have both evidenced their suitability</a:t>
            </a:r>
            <a:r>
              <a:rPr lang="es-ES" dirty="0"/>
              <a:t>.</a:t>
            </a:r>
          </a:p>
          <a:p>
            <a:r>
              <a:rPr lang="en-GB" dirty="0"/>
              <a:t>The resulting components are getting closer to wrought manufactured materials.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183B82-13B5-4ABA-835F-29CD320D4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55" y="4158370"/>
            <a:ext cx="2570106" cy="2575136"/>
          </a:xfrm>
          <a:prstGeom prst="rect">
            <a:avLst/>
          </a:prstGeom>
        </p:spPr>
      </p:pic>
      <p:pic>
        <p:nvPicPr>
          <p:cNvPr id="8" name="Imagen 7" descr="Imagen que contiene cielo&#10;&#10;Descripción generada automáticamente">
            <a:extLst>
              <a:ext uri="{FF2B5EF4-FFF2-40B4-BE49-F238E27FC236}">
                <a16:creationId xmlns:a16="http://schemas.microsoft.com/office/drawing/2014/main" id="{ABC3D841-D6AA-4D38-A304-C4C3A06E6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6721" r="8188" b="4881"/>
          <a:stretch/>
        </p:blipFill>
        <p:spPr>
          <a:xfrm>
            <a:off x="2018522" y="4722815"/>
            <a:ext cx="4077478" cy="14462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BB5FAE-1A63-4E1E-BBE0-903ADA7EF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27" y="4226738"/>
            <a:ext cx="2438400" cy="2438400"/>
          </a:xfrm>
          <a:prstGeom prst="rect">
            <a:avLst/>
          </a:prstGeo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8AD0CE7-CAFB-4FE9-A6A7-D18A97989ADF}"/>
              </a:ext>
            </a:extLst>
          </p:cNvPr>
          <p:cNvSpPr txBox="1"/>
          <p:nvPr/>
        </p:nvSpPr>
        <p:spPr>
          <a:xfrm>
            <a:off x="2787520" y="4470547"/>
            <a:ext cx="253948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Additive Manufacturing </a:t>
            </a:r>
          </a:p>
        </p:txBody>
      </p:sp>
    </p:spTree>
    <p:extLst>
      <p:ext uri="{BB962C8B-B14F-4D97-AF65-F5344CB8AC3E}">
        <p14:creationId xmlns:p14="http://schemas.microsoft.com/office/powerpoint/2010/main" val="389347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2FC433B-9022-4312-9C67-346227A1EB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B0A2E5-0ED4-48EC-8BB2-B648A165DF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Current research front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74DF86-5204-46C2-866D-143E34FEA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631696"/>
              </p:ext>
            </p:extLst>
          </p:nvPr>
        </p:nvGraphicFramePr>
        <p:xfrm>
          <a:off x="838200" y="1690688"/>
          <a:ext cx="10515600" cy="472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62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AD4D590F-75E9-4D1B-9E0B-A17623F725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A1137A-B22B-4058-9F3B-9F64F5EB3A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Contend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6190B-D31F-4AF4-AA30-BAC7AA1ECF8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Overview of AM in industry and science   </a:t>
            </a:r>
          </a:p>
          <a:p>
            <a:r>
              <a:rPr lang="en-GB" dirty="0"/>
              <a:t>Description of technologies </a:t>
            </a:r>
          </a:p>
          <a:p>
            <a:r>
              <a:rPr lang="en-GB" dirty="0"/>
              <a:t>Comparison of technologies </a:t>
            </a:r>
          </a:p>
          <a:p>
            <a:r>
              <a:rPr lang="en-GB" dirty="0"/>
              <a:t>Future avenues and conclusions </a:t>
            </a:r>
          </a:p>
          <a:p>
            <a:r>
              <a:rPr lang="en-GB" dirty="0"/>
              <a:t>Current research front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96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B842D-26ED-45C6-B0A2-D4E1966D77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GB" dirty="0"/>
              <a:t>Overview  of AD in Industry and Science </a:t>
            </a:r>
          </a:p>
        </p:txBody>
      </p:sp>
      <p:pic>
        <p:nvPicPr>
          <p:cNvPr id="11" name="Imagen 10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D8EA66B2-D174-4C0A-8B23-DE2BB75E7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8" y="1880021"/>
            <a:ext cx="2196425" cy="1253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A72E02D3-A324-4569-B30B-3D17B068A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7023" y="1825625"/>
            <a:ext cx="3252642" cy="2615746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Automotive industry </a:t>
            </a:r>
          </a:p>
          <a:p>
            <a:r>
              <a:rPr lang="es-ES" dirty="0"/>
              <a:t>A</a:t>
            </a:r>
            <a:r>
              <a:rPr lang="en-GB" dirty="0" err="1"/>
              <a:t>ircraft</a:t>
            </a:r>
            <a:r>
              <a:rPr lang="en-GB" dirty="0"/>
              <a:t> Industry </a:t>
            </a:r>
          </a:p>
          <a:p>
            <a:r>
              <a:rPr lang="es-ES" dirty="0"/>
              <a:t>A</a:t>
            </a:r>
            <a:r>
              <a:rPr lang="en-GB" dirty="0" err="1"/>
              <a:t>erospace</a:t>
            </a:r>
            <a:r>
              <a:rPr lang="en-GB" dirty="0"/>
              <a:t> Industry </a:t>
            </a:r>
          </a:p>
          <a:p>
            <a:r>
              <a:rPr lang="es-ES" dirty="0"/>
              <a:t>S</a:t>
            </a:r>
            <a:r>
              <a:rPr lang="en-GB" dirty="0" err="1"/>
              <a:t>ervice</a:t>
            </a:r>
            <a:r>
              <a:rPr lang="en-GB" dirty="0"/>
              <a:t> Industry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0" name="Marcador de contenido 19">
            <a:extLst>
              <a:ext uri="{FF2B5EF4-FFF2-40B4-BE49-F238E27FC236}">
                <a16:creationId xmlns:a16="http://schemas.microsoft.com/office/drawing/2014/main" id="{6CEE5148-D424-415B-9D64-E5487FA5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2753" y="1880021"/>
            <a:ext cx="3252643" cy="2738892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ES" dirty="0"/>
              <a:t>CERN</a:t>
            </a:r>
          </a:p>
          <a:p>
            <a:r>
              <a:rPr lang="es-ES" dirty="0"/>
              <a:t>DESY</a:t>
            </a:r>
          </a:p>
          <a:p>
            <a:r>
              <a:rPr lang="es-ES" dirty="0"/>
              <a:t>LAL</a:t>
            </a:r>
          </a:p>
          <a:p>
            <a:r>
              <a:rPr lang="es-ES" dirty="0"/>
              <a:t>KEK</a:t>
            </a:r>
          </a:p>
          <a:p>
            <a:r>
              <a:rPr lang="es-ES" dirty="0"/>
              <a:t>ANL</a:t>
            </a:r>
          </a:p>
          <a:p>
            <a:r>
              <a:rPr lang="es-ES" dirty="0"/>
              <a:t>FNAL</a:t>
            </a:r>
            <a:endParaRPr lang="en-GB" dirty="0"/>
          </a:p>
        </p:txBody>
      </p:sp>
      <p:pic>
        <p:nvPicPr>
          <p:cNvPr id="24" name="Imagen 23" descr="Imagen que contiene pareja&#10;&#10;Descripción generada automáticamente">
            <a:extLst>
              <a:ext uri="{FF2B5EF4-FFF2-40B4-BE49-F238E27FC236}">
                <a16:creationId xmlns:a16="http://schemas.microsoft.com/office/drawing/2014/main" id="{8A9FE4C0-521C-4AC5-8E72-EDB2149DA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9" y="3398586"/>
            <a:ext cx="2230123" cy="1784099"/>
          </a:xfrm>
          <a:prstGeom prst="rect">
            <a:avLst/>
          </a:prstGeom>
        </p:spPr>
      </p:pic>
      <p:pic>
        <p:nvPicPr>
          <p:cNvPr id="26" name="Imagen 25" descr="Imagen que contiene interior, mesa, comida, sentado&#10;&#10;Descripción generada automáticamente">
            <a:extLst>
              <a:ext uri="{FF2B5EF4-FFF2-40B4-BE49-F238E27FC236}">
                <a16:creationId xmlns:a16="http://schemas.microsoft.com/office/drawing/2014/main" id="{C4860E9B-314F-450D-A49C-52DBD9F55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01" y="4722006"/>
            <a:ext cx="2378799" cy="178409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EE1AA43-3FAD-4207-B5F0-F97109AA8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0456" y="1794457"/>
            <a:ext cx="2244499" cy="2003778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CFD35395-D627-4192-AF41-82ED63A7D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075" y="3933172"/>
            <a:ext cx="2835880" cy="21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1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C053E17E-25C0-4972-9375-50C489990B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EBC889-CACA-43A0-9A76-57476005B0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Description of Technologies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A3ABD6E-98D3-488C-B350-45D9A943B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48995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interior, mesa, sentado&#10;&#10;Descripción generada automáticamente">
            <a:extLst>
              <a:ext uri="{FF2B5EF4-FFF2-40B4-BE49-F238E27FC236}">
                <a16:creationId xmlns:a16="http://schemas.microsoft.com/office/drawing/2014/main" id="{89362BA3-6FFE-462E-BFC1-38318934FA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46" y="3178678"/>
            <a:ext cx="2945748" cy="1645231"/>
          </a:xfrm>
          <a:prstGeom prst="rect">
            <a:avLst/>
          </a:prstGeom>
        </p:spPr>
      </p:pic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8A03B1F7-65A7-4E09-AC16-CFBC766A3956}"/>
              </a:ext>
            </a:extLst>
          </p:cNvPr>
          <p:cNvCxnSpPr>
            <a:cxnSpLocks/>
          </p:cNvCxnSpPr>
          <p:nvPr/>
        </p:nvCxnSpPr>
        <p:spPr>
          <a:xfrm flipV="1">
            <a:off x="3508313" y="3866357"/>
            <a:ext cx="821091" cy="457202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Imagen que contiene automóvil&#10;&#10;Descripción generada automáticamente">
            <a:extLst>
              <a:ext uri="{FF2B5EF4-FFF2-40B4-BE49-F238E27FC236}">
                <a16:creationId xmlns:a16="http://schemas.microsoft.com/office/drawing/2014/main" id="{4108D36E-ADF7-4754-AB54-164AFB000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25" y="4955569"/>
            <a:ext cx="1752989" cy="1041275"/>
          </a:xfrm>
          <a:prstGeom prst="rect">
            <a:avLst/>
          </a:prstGeom>
        </p:spPr>
      </p:pic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26190DAC-8E25-4FA6-973B-F9EC8C01CAFC}"/>
              </a:ext>
            </a:extLst>
          </p:cNvPr>
          <p:cNvCxnSpPr>
            <a:cxnSpLocks/>
          </p:cNvCxnSpPr>
          <p:nvPr/>
        </p:nvCxnSpPr>
        <p:spPr>
          <a:xfrm flipV="1">
            <a:off x="3508313" y="5169170"/>
            <a:ext cx="1184985" cy="326239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 descr="Imagen que contiene interior, mesa, ropa&#10;&#10;Descripción generada automáticamente">
            <a:extLst>
              <a:ext uri="{FF2B5EF4-FFF2-40B4-BE49-F238E27FC236}">
                <a16:creationId xmlns:a16="http://schemas.microsoft.com/office/drawing/2014/main" id="{E2DFAF63-123F-40A2-B652-8230E153BB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67" y="4557228"/>
            <a:ext cx="2857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0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C053E17E-25C0-4972-9375-50C489990B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EBC889-CACA-43A0-9A76-57476005B0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Description of Technologies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A3ABD6E-98D3-488C-B350-45D9A943B8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interior, mesa, sentado&#10;&#10;Descripción generada automáticamente">
            <a:extLst>
              <a:ext uri="{FF2B5EF4-FFF2-40B4-BE49-F238E27FC236}">
                <a16:creationId xmlns:a16="http://schemas.microsoft.com/office/drawing/2014/main" id="{89362BA3-6FFE-462E-BFC1-38318934FA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46" y="3178678"/>
            <a:ext cx="2945748" cy="1645231"/>
          </a:xfrm>
          <a:prstGeom prst="rect">
            <a:avLst/>
          </a:prstGeom>
        </p:spPr>
      </p:pic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8A03B1F7-65A7-4E09-AC16-CFBC766A3956}"/>
              </a:ext>
            </a:extLst>
          </p:cNvPr>
          <p:cNvCxnSpPr>
            <a:cxnSpLocks/>
          </p:cNvCxnSpPr>
          <p:nvPr/>
        </p:nvCxnSpPr>
        <p:spPr>
          <a:xfrm flipV="1">
            <a:off x="3508313" y="3866357"/>
            <a:ext cx="821091" cy="457202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Imagen que contiene automóvil&#10;&#10;Descripción generada automáticamente">
            <a:extLst>
              <a:ext uri="{FF2B5EF4-FFF2-40B4-BE49-F238E27FC236}">
                <a16:creationId xmlns:a16="http://schemas.microsoft.com/office/drawing/2014/main" id="{4108D36E-ADF7-4754-AB54-164AFB000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25" y="4955569"/>
            <a:ext cx="1752989" cy="1041275"/>
          </a:xfrm>
          <a:prstGeom prst="rect">
            <a:avLst/>
          </a:prstGeom>
        </p:spPr>
      </p:pic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26190DAC-8E25-4FA6-973B-F9EC8C01CAFC}"/>
              </a:ext>
            </a:extLst>
          </p:cNvPr>
          <p:cNvCxnSpPr>
            <a:cxnSpLocks/>
          </p:cNvCxnSpPr>
          <p:nvPr/>
        </p:nvCxnSpPr>
        <p:spPr>
          <a:xfrm flipV="1">
            <a:off x="3508313" y="5169170"/>
            <a:ext cx="1184985" cy="326239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 descr="Imagen que contiene interior, mesa, ropa&#10;&#10;Descripción generada automáticamente">
            <a:extLst>
              <a:ext uri="{FF2B5EF4-FFF2-40B4-BE49-F238E27FC236}">
                <a16:creationId xmlns:a16="http://schemas.microsoft.com/office/drawing/2014/main" id="{E2DFAF63-123F-40A2-B652-8230E153BB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67" y="4557228"/>
            <a:ext cx="2857500" cy="20955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B9B7C96-A0F4-4AA6-8947-48655F76C822}"/>
              </a:ext>
            </a:extLst>
          </p:cNvPr>
          <p:cNvSpPr/>
          <p:nvPr/>
        </p:nvSpPr>
        <p:spPr>
          <a:xfrm>
            <a:off x="7075327" y="2127380"/>
            <a:ext cx="4914510" cy="5095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9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B100232E-BBB2-4F42-BD8B-0BC1A88496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EBC889-CACA-43A0-9A76-57476005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Description of Technologies 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4441F73E-342A-4218-918A-4AEBD8F66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714441"/>
              </p:ext>
            </p:extLst>
          </p:nvPr>
        </p:nvGraphicFramePr>
        <p:xfrm>
          <a:off x="932575" y="2055813"/>
          <a:ext cx="10152191" cy="420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976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2FC433B-9022-4312-9C67-346227A1EB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B0A2E5-0ED4-48EC-8BB2-B648A165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1603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Comparison of techniques 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092D1D-D1DB-49FA-A151-06A0CCE24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332412" cy="82391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AD manufacturing techniques: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09CC7-2AFA-4346-BBA7-8BBAB0EF9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32412" cy="226286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Powder bath fusion </a:t>
            </a:r>
          </a:p>
          <a:p>
            <a:r>
              <a:rPr lang="en-GB" dirty="0"/>
              <a:t>Direct energy deposition </a:t>
            </a:r>
          </a:p>
          <a:p>
            <a:r>
              <a:rPr lang="en-GB" dirty="0"/>
              <a:t>Metal Jetting</a:t>
            </a:r>
          </a:p>
          <a:p>
            <a:r>
              <a:rPr lang="en-GB" dirty="0"/>
              <a:t>Binder Jetting</a:t>
            </a:r>
          </a:p>
          <a:p>
            <a:endParaRPr lang="en-GB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CCE1CE3-B680-41D4-BE56-07EC34C7B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Traditional methods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4C9EC92-4CB7-4461-8369-81561575C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05075"/>
            <a:ext cx="5183188" cy="226286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Turning</a:t>
            </a:r>
          </a:p>
          <a:p>
            <a:r>
              <a:rPr lang="en-GB" dirty="0"/>
              <a:t>Milling </a:t>
            </a:r>
          </a:p>
          <a:p>
            <a:r>
              <a:rPr lang="es-ES" dirty="0"/>
              <a:t>Casting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2FC433B-9022-4312-9C67-346227A1EB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B0A2E5-0ED4-48EC-8BB2-B648A165DF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Comparison of techniques  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40AF34F-419C-4B77-B482-9C1C8519A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Crucial advantages in the production of </a:t>
            </a:r>
          </a:p>
          <a:p>
            <a:r>
              <a:rPr lang="en-GB" dirty="0"/>
              <a:t>Particle Accelerator components </a:t>
            </a:r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E32197D7-11EC-4C29-BD3B-550EB30B6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Capability to combine different materials that are difficult to process.</a:t>
            </a:r>
          </a:p>
          <a:p>
            <a:r>
              <a:rPr lang="en-GB" dirty="0"/>
              <a:t> Control over construction direction, filling shape and microstructure.</a:t>
            </a:r>
          </a:p>
          <a:p>
            <a:r>
              <a:rPr lang="en-GB" dirty="0"/>
              <a:t>Complex designs and sets endowed with mobility can created.</a:t>
            </a:r>
          </a:p>
        </p:txBody>
      </p:sp>
      <p:pic>
        <p:nvPicPr>
          <p:cNvPr id="10" name="Marcador de contenido 9" descr="Imagen que contiene mesa, interior, sentado, pareja&#10;&#10;Descripción generada automáticamente">
            <a:extLst>
              <a:ext uri="{FF2B5EF4-FFF2-40B4-BE49-F238E27FC236}">
                <a16:creationId xmlns:a16="http://schemas.microsoft.com/office/drawing/2014/main" id="{A3ACD6CD-C891-48E6-8E63-99694E2FB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1690688"/>
            <a:ext cx="5183189" cy="4802187"/>
          </a:xfrm>
        </p:spPr>
      </p:pic>
    </p:spTree>
    <p:extLst>
      <p:ext uri="{BB962C8B-B14F-4D97-AF65-F5344CB8AC3E}">
        <p14:creationId xmlns:p14="http://schemas.microsoft.com/office/powerpoint/2010/main" val="424865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2FC433B-9022-4312-9C67-346227A1EB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26686"/>
              <a:gd name="connsiteY0" fmla="*/ 0 h 6858000"/>
              <a:gd name="connsiteX1" fmla="*/ 6279502 w 12126686"/>
              <a:gd name="connsiteY1" fmla="*/ 0 h 6858000"/>
              <a:gd name="connsiteX2" fmla="*/ 12126686 w 12126686"/>
              <a:gd name="connsiteY2" fmla="*/ 6858000 h 6858000"/>
              <a:gd name="connsiteX3" fmla="*/ 6279502 w 12126686"/>
              <a:gd name="connsiteY3" fmla="*/ 6858000 h 6858000"/>
              <a:gd name="connsiteX4" fmla="*/ 0 w 121266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6686" h="6858000">
                <a:moveTo>
                  <a:pt x="0" y="0"/>
                </a:moveTo>
                <a:lnTo>
                  <a:pt x="6279502" y="0"/>
                </a:lnTo>
                <a:lnTo>
                  <a:pt x="12126686" y="6858000"/>
                </a:lnTo>
                <a:lnTo>
                  <a:pt x="62795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B0A2E5-0ED4-48EC-8BB2-B648A165DF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/>
              <a:t>Comparison of techniques 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0EB864-1BDA-4AA1-8DA8-6CC5C58A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438053" cy="345550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Particle Accelerator simples manufactured so far: </a:t>
            </a:r>
          </a:p>
          <a:p>
            <a:r>
              <a:rPr lang="es-ES" dirty="0"/>
              <a:t>Q</a:t>
            </a:r>
            <a:r>
              <a:rPr lang="en-GB" dirty="0" err="1"/>
              <a:t>uantum</a:t>
            </a:r>
            <a:r>
              <a:rPr lang="en-GB" dirty="0"/>
              <a:t> sensor parts:</a:t>
            </a:r>
          </a:p>
          <a:p>
            <a:pPr lvl="1"/>
            <a:r>
              <a:rPr lang="es-ES" dirty="0"/>
              <a:t>M</a:t>
            </a:r>
            <a:r>
              <a:rPr lang="en-GB" dirty="0" err="1"/>
              <a:t>agnet</a:t>
            </a:r>
            <a:r>
              <a:rPr lang="en-GB" dirty="0"/>
              <a:t> shielding </a:t>
            </a:r>
          </a:p>
          <a:p>
            <a:pPr lvl="1"/>
            <a:r>
              <a:rPr lang="es-ES" dirty="0"/>
              <a:t>V</a:t>
            </a:r>
            <a:r>
              <a:rPr lang="en-GB" dirty="0" err="1"/>
              <a:t>acuum</a:t>
            </a:r>
            <a:r>
              <a:rPr lang="en-GB" dirty="0"/>
              <a:t> chamber parts</a:t>
            </a:r>
          </a:p>
          <a:p>
            <a:r>
              <a:rPr lang="es-ES" dirty="0"/>
              <a:t>S</a:t>
            </a:r>
            <a:r>
              <a:rPr lang="en-GB" dirty="0" err="1"/>
              <a:t>uperconductive</a:t>
            </a:r>
            <a:r>
              <a:rPr lang="en-GB" dirty="0"/>
              <a:t> radiofrequency cavities  prototypes (SRF)</a:t>
            </a:r>
          </a:p>
          <a:p>
            <a:r>
              <a:rPr lang="es-ES" dirty="0"/>
              <a:t>B</a:t>
            </a:r>
            <a:r>
              <a:rPr lang="en-GB" dirty="0" err="1"/>
              <a:t>eam</a:t>
            </a:r>
            <a:r>
              <a:rPr lang="en-GB" dirty="0"/>
              <a:t> Position </a:t>
            </a:r>
            <a:r>
              <a:rPr lang="en-GB" dirty="0" err="1"/>
              <a:t>Monitoris</a:t>
            </a:r>
            <a:r>
              <a:rPr lang="en-GB" dirty="0"/>
              <a:t> (BPM)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ADD826-F531-4CC0-92AF-9B05789F1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37" y="3338100"/>
            <a:ext cx="3285378" cy="1700053"/>
          </a:xfrm>
          <a:prstGeom prst="rect">
            <a:avLst/>
          </a:prstGeom>
        </p:spPr>
      </p:pic>
      <p:pic>
        <p:nvPicPr>
          <p:cNvPr id="10" name="Imagen 9" descr="Imagen que contiene accesorios metálicos&#10;&#10;Descripción generada automáticamente">
            <a:extLst>
              <a:ext uri="{FF2B5EF4-FFF2-40B4-BE49-F238E27FC236}">
                <a16:creationId xmlns:a16="http://schemas.microsoft.com/office/drawing/2014/main" id="{1351029B-E3EB-4604-8E39-0B68A4BC2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67" y="252469"/>
            <a:ext cx="1919513" cy="2876438"/>
          </a:xfrm>
          <a:prstGeom prst="rect">
            <a:avLst/>
          </a:prstGeom>
        </p:spPr>
      </p:pic>
      <p:pic>
        <p:nvPicPr>
          <p:cNvPr id="14" name="Imagen 13" descr="Imagen que contiene interior, pared&#10;&#10;Descripción generada automáticamente">
            <a:extLst>
              <a:ext uri="{FF2B5EF4-FFF2-40B4-BE49-F238E27FC236}">
                <a16:creationId xmlns:a16="http://schemas.microsoft.com/office/drawing/2014/main" id="{C245ED18-2CD4-407A-AC7E-B26772234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28" y="5158502"/>
            <a:ext cx="4766288" cy="1527063"/>
          </a:xfrm>
          <a:prstGeom prst="rect">
            <a:avLst/>
          </a:prstGeom>
        </p:spPr>
      </p:pic>
      <p:pic>
        <p:nvPicPr>
          <p:cNvPr id="16" name="Imagen 1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E45849E-A1D0-46F3-BA20-620B1DDFB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38" y="5158502"/>
            <a:ext cx="5763915" cy="1527063"/>
          </a:xfrm>
          <a:prstGeom prst="rect">
            <a:avLst/>
          </a:prstGeom>
        </p:spPr>
      </p:pic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6F5F2E3A-8247-4A41-BCC9-94BFFCA88B97}"/>
              </a:ext>
            </a:extLst>
          </p:cNvPr>
          <p:cNvCxnSpPr>
            <a:cxnSpLocks/>
          </p:cNvCxnSpPr>
          <p:nvPr/>
        </p:nvCxnSpPr>
        <p:spPr>
          <a:xfrm flipV="1">
            <a:off x="4650702" y="2248678"/>
            <a:ext cx="4766288" cy="1132698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1504AE99-9FE8-4284-B78F-1DB1F9042F70}"/>
              </a:ext>
            </a:extLst>
          </p:cNvPr>
          <p:cNvCxnSpPr>
            <a:cxnSpLocks/>
          </p:cNvCxnSpPr>
          <p:nvPr/>
        </p:nvCxnSpPr>
        <p:spPr>
          <a:xfrm flipV="1">
            <a:off x="7184571" y="3590569"/>
            <a:ext cx="1406866" cy="33757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5CAF839B-23FF-4D7B-8E82-34383D55636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5728996" y="4776320"/>
            <a:ext cx="3764676" cy="382182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ector: curvado 26">
            <a:extLst>
              <a:ext uri="{FF2B5EF4-FFF2-40B4-BE49-F238E27FC236}">
                <a16:creationId xmlns:a16="http://schemas.microsoft.com/office/drawing/2014/main" id="{5FCAA647-11BC-4306-A5A7-7D4E4D0085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2875" y="4876556"/>
            <a:ext cx="591372" cy="39090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35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472</Words>
  <Application>Microsoft Office PowerPoint</Application>
  <PresentationFormat>Panorámica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Times New Roman</vt:lpstr>
      <vt:lpstr>Tema de Office</vt:lpstr>
      <vt:lpstr>Ways to choose the most suitable AM technique for particle accelerators components</vt:lpstr>
      <vt:lpstr>Contend </vt:lpstr>
      <vt:lpstr>Overview  of AD in Industry and Science </vt:lpstr>
      <vt:lpstr>Description of Technologies </vt:lpstr>
      <vt:lpstr>Description of Technologies </vt:lpstr>
      <vt:lpstr>Description of Technologies </vt:lpstr>
      <vt:lpstr>Comparison of techniques  </vt:lpstr>
      <vt:lpstr>Comparison of techniques  </vt:lpstr>
      <vt:lpstr>Comparison of techniques  </vt:lpstr>
      <vt:lpstr>Comparison of techniques  </vt:lpstr>
      <vt:lpstr>Future avenues and conclusions </vt:lpstr>
      <vt:lpstr>Current research front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 Morales Casas</dc:creator>
  <cp:lastModifiedBy>Adrian Morales-Casas</cp:lastModifiedBy>
  <cp:revision>38</cp:revision>
  <dcterms:created xsi:type="dcterms:W3CDTF">2018-12-04T11:08:42Z</dcterms:created>
  <dcterms:modified xsi:type="dcterms:W3CDTF">2018-12-13T08:35:51Z</dcterms:modified>
</cp:coreProperties>
</file>