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63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8"/>
    <p:restoredTop sz="94633"/>
  </p:normalViewPr>
  <p:slideViewPr>
    <p:cSldViewPr snapToGrid="0" snapToObjects="1">
      <p:cViewPr varScale="1">
        <p:scale>
          <a:sx n="184" d="100"/>
          <a:sy n="184" d="100"/>
        </p:scale>
        <p:origin x="2152" y="1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98C1D-9AA5-9445-9003-7B5851FE6E4E}" type="datetimeFigureOut">
              <a:rPr lang="fr-FR" smtClean="0"/>
              <a:t>05/12/2018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69951-036A-584E-8147-D1CDBBA0676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2698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98C1D-9AA5-9445-9003-7B5851FE6E4E}" type="datetimeFigureOut">
              <a:rPr lang="fr-FR" smtClean="0"/>
              <a:t>05/12/2018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69951-036A-584E-8147-D1CDBBA0676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8590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98C1D-9AA5-9445-9003-7B5851FE6E4E}" type="datetimeFigureOut">
              <a:rPr lang="fr-FR" smtClean="0"/>
              <a:t>05/12/2018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69951-036A-584E-8147-D1CDBBA0676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0564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98C1D-9AA5-9445-9003-7B5851FE6E4E}" type="datetimeFigureOut">
              <a:rPr lang="fr-FR" smtClean="0"/>
              <a:t>05/12/2018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69951-036A-584E-8147-D1CDBBA0676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1757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98C1D-9AA5-9445-9003-7B5851FE6E4E}" type="datetimeFigureOut">
              <a:rPr lang="fr-FR" smtClean="0"/>
              <a:t>05/12/2018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69951-036A-584E-8147-D1CDBBA0676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8991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98C1D-9AA5-9445-9003-7B5851FE6E4E}" type="datetimeFigureOut">
              <a:rPr lang="fr-FR" smtClean="0"/>
              <a:t>05/12/2018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69951-036A-584E-8147-D1CDBBA0676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6984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98C1D-9AA5-9445-9003-7B5851FE6E4E}" type="datetimeFigureOut">
              <a:rPr lang="fr-FR" smtClean="0"/>
              <a:t>05/12/2018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69951-036A-584E-8147-D1CDBBA0676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3341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98C1D-9AA5-9445-9003-7B5851FE6E4E}" type="datetimeFigureOut">
              <a:rPr lang="fr-FR" smtClean="0"/>
              <a:t>05/12/2018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69951-036A-584E-8147-D1CDBBA0676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9571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98C1D-9AA5-9445-9003-7B5851FE6E4E}" type="datetimeFigureOut">
              <a:rPr lang="fr-FR" smtClean="0"/>
              <a:t>05/12/2018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69951-036A-584E-8147-D1CDBBA0676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7313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98C1D-9AA5-9445-9003-7B5851FE6E4E}" type="datetimeFigureOut">
              <a:rPr lang="fr-FR" smtClean="0"/>
              <a:t>05/12/2018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69951-036A-584E-8147-D1CDBBA0676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6674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98C1D-9AA5-9445-9003-7B5851FE6E4E}" type="datetimeFigureOut">
              <a:rPr lang="fr-FR" smtClean="0"/>
              <a:t>05/12/2018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69951-036A-584E-8147-D1CDBBA0676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6366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498C1D-9AA5-9445-9003-7B5851FE6E4E}" type="datetimeFigureOut">
              <a:rPr lang="fr-FR" smtClean="0"/>
              <a:t>05/12/2018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D69951-036A-584E-8147-D1CDBBA0676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9456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err="1" smtClean="0"/>
              <a:t>Sdc</a:t>
            </a:r>
            <a:r>
              <a:rPr lang="fr-FR" dirty="0" smtClean="0"/>
              <a:t> </a:t>
            </a:r>
            <a:r>
              <a:rPr lang="fr-FR" dirty="0" err="1" smtClean="0"/>
              <a:t>ThomX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Marc, </a:t>
            </a:r>
            <a:r>
              <a:rPr lang="fr-FR" dirty="0" err="1"/>
              <a:t>H</a:t>
            </a:r>
            <a:r>
              <a:rPr lang="fr-FR" dirty="0" err="1" smtClean="0"/>
              <a:t>ayg</a:t>
            </a:r>
            <a:r>
              <a:rPr lang="fr-FR" dirty="0" smtClean="0"/>
              <a:t> et Christelle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42573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30475"/>
            <a:ext cx="9144000" cy="5144962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022544" y="16469"/>
            <a:ext cx="37621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Deux postes </a:t>
            </a:r>
            <a:r>
              <a:rPr lang="fr-FR" sz="2400" b="1" dirty="0" err="1" smtClean="0"/>
              <a:t>accelerateurs</a:t>
            </a:r>
            <a:endParaRPr lang="fr-FR" sz="2400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16077" y="5675437"/>
            <a:ext cx="445343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Un poste </a:t>
            </a:r>
            <a:r>
              <a:rPr lang="fr-FR" sz="2400" b="1" dirty="0" err="1" smtClean="0"/>
              <a:t>accelerateur</a:t>
            </a:r>
            <a:endParaRPr lang="fr-FR" sz="2400" b="1" dirty="0" smtClean="0"/>
          </a:p>
          <a:p>
            <a:r>
              <a:rPr lang="fr-FR" sz="2400" b="1" dirty="0" smtClean="0"/>
              <a:t>Un poste intervention- surveillance d’équipement</a:t>
            </a:r>
            <a:endParaRPr lang="fr-FR" sz="2400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4621907" y="5827837"/>
            <a:ext cx="44534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Un poste informatique</a:t>
            </a:r>
          </a:p>
          <a:p>
            <a:r>
              <a:rPr lang="fr-FR" sz="2400" b="1" dirty="0" smtClean="0"/>
              <a:t>Un poste développement</a:t>
            </a:r>
            <a:endParaRPr lang="fr-FR" sz="2400" b="1" dirty="0"/>
          </a:p>
        </p:txBody>
      </p:sp>
      <p:sp>
        <p:nvSpPr>
          <p:cNvPr id="6" name="Flèche vers la droite 5"/>
          <p:cNvSpPr/>
          <p:nvPr/>
        </p:nvSpPr>
        <p:spPr>
          <a:xfrm rot="16200000">
            <a:off x="-8138" y="4332426"/>
            <a:ext cx="2122861" cy="56315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Flèche vers la droite 6"/>
          <p:cNvSpPr/>
          <p:nvPr/>
        </p:nvSpPr>
        <p:spPr>
          <a:xfrm rot="16200000">
            <a:off x="6221505" y="4484827"/>
            <a:ext cx="2122861" cy="56315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lèche vers la droite 7"/>
          <p:cNvSpPr/>
          <p:nvPr/>
        </p:nvSpPr>
        <p:spPr>
          <a:xfrm rot="5400000">
            <a:off x="4106026" y="938063"/>
            <a:ext cx="1290117" cy="56315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299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036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479964" y="164660"/>
            <a:ext cx="5558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Machines : 1 machine / 4 écrans </a:t>
            </a:r>
            <a:endParaRPr lang="fr-FR" sz="2400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3327313" y="2222885"/>
            <a:ext cx="35376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bg1">
                    <a:lumMod val="95000"/>
                  </a:schemeClr>
                </a:solidFill>
              </a:rPr>
              <a:t>UC dans coffre sous table </a:t>
            </a:r>
          </a:p>
          <a:p>
            <a:r>
              <a:rPr lang="fr-FR" sz="1200" b="1" dirty="0" smtClean="0">
                <a:solidFill>
                  <a:schemeClr val="bg1">
                    <a:lumMod val="95000"/>
                  </a:schemeClr>
                </a:solidFill>
              </a:rPr>
              <a:t>Dell 5820 </a:t>
            </a:r>
          </a:p>
          <a:p>
            <a:r>
              <a:rPr lang="fr-FR" sz="1200" b="1" dirty="0" smtClean="0">
                <a:solidFill>
                  <a:schemeClr val="bg1">
                    <a:lumMod val="95000"/>
                  </a:schemeClr>
                </a:solidFill>
              </a:rPr>
              <a:t>64 Go RAM / Xeon 6C / </a:t>
            </a:r>
            <a:r>
              <a:rPr lang="fr-FR" sz="1200" b="1" dirty="0" err="1" smtClean="0">
                <a:solidFill>
                  <a:schemeClr val="bg1">
                    <a:lumMod val="95000"/>
                  </a:schemeClr>
                </a:solidFill>
              </a:rPr>
              <a:t>Nvidia</a:t>
            </a:r>
            <a:r>
              <a:rPr lang="fr-FR" sz="1200" b="1" dirty="0" smtClean="0">
                <a:solidFill>
                  <a:schemeClr val="bg1">
                    <a:lumMod val="95000"/>
                  </a:schemeClr>
                </a:solidFill>
              </a:rPr>
              <a:t> P2000</a:t>
            </a:r>
          </a:p>
          <a:p>
            <a:r>
              <a:rPr lang="fr-FR" sz="1200" b="1" dirty="0" smtClean="0">
                <a:solidFill>
                  <a:schemeClr val="bg1">
                    <a:lumMod val="95000"/>
                  </a:schemeClr>
                </a:solidFill>
              </a:rPr>
              <a:t>SSD 512 Go   + 2To</a:t>
            </a:r>
          </a:p>
          <a:p>
            <a:r>
              <a:rPr lang="fr-FR" sz="1200" b="1" dirty="0" smtClean="0">
                <a:solidFill>
                  <a:schemeClr val="bg1">
                    <a:lumMod val="95000"/>
                  </a:schemeClr>
                </a:solidFill>
              </a:rPr>
              <a:t>DD partagé </a:t>
            </a:r>
            <a:endParaRPr lang="fr-FR" sz="12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" name="Flèche vers la droite 7"/>
          <p:cNvSpPr/>
          <p:nvPr/>
        </p:nvSpPr>
        <p:spPr>
          <a:xfrm rot="5400000">
            <a:off x="4106026" y="938063"/>
            <a:ext cx="1290117" cy="56315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42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458" y="417950"/>
            <a:ext cx="4753058" cy="267435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2257" y="3210827"/>
            <a:ext cx="4821201" cy="271269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9375" y="32150"/>
            <a:ext cx="1721998" cy="306015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478" y="3350673"/>
            <a:ext cx="1874126" cy="3330502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560696" y="16468"/>
            <a:ext cx="37621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Baie synchro/ </a:t>
            </a:r>
            <a:r>
              <a:rPr lang="fr-FR" sz="2400" b="1" dirty="0" err="1" smtClean="0"/>
              <a:t>reseau</a:t>
            </a:r>
            <a:endParaRPr lang="fr-FR" sz="2400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3070776" y="6061913"/>
            <a:ext cx="60732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Baie radioprotection </a:t>
            </a:r>
            <a:r>
              <a:rPr lang="fr-FR" sz="2400" b="1" dirty="0" err="1" smtClean="0"/>
              <a:t>ThomX</a:t>
            </a:r>
            <a:endParaRPr lang="fr-FR" sz="2400" b="1" dirty="0" smtClean="0"/>
          </a:p>
          <a:p>
            <a:r>
              <a:rPr lang="fr-FR" dirty="0" smtClean="0"/>
              <a:t>La commune Andromède/</a:t>
            </a:r>
            <a:r>
              <a:rPr lang="fr-FR" dirty="0" err="1" smtClean="0"/>
              <a:t>ThomX</a:t>
            </a:r>
            <a:r>
              <a:rPr lang="fr-FR" dirty="0" smtClean="0"/>
              <a:t>  est dans la </a:t>
            </a:r>
            <a:r>
              <a:rPr lang="fr-FR" dirty="0" err="1" smtClean="0"/>
              <a:t>sdc</a:t>
            </a:r>
            <a:r>
              <a:rPr lang="fr-FR" dirty="0" smtClean="0"/>
              <a:t> </a:t>
            </a:r>
            <a:r>
              <a:rPr lang="fr-FR" dirty="0" err="1" smtClean="0"/>
              <a:t>andromède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466520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Le contrôle d’accès se fait par badge</a:t>
            </a:r>
          </a:p>
          <a:p>
            <a:r>
              <a:rPr lang="fr-FR" dirty="0" smtClean="0"/>
              <a:t>Besoin de prise réseau et prise</a:t>
            </a:r>
          </a:p>
          <a:p>
            <a:r>
              <a:rPr lang="fr-FR" dirty="0" smtClean="0"/>
              <a:t>Quid des signaux qui doivent être remontés en salle de contrôle ?</a:t>
            </a:r>
          </a:p>
          <a:p>
            <a:r>
              <a:rPr lang="fr-FR" dirty="0" smtClean="0"/>
              <a:t>Il y a t’il des besoins d’</a:t>
            </a:r>
            <a:r>
              <a:rPr lang="fr-FR" dirty="0" err="1" smtClean="0"/>
              <a:t>oscillos</a:t>
            </a:r>
            <a:r>
              <a:rPr lang="fr-FR" dirty="0" smtClean="0"/>
              <a:t>, ou bien que il n’y a que des </a:t>
            </a:r>
            <a:r>
              <a:rPr lang="fr-FR" dirty="0" err="1" smtClean="0"/>
              <a:t>oscillos</a:t>
            </a:r>
            <a:r>
              <a:rPr lang="fr-FR" dirty="0" smtClean="0"/>
              <a:t> pilotés à distance?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206781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452977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1724</TotalTime>
  <Words>115</Words>
  <Application>Microsoft Macintosh PowerPoint</Application>
  <PresentationFormat>Présentation à l'écran (4:3)</PresentationFormat>
  <Paragraphs>20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9" baseType="lpstr">
      <vt:lpstr>Calibri</vt:lpstr>
      <vt:lpstr>Arial</vt:lpstr>
      <vt:lpstr>Thème Office</vt:lpstr>
      <vt:lpstr>Sdc ThomX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lal</Company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christelle bruni</dc:creator>
  <cp:lastModifiedBy>Utilisateur de Microsoft Office</cp:lastModifiedBy>
  <cp:revision>8</cp:revision>
  <dcterms:created xsi:type="dcterms:W3CDTF">2018-12-04T17:45:09Z</dcterms:created>
  <dcterms:modified xsi:type="dcterms:W3CDTF">2018-12-06T13:26:08Z</dcterms:modified>
</cp:coreProperties>
</file>