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09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9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81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85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15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76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00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0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45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40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30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CD81-352C-6D42-ACB0-B5EC1F15F700}" type="datetimeFigureOut">
              <a:rPr lang="fr-FR" smtClean="0"/>
              <a:t>27/03/18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5F86D-1BD8-C843-A66F-9B8C4131E3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76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Times"/>
                <a:cs typeface="Times"/>
              </a:rPr>
              <a:t>A few </a:t>
            </a:r>
            <a:r>
              <a:rPr lang="fr-FR" dirty="0" err="1" smtClean="0">
                <a:latin typeface="Times"/>
                <a:cs typeface="Times"/>
              </a:rPr>
              <a:t>pictures</a:t>
            </a:r>
            <a:r>
              <a:rPr lang="fr-FR" dirty="0" smtClean="0">
                <a:latin typeface="Times"/>
                <a:cs typeface="Times"/>
              </a:rPr>
              <a:t> of LHCb </a:t>
            </a:r>
            <a:endParaRPr lang="fr-FR" dirty="0">
              <a:latin typeface="Times"/>
              <a:cs typeface="Time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30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2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9144000" cy="54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9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207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Macintosh PowerPoint</Application>
  <PresentationFormat>Présentation à l'écran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A few pictures of LHCb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pictures of LHCb </dc:title>
  <dc:creator>Yasmine</dc:creator>
  <cp:lastModifiedBy>Yasmine</cp:lastModifiedBy>
  <cp:revision>5</cp:revision>
  <dcterms:created xsi:type="dcterms:W3CDTF">2018-03-27T12:05:18Z</dcterms:created>
  <dcterms:modified xsi:type="dcterms:W3CDTF">2018-03-27T12:11:42Z</dcterms:modified>
</cp:coreProperties>
</file>