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  <p:sldMasterId id="2147483731" r:id="rId2"/>
    <p:sldMasterId id="2147483670" r:id="rId3"/>
    <p:sldMasterId id="2147483691" r:id="rId4"/>
  </p:sldMasterIdLst>
  <p:notesMasterIdLst>
    <p:notesMasterId r:id="rId11"/>
  </p:notesMasterIdLst>
  <p:sldIdLst>
    <p:sldId id="256" r:id="rId5"/>
    <p:sldId id="257" r:id="rId6"/>
    <p:sldId id="25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0DC08"/>
    <a:srgbClr val="EFE12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9" autoAdjust="0"/>
    <p:restoredTop sz="94673" autoAdjust="0"/>
  </p:normalViewPr>
  <p:slideViewPr>
    <p:cSldViewPr>
      <p:cViewPr>
        <p:scale>
          <a:sx n="75" d="100"/>
          <a:sy n="75" d="100"/>
        </p:scale>
        <p:origin x="-2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18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18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18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18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18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2751-06FC-4B4B-93AC-10C929953090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3131840" y="4523636"/>
            <a:ext cx="601758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131840" y="5275833"/>
            <a:ext cx="6012163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8C9-6D4C-43C1-9F67-FF7B8839A48E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8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8027-0A6A-4B71-803F-37AAD5E3E3D7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55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52CC-7864-4599-B531-3590567ED2E1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5419-A979-44B5-A889-370B4D5B64F5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5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309B-89B4-4A27-B341-B0DA2AB7EE4F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3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gris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622A-F4FF-415C-BADA-BBF8A5C8307A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69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3AF5-1337-4C7B-993B-5F01D7C6D0AA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1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CBD-4089-46A8-B5C7-889FE9C6670F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82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7260" y="4689711"/>
            <a:ext cx="72108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D9EA-43F0-4868-9AB8-E78BCCDB2873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AC9E-C8EA-47D0-B89A-761B2E07332B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4D74-418D-4956-BAE7-90AF389A5A5A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31840" y="4409665"/>
            <a:ext cx="5935803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9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1636A0BF-700E-4A2A-8E37-BCF58DDF8FC4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046EC8C0-8484-4E89-9031-E2B66D7BB4DB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0FF8C169-E498-4961-A4CE-127A21DA0A22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969F3AA1-ECFE-46A3-BFE5-8A4DB31C6F18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AEF22ED9-3A58-4B6F-89C0-0459080820A9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0359CCF4-5ABE-4F0D-8B06-1A44A358A504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EBD41702-22C8-4502-9C08-B6F83CCC979B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9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blanc -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46AAB9AD-6D14-42D2-AA6F-30AA28B0744E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CFD89C7A-C94C-46AF-B54F-6B3E1D643824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9460B027-87E7-40FE-96E1-5E7403144856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2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EIL - fond blanc -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6357600"/>
            <a:ext cx="2347200" cy="365125"/>
          </a:xfrm>
          <a:prstGeom prst="rect">
            <a:avLst/>
          </a:prstGeom>
        </p:spPr>
        <p:txBody>
          <a:bodyPr/>
          <a:lstStyle/>
          <a:p>
            <a:fld id="{F06D8209-C124-4F28-A561-6A89278058B9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6357600"/>
            <a:ext cx="3830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6356350"/>
            <a:ext cx="1234800" cy="365125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2088" y="620688"/>
            <a:ext cx="77724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2132856"/>
            <a:ext cx="6400800" cy="1752600"/>
          </a:xfrm>
          <a:prstGeom prst="rect">
            <a:avLst/>
          </a:prstGeom>
          <a:effectLst>
            <a:glow rad="139700">
              <a:schemeClr val="bg1">
                <a:alpha val="0"/>
              </a:schemeClr>
            </a:glow>
            <a:softEdge rad="0"/>
          </a:effectLst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745A-6F63-479B-A48C-BA66D44B06BF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NLK by SOLEIL - TWISS - Berlin, August 28th, 2017.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600" y="781055"/>
            <a:ext cx="7772400" cy="1656184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4D64-B743-400E-9CA3-DE72A6609B42}" type="datetime1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90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2057-EAC1-4657-BE8D-26B7FA3B5698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 flipH="1">
            <a:off x="1691680" y="4492805"/>
            <a:ext cx="7452320" cy="1065604"/>
          </a:xfrm>
          <a:prstGeom prst="rect">
            <a:avLst/>
          </a:prstGeom>
          <a:solidFill>
            <a:srgbClr val="EFE125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7" y="4699560"/>
            <a:ext cx="7206973" cy="5650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7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C2F0-86AE-4A7B-870E-65BFF00110D6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0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519A-D623-47B2-85EA-15F81205A072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1260000"/>
            <a:ext cx="7920000" cy="486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9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3A13-2034-4A2C-8D51-291BACAFFDD3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4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410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20DC8F-9B13-479B-A4D5-0E014B28A878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92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pic>
        <p:nvPicPr>
          <p:cNvPr id="10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8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613186"/>
            <a:ext cx="6737130" cy="624814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3600" y="6356350"/>
            <a:ext cx="234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CB856D-1335-41E8-9722-1560C69457AA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600" y="6356350"/>
            <a:ext cx="38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7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5673"/>
            <a:ext cx="7211424" cy="5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4C3B38-00B0-46D7-BDBB-BA022086FD63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840"/>
            <a:ext cx="1224136" cy="5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3" r:id="rId2"/>
    <p:sldLayoutId id="2147483685" r:id="rId3"/>
    <p:sldLayoutId id="2147483709" r:id="rId4"/>
    <p:sldLayoutId id="2147483686" r:id="rId5"/>
    <p:sldLayoutId id="2147483710" r:id="rId6"/>
    <p:sldLayoutId id="2147483687" r:id="rId7"/>
    <p:sldLayoutId id="2147483712" r:id="rId8"/>
    <p:sldLayoutId id="2147483699" r:id="rId9"/>
    <p:sldLayoutId id="2147483711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DC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94400"/>
            <a:ext cx="7210800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1259999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8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6356350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3C1BFA-EC28-4A37-8C1B-C25863BC32B5}" type="datetime1">
              <a:rPr lang="fr-FR" smtClean="0"/>
              <a:t>17/12/2018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6356350"/>
            <a:ext cx="3831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mtClean="0"/>
              <a:t>NLK by SOLEIL - TWISS - Berlin, August 28th, 2017.</a:t>
            </a:r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6356350"/>
            <a:ext cx="123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00" r:id="rId9"/>
    <p:sldLayoutId id="2147483708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patrick.alexandre@synchrotron-soleil.f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31640" y="134076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Avancement des éléments pulsés de </a:t>
            </a:r>
            <a:r>
              <a:rPr lang="fr-FR" sz="3200" b="1" dirty="0" err="1" smtClean="0"/>
              <a:t>ThomX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879165" y="3501008"/>
            <a:ext cx="33856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Patrick ALEXANDRE – SOLEIL</a:t>
            </a:r>
          </a:p>
          <a:p>
            <a:pPr algn="ctr"/>
            <a:r>
              <a:rPr lang="fr-FR" sz="1400" b="1" dirty="0" smtClean="0">
                <a:hlinkClick r:id="rId2"/>
              </a:rPr>
              <a:t>patrick.alexandre@synchrotron-soleil.fr</a:t>
            </a:r>
            <a:endParaRPr lang="fr-FR" sz="1400" b="1" dirty="0" smtClean="0"/>
          </a:p>
          <a:p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NLK by SOLEIL - TWISS - Berlin, August 28th, 2017.</a:t>
            </a:r>
            <a:endParaRPr lang="fr-FR" dirty="0"/>
          </a:p>
        </p:txBody>
      </p:sp>
      <p:pic>
        <p:nvPicPr>
          <p:cNvPr id="1026" name="Picture 2" descr="https://groups.lal.in2p3.fr/ThomX/files/2012/04/logo_ThomX_T-BandeauSi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279219"/>
            <a:ext cx="2304827" cy="4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526600" y="6381328"/>
            <a:ext cx="1234800" cy="365125"/>
          </a:xfrm>
        </p:spPr>
        <p:txBody>
          <a:bodyPr/>
          <a:lstStyle/>
          <a:p>
            <a:fld id="{5F1D9307-60FB-4D94-9F62-EB849F8F5433}" type="slidenum">
              <a:rPr lang="fr-FR" smtClean="0"/>
              <a:t>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71800" y="332655"/>
            <a:ext cx="51511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Bref rappel des éléments pulsés de </a:t>
            </a:r>
            <a:r>
              <a:rPr lang="fr-FR" sz="2200" b="1" dirty="0" err="1" smtClean="0"/>
              <a:t>ThomX</a:t>
            </a:r>
            <a:endParaRPr lang="fr-FR" sz="2200" b="1" dirty="0"/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6" y="1196752"/>
            <a:ext cx="7021552" cy="46805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5580112" y="2996952"/>
            <a:ext cx="3093476" cy="298543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b="1" dirty="0" smtClean="0"/>
              <a:t>Kickers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Injection ou extraction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750 A crête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Pulse : 120 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 err="1" smtClean="0"/>
              <a:t>T</a:t>
            </a:r>
            <a:r>
              <a:rPr lang="fr-FR" b="1" baseline="-25000" dirty="0" err="1" smtClean="0"/>
              <a:t>rise</a:t>
            </a:r>
            <a:r>
              <a:rPr lang="fr-FR" b="1" dirty="0" smtClean="0"/>
              <a:t> = 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fall</a:t>
            </a:r>
            <a:r>
              <a:rPr lang="fr-FR" b="1" dirty="0" smtClean="0"/>
              <a:t> = 60 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b="1" dirty="0" smtClean="0"/>
              <a:t>Septum Passif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Injection &amp; extraction</a:t>
            </a:r>
            <a:endParaRPr lang="fr-FR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1750 A crête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Pulse : 140 µs</a:t>
            </a:r>
          </a:p>
        </p:txBody>
      </p:sp>
    </p:spTree>
    <p:extLst>
      <p:ext uri="{BB962C8B-B14F-4D97-AF65-F5344CB8AC3E}">
        <p14:creationId xmlns:p14="http://schemas.microsoft.com/office/powerpoint/2010/main" val="303454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843808" y="6448251"/>
            <a:ext cx="3585892" cy="3651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REX MIK – 12 </a:t>
            </a:r>
            <a:r>
              <a:rPr lang="fr-FR" b="1" dirty="0" smtClean="0">
                <a:solidFill>
                  <a:schemeClr val="tx1"/>
                </a:solidFill>
              </a:rPr>
              <a:t>décembre</a:t>
            </a:r>
            <a:r>
              <a:rPr lang="en-US" b="1" dirty="0" smtClean="0">
                <a:solidFill>
                  <a:schemeClr val="tx1"/>
                </a:solidFill>
              </a:rPr>
              <a:t> 2018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526600" y="6381328"/>
            <a:ext cx="1234800" cy="365125"/>
          </a:xfrm>
        </p:spPr>
        <p:txBody>
          <a:bodyPr/>
          <a:lstStyle/>
          <a:p>
            <a:fld id="{5F1D9307-60FB-4D94-9F62-EB849F8F5433}" type="slidenum">
              <a:rPr lang="fr-FR" smtClean="0"/>
              <a:t>3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180760" y="347812"/>
            <a:ext cx="3646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Avancement systèmes kickers</a:t>
            </a:r>
            <a:endParaRPr lang="fr-FR" sz="2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1147966"/>
            <a:ext cx="7560840" cy="48013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200" b="1" u="sng" dirty="0" err="1" smtClean="0"/>
              <a:t>SigmaPhi</a:t>
            </a:r>
            <a:r>
              <a:rPr lang="fr-FR" sz="2200" b="1" u="sng" dirty="0" smtClean="0"/>
              <a:t> :</a:t>
            </a:r>
          </a:p>
          <a:p>
            <a:pPr algn="just"/>
            <a:endParaRPr lang="fr-FR" sz="1000" b="1" u="sng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Mécanique des aimants en cours d’approvisionnement (châssis prêts).</a:t>
            </a:r>
            <a:endParaRPr lang="fr-FR" b="1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Ferrites reçues.</a:t>
            </a:r>
            <a:endParaRPr lang="fr-FR" b="1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Assemblage final fin décembre avant envoi à SOLEIL.</a:t>
            </a:r>
            <a:endParaRPr lang="fr-FR" b="1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Délai sur la réception finale des chambres à vide céramique (mi à fin février 2019).</a:t>
            </a:r>
            <a:endParaRPr lang="fr-FR" b="1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Ensembles de commutation HT pour </a:t>
            </a:r>
            <a:r>
              <a:rPr lang="fr-FR" b="1" dirty="0" err="1" smtClean="0"/>
              <a:t>pulsers</a:t>
            </a:r>
            <a:r>
              <a:rPr lang="fr-FR" b="1" dirty="0" smtClean="0"/>
              <a:t> en cours de tests finaux.</a:t>
            </a:r>
            <a:endParaRPr lang="fr-FR" b="1" dirty="0" smtClean="0"/>
          </a:p>
          <a:p>
            <a:pPr algn="just"/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200" b="1" u="sng" dirty="0" smtClean="0"/>
              <a:t>SOLEIL 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Baies de </a:t>
            </a:r>
            <a:r>
              <a:rPr lang="fr-FR" b="1" dirty="0" err="1" smtClean="0"/>
              <a:t>pulsers</a:t>
            </a:r>
            <a:r>
              <a:rPr lang="fr-FR" b="1" dirty="0" smtClean="0"/>
              <a:t> &amp; tiroirs reçus.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Assemblage et câblage en cours.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Tests sur charge fin janvier 2019, puis sur aimants définitifs février 2019 avant mesures magnétiques.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Travail sur les alimentations HT de charge.</a:t>
            </a:r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853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526600" y="6381328"/>
            <a:ext cx="1234800" cy="365125"/>
          </a:xfrm>
        </p:spPr>
        <p:txBody>
          <a:bodyPr/>
          <a:lstStyle/>
          <a:p>
            <a:fld id="{5F1D9307-60FB-4D94-9F62-EB849F8F5433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347811"/>
            <a:ext cx="5927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Avancement système aimant à septum passif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1052736"/>
            <a:ext cx="7560840" cy="44627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200" b="1" u="sng" dirty="0" err="1" smtClean="0"/>
              <a:t>SigmaPhi</a:t>
            </a:r>
            <a:r>
              <a:rPr lang="fr-FR" sz="2200" b="1" u="sng" dirty="0" smtClean="0"/>
              <a:t> :</a:t>
            </a:r>
          </a:p>
          <a:p>
            <a:pPr algn="just"/>
            <a:endParaRPr lang="fr-FR" sz="1000" b="1" u="sng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Mécanique sous vide reçue (aimant + support + boite cuivre), hormis quelques pièces aluminées.</a:t>
            </a:r>
            <a:endParaRPr lang="fr-FR" b="1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Mécanique hors vide presque entièrement reçue</a:t>
            </a:r>
            <a:r>
              <a:rPr lang="fr-FR" b="1" dirty="0" smtClean="0"/>
              <a:t>.</a:t>
            </a:r>
            <a:endParaRPr lang="fr-FR" b="1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Culasse assemblée et vérifiée (résistivité).</a:t>
            </a:r>
            <a:endParaRPr lang="fr-FR" b="1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Enceinte à vide fabriquée et testée UHV : beaucoup d’eau encore dans le spectre RGA, en attente d’un second étuvage avant validation de l’enceinte.</a:t>
            </a:r>
            <a:endParaRPr lang="fr-FR" b="1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Pulser en fin d’assemblage, premiers tests électriques.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fr-FR" b="1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Tests électriques : 2 premières semaines de janvier 2019.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Mesures magnétiques : 2 dernières semaines de janvier 2019.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b="1" dirty="0" smtClean="0"/>
              <a:t>Livraison à SOLEIL pour recette UHV (et montage des équipements UHV) : début février 2019.</a:t>
            </a:r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/>
          </a:p>
        </p:txBody>
      </p:sp>
      <p:pic>
        <p:nvPicPr>
          <p:cNvPr id="2050" name="Picture 2" descr="C:\Users\alexandrep\Desktop\culasse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562913" cy="36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526600" y="6381328"/>
            <a:ext cx="1234800" cy="365125"/>
          </a:xfrm>
        </p:spPr>
        <p:txBody>
          <a:bodyPr/>
          <a:lstStyle/>
          <a:p>
            <a:fld id="{5F1D9307-60FB-4D94-9F62-EB849F8F5433}" type="slidenum">
              <a:rPr lang="fr-FR" smtClean="0"/>
              <a:t>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884934" y="347811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Planning 2019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276152" y="1340768"/>
            <a:ext cx="7200800" cy="42473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smtClean="0"/>
              <a:t>Janvier 2019 : fin de câblage des </a:t>
            </a:r>
            <a:r>
              <a:rPr lang="fr-FR" b="1" dirty="0" err="1" smtClean="0"/>
              <a:t>pulsers</a:t>
            </a:r>
            <a:r>
              <a:rPr lang="fr-FR" b="1" dirty="0" smtClean="0"/>
              <a:t> de kickers, tests sur charge puis sur aimants, dès leur réception.  Contrôle-commande.</a:t>
            </a:r>
            <a:endParaRPr lang="fr-FR" b="1" dirty="0" smtClean="0"/>
          </a:p>
          <a:p>
            <a:pPr algn="just"/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smtClean="0"/>
              <a:t>Fé</a:t>
            </a:r>
            <a:r>
              <a:rPr lang="fr-FR" b="1" dirty="0" smtClean="0"/>
              <a:t>vrier 2019 : mesures électriques &amp; magnétiques aimants kickers. Réception système septum passif, tests UHV. Validations mesures magnétiques, électriques et métrologie. Contrôle-commande.</a:t>
            </a:r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smtClean="0"/>
              <a:t>Mars 2019 : mesures magnétiques complémentaires des kickers avec leur chambres à vide. Installation des EP dans </a:t>
            </a:r>
            <a:r>
              <a:rPr lang="fr-FR" b="1" dirty="0" err="1" smtClean="0"/>
              <a:t>ThomX</a:t>
            </a:r>
            <a:r>
              <a:rPr lang="fr-FR" b="1" dirty="0" smtClean="0"/>
              <a:t> (10 jours), avec métrologie et alignement, hors étuvage.</a:t>
            </a:r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smtClean="0"/>
              <a:t>Avril 2019 : étuvage des chambres à vide des EP, tests des EP avec contrôle commande.</a:t>
            </a:r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001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526600" y="6381328"/>
            <a:ext cx="1234800" cy="365125"/>
          </a:xfrm>
        </p:spPr>
        <p:txBody>
          <a:bodyPr/>
          <a:lstStyle/>
          <a:p>
            <a:fld id="{5F1D9307-60FB-4D94-9F62-EB849F8F5433}" type="slidenum">
              <a:rPr lang="fr-FR" smtClean="0"/>
              <a:t>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884934" y="347811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Conclusion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72570" y="1360736"/>
            <a:ext cx="7200800" cy="390876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smtClean="0"/>
              <a:t>Les éléments pulsés « ont quitté la table à dessin » après plusieurs années de R&amp;D, parfois très difficile.</a:t>
            </a:r>
            <a:endParaRPr lang="fr-FR" b="1" dirty="0" smtClean="0"/>
          </a:p>
          <a:p>
            <a:pPr algn="just"/>
            <a:endParaRPr lang="fr-F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smtClean="0"/>
              <a:t>On espère ne pas avoir de mauvaise surprise sur les EP dans ces dernières phases.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smtClean="0"/>
              <a:t>Impatience d’installer les EP sur </a:t>
            </a:r>
            <a:r>
              <a:rPr lang="fr-FR" b="1" dirty="0" err="1" smtClean="0"/>
              <a:t>ThomX</a:t>
            </a:r>
            <a:r>
              <a:rPr lang="fr-FR" b="1" dirty="0" smtClean="0"/>
              <a:t> et de commissionner avec faisceau 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/>
          </a:p>
          <a:p>
            <a:pPr lvl="1" algn="just"/>
            <a:endParaRPr lang="fr-FR" b="1" dirty="0" smtClean="0"/>
          </a:p>
          <a:p>
            <a:pPr lvl="1" algn="just"/>
            <a:endParaRPr lang="fr-FR" b="1" dirty="0"/>
          </a:p>
          <a:p>
            <a:pPr lvl="1" algn="ctr"/>
            <a:r>
              <a:rPr lang="fr-FR" sz="3200" b="1" dirty="0" smtClean="0">
                <a:solidFill>
                  <a:srgbClr val="0070C0"/>
                </a:solidFill>
              </a:rPr>
              <a:t>Excellente année 2019 à tous !</a:t>
            </a:r>
            <a:endParaRPr lang="fr-FR" sz="3200" b="1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927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EIL - fond g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392</Words>
  <Application>Microsoft Office PowerPoint</Application>
  <PresentationFormat>Affichage à l'écran (4:3)</PresentationFormat>
  <Paragraphs>71</Paragraphs>
  <Slides>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Conception personnalisée</vt:lpstr>
      <vt:lpstr>1_Conception personnalisée</vt:lpstr>
      <vt:lpstr>SOLEIL - fond gris</vt:lpstr>
      <vt:lpstr>SOLEIL - fond blanc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Patrick</dc:creator>
  <cp:lastModifiedBy>ALEXANDRE Patrick</cp:lastModifiedBy>
  <cp:revision>279</cp:revision>
  <dcterms:created xsi:type="dcterms:W3CDTF">2016-11-25T17:34:53Z</dcterms:created>
  <dcterms:modified xsi:type="dcterms:W3CDTF">2018-12-17T22:36:28Z</dcterms:modified>
</cp:coreProperties>
</file>