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5CCF-B42D-3C4D-85CC-4728EFF57A3E}" type="datetime1">
              <a:rPr lang="fr-FR" smtClean="0"/>
              <a:t>29/11/18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6252791"/>
            <a:ext cx="548640" cy="396240"/>
          </a:xfrm>
        </p:spPr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D4F1-74DD-1246-82A6-C60C6308C300}" type="datetime1">
              <a:rPr lang="fr-FR" smtClean="0"/>
              <a:t>29/11/18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A8F3D-483A-CF44-81AB-1ED419D67449}" type="datetime1">
              <a:rPr lang="fr-FR" smtClean="0"/>
              <a:t>29/11/18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13F0-7C0A-D244-9687-14614E95FF18}" type="datetime1">
              <a:rPr lang="fr-FR" smtClean="0"/>
              <a:t>29/11/18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0376A-EF2E-9842-BA0E-CCEAB91F2C5B}" type="datetime1">
              <a:rPr lang="fr-FR" smtClean="0"/>
              <a:t>29/11/18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36A05-CB32-2041-9A99-1A22BDCFB588}" type="datetime1">
              <a:rPr lang="fr-FR" smtClean="0"/>
              <a:t>29/11/18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3180-4706-B840-84E8-6A37D583472E}" type="datetime1">
              <a:rPr lang="fr-FR" smtClean="0"/>
              <a:t>29/11/18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D02B-660E-7741-A83F-1B7608C0DF1A}" type="datetime1">
              <a:rPr lang="fr-FR" smtClean="0"/>
              <a:t>29/11/18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7085A-B2F4-B743-92CB-4B12FF1C96CE}" type="datetime1">
              <a:rPr lang="fr-FR" smtClean="0"/>
              <a:t>29/11/18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4B154-063E-AF4F-850A-F6FC61D5F779}" type="datetime1">
              <a:rPr lang="fr-FR" smtClean="0"/>
              <a:t>29/11/18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2E1E-5816-8140-9B97-5B10546352C5}" type="datetime1">
              <a:rPr lang="fr-FR" smtClean="0"/>
              <a:t>29/11/18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J.E Campagne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6095592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6242996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J.E Campagne</a:t>
            </a:r>
            <a:endParaRPr lang="fr-F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BB0376A-EF2E-9842-BA0E-CCEAB91F2C5B}" type="datetime1">
              <a:rPr lang="fr-FR" smtClean="0"/>
              <a:t>29/11/18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lab.in2p3.fr/campagne/PAON4-Paper-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Papier PAON4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Jean-Eric </a:t>
            </a:r>
            <a:r>
              <a:rPr lang="fr-FR" dirty="0" err="1" smtClean="0"/>
              <a:t>Nov</a:t>
            </a:r>
            <a:r>
              <a:rPr lang="fr-FR" dirty="0" smtClean="0"/>
              <a:t> 2018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9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Papier 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>
                <a:hlinkClick r:id="rId2"/>
              </a:rPr>
              <a:t>https://gitlab.in2p3.fr/campagne/PAON4-Paper-</a:t>
            </a:r>
            <a:r>
              <a:rPr lang="fr-FR" dirty="0" smtClean="0">
                <a:hlinkClick r:id="rId2"/>
              </a:rPr>
              <a:t>I</a:t>
            </a:r>
            <a:endParaRPr lang="fr-FR" dirty="0" smtClean="0"/>
          </a:p>
          <a:p>
            <a:r>
              <a:rPr lang="fr-FR" dirty="0" smtClean="0"/>
              <a:t>Journal </a:t>
            </a:r>
            <a:r>
              <a:rPr lang="fr-FR" dirty="0" smtClean="0"/>
              <a:t>cible</a:t>
            </a:r>
            <a:r>
              <a:rPr lang="fr-FR" dirty="0"/>
              <a:t>: Journal of </a:t>
            </a:r>
            <a:r>
              <a:rPr lang="fr-FR" dirty="0" err="1"/>
              <a:t>Astronomical</a:t>
            </a:r>
            <a:r>
              <a:rPr lang="fr-FR" dirty="0"/>
              <a:t> </a:t>
            </a:r>
            <a:r>
              <a:rPr lang="fr-FR" dirty="0" smtClean="0"/>
              <a:t>Instrumentation du groupe World </a:t>
            </a:r>
            <a:r>
              <a:rPr lang="fr-FR" dirty="0" err="1" smtClean="0"/>
              <a:t>Scientific</a:t>
            </a:r>
            <a:r>
              <a:rPr lang="fr-FR" dirty="0" smtClean="0"/>
              <a:t> (nb. </a:t>
            </a:r>
            <a:r>
              <a:rPr lang="fr-FR" dirty="0" err="1" smtClean="0"/>
              <a:t>Tianlai</a:t>
            </a:r>
            <a:r>
              <a:rPr lang="fr-FR" dirty="0" smtClean="0"/>
              <a:t> a publie en Sep. 2017 dans cette revue, CHIME a un article accepté le 20 Nov. 18, idem BINGO Nov. </a:t>
            </a:r>
            <a:r>
              <a:rPr lang="fr-FR" dirty="0" smtClean="0"/>
              <a:t>2018)</a:t>
            </a:r>
          </a:p>
          <a:p>
            <a:pPr marL="114300" indent="0">
              <a:buNone/>
            </a:pPr>
            <a:endParaRPr lang="fr-FR" dirty="0" smtClean="0"/>
          </a:p>
          <a:p>
            <a:r>
              <a:rPr lang="fr-FR" dirty="0" smtClean="0"/>
              <a:t>But: PAON</a:t>
            </a:r>
            <a:r>
              <a:rPr lang="fr-FR" dirty="0"/>
              <a:t>-4 instrument description and </a:t>
            </a:r>
            <a:r>
              <a:rPr lang="fr-FR" dirty="0" err="1"/>
              <a:t>overall</a:t>
            </a:r>
            <a:r>
              <a:rPr lang="fr-FR" dirty="0"/>
              <a:t> performance Description du projet PAON4, conception mécanique / électronique , objectifs scientifiques, prises de données, performances instrumentales (</a:t>
            </a:r>
            <a:r>
              <a:rPr lang="fr-FR" dirty="0" err="1"/>
              <a:t>Tsys</a:t>
            </a:r>
            <a:r>
              <a:rPr lang="fr-FR" dirty="0"/>
              <a:t>, </a:t>
            </a:r>
            <a:r>
              <a:rPr lang="fr-FR" dirty="0" err="1"/>
              <a:t>Beam</a:t>
            </a:r>
            <a:r>
              <a:rPr lang="fr-FR" dirty="0"/>
              <a:t>, Comportement du bruit avec le temps d’intégration, bruit corrélé entre antennes …</a:t>
            </a:r>
            <a:r>
              <a:rPr lang="fr-FR" dirty="0" smtClean="0"/>
              <a:t>)</a:t>
            </a:r>
          </a:p>
          <a:p>
            <a:pPr algn="just"/>
            <a:r>
              <a:rPr lang="fr-FR" dirty="0" smtClean="0"/>
              <a:t>Ce </a:t>
            </a:r>
            <a:r>
              <a:rPr lang="fr-FR" dirty="0"/>
              <a:t>papier serait signé par toutes les personnes (physiciens et ingénieurs) ayant participé à la conception et la construction de l’instrument, ou qui y ont contribué - Voici une liste de signataires </a:t>
            </a:r>
            <a:r>
              <a:rPr lang="fr-FR" dirty="0" smtClean="0"/>
              <a:t>potentiels donnée par </a:t>
            </a:r>
            <a:r>
              <a:rPr lang="fr-FR" dirty="0" err="1" smtClean="0"/>
              <a:t>Réza</a:t>
            </a:r>
            <a:r>
              <a:rPr lang="fr-FR" dirty="0" smtClean="0"/>
              <a:t> (Nov. 2017) </a:t>
            </a:r>
            <a:endParaRPr lang="fr-FR" dirty="0"/>
          </a:p>
          <a:p>
            <a:pPr lvl="1"/>
            <a:r>
              <a:rPr lang="fr-FR" dirty="0" smtClean="0"/>
              <a:t>Les </a:t>
            </a:r>
            <a:r>
              <a:rPr lang="fr-FR" dirty="0"/>
              <a:t>proposants : JMM , JEC, CMV, PC, MM, RA ( PC=Pierre </a:t>
            </a:r>
            <a:r>
              <a:rPr lang="fr-FR" dirty="0" err="1"/>
              <a:t>Colom</a:t>
            </a:r>
            <a:r>
              <a:rPr lang="fr-FR" dirty="0"/>
              <a:t> , MM=Marc </a:t>
            </a:r>
            <a:r>
              <a:rPr lang="fr-FR" dirty="0" err="1"/>
              <a:t>Moniez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Équipe </a:t>
            </a:r>
            <a:r>
              <a:rPr lang="fr-FR" dirty="0"/>
              <a:t>technique : F. Rigaud, P. Abbon , D. </a:t>
            </a:r>
            <a:r>
              <a:rPr lang="fr-FR" dirty="0" err="1"/>
              <a:t>Charlet</a:t>
            </a:r>
            <a:r>
              <a:rPr lang="fr-FR" dirty="0"/>
              <a:t>, C. Pailler, M. </a:t>
            </a:r>
            <a:r>
              <a:rPr lang="fr-FR" dirty="0" err="1"/>
              <a:t>Taurigna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Autres </a:t>
            </a:r>
            <a:r>
              <a:rPr lang="fr-FR" dirty="0"/>
              <a:t>contributeurs : C. </a:t>
            </a:r>
            <a:r>
              <a:rPr lang="fr-FR" dirty="0" err="1"/>
              <a:t>Viou</a:t>
            </a:r>
            <a:r>
              <a:rPr lang="fr-FR" dirty="0"/>
              <a:t> , S. </a:t>
            </a:r>
            <a:r>
              <a:rPr lang="fr-FR" dirty="0" err="1"/>
              <a:t>Torchinsky</a:t>
            </a:r>
            <a:r>
              <a:rPr lang="fr-FR" dirty="0"/>
              <a:t> </a:t>
            </a:r>
            <a:endParaRPr lang="fr-FR" dirty="0" smtClean="0"/>
          </a:p>
          <a:p>
            <a:pPr lvl="1"/>
            <a:r>
              <a:rPr lang="fr-FR" dirty="0" smtClean="0"/>
              <a:t>Etudiants </a:t>
            </a:r>
            <a:r>
              <a:rPr lang="fr-FR" dirty="0"/>
              <a:t>: </a:t>
            </a:r>
            <a:r>
              <a:rPr lang="fr-FR" dirty="0" err="1"/>
              <a:t>Jiao</a:t>
            </a:r>
            <a:r>
              <a:rPr lang="fr-FR" dirty="0"/>
              <a:t> Zhang , Q. </a:t>
            </a:r>
            <a:r>
              <a:rPr lang="fr-FR" dirty="0" smtClean="0"/>
              <a:t>Huang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663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données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57200" y="1325183"/>
            <a:ext cx="6279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err="1"/>
              <a:t>https</a:t>
            </a:r>
            <a:r>
              <a:rPr lang="fr-FR" dirty="0"/>
              <a:t>://bao-radio.lal.in2p3.fr/</a:t>
            </a:r>
            <a:r>
              <a:rPr lang="fr-FR" dirty="0" err="1"/>
              <a:t>index.php</a:t>
            </a:r>
            <a:r>
              <a:rPr lang="fr-FR" dirty="0"/>
              <a:t>/PAON4/Tranche1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20" y="2091955"/>
            <a:ext cx="8049335" cy="392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04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ON4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jd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jd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noFill/>
        <a:ln w="19050" cmpd="sng">
          <a:solidFill>
            <a:srgbClr val="3366FF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PAON4.potx</Template>
  <TotalTime>46</TotalTime>
  <Words>242</Words>
  <Application>Microsoft Macintosh PowerPoint</Application>
  <PresentationFormat>Présentation à l'écran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PAON4</vt:lpstr>
      <vt:lpstr>Papier PAON4</vt:lpstr>
      <vt:lpstr>Papier I</vt:lpstr>
      <vt:lpstr>Les données</vt:lpstr>
    </vt:vector>
  </TitlesOfParts>
  <Company>LAL/CNRS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series</dc:title>
  <dc:creator>Jean-Eric Campagne</dc:creator>
  <cp:lastModifiedBy>Jean-Eric Campagne</cp:lastModifiedBy>
  <cp:revision>13</cp:revision>
  <dcterms:created xsi:type="dcterms:W3CDTF">2018-09-27T08:58:10Z</dcterms:created>
  <dcterms:modified xsi:type="dcterms:W3CDTF">2018-11-29T10:49:07Z</dcterms:modified>
</cp:coreProperties>
</file>