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  <p:sldMasterId id="2147483648" r:id="rId5"/>
  </p:sldMasterIdLst>
  <p:notesMasterIdLst>
    <p:notesMasterId r:id="rId25"/>
  </p:notesMasterIdLst>
  <p:sldIdLst>
    <p:sldId id="256" r:id="rId6"/>
    <p:sldId id="261" r:id="rId7"/>
    <p:sldId id="262" r:id="rId8"/>
    <p:sldId id="267" r:id="rId9"/>
    <p:sldId id="278" r:id="rId10"/>
    <p:sldId id="263" r:id="rId11"/>
    <p:sldId id="266" r:id="rId12"/>
    <p:sldId id="265" r:id="rId13"/>
    <p:sldId id="269" r:id="rId14"/>
    <p:sldId id="268" r:id="rId15"/>
    <p:sldId id="280" r:id="rId16"/>
    <p:sldId id="275" r:id="rId17"/>
    <p:sldId id="274" r:id="rId18"/>
    <p:sldId id="273" r:id="rId19"/>
    <p:sldId id="272" r:id="rId20"/>
    <p:sldId id="271" r:id="rId21"/>
    <p:sldId id="270" r:id="rId22"/>
    <p:sldId id="276" r:id="rId23"/>
    <p:sldId id="279" r:id="rId24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азеев Никита Александрович" initials="КА" lastIdx="166" clrIdx="0">
    <p:extLst>
      <p:ext uri="{19B8F6BF-5375-455C-9EA6-DF929625EA0E}">
        <p15:presenceInfo xmlns:p15="http://schemas.microsoft.com/office/powerpoint/2012/main" userId="S::nkazeev@edu.hse.ru::45cc14c4-e9df-4c96-8961-29de2da5c027" providerId="AD"/>
      </p:ext>
    </p:extLst>
  </p:cmAuthor>
  <p:cmAuthor id="2" name="Деркач Денис Александрович" initials="ДА" lastIdx="16" clrIdx="1">
    <p:extLst>
      <p:ext uri="{19B8F6BF-5375-455C-9EA6-DF929625EA0E}">
        <p15:presenceInfo xmlns:p15="http://schemas.microsoft.com/office/powerpoint/2012/main" userId="S::dderkach@edu.hse.ru::18431a04-7a9e-4478-a42e-ea4b2af41ab6" providerId="AD"/>
      </p:ext>
    </p:extLst>
  </p:cmAuthor>
  <p:cmAuthor id="3" name="Устюжанин Андрей Евгеньевич" initials="УЕ" lastIdx="3" clrIdx="2">
    <p:extLst>
      <p:ext uri="{19B8F6BF-5375-455C-9EA6-DF929625EA0E}">
        <p15:presenceInfo xmlns:p15="http://schemas.microsoft.com/office/powerpoint/2012/main" userId="S::austyuzhanin@edu.hse.ru::faee9b51-41fd-4853-978d-b0f1813b7bb2" providerId="AD"/>
      </p:ext>
    </p:extLst>
  </p:cmAuthor>
  <p:cmAuthor id="4" name="Агата Шишигина" initials="АШ" lastIdx="1" clrIdx="3">
    <p:extLst>
      <p:ext uri="{19B8F6BF-5375-455C-9EA6-DF929625EA0E}">
        <p15:presenceInfo xmlns:p15="http://schemas.microsoft.com/office/powerpoint/2012/main" userId="37927142da79eb9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84C884"/>
    <a:srgbClr val="C0E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58873A-3BE9-4047-A969-C70606250CCB}" v="330" dt="2022-04-29T10:30:11.4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112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ita Kazeev" userId="95516a5d-2979-492e-8e32-57d91f0f5344" providerId="ADAL" clId="{9E58873A-3BE9-4047-A969-C70606250CCB}"/>
    <pc:docChg chg="undo redo custSel addSld modSld">
      <pc:chgData name="Nikita Kazeev" userId="95516a5d-2979-492e-8e32-57d91f0f5344" providerId="ADAL" clId="{9E58873A-3BE9-4047-A969-C70606250CCB}" dt="2022-04-29T10:30:15.010" v="633" actId="1076"/>
      <pc:docMkLst>
        <pc:docMk/>
      </pc:docMkLst>
      <pc:sldChg chg="addSp delSp modSp mod">
        <pc:chgData name="Nikita Kazeev" userId="95516a5d-2979-492e-8e32-57d91f0f5344" providerId="ADAL" clId="{9E58873A-3BE9-4047-A969-C70606250CCB}" dt="2022-04-29T10:25:35.718" v="608"/>
        <pc:sldMkLst>
          <pc:docMk/>
          <pc:sldMk cId="109857222" sldId="256"/>
        </pc:sldMkLst>
        <pc:spChg chg="mod">
          <ac:chgData name="Nikita Kazeev" userId="95516a5d-2979-492e-8e32-57d91f0f5344" providerId="ADAL" clId="{9E58873A-3BE9-4047-A969-C70606250CCB}" dt="2022-04-29T09:49:36.803" v="62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Nikita Kazeev" userId="95516a5d-2979-492e-8e32-57d91f0f5344" providerId="ADAL" clId="{9E58873A-3BE9-4047-A969-C70606250CCB}" dt="2022-04-29T09:47:25.275" v="34" actId="20577"/>
          <ac:spMkLst>
            <pc:docMk/>
            <pc:sldMk cId="109857222" sldId="256"/>
            <ac:spMk id="3" creationId="{00000000-0000-0000-0000-000000000000}"/>
          </ac:spMkLst>
        </pc:spChg>
        <pc:spChg chg="add del mod">
          <ac:chgData name="Nikita Kazeev" userId="95516a5d-2979-492e-8e32-57d91f0f5344" providerId="ADAL" clId="{9E58873A-3BE9-4047-A969-C70606250CCB}" dt="2022-04-29T09:47:45.809" v="36"/>
          <ac:spMkLst>
            <pc:docMk/>
            <pc:sldMk cId="109857222" sldId="256"/>
            <ac:spMk id="4" creationId="{994D64B6-7BD8-40F0-912D-54621EC6E044}"/>
          </ac:spMkLst>
        </pc:spChg>
        <pc:spChg chg="add del mod">
          <ac:chgData name="Nikita Kazeev" userId="95516a5d-2979-492e-8e32-57d91f0f5344" providerId="ADAL" clId="{9E58873A-3BE9-4047-A969-C70606250CCB}" dt="2022-04-29T10:25:35.718" v="608"/>
          <ac:spMkLst>
            <pc:docMk/>
            <pc:sldMk cId="109857222" sldId="256"/>
            <ac:spMk id="5" creationId="{6B407779-805F-4B6E-9895-0C5EC10F5457}"/>
          </ac:spMkLst>
        </pc:spChg>
        <pc:picChg chg="add del mod">
          <ac:chgData name="Nikita Kazeev" userId="95516a5d-2979-492e-8e32-57d91f0f5344" providerId="ADAL" clId="{9E58873A-3BE9-4047-A969-C70606250CCB}" dt="2022-04-29T09:50:11.665" v="75" actId="478"/>
          <ac:picMkLst>
            <pc:docMk/>
            <pc:sldMk cId="109857222" sldId="256"/>
            <ac:picMk id="1026" creationId="{36410677-F835-4B16-90AA-CBAC20F680BC}"/>
          </ac:picMkLst>
        </pc:picChg>
      </pc:sldChg>
      <pc:sldChg chg="addSp delSp modSp mod">
        <pc:chgData name="Nikita Kazeev" userId="95516a5d-2979-492e-8e32-57d91f0f5344" providerId="ADAL" clId="{9E58873A-3BE9-4047-A969-C70606250CCB}" dt="2022-04-29T09:51:58.157" v="104" actId="1076"/>
        <pc:sldMkLst>
          <pc:docMk/>
          <pc:sldMk cId="803127564" sldId="261"/>
        </pc:sldMkLst>
        <pc:spChg chg="del mod">
          <ac:chgData name="Nikita Kazeev" userId="95516a5d-2979-492e-8e32-57d91f0f5344" providerId="ADAL" clId="{9E58873A-3BE9-4047-A969-C70606250CCB}" dt="2022-04-29T09:45:01.865" v="1" actId="478"/>
          <ac:spMkLst>
            <pc:docMk/>
            <pc:sldMk cId="803127564" sldId="261"/>
            <ac:spMk id="6" creationId="{3D875964-22D9-47BB-9809-1C6881026C52}"/>
          </ac:spMkLst>
        </pc:spChg>
        <pc:spChg chg="del">
          <ac:chgData name="Nikita Kazeev" userId="95516a5d-2979-492e-8e32-57d91f0f5344" providerId="ADAL" clId="{9E58873A-3BE9-4047-A969-C70606250CCB}" dt="2022-04-29T09:45:01.865" v="1" actId="478"/>
          <ac:spMkLst>
            <pc:docMk/>
            <pc:sldMk cId="803127564" sldId="261"/>
            <ac:spMk id="7" creationId="{F367AC69-D1D6-4796-8FE0-ABD540905943}"/>
          </ac:spMkLst>
        </pc:spChg>
        <pc:spChg chg="add mod">
          <ac:chgData name="Nikita Kazeev" userId="95516a5d-2979-492e-8e32-57d91f0f5344" providerId="ADAL" clId="{9E58873A-3BE9-4047-A969-C70606250CCB}" dt="2022-04-29T09:51:58.157" v="104" actId="1076"/>
          <ac:spMkLst>
            <pc:docMk/>
            <pc:sldMk cId="803127564" sldId="261"/>
            <ac:spMk id="11" creationId="{0EFF3452-6067-4B64-A2F5-A527FB5E1649}"/>
          </ac:spMkLst>
        </pc:spChg>
        <pc:picChg chg="mod">
          <ac:chgData name="Nikita Kazeev" userId="95516a5d-2979-492e-8e32-57d91f0f5344" providerId="ADAL" clId="{9E58873A-3BE9-4047-A969-C70606250CCB}" dt="2022-04-29T09:51:49.421" v="103" actId="1076"/>
          <ac:picMkLst>
            <pc:docMk/>
            <pc:sldMk cId="803127564" sldId="261"/>
            <ac:picMk id="4" creationId="{CACC6114-D6BD-F88C-3D1F-A1B0D3343FE6}"/>
          </ac:picMkLst>
        </pc:picChg>
      </pc:sldChg>
      <pc:sldChg chg="modSp mod">
        <pc:chgData name="Nikita Kazeev" userId="95516a5d-2979-492e-8e32-57d91f0f5344" providerId="ADAL" clId="{9E58873A-3BE9-4047-A969-C70606250CCB}" dt="2022-04-29T09:52:49.207" v="116" actId="20577"/>
        <pc:sldMkLst>
          <pc:docMk/>
          <pc:sldMk cId="897280490" sldId="262"/>
        </pc:sldMkLst>
        <pc:spChg chg="mod">
          <ac:chgData name="Nikita Kazeev" userId="95516a5d-2979-492e-8e32-57d91f0f5344" providerId="ADAL" clId="{9E58873A-3BE9-4047-A969-C70606250CCB}" dt="2022-04-29T09:52:35.994" v="108" actId="20577"/>
          <ac:spMkLst>
            <pc:docMk/>
            <pc:sldMk cId="897280490" sldId="262"/>
            <ac:spMk id="2" creationId="{AD3B2A2F-1F40-4A46-D6AF-28140B17544E}"/>
          </ac:spMkLst>
        </pc:spChg>
        <pc:spChg chg="mod">
          <ac:chgData name="Nikita Kazeev" userId="95516a5d-2979-492e-8e32-57d91f0f5344" providerId="ADAL" clId="{9E58873A-3BE9-4047-A969-C70606250CCB}" dt="2022-04-29T09:52:49.207" v="116" actId="20577"/>
          <ac:spMkLst>
            <pc:docMk/>
            <pc:sldMk cId="897280490" sldId="262"/>
            <ac:spMk id="3" creationId="{CDAFFD7F-ABDA-1E7D-6A2C-F888CC5BC9BA}"/>
          </ac:spMkLst>
        </pc:spChg>
      </pc:sldChg>
      <pc:sldChg chg="modSp mod">
        <pc:chgData name="Nikita Kazeev" userId="95516a5d-2979-492e-8e32-57d91f0f5344" providerId="ADAL" clId="{9E58873A-3BE9-4047-A969-C70606250CCB}" dt="2022-04-29T10:28:34.335" v="624" actId="1076"/>
        <pc:sldMkLst>
          <pc:docMk/>
          <pc:sldMk cId="1172595647" sldId="263"/>
        </pc:sldMkLst>
        <pc:spChg chg="mod">
          <ac:chgData name="Nikita Kazeev" userId="95516a5d-2979-492e-8e32-57d91f0f5344" providerId="ADAL" clId="{9E58873A-3BE9-4047-A969-C70606250CCB}" dt="2022-04-29T10:28:34.335" v="624" actId="1076"/>
          <ac:spMkLst>
            <pc:docMk/>
            <pc:sldMk cId="1172595647" sldId="263"/>
            <ac:spMk id="16" creationId="{CF8424D3-B93D-4C82-ABF0-CEE5F6BF5453}"/>
          </ac:spMkLst>
        </pc:spChg>
      </pc:sldChg>
      <pc:sldChg chg="modSp mod">
        <pc:chgData name="Nikita Kazeev" userId="95516a5d-2979-492e-8e32-57d91f0f5344" providerId="ADAL" clId="{9E58873A-3BE9-4047-A969-C70606250CCB}" dt="2022-04-29T10:30:15.010" v="633" actId="1076"/>
        <pc:sldMkLst>
          <pc:docMk/>
          <pc:sldMk cId="1546184703" sldId="265"/>
        </pc:sldMkLst>
        <pc:spChg chg="mod">
          <ac:chgData name="Nikita Kazeev" userId="95516a5d-2979-492e-8e32-57d91f0f5344" providerId="ADAL" clId="{9E58873A-3BE9-4047-A969-C70606250CCB}" dt="2022-04-29T10:30:15.010" v="633" actId="1076"/>
          <ac:spMkLst>
            <pc:docMk/>
            <pc:sldMk cId="1546184703" sldId="265"/>
            <ac:spMk id="5" creationId="{BAAE6B57-3708-3C45-80E2-3FCF2B7F29C5}"/>
          </ac:spMkLst>
        </pc:spChg>
        <pc:spChg chg="mod">
          <ac:chgData name="Nikita Kazeev" userId="95516a5d-2979-492e-8e32-57d91f0f5344" providerId="ADAL" clId="{9E58873A-3BE9-4047-A969-C70606250CCB}" dt="2022-04-29T10:30:11.441" v="631" actId="12788"/>
          <ac:spMkLst>
            <pc:docMk/>
            <pc:sldMk cId="1546184703" sldId="265"/>
            <ac:spMk id="6" creationId="{B628A7CD-BBEB-DD4B-A01B-A659D2BE0A7F}"/>
          </ac:spMkLst>
        </pc:spChg>
        <pc:spChg chg="mod">
          <ac:chgData name="Nikita Kazeev" userId="95516a5d-2979-492e-8e32-57d91f0f5344" providerId="ADAL" clId="{9E58873A-3BE9-4047-A969-C70606250CCB}" dt="2022-04-29T10:30:11.441" v="631" actId="12788"/>
          <ac:spMkLst>
            <pc:docMk/>
            <pc:sldMk cId="1546184703" sldId="265"/>
            <ac:spMk id="10" creationId="{57172EA1-A453-CB4C-B46C-B2D8CF8AC291}"/>
          </ac:spMkLst>
        </pc:spChg>
        <pc:graphicFrameChg chg="mod">
          <ac:chgData name="Nikita Kazeev" userId="95516a5d-2979-492e-8e32-57d91f0f5344" providerId="ADAL" clId="{9E58873A-3BE9-4047-A969-C70606250CCB}" dt="2022-04-29T10:30:11.441" v="631" actId="12788"/>
          <ac:graphicFrameMkLst>
            <pc:docMk/>
            <pc:sldMk cId="1546184703" sldId="265"/>
            <ac:graphicFrameMk id="7" creationId="{589238BB-9DFB-1342-ACF3-76A0C127A651}"/>
          </ac:graphicFrameMkLst>
        </pc:graphicFrameChg>
      </pc:sldChg>
      <pc:sldChg chg="modSp mod">
        <pc:chgData name="Nikita Kazeev" userId="95516a5d-2979-492e-8e32-57d91f0f5344" providerId="ADAL" clId="{9E58873A-3BE9-4047-A969-C70606250CCB}" dt="2022-04-29T09:54:24.300" v="120" actId="6549"/>
        <pc:sldMkLst>
          <pc:docMk/>
          <pc:sldMk cId="3382502694" sldId="266"/>
        </pc:sldMkLst>
        <pc:spChg chg="mod">
          <ac:chgData name="Nikita Kazeev" userId="95516a5d-2979-492e-8e32-57d91f0f5344" providerId="ADAL" clId="{9E58873A-3BE9-4047-A969-C70606250CCB}" dt="2022-04-29T09:54:24.300" v="120" actId="6549"/>
          <ac:spMkLst>
            <pc:docMk/>
            <pc:sldMk cId="3382502694" sldId="266"/>
            <ac:spMk id="6" creationId="{7CBE1401-985A-451F-83FA-AFC5975240CF}"/>
          </ac:spMkLst>
        </pc:spChg>
      </pc:sldChg>
      <pc:sldChg chg="modSp mod">
        <pc:chgData name="Nikita Kazeev" userId="95516a5d-2979-492e-8e32-57d91f0f5344" providerId="ADAL" clId="{9E58873A-3BE9-4047-A969-C70606250CCB}" dt="2022-04-29T10:09:52.979" v="383" actId="20577"/>
        <pc:sldMkLst>
          <pc:docMk/>
          <pc:sldMk cId="3498434774" sldId="268"/>
        </pc:sldMkLst>
        <pc:spChg chg="mod">
          <ac:chgData name="Nikita Kazeev" userId="95516a5d-2979-492e-8e32-57d91f0f5344" providerId="ADAL" clId="{9E58873A-3BE9-4047-A969-C70606250CCB}" dt="2022-04-29T10:09:52.979" v="383" actId="20577"/>
          <ac:spMkLst>
            <pc:docMk/>
            <pc:sldMk cId="3498434774" sldId="268"/>
            <ac:spMk id="3" creationId="{5435D005-EB5B-C44D-B364-97ECCF4DBB00}"/>
          </ac:spMkLst>
        </pc:spChg>
      </pc:sldChg>
      <pc:sldChg chg="addSp delSp modSp mod modClrScheme delCm chgLayout">
        <pc:chgData name="Nikita Kazeev" userId="95516a5d-2979-492e-8e32-57d91f0f5344" providerId="ADAL" clId="{9E58873A-3BE9-4047-A969-C70606250CCB}" dt="2022-04-29T10:21:25.920" v="590" actId="1592"/>
        <pc:sldMkLst>
          <pc:docMk/>
          <pc:sldMk cId="4263210993" sldId="269"/>
        </pc:sldMkLst>
        <pc:spChg chg="mod ord">
          <ac:chgData name="Nikita Kazeev" userId="95516a5d-2979-492e-8e32-57d91f0f5344" providerId="ADAL" clId="{9E58873A-3BE9-4047-A969-C70606250CCB}" dt="2022-04-29T10:00:21.749" v="171" actId="700"/>
          <ac:spMkLst>
            <pc:docMk/>
            <pc:sldMk cId="4263210993" sldId="269"/>
            <ac:spMk id="2" creationId="{E7A88A7D-76D6-8649-BDAB-ADB93C4A84DB}"/>
          </ac:spMkLst>
        </pc:spChg>
        <pc:spChg chg="mod ord">
          <ac:chgData name="Nikita Kazeev" userId="95516a5d-2979-492e-8e32-57d91f0f5344" providerId="ADAL" clId="{9E58873A-3BE9-4047-A969-C70606250CCB}" dt="2022-04-29T10:09:30.769" v="379" actId="20577"/>
          <ac:spMkLst>
            <pc:docMk/>
            <pc:sldMk cId="4263210993" sldId="269"/>
            <ac:spMk id="3" creationId="{5435D005-EB5B-C44D-B364-97ECCF4DBB00}"/>
          </ac:spMkLst>
        </pc:spChg>
        <pc:spChg chg="mod ord">
          <ac:chgData name="Nikita Kazeev" userId="95516a5d-2979-492e-8e32-57d91f0f5344" providerId="ADAL" clId="{9E58873A-3BE9-4047-A969-C70606250CCB}" dt="2022-04-29T10:00:21.749" v="171" actId="700"/>
          <ac:spMkLst>
            <pc:docMk/>
            <pc:sldMk cId="4263210993" sldId="269"/>
            <ac:spMk id="5" creationId="{4B658758-B77A-422D-BBE7-C4BD8F8597BF}"/>
          </ac:spMkLst>
        </pc:spChg>
        <pc:spChg chg="mod ord">
          <ac:chgData name="Nikita Kazeev" userId="95516a5d-2979-492e-8e32-57d91f0f5344" providerId="ADAL" clId="{9E58873A-3BE9-4047-A969-C70606250CCB}" dt="2022-04-29T10:00:21.749" v="171" actId="700"/>
          <ac:spMkLst>
            <pc:docMk/>
            <pc:sldMk cId="4263210993" sldId="269"/>
            <ac:spMk id="6" creationId="{23481847-B41A-4D00-BEA6-245131435493}"/>
          </ac:spMkLst>
        </pc:spChg>
        <pc:spChg chg="mod ord">
          <ac:chgData name="Nikita Kazeev" userId="95516a5d-2979-492e-8e32-57d91f0f5344" providerId="ADAL" clId="{9E58873A-3BE9-4047-A969-C70606250CCB}" dt="2022-04-29T10:00:21.749" v="171" actId="700"/>
          <ac:spMkLst>
            <pc:docMk/>
            <pc:sldMk cId="4263210993" sldId="269"/>
            <ac:spMk id="7" creationId="{49022505-2A8A-4E5E-AA47-C6BAFFDF8BBD}"/>
          </ac:spMkLst>
        </pc:spChg>
        <pc:spChg chg="add del mod">
          <ac:chgData name="Nikita Kazeev" userId="95516a5d-2979-492e-8e32-57d91f0f5344" providerId="ADAL" clId="{9E58873A-3BE9-4047-A969-C70606250CCB}" dt="2022-04-29T09:59:31.772" v="163"/>
          <ac:spMkLst>
            <pc:docMk/>
            <pc:sldMk cId="4263210993" sldId="269"/>
            <ac:spMk id="8" creationId="{4E5DF511-BF2C-401A-96A6-F76CB531BE55}"/>
          </ac:spMkLst>
        </pc:spChg>
        <pc:spChg chg="add del mod ord">
          <ac:chgData name="Nikita Kazeev" userId="95516a5d-2979-492e-8e32-57d91f0f5344" providerId="ADAL" clId="{9E58873A-3BE9-4047-A969-C70606250CCB}" dt="2022-04-29T10:01:03.373" v="179" actId="478"/>
          <ac:spMkLst>
            <pc:docMk/>
            <pc:sldMk cId="4263210993" sldId="269"/>
            <ac:spMk id="13" creationId="{63F01C9E-1531-47CF-8649-766FA5A06105}"/>
          </ac:spMkLst>
        </pc:spChg>
        <pc:spChg chg="add mod">
          <ac:chgData name="Nikita Kazeev" userId="95516a5d-2979-492e-8e32-57d91f0f5344" providerId="ADAL" clId="{9E58873A-3BE9-4047-A969-C70606250CCB}" dt="2022-04-29T10:21:00.154" v="589" actId="14100"/>
          <ac:spMkLst>
            <pc:docMk/>
            <pc:sldMk cId="4263210993" sldId="269"/>
            <ac:spMk id="15" creationId="{18AFBF44-784E-4238-8D3D-1C89F2AAAF36}"/>
          </ac:spMkLst>
        </pc:spChg>
        <pc:spChg chg="add mod">
          <ac:chgData name="Nikita Kazeev" userId="95516a5d-2979-492e-8e32-57d91f0f5344" providerId="ADAL" clId="{9E58873A-3BE9-4047-A969-C70606250CCB}" dt="2022-04-29T10:07:58.653" v="342" actId="1076"/>
          <ac:spMkLst>
            <pc:docMk/>
            <pc:sldMk cId="4263210993" sldId="269"/>
            <ac:spMk id="16" creationId="{CE1E2E71-A95A-4444-896F-D567F8419F4E}"/>
          </ac:spMkLst>
        </pc:spChg>
        <pc:picChg chg="add del mod">
          <ac:chgData name="Nikita Kazeev" userId="95516a5d-2979-492e-8e32-57d91f0f5344" providerId="ADAL" clId="{9E58873A-3BE9-4047-A969-C70606250CCB}" dt="2022-04-29T09:59:58.604" v="165" actId="478"/>
          <ac:picMkLst>
            <pc:docMk/>
            <pc:sldMk cId="4263210993" sldId="269"/>
            <ac:picMk id="10" creationId="{3172F902-5437-4FBF-B813-F8448263A983}"/>
          </ac:picMkLst>
        </pc:picChg>
        <pc:picChg chg="add mod">
          <ac:chgData name="Nikita Kazeev" userId="95516a5d-2979-492e-8e32-57d91f0f5344" providerId="ADAL" clId="{9E58873A-3BE9-4047-A969-C70606250CCB}" dt="2022-04-29T10:06:36.398" v="320" actId="1076"/>
          <ac:picMkLst>
            <pc:docMk/>
            <pc:sldMk cId="4263210993" sldId="269"/>
            <ac:picMk id="12" creationId="{F26CC15E-CEB9-4DC2-81D3-B26336EB3206}"/>
          </ac:picMkLst>
        </pc:picChg>
      </pc:sldChg>
      <pc:sldChg chg="addSp modSp mod">
        <pc:chgData name="Nikita Kazeev" userId="95516a5d-2979-492e-8e32-57d91f0f5344" providerId="ADAL" clId="{9E58873A-3BE9-4047-A969-C70606250CCB}" dt="2022-04-29T09:58:10.262" v="161" actId="255"/>
        <pc:sldMkLst>
          <pc:docMk/>
          <pc:sldMk cId="2367943435" sldId="270"/>
        </pc:sldMkLst>
        <pc:spChg chg="add mod">
          <ac:chgData name="Nikita Kazeev" userId="95516a5d-2979-492e-8e32-57d91f0f5344" providerId="ADAL" clId="{9E58873A-3BE9-4047-A969-C70606250CCB}" dt="2022-04-29T09:58:10.262" v="161" actId="255"/>
          <ac:spMkLst>
            <pc:docMk/>
            <pc:sldMk cId="2367943435" sldId="270"/>
            <ac:spMk id="8" creationId="{206C3C2C-9326-4128-A602-3AFCFFD7A9F1}"/>
          </ac:spMkLst>
        </pc:spChg>
      </pc:sldChg>
      <pc:sldChg chg="addSp delSp modSp mod">
        <pc:chgData name="Nikita Kazeev" userId="95516a5d-2979-492e-8e32-57d91f0f5344" providerId="ADAL" clId="{9E58873A-3BE9-4047-A969-C70606250CCB}" dt="2022-04-29T10:22:59.586" v="607" actId="113"/>
        <pc:sldMkLst>
          <pc:docMk/>
          <pc:sldMk cId="2553866068" sldId="271"/>
        </pc:sldMkLst>
        <pc:spChg chg="mod">
          <ac:chgData name="Nikita Kazeev" userId="95516a5d-2979-492e-8e32-57d91f0f5344" providerId="ADAL" clId="{9E58873A-3BE9-4047-A969-C70606250CCB}" dt="2022-04-29T10:22:59.586" v="607" actId="113"/>
          <ac:spMkLst>
            <pc:docMk/>
            <pc:sldMk cId="2553866068" sldId="271"/>
            <ac:spMk id="7" creationId="{D0367F46-A782-E04B-AE72-ECA3CCCEF7A1}"/>
          </ac:spMkLst>
        </pc:spChg>
        <pc:spChg chg="del">
          <ac:chgData name="Nikita Kazeev" userId="95516a5d-2979-492e-8e32-57d91f0f5344" providerId="ADAL" clId="{9E58873A-3BE9-4047-A969-C70606250CCB}" dt="2022-04-29T09:55:41.311" v="134" actId="478"/>
          <ac:spMkLst>
            <pc:docMk/>
            <pc:sldMk cId="2553866068" sldId="271"/>
            <ac:spMk id="8" creationId="{B5C694DE-BAA6-4751-AB52-F192D477D882}"/>
          </ac:spMkLst>
        </pc:spChg>
        <pc:spChg chg="add mod">
          <ac:chgData name="Nikita Kazeev" userId="95516a5d-2979-492e-8e32-57d91f0f5344" providerId="ADAL" clId="{9E58873A-3BE9-4047-A969-C70606250CCB}" dt="2022-04-29T09:56:22.093" v="142" actId="1076"/>
          <ac:spMkLst>
            <pc:docMk/>
            <pc:sldMk cId="2553866068" sldId="271"/>
            <ac:spMk id="14" creationId="{86BC085F-1125-4EF5-8CA5-5554548FEC47}"/>
          </ac:spMkLst>
        </pc:spChg>
        <pc:picChg chg="mod modCrop">
          <ac:chgData name="Nikita Kazeev" userId="95516a5d-2979-492e-8e32-57d91f0f5344" providerId="ADAL" clId="{9E58873A-3BE9-4047-A969-C70606250CCB}" dt="2022-04-29T10:21:46.278" v="593" actId="732"/>
          <ac:picMkLst>
            <pc:docMk/>
            <pc:sldMk cId="2553866068" sldId="271"/>
            <ac:picMk id="11" creationId="{868FB89A-11B6-4D43-97A8-FEAA6F0C1CF7}"/>
          </ac:picMkLst>
        </pc:picChg>
      </pc:sldChg>
      <pc:sldChg chg="addSp delSp modSp mod">
        <pc:chgData name="Nikita Kazeev" userId="95516a5d-2979-492e-8e32-57d91f0f5344" providerId="ADAL" clId="{9E58873A-3BE9-4047-A969-C70606250CCB}" dt="2022-04-29T09:55:33.913" v="133" actId="1076"/>
        <pc:sldMkLst>
          <pc:docMk/>
          <pc:sldMk cId="3300796991" sldId="272"/>
        </pc:sldMkLst>
        <pc:spChg chg="del mod">
          <ac:chgData name="Nikita Kazeev" userId="95516a5d-2979-492e-8e32-57d91f0f5344" providerId="ADAL" clId="{9E58873A-3BE9-4047-A969-C70606250CCB}" dt="2022-04-29T09:55:29.213" v="131" actId="478"/>
          <ac:spMkLst>
            <pc:docMk/>
            <pc:sldMk cId="3300796991" sldId="272"/>
            <ac:spMk id="8" creationId="{B5C694DE-BAA6-4751-AB52-F192D477D882}"/>
          </ac:spMkLst>
        </pc:spChg>
        <pc:spChg chg="add mod">
          <ac:chgData name="Nikita Kazeev" userId="95516a5d-2979-492e-8e32-57d91f0f5344" providerId="ADAL" clId="{9E58873A-3BE9-4047-A969-C70606250CCB}" dt="2022-04-29T09:55:33.913" v="133" actId="1076"/>
          <ac:spMkLst>
            <pc:docMk/>
            <pc:sldMk cId="3300796991" sldId="272"/>
            <ac:spMk id="9" creationId="{9D3F7027-65B4-477C-B357-D1EAEF09C286}"/>
          </ac:spMkLst>
        </pc:spChg>
      </pc:sldChg>
      <pc:sldChg chg="addSp delSp modSp mod">
        <pc:chgData name="Nikita Kazeev" userId="95516a5d-2979-492e-8e32-57d91f0f5344" providerId="ADAL" clId="{9E58873A-3BE9-4047-A969-C70606250CCB}" dt="2022-04-29T09:55:23.590" v="129" actId="1076"/>
        <pc:sldMkLst>
          <pc:docMk/>
          <pc:sldMk cId="4140604809" sldId="273"/>
        </pc:sldMkLst>
        <pc:spChg chg="del">
          <ac:chgData name="Nikita Kazeev" userId="95516a5d-2979-492e-8e32-57d91f0f5344" providerId="ADAL" clId="{9E58873A-3BE9-4047-A969-C70606250CCB}" dt="2022-04-29T09:55:14.877" v="127" actId="478"/>
          <ac:spMkLst>
            <pc:docMk/>
            <pc:sldMk cId="4140604809" sldId="273"/>
            <ac:spMk id="8" creationId="{B5C694DE-BAA6-4751-AB52-F192D477D882}"/>
          </ac:spMkLst>
        </pc:spChg>
        <pc:spChg chg="add mod">
          <ac:chgData name="Nikita Kazeev" userId="95516a5d-2979-492e-8e32-57d91f0f5344" providerId="ADAL" clId="{9E58873A-3BE9-4047-A969-C70606250CCB}" dt="2022-04-29T09:55:23.590" v="129" actId="1076"/>
          <ac:spMkLst>
            <pc:docMk/>
            <pc:sldMk cId="4140604809" sldId="273"/>
            <ac:spMk id="9" creationId="{0F4640C1-6892-4C81-9FC1-AB07F4B2E5F2}"/>
          </ac:spMkLst>
        </pc:spChg>
      </pc:sldChg>
      <pc:sldChg chg="modSp mod">
        <pc:chgData name="Nikita Kazeev" userId="95516a5d-2979-492e-8e32-57d91f0f5344" providerId="ADAL" clId="{9E58873A-3BE9-4047-A969-C70606250CCB}" dt="2022-04-29T09:57:08.353" v="147" actId="6549"/>
        <pc:sldMkLst>
          <pc:docMk/>
          <pc:sldMk cId="2148184676" sldId="274"/>
        </pc:sldMkLst>
        <pc:spChg chg="mod">
          <ac:chgData name="Nikita Kazeev" userId="95516a5d-2979-492e-8e32-57d91f0f5344" providerId="ADAL" clId="{9E58873A-3BE9-4047-A969-C70606250CCB}" dt="2022-04-29T09:57:08.353" v="147" actId="6549"/>
          <ac:spMkLst>
            <pc:docMk/>
            <pc:sldMk cId="2148184676" sldId="274"/>
            <ac:spMk id="3" creationId="{39D00282-94A1-9E4C-9E94-62EE16EDB029}"/>
          </ac:spMkLst>
        </pc:spChg>
        <pc:spChg chg="mod">
          <ac:chgData name="Nikita Kazeev" userId="95516a5d-2979-492e-8e32-57d91f0f5344" providerId="ADAL" clId="{9E58873A-3BE9-4047-A969-C70606250CCB}" dt="2022-04-29T09:55:07.876" v="126" actId="1076"/>
          <ac:spMkLst>
            <pc:docMk/>
            <pc:sldMk cId="2148184676" sldId="274"/>
            <ac:spMk id="8" creationId="{B5C694DE-BAA6-4751-AB52-F192D477D882}"/>
          </ac:spMkLst>
        </pc:spChg>
      </pc:sldChg>
      <pc:sldChg chg="addSp delSp modSp mod">
        <pc:chgData name="Nikita Kazeev" userId="95516a5d-2979-492e-8e32-57d91f0f5344" providerId="ADAL" clId="{9E58873A-3BE9-4047-A969-C70606250CCB}" dt="2022-04-29T10:22:54.913" v="606" actId="113"/>
        <pc:sldMkLst>
          <pc:docMk/>
          <pc:sldMk cId="634320285" sldId="275"/>
        </pc:sldMkLst>
        <pc:spChg chg="mod">
          <ac:chgData name="Nikita Kazeev" userId="95516a5d-2979-492e-8e32-57d91f0f5344" providerId="ADAL" clId="{9E58873A-3BE9-4047-A969-C70606250CCB}" dt="2022-04-29T10:22:54.913" v="606" actId="113"/>
          <ac:spMkLst>
            <pc:docMk/>
            <pc:sldMk cId="634320285" sldId="275"/>
            <ac:spMk id="9" creationId="{AF340169-221E-6E43-AE40-D198D6B614FF}"/>
          </ac:spMkLst>
        </pc:spChg>
        <pc:spChg chg="del">
          <ac:chgData name="Nikita Kazeev" userId="95516a5d-2979-492e-8e32-57d91f0f5344" providerId="ADAL" clId="{9E58873A-3BE9-4047-A969-C70606250CCB}" dt="2022-04-29T09:56:38.247" v="143" actId="478"/>
          <ac:spMkLst>
            <pc:docMk/>
            <pc:sldMk cId="634320285" sldId="275"/>
            <ac:spMk id="11" creationId="{B5C694DE-BAA6-4751-AB52-F192D477D882}"/>
          </ac:spMkLst>
        </pc:spChg>
        <pc:spChg chg="add mod">
          <ac:chgData name="Nikita Kazeev" userId="95516a5d-2979-492e-8e32-57d91f0f5344" providerId="ADAL" clId="{9E58873A-3BE9-4047-A969-C70606250CCB}" dt="2022-04-29T09:56:48.364" v="145" actId="1076"/>
          <ac:spMkLst>
            <pc:docMk/>
            <pc:sldMk cId="634320285" sldId="275"/>
            <ac:spMk id="15" creationId="{08043C52-26EE-4569-B0C2-2AF44EA115E7}"/>
          </ac:spMkLst>
        </pc:spChg>
      </pc:sldChg>
      <pc:sldChg chg="modSp mod">
        <pc:chgData name="Nikita Kazeev" userId="95516a5d-2979-492e-8e32-57d91f0f5344" providerId="ADAL" clId="{9E58873A-3BE9-4047-A969-C70606250CCB}" dt="2022-04-29T10:28:03.227" v="616" actId="1076"/>
        <pc:sldMkLst>
          <pc:docMk/>
          <pc:sldMk cId="2321009900" sldId="278"/>
        </pc:sldMkLst>
        <pc:spChg chg="mod ord">
          <ac:chgData name="Nikita Kazeev" userId="95516a5d-2979-492e-8e32-57d91f0f5344" providerId="ADAL" clId="{9E58873A-3BE9-4047-A969-C70606250CCB}" dt="2022-04-29T10:28:03.227" v="616" actId="1076"/>
          <ac:spMkLst>
            <pc:docMk/>
            <pc:sldMk cId="2321009900" sldId="278"/>
            <ac:spMk id="3" creationId="{22009601-6943-4CB3-A2E8-85B3580B5B99}"/>
          </ac:spMkLst>
        </pc:spChg>
        <pc:spChg chg="mod">
          <ac:chgData name="Nikita Kazeev" userId="95516a5d-2979-492e-8e32-57d91f0f5344" providerId="ADAL" clId="{9E58873A-3BE9-4047-A969-C70606250CCB}" dt="2022-04-29T10:27:36.976" v="613" actId="1076"/>
          <ac:spMkLst>
            <pc:docMk/>
            <pc:sldMk cId="2321009900" sldId="278"/>
            <ac:spMk id="4" creationId="{DE879DFC-FBB3-4F22-B58E-22EDFB875909}"/>
          </ac:spMkLst>
        </pc:spChg>
      </pc:sldChg>
      <pc:sldChg chg="addSp delSp modSp new mod">
        <pc:chgData name="Nikita Kazeev" userId="95516a5d-2979-492e-8e32-57d91f0f5344" providerId="ADAL" clId="{9E58873A-3BE9-4047-A969-C70606250CCB}" dt="2022-04-29T10:18:40.291" v="579" actId="20577"/>
        <pc:sldMkLst>
          <pc:docMk/>
          <pc:sldMk cId="271006190" sldId="280"/>
        </pc:sldMkLst>
        <pc:spChg chg="mod">
          <ac:chgData name="Nikita Kazeev" userId="95516a5d-2979-492e-8e32-57d91f0f5344" providerId="ADAL" clId="{9E58873A-3BE9-4047-A969-C70606250CCB}" dt="2022-04-29T10:15:51.935" v="563" actId="20577"/>
          <ac:spMkLst>
            <pc:docMk/>
            <pc:sldMk cId="271006190" sldId="280"/>
            <ac:spMk id="2" creationId="{93A80B9A-6C0E-4AC2-8BC9-F2620163AFFD}"/>
          </ac:spMkLst>
        </pc:spChg>
        <pc:spChg chg="add del">
          <ac:chgData name="Nikita Kazeev" userId="95516a5d-2979-492e-8e32-57d91f0f5344" providerId="ADAL" clId="{9E58873A-3BE9-4047-A969-C70606250CCB}" dt="2022-04-29T10:04:03.485" v="203" actId="931"/>
          <ac:spMkLst>
            <pc:docMk/>
            <pc:sldMk cId="271006190" sldId="280"/>
            <ac:spMk id="3" creationId="{018074A2-1F1E-48D3-9DAD-F5309136C0B5}"/>
          </ac:spMkLst>
        </pc:spChg>
        <pc:spChg chg="add del mod">
          <ac:chgData name="Nikita Kazeev" userId="95516a5d-2979-492e-8e32-57d91f0f5344" providerId="ADAL" clId="{9E58873A-3BE9-4047-A969-C70606250CCB}" dt="2022-04-29T10:04:35.440" v="207"/>
          <ac:spMkLst>
            <pc:docMk/>
            <pc:sldMk cId="271006190" sldId="280"/>
            <ac:spMk id="11" creationId="{99BAC2A2-ED1C-4A68-AD58-580AB5F5C58F}"/>
          </ac:spMkLst>
        </pc:spChg>
        <pc:spChg chg="add del mod">
          <ac:chgData name="Nikita Kazeev" userId="95516a5d-2979-492e-8e32-57d91f0f5344" providerId="ADAL" clId="{9E58873A-3BE9-4047-A969-C70606250CCB}" dt="2022-04-29T10:10:39.088" v="446" actId="478"/>
          <ac:spMkLst>
            <pc:docMk/>
            <pc:sldMk cId="271006190" sldId="280"/>
            <ac:spMk id="12" creationId="{90BEDAF6-AABD-488D-8AE2-5BB156733B4A}"/>
          </ac:spMkLst>
        </pc:spChg>
        <pc:spChg chg="add mod">
          <ac:chgData name="Nikita Kazeev" userId="95516a5d-2979-492e-8e32-57d91f0f5344" providerId="ADAL" clId="{9E58873A-3BE9-4047-A969-C70606250CCB}" dt="2022-04-29T10:15:43.405" v="559" actId="1076"/>
          <ac:spMkLst>
            <pc:docMk/>
            <pc:sldMk cId="271006190" sldId="280"/>
            <ac:spMk id="13" creationId="{61C81A85-BFED-4302-B196-A3075B2FDE87}"/>
          </ac:spMkLst>
        </pc:spChg>
        <pc:spChg chg="add mod">
          <ac:chgData name="Nikita Kazeev" userId="95516a5d-2979-492e-8e32-57d91f0f5344" providerId="ADAL" clId="{9E58873A-3BE9-4047-A969-C70606250CCB}" dt="2022-04-29T10:18:40.291" v="579" actId="20577"/>
          <ac:spMkLst>
            <pc:docMk/>
            <pc:sldMk cId="271006190" sldId="280"/>
            <ac:spMk id="14" creationId="{A9299FFA-95CE-41D7-8348-936E15FDD46A}"/>
          </ac:spMkLst>
        </pc:spChg>
        <pc:picChg chg="add del mod">
          <ac:chgData name="Nikita Kazeev" userId="95516a5d-2979-492e-8e32-57d91f0f5344" providerId="ADAL" clId="{9E58873A-3BE9-4047-A969-C70606250CCB}" dt="2022-04-29T10:04:01.152" v="202" actId="931"/>
          <ac:picMkLst>
            <pc:docMk/>
            <pc:sldMk cId="271006190" sldId="280"/>
            <ac:picMk id="8" creationId="{D764FF50-993D-4AD7-AF17-67A56C28E60F}"/>
          </ac:picMkLst>
        </pc:picChg>
        <pc:picChg chg="add mod">
          <ac:chgData name="Nikita Kazeev" userId="95516a5d-2979-492e-8e32-57d91f0f5344" providerId="ADAL" clId="{9E58873A-3BE9-4047-A969-C70606250CCB}" dt="2022-04-29T10:11:04.765" v="454" actId="1076"/>
          <ac:picMkLst>
            <pc:docMk/>
            <pc:sldMk cId="271006190" sldId="280"/>
            <ac:picMk id="10" creationId="{7BDB9B4D-9EC4-427D-8918-3153D64CB2E1}"/>
          </ac:picMkLst>
        </pc:picChg>
      </pc:sldChg>
    </pc:docChg>
  </pc:docChgLst>
  <pc:docChgLst>
    <pc:chgData name="Казеев Никита Александрович" userId="S::nkazeev@edu.hse.ru::45cc14c4-e9df-4c96-8961-29de2da5c027" providerId="AD" clId="Web-{DA348217-3569-0BAE-67EC-F60869828A05}"/>
    <pc:docChg chg="mod addSld modSld modMainMaster">
      <pc:chgData name="Казеев Никита Александрович" userId="S::nkazeev@edu.hse.ru::45cc14c4-e9df-4c96-8961-29de2da5c027" providerId="AD" clId="Web-{DA348217-3569-0BAE-67EC-F60869828A05}" dt="2022-04-26T12:35:30.811" v="450" actId="20577"/>
      <pc:docMkLst>
        <pc:docMk/>
      </pc:docMkLst>
      <pc:sldChg chg="addSp modSp">
        <pc:chgData name="Казеев Никита Александрович" userId="S::nkazeev@edu.hse.ru::45cc14c4-e9df-4c96-8961-29de2da5c027" providerId="AD" clId="Web-{DA348217-3569-0BAE-67EC-F60869828A05}" dt="2022-04-26T12:12:47.538" v="434"/>
        <pc:sldMkLst>
          <pc:docMk/>
          <pc:sldMk cId="2730125928" sldId="257"/>
        </pc:sldMkLst>
        <pc:spChg chg="add mod">
          <ac:chgData name="Казеев Никита Александрович" userId="S::nkazeev@edu.hse.ru::45cc14c4-e9df-4c96-8961-29de2da5c027" providerId="AD" clId="Web-{DA348217-3569-0BAE-67EC-F60869828A05}" dt="2022-04-26T12:12:47.538" v="434"/>
          <ac:spMkLst>
            <pc:docMk/>
            <pc:sldMk cId="2730125928" sldId="257"/>
            <ac:spMk id="4" creationId="{FB978F42-A5AC-E09D-4E22-5E58757A8BF6}"/>
          </ac:spMkLst>
        </pc:spChg>
      </pc:sldChg>
      <pc:sldChg chg="addSp modSp">
        <pc:chgData name="Казеев Никита Александрович" userId="S::nkazeev@edu.hse.ru::45cc14c4-e9df-4c96-8961-29de2da5c027" providerId="AD" clId="Web-{DA348217-3569-0BAE-67EC-F60869828A05}" dt="2022-04-26T12:12:47.538" v="434"/>
        <pc:sldMkLst>
          <pc:docMk/>
          <pc:sldMk cId="1817986086" sldId="258"/>
        </pc:sldMkLst>
        <pc:spChg chg="add mod">
          <ac:chgData name="Казеев Никита Александрович" userId="S::nkazeev@edu.hse.ru::45cc14c4-e9df-4c96-8961-29de2da5c027" providerId="AD" clId="Web-{DA348217-3569-0BAE-67EC-F60869828A05}" dt="2022-04-26T12:12:47.538" v="434"/>
          <ac:spMkLst>
            <pc:docMk/>
            <pc:sldMk cId="1817986086" sldId="258"/>
            <ac:spMk id="3" creationId="{60E274F5-EA17-67E1-D6DF-6D29D771E4D4}"/>
          </ac:spMkLst>
        </pc:spChg>
      </pc:sldChg>
      <pc:sldChg chg="addSp modSp">
        <pc:chgData name="Казеев Никита Александрович" userId="S::nkazeev@edu.hse.ru::45cc14c4-e9df-4c96-8961-29de2da5c027" providerId="AD" clId="Web-{DA348217-3569-0BAE-67EC-F60869828A05}" dt="2022-04-26T12:12:47.538" v="434"/>
        <pc:sldMkLst>
          <pc:docMk/>
          <pc:sldMk cId="1530970725" sldId="259"/>
        </pc:sldMkLst>
        <pc:spChg chg="add mod">
          <ac:chgData name="Казеев Никита Александрович" userId="S::nkazeev@edu.hse.ru::45cc14c4-e9df-4c96-8961-29de2da5c027" providerId="AD" clId="Web-{DA348217-3569-0BAE-67EC-F60869828A05}" dt="2022-04-26T12:12:47.538" v="434"/>
          <ac:spMkLst>
            <pc:docMk/>
            <pc:sldMk cId="1530970725" sldId="259"/>
            <ac:spMk id="3" creationId="{98133EE2-07B5-D946-0493-8E273EB8C81F}"/>
          </ac:spMkLst>
        </pc:spChg>
      </pc:sldChg>
      <pc:sldChg chg="addSp modSp">
        <pc:chgData name="Казеев Никита Александрович" userId="S::nkazeev@edu.hse.ru::45cc14c4-e9df-4c96-8961-29de2da5c027" providerId="AD" clId="Web-{DA348217-3569-0BAE-67EC-F60869828A05}" dt="2022-04-26T12:12:47.538" v="434"/>
        <pc:sldMkLst>
          <pc:docMk/>
          <pc:sldMk cId="2270442672" sldId="260"/>
        </pc:sldMkLst>
        <pc:spChg chg="add mod">
          <ac:chgData name="Казеев Никита Александрович" userId="S::nkazeev@edu.hse.ru::45cc14c4-e9df-4c96-8961-29de2da5c027" providerId="AD" clId="Web-{DA348217-3569-0BAE-67EC-F60869828A05}" dt="2022-04-26T12:12:47.538" v="434"/>
          <ac:spMkLst>
            <pc:docMk/>
            <pc:sldMk cId="2270442672" sldId="260"/>
            <ac:spMk id="3" creationId="{FB6028B1-DD56-16D1-29F6-8A9EBE3DE446}"/>
          </ac:spMkLst>
        </pc:spChg>
      </pc:sldChg>
      <pc:sldChg chg="addSp modSp">
        <pc:chgData name="Казеев Никита Александрович" userId="S::nkazeev@edu.hse.ru::45cc14c4-e9df-4c96-8961-29de2da5c027" providerId="AD" clId="Web-{DA348217-3569-0BAE-67EC-F60869828A05}" dt="2022-04-26T12:12:47.538" v="434"/>
        <pc:sldMkLst>
          <pc:docMk/>
          <pc:sldMk cId="803127564" sldId="261"/>
        </pc:sldMkLst>
        <pc:spChg chg="mod">
          <ac:chgData name="Казеев Никита Александрович" userId="S::nkazeev@edu.hse.ru::45cc14c4-e9df-4c96-8961-29de2da5c027" providerId="AD" clId="Web-{DA348217-3569-0BAE-67EC-F60869828A05}" dt="2022-04-26T11:42:16.002" v="53" actId="20577"/>
          <ac:spMkLst>
            <pc:docMk/>
            <pc:sldMk cId="803127564" sldId="261"/>
            <ac:spMk id="2" creationId="{E8B6A45E-A1D9-72D1-46A5-351109E01E4A}"/>
          </ac:spMkLst>
        </pc:spChg>
        <pc:spChg chg="mod">
          <ac:chgData name="Казеев Никита Александрович" userId="S::nkazeev@edu.hse.ru::45cc14c4-e9df-4c96-8961-29de2da5c027" providerId="AD" clId="Web-{DA348217-3569-0BAE-67EC-F60869828A05}" dt="2022-04-26T11:48:22.496" v="106" actId="20577"/>
          <ac:spMkLst>
            <pc:docMk/>
            <pc:sldMk cId="803127564" sldId="261"/>
            <ac:spMk id="3" creationId="{126DC66A-5D1D-5EFC-6EBC-1A5610F3C432}"/>
          </ac:spMkLst>
        </pc:spChg>
        <pc:spChg chg="add mod">
          <ac:chgData name="Казеев Никита Александрович" userId="S::nkazeev@edu.hse.ru::45cc14c4-e9df-4c96-8961-29de2da5c027" providerId="AD" clId="Web-{DA348217-3569-0BAE-67EC-F60869828A05}" dt="2022-04-26T12:12:47.538" v="434"/>
          <ac:spMkLst>
            <pc:docMk/>
            <pc:sldMk cId="803127564" sldId="261"/>
            <ac:spMk id="5" creationId="{69966EA8-AC6A-7420-C6BA-BAE5360E3027}"/>
          </ac:spMkLst>
        </pc:spChg>
        <pc:picChg chg="mod">
          <ac:chgData name="Казеев Никита Александрович" userId="S::nkazeev@edu.hse.ru::45cc14c4-e9df-4c96-8961-29de2da5c027" providerId="AD" clId="Web-{DA348217-3569-0BAE-67EC-F60869828A05}" dt="2022-04-26T11:42:32.643" v="55" actId="1076"/>
          <ac:picMkLst>
            <pc:docMk/>
            <pc:sldMk cId="803127564" sldId="261"/>
            <ac:picMk id="4" creationId="{CACC6114-D6BD-F88C-3D1F-A1B0D3343FE6}"/>
          </ac:picMkLst>
        </pc:picChg>
      </pc:sldChg>
      <pc:sldChg chg="addSp modSp">
        <pc:chgData name="Казеев Никита Александрович" userId="S::nkazeev@edu.hse.ru::45cc14c4-e9df-4c96-8961-29de2da5c027" providerId="AD" clId="Web-{DA348217-3569-0BAE-67EC-F60869828A05}" dt="2022-04-26T12:12:47.538" v="434"/>
        <pc:sldMkLst>
          <pc:docMk/>
          <pc:sldMk cId="897280490" sldId="262"/>
        </pc:sldMkLst>
        <pc:spChg chg="mod">
          <ac:chgData name="Казеев Никита Александрович" userId="S::nkazeev@edu.hse.ru::45cc14c4-e9df-4c96-8961-29de2da5c027" providerId="AD" clId="Web-{DA348217-3569-0BAE-67EC-F60869828A05}" dt="2022-04-26T11:53:24.458" v="238" actId="20577"/>
          <ac:spMkLst>
            <pc:docMk/>
            <pc:sldMk cId="897280490" sldId="262"/>
            <ac:spMk id="3" creationId="{CDAFFD7F-ABDA-1E7D-6A2C-F888CC5BC9BA}"/>
          </ac:spMkLst>
        </pc:spChg>
        <pc:spChg chg="add mod">
          <ac:chgData name="Казеев Никита Александрович" userId="S::nkazeev@edu.hse.ru::45cc14c4-e9df-4c96-8961-29de2da5c027" providerId="AD" clId="Web-{DA348217-3569-0BAE-67EC-F60869828A05}" dt="2022-04-26T12:12:47.538" v="434"/>
          <ac:spMkLst>
            <pc:docMk/>
            <pc:sldMk cId="897280490" sldId="262"/>
            <ac:spMk id="4" creationId="{76299DAF-3BC0-F86E-D559-982C73165361}"/>
          </ac:spMkLst>
        </pc:spChg>
      </pc:sldChg>
      <pc:sldChg chg="modSp">
        <pc:chgData name="Казеев Никита Александрович" userId="S::nkazeev@edu.hse.ru::45cc14c4-e9df-4c96-8961-29de2da5c027" providerId="AD" clId="Web-{DA348217-3569-0BAE-67EC-F60869828A05}" dt="2022-04-26T11:51:34.502" v="233" actId="20577"/>
        <pc:sldMkLst>
          <pc:docMk/>
          <pc:sldMk cId="1172595647" sldId="263"/>
        </pc:sldMkLst>
        <pc:spChg chg="mod">
          <ac:chgData name="Казеев Никита Александрович" userId="S::nkazeev@edu.hse.ru::45cc14c4-e9df-4c96-8961-29de2da5c027" providerId="AD" clId="Web-{DA348217-3569-0BAE-67EC-F60869828A05}" dt="2022-04-26T11:51:34.502" v="233" actId="20577"/>
          <ac:spMkLst>
            <pc:docMk/>
            <pc:sldMk cId="1172595647" sldId="263"/>
            <ac:spMk id="2" creationId="{00000000-0000-0000-0000-000000000000}"/>
          </ac:spMkLst>
        </pc:spChg>
      </pc:sldChg>
      <pc:sldChg chg="delCm">
        <pc:chgData name="Казеев Никита Александрович" userId="S::nkazeev@edu.hse.ru::45cc14c4-e9df-4c96-8961-29de2da5c027" providerId="AD" clId="Web-{DA348217-3569-0BAE-67EC-F60869828A05}" dt="2022-04-26T11:51:51.002" v="234"/>
        <pc:sldMkLst>
          <pc:docMk/>
          <pc:sldMk cId="3382502694" sldId="266"/>
        </pc:sldMkLst>
      </pc:sldChg>
      <pc:sldChg chg="addSp modSp">
        <pc:chgData name="Казеев Никита Александрович" userId="S::nkazeev@edu.hse.ru::45cc14c4-e9df-4c96-8961-29de2da5c027" providerId="AD" clId="Web-{DA348217-3569-0BAE-67EC-F60869828A05}" dt="2022-04-26T12:12:47.538" v="434"/>
        <pc:sldMkLst>
          <pc:docMk/>
          <pc:sldMk cId="3134590874" sldId="267"/>
        </pc:sldMkLst>
        <pc:spChg chg="mod">
          <ac:chgData name="Казеев Никита Александрович" userId="S::nkazeev@edu.hse.ru::45cc14c4-e9df-4c96-8961-29de2da5c027" providerId="AD" clId="Web-{DA348217-3569-0BAE-67EC-F60869828A05}" dt="2022-04-26T11:51:31.236" v="232" actId="20577"/>
          <ac:spMkLst>
            <pc:docMk/>
            <pc:sldMk cId="3134590874" sldId="267"/>
            <ac:spMk id="3" creationId="{85BDE263-0409-0CEB-1D5A-73AF51A1DCAD}"/>
          </ac:spMkLst>
        </pc:spChg>
        <pc:spChg chg="add mod">
          <ac:chgData name="Казеев Никита Александрович" userId="S::nkazeev@edu.hse.ru::45cc14c4-e9df-4c96-8961-29de2da5c027" providerId="AD" clId="Web-{DA348217-3569-0BAE-67EC-F60869828A05}" dt="2022-04-26T12:12:47.538" v="434"/>
          <ac:spMkLst>
            <pc:docMk/>
            <pc:sldMk cId="3134590874" sldId="267"/>
            <ac:spMk id="4" creationId="{FC1CECA2-5D1D-E3B2-DF8D-ECA4A527CF4A}"/>
          </ac:spMkLst>
        </pc:spChg>
      </pc:sldChg>
      <pc:sldChg chg="delCm">
        <pc:chgData name="Казеев Никита Александрович" userId="S::nkazeev@edu.hse.ru::45cc14c4-e9df-4c96-8961-29de2da5c027" providerId="AD" clId="Web-{DA348217-3569-0BAE-67EC-F60869828A05}" dt="2022-04-26T11:53:51.537" v="241"/>
        <pc:sldMkLst>
          <pc:docMk/>
          <pc:sldMk cId="3498434774" sldId="268"/>
        </pc:sldMkLst>
      </pc:sldChg>
      <pc:sldChg chg="addSp modSp addCm delCm">
        <pc:chgData name="Казеев Никита Александрович" userId="S::nkazeev@edu.hse.ru::45cc14c4-e9df-4c96-8961-29de2da5c027" providerId="AD" clId="Web-{DA348217-3569-0BAE-67EC-F60869828A05}" dt="2022-04-26T12:35:30.811" v="450" actId="20577"/>
        <pc:sldMkLst>
          <pc:docMk/>
          <pc:sldMk cId="4263210993" sldId="269"/>
        </pc:sldMkLst>
        <pc:spChg chg="add mod">
          <ac:chgData name="Казеев Никита Александрович" userId="S::nkazeev@edu.hse.ru::45cc14c4-e9df-4c96-8961-29de2da5c027" providerId="AD" clId="Web-{DA348217-3569-0BAE-67EC-F60869828A05}" dt="2022-04-26T12:35:30.811" v="450" actId="20577"/>
          <ac:spMkLst>
            <pc:docMk/>
            <pc:sldMk cId="4263210993" sldId="269"/>
            <ac:spMk id="5" creationId="{C3EEA939-936E-F660-4A1F-FDE2167ED2B7}"/>
          </ac:spMkLst>
        </pc:spChg>
      </pc:sldChg>
      <pc:sldChg chg="modSp">
        <pc:chgData name="Казеев Никита Александрович" userId="S::nkazeev@edu.hse.ru::45cc14c4-e9df-4c96-8961-29de2da5c027" providerId="AD" clId="Web-{DA348217-3569-0BAE-67EC-F60869828A05}" dt="2022-04-26T12:28:19.439" v="447" actId="20577"/>
        <pc:sldMkLst>
          <pc:docMk/>
          <pc:sldMk cId="2367943435" sldId="270"/>
        </pc:sldMkLst>
        <pc:spChg chg="mod">
          <ac:chgData name="Казеев Никита Александрович" userId="S::nkazeev@edu.hse.ru::45cc14c4-e9df-4c96-8961-29de2da5c027" providerId="AD" clId="Web-{DA348217-3569-0BAE-67EC-F60869828A05}" dt="2022-04-26T12:28:19.439" v="447" actId="20577"/>
          <ac:spMkLst>
            <pc:docMk/>
            <pc:sldMk cId="2367943435" sldId="270"/>
            <ac:spMk id="3" creationId="{E6B81E62-2066-3D43-86A4-985EA59389D9}"/>
          </ac:spMkLst>
        </pc:spChg>
      </pc:sldChg>
      <pc:sldChg chg="addSp modSp">
        <pc:chgData name="Казеев Никита Александрович" userId="S::nkazeev@edu.hse.ru::45cc14c4-e9df-4c96-8961-29de2da5c027" providerId="AD" clId="Web-{DA348217-3569-0BAE-67EC-F60869828A05}" dt="2022-04-26T12:28:05.470" v="445" actId="20577"/>
        <pc:sldMkLst>
          <pc:docMk/>
          <pc:sldMk cId="2553866068" sldId="271"/>
        </pc:sldMkLst>
        <pc:spChg chg="add mod">
          <ac:chgData name="Казеев Никита Александрович" userId="S::nkazeev@edu.hse.ru::45cc14c4-e9df-4c96-8961-29de2da5c027" providerId="AD" clId="Web-{DA348217-3569-0BAE-67EC-F60869828A05}" dt="2022-04-26T12:28:05.470" v="445" actId="20577"/>
          <ac:spMkLst>
            <pc:docMk/>
            <pc:sldMk cId="2553866068" sldId="271"/>
            <ac:spMk id="3" creationId="{7DD299B9-063E-385D-49DF-EA6951C5D0D9}"/>
          </ac:spMkLst>
        </pc:spChg>
      </pc:sldChg>
      <pc:sldChg chg="modSp new mod modClrScheme chgLayout">
        <pc:chgData name="Казеев Никита Александрович" userId="S::nkazeev@edu.hse.ru::45cc14c4-e9df-4c96-8961-29de2da5c027" providerId="AD" clId="Web-{DA348217-3569-0BAE-67EC-F60869828A05}" dt="2022-04-26T09:51:32.755" v="44" actId="20577"/>
        <pc:sldMkLst>
          <pc:docMk/>
          <pc:sldMk cId="3783614809" sldId="276"/>
        </pc:sldMkLst>
        <pc:spChg chg="mod ord">
          <ac:chgData name="Казеев Никита Александрович" userId="S::nkazeev@edu.hse.ru::45cc14c4-e9df-4c96-8961-29de2da5c027" providerId="AD" clId="Web-{DA348217-3569-0BAE-67EC-F60869828A05}" dt="2022-04-26T09:51:32.755" v="44" actId="20577"/>
          <ac:spMkLst>
            <pc:docMk/>
            <pc:sldMk cId="3783614809" sldId="276"/>
            <ac:spMk id="2" creationId="{5A8D472C-C6FE-E9DA-06C6-229351528866}"/>
          </ac:spMkLst>
        </pc:spChg>
        <pc:spChg chg="mod ord">
          <ac:chgData name="Казеев Никита Александрович" userId="S::nkazeev@edu.hse.ru::45cc14c4-e9df-4c96-8961-29de2da5c027" providerId="AD" clId="Web-{DA348217-3569-0BAE-67EC-F60869828A05}" dt="2022-04-26T09:51:29.458" v="43"/>
          <ac:spMkLst>
            <pc:docMk/>
            <pc:sldMk cId="3783614809" sldId="276"/>
            <ac:spMk id="3" creationId="{935CEBAA-7FC9-17AE-C0E1-38FBA73C2923}"/>
          </ac:spMkLst>
        </pc:spChg>
        <pc:spChg chg="mod ord">
          <ac:chgData name="Казеев Никита Александрович" userId="S::nkazeev@edu.hse.ru::45cc14c4-e9df-4c96-8961-29de2da5c027" providerId="AD" clId="Web-{DA348217-3569-0BAE-67EC-F60869828A05}" dt="2022-04-26T09:51:29.458" v="43"/>
          <ac:spMkLst>
            <pc:docMk/>
            <pc:sldMk cId="3783614809" sldId="276"/>
            <ac:spMk id="4" creationId="{3F8F9020-B53F-28E6-A317-3F97617516B7}"/>
          </ac:spMkLst>
        </pc:spChg>
      </pc:sldChg>
      <pc:sldChg chg="modSp new mod modClrScheme chgLayout">
        <pc:chgData name="Казеев Никита Александрович" userId="S::nkazeev@edu.hse.ru::45cc14c4-e9df-4c96-8961-29de2da5c027" providerId="AD" clId="Web-{DA348217-3569-0BAE-67EC-F60869828A05}" dt="2022-04-26T09:51:47.677" v="49" actId="20577"/>
        <pc:sldMkLst>
          <pc:docMk/>
          <pc:sldMk cId="1312759229" sldId="277"/>
        </pc:sldMkLst>
        <pc:spChg chg="mod ord">
          <ac:chgData name="Казеев Никита Александрович" userId="S::nkazeev@edu.hse.ru::45cc14c4-e9df-4c96-8961-29de2da5c027" providerId="AD" clId="Web-{DA348217-3569-0BAE-67EC-F60869828A05}" dt="2022-04-26T09:51:47.677" v="49" actId="20577"/>
          <ac:spMkLst>
            <pc:docMk/>
            <pc:sldMk cId="1312759229" sldId="277"/>
            <ac:spMk id="2" creationId="{4DE863B8-125B-F404-84BC-FB9875F1AE35}"/>
          </ac:spMkLst>
        </pc:spChg>
        <pc:spChg chg="mod ord">
          <ac:chgData name="Казеев Никита Александрович" userId="S::nkazeev@edu.hse.ru::45cc14c4-e9df-4c96-8961-29de2da5c027" providerId="AD" clId="Web-{DA348217-3569-0BAE-67EC-F60869828A05}" dt="2022-04-26T09:51:44.271" v="46"/>
          <ac:spMkLst>
            <pc:docMk/>
            <pc:sldMk cId="1312759229" sldId="277"/>
            <ac:spMk id="3" creationId="{0A1C04E9-FA54-F489-AEA3-B321D2751F02}"/>
          </ac:spMkLst>
        </pc:spChg>
        <pc:spChg chg="mod ord">
          <ac:chgData name="Казеев Никита Александрович" userId="S::nkazeev@edu.hse.ru::45cc14c4-e9df-4c96-8961-29de2da5c027" providerId="AD" clId="Web-{DA348217-3569-0BAE-67EC-F60869828A05}" dt="2022-04-26T09:51:44.271" v="46"/>
          <ac:spMkLst>
            <pc:docMk/>
            <pc:sldMk cId="1312759229" sldId="277"/>
            <ac:spMk id="4" creationId="{18DB0733-8BCF-DD80-56BD-3B4D1A3C979E}"/>
          </ac:spMkLst>
        </pc:spChg>
      </pc:sldChg>
      <pc:sldChg chg="add delCm">
        <pc:chgData name="Казеев Никита Александрович" userId="S::nkazeev@edu.hse.ru::45cc14c4-e9df-4c96-8961-29de2da5c027" providerId="AD" clId="Web-{DA348217-3569-0BAE-67EC-F60869828A05}" dt="2022-04-26T11:53:30.583" v="239"/>
        <pc:sldMkLst>
          <pc:docMk/>
          <pc:sldMk cId="2321009900" sldId="278"/>
        </pc:sldMkLst>
      </pc:sldChg>
      <pc:sldChg chg="add">
        <pc:chgData name="Казеев Никита Александрович" userId="S::nkazeev@edu.hse.ru::45cc14c4-e9df-4c96-8961-29de2da5c027" providerId="AD" clId="Web-{DA348217-3569-0BAE-67EC-F60869828A05}" dt="2022-04-26T11:52:41.254" v="236"/>
        <pc:sldMkLst>
          <pc:docMk/>
          <pc:sldMk cId="2784142019" sldId="279"/>
        </pc:sldMkLst>
      </pc:sldChg>
      <pc:sldMasterChg chg="mod modSldLayout">
        <pc:chgData name="Казеев Никита Александрович" userId="S::nkazeev@edu.hse.ru::45cc14c4-e9df-4c96-8961-29de2da5c027" providerId="AD" clId="Web-{DA348217-3569-0BAE-67EC-F60869828A05}" dt="2022-04-26T12:12:47.538" v="434"/>
        <pc:sldMasterMkLst>
          <pc:docMk/>
          <pc:sldMasterMk cId="0" sldId="2147483648"/>
        </pc:sldMasterMkLst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0" sldId="2147483648"/>
            <pc:sldLayoutMk cId="0" sldId="2147483649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0" sldId="2147483648"/>
            <pc:sldLayoutMk cId="0" sldId="2147483650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0" sldId="2147483648"/>
            <pc:sldLayoutMk cId="0" sldId="2147483651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0" sldId="2147483648"/>
            <pc:sldLayoutMk cId="0" sldId="2147483652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0" sldId="2147483648"/>
            <pc:sldLayoutMk cId="0" sldId="2147483653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0" sldId="2147483648"/>
            <pc:sldLayoutMk cId="0" sldId="2147483654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0" sldId="2147483648"/>
            <pc:sldLayoutMk cId="0" sldId="2147483655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0" sldId="2147483648"/>
            <pc:sldLayoutMk cId="0" sldId="2147483656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0" sldId="2147483648"/>
            <pc:sldLayoutMk cId="0" sldId="2147483657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0" sldId="2147483648"/>
            <pc:sldLayoutMk cId="0" sldId="2147483658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0" sldId="2147483648"/>
            <pc:sldLayoutMk cId="0" sldId="2147483659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0" sldId="2147483648"/>
            <pc:sldLayoutMk cId="89697448" sldId="2147483660"/>
          </pc:sldLayoutMkLst>
        </pc:sldLayoutChg>
      </pc:sldMasterChg>
      <pc:sldMasterChg chg="mod modSldLayout">
        <pc:chgData name="Казеев Никита Александрович" userId="S::nkazeev@edu.hse.ru::45cc14c4-e9df-4c96-8961-29de2da5c027" providerId="AD" clId="Web-{DA348217-3569-0BAE-67EC-F60869828A05}" dt="2022-04-26T12:12:47.538" v="434"/>
        <pc:sldMasterMkLst>
          <pc:docMk/>
          <pc:sldMasterMk cId="2460954070" sldId="2147483672"/>
        </pc:sldMasterMkLst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2460954070" sldId="2147483672"/>
            <pc:sldLayoutMk cId="2385387890" sldId="2147483661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2460954070" sldId="2147483672"/>
            <pc:sldLayoutMk cId="949138452" sldId="2147483662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2460954070" sldId="2147483672"/>
            <pc:sldLayoutMk cId="2591524520" sldId="2147483663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2460954070" sldId="2147483672"/>
            <pc:sldLayoutMk cId="1203092039" sldId="2147483664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2460954070" sldId="2147483672"/>
            <pc:sldLayoutMk cId="3733172339" sldId="2147483665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2460954070" sldId="2147483672"/>
            <pc:sldLayoutMk cId="3210312558" sldId="2147483666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2460954070" sldId="2147483672"/>
            <pc:sldLayoutMk cId="3146388984" sldId="2147483667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2460954070" sldId="2147483672"/>
            <pc:sldLayoutMk cId="3171841454" sldId="2147483668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2460954070" sldId="2147483672"/>
            <pc:sldLayoutMk cId="1718958274" sldId="2147483669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2460954070" sldId="2147483672"/>
            <pc:sldLayoutMk cId="2202905451" sldId="2147483670"/>
          </pc:sldLayoutMkLst>
        </pc:sldLayoutChg>
        <pc:sldLayoutChg chg="mod">
          <pc:chgData name="Казеев Никита Александрович" userId="S::nkazeev@edu.hse.ru::45cc14c4-e9df-4c96-8961-29de2da5c027" providerId="AD" clId="Web-{DA348217-3569-0BAE-67EC-F60869828A05}" dt="2022-04-26T12:12:47.538" v="434"/>
          <pc:sldLayoutMkLst>
            <pc:docMk/>
            <pc:sldMasterMk cId="2460954070" sldId="2147483672"/>
            <pc:sldLayoutMk cId="3479445657" sldId="2147483671"/>
          </pc:sldLayoutMkLst>
        </pc:sldLayoutChg>
      </pc:sldMasterChg>
    </pc:docChg>
  </pc:docChgLst>
  <pc:docChgLst>
    <pc:chgData name="Nikita Kazeev" userId="95516a5d-2979-492e-8e32-57d91f0f5344" providerId="ADAL" clId="{5887C425-93D3-4B65-AE89-F2AF30D496E0}"/>
    <pc:docChg chg="modSld">
      <pc:chgData name="Nikita Kazeev" userId="95516a5d-2979-492e-8e32-57d91f0f5344" providerId="ADAL" clId="{5887C425-93D3-4B65-AE89-F2AF30D496E0}" dt="2022-04-28T08:07:41.433" v="450" actId="20577"/>
      <pc:docMkLst>
        <pc:docMk/>
      </pc:docMkLst>
      <pc:sldChg chg="modSp">
        <pc:chgData name="Nikita Kazeev" userId="95516a5d-2979-492e-8e32-57d91f0f5344" providerId="ADAL" clId="{5887C425-93D3-4B65-AE89-F2AF30D496E0}" dt="2022-04-28T07:28:11.372" v="259" actId="20577"/>
        <pc:sldMkLst>
          <pc:docMk/>
          <pc:sldMk cId="1546184703" sldId="265"/>
        </pc:sldMkLst>
        <pc:graphicFrameChg chg="mod">
          <ac:chgData name="Nikita Kazeev" userId="95516a5d-2979-492e-8e32-57d91f0f5344" providerId="ADAL" clId="{5887C425-93D3-4B65-AE89-F2AF30D496E0}" dt="2022-04-28T07:28:11.372" v="259" actId="20577"/>
          <ac:graphicFrameMkLst>
            <pc:docMk/>
            <pc:sldMk cId="1546184703" sldId="265"/>
            <ac:graphicFrameMk id="7" creationId="{589238BB-9DFB-1342-ACF3-76A0C127A651}"/>
          </ac:graphicFrameMkLst>
        </pc:graphicFrameChg>
      </pc:sldChg>
      <pc:sldChg chg="modSp">
        <pc:chgData name="Nikita Kazeev" userId="95516a5d-2979-492e-8e32-57d91f0f5344" providerId="ADAL" clId="{5887C425-93D3-4B65-AE89-F2AF30D496E0}" dt="2022-04-28T08:07:41.433" v="450" actId="20577"/>
        <pc:sldMkLst>
          <pc:docMk/>
          <pc:sldMk cId="3498434774" sldId="268"/>
        </pc:sldMkLst>
        <pc:spChg chg="mod">
          <ac:chgData name="Nikita Kazeev" userId="95516a5d-2979-492e-8e32-57d91f0f5344" providerId="ADAL" clId="{5887C425-93D3-4B65-AE89-F2AF30D496E0}" dt="2022-04-28T08:07:41.433" v="450" actId="20577"/>
          <ac:spMkLst>
            <pc:docMk/>
            <pc:sldMk cId="3498434774" sldId="268"/>
            <ac:spMk id="3" creationId="{5435D005-EB5B-C44D-B364-97ECCF4DBB00}"/>
          </ac:spMkLst>
        </pc:spChg>
      </pc:sldChg>
      <pc:sldChg chg="modSp modCm">
        <pc:chgData name="Nikita Kazeev" userId="95516a5d-2979-492e-8e32-57d91f0f5344" providerId="ADAL" clId="{5887C425-93D3-4B65-AE89-F2AF30D496E0}" dt="2022-04-28T07:39:27.575" v="384" actId="20577"/>
        <pc:sldMkLst>
          <pc:docMk/>
          <pc:sldMk cId="4263210993" sldId="269"/>
        </pc:sldMkLst>
        <pc:spChg chg="mod">
          <ac:chgData name="Nikita Kazeev" userId="95516a5d-2979-492e-8e32-57d91f0f5344" providerId="ADAL" clId="{5887C425-93D3-4B65-AE89-F2AF30D496E0}" dt="2022-04-28T07:39:27.575" v="384" actId="20577"/>
          <ac:spMkLst>
            <pc:docMk/>
            <pc:sldMk cId="4263210993" sldId="269"/>
            <ac:spMk id="3" creationId="{5435D005-EB5B-C44D-B364-97ECCF4DBB00}"/>
          </ac:spMkLst>
        </pc:spChg>
      </pc:sldChg>
      <pc:sldChg chg="addSp modSp">
        <pc:chgData name="Nikita Kazeev" userId="95516a5d-2979-492e-8e32-57d91f0f5344" providerId="ADAL" clId="{5887C425-93D3-4B65-AE89-F2AF30D496E0}" dt="2022-04-28T07:56:01.985" v="449"/>
        <pc:sldMkLst>
          <pc:docMk/>
          <pc:sldMk cId="2553866068" sldId="271"/>
        </pc:sldMkLst>
        <pc:spChg chg="add mod">
          <ac:chgData name="Nikita Kazeev" userId="95516a5d-2979-492e-8e32-57d91f0f5344" providerId="ADAL" clId="{5887C425-93D3-4B65-AE89-F2AF30D496E0}" dt="2022-04-28T07:56:01.985" v="449"/>
          <ac:spMkLst>
            <pc:docMk/>
            <pc:sldMk cId="2553866068" sldId="271"/>
            <ac:spMk id="12" creationId="{792B1AFB-B06D-4A8A-9017-2EF3EEFF71A6}"/>
          </ac:spMkLst>
        </pc:spChg>
        <pc:spChg chg="add mod">
          <ac:chgData name="Nikita Kazeev" userId="95516a5d-2979-492e-8e32-57d91f0f5344" providerId="ADAL" clId="{5887C425-93D3-4B65-AE89-F2AF30D496E0}" dt="2022-04-28T07:56:01.985" v="449"/>
          <ac:spMkLst>
            <pc:docMk/>
            <pc:sldMk cId="2553866068" sldId="271"/>
            <ac:spMk id="13" creationId="{EC9BDC84-84DF-4DB3-8388-160535744EE5}"/>
          </ac:spMkLst>
        </pc:spChg>
      </pc:sldChg>
      <pc:sldChg chg="addSp modSp">
        <pc:chgData name="Nikita Kazeev" userId="95516a5d-2979-492e-8e32-57d91f0f5344" providerId="ADAL" clId="{5887C425-93D3-4B65-AE89-F2AF30D496E0}" dt="2022-04-28T07:51:16.392" v="448"/>
        <pc:sldMkLst>
          <pc:docMk/>
          <pc:sldMk cId="634320285" sldId="275"/>
        </pc:sldMkLst>
        <pc:spChg chg="add mod">
          <ac:chgData name="Nikita Kazeev" userId="95516a5d-2979-492e-8e32-57d91f0f5344" providerId="ADAL" clId="{5887C425-93D3-4B65-AE89-F2AF30D496E0}" dt="2022-04-28T07:50:40.374" v="447" actId="767"/>
          <ac:spMkLst>
            <pc:docMk/>
            <pc:sldMk cId="634320285" sldId="275"/>
            <ac:spMk id="5" creationId="{85EBAA9A-31D8-4E48-BFE9-F5E43121AD41}"/>
          </ac:spMkLst>
        </pc:spChg>
        <pc:spChg chg="add mod">
          <ac:chgData name="Nikita Kazeev" userId="95516a5d-2979-492e-8e32-57d91f0f5344" providerId="ADAL" clId="{5887C425-93D3-4B65-AE89-F2AF30D496E0}" dt="2022-04-28T07:51:16.392" v="448"/>
          <ac:spMkLst>
            <pc:docMk/>
            <pc:sldMk cId="634320285" sldId="275"/>
            <ac:spMk id="13" creationId="{40A59BDB-F7A7-4BC7-9535-4794B5DD1662}"/>
          </ac:spMkLst>
        </pc:spChg>
        <pc:picChg chg="add mod">
          <ac:chgData name="Nikita Kazeev" userId="95516a5d-2979-492e-8e32-57d91f0f5344" providerId="ADAL" clId="{5887C425-93D3-4B65-AE89-F2AF30D496E0}" dt="2022-04-28T07:44:17.946" v="446"/>
          <ac:picMkLst>
            <pc:docMk/>
            <pc:sldMk cId="634320285" sldId="275"/>
            <ac:picMk id="12" creationId="{F5113F8E-9076-4B13-B8B3-5677618C845E}"/>
          </ac:picMkLst>
        </pc:picChg>
      </pc:sldChg>
      <pc:sldChg chg="modSp">
        <pc:chgData name="Nikita Kazeev" userId="95516a5d-2979-492e-8e32-57d91f0f5344" providerId="ADAL" clId="{5887C425-93D3-4B65-AE89-F2AF30D496E0}" dt="2022-04-28T07:26:08.973" v="243" actId="255"/>
        <pc:sldMkLst>
          <pc:docMk/>
          <pc:sldMk cId="2321009900" sldId="278"/>
        </pc:sldMkLst>
        <pc:spChg chg="mod">
          <ac:chgData name="Nikita Kazeev" userId="95516a5d-2979-492e-8e32-57d91f0f5344" providerId="ADAL" clId="{5887C425-93D3-4B65-AE89-F2AF30D496E0}" dt="2022-04-28T07:26:08.973" v="243" actId="255"/>
          <ac:spMkLst>
            <pc:docMk/>
            <pc:sldMk cId="2321009900" sldId="278"/>
            <ac:spMk id="6" creationId="{4F2CCA67-1C6F-48FE-9590-E652C599AFD0}"/>
          </ac:spMkLst>
        </pc:spChg>
      </pc:sldChg>
    </pc:docChg>
  </pc:docChgLst>
  <pc:docChgLst>
    <pc:chgData name="Казеев Никита Александрович" userId="S::nkazeev@edu.hse.ru::45cc14c4-e9df-4c96-8961-29de2da5c027" providerId="AD" clId="Web-{F3A1CDB8-BC0C-7199-2D8C-FAB33FFC7132}"/>
    <pc:docChg chg="addSld delSld modSld sldOrd addMainMaster modMainMaster">
      <pc:chgData name="Казеев Никита Александрович" userId="S::nkazeev@edu.hse.ru::45cc14c4-e9df-4c96-8961-29de2da5c027" providerId="AD" clId="Web-{F3A1CDB8-BC0C-7199-2D8C-FAB33FFC7132}" dt="2022-04-26T09:16:27.216" v="1163" actId="20577"/>
      <pc:docMkLst>
        <pc:docMk/>
      </pc:docMkLst>
      <pc:sldChg chg="modSp">
        <pc:chgData name="Казеев Никита Александрович" userId="S::nkazeev@edu.hse.ru::45cc14c4-e9df-4c96-8961-29de2da5c027" providerId="AD" clId="Web-{F3A1CDB8-BC0C-7199-2D8C-FAB33FFC7132}" dt="2022-04-26T06:15:27.635" v="27" actId="20577"/>
        <pc:sldMkLst>
          <pc:docMk/>
          <pc:sldMk cId="109857222" sldId="256"/>
        </pc:sldMkLst>
        <pc:spChg chg="mod">
          <ac:chgData name="Казеев Никита Александрович" userId="S::nkazeev@edu.hse.ru::45cc14c4-e9df-4c96-8961-29de2da5c027" providerId="AD" clId="Web-{F3A1CDB8-BC0C-7199-2D8C-FAB33FFC7132}" dt="2022-04-26T06:13:15.085" v="8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Казеев Никита Александрович" userId="S::nkazeev@edu.hse.ru::45cc14c4-e9df-4c96-8961-29de2da5c027" providerId="AD" clId="Web-{F3A1CDB8-BC0C-7199-2D8C-FAB33FFC7132}" dt="2022-04-26T06:15:27.635" v="27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 new ord">
        <pc:chgData name="Казеев Никита Александрович" userId="S::nkazeev@edu.hse.ru::45cc14c4-e9df-4c96-8961-29de2da5c027" providerId="AD" clId="Web-{F3A1CDB8-BC0C-7199-2D8C-FAB33FFC7132}" dt="2022-04-26T08:51:26.673" v="1045"/>
        <pc:sldMkLst>
          <pc:docMk/>
          <pc:sldMk cId="2730125928" sldId="257"/>
        </pc:sldMkLst>
        <pc:spChg chg="mod">
          <ac:chgData name="Казеев Никита Александрович" userId="S::nkazeev@edu.hse.ru::45cc14c4-e9df-4c96-8961-29de2da5c027" providerId="AD" clId="Web-{F3A1CDB8-BC0C-7199-2D8C-FAB33FFC7132}" dt="2022-04-26T07:20:19.312" v="290" actId="20577"/>
          <ac:spMkLst>
            <pc:docMk/>
            <pc:sldMk cId="2730125928" sldId="257"/>
            <ac:spMk id="3" creationId="{47BA64D9-F855-8641-B5F2-B5B4DA9980DB}"/>
          </ac:spMkLst>
        </pc:spChg>
        <pc:picChg chg="add del mod">
          <ac:chgData name="Казеев Никита Александрович" userId="S::nkazeev@edu.hse.ru::45cc14c4-e9df-4c96-8961-29de2da5c027" providerId="AD" clId="Web-{F3A1CDB8-BC0C-7199-2D8C-FAB33FFC7132}" dt="2022-04-26T07:20:22.937" v="292"/>
          <ac:picMkLst>
            <pc:docMk/>
            <pc:sldMk cId="2730125928" sldId="257"/>
            <ac:picMk id="4" creationId="{9137F8E3-96F6-157B-3FF4-82E217F4FAB4}"/>
          </ac:picMkLst>
        </pc:picChg>
      </pc:sldChg>
      <pc:sldChg chg="addSp delSp modSp new">
        <pc:chgData name="Казеев Никита Александрович" userId="S::nkazeev@edu.hse.ru::45cc14c4-e9df-4c96-8961-29de2da5c027" providerId="AD" clId="Web-{F3A1CDB8-BC0C-7199-2D8C-FAB33FFC7132}" dt="2022-04-26T07:20:26.984" v="294"/>
        <pc:sldMkLst>
          <pc:docMk/>
          <pc:sldMk cId="1817986086" sldId="258"/>
        </pc:sldMkLst>
        <pc:spChg chg="del">
          <ac:chgData name="Казеев Никита Александрович" userId="S::nkazeev@edu.hse.ru::45cc14c4-e9df-4c96-8961-29de2da5c027" providerId="AD" clId="Web-{F3A1CDB8-BC0C-7199-2D8C-FAB33FFC7132}" dt="2022-04-26T07:20:26.984" v="294"/>
          <ac:spMkLst>
            <pc:docMk/>
            <pc:sldMk cId="1817986086" sldId="258"/>
            <ac:spMk id="3" creationId="{DE76A241-6CF2-7914-89CF-9CA09A76E0EB}"/>
          </ac:spMkLst>
        </pc:spChg>
        <pc:picChg chg="add mod ord">
          <ac:chgData name="Казеев Никита Александрович" userId="S::nkazeev@edu.hse.ru::45cc14c4-e9df-4c96-8961-29de2da5c027" providerId="AD" clId="Web-{F3A1CDB8-BC0C-7199-2D8C-FAB33FFC7132}" dt="2022-04-26T07:20:26.984" v="294"/>
          <ac:picMkLst>
            <pc:docMk/>
            <pc:sldMk cId="1817986086" sldId="258"/>
            <ac:picMk id="4" creationId="{D30FC769-AF90-BE31-703E-03CAAEDDD2A5}"/>
          </ac:picMkLst>
        </pc:picChg>
      </pc:sldChg>
      <pc:sldChg chg="addSp delSp modSp new">
        <pc:chgData name="Казеев Никита Александрович" userId="S::nkazeev@edu.hse.ru::45cc14c4-e9df-4c96-8961-29de2da5c027" providerId="AD" clId="Web-{F3A1CDB8-BC0C-7199-2D8C-FAB33FFC7132}" dt="2022-04-26T07:20:37.547" v="296"/>
        <pc:sldMkLst>
          <pc:docMk/>
          <pc:sldMk cId="1530970725" sldId="259"/>
        </pc:sldMkLst>
        <pc:spChg chg="del">
          <ac:chgData name="Казеев Никита Александрович" userId="S::nkazeev@edu.hse.ru::45cc14c4-e9df-4c96-8961-29de2da5c027" providerId="AD" clId="Web-{F3A1CDB8-BC0C-7199-2D8C-FAB33FFC7132}" dt="2022-04-26T07:20:37.547" v="296"/>
          <ac:spMkLst>
            <pc:docMk/>
            <pc:sldMk cId="1530970725" sldId="259"/>
            <ac:spMk id="3" creationId="{193BC61A-771D-1398-7A97-8A7259B53009}"/>
          </ac:spMkLst>
        </pc:spChg>
        <pc:picChg chg="add mod ord">
          <ac:chgData name="Казеев Никита Александрович" userId="S::nkazeev@edu.hse.ru::45cc14c4-e9df-4c96-8961-29de2da5c027" providerId="AD" clId="Web-{F3A1CDB8-BC0C-7199-2D8C-FAB33FFC7132}" dt="2022-04-26T07:20:37.547" v="296"/>
          <ac:picMkLst>
            <pc:docMk/>
            <pc:sldMk cId="1530970725" sldId="259"/>
            <ac:picMk id="4" creationId="{427858EF-471F-B73D-B947-6E66085137E5}"/>
          </ac:picMkLst>
        </pc:picChg>
      </pc:sldChg>
      <pc:sldChg chg="addSp delSp modSp new">
        <pc:chgData name="Казеев Никита Александрович" userId="S::nkazeev@edu.hse.ru::45cc14c4-e9df-4c96-8961-29de2da5c027" providerId="AD" clId="Web-{F3A1CDB8-BC0C-7199-2D8C-FAB33FFC7132}" dt="2022-04-26T07:27:30.774" v="303" actId="20577"/>
        <pc:sldMkLst>
          <pc:docMk/>
          <pc:sldMk cId="2270442672" sldId="260"/>
        </pc:sldMkLst>
        <pc:spChg chg="mod">
          <ac:chgData name="Казеев Никита Александрович" userId="S::nkazeev@edu.hse.ru::45cc14c4-e9df-4c96-8961-29de2da5c027" providerId="AD" clId="Web-{F3A1CDB8-BC0C-7199-2D8C-FAB33FFC7132}" dt="2022-04-26T07:27:30.774" v="303" actId="20577"/>
          <ac:spMkLst>
            <pc:docMk/>
            <pc:sldMk cId="2270442672" sldId="260"/>
            <ac:spMk id="2" creationId="{A5B2F9C9-9D35-7B29-4F4C-E1E16F92DCBD}"/>
          </ac:spMkLst>
        </pc:spChg>
        <pc:spChg chg="add del">
          <ac:chgData name="Казеев Никита Александрович" userId="S::nkazeev@edu.hse.ru::45cc14c4-e9df-4c96-8961-29de2da5c027" providerId="AD" clId="Web-{F3A1CDB8-BC0C-7199-2D8C-FAB33FFC7132}" dt="2022-04-26T07:27:14.883" v="300"/>
          <ac:spMkLst>
            <pc:docMk/>
            <pc:sldMk cId="2270442672" sldId="260"/>
            <ac:spMk id="3" creationId="{150AC489-04DD-F459-882C-7AFAFE49EF30}"/>
          </ac:spMkLst>
        </pc:spChg>
        <pc:picChg chg="add del mod ord">
          <ac:chgData name="Казеев Никита Александрович" userId="S::nkazeev@edu.hse.ru::45cc14c4-e9df-4c96-8961-29de2da5c027" providerId="AD" clId="Web-{F3A1CDB8-BC0C-7199-2D8C-FAB33FFC7132}" dt="2022-04-26T07:27:08.414" v="299"/>
          <ac:picMkLst>
            <pc:docMk/>
            <pc:sldMk cId="2270442672" sldId="260"/>
            <ac:picMk id="4" creationId="{9FEC376F-4279-A172-8191-D6934C5DE8AD}"/>
          </ac:picMkLst>
        </pc:picChg>
        <pc:picChg chg="add mod ord">
          <ac:chgData name="Казеев Никита Александрович" userId="S::nkazeev@edu.hse.ru::45cc14c4-e9df-4c96-8961-29de2da5c027" providerId="AD" clId="Web-{F3A1CDB8-BC0C-7199-2D8C-FAB33FFC7132}" dt="2022-04-26T07:27:14.883" v="300"/>
          <ac:picMkLst>
            <pc:docMk/>
            <pc:sldMk cId="2270442672" sldId="260"/>
            <ac:picMk id="5" creationId="{869A6EE9-06DE-31EF-D96D-7000DE4279D7}"/>
          </ac:picMkLst>
        </pc:picChg>
      </pc:sldChg>
      <pc:sldChg chg="addSp modSp new">
        <pc:chgData name="Казеев Никита Александрович" userId="S::nkazeev@edu.hse.ru::45cc14c4-e9df-4c96-8961-29de2da5c027" providerId="AD" clId="Web-{F3A1CDB8-BC0C-7199-2D8C-FAB33FFC7132}" dt="2022-04-26T08:54:37.647" v="1143" actId="1076"/>
        <pc:sldMkLst>
          <pc:docMk/>
          <pc:sldMk cId="803127564" sldId="261"/>
        </pc:sldMkLst>
        <pc:spChg chg="mod">
          <ac:chgData name="Казеев Никита Александрович" userId="S::nkazeev@edu.hse.ru::45cc14c4-e9df-4c96-8961-29de2da5c027" providerId="AD" clId="Web-{F3A1CDB8-BC0C-7199-2D8C-FAB33FFC7132}" dt="2022-04-26T08:45:40.913" v="698" actId="20577"/>
          <ac:spMkLst>
            <pc:docMk/>
            <pc:sldMk cId="803127564" sldId="261"/>
            <ac:spMk id="2" creationId="{E8B6A45E-A1D9-72D1-46A5-351109E01E4A}"/>
          </ac:spMkLst>
        </pc:spChg>
        <pc:spChg chg="mod">
          <ac:chgData name="Казеев Никита Александрович" userId="S::nkazeev@edu.hse.ru::45cc14c4-e9df-4c96-8961-29de2da5c027" providerId="AD" clId="Web-{F3A1CDB8-BC0C-7199-2D8C-FAB33FFC7132}" dt="2022-04-26T08:48:13.480" v="792" actId="20577"/>
          <ac:spMkLst>
            <pc:docMk/>
            <pc:sldMk cId="803127564" sldId="261"/>
            <ac:spMk id="3" creationId="{126DC66A-5D1D-5EFC-6EBC-1A5610F3C432}"/>
          </ac:spMkLst>
        </pc:spChg>
        <pc:picChg chg="add mod">
          <ac:chgData name="Казеев Никита Александрович" userId="S::nkazeev@edu.hse.ru::45cc14c4-e9df-4c96-8961-29de2da5c027" providerId="AD" clId="Web-{F3A1CDB8-BC0C-7199-2D8C-FAB33FFC7132}" dt="2022-04-26T08:54:37.647" v="1143" actId="1076"/>
          <ac:picMkLst>
            <pc:docMk/>
            <pc:sldMk cId="803127564" sldId="261"/>
            <ac:picMk id="4" creationId="{CACC6114-D6BD-F88C-3D1F-A1B0D3343FE6}"/>
          </ac:picMkLst>
        </pc:picChg>
      </pc:sldChg>
      <pc:sldChg chg="modSp new">
        <pc:chgData name="Казеев Никита Александрович" userId="S::nkazeev@edu.hse.ru::45cc14c4-e9df-4c96-8961-29de2da5c027" providerId="AD" clId="Web-{F3A1CDB8-BC0C-7199-2D8C-FAB33FFC7132}" dt="2022-04-26T08:51:09.110" v="1044" actId="20577"/>
        <pc:sldMkLst>
          <pc:docMk/>
          <pc:sldMk cId="897280490" sldId="262"/>
        </pc:sldMkLst>
        <pc:spChg chg="mod">
          <ac:chgData name="Казеев Никита Александрович" userId="S::nkazeev@edu.hse.ru::45cc14c4-e9df-4c96-8961-29de2da5c027" providerId="AD" clId="Web-{F3A1CDB8-BC0C-7199-2D8C-FAB33FFC7132}" dt="2022-04-26T08:46:14.993" v="716" actId="20577"/>
          <ac:spMkLst>
            <pc:docMk/>
            <pc:sldMk cId="897280490" sldId="262"/>
            <ac:spMk id="2" creationId="{AD3B2A2F-1F40-4A46-D6AF-28140B17544E}"/>
          </ac:spMkLst>
        </pc:spChg>
        <pc:spChg chg="mod">
          <ac:chgData name="Казеев Никита Александрович" userId="S::nkazeev@edu.hse.ru::45cc14c4-e9df-4c96-8961-29de2da5c027" providerId="AD" clId="Web-{F3A1CDB8-BC0C-7199-2D8C-FAB33FFC7132}" dt="2022-04-26T08:51:09.110" v="1044" actId="20577"/>
          <ac:spMkLst>
            <pc:docMk/>
            <pc:sldMk cId="897280490" sldId="262"/>
            <ac:spMk id="3" creationId="{CDAFFD7F-ABDA-1E7D-6A2C-F888CC5BC9BA}"/>
          </ac:spMkLst>
        </pc:spChg>
      </pc:sldChg>
      <pc:sldChg chg="modSp add">
        <pc:chgData name="Казеев Никита Александрович" userId="S::nkazeev@edu.hse.ru::45cc14c4-e9df-4c96-8961-29de2da5c027" providerId="AD" clId="Web-{F3A1CDB8-BC0C-7199-2D8C-FAB33FFC7132}" dt="2022-04-26T08:52:34.503" v="1056" actId="20577"/>
        <pc:sldMkLst>
          <pc:docMk/>
          <pc:sldMk cId="1172595647" sldId="263"/>
        </pc:sldMkLst>
        <pc:spChg chg="mod">
          <ac:chgData name="Казеев Никита Александрович" userId="S::nkazeev@edu.hse.ru::45cc14c4-e9df-4c96-8961-29de2da5c027" providerId="AD" clId="Web-{F3A1CDB8-BC0C-7199-2D8C-FAB33FFC7132}" dt="2022-04-26T08:52:34.503" v="1056" actId="20577"/>
          <ac:spMkLst>
            <pc:docMk/>
            <pc:sldMk cId="1172595647" sldId="263"/>
            <ac:spMk id="2" creationId="{00000000-0000-0000-0000-000000000000}"/>
          </ac:spMkLst>
        </pc:spChg>
      </pc:sldChg>
      <pc:sldChg chg="new del">
        <pc:chgData name="Казеев Никита Александрович" userId="S::nkazeev@edu.hse.ru::45cc14c4-e9df-4c96-8961-29de2da5c027" providerId="AD" clId="Web-{F3A1CDB8-BC0C-7199-2D8C-FAB33FFC7132}" dt="2022-04-26T08:53:12.426" v="1060"/>
        <pc:sldMkLst>
          <pc:docMk/>
          <pc:sldMk cId="718913839" sldId="264"/>
        </pc:sldMkLst>
      </pc:sldChg>
      <pc:sldChg chg="add">
        <pc:chgData name="Казеев Никита Александрович" userId="S::nkazeev@edu.hse.ru::45cc14c4-e9df-4c96-8961-29de2da5c027" providerId="AD" clId="Web-{F3A1CDB8-BC0C-7199-2D8C-FAB33FFC7132}" dt="2022-04-26T08:53:05.285" v="1058"/>
        <pc:sldMkLst>
          <pc:docMk/>
          <pc:sldMk cId="1546184703" sldId="265"/>
        </pc:sldMkLst>
      </pc:sldChg>
      <pc:sldChg chg="add">
        <pc:chgData name="Казеев Никита Александрович" userId="S::nkazeev@edu.hse.ru::45cc14c4-e9df-4c96-8961-29de2da5c027" providerId="AD" clId="Web-{F3A1CDB8-BC0C-7199-2D8C-FAB33FFC7132}" dt="2022-04-26T08:53:05.582" v="1059"/>
        <pc:sldMkLst>
          <pc:docMk/>
          <pc:sldMk cId="3382502694" sldId="266"/>
        </pc:sldMkLst>
      </pc:sldChg>
      <pc:sldChg chg="modSp new">
        <pc:chgData name="Казеев Никита Александрович" userId="S::nkazeev@edu.hse.ru::45cc14c4-e9df-4c96-8961-29de2da5c027" providerId="AD" clId="Web-{F3A1CDB8-BC0C-7199-2D8C-FAB33FFC7132}" dt="2022-04-26T08:55:04.804" v="1145" actId="20577"/>
        <pc:sldMkLst>
          <pc:docMk/>
          <pc:sldMk cId="3134590874" sldId="267"/>
        </pc:sldMkLst>
        <pc:spChg chg="mod">
          <ac:chgData name="Казеев Никита Александрович" userId="S::nkazeev@edu.hse.ru::45cc14c4-e9df-4c96-8961-29de2da5c027" providerId="AD" clId="Web-{F3A1CDB8-BC0C-7199-2D8C-FAB33FFC7132}" dt="2022-04-26T08:53:18.505" v="1062" actId="20577"/>
          <ac:spMkLst>
            <pc:docMk/>
            <pc:sldMk cId="3134590874" sldId="267"/>
            <ac:spMk id="2" creationId="{916E6552-823F-FAAF-F7A9-3BF3A9A385D1}"/>
          </ac:spMkLst>
        </pc:spChg>
        <pc:spChg chg="mod">
          <ac:chgData name="Казеев Никита Александрович" userId="S::nkazeev@edu.hse.ru::45cc14c4-e9df-4c96-8961-29de2da5c027" providerId="AD" clId="Web-{F3A1CDB8-BC0C-7199-2D8C-FAB33FFC7132}" dt="2022-04-26T08:55:04.804" v="1145" actId="20577"/>
          <ac:spMkLst>
            <pc:docMk/>
            <pc:sldMk cId="3134590874" sldId="267"/>
            <ac:spMk id="3" creationId="{85BDE263-0409-0CEB-1D5A-73AF51A1DCAD}"/>
          </ac:spMkLst>
        </pc:spChg>
      </pc:sldChg>
      <pc:sldChg chg="add">
        <pc:chgData name="Казеев Никита Александрович" userId="S::nkazeev@edu.hse.ru::45cc14c4-e9df-4c96-8961-29de2da5c027" providerId="AD" clId="Web-{F3A1CDB8-BC0C-7199-2D8C-FAB33FFC7132}" dt="2022-04-26T09:14:37.760" v="1146"/>
        <pc:sldMkLst>
          <pc:docMk/>
          <pc:sldMk cId="3498434774" sldId="268"/>
        </pc:sldMkLst>
      </pc:sldChg>
      <pc:sldChg chg="add">
        <pc:chgData name="Казеев Никита Александрович" userId="S::nkazeev@edu.hse.ru::45cc14c4-e9df-4c96-8961-29de2da5c027" providerId="AD" clId="Web-{F3A1CDB8-BC0C-7199-2D8C-FAB33FFC7132}" dt="2022-04-26T09:14:38.135" v="1147"/>
        <pc:sldMkLst>
          <pc:docMk/>
          <pc:sldMk cId="4263210993" sldId="269"/>
        </pc:sldMkLst>
      </pc:sldChg>
      <pc:sldChg chg="modSp add">
        <pc:chgData name="Казеев Никита Александрович" userId="S::nkazeev@edu.hse.ru::45cc14c4-e9df-4c96-8961-29de2da5c027" providerId="AD" clId="Web-{F3A1CDB8-BC0C-7199-2D8C-FAB33FFC7132}" dt="2022-04-26T09:16:27.216" v="1163" actId="20577"/>
        <pc:sldMkLst>
          <pc:docMk/>
          <pc:sldMk cId="2367943435" sldId="270"/>
        </pc:sldMkLst>
        <pc:spChg chg="mod">
          <ac:chgData name="Казеев Никита Александрович" userId="S::nkazeev@edu.hse.ru::45cc14c4-e9df-4c96-8961-29de2da5c027" providerId="AD" clId="Web-{F3A1CDB8-BC0C-7199-2D8C-FAB33FFC7132}" dt="2022-04-26T09:16:27.216" v="1163" actId="20577"/>
          <ac:spMkLst>
            <pc:docMk/>
            <pc:sldMk cId="2367943435" sldId="270"/>
            <ac:spMk id="2" creationId="{BC013AF7-F3EF-DA48-BECD-08B9F23F0AC3}"/>
          </ac:spMkLst>
        </pc:spChg>
        <pc:spChg chg="mod">
          <ac:chgData name="Казеев Никита Александрович" userId="S::nkazeev@edu.hse.ru::45cc14c4-e9df-4c96-8961-29de2da5c027" providerId="AD" clId="Web-{F3A1CDB8-BC0C-7199-2D8C-FAB33FFC7132}" dt="2022-04-26T09:16:20.950" v="1155" actId="20577"/>
          <ac:spMkLst>
            <pc:docMk/>
            <pc:sldMk cId="2367943435" sldId="270"/>
            <ac:spMk id="3" creationId="{E6B81E62-2066-3D43-86A4-985EA59389D9}"/>
          </ac:spMkLst>
        </pc:spChg>
      </pc:sldChg>
      <pc:sldChg chg="add">
        <pc:chgData name="Казеев Никита Александрович" userId="S::nkazeev@edu.hse.ru::45cc14c4-e9df-4c96-8961-29de2da5c027" providerId="AD" clId="Web-{F3A1CDB8-BC0C-7199-2D8C-FAB33FFC7132}" dt="2022-04-26T09:15:10.276" v="1149"/>
        <pc:sldMkLst>
          <pc:docMk/>
          <pc:sldMk cId="2553866068" sldId="271"/>
        </pc:sldMkLst>
      </pc:sldChg>
      <pc:sldChg chg="add">
        <pc:chgData name="Казеев Никита Александрович" userId="S::nkazeev@edu.hse.ru::45cc14c4-e9df-4c96-8961-29de2da5c027" providerId="AD" clId="Web-{F3A1CDB8-BC0C-7199-2D8C-FAB33FFC7132}" dt="2022-04-26T09:15:10.651" v="1150"/>
        <pc:sldMkLst>
          <pc:docMk/>
          <pc:sldMk cId="3300796991" sldId="272"/>
        </pc:sldMkLst>
      </pc:sldChg>
      <pc:sldChg chg="add">
        <pc:chgData name="Казеев Никита Александрович" userId="S::nkazeev@edu.hse.ru::45cc14c4-e9df-4c96-8961-29de2da5c027" providerId="AD" clId="Web-{F3A1CDB8-BC0C-7199-2D8C-FAB33FFC7132}" dt="2022-04-26T09:15:10.995" v="1151"/>
        <pc:sldMkLst>
          <pc:docMk/>
          <pc:sldMk cId="4140604809" sldId="273"/>
        </pc:sldMkLst>
      </pc:sldChg>
      <pc:sldChg chg="add">
        <pc:chgData name="Казеев Никита Александрович" userId="S::nkazeev@edu.hse.ru::45cc14c4-e9df-4c96-8961-29de2da5c027" providerId="AD" clId="Web-{F3A1CDB8-BC0C-7199-2D8C-FAB33FFC7132}" dt="2022-04-26T09:15:13.448" v="1152"/>
        <pc:sldMkLst>
          <pc:docMk/>
          <pc:sldMk cId="2148184676" sldId="274"/>
        </pc:sldMkLst>
      </pc:sldChg>
      <pc:sldChg chg="add">
        <pc:chgData name="Казеев Никита Александрович" userId="S::nkazeev@edu.hse.ru::45cc14c4-e9df-4c96-8961-29de2da5c027" providerId="AD" clId="Web-{F3A1CDB8-BC0C-7199-2D8C-FAB33FFC7132}" dt="2022-04-26T09:15:13.682" v="1153"/>
        <pc:sldMkLst>
          <pc:docMk/>
          <pc:sldMk cId="634320285" sldId="275"/>
        </pc:sldMkLst>
      </pc:sldChg>
      <pc:sldMasterChg chg="add addSldLayout">
        <pc:chgData name="Казеев Никита Александрович" userId="S::nkazeev@edu.hse.ru::45cc14c4-e9df-4c96-8961-29de2da5c027" providerId="AD" clId="Web-{F3A1CDB8-BC0C-7199-2D8C-FAB33FFC7132}" dt="2022-04-26T08:52:28.753" v="1051"/>
        <pc:sldMasterMkLst>
          <pc:docMk/>
          <pc:sldMasterMk cId="0" sldId="2147483648"/>
        </pc:sldMasterMkLst>
        <pc:sldLayoutChg chg="add">
          <pc:chgData name="Казеев Никита Александрович" userId="S::nkazeev@edu.hse.ru::45cc14c4-e9df-4c96-8961-29de2da5c027" providerId="AD" clId="Web-{F3A1CDB8-BC0C-7199-2D8C-FAB33FFC7132}" dt="2022-04-26T08:52:28.753" v="1051"/>
          <pc:sldLayoutMkLst>
            <pc:docMk/>
            <pc:sldMasterMk cId="0" sldId="2147483648"/>
            <pc:sldLayoutMk cId="0" sldId="2147483649"/>
          </pc:sldLayoutMkLst>
        </pc:sldLayoutChg>
        <pc:sldLayoutChg chg="add">
          <pc:chgData name="Казеев Никита Александрович" userId="S::nkazeev@edu.hse.ru::45cc14c4-e9df-4c96-8961-29de2da5c027" providerId="AD" clId="Web-{F3A1CDB8-BC0C-7199-2D8C-FAB33FFC7132}" dt="2022-04-26T08:52:28.753" v="1051"/>
          <pc:sldLayoutMkLst>
            <pc:docMk/>
            <pc:sldMasterMk cId="0" sldId="2147483648"/>
            <pc:sldLayoutMk cId="0" sldId="2147483650"/>
          </pc:sldLayoutMkLst>
        </pc:sldLayoutChg>
        <pc:sldLayoutChg chg="add">
          <pc:chgData name="Казеев Никита Александрович" userId="S::nkazeev@edu.hse.ru::45cc14c4-e9df-4c96-8961-29de2da5c027" providerId="AD" clId="Web-{F3A1CDB8-BC0C-7199-2D8C-FAB33FFC7132}" dt="2022-04-26T08:52:28.753" v="1051"/>
          <pc:sldLayoutMkLst>
            <pc:docMk/>
            <pc:sldMasterMk cId="0" sldId="2147483648"/>
            <pc:sldLayoutMk cId="0" sldId="2147483651"/>
          </pc:sldLayoutMkLst>
        </pc:sldLayoutChg>
        <pc:sldLayoutChg chg="add">
          <pc:chgData name="Казеев Никита Александрович" userId="S::nkazeev@edu.hse.ru::45cc14c4-e9df-4c96-8961-29de2da5c027" providerId="AD" clId="Web-{F3A1CDB8-BC0C-7199-2D8C-FAB33FFC7132}" dt="2022-04-26T08:52:28.753" v="1051"/>
          <pc:sldLayoutMkLst>
            <pc:docMk/>
            <pc:sldMasterMk cId="0" sldId="2147483648"/>
            <pc:sldLayoutMk cId="0" sldId="2147483652"/>
          </pc:sldLayoutMkLst>
        </pc:sldLayoutChg>
        <pc:sldLayoutChg chg="add">
          <pc:chgData name="Казеев Никита Александрович" userId="S::nkazeev@edu.hse.ru::45cc14c4-e9df-4c96-8961-29de2da5c027" providerId="AD" clId="Web-{F3A1CDB8-BC0C-7199-2D8C-FAB33FFC7132}" dt="2022-04-26T08:52:28.753" v="1051"/>
          <pc:sldLayoutMkLst>
            <pc:docMk/>
            <pc:sldMasterMk cId="0" sldId="2147483648"/>
            <pc:sldLayoutMk cId="0" sldId="2147483653"/>
          </pc:sldLayoutMkLst>
        </pc:sldLayoutChg>
        <pc:sldLayoutChg chg="add">
          <pc:chgData name="Казеев Никита Александрович" userId="S::nkazeev@edu.hse.ru::45cc14c4-e9df-4c96-8961-29de2da5c027" providerId="AD" clId="Web-{F3A1CDB8-BC0C-7199-2D8C-FAB33FFC7132}" dt="2022-04-26T08:52:28.753" v="1051"/>
          <pc:sldLayoutMkLst>
            <pc:docMk/>
            <pc:sldMasterMk cId="0" sldId="2147483648"/>
            <pc:sldLayoutMk cId="0" sldId="2147483654"/>
          </pc:sldLayoutMkLst>
        </pc:sldLayoutChg>
        <pc:sldLayoutChg chg="add">
          <pc:chgData name="Казеев Никита Александрович" userId="S::nkazeev@edu.hse.ru::45cc14c4-e9df-4c96-8961-29de2da5c027" providerId="AD" clId="Web-{F3A1CDB8-BC0C-7199-2D8C-FAB33FFC7132}" dt="2022-04-26T08:52:28.753" v="1051"/>
          <pc:sldLayoutMkLst>
            <pc:docMk/>
            <pc:sldMasterMk cId="0" sldId="2147483648"/>
            <pc:sldLayoutMk cId="0" sldId="2147483655"/>
          </pc:sldLayoutMkLst>
        </pc:sldLayoutChg>
        <pc:sldLayoutChg chg="add">
          <pc:chgData name="Казеев Никита Александрович" userId="S::nkazeev@edu.hse.ru::45cc14c4-e9df-4c96-8961-29de2da5c027" providerId="AD" clId="Web-{F3A1CDB8-BC0C-7199-2D8C-FAB33FFC7132}" dt="2022-04-26T08:52:28.753" v="1051"/>
          <pc:sldLayoutMkLst>
            <pc:docMk/>
            <pc:sldMasterMk cId="0" sldId="2147483648"/>
            <pc:sldLayoutMk cId="0" sldId="2147483656"/>
          </pc:sldLayoutMkLst>
        </pc:sldLayoutChg>
        <pc:sldLayoutChg chg="add">
          <pc:chgData name="Казеев Никита Александрович" userId="S::nkazeev@edu.hse.ru::45cc14c4-e9df-4c96-8961-29de2da5c027" providerId="AD" clId="Web-{F3A1CDB8-BC0C-7199-2D8C-FAB33FFC7132}" dt="2022-04-26T08:52:28.753" v="1051"/>
          <pc:sldLayoutMkLst>
            <pc:docMk/>
            <pc:sldMasterMk cId="0" sldId="2147483648"/>
            <pc:sldLayoutMk cId="0" sldId="2147483657"/>
          </pc:sldLayoutMkLst>
        </pc:sldLayoutChg>
        <pc:sldLayoutChg chg="add">
          <pc:chgData name="Казеев Никита Александрович" userId="S::nkazeev@edu.hse.ru::45cc14c4-e9df-4c96-8961-29de2da5c027" providerId="AD" clId="Web-{F3A1CDB8-BC0C-7199-2D8C-FAB33FFC7132}" dt="2022-04-26T08:52:28.753" v="1051"/>
          <pc:sldLayoutMkLst>
            <pc:docMk/>
            <pc:sldMasterMk cId="0" sldId="2147483648"/>
            <pc:sldLayoutMk cId="0" sldId="2147483658"/>
          </pc:sldLayoutMkLst>
        </pc:sldLayoutChg>
        <pc:sldLayoutChg chg="add">
          <pc:chgData name="Казеев Никита Александрович" userId="S::nkazeev@edu.hse.ru::45cc14c4-e9df-4c96-8961-29de2da5c027" providerId="AD" clId="Web-{F3A1CDB8-BC0C-7199-2D8C-FAB33FFC7132}" dt="2022-04-26T08:52:28.753" v="1051"/>
          <pc:sldLayoutMkLst>
            <pc:docMk/>
            <pc:sldMasterMk cId="0" sldId="2147483648"/>
            <pc:sldLayoutMk cId="0" sldId="2147483659"/>
          </pc:sldLayoutMkLst>
        </pc:sldLayoutChg>
        <pc:sldLayoutChg chg="add">
          <pc:chgData name="Казеев Никита Александрович" userId="S::nkazeev@edu.hse.ru::45cc14c4-e9df-4c96-8961-29de2da5c027" providerId="AD" clId="Web-{F3A1CDB8-BC0C-7199-2D8C-FAB33FFC7132}" dt="2022-04-26T08:52:28.753" v="1051"/>
          <pc:sldLayoutMkLst>
            <pc:docMk/>
            <pc:sldMasterMk cId="0" sldId="2147483648"/>
            <pc:sldLayoutMk cId="89697448" sldId="2147483660"/>
          </pc:sldLayoutMkLst>
        </pc:sldLayoutChg>
      </pc:sldMasterChg>
      <pc:sldMasterChg chg="replId">
        <pc:chgData name="Казеев Никита Александрович" userId="S::nkazeev@edu.hse.ru::45cc14c4-e9df-4c96-8961-29de2da5c027" providerId="AD" clId="Web-{F3A1CDB8-BC0C-7199-2D8C-FAB33FFC7132}" dt="2022-04-26T08:52:28.753" v="1051"/>
        <pc:sldMasterMkLst>
          <pc:docMk/>
          <pc:sldMasterMk cId="2460954070" sldId="2147483672"/>
        </pc:sldMasterMkLst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2E82AC-44C1-614C-9DAE-D4CB936AFBA0}" type="doc">
      <dgm:prSet loTypeId="urn:microsoft.com/office/officeart/2005/8/layout/process1" loCatId="" qsTypeId="urn:microsoft.com/office/officeart/2005/8/quickstyle/simple1" qsCatId="simple" csTypeId="urn:microsoft.com/office/officeart/2005/8/colors/accent1_1" csCatId="accent1" phldr="1"/>
      <dgm:spPr/>
    </dgm:pt>
    <mc:AlternateContent xmlns:mc="http://schemas.openxmlformats.org/markup-compatibility/2006">
      <mc:Choice xmlns:a14="http://schemas.microsoft.com/office/drawing/2010/main" Requires="a14">
        <dgm:pt modelId="{68F0274E-DDCF-0D4E-9399-15B65EEEF9E4}">
          <dgm:prSet phldrT="[Text]" custT="1"/>
          <dgm:spPr/>
          <dgm:t>
            <a:bodyPr/>
            <a:lstStyle/>
            <a:p>
              <a:r>
                <a:rPr lang="en-US" sz="1800" dirty="0">
                  <a:ea typeface="+mn-lt"/>
                  <a:cs typeface="Arial" panose="020B0604020202020204" pitchFamily="34" charset="0"/>
                </a:rPr>
                <a:t>train </a:t>
              </a:r>
              <a:r>
                <a:rPr lang="en-SG" sz="1800" b="0" i="0" dirty="0" err="1"/>
                <a:t>Cramér</a:t>
              </a:r>
              <a:r>
                <a:rPr lang="en-SG" sz="1800" b="0" i="0" dirty="0"/>
                <a:t> </a:t>
              </a:r>
              <a:r>
                <a:rPr lang="en-US" sz="1800" dirty="0">
                  <a:ea typeface="+mn-lt"/>
                  <a:cs typeface="Arial" panose="020B0604020202020204" pitchFamily="34" charset="0"/>
                </a:rPr>
                <a:t>GANs with the classic loss (</a:t>
              </a:r>
              <a14:m>
                <m:oMath xmlns:m="http://schemas.openxmlformats.org/officeDocument/2006/math">
                  <m:r>
                    <a:rPr lang="en-US" sz="1800" i="1">
                      <a:latin typeface="Cambria Math" panose="02040503050406030204" pitchFamily="18" charset="0"/>
                      <a:ea typeface="+mn-lt"/>
                      <a:cs typeface="+mn-lt"/>
                    </a:rPr>
                    <m:t>𝛼</m:t>
                  </m:r>
                  <m:r>
                    <a:rPr lang="en-US" sz="1800" i="1">
                      <a:latin typeface="Cambria Math" panose="02040503050406030204" pitchFamily="18" charset="0"/>
                      <a:ea typeface="+mn-lt"/>
                      <a:cs typeface="+mn-lt"/>
                    </a:rPr>
                    <m:t>=0</m:t>
                  </m:r>
                </m:oMath>
              </a14:m>
              <a:r>
                <a:rPr lang="en-US" sz="1800" dirty="0">
                  <a:ea typeface="+mn-lt"/>
                  <a:cs typeface="Arial" panose="020B0604020202020204" pitchFamily="34" charset="0"/>
                </a:rPr>
                <a:t>)</a:t>
              </a:r>
              <a:br>
                <a:rPr lang="en-US" sz="1800" dirty="0">
                  <a:ea typeface="+mn-lt"/>
                  <a:cs typeface="Arial" panose="020B0604020202020204" pitchFamily="34" charset="0"/>
                </a:rPr>
              </a:br>
              <a:endParaRPr lang="en-GB" sz="1800" dirty="0"/>
            </a:p>
          </dgm:t>
        </dgm:pt>
      </mc:Choice>
      <mc:Fallback>
        <dgm:pt modelId="{68F0274E-DDCF-0D4E-9399-15B65EEEF9E4}">
          <dgm:prSet phldrT="[Text]" custT="1"/>
          <dgm:spPr/>
          <dgm:t>
            <a:bodyPr/>
            <a:lstStyle/>
            <a:p>
              <a:r>
                <a:rPr lang="en-US" sz="1800" dirty="0">
                  <a:ea typeface="+mn-lt"/>
                  <a:cs typeface="Arial" panose="020B0604020202020204" pitchFamily="34" charset="0"/>
                </a:rPr>
                <a:t>train </a:t>
              </a:r>
              <a:r>
                <a:rPr lang="en-SG" sz="1800" b="0" i="0" dirty="0" err="1"/>
                <a:t>Cramér</a:t>
              </a:r>
              <a:r>
                <a:rPr lang="en-SG" sz="1800" b="0" i="0" dirty="0"/>
                <a:t> </a:t>
              </a:r>
              <a:r>
                <a:rPr lang="en-US" sz="1800" dirty="0">
                  <a:ea typeface="+mn-lt"/>
                  <a:cs typeface="Arial" panose="020B0604020202020204" pitchFamily="34" charset="0"/>
                </a:rPr>
                <a:t>GANs with the classic loss (</a:t>
              </a:r>
              <a:r>
                <a:rPr lang="en-US" sz="1800" i="0">
                  <a:latin typeface="Cambria Math" panose="02040503050406030204" pitchFamily="18" charset="0"/>
                  <a:ea typeface="+mn-lt"/>
                  <a:cs typeface="+mn-lt"/>
                </a:rPr>
                <a:t>𝛼=0</a:t>
              </a:r>
              <a:r>
                <a:rPr lang="en-US" sz="1800" dirty="0">
                  <a:ea typeface="+mn-lt"/>
                  <a:cs typeface="Arial" panose="020B0604020202020204" pitchFamily="34" charset="0"/>
                </a:rPr>
                <a:t>)</a:t>
              </a:r>
              <a:br>
                <a:rPr lang="en-US" sz="1800" dirty="0">
                  <a:ea typeface="+mn-lt"/>
                  <a:cs typeface="Arial" panose="020B0604020202020204" pitchFamily="34" charset="0"/>
                </a:rPr>
              </a:br>
              <a:endParaRPr lang="en-GB" sz="1800" dirty="0"/>
            </a:p>
          </dgm:t>
        </dgm:pt>
      </mc:Fallback>
    </mc:AlternateContent>
    <dgm:pt modelId="{04D1B88C-42A1-0845-9C17-A0DAC5B96D44}" type="parTrans" cxnId="{ED31DC66-483C-4841-9AFA-AECD9C000562}">
      <dgm:prSet/>
      <dgm:spPr/>
      <dgm:t>
        <a:bodyPr/>
        <a:lstStyle/>
        <a:p>
          <a:endParaRPr lang="en-GB"/>
        </a:p>
      </dgm:t>
    </dgm:pt>
    <dgm:pt modelId="{1B63BC19-C62C-BE40-833B-23C376347BFB}" type="sibTrans" cxnId="{ED31DC66-483C-4841-9AFA-AECD9C000562}">
      <dgm:prSet/>
      <dgm:spPr/>
      <dgm:t>
        <a:bodyPr/>
        <a:lstStyle/>
        <a:p>
          <a:endParaRPr lang="en-GB"/>
        </a:p>
      </dgm:t>
    </dgm:pt>
    <mc:AlternateContent xmlns:mc="http://schemas.openxmlformats.org/markup-compatibility/2006" xmlns:a14="http://schemas.microsoft.com/office/drawing/2010/main">
      <mc:Choice Requires="a14">
        <dgm:pt modelId="{E4EE276D-91C0-874E-BD40-10250EF14DCE}">
          <dgm:prSet phldrT="[Text]" custT="1"/>
          <dgm:spPr/>
          <dgm:t>
            <a:bodyPr/>
            <a:lstStyle/>
            <a:p>
              <a:r>
                <a:rPr lang="en-US" sz="1800" dirty="0">
                  <a:ea typeface="+mn-lt"/>
                  <a:cs typeface="Arial" panose="020B0604020202020204" pitchFamily="34" charset="0"/>
                </a:rPr>
                <a:t>- retain the critics weights</a:t>
              </a:r>
            </a:p>
            <a:p>
              <a:r>
                <a:rPr lang="en-US" sz="1800" dirty="0">
                  <a:ea typeface="+mn-lt"/>
                  <a:cs typeface="Arial" panose="020B0604020202020204" pitchFamily="34" charset="0"/>
                </a:rPr>
                <a:t>- reinitialize the generators with random weights</a:t>
              </a:r>
            </a:p>
            <a:p>
              <a:r>
                <a:rPr lang="en-US" sz="1800" dirty="0">
                  <a:latin typeface="+mn-lt"/>
                  <a:ea typeface="+mn-lt"/>
                  <a:cs typeface="Arial" panose="020B0604020202020204" pitchFamily="34" charset="0"/>
                </a:rPr>
                <a:t>-</a:t>
              </a:r>
              <a:r>
                <a:rPr lang="en-US" sz="1800" dirty="0">
                  <a:ea typeface="+mn-lt"/>
                  <a:cs typeface="Arial" panose="020B0604020202020204" pitchFamily="34" charset="0"/>
                </a:rPr>
                <a:t> set </a:t>
              </a:r>
              <a14:m>
                <m:oMath xmlns:m="http://schemas.openxmlformats.org/officeDocument/2006/math">
                  <m:r>
                    <a:rPr lang="en-US" sz="1800" i="1">
                      <a:latin typeface="Cambria Math" panose="02040503050406030204" pitchFamily="18" charset="0"/>
                      <a:ea typeface="+mn-lt"/>
                      <a:cs typeface="+mn-lt"/>
                    </a:rPr>
                    <m:t>𝛼</m:t>
                  </m:r>
                  <m:r>
                    <a:rPr lang="en-US" sz="1800" b="0" i="1" smtClean="0">
                      <a:latin typeface="Cambria Math" panose="02040503050406030204" pitchFamily="18" charset="0"/>
                      <a:ea typeface="+mn-lt"/>
                      <a:cs typeface="+mn-lt"/>
                    </a:rPr>
                    <m:t>&gt;0</m:t>
                  </m:r>
                </m:oMath>
              </a14:m>
              <a:endParaRPr lang="en-GB" sz="1800" dirty="0"/>
            </a:p>
          </dgm:t>
        </dgm:pt>
      </mc:Choice>
      <mc:Fallback xmlns="">
        <dgm:pt modelId="{E4EE276D-91C0-874E-BD40-10250EF14DCE}">
          <dgm:prSet phldrT="[Text]" custT="1"/>
          <dgm:spPr/>
          <dgm:t>
            <a:bodyPr/>
            <a:lstStyle/>
            <a:p>
              <a:r>
                <a:rPr lang="en-US" sz="1800" dirty="0">
                  <a:ea typeface="+mn-lt"/>
                  <a:cs typeface="Arial" panose="020B0604020202020204" pitchFamily="34" charset="0"/>
                </a:rPr>
                <a:t>- retain the critics weights</a:t>
              </a:r>
            </a:p>
            <a:p>
              <a:r>
                <a:rPr lang="en-US" sz="1800" dirty="0">
                  <a:ea typeface="+mn-lt"/>
                  <a:cs typeface="Arial" panose="020B0604020202020204" pitchFamily="34" charset="0"/>
                </a:rPr>
                <a:t>- reinitialize the generators with random weights</a:t>
              </a:r>
            </a:p>
            <a:p>
              <a:r>
                <a:rPr lang="en-US" sz="1800" dirty="0">
                  <a:latin typeface="+mn-lt"/>
                  <a:ea typeface="+mn-lt"/>
                  <a:cs typeface="Arial" panose="020B0604020202020204" pitchFamily="34" charset="0"/>
                </a:rPr>
                <a:t>-</a:t>
              </a:r>
              <a:r>
                <a:rPr lang="en-US" sz="1800" dirty="0">
                  <a:ea typeface="+mn-lt"/>
                  <a:cs typeface="Arial" panose="020B0604020202020204" pitchFamily="34" charset="0"/>
                </a:rPr>
                <a:t> set </a:t>
              </a:r>
              <a:r>
                <a:rPr lang="en-US" sz="1800" i="0">
                  <a:latin typeface="Cambria Math" panose="02040503050406030204" pitchFamily="18" charset="0"/>
                  <a:ea typeface="+mn-lt"/>
                  <a:cs typeface="+mn-lt"/>
                </a:rPr>
                <a:t>𝛼</a:t>
              </a:r>
              <a:r>
                <a:rPr lang="en-US" sz="1800" b="0" i="0">
                  <a:latin typeface="Cambria Math" panose="02040503050406030204" pitchFamily="18" charset="0"/>
                  <a:ea typeface="+mn-lt"/>
                  <a:cs typeface="+mn-lt"/>
                </a:rPr>
                <a:t>&gt;0</a:t>
              </a:r>
              <a:endParaRPr lang="en-GB" sz="1800" dirty="0"/>
            </a:p>
          </dgm:t>
        </dgm:pt>
      </mc:Fallback>
    </mc:AlternateContent>
    <dgm:pt modelId="{A73344CF-BBF2-8442-AD1C-00D82D1F859F}" type="parTrans" cxnId="{BC2041F0-25CA-6B45-86C7-35F8FC5B66C6}">
      <dgm:prSet/>
      <dgm:spPr/>
      <dgm:t>
        <a:bodyPr/>
        <a:lstStyle/>
        <a:p>
          <a:endParaRPr lang="en-GB"/>
        </a:p>
      </dgm:t>
    </dgm:pt>
    <dgm:pt modelId="{64407D1A-C715-3642-B215-17833D3567F8}" type="sibTrans" cxnId="{BC2041F0-25CA-6B45-86C7-35F8FC5B66C6}">
      <dgm:prSet/>
      <dgm:spPr/>
      <dgm:t>
        <a:bodyPr/>
        <a:lstStyle/>
        <a:p>
          <a:endParaRPr lang="en-GB"/>
        </a:p>
      </dgm:t>
    </dgm:pt>
    <dgm:pt modelId="{57DCEBF0-382C-574A-A315-A16DF28697E6}">
      <dgm:prSet phldrT="[Text]" custT="1"/>
      <dgm:spPr/>
      <dgm:t>
        <a:bodyPr/>
        <a:lstStyle/>
        <a:p>
          <a:r>
            <a:rPr lang="ru-RU" sz="1800" dirty="0">
              <a:ea typeface="+mn-lt"/>
              <a:cs typeface="Arial" panose="020B0604020202020204" pitchFamily="34" charset="0"/>
            </a:rPr>
            <a:t>- </a:t>
          </a:r>
          <a:r>
            <a:rPr lang="en-US" sz="1800" dirty="0">
              <a:ea typeface="+mn-lt"/>
              <a:cs typeface="Arial" panose="020B0604020202020204" pitchFamily="34" charset="0"/>
            </a:rPr>
            <a:t>train both the generators and the critics with our loss</a:t>
          </a:r>
          <a:endParaRPr lang="ru-RU" sz="1800" dirty="0">
            <a:ea typeface="+mn-lt"/>
            <a:cs typeface="Arial" panose="020B0604020202020204" pitchFamily="34" charset="0"/>
          </a:endParaRPr>
        </a:p>
        <a:p>
          <a:r>
            <a:rPr lang="ru-RU" sz="1800" dirty="0">
              <a:latin typeface="+mn-lt"/>
              <a:ea typeface="+mn-lt"/>
              <a:cs typeface="Arial" panose="020B0604020202020204" pitchFamily="34" charset="0"/>
            </a:rPr>
            <a:t>-</a:t>
          </a:r>
          <a:r>
            <a:rPr lang="en-US" sz="1800" dirty="0">
              <a:latin typeface="+mn-lt"/>
              <a:ea typeface="+mn-lt"/>
              <a:cs typeface="Arial" panose="020B0604020202020204" pitchFamily="34" charset="0"/>
            </a:rPr>
            <a:t> </a:t>
          </a:r>
          <a:r>
            <a:rPr lang="en-US" sz="1800" dirty="0">
              <a:ea typeface="+mn-lt"/>
              <a:cs typeface="Arial" panose="020B0604020202020204" pitchFamily="34" charset="0"/>
            </a:rPr>
            <a:t>decrease 𝛼 according to a schedule </a:t>
          </a:r>
          <a:endParaRPr lang="en-GB" sz="1800" dirty="0"/>
        </a:p>
      </dgm:t>
    </dgm:pt>
    <dgm:pt modelId="{6EED6B90-913E-6A49-A2F2-5EC2E219553D}" type="parTrans" cxnId="{4E95F718-050E-604B-84C0-98C5C178E6B3}">
      <dgm:prSet/>
      <dgm:spPr/>
      <dgm:t>
        <a:bodyPr/>
        <a:lstStyle/>
        <a:p>
          <a:endParaRPr lang="en-GB"/>
        </a:p>
      </dgm:t>
    </dgm:pt>
    <dgm:pt modelId="{0BE66B24-EF9D-B142-920A-ADA6E0D0E360}" type="sibTrans" cxnId="{4E95F718-050E-604B-84C0-98C5C178E6B3}">
      <dgm:prSet/>
      <dgm:spPr/>
      <dgm:t>
        <a:bodyPr/>
        <a:lstStyle/>
        <a:p>
          <a:endParaRPr lang="en-GB"/>
        </a:p>
      </dgm:t>
    </dgm:pt>
    <dgm:pt modelId="{5407EC72-42B8-8047-9787-7A76C0246458}" type="pres">
      <dgm:prSet presAssocID="{992E82AC-44C1-614C-9DAE-D4CB936AFBA0}" presName="Name0" presStyleCnt="0">
        <dgm:presLayoutVars>
          <dgm:dir/>
          <dgm:resizeHandles val="exact"/>
        </dgm:presLayoutVars>
      </dgm:prSet>
      <dgm:spPr/>
    </dgm:pt>
    <dgm:pt modelId="{9119A756-0E46-6A4B-8806-1A6659BF1AEF}" type="pres">
      <dgm:prSet presAssocID="{68F0274E-DDCF-0D4E-9399-15B65EEEF9E4}" presName="node" presStyleLbl="node1" presStyleIdx="0" presStyleCnt="3" custScaleX="146846" custLinFactNeighborX="31541" custLinFactNeighborY="36427">
        <dgm:presLayoutVars>
          <dgm:bulletEnabled val="1"/>
        </dgm:presLayoutVars>
      </dgm:prSet>
      <dgm:spPr/>
    </dgm:pt>
    <dgm:pt modelId="{4018DA7E-8760-C846-9A80-BE1D8579AF9D}" type="pres">
      <dgm:prSet presAssocID="{1B63BC19-C62C-BE40-833B-23C376347BFB}" presName="sibTrans" presStyleLbl="sibTrans2D1" presStyleIdx="0" presStyleCnt="2"/>
      <dgm:spPr/>
    </dgm:pt>
    <dgm:pt modelId="{47395E13-0829-DA40-9412-4939A982120B}" type="pres">
      <dgm:prSet presAssocID="{1B63BC19-C62C-BE40-833B-23C376347BFB}" presName="connectorText" presStyleLbl="sibTrans2D1" presStyleIdx="0" presStyleCnt="2"/>
      <dgm:spPr/>
    </dgm:pt>
    <dgm:pt modelId="{47412EE5-645C-FD40-A79A-131E9CED6925}" type="pres">
      <dgm:prSet presAssocID="{E4EE276D-91C0-874E-BD40-10250EF14DCE}" presName="node" presStyleLbl="node1" presStyleIdx="1" presStyleCnt="3" custScaleX="148367" custLinFactNeighborX="18964" custLinFactNeighborY="36427">
        <dgm:presLayoutVars>
          <dgm:bulletEnabled val="1"/>
        </dgm:presLayoutVars>
      </dgm:prSet>
      <dgm:spPr/>
    </dgm:pt>
    <dgm:pt modelId="{05BA0E0B-CA3E-8144-B9E2-D0F1638B9BF7}" type="pres">
      <dgm:prSet presAssocID="{64407D1A-C715-3642-B215-17833D3567F8}" presName="sibTrans" presStyleLbl="sibTrans2D1" presStyleIdx="1" presStyleCnt="2"/>
      <dgm:spPr/>
    </dgm:pt>
    <dgm:pt modelId="{809ADFF4-7B0D-F34C-A00B-F1545EB688C3}" type="pres">
      <dgm:prSet presAssocID="{64407D1A-C715-3642-B215-17833D3567F8}" presName="connectorText" presStyleLbl="sibTrans2D1" presStyleIdx="1" presStyleCnt="2"/>
      <dgm:spPr/>
    </dgm:pt>
    <dgm:pt modelId="{E84C8875-97AD-B24D-A1FB-133798CC996B}" type="pres">
      <dgm:prSet presAssocID="{57DCEBF0-382C-574A-A315-A16DF28697E6}" presName="node" presStyleLbl="node1" presStyleIdx="2" presStyleCnt="3" custScaleX="165616" custLinFactNeighborX="18964" custLinFactNeighborY="36427">
        <dgm:presLayoutVars>
          <dgm:bulletEnabled val="1"/>
        </dgm:presLayoutVars>
      </dgm:prSet>
      <dgm:spPr/>
    </dgm:pt>
  </dgm:ptLst>
  <dgm:cxnLst>
    <dgm:cxn modelId="{4E95F718-050E-604B-84C0-98C5C178E6B3}" srcId="{992E82AC-44C1-614C-9DAE-D4CB936AFBA0}" destId="{57DCEBF0-382C-574A-A315-A16DF28697E6}" srcOrd="2" destOrd="0" parTransId="{6EED6B90-913E-6A49-A2F2-5EC2E219553D}" sibTransId="{0BE66B24-EF9D-B142-920A-ADA6E0D0E360}"/>
    <dgm:cxn modelId="{76B2355D-271F-E94D-AD2C-E7D259CFD49C}" type="presOf" srcId="{1B63BC19-C62C-BE40-833B-23C376347BFB}" destId="{47395E13-0829-DA40-9412-4939A982120B}" srcOrd="1" destOrd="0" presId="urn:microsoft.com/office/officeart/2005/8/layout/process1"/>
    <dgm:cxn modelId="{ED31DC66-483C-4841-9AFA-AECD9C000562}" srcId="{992E82AC-44C1-614C-9DAE-D4CB936AFBA0}" destId="{68F0274E-DDCF-0D4E-9399-15B65EEEF9E4}" srcOrd="0" destOrd="0" parTransId="{04D1B88C-42A1-0845-9C17-A0DAC5B96D44}" sibTransId="{1B63BC19-C62C-BE40-833B-23C376347BFB}"/>
    <dgm:cxn modelId="{A6E4ED67-5602-3A44-A848-340FEE1CF04A}" type="presOf" srcId="{992E82AC-44C1-614C-9DAE-D4CB936AFBA0}" destId="{5407EC72-42B8-8047-9787-7A76C0246458}" srcOrd="0" destOrd="0" presId="urn:microsoft.com/office/officeart/2005/8/layout/process1"/>
    <dgm:cxn modelId="{BB94B14C-814A-6E42-B123-DBF919B40754}" type="presOf" srcId="{1B63BC19-C62C-BE40-833B-23C376347BFB}" destId="{4018DA7E-8760-C846-9A80-BE1D8579AF9D}" srcOrd="0" destOrd="0" presId="urn:microsoft.com/office/officeart/2005/8/layout/process1"/>
    <dgm:cxn modelId="{77AC2D70-0F58-D34A-934E-19E3959ECB34}" type="presOf" srcId="{64407D1A-C715-3642-B215-17833D3567F8}" destId="{05BA0E0B-CA3E-8144-B9E2-D0F1638B9BF7}" srcOrd="0" destOrd="0" presId="urn:microsoft.com/office/officeart/2005/8/layout/process1"/>
    <dgm:cxn modelId="{D5C24A7C-3A00-2B46-A36C-A56904BFB87A}" type="presOf" srcId="{68F0274E-DDCF-0D4E-9399-15B65EEEF9E4}" destId="{9119A756-0E46-6A4B-8806-1A6659BF1AEF}" srcOrd="0" destOrd="0" presId="urn:microsoft.com/office/officeart/2005/8/layout/process1"/>
    <dgm:cxn modelId="{185DE8BF-6D6D-EF4B-A9A7-F52D98AD72D9}" type="presOf" srcId="{64407D1A-C715-3642-B215-17833D3567F8}" destId="{809ADFF4-7B0D-F34C-A00B-F1545EB688C3}" srcOrd="1" destOrd="0" presId="urn:microsoft.com/office/officeart/2005/8/layout/process1"/>
    <dgm:cxn modelId="{0AA2C3C3-A1C9-2F46-96C4-C81B293A09B0}" type="presOf" srcId="{57DCEBF0-382C-574A-A315-A16DF28697E6}" destId="{E84C8875-97AD-B24D-A1FB-133798CC996B}" srcOrd="0" destOrd="0" presId="urn:microsoft.com/office/officeart/2005/8/layout/process1"/>
    <dgm:cxn modelId="{9F2ED0DE-5E8E-8C48-9043-2BE28BF4F9F8}" type="presOf" srcId="{E4EE276D-91C0-874E-BD40-10250EF14DCE}" destId="{47412EE5-645C-FD40-A79A-131E9CED6925}" srcOrd="0" destOrd="0" presId="urn:microsoft.com/office/officeart/2005/8/layout/process1"/>
    <dgm:cxn modelId="{BC2041F0-25CA-6B45-86C7-35F8FC5B66C6}" srcId="{992E82AC-44C1-614C-9DAE-D4CB936AFBA0}" destId="{E4EE276D-91C0-874E-BD40-10250EF14DCE}" srcOrd="1" destOrd="0" parTransId="{A73344CF-BBF2-8442-AD1C-00D82D1F859F}" sibTransId="{64407D1A-C715-3642-B215-17833D3567F8}"/>
    <dgm:cxn modelId="{B42DA20A-90D6-094C-A802-4F9BF5B100A4}" type="presParOf" srcId="{5407EC72-42B8-8047-9787-7A76C0246458}" destId="{9119A756-0E46-6A4B-8806-1A6659BF1AEF}" srcOrd="0" destOrd="0" presId="urn:microsoft.com/office/officeart/2005/8/layout/process1"/>
    <dgm:cxn modelId="{220F3994-857A-6144-A2EC-FF8FAB57AA63}" type="presParOf" srcId="{5407EC72-42B8-8047-9787-7A76C0246458}" destId="{4018DA7E-8760-C846-9A80-BE1D8579AF9D}" srcOrd="1" destOrd="0" presId="urn:microsoft.com/office/officeart/2005/8/layout/process1"/>
    <dgm:cxn modelId="{18014CF5-A816-4441-901C-EA5F66A6BC7D}" type="presParOf" srcId="{4018DA7E-8760-C846-9A80-BE1D8579AF9D}" destId="{47395E13-0829-DA40-9412-4939A982120B}" srcOrd="0" destOrd="0" presId="urn:microsoft.com/office/officeart/2005/8/layout/process1"/>
    <dgm:cxn modelId="{B13FEAB1-C0EF-C049-BE2B-E51B6FA25DB9}" type="presParOf" srcId="{5407EC72-42B8-8047-9787-7A76C0246458}" destId="{47412EE5-645C-FD40-A79A-131E9CED6925}" srcOrd="2" destOrd="0" presId="urn:microsoft.com/office/officeart/2005/8/layout/process1"/>
    <dgm:cxn modelId="{7C47A782-1237-214D-B66A-70E3FEC45493}" type="presParOf" srcId="{5407EC72-42B8-8047-9787-7A76C0246458}" destId="{05BA0E0B-CA3E-8144-B9E2-D0F1638B9BF7}" srcOrd="3" destOrd="0" presId="urn:microsoft.com/office/officeart/2005/8/layout/process1"/>
    <dgm:cxn modelId="{668A0321-E392-4A42-AA0B-7699ACD5C1B8}" type="presParOf" srcId="{05BA0E0B-CA3E-8144-B9E2-D0F1638B9BF7}" destId="{809ADFF4-7B0D-F34C-A00B-F1545EB688C3}" srcOrd="0" destOrd="0" presId="urn:microsoft.com/office/officeart/2005/8/layout/process1"/>
    <dgm:cxn modelId="{09D9C40D-46AB-2F44-94B8-26B1B931F61A}" type="presParOf" srcId="{5407EC72-42B8-8047-9787-7A76C0246458}" destId="{E84C8875-97AD-B24D-A1FB-133798CC996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2E82AC-44C1-614C-9DAE-D4CB936AFBA0}" type="doc">
      <dgm:prSet loTypeId="urn:microsoft.com/office/officeart/2005/8/layout/process1" loCatId="" qsTypeId="urn:microsoft.com/office/officeart/2005/8/quickstyle/simple1" qsCatId="simple" csTypeId="urn:microsoft.com/office/officeart/2005/8/colors/accent1_1" csCatId="accent1" phldr="1"/>
      <dgm:spPr/>
    </dgm:pt>
    <dgm:pt modelId="{68F0274E-DDCF-0D4E-9399-15B65EEEF9E4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SG">
              <a:noFill/>
            </a:rPr>
            <a:t> </a:t>
          </a:r>
        </a:p>
      </dgm:t>
    </dgm:pt>
    <dgm:pt modelId="{04D1B88C-42A1-0845-9C17-A0DAC5B96D44}" type="parTrans" cxnId="{ED31DC66-483C-4841-9AFA-AECD9C000562}">
      <dgm:prSet/>
      <dgm:spPr/>
      <dgm:t>
        <a:bodyPr/>
        <a:lstStyle/>
        <a:p>
          <a:endParaRPr lang="en-GB"/>
        </a:p>
      </dgm:t>
    </dgm:pt>
    <dgm:pt modelId="{1B63BC19-C62C-BE40-833B-23C376347BFB}" type="sibTrans" cxnId="{ED31DC66-483C-4841-9AFA-AECD9C000562}">
      <dgm:prSet/>
      <dgm:spPr/>
      <dgm:t>
        <a:bodyPr/>
        <a:lstStyle/>
        <a:p>
          <a:endParaRPr lang="en-GB"/>
        </a:p>
      </dgm:t>
    </dgm:pt>
    <dgm:pt modelId="{E4EE276D-91C0-874E-BD40-10250EF14DCE}">
      <dgm:prSet phldrT="[Text]" custT="1"/>
      <dgm:spPr>
        <a:blipFill>
          <a:blip xmlns:r="http://schemas.openxmlformats.org/officeDocument/2006/relationships" r:embed="rId2"/>
          <a:stretch>
            <a:fillRect b="-619"/>
          </a:stretch>
        </a:blipFill>
      </dgm:spPr>
      <dgm:t>
        <a:bodyPr/>
        <a:lstStyle/>
        <a:p>
          <a:r>
            <a:rPr lang="en-SG">
              <a:noFill/>
            </a:rPr>
            <a:t> </a:t>
          </a:r>
        </a:p>
      </dgm:t>
    </dgm:pt>
    <dgm:pt modelId="{A73344CF-BBF2-8442-AD1C-00D82D1F859F}" type="parTrans" cxnId="{BC2041F0-25CA-6B45-86C7-35F8FC5B66C6}">
      <dgm:prSet/>
      <dgm:spPr/>
      <dgm:t>
        <a:bodyPr/>
        <a:lstStyle/>
        <a:p>
          <a:endParaRPr lang="en-GB"/>
        </a:p>
      </dgm:t>
    </dgm:pt>
    <dgm:pt modelId="{64407D1A-C715-3642-B215-17833D3567F8}" type="sibTrans" cxnId="{BC2041F0-25CA-6B45-86C7-35F8FC5B66C6}">
      <dgm:prSet/>
      <dgm:spPr/>
      <dgm:t>
        <a:bodyPr/>
        <a:lstStyle/>
        <a:p>
          <a:endParaRPr lang="en-GB"/>
        </a:p>
      </dgm:t>
    </dgm:pt>
    <dgm:pt modelId="{57DCEBF0-382C-574A-A315-A16DF28697E6}">
      <dgm:prSet phldrT="[Text]" custT="1"/>
      <dgm:spPr/>
      <dgm:t>
        <a:bodyPr/>
        <a:lstStyle/>
        <a:p>
          <a:r>
            <a:rPr lang="ru-RU" sz="1800" dirty="0">
              <a:ea typeface="+mn-lt"/>
              <a:cs typeface="Arial" panose="020B0604020202020204" pitchFamily="34" charset="0"/>
            </a:rPr>
            <a:t>- </a:t>
          </a:r>
          <a:r>
            <a:rPr lang="en-US" sz="1800" dirty="0">
              <a:ea typeface="+mn-lt"/>
              <a:cs typeface="Arial" panose="020B0604020202020204" pitchFamily="34" charset="0"/>
            </a:rPr>
            <a:t>train both the generators and the critics with our loss</a:t>
          </a:r>
          <a:endParaRPr lang="ru-RU" sz="1800" dirty="0">
            <a:ea typeface="+mn-lt"/>
            <a:cs typeface="Arial" panose="020B0604020202020204" pitchFamily="34" charset="0"/>
          </a:endParaRPr>
        </a:p>
        <a:p>
          <a:r>
            <a:rPr lang="ru-RU" sz="1800" dirty="0">
              <a:latin typeface="+mn-lt"/>
              <a:ea typeface="+mn-lt"/>
              <a:cs typeface="Arial" panose="020B0604020202020204" pitchFamily="34" charset="0"/>
            </a:rPr>
            <a:t>-</a:t>
          </a:r>
          <a:r>
            <a:rPr lang="en-US" sz="1800" dirty="0">
              <a:latin typeface="+mn-lt"/>
              <a:ea typeface="+mn-lt"/>
              <a:cs typeface="Arial" panose="020B0604020202020204" pitchFamily="34" charset="0"/>
            </a:rPr>
            <a:t> </a:t>
          </a:r>
          <a:r>
            <a:rPr lang="en-US" sz="1800" dirty="0">
              <a:ea typeface="+mn-lt"/>
              <a:cs typeface="Arial" panose="020B0604020202020204" pitchFamily="34" charset="0"/>
            </a:rPr>
            <a:t>decrease 𝛼 according to a schedule </a:t>
          </a:r>
          <a:endParaRPr lang="en-GB" sz="1800" dirty="0"/>
        </a:p>
      </dgm:t>
    </dgm:pt>
    <dgm:pt modelId="{6EED6B90-913E-6A49-A2F2-5EC2E219553D}" type="parTrans" cxnId="{4E95F718-050E-604B-84C0-98C5C178E6B3}">
      <dgm:prSet/>
      <dgm:spPr/>
      <dgm:t>
        <a:bodyPr/>
        <a:lstStyle/>
        <a:p>
          <a:endParaRPr lang="en-GB"/>
        </a:p>
      </dgm:t>
    </dgm:pt>
    <dgm:pt modelId="{0BE66B24-EF9D-B142-920A-ADA6E0D0E360}" type="sibTrans" cxnId="{4E95F718-050E-604B-84C0-98C5C178E6B3}">
      <dgm:prSet/>
      <dgm:spPr/>
      <dgm:t>
        <a:bodyPr/>
        <a:lstStyle/>
        <a:p>
          <a:endParaRPr lang="en-GB"/>
        </a:p>
      </dgm:t>
    </dgm:pt>
    <dgm:pt modelId="{5407EC72-42B8-8047-9787-7A76C0246458}" type="pres">
      <dgm:prSet presAssocID="{992E82AC-44C1-614C-9DAE-D4CB936AFBA0}" presName="Name0" presStyleCnt="0">
        <dgm:presLayoutVars>
          <dgm:dir/>
          <dgm:resizeHandles val="exact"/>
        </dgm:presLayoutVars>
      </dgm:prSet>
      <dgm:spPr/>
    </dgm:pt>
    <dgm:pt modelId="{9119A756-0E46-6A4B-8806-1A6659BF1AEF}" type="pres">
      <dgm:prSet presAssocID="{68F0274E-DDCF-0D4E-9399-15B65EEEF9E4}" presName="node" presStyleLbl="node1" presStyleIdx="0" presStyleCnt="3" custScaleX="146846" custLinFactNeighborX="31541" custLinFactNeighborY="36427">
        <dgm:presLayoutVars>
          <dgm:bulletEnabled val="1"/>
        </dgm:presLayoutVars>
      </dgm:prSet>
      <dgm:spPr/>
    </dgm:pt>
    <dgm:pt modelId="{4018DA7E-8760-C846-9A80-BE1D8579AF9D}" type="pres">
      <dgm:prSet presAssocID="{1B63BC19-C62C-BE40-833B-23C376347BFB}" presName="sibTrans" presStyleLbl="sibTrans2D1" presStyleIdx="0" presStyleCnt="2"/>
      <dgm:spPr/>
    </dgm:pt>
    <dgm:pt modelId="{47395E13-0829-DA40-9412-4939A982120B}" type="pres">
      <dgm:prSet presAssocID="{1B63BC19-C62C-BE40-833B-23C376347BFB}" presName="connectorText" presStyleLbl="sibTrans2D1" presStyleIdx="0" presStyleCnt="2"/>
      <dgm:spPr/>
    </dgm:pt>
    <dgm:pt modelId="{47412EE5-645C-FD40-A79A-131E9CED6925}" type="pres">
      <dgm:prSet presAssocID="{E4EE276D-91C0-874E-BD40-10250EF14DCE}" presName="node" presStyleLbl="node1" presStyleIdx="1" presStyleCnt="3" custScaleX="148367" custLinFactNeighborX="18964" custLinFactNeighborY="36427">
        <dgm:presLayoutVars>
          <dgm:bulletEnabled val="1"/>
        </dgm:presLayoutVars>
      </dgm:prSet>
      <dgm:spPr/>
    </dgm:pt>
    <dgm:pt modelId="{05BA0E0B-CA3E-8144-B9E2-D0F1638B9BF7}" type="pres">
      <dgm:prSet presAssocID="{64407D1A-C715-3642-B215-17833D3567F8}" presName="sibTrans" presStyleLbl="sibTrans2D1" presStyleIdx="1" presStyleCnt="2"/>
      <dgm:spPr/>
    </dgm:pt>
    <dgm:pt modelId="{809ADFF4-7B0D-F34C-A00B-F1545EB688C3}" type="pres">
      <dgm:prSet presAssocID="{64407D1A-C715-3642-B215-17833D3567F8}" presName="connectorText" presStyleLbl="sibTrans2D1" presStyleIdx="1" presStyleCnt="2"/>
      <dgm:spPr/>
    </dgm:pt>
    <dgm:pt modelId="{E84C8875-97AD-B24D-A1FB-133798CC996B}" type="pres">
      <dgm:prSet presAssocID="{57DCEBF0-382C-574A-A315-A16DF28697E6}" presName="node" presStyleLbl="node1" presStyleIdx="2" presStyleCnt="3" custScaleX="165616" custLinFactNeighborX="18964" custLinFactNeighborY="36427">
        <dgm:presLayoutVars>
          <dgm:bulletEnabled val="1"/>
        </dgm:presLayoutVars>
      </dgm:prSet>
      <dgm:spPr/>
    </dgm:pt>
  </dgm:ptLst>
  <dgm:cxnLst>
    <dgm:cxn modelId="{4E95F718-050E-604B-84C0-98C5C178E6B3}" srcId="{992E82AC-44C1-614C-9DAE-D4CB936AFBA0}" destId="{57DCEBF0-382C-574A-A315-A16DF28697E6}" srcOrd="2" destOrd="0" parTransId="{6EED6B90-913E-6A49-A2F2-5EC2E219553D}" sibTransId="{0BE66B24-EF9D-B142-920A-ADA6E0D0E360}"/>
    <dgm:cxn modelId="{76B2355D-271F-E94D-AD2C-E7D259CFD49C}" type="presOf" srcId="{1B63BC19-C62C-BE40-833B-23C376347BFB}" destId="{47395E13-0829-DA40-9412-4939A982120B}" srcOrd="1" destOrd="0" presId="urn:microsoft.com/office/officeart/2005/8/layout/process1"/>
    <dgm:cxn modelId="{ED31DC66-483C-4841-9AFA-AECD9C000562}" srcId="{992E82AC-44C1-614C-9DAE-D4CB936AFBA0}" destId="{68F0274E-DDCF-0D4E-9399-15B65EEEF9E4}" srcOrd="0" destOrd="0" parTransId="{04D1B88C-42A1-0845-9C17-A0DAC5B96D44}" sibTransId="{1B63BC19-C62C-BE40-833B-23C376347BFB}"/>
    <dgm:cxn modelId="{A6E4ED67-5602-3A44-A848-340FEE1CF04A}" type="presOf" srcId="{992E82AC-44C1-614C-9DAE-D4CB936AFBA0}" destId="{5407EC72-42B8-8047-9787-7A76C0246458}" srcOrd="0" destOrd="0" presId="urn:microsoft.com/office/officeart/2005/8/layout/process1"/>
    <dgm:cxn modelId="{BB94B14C-814A-6E42-B123-DBF919B40754}" type="presOf" srcId="{1B63BC19-C62C-BE40-833B-23C376347BFB}" destId="{4018DA7E-8760-C846-9A80-BE1D8579AF9D}" srcOrd="0" destOrd="0" presId="urn:microsoft.com/office/officeart/2005/8/layout/process1"/>
    <dgm:cxn modelId="{77AC2D70-0F58-D34A-934E-19E3959ECB34}" type="presOf" srcId="{64407D1A-C715-3642-B215-17833D3567F8}" destId="{05BA0E0B-CA3E-8144-B9E2-D0F1638B9BF7}" srcOrd="0" destOrd="0" presId="urn:microsoft.com/office/officeart/2005/8/layout/process1"/>
    <dgm:cxn modelId="{D5C24A7C-3A00-2B46-A36C-A56904BFB87A}" type="presOf" srcId="{68F0274E-DDCF-0D4E-9399-15B65EEEF9E4}" destId="{9119A756-0E46-6A4B-8806-1A6659BF1AEF}" srcOrd="0" destOrd="0" presId="urn:microsoft.com/office/officeart/2005/8/layout/process1"/>
    <dgm:cxn modelId="{185DE8BF-6D6D-EF4B-A9A7-F52D98AD72D9}" type="presOf" srcId="{64407D1A-C715-3642-B215-17833D3567F8}" destId="{809ADFF4-7B0D-F34C-A00B-F1545EB688C3}" srcOrd="1" destOrd="0" presId="urn:microsoft.com/office/officeart/2005/8/layout/process1"/>
    <dgm:cxn modelId="{0AA2C3C3-A1C9-2F46-96C4-C81B293A09B0}" type="presOf" srcId="{57DCEBF0-382C-574A-A315-A16DF28697E6}" destId="{E84C8875-97AD-B24D-A1FB-133798CC996B}" srcOrd="0" destOrd="0" presId="urn:microsoft.com/office/officeart/2005/8/layout/process1"/>
    <dgm:cxn modelId="{9F2ED0DE-5E8E-8C48-9043-2BE28BF4F9F8}" type="presOf" srcId="{E4EE276D-91C0-874E-BD40-10250EF14DCE}" destId="{47412EE5-645C-FD40-A79A-131E9CED6925}" srcOrd="0" destOrd="0" presId="urn:microsoft.com/office/officeart/2005/8/layout/process1"/>
    <dgm:cxn modelId="{BC2041F0-25CA-6B45-86C7-35F8FC5B66C6}" srcId="{992E82AC-44C1-614C-9DAE-D4CB936AFBA0}" destId="{E4EE276D-91C0-874E-BD40-10250EF14DCE}" srcOrd="1" destOrd="0" parTransId="{A73344CF-BBF2-8442-AD1C-00D82D1F859F}" sibTransId="{64407D1A-C715-3642-B215-17833D3567F8}"/>
    <dgm:cxn modelId="{B42DA20A-90D6-094C-A802-4F9BF5B100A4}" type="presParOf" srcId="{5407EC72-42B8-8047-9787-7A76C0246458}" destId="{9119A756-0E46-6A4B-8806-1A6659BF1AEF}" srcOrd="0" destOrd="0" presId="urn:microsoft.com/office/officeart/2005/8/layout/process1"/>
    <dgm:cxn modelId="{220F3994-857A-6144-A2EC-FF8FAB57AA63}" type="presParOf" srcId="{5407EC72-42B8-8047-9787-7A76C0246458}" destId="{4018DA7E-8760-C846-9A80-BE1D8579AF9D}" srcOrd="1" destOrd="0" presId="urn:microsoft.com/office/officeart/2005/8/layout/process1"/>
    <dgm:cxn modelId="{18014CF5-A816-4441-901C-EA5F66A6BC7D}" type="presParOf" srcId="{4018DA7E-8760-C846-9A80-BE1D8579AF9D}" destId="{47395E13-0829-DA40-9412-4939A982120B}" srcOrd="0" destOrd="0" presId="urn:microsoft.com/office/officeart/2005/8/layout/process1"/>
    <dgm:cxn modelId="{B13FEAB1-C0EF-C049-BE2B-E51B6FA25DB9}" type="presParOf" srcId="{5407EC72-42B8-8047-9787-7A76C0246458}" destId="{47412EE5-645C-FD40-A79A-131E9CED6925}" srcOrd="2" destOrd="0" presId="urn:microsoft.com/office/officeart/2005/8/layout/process1"/>
    <dgm:cxn modelId="{7C47A782-1237-214D-B66A-70E3FEC45493}" type="presParOf" srcId="{5407EC72-42B8-8047-9787-7A76C0246458}" destId="{05BA0E0B-CA3E-8144-B9E2-D0F1638B9BF7}" srcOrd="3" destOrd="0" presId="urn:microsoft.com/office/officeart/2005/8/layout/process1"/>
    <dgm:cxn modelId="{668A0321-E392-4A42-AA0B-7699ACD5C1B8}" type="presParOf" srcId="{05BA0E0B-CA3E-8144-B9E2-D0F1638B9BF7}" destId="{809ADFF4-7B0D-F34C-A00B-F1545EB688C3}" srcOrd="0" destOrd="0" presId="urn:microsoft.com/office/officeart/2005/8/layout/process1"/>
    <dgm:cxn modelId="{09D9C40D-46AB-2F44-94B8-26B1B931F61A}" type="presParOf" srcId="{5407EC72-42B8-8047-9787-7A76C0246458}" destId="{E84C8875-97AD-B24D-A1FB-133798CC996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9A756-0E46-6A4B-8806-1A6659BF1AEF}">
      <dsp:nvSpPr>
        <dsp:cNvPr id="0" name=""/>
        <dsp:cNvSpPr/>
      </dsp:nvSpPr>
      <dsp:spPr>
        <a:xfrm>
          <a:off x="195211" y="1662780"/>
          <a:ext cx="2203725" cy="1959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a typeface="+mn-lt"/>
              <a:cs typeface="Arial" panose="020B0604020202020204" pitchFamily="34" charset="0"/>
            </a:rPr>
            <a:t>train </a:t>
          </a:r>
          <a:r>
            <a:rPr lang="en-SG" sz="1800" b="0" i="0" kern="1200" dirty="0" err="1"/>
            <a:t>Cramér</a:t>
          </a:r>
          <a:r>
            <a:rPr lang="en-SG" sz="1800" b="0" i="0" kern="1200" dirty="0"/>
            <a:t> </a:t>
          </a:r>
          <a:r>
            <a:rPr lang="en-US" sz="1800" kern="1200" dirty="0">
              <a:ea typeface="+mn-lt"/>
              <a:cs typeface="Arial" panose="020B0604020202020204" pitchFamily="34" charset="0"/>
            </a:rPr>
            <a:t>GANs with the classic loss (</a:t>
          </a:r>
          <a14:m xmlns:a14="http://schemas.microsoft.com/office/drawing/2010/main">
            <m:oMath xmlns:m="http://schemas.openxmlformats.org/officeDocument/2006/math">
              <m:r>
                <a:rPr lang="en-US" sz="1800" i="1" kern="1200">
                  <a:latin typeface="Cambria Math" panose="02040503050406030204" pitchFamily="18" charset="0"/>
                  <a:ea typeface="+mn-lt"/>
                  <a:cs typeface="+mn-lt"/>
                </a:rPr>
                <m:t>𝛼</m:t>
              </m:r>
              <m:r>
                <a:rPr lang="en-US" sz="1800" i="1" kern="1200">
                  <a:latin typeface="Cambria Math" panose="02040503050406030204" pitchFamily="18" charset="0"/>
                  <a:ea typeface="+mn-lt"/>
                  <a:cs typeface="+mn-lt"/>
                </a:rPr>
                <m:t>=0</m:t>
              </m:r>
            </m:oMath>
          </a14:m>
          <a:r>
            <a:rPr lang="en-US" sz="1800" kern="1200" dirty="0">
              <a:ea typeface="+mn-lt"/>
              <a:cs typeface="Arial" panose="020B0604020202020204" pitchFamily="34" charset="0"/>
            </a:rPr>
            <a:t>)</a:t>
          </a:r>
          <a:br>
            <a:rPr lang="en-US" sz="1800" kern="1200" dirty="0">
              <a:ea typeface="+mn-lt"/>
              <a:cs typeface="Arial" panose="020B0604020202020204" pitchFamily="34" charset="0"/>
            </a:rPr>
          </a:br>
          <a:endParaRPr lang="en-GB" sz="1800" kern="1200" dirty="0"/>
        </a:p>
      </dsp:txBody>
      <dsp:txXfrm>
        <a:off x="252601" y="1720170"/>
        <a:ext cx="2088945" cy="1844659"/>
      </dsp:txXfrm>
    </dsp:sp>
    <dsp:sp modelId="{4018DA7E-8760-C846-9A80-BE1D8579AF9D}">
      <dsp:nvSpPr>
        <dsp:cNvPr id="0" name=""/>
        <dsp:cNvSpPr/>
      </dsp:nvSpPr>
      <dsp:spPr>
        <a:xfrm>
          <a:off x="2530132" y="2456412"/>
          <a:ext cx="278135" cy="3721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2530132" y="2530847"/>
        <a:ext cx="194695" cy="223304"/>
      </dsp:txXfrm>
    </dsp:sp>
    <dsp:sp modelId="{47412EE5-645C-FD40-A79A-131E9CED6925}">
      <dsp:nvSpPr>
        <dsp:cNvPr id="0" name=""/>
        <dsp:cNvSpPr/>
      </dsp:nvSpPr>
      <dsp:spPr>
        <a:xfrm>
          <a:off x="2923720" y="1662780"/>
          <a:ext cx="2226550" cy="1959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a typeface="+mn-lt"/>
              <a:cs typeface="Arial" panose="020B0604020202020204" pitchFamily="34" charset="0"/>
            </a:rPr>
            <a:t>- retain the critics weights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a typeface="+mn-lt"/>
              <a:cs typeface="Arial" panose="020B0604020202020204" pitchFamily="34" charset="0"/>
            </a:rPr>
            <a:t>- reinitialize the generators with random weights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  <a:ea typeface="+mn-lt"/>
              <a:cs typeface="Arial" panose="020B0604020202020204" pitchFamily="34" charset="0"/>
            </a:rPr>
            <a:t>-</a:t>
          </a:r>
          <a:r>
            <a:rPr lang="en-US" sz="1800" kern="1200" dirty="0">
              <a:ea typeface="+mn-lt"/>
              <a:cs typeface="Arial" panose="020B0604020202020204" pitchFamily="34" charset="0"/>
            </a:rPr>
            <a:t> set </a:t>
          </a:r>
          <a14:m xmlns:a14="http://schemas.microsoft.com/office/drawing/2010/main">
            <m:oMath xmlns:m="http://schemas.openxmlformats.org/officeDocument/2006/math">
              <m:r>
                <a:rPr lang="en-US" sz="1800" i="1" kern="1200">
                  <a:latin typeface="Cambria Math" panose="02040503050406030204" pitchFamily="18" charset="0"/>
                  <a:ea typeface="+mn-lt"/>
                  <a:cs typeface="+mn-lt"/>
                </a:rPr>
                <m:t>𝛼</m:t>
              </m:r>
              <m:r>
                <a:rPr lang="en-US" sz="1800" b="0" i="1" kern="1200" smtClean="0">
                  <a:latin typeface="Cambria Math" panose="02040503050406030204" pitchFamily="18" charset="0"/>
                  <a:ea typeface="+mn-lt"/>
                  <a:cs typeface="+mn-lt"/>
                </a:rPr>
                <m:t>&gt;0</m:t>
              </m:r>
            </m:oMath>
          </a14:m>
          <a:endParaRPr lang="en-GB" sz="1800" kern="1200" dirty="0"/>
        </a:p>
      </dsp:txBody>
      <dsp:txXfrm>
        <a:off x="2981110" y="1720170"/>
        <a:ext cx="2111770" cy="1844659"/>
      </dsp:txXfrm>
    </dsp:sp>
    <dsp:sp modelId="{05BA0E0B-CA3E-8144-B9E2-D0F1638B9BF7}">
      <dsp:nvSpPr>
        <dsp:cNvPr id="0" name=""/>
        <dsp:cNvSpPr/>
      </dsp:nvSpPr>
      <dsp:spPr>
        <a:xfrm>
          <a:off x="5273351" y="2456412"/>
          <a:ext cx="260930" cy="3721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5273351" y="2530847"/>
        <a:ext cx="182651" cy="223304"/>
      </dsp:txXfrm>
    </dsp:sp>
    <dsp:sp modelId="{E84C8875-97AD-B24D-A1FB-133798CC996B}">
      <dsp:nvSpPr>
        <dsp:cNvPr id="0" name=""/>
        <dsp:cNvSpPr/>
      </dsp:nvSpPr>
      <dsp:spPr>
        <a:xfrm>
          <a:off x="5642592" y="1662780"/>
          <a:ext cx="2485407" cy="1959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ea typeface="+mn-lt"/>
              <a:cs typeface="Arial" panose="020B0604020202020204" pitchFamily="34" charset="0"/>
            </a:rPr>
            <a:t>- </a:t>
          </a:r>
          <a:r>
            <a:rPr lang="en-US" sz="1800" kern="1200" dirty="0">
              <a:ea typeface="+mn-lt"/>
              <a:cs typeface="Arial" panose="020B0604020202020204" pitchFamily="34" charset="0"/>
            </a:rPr>
            <a:t>train both the generators and the critics with our loss</a:t>
          </a:r>
          <a:endParaRPr lang="ru-RU" sz="1800" kern="1200" dirty="0">
            <a:ea typeface="+mn-lt"/>
            <a:cs typeface="Arial" panose="020B0604020202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n-lt"/>
              <a:ea typeface="+mn-lt"/>
              <a:cs typeface="Arial" panose="020B0604020202020204" pitchFamily="34" charset="0"/>
            </a:rPr>
            <a:t>-</a:t>
          </a:r>
          <a:r>
            <a:rPr lang="en-US" sz="1800" kern="1200" dirty="0">
              <a:latin typeface="+mn-lt"/>
              <a:ea typeface="+mn-lt"/>
              <a:cs typeface="Arial" panose="020B0604020202020204" pitchFamily="34" charset="0"/>
            </a:rPr>
            <a:t> </a:t>
          </a:r>
          <a:r>
            <a:rPr lang="en-US" sz="1800" kern="1200" dirty="0">
              <a:ea typeface="+mn-lt"/>
              <a:cs typeface="Arial" panose="020B0604020202020204" pitchFamily="34" charset="0"/>
            </a:rPr>
            <a:t>decrease 𝛼 according to a schedule </a:t>
          </a:r>
          <a:endParaRPr lang="en-GB" sz="1800" kern="1200" dirty="0"/>
        </a:p>
      </dsp:txBody>
      <dsp:txXfrm>
        <a:off x="5699982" y="1720170"/>
        <a:ext cx="2370627" cy="1844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6T06:40:04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636 114 24575,'-7'0'0,"-4"0"0,-6 0 0,-6 0 0,-9 5 0,-1 4 0,-13 7 0,10 8 0,-14 3 0,28-8 0,-15 9 0,3 6 0,7-15 0,-10 20 0,20-24 0,0 7 0,0-1 0,0-8 0,1 2 0,4-6 0,3 2 0,3-7 0,2 3 0,0-3 0,0-3 0,4-2 0,0-10 0,0-2 0,4-3 0,1-5 0,3-2 0,2-9 0,3-1 0,-2-1 0,7-4 0,-8 5 0,8-1 0,-8-3 0,3 8 0,0 2 0,-4 6 0,3 4 0,-4 5 0,-4 1 0,-1 3 0,1 4 0,-3 4 0,2 4 0,-3 3 0,0 0 0,0 0 0,0 1 0,-4 3 0,0 1 0,-9 9 0,4-3 0,-8 7 0,7-3 0,-7 5 0,3 0 0,-4 5 0,0-4 0,-1 4 0,1-5 0,1-5 0,-1 4 0,5-9 0,-3 4 0,7-5 0,-3 0 0,4-3 0,0 2 0,4-7 0,-3 4 0,6-5 0,-3 0 0,4 0 0,0 0 0,0-6 0,4 1 0,4-9 0,9 2 0,10-4 0,7 0 0,11-1 0,1-1 0,1 1 0,4-5 0,-11 8 0,5-7 0,-11 9 0,-2-4 0,-10 4 0,-1-3 0,-9 7 0,0-2 0,-5 3 0,0 0 0,0 0 0,-2 0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373E1-C1D4-4D77-A959-E6B23D62B67C}" type="datetimeFigureOut">
              <a:t>4/29/2022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65612-DD46-4249-A497-7E9637A0B6E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011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6AEC5-2A89-C946-BBBF-231F84749EC3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4526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6AEC5-2A89-C946-BBBF-231F84749EC3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4376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E06CF-288E-9E47-87E7-0A6D5D0BD0CF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68236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1C920-BB07-4E64-AEAC-D14D1F5CB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8253"/>
            <a:ext cx="10515600" cy="4758710"/>
          </a:xfrm>
          <a:prstGeom prst="rect">
            <a:avLst/>
          </a:prstGeom>
        </p:spPr>
        <p:txBody>
          <a:bodyPr>
            <a:normAutofit/>
          </a:bodyPr>
          <a:lstStyle>
            <a:lvl1pPr marL="720000" indent="-410400" fontAlgn="ctr">
              <a:lnSpc>
                <a:spcPct val="125000"/>
              </a:lnSpc>
              <a:spcBef>
                <a:spcPts val="700"/>
              </a:spcBef>
              <a:buClr>
                <a:schemeClr val="tx2"/>
              </a:buClr>
              <a:buSzPct val="70000"/>
              <a:buFont typeface="Menlo Bold" panose="020B0609030804020204" pitchFamily="49" charset="0"/>
              <a:buChar char="▶"/>
              <a:defRPr sz="2400"/>
            </a:lvl1pPr>
            <a:lvl2pPr marL="1008000" indent="-288000" fontAlgn="ctr">
              <a:lnSpc>
                <a:spcPct val="125000"/>
              </a:lnSpc>
              <a:spcBef>
                <a:spcPts val="700"/>
              </a:spcBef>
              <a:buClr>
                <a:schemeClr val="tx1"/>
              </a:buClr>
              <a:buFont typeface="System Font Regular"/>
              <a:buChar char="–"/>
              <a:defRPr sz="2000"/>
            </a:lvl2pPr>
            <a:lvl3pPr marL="1314000" indent="-288000" fontAlgn="ctr">
              <a:lnSpc>
                <a:spcPct val="125000"/>
              </a:lnSpc>
              <a:spcBef>
                <a:spcPts val="700"/>
              </a:spcBef>
              <a:buClr>
                <a:schemeClr val="tx1"/>
              </a:buClr>
              <a:buFont typeface="System Font Regular"/>
              <a:buChar char="–"/>
              <a:defRPr sz="1800"/>
            </a:lvl3pPr>
            <a:lvl4pPr marL="1600200" indent="-288000" fontAlgn="ctr">
              <a:lnSpc>
                <a:spcPct val="125000"/>
              </a:lnSpc>
              <a:spcBef>
                <a:spcPts val="700"/>
              </a:spcBef>
              <a:buClr>
                <a:schemeClr val="tx1"/>
              </a:buClr>
              <a:buFont typeface="System Font Regular"/>
              <a:buChar char="–"/>
              <a:defRPr sz="1600"/>
            </a:lvl4pPr>
            <a:lvl5pPr marL="1872000" indent="-288000" fontAlgn="ctr">
              <a:lnSpc>
                <a:spcPct val="125000"/>
              </a:lnSpc>
              <a:spcBef>
                <a:spcPts val="700"/>
              </a:spcBef>
              <a:buClr>
                <a:schemeClr val="tx1"/>
              </a:buClr>
              <a:buFont typeface="System Font Regular"/>
              <a:buChar char="–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5B6BAA2-D1AD-8C4E-91DE-7F67EDAD0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05" y="72192"/>
            <a:ext cx="11806990" cy="765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E2BC9F9F-4877-FA4F-9CB7-213050EE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20393" y="6492875"/>
            <a:ext cx="1751214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/>
              <a:t>Learning to Discover, 29/04/2022</a:t>
            </a:r>
            <a:endParaRPr lang="ru-RU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FC11485F-D050-6243-8582-A2EFAD5CF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505" y="6492875"/>
            <a:ext cx="376766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/>
              <a:t>"Generative models uncertainty estimation", Nikita Kazeev, nikita.kazeev@cern.ch </a:t>
            </a:r>
            <a:endParaRPr lang="ru-RU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57F2958-960D-074A-9A25-7F13F77FC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295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Myriad Pro" panose="020B0503030403020204" pitchFamily="34" charset="0"/>
              </a:defRPr>
            </a:lvl1pPr>
          </a:lstStyle>
          <a:p>
            <a:fld id="{21ABC42C-C6CC-47FC-904E-31573FDBB0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9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Learning to Discover, 29/04/2022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"Generative models uncertainty estimation", Nikita Kazeev, nikita.kazeev@cern.ch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Learning to Discover, 29/04/2022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855454/contributions/4598662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indico.cern.ch/event/855454/contributions/4598662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indico.cern.ch/event/855454/contributions/4598662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indico.cern.ch/event/855454/contributions/4598662/" TargetMode="External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855454/contributions/4598662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cern.ch/event/855454/contributions/4598662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iopscience.iop.org/article/10.1088/1742-6596/1525/1/01209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toronto.edu/~rsalakhu/papers/srivastava14a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10543"/>
            <a:ext cx="9144000" cy="2387600"/>
          </a:xfrm>
        </p:spPr>
        <p:txBody>
          <a:bodyPr/>
          <a:lstStyle/>
          <a:p>
            <a:r>
              <a:rPr lang="en-GB" dirty="0">
                <a:ea typeface="+mj-lt"/>
                <a:cs typeface="+mj-lt"/>
              </a:rPr>
              <a:t>Generative models uncertainty estimation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GB" dirty="0">
                <a:ea typeface="+mn-lt"/>
                <a:cs typeface="+mn-lt"/>
              </a:rPr>
              <a:t> Lucio Anderlini</a:t>
            </a:r>
            <a:r>
              <a:rPr lang="en-GB" baseline="30000" dirty="0">
                <a:ea typeface="+mn-lt"/>
                <a:cs typeface="+mn-lt"/>
              </a:rPr>
              <a:t>1</a:t>
            </a:r>
            <a:r>
              <a:rPr lang="en-GB" dirty="0">
                <a:ea typeface="+mn-lt"/>
                <a:cs typeface="+mn-lt"/>
              </a:rPr>
              <a:t>, Constantine Chimpoesh</a:t>
            </a:r>
            <a:r>
              <a:rPr lang="en-GB" baseline="30000" dirty="0">
                <a:ea typeface="+mn-lt"/>
                <a:cs typeface="+mn-lt"/>
              </a:rPr>
              <a:t>2</a:t>
            </a:r>
            <a:r>
              <a:rPr lang="en-GB" dirty="0">
                <a:ea typeface="+mn-lt"/>
                <a:cs typeface="+mn-lt"/>
              </a:rPr>
              <a:t>, </a:t>
            </a:r>
            <a:r>
              <a:rPr lang="en-GB" u="sng" dirty="0">
                <a:ea typeface="+mn-lt"/>
                <a:cs typeface="+mn-lt"/>
              </a:rPr>
              <a:t>Nikita Kazeev</a:t>
            </a:r>
            <a:r>
              <a:rPr lang="en-GB" baseline="30000" dirty="0">
                <a:ea typeface="+mn-lt"/>
                <a:cs typeface="+mn-lt"/>
              </a:rPr>
              <a:t>2,3</a:t>
            </a:r>
            <a:r>
              <a:rPr lang="en-GB" dirty="0">
                <a:ea typeface="+mn-lt"/>
                <a:cs typeface="+mn-lt"/>
              </a:rPr>
              <a:t>, Agata Shishigina</a:t>
            </a:r>
            <a:r>
              <a:rPr lang="en-GB" baseline="30000" dirty="0">
                <a:ea typeface="+mn-lt"/>
                <a:cs typeface="+mn-lt"/>
              </a:rPr>
              <a:t>2</a:t>
            </a:r>
          </a:p>
          <a:p>
            <a:r>
              <a:rPr lang="en-US" dirty="0"/>
              <a:t>on behalf of </a:t>
            </a:r>
            <a:r>
              <a:rPr lang="en-US" dirty="0" err="1"/>
              <a:t>LHCb</a:t>
            </a:r>
            <a:r>
              <a:rPr lang="en-US" dirty="0"/>
              <a:t> Simulation Project</a:t>
            </a:r>
          </a:p>
          <a:p>
            <a:r>
              <a:rPr lang="en-US" i="1" baseline="30000" dirty="0"/>
              <a:t>1</a:t>
            </a:r>
            <a:r>
              <a:rPr lang="ru-RU" i="1" dirty="0"/>
              <a:t>Universita</a:t>
            </a:r>
            <a:r>
              <a:rPr lang="ru-RU" i="1" dirty="0">
                <a:ea typeface="+mn-lt"/>
                <a:cs typeface="+mn-lt"/>
              </a:rPr>
              <a:t> e INFN, Firenze</a:t>
            </a:r>
            <a:endParaRPr lang="en-US" i="1" baseline="30000" dirty="0"/>
          </a:p>
          <a:p>
            <a:r>
              <a:rPr lang="en-US" i="1" baseline="30000" dirty="0"/>
              <a:t>2</a:t>
            </a:r>
            <a:r>
              <a:rPr lang="ru-RU" i="1" dirty="0"/>
              <a:t>HSE University</a:t>
            </a:r>
            <a:endParaRPr lang="en-US" i="1" dirty="0"/>
          </a:p>
          <a:p>
            <a:r>
              <a:rPr lang="en-US" i="1" baseline="30000" dirty="0"/>
              <a:t>3</a:t>
            </a:r>
            <a:r>
              <a:rPr lang="en-US" i="1" dirty="0"/>
              <a:t>National University of Singapore, Institute for Functional Intelligent Materials (I-FIM)</a:t>
            </a:r>
          </a:p>
          <a:p>
            <a:endParaRPr lang="ru-RU" dirty="0"/>
          </a:p>
        </p:txBody>
      </p:sp>
      <p:sp>
        <p:nvSpPr>
          <p:cNvPr id="5" name="Date Placeholder 8">
            <a:extLst>
              <a:ext uri="{FF2B5EF4-FFF2-40B4-BE49-F238E27FC236}">
                <a16:creationId xmlns:a16="http://schemas.microsoft.com/office/drawing/2014/main" id="{6B407779-805F-4B6E-9895-0C5EC10F54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83653" y="6282872"/>
            <a:ext cx="6521903" cy="365125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Learning to Discover, 29/04/2022, </a:t>
            </a:r>
            <a:r>
              <a:rPr lang="en-US" sz="2000" dirty="0" err="1">
                <a:solidFill>
                  <a:schemeClr val="tx1"/>
                </a:solidFill>
              </a:rPr>
              <a:t>Institut</a:t>
            </a:r>
            <a:r>
              <a:rPr lang="en-US" sz="2000" dirty="0">
                <a:solidFill>
                  <a:schemeClr val="tx1"/>
                </a:solidFill>
              </a:rPr>
              <a:t> Pascal Paris-</a:t>
            </a:r>
            <a:r>
              <a:rPr lang="en-US" sz="2000" dirty="0" err="1">
                <a:solidFill>
                  <a:schemeClr val="tx1"/>
                </a:solidFill>
              </a:rPr>
              <a:t>Saclay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8A7D-76D6-8649-BDAB-ADB93C4A8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51" y="141734"/>
            <a:ext cx="10515600" cy="1325563"/>
          </a:xfrm>
        </p:spPr>
        <p:txBody>
          <a:bodyPr/>
          <a:lstStyle/>
          <a:p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Uncertainty estimation with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(out)</a:t>
            </a:r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 ensembles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35D005-EB5B-C44D-B364-97ECCF4DBB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051" y="1736154"/>
                <a:ext cx="11014432" cy="435133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x-non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none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systematic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ens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(1)</m:t>
                                        </m:r>
                                      </m:sup>
                                    </m:s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 −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(1)</m:t>
                                        </m:r>
                                      </m:sup>
                                    </m:s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(2)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endParaRPr lang="en-US" sz="2400" dirty="0"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ru-RU" sz="2400" dirty="0"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ens</m:t>
                        </m:r>
                      </m:sub>
                    </m:sSub>
                  </m:oMath>
                </a14:m>
                <a:r>
                  <a:rPr lang="en-GB" sz="2400" dirty="0"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ref</m:t>
                        </m:r>
                      </m:sub>
                    </m:sSub>
                  </m:oMath>
                </a14:m>
                <a:r>
                  <a:rPr lang="en-GB" sz="2400" dirty="0">
                    <a:cs typeface="Arial" panose="020B0604020202020204" pitchFamily="34" charset="0"/>
                  </a:rPr>
                  <a:t>  - the average operators computed across data produced by ensemble model or reference </a:t>
                </a:r>
                <a:r>
                  <a:rPr lang="en-US" sz="2400" dirty="0">
                    <a:cs typeface="Arial" panose="020B0604020202020204" pitchFamily="34" charset="0"/>
                  </a:rPr>
                  <a:t>models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 - independently sampled examples from the corresponding model </a:t>
                </a:r>
              </a:p>
              <a:p>
                <a:r>
                  <a:rPr lang="en-GB" sz="2400" dirty="0">
                    <a:cs typeface="Arial" panose="020B0604020202020204" pitchFamily="34" charset="0"/>
                  </a:rPr>
                  <a:t>Train a regression to approximate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x-non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none" sz="2400" b="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1">
                            <a:latin typeface="Cambria Math" panose="02040503050406030204" pitchFamily="18" charset="0"/>
                          </a:rPr>
                          <m:t>systematic</m:t>
                        </m:r>
                      </m:sub>
                    </m:sSub>
                  </m:oMath>
                </a14:m>
                <a:r>
                  <a:rPr lang="en-US" sz="2400" i="1" dirty="0"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cs typeface="Arial" panose="020B0604020202020204" pitchFamily="34" charset="0"/>
                  </a:rPr>
                  <a:t>from the ensemble, thus allowing uncertainty computation with just a single model</a:t>
                </a:r>
              </a:p>
              <a:p>
                <a:r>
                  <a:rPr lang="en-US" sz="2400" b="1" dirty="0">
                    <a:cs typeface="Arial" panose="020B0604020202020204" pitchFamily="34" charset="0"/>
                  </a:rPr>
                  <a:t>The training doesn’t use true labels, therefore is not restricted to the available data</a:t>
                </a:r>
                <a:endParaRPr lang="x-none" sz="2000" dirty="0"/>
              </a:p>
              <a:p>
                <a:endParaRPr lang="en-US" sz="2000" b="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35D005-EB5B-C44D-B364-97ECCF4DBB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051" y="1736154"/>
                <a:ext cx="11014432" cy="4351338"/>
              </a:xfrm>
              <a:blipFill>
                <a:blip r:embed="rId3"/>
                <a:stretch>
                  <a:fillRect l="-719" r="-5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BDD2D-852B-4536-86D5-CC9D1BA7C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424FE3-DC7F-47BF-9F56-7763AB244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7DED-354E-4B52-88F3-C60885A7B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34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3A80B9A-6C0E-4AC2-8BC9-F2620163AFF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Computing efficiency uncertainty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x-none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none" sz="4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400">
                            <a:latin typeface="Cambria Math" panose="02040503050406030204" pitchFamily="18" charset="0"/>
                          </a:rPr>
                          <m:t>systematic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SG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3A80B9A-6C0E-4AC2-8BC9-F2620163AF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BDB9B4D-9EC4-427D-8918-3153D64CB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81858" y="1281612"/>
            <a:ext cx="6880712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A1154-A200-43BE-AD2C-CC8BE97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01EEB-528E-4651-A86C-6570B800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514D4-ED66-4533-AA0E-112D90F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C81A85-BFED-4302-B196-A3075B2FDE87}"/>
              </a:ext>
            </a:extLst>
          </p:cNvPr>
          <p:cNvSpPr txBox="1"/>
          <p:nvPr/>
        </p:nvSpPr>
        <p:spPr>
          <a:xfrm>
            <a:off x="2994525" y="4533154"/>
            <a:ext cx="104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Toy data</a:t>
            </a:r>
            <a:endParaRPr lang="en-SG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299FFA-95CE-41D7-8348-936E15FDD46A}"/>
                  </a:ext>
                </a:extLst>
              </p:cNvPr>
              <p:cNvSpPr txBox="1"/>
              <p:nvPr/>
            </p:nvSpPr>
            <p:spPr>
              <a:xfrm>
                <a:off x="4261555" y="5576388"/>
                <a:ext cx="3933384" cy="467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SG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Cut</m:t>
                      </m:r>
                      <m:r>
                        <a:rPr lang="en-SG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SG" b="0" i="0" smtClean="0">
                          <a:latin typeface="Cambria Math" panose="02040503050406030204" pitchFamily="18" charset="0"/>
                        </a:rPr>
                        <m:t>eff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iciency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SG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84C884"/>
                              </a:solidFill>
                              <a:latin typeface="Cambria Math" panose="02040503050406030204" pitchFamily="18" charset="0"/>
                            </a:rPr>
                            <m:t>refernce</m:t>
                          </m:r>
                          <m:r>
                            <a:rPr lang="en-US">
                              <a:solidFill>
                                <a:srgbClr val="84C884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84C884"/>
                              </a:solidFill>
                              <a:latin typeface="Cambria Math" panose="02040503050406030204" pitchFamily="18" charset="0"/>
                            </a:rPr>
                            <m:t>efficiency</m:t>
                          </m:r>
                        </m:e>
                        <m:sub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SG" b="0" i="0" smtClean="0">
                                  <a:latin typeface="Cambria Math" panose="02040503050406030204" pitchFamily="18" charset="0"/>
                                </a:rPr>
                                <m:t>eff</m:t>
                              </m:r>
                            </m:sub>
                            <m:sup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sub>
                        <m:sup>
                          <m:sSubSup>
                            <m:sSubSupPr>
                              <m:ctrlP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SG" b="0" i="0" smtClean="0">
                                  <a:latin typeface="Cambria Math" panose="02040503050406030204" pitchFamily="18" charset="0"/>
                                </a:rPr>
                                <m:t>eff</m:t>
                              </m:r>
                            </m:sub>
                            <m:sup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sup>
                      </m:sSubSup>
                    </m:oMath>
                  </m:oMathPara>
                </a14:m>
                <a:endParaRPr lang="en-SG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299FFA-95CE-41D7-8348-936E15FDD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555" y="5576388"/>
                <a:ext cx="3933384" cy="467692"/>
              </a:xfrm>
              <a:prstGeom prst="rect">
                <a:avLst/>
              </a:prstGeom>
              <a:blipFill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006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1BF04-4531-E24E-AEA2-80034F0A1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83" y="184623"/>
            <a:ext cx="11648393" cy="1325563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Efficiency with uncertainty, uniform train/test split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C9F219-9CF6-3840-AF16-B5AB8E17A460}"/>
              </a:ext>
            </a:extLst>
          </p:cNvPr>
          <p:cNvSpPr txBox="1"/>
          <p:nvPr/>
        </p:nvSpPr>
        <p:spPr>
          <a:xfrm>
            <a:off x="888276" y="5537171"/>
            <a:ext cx="10770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Pion efficiency at 90% overall signal efficiency as a function of momentum. The data are uniformly split into training and testing parts</a:t>
            </a:r>
            <a:endParaRPr lang="x-none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340169-221E-6E43-AE40-D198D6B614FF}"/>
              </a:ext>
            </a:extLst>
          </p:cNvPr>
          <p:cNvSpPr txBox="1"/>
          <p:nvPr/>
        </p:nvSpPr>
        <p:spPr>
          <a:xfrm>
            <a:off x="1260497" y="5878032"/>
            <a:ext cx="1009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For most of the bins, efficiency on the test data lies inside the error bounds of the efficiency of the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540D1-3C7D-489D-A4D9-4816A453FC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63" t="24034" r="13436" b="13021"/>
          <a:stretch/>
        </p:blipFill>
        <p:spPr>
          <a:xfrm>
            <a:off x="1518710" y="1300731"/>
            <a:ext cx="9509760" cy="4196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EBAA9A-31D8-4E48-BFE9-F5E43121AD41}"/>
              </a:ext>
            </a:extLst>
          </p:cNvPr>
          <p:cNvSpPr txBox="1"/>
          <p:nvPr/>
        </p:nvSpPr>
        <p:spPr>
          <a:xfrm>
            <a:off x="8058149" y="1692364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Muons</a:t>
            </a:r>
            <a:endParaRPr lang="en-S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A59BDB-F7A7-4BC7-9535-4794B5DD1662}"/>
              </a:ext>
            </a:extLst>
          </p:cNvPr>
          <p:cNvSpPr txBox="1"/>
          <p:nvPr/>
        </p:nvSpPr>
        <p:spPr>
          <a:xfrm>
            <a:off x="3875314" y="1666381"/>
            <a:ext cx="74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Kaons</a:t>
            </a:r>
            <a:endParaRPr lang="en-SG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202EF5-8CFB-4252-B867-6785E111E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B683B5C-D474-41DE-9397-C1FD67E2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3296C-4E74-4701-A723-58CA3ECC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043C52-26EE-4569-B0C2-2AF44EA115E7}"/>
              </a:ext>
            </a:extLst>
          </p:cNvPr>
          <p:cNvSpPr txBox="1"/>
          <p:nvPr/>
        </p:nvSpPr>
        <p:spPr>
          <a:xfrm>
            <a:off x="8224497" y="1069899"/>
            <a:ext cx="2803973" cy="2308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900" b="1" dirty="0">
                <a:solidFill>
                  <a:schemeClr val="accent3"/>
                </a:solidFill>
                <a:ea typeface="+mn-lt"/>
                <a:cs typeface="+mn-lt"/>
                <a:hlinkClick r:id="rId3"/>
              </a:rPr>
              <a:t>Generative models uncertainty estimation, ACAT-2021</a:t>
            </a:r>
            <a:endParaRPr lang="en-GB" sz="900" b="1" dirty="0">
              <a:solidFill>
                <a:schemeClr val="accent3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4320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E0176-38FC-4ABB-8364-BE5CC07F5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923" y="186785"/>
            <a:ext cx="10515600" cy="1325563"/>
          </a:xfrm>
        </p:spPr>
        <p:txBody>
          <a:bodyPr/>
          <a:lstStyle/>
          <a:p>
            <a:r>
              <a:rPr lang="en-GB" dirty="0">
                <a:latin typeface="Calibri"/>
                <a:cs typeface="Calibri Light"/>
              </a:rPr>
              <a:t>Extrapolation scan</a:t>
            </a:r>
            <a:endParaRPr lang="en-GB" dirty="0"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D00282-94A1-9E4C-9E94-62EE16EDB029}"/>
              </a:ext>
            </a:extLst>
          </p:cNvPr>
          <p:cNvSpPr txBox="1"/>
          <p:nvPr/>
        </p:nvSpPr>
        <p:spPr>
          <a:xfrm>
            <a:off x="5998723" y="2173677"/>
            <a:ext cx="55911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dataset is split into train and test subsets by a line in equal proportions.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Each subset is divided into bands, where one band contains the </a:t>
            </a:r>
            <a:r>
              <a:rPr lang="en-US" sz="2400" dirty="0"/>
              <a:t>same</a:t>
            </a:r>
            <a:r>
              <a:rPr lang="en-GB" sz="2400" dirty="0"/>
              <a:t> number of samples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CB2FBB-11B4-4FB8-B3A1-3D02D19E20D4}"/>
              </a:ext>
            </a:extLst>
          </p:cNvPr>
          <p:cNvSpPr/>
          <p:nvPr/>
        </p:nvSpPr>
        <p:spPr>
          <a:xfrm>
            <a:off x="1395046" y="2069122"/>
            <a:ext cx="2266460" cy="914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CF1BC9BE-EFA3-40A0-8648-BBD2ADF2D917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08498" y="1771571"/>
            <a:ext cx="5181600" cy="36001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694DE-BAA6-4751-AB52-F192D477D882}"/>
              </a:ext>
            </a:extLst>
          </p:cNvPr>
          <p:cNvSpPr txBox="1"/>
          <p:nvPr/>
        </p:nvSpPr>
        <p:spPr>
          <a:xfrm>
            <a:off x="1337148" y="5303760"/>
            <a:ext cx="2803973" cy="2308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900" b="1" dirty="0">
                <a:solidFill>
                  <a:schemeClr val="accent3"/>
                </a:solidFill>
                <a:ea typeface="+mn-lt"/>
                <a:cs typeface="+mn-lt"/>
                <a:hlinkClick r:id="rId4"/>
              </a:rPr>
              <a:t>Generative models uncertainty estimation, ACAT-2021</a:t>
            </a:r>
            <a:endParaRPr lang="en-GB" sz="900" b="1" dirty="0">
              <a:solidFill>
                <a:schemeClr val="accent3"/>
              </a:solidFill>
              <a:ea typeface="+mn-lt"/>
              <a:cs typeface="+mn-l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4BCFE5-A409-4E51-AD21-1AF44F95F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631A83-6F35-4147-9163-70B398A8C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4A1EFBA-95A7-43A3-95A3-981BBE8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84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98A2D-E2AA-E44B-85B2-CDBE986F4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Distribution of the </a:t>
            </a:r>
            <a:r>
              <a:rPr lang="en-US" err="1">
                <a:latin typeface="Calibri"/>
                <a:cs typeface="Calibri"/>
              </a:rPr>
              <a:t>RichDLLs</a:t>
            </a:r>
            <a:r>
              <a:rPr lang="en-US">
                <a:latin typeface="Calibri"/>
                <a:cs typeface="Calibri"/>
              </a:rPr>
              <a:t> in a region </a:t>
            </a:r>
            <a:br>
              <a:rPr lang="en-US">
                <a:latin typeface="Calibri"/>
                <a:cs typeface="Calibri"/>
              </a:rPr>
            </a:br>
            <a:r>
              <a:rPr lang="en-US">
                <a:latin typeface="Calibri"/>
                <a:cs typeface="Calibri"/>
              </a:rPr>
              <a:t>with training data</a:t>
            </a:r>
            <a:endParaRPr lang="x-none">
              <a:latin typeface="Calibri"/>
              <a:cs typeface="Calibri"/>
            </a:endParaRPr>
          </a:p>
        </p:txBody>
      </p:sp>
      <p:pic>
        <p:nvPicPr>
          <p:cNvPr id="7" name="Graphic 16">
            <a:extLst>
              <a:ext uri="{FF2B5EF4-FFF2-40B4-BE49-F238E27FC236}">
                <a16:creationId xmlns:a16="http://schemas.microsoft.com/office/drawing/2014/main" id="{3AA8B699-CDD8-48BD-8773-7D39BE30AA5D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995" y="1765558"/>
            <a:ext cx="10143341" cy="459269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551485-41C1-4F22-AD2F-1E50C60D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3BF12-D0EE-48BB-B7EA-131E433F7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1099C-1D41-441D-B4C2-AEADC1E6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4640C1-6892-4C81-9FC1-AB07F4B2E5F2}"/>
              </a:ext>
            </a:extLst>
          </p:cNvPr>
          <p:cNvSpPr txBox="1"/>
          <p:nvPr/>
        </p:nvSpPr>
        <p:spPr>
          <a:xfrm>
            <a:off x="8121669" y="1534726"/>
            <a:ext cx="2803973" cy="2308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900" b="1" dirty="0">
                <a:solidFill>
                  <a:schemeClr val="accent3"/>
                </a:solidFill>
                <a:ea typeface="+mn-lt"/>
                <a:cs typeface="+mn-lt"/>
                <a:hlinkClick r:id="rId4"/>
              </a:rPr>
              <a:t>Generative models uncertainty estimation, ACAT-2021</a:t>
            </a:r>
            <a:endParaRPr lang="en-GB" sz="900" b="1" dirty="0">
              <a:solidFill>
                <a:schemeClr val="accent3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0604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98A2D-E2AA-E44B-85B2-CDBE986F4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Distribution of the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RichDLLs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a region without training data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phic 25">
            <a:extLst>
              <a:ext uri="{FF2B5EF4-FFF2-40B4-BE49-F238E27FC236}">
                <a16:creationId xmlns:a16="http://schemas.microsoft.com/office/drawing/2014/main" id="{87B255FB-8FFE-43A4-9E6E-C9344D66163D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671" y="1760233"/>
            <a:ext cx="10114863" cy="459595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570818-168F-4C69-B6B6-28FE2743D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D7AD7-B707-4155-BD90-15227E988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1983D-393D-4B6B-8200-346891DC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3F7027-65B4-477C-B357-D1EAEF09C286}"/>
              </a:ext>
            </a:extLst>
          </p:cNvPr>
          <p:cNvSpPr txBox="1"/>
          <p:nvPr/>
        </p:nvSpPr>
        <p:spPr>
          <a:xfrm>
            <a:off x="8153400" y="1529321"/>
            <a:ext cx="2803973" cy="2308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900" b="1" dirty="0">
                <a:solidFill>
                  <a:schemeClr val="accent3"/>
                </a:solidFill>
                <a:ea typeface="+mn-lt"/>
                <a:cs typeface="+mn-lt"/>
                <a:hlinkClick r:id="rId5"/>
              </a:rPr>
              <a:t>Generative models uncertainty estimation, ACAT-2021</a:t>
            </a:r>
            <a:endParaRPr lang="en-GB" sz="900" b="1" dirty="0">
              <a:solidFill>
                <a:schemeClr val="accent3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0796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F8AF5D9-737B-5442-8A04-5F4F39F8EB60}"/>
              </a:ext>
            </a:extLst>
          </p:cNvPr>
          <p:cNvSpPr txBox="1"/>
          <p:nvPr/>
        </p:nvSpPr>
        <p:spPr>
          <a:xfrm>
            <a:off x="1629446" y="5380586"/>
            <a:ext cx="9288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Pion efficiency at 90% overall signal efficiency as a function of band index. Bands 0-4 are training parts 5-9 are testing parts</a:t>
            </a:r>
            <a:endParaRPr lang="x-none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367F46-A782-E04B-AE72-ECA3CCCEF7A1}"/>
              </a:ext>
            </a:extLst>
          </p:cNvPr>
          <p:cNvSpPr txBox="1"/>
          <p:nvPr/>
        </p:nvSpPr>
        <p:spPr>
          <a:xfrm>
            <a:off x="1192245" y="5657305"/>
            <a:ext cx="10093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cs typeface="Arial"/>
              </a:rPr>
              <a:t>The uncertainly increases while getting further from the training region. However, the uncertainty does not increase sufficiently to account for the discrepancy in the furthest test regions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9333CF-B886-994A-B792-9E18F774C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24" y="101659"/>
            <a:ext cx="10993876" cy="1325563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Efficiency with uncertainty, extrapolation scan</a:t>
            </a:r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8FB89A-11B6-4D43-97A8-FEAA6F0C1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" t="13124" r="33957" b="9451"/>
          <a:stretch/>
        </p:blipFill>
        <p:spPr>
          <a:xfrm>
            <a:off x="1807074" y="1364833"/>
            <a:ext cx="8920797" cy="39533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2B1AFB-B06D-4A8A-9017-2EF3EEFF71A6}"/>
              </a:ext>
            </a:extLst>
          </p:cNvPr>
          <p:cNvSpPr txBox="1"/>
          <p:nvPr/>
        </p:nvSpPr>
        <p:spPr>
          <a:xfrm>
            <a:off x="7898129" y="175324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Muons</a:t>
            </a:r>
            <a:endParaRPr lang="en-S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9BDC84-84DF-4DB3-8388-160535744EE5}"/>
              </a:ext>
            </a:extLst>
          </p:cNvPr>
          <p:cNvSpPr txBox="1"/>
          <p:nvPr/>
        </p:nvSpPr>
        <p:spPr>
          <a:xfrm>
            <a:off x="4071910" y="1753249"/>
            <a:ext cx="74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Kaons</a:t>
            </a:r>
            <a:endParaRPr lang="en-SG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134381-4007-4E52-AAAC-8FB48B3D4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5DB53-FA63-40BA-95E4-6EF681A04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2D7CF9-2C7D-4286-8CFF-F400D0402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BC085F-1125-4EF5-8CA5-5554548FEC47}"/>
              </a:ext>
            </a:extLst>
          </p:cNvPr>
          <p:cNvSpPr txBox="1"/>
          <p:nvPr/>
        </p:nvSpPr>
        <p:spPr>
          <a:xfrm>
            <a:off x="8027781" y="1134001"/>
            <a:ext cx="2803973" cy="2308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900" b="1" dirty="0">
                <a:solidFill>
                  <a:schemeClr val="accent3"/>
                </a:solidFill>
                <a:ea typeface="+mn-lt"/>
                <a:cs typeface="+mn-lt"/>
                <a:hlinkClick r:id="rId3"/>
              </a:rPr>
              <a:t>Generative models uncertainty estimation, ACAT-2021</a:t>
            </a:r>
            <a:endParaRPr lang="en-GB" sz="900" b="1" dirty="0">
              <a:solidFill>
                <a:schemeClr val="accent3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3866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3AF7-F3EF-DA48-BECD-08B9F23F0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53" y="146253"/>
            <a:ext cx="10515600" cy="1325563"/>
          </a:xfrm>
        </p:spPr>
        <p:txBody>
          <a:bodyPr/>
          <a:lstStyle/>
          <a:p>
            <a:r>
              <a:rPr lang="en-US" dirty="0">
                <a:latin typeface="Calibri"/>
                <a:ea typeface="+mj-lt"/>
                <a:cs typeface="+mj-lt"/>
              </a:rPr>
              <a:t>Instead of conclusion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81E62-2066-3D43-86A4-985EA5938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7603"/>
            <a:ext cx="10515600" cy="487152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400" dirty="0">
                <a:cs typeface="Calibri"/>
              </a:rPr>
              <a:t>With some adaptation, ensemble and Bayesian methods can be used for generative model uncertainty estimation</a:t>
            </a:r>
          </a:p>
          <a:p>
            <a:r>
              <a:rPr lang="en-GB" sz="2400" dirty="0">
                <a:cs typeface="Calibri"/>
              </a:rPr>
              <a:t>Ideally we want to get an uncertainty estimate to be plugged into an analysis</a:t>
            </a:r>
            <a:endParaRPr lang="en-GB" sz="2400" dirty="0">
              <a:ea typeface="+mn-lt"/>
              <a:cs typeface="+mn-lt"/>
            </a:endParaRPr>
          </a:p>
          <a:p>
            <a:r>
              <a:rPr lang="en-GB" sz="2400" dirty="0">
                <a:cs typeface="Calibri"/>
              </a:rPr>
              <a:t>Realistically, we are at the stage "can we use this model with these input data?"</a:t>
            </a:r>
          </a:p>
          <a:p>
            <a:r>
              <a:rPr lang="en-GB" sz="2400" dirty="0">
                <a:ea typeface="+mn-lt"/>
                <a:cs typeface="+mn-lt"/>
              </a:rPr>
              <a:t>We propose an uncertainty estimation method, and evaluate it on </a:t>
            </a:r>
            <a:r>
              <a:rPr lang="en-GB" sz="2400" dirty="0" err="1">
                <a:ea typeface="+mn-lt"/>
                <a:cs typeface="+mn-lt"/>
              </a:rPr>
              <a:t>LHCb</a:t>
            </a:r>
            <a:r>
              <a:rPr lang="en-GB" sz="2400" dirty="0">
                <a:ea typeface="+mn-lt"/>
                <a:cs typeface="+mn-lt"/>
              </a:rPr>
              <a:t> RICH</a:t>
            </a:r>
          </a:p>
          <a:p>
            <a:pPr lvl="1"/>
            <a:r>
              <a:rPr lang="en-GB" dirty="0">
                <a:ea typeface="+mn-lt"/>
                <a:cs typeface="+mn-lt"/>
              </a:rPr>
              <a:t>For most of the bins, efficiency on the test data lies inside the error bounds of the efficiency of the model</a:t>
            </a:r>
          </a:p>
          <a:p>
            <a:pPr lvl="1"/>
            <a:r>
              <a:rPr lang="en-GB" dirty="0">
                <a:ea typeface="+mn-lt"/>
                <a:cs typeface="+mn-lt"/>
              </a:rPr>
              <a:t>In the extrapolation case, the uncertainly increases while getting further from the training region, but not sufficiently to account for the discrepancy in the furthest test regions</a:t>
            </a:r>
            <a:endParaRPr lang="en-GB" dirty="0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E3E3D1-B4FB-4F95-83CE-B249F4561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8C34B6C-4B58-4F0E-8C26-995476FC7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324C1-37D8-459A-ADD4-7CB068673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6C3C2C-9326-4128-A602-3AFCFFD7A9F1}"/>
              </a:ext>
            </a:extLst>
          </p:cNvPr>
          <p:cNvSpPr txBox="1"/>
          <p:nvPr/>
        </p:nvSpPr>
        <p:spPr>
          <a:xfrm>
            <a:off x="4502390" y="4888677"/>
            <a:ext cx="34453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Thanks!</a:t>
            </a:r>
            <a:endParaRPr lang="en-SG" sz="8000" dirty="0"/>
          </a:p>
        </p:txBody>
      </p:sp>
    </p:spTree>
    <p:extLst>
      <p:ext uri="{BB962C8B-B14F-4D97-AF65-F5344CB8AC3E}">
        <p14:creationId xmlns:p14="http://schemas.microsoft.com/office/powerpoint/2010/main" val="2367943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D472C-C6FE-E9DA-06C6-229351528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Calibri Light"/>
              </a:rPr>
              <a:t>Backup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CEBAA-7FC9-17AE-C0E1-38FBA73C2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7E7C0-1E7D-4C4B-ADCF-6ECC2C6A4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3CD1C71-0542-4E7B-8373-79B50EDFD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18940-540F-40FC-96BD-C7452667B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14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22037-1839-4E40-A429-764FAF8C3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err="1"/>
              <a:t>RichDLL</a:t>
            </a:r>
            <a:r>
              <a:rPr lang="en-GB" sz="2400"/>
              <a:t> common use is classification – tracks are filtered by a condition </a:t>
            </a:r>
            <a:r>
              <a:rPr lang="en-GB" sz="2400" err="1"/>
              <a:t>RichDLLx</a:t>
            </a:r>
            <a:r>
              <a:rPr lang="en-GB" sz="2400"/>
              <a:t> &gt; threshold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/>
              <a:t>We choose a threshold for </a:t>
            </a:r>
            <a:r>
              <a:rPr lang="en-GB" sz="2400" err="1"/>
              <a:t>RichDLLx</a:t>
            </a:r>
            <a:r>
              <a:rPr lang="en-GB" sz="2400"/>
              <a:t> so that 90% of tracks with type x pass it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/>
              <a:t>Of course, not only particles of type x pass the selection, but there are also false positives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/>
              <a:t>We plot the pion </a:t>
            </a:r>
            <a:r>
              <a:rPr lang="en-GB" sz="2400" b="1"/>
              <a:t>efficiency</a:t>
            </a:r>
            <a:r>
              <a:rPr lang="en-GB" sz="2400"/>
              <a:t>: the fraction of </a:t>
            </a:r>
            <a:r>
              <a:rPr lang="en-GB" sz="2400" err="1"/>
              <a:t>pions</a:t>
            </a:r>
            <a:r>
              <a:rPr lang="en-GB" sz="2400"/>
              <a:t> for which </a:t>
            </a:r>
            <a:r>
              <a:rPr lang="en-GB" sz="2400" err="1"/>
              <a:t>RichDLLx</a:t>
            </a:r>
            <a:r>
              <a:rPr lang="en-GB" sz="2400"/>
              <a:t> &gt; threshold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/>
              <a:t>Ideally, it should match for data and GAN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DA1C42A-F644-4311-8C31-67596F8C1FD5}"/>
              </a:ext>
            </a:extLst>
          </p:cNvPr>
          <p:cNvSpPr txBox="1">
            <a:spLocks/>
          </p:cNvSpPr>
          <p:nvPr/>
        </p:nvSpPr>
        <p:spPr>
          <a:xfrm>
            <a:off x="635541" y="1624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err="1">
                <a:latin typeface="Calibri"/>
                <a:cs typeface="Calibri Light"/>
              </a:rPr>
              <a:t>LHCb</a:t>
            </a:r>
            <a:r>
              <a:rPr lang="en-US">
                <a:latin typeface="Calibri"/>
                <a:cs typeface="Calibri Light"/>
              </a:rPr>
              <a:t> RICH fast simulation. </a:t>
            </a:r>
            <a:r>
              <a:rPr lang="en-GB">
                <a:latin typeface="Calibri"/>
                <a:ea typeface="+mj-lt"/>
                <a:cs typeface="+mj-lt"/>
              </a:rPr>
              <a:t>Figure of merit</a:t>
            </a:r>
            <a:endParaRPr lang="ru-RU">
              <a:latin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7CB03E-72A6-4F51-AF30-CDFC27EEC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291DE-BA6B-4161-9AD3-6DF2DC656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6042FE-2624-4C8D-BE3B-C2B6B7F5D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42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6A45E-A1D9-72D1-46A5-351109E01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a typeface="+mj-lt"/>
                <a:cs typeface="+mj-lt"/>
              </a:rPr>
              <a:t>[Physics intro] </a:t>
            </a:r>
            <a:r>
              <a:rPr lang="en-GB" dirty="0">
                <a:ea typeface="Calibri Light"/>
                <a:cs typeface="Calibri Light"/>
              </a:rPr>
              <a:t>Generative models are used for fast detector simulation </a:t>
            </a:r>
            <a:r>
              <a:rPr lang="en-GB" dirty="0">
                <a:ea typeface="Calibri"/>
                <a:cs typeface="Calibri"/>
              </a:rPr>
              <a:t>and they are not perfect</a:t>
            </a:r>
            <a:endParaRPr lang="en-GB" dirty="0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DC66A-5D1D-5EFC-6EBC-1A5610F3C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ea typeface="Calibri"/>
                <a:cs typeface="Calibri"/>
              </a:rPr>
              <a:t>Training on MC </a:t>
            </a:r>
            <a:r>
              <a:rPr lang="en-GB" dirty="0">
                <a:ea typeface="+mn-lt"/>
                <a:cs typeface="+mn-lt"/>
              </a:rPr>
              <a:t>→</a:t>
            </a:r>
            <a:r>
              <a:rPr lang="en-GB" dirty="0">
                <a:ea typeface="Calibri"/>
                <a:cs typeface="Calibri"/>
              </a:rPr>
              <a:t> max quality is same as MC, needs a lot of CPU</a:t>
            </a:r>
          </a:p>
          <a:p>
            <a:r>
              <a:rPr lang="en-GB" dirty="0">
                <a:ea typeface="Calibri"/>
                <a:cs typeface="Calibri"/>
              </a:rPr>
              <a:t>Training on calibration samples </a:t>
            </a:r>
            <a:r>
              <a:rPr lang="en-GB" dirty="0">
                <a:ea typeface="+mn-lt"/>
                <a:cs typeface="+mn-lt"/>
              </a:rPr>
              <a:t>→</a:t>
            </a:r>
            <a:r>
              <a:rPr lang="en-GB" dirty="0">
                <a:ea typeface="Calibri"/>
                <a:cs typeface="Calibri"/>
              </a:rPr>
              <a:t> bias from calibration data selection, parametrisation, limited coverage</a:t>
            </a:r>
          </a:p>
          <a:p>
            <a:r>
              <a:rPr lang="en-GB" dirty="0">
                <a:ea typeface="Calibri"/>
                <a:cs typeface="Calibri"/>
              </a:rPr>
              <a:t>On any data, an ML model is just a heuristic fit</a:t>
            </a:r>
          </a:p>
          <a:p>
            <a:pPr marL="342900" indent="-342900"/>
            <a:endParaRPr lang="en-GB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b="1" dirty="0">
                <a:ea typeface="Calibri"/>
                <a:cs typeface="Calibri"/>
              </a:rPr>
              <a:t>The question we answer:</a:t>
            </a:r>
          </a:p>
          <a:p>
            <a:pPr marL="0" indent="0">
              <a:buNone/>
            </a:pPr>
            <a:r>
              <a:rPr lang="en-GB" b="1" dirty="0">
                <a:ea typeface="Calibri"/>
                <a:cs typeface="Calibri"/>
              </a:rPr>
              <a:t>For a given input, is the model usable?</a:t>
            </a:r>
          </a:p>
          <a:p>
            <a:pPr marL="514350" indent="-514350">
              <a:buAutoNum type="arabicPeriod"/>
            </a:pPr>
            <a:endParaRPr lang="en-GB" dirty="0">
              <a:ea typeface="Calibri"/>
              <a:cs typeface="Calibri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ACC6114-D6BD-F88C-3D1F-A1B0D3343FE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22" b="1122"/>
          <a:stretch/>
        </p:blipFill>
        <p:spPr>
          <a:xfrm>
            <a:off x="8711294" y="3019102"/>
            <a:ext cx="3245392" cy="308518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49C0F42-5AB5-437D-8D30-80A606378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2</a:t>
            </a:fld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C45C92B-1176-48C9-B7B8-5AFE6871A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9E9D76A-98AC-496E-8129-40C19A4AF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"Generative models uncertainty estimation", Nikita Kazeev, nikita.kazeev@cern.ch 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FF3452-6067-4B64-A2F5-A527FB5E1649}"/>
              </a:ext>
            </a:extLst>
          </p:cNvPr>
          <p:cNvSpPr txBox="1"/>
          <p:nvPr/>
        </p:nvSpPr>
        <p:spPr>
          <a:xfrm>
            <a:off x="9102985" y="6104285"/>
            <a:ext cx="2853701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900" b="1" dirty="0">
                <a:solidFill>
                  <a:schemeClr val="accent3"/>
                </a:solidFill>
                <a:ea typeface="+mn-lt"/>
                <a:cs typeface="+mn-lt"/>
                <a:hlinkClick r:id="rId4"/>
              </a:rPr>
              <a:t>Generative models uncertainty estimation, ACAT-2021</a:t>
            </a:r>
            <a:endParaRPr lang="en-GB" sz="900" b="1" dirty="0">
              <a:solidFill>
                <a:schemeClr val="accent3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3127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2A2F-1F40-4A46-D6AF-28140B175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Calibri Light"/>
                <a:cs typeface="Calibri Light"/>
              </a:rPr>
              <a:t>ML intro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FFD7F-ABDA-1E7D-6A2C-F888CC5BC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ea typeface="Calibri"/>
                <a:cs typeface="Calibri"/>
              </a:rPr>
              <a:t>Uncertainty for Conditional GANs</a:t>
            </a:r>
          </a:p>
          <a:p>
            <a:r>
              <a:rPr lang="en-GB" dirty="0">
                <a:ea typeface="Calibri"/>
                <a:cs typeface="Calibri"/>
              </a:rPr>
              <a:t>Same goal as for classification &amp; regression, but more complex</a:t>
            </a:r>
          </a:p>
          <a:p>
            <a:pPr lvl="1"/>
            <a:r>
              <a:rPr lang="en-GB" dirty="0">
                <a:ea typeface="Calibri"/>
                <a:cs typeface="Calibri"/>
              </a:rPr>
              <a:t>Model quality can only be measured on samples</a:t>
            </a:r>
          </a:p>
          <a:p>
            <a:pPr lvl="2"/>
            <a:r>
              <a:rPr lang="en-GB" dirty="0">
                <a:ea typeface="Calibri"/>
                <a:cs typeface="Calibri"/>
              </a:rPr>
              <a:t>And even then, comparing two multidimensional distributions is difficult</a:t>
            </a:r>
          </a:p>
          <a:p>
            <a:pPr lvl="1"/>
            <a:r>
              <a:rPr lang="en-GB" dirty="0">
                <a:ea typeface="Calibri"/>
                <a:cs typeface="Calibri"/>
              </a:rPr>
              <a:t>Formalism: uncertainty of a regression is a generative model (pdf), uncertainty of a generative model is a distribution in the function space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6F357-08E5-4562-AC63-0153B5369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34B2AD-4113-4131-8991-F244A0B64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90367-3EE2-4F2C-9EDB-AB363F6A0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280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E6552-823F-FAAF-F7A9-3BF3A9A38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Plan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DE263-0409-0CEB-1D5A-73AF51A1D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ea typeface="Calibri"/>
                <a:cs typeface="Calibri"/>
              </a:rPr>
              <a:t>Model problem (</a:t>
            </a:r>
            <a:r>
              <a:rPr lang="en-GB" dirty="0" err="1">
                <a:ea typeface="Calibri"/>
                <a:cs typeface="Calibri"/>
              </a:rPr>
              <a:t>LHCb</a:t>
            </a:r>
            <a:r>
              <a:rPr lang="en-GB" dirty="0">
                <a:ea typeface="Calibri"/>
                <a:cs typeface="Calibri"/>
              </a:rPr>
              <a:t> RICH)</a:t>
            </a:r>
          </a:p>
          <a:p>
            <a:r>
              <a:rPr lang="en-GB" dirty="0">
                <a:ea typeface="Calibri"/>
                <a:cs typeface="Calibri"/>
              </a:rPr>
              <a:t>Methods of uncertainty estimation</a:t>
            </a:r>
          </a:p>
          <a:p>
            <a:r>
              <a:rPr lang="en-GB" dirty="0">
                <a:ea typeface="Calibri"/>
                <a:cs typeface="Calibri"/>
              </a:rPr>
              <a:t>Ensemble Distillation</a:t>
            </a:r>
          </a:p>
          <a:p>
            <a:r>
              <a:rPr lang="en-GB" dirty="0">
                <a:ea typeface="Calibri"/>
                <a:cs typeface="Calibri"/>
              </a:rPr>
              <a:t>Results</a:t>
            </a:r>
          </a:p>
          <a:p>
            <a:endParaRPr lang="en-GB" dirty="0">
              <a:ea typeface="Calibri"/>
              <a:cs typeface="Calibri"/>
            </a:endParaRPr>
          </a:p>
          <a:p>
            <a:endParaRPr lang="en-GB" dirty="0">
              <a:ea typeface="Calibri"/>
              <a:cs typeface="Calibri"/>
            </a:endParaRPr>
          </a:p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B267F-085A-4E69-8C82-BD409856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034743F-90EC-4E6F-B26B-F94A750E2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49CF6-1DBE-41DE-B958-9A722454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590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1C42A-F644-4311-8C31-67596F8C1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41" y="162465"/>
            <a:ext cx="10515600" cy="1325563"/>
          </a:xfrm>
        </p:spPr>
        <p:txBody>
          <a:bodyPr/>
          <a:lstStyle/>
          <a:p>
            <a:r>
              <a:rPr lang="en-US" dirty="0" err="1">
                <a:latin typeface="Calibri"/>
                <a:cs typeface="Calibri Light"/>
              </a:rPr>
              <a:t>LHCb</a:t>
            </a:r>
            <a:r>
              <a:rPr lang="en-US" dirty="0">
                <a:latin typeface="Calibri"/>
                <a:cs typeface="Calibri Light"/>
              </a:rPr>
              <a:t> RICH GAN</a:t>
            </a:r>
            <a:endParaRPr lang="ru-RU" dirty="0"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F2CCA67-1C6F-48FE-9590-E652C599AF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942744" cy="4351338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ea typeface="+mn-lt"/>
                    <a:cs typeface="Calibri" panose="020F0502020204030204" pitchFamily="34" charset="0"/>
                  </a:rPr>
                  <a:t>Input: 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GB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r>
                  <a:rPr lang="en-US" sz="2400" dirty="0">
                    <a:ea typeface="Cambria Math" panose="02040503050406030204" pitchFamily="18" charset="0"/>
                  </a:rPr>
                  <a:t>Momentum </a:t>
                </a:r>
                <a:r>
                  <a:rPr lang="en-US" sz="2400" dirty="0">
                    <a:latin typeface="Courier New" panose="02070309020205020404" pitchFamily="49" charset="0"/>
                    <a:ea typeface="Cambria Math" panose="02040503050406030204" pitchFamily="18" charset="0"/>
                    <a:cs typeface="Courier New" panose="02070309020205020404" pitchFamily="49" charset="0"/>
                  </a:rPr>
                  <a:t>P</a:t>
                </a:r>
              </a:p>
              <a:p>
                <a:r>
                  <a:rPr lang="en-US" sz="2400" dirty="0" err="1">
                    <a:ea typeface="Cambria Math" panose="02040503050406030204" pitchFamily="18" charset="0"/>
                  </a:rPr>
                  <a:t>Pseudorapidity</a:t>
                </a:r>
                <a:r>
                  <a:rPr lang="en-US" sz="2400" dirty="0">
                    <a:ea typeface="Cambria Math" panose="02040503050406030204" pitchFamily="18" charset="0"/>
                  </a:rPr>
                  <a:t> </a:t>
                </a:r>
                <a:r>
                  <a:rPr lang="en-US" sz="2400" dirty="0">
                    <a:latin typeface="Courier New" panose="02070309020205020404" pitchFamily="49" charset="0"/>
                    <a:ea typeface="Cambria Math" panose="02040503050406030204" pitchFamily="18" charset="0"/>
                    <a:cs typeface="Courier New" panose="02070309020205020404" pitchFamily="49" charset="0"/>
                  </a:rPr>
                  <a:t>ETA</a:t>
                </a:r>
                <a:endParaRPr lang="en-US" sz="2400" b="0" dirty="0">
                  <a:latin typeface="Courier New" panose="02070309020205020404" pitchFamily="49" charset="0"/>
                  <a:ea typeface="Cambria Math" panose="02040503050406030204" pitchFamily="18" charset="0"/>
                  <a:cs typeface="Courier New" panose="02070309020205020404" pitchFamily="49" charset="0"/>
                </a:endParaRPr>
              </a:p>
              <a:p>
                <a:r>
                  <a:rPr lang="en-US" sz="2400" dirty="0">
                    <a:ea typeface="Cambria Math" panose="02040503050406030204" pitchFamily="18" charset="0"/>
                  </a:rPr>
                  <a:t>Number of tracks </a:t>
                </a:r>
                <a:r>
                  <a:rPr lang="en-US" sz="2400" dirty="0" err="1">
                    <a:latin typeface="Courier New" panose="02070309020205020404" pitchFamily="49" charset="0"/>
                    <a:ea typeface="Cambria Math" panose="02040503050406030204" pitchFamily="18" charset="0"/>
                    <a:cs typeface="Courier New" panose="02070309020205020404" pitchFamily="49" charset="0"/>
                  </a:rPr>
                  <a:t>nTracks</a:t>
                </a:r>
                <a:endParaRPr lang="en-US" sz="2400" dirty="0">
                  <a:latin typeface="Courier New" panose="02070309020205020404" pitchFamily="49" charset="0"/>
                  <a:ea typeface="Cambria Math" panose="02040503050406030204" pitchFamily="18" charset="0"/>
                  <a:cs typeface="Courier New" panose="02070309020205020404" pitchFamily="49" charset="0"/>
                </a:endParaRPr>
              </a:p>
              <a:p>
                <a:pPr marL="0" indent="0">
                  <a:buNone/>
                </a:pPr>
                <a:r>
                  <a:rPr lang="en-GB" sz="2400" dirty="0">
                    <a:ea typeface="+mn-lt"/>
                    <a:cs typeface="Calibri" panose="020F0502020204030204" pitchFamily="34" charset="0"/>
                  </a:rPr>
                  <a:t>Output: </a:t>
                </a:r>
                <a:r>
                  <a:rPr lang="ru-RU" sz="2400" dirty="0">
                    <a:cs typeface="Calibri" panose="020F0502020204030204" pitchFamily="34" charset="0"/>
                  </a:rPr>
                  <a:t>​</a:t>
                </a:r>
                <a:r>
                  <a:rPr lang="en-GB" sz="2400" dirty="0">
                    <a:cs typeface="Calibri" panose="020F0502020204030204" pitchFamily="34" charset="0"/>
                  </a:rPr>
                  <a:t>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r>
                  <a:rPr lang="en-US" sz="2400" dirty="0">
                    <a:ea typeface="Cambria Math" panose="02040503050406030204" pitchFamily="18" charset="0"/>
                  </a:rPr>
                  <a:t>Particle type hypotheses delta log-likelihoods </a:t>
                </a:r>
                <a:r>
                  <a:rPr lang="en-US" sz="2400" dirty="0" err="1">
                    <a:latin typeface="Courier New" panose="02070309020205020404" pitchFamily="49" charset="0"/>
                    <a:ea typeface="Cambria Math" panose="02040503050406030204" pitchFamily="18" charset="0"/>
                    <a:cs typeface="Courier New" panose="02070309020205020404" pitchFamily="49" charset="0"/>
                  </a:rPr>
                  <a:t>RichDLLx</a:t>
                </a:r>
                <a:endParaRPr lang="en-US" sz="2000" dirty="0"/>
              </a:p>
              <a:p>
                <a:pPr marL="0" indent="0">
                  <a:buNone/>
                </a:pPr>
                <a:r>
                  <a:rPr lang="en-US" sz="1400" dirty="0"/>
                  <a:t>For track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400" dirty="0"/>
                  <a:t>,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below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threshold</m:t>
                        </m:r>
                      </m:e>
                    </m:d>
                  </m:oMath>
                </a14:m>
                <a:br>
                  <a:rPr lang="en-US" sz="1400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Rich</m:t>
                      </m:r>
                      <m:r>
                        <m:rPr>
                          <m:sty m:val="p"/>
                        </m:rPr>
                        <a:rPr lang="en-US" sz="1400" i="0">
                          <a:latin typeface="Cambria Math" panose="02040503050406030204" pitchFamily="18" charset="0"/>
                        </a:rPr>
                        <m:t>DLL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type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of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is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</m:e>
                          </m:d>
                        </m:e>
                      </m:fun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type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of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is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F2CCA67-1C6F-48FE-9590-E652C599AF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942744" cy="4351338"/>
              </a:xfrm>
              <a:blipFill>
                <a:blip r:embed="rId2"/>
                <a:stretch>
                  <a:fillRect l="-1643" t="-196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RICH-GAN.pdf" descr="RICH-GAN.pdf">
            <a:extLst>
              <a:ext uri="{FF2B5EF4-FFF2-40B4-BE49-F238E27FC236}">
                <a16:creationId xmlns:a16="http://schemas.microsoft.com/office/drawing/2014/main" id="{BB348D48-5904-044D-A91D-8777E5C654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04244" y="594961"/>
            <a:ext cx="4552215" cy="5755635"/>
          </a:xfrm>
          <a:prstGeom prst="rect">
            <a:avLst/>
          </a:prstGeom>
          <a:ln w="3175" cap="flat">
            <a:noFill/>
            <a:miter lim="400000"/>
          </a:ln>
          <a:effectLst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79DFC-FBB3-4F22-B58E-22EDFB875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28EAA2-02D7-49B6-8ED0-62420FE8C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60ED29-D5D6-4763-920F-13A027F81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09601-6943-4CB3-A2E8-85B3580B5B99}"/>
              </a:ext>
            </a:extLst>
          </p:cNvPr>
          <p:cNvSpPr txBox="1"/>
          <p:nvPr/>
        </p:nvSpPr>
        <p:spPr>
          <a:xfrm>
            <a:off x="838200" y="5946131"/>
            <a:ext cx="4488729" cy="2308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900" dirty="0">
                <a:ea typeface="+mn-lt"/>
                <a:cs typeface="+mn-lt"/>
                <a:hlinkClick r:id="rId4"/>
              </a:rPr>
              <a:t>Fast Data-Driven Simulation of Cherenkov Detectors Using Generative Adversarial Networks</a:t>
            </a:r>
            <a:endParaRPr lang="ru-RU" sz="9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1009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863" y="181018"/>
            <a:ext cx="11234057" cy="1325563"/>
          </a:xfrm>
        </p:spPr>
        <p:txBody>
          <a:bodyPr/>
          <a:lstStyle/>
          <a:p>
            <a:pPr lvl="1" algn="l" rtl="0">
              <a:lnSpc>
                <a:spcPct val="90000"/>
              </a:lnSpc>
              <a:spcBef>
                <a:spcPts val="500"/>
              </a:spcBef>
            </a:pPr>
            <a:r>
              <a:rPr lang="en-US" sz="4400" kern="1200" dirty="0">
                <a:latin typeface="Calibri"/>
                <a:ea typeface="+mj-lt"/>
                <a:cs typeface="+mj-lt"/>
              </a:rPr>
              <a:t>Recap: </a:t>
            </a:r>
            <a:r>
              <a:rPr lang="en-GB" sz="4400" kern="1200" dirty="0">
                <a:latin typeface="Calibri"/>
                <a:ea typeface="+mj-lt"/>
                <a:cs typeface="+mj-lt"/>
              </a:rPr>
              <a:t>MC D</a:t>
            </a:r>
            <a:r>
              <a:rPr lang="en-US" sz="4400" kern="1200" dirty="0" err="1">
                <a:latin typeface="Calibri"/>
                <a:ea typeface="+mj-lt"/>
                <a:cs typeface="+mj-lt"/>
              </a:rPr>
              <a:t>ropout</a:t>
            </a:r>
            <a:endParaRPr lang="en-US" sz="4400" kern="1200" dirty="0" err="1">
              <a:solidFill>
                <a:srgbClr val="000000"/>
              </a:solidFill>
              <a:latin typeface="Calibri"/>
              <a:ea typeface="+mj-lt"/>
              <a:cs typeface="Calibri Ligh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F444A49-522A-4F7B-B652-49D83FBB4A4E}"/>
              </a:ext>
            </a:extLst>
          </p:cNvPr>
          <p:cNvSpPr txBox="1">
            <a:spLocks/>
          </p:cNvSpPr>
          <p:nvPr/>
        </p:nvSpPr>
        <p:spPr>
          <a:xfrm>
            <a:off x="1036226" y="139187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Dropout: Randomly </a:t>
            </a:r>
            <a:r>
              <a:rPr lang="en-GB" sz="2400" dirty="0"/>
              <a:t>drops units (along with their connections) from the neural network during training</a:t>
            </a:r>
            <a:endParaRPr lang="en-US" sz="2400" dirty="0"/>
          </a:p>
          <a:p>
            <a:r>
              <a:rPr lang="en-GB" sz="2400" dirty="0">
                <a:cs typeface="Calibri"/>
              </a:rPr>
              <a:t>MC Dropout: dropout is applied both during training and inference </a:t>
            </a:r>
            <a:endParaRPr lang="en-GB" sz="2400" dirty="0"/>
          </a:p>
          <a:p>
            <a:pPr marL="0" indent="0">
              <a:buNone/>
            </a:pPr>
            <a:endParaRPr lang="en-US" sz="2600" dirty="0">
              <a:cs typeface="Calibri"/>
            </a:endParaRPr>
          </a:p>
        </p:txBody>
      </p:sp>
      <p:pic>
        <p:nvPicPr>
          <p:cNvPr id="10" name="Picture 5" descr="Diagram&#10;&#10;Description automatically generated">
            <a:extLst>
              <a:ext uri="{FF2B5EF4-FFF2-40B4-BE49-F238E27FC236}">
                <a16:creationId xmlns:a16="http://schemas.microsoft.com/office/drawing/2014/main" id="{8F7BB762-831C-41A7-BFA0-5F4B7D9C5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262" y="2624266"/>
            <a:ext cx="5473700" cy="2870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1F5332-DCBF-4AB4-8BB7-8D1C70D9BAEE}"/>
              </a:ext>
            </a:extLst>
          </p:cNvPr>
          <p:cNvSpPr txBox="1"/>
          <p:nvPr/>
        </p:nvSpPr>
        <p:spPr>
          <a:xfrm>
            <a:off x="3405964" y="5497752"/>
            <a:ext cx="209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/>
              <a:t>Standard Neural Net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E19D88-626D-4C8D-8F81-992C5AD933EC}"/>
              </a:ext>
            </a:extLst>
          </p:cNvPr>
          <p:cNvSpPr txBox="1"/>
          <p:nvPr/>
        </p:nvSpPr>
        <p:spPr>
          <a:xfrm>
            <a:off x="6331622" y="5497752"/>
            <a:ext cx="232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/>
              <a:t>After applying dropout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8424D3-B93D-4C82-ABF0-CEE5F6BF5453}"/>
              </a:ext>
            </a:extLst>
          </p:cNvPr>
          <p:cNvSpPr txBox="1"/>
          <p:nvPr/>
        </p:nvSpPr>
        <p:spPr>
          <a:xfrm>
            <a:off x="4214562" y="5881897"/>
            <a:ext cx="34050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hlinkClick r:id="rId3"/>
              </a:rPr>
              <a:t>Dropout: A Simple Way to Prevent Neural Networks from Overfitting</a:t>
            </a:r>
            <a:endParaRPr lang="x-none" sz="9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ED39B-8035-47AC-B3BC-8EC21E449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03BEB-CFB8-4176-98BA-12C5405A5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A1390-336C-4FC8-BF71-0BC148D5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95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6801E6C-2106-4044-ABB7-956B07F1972A}"/>
              </a:ext>
            </a:extLst>
          </p:cNvPr>
          <p:cNvSpPr txBox="1">
            <a:spLocks/>
          </p:cNvSpPr>
          <p:nvPr/>
        </p:nvSpPr>
        <p:spPr>
          <a:xfrm>
            <a:off x="625568" y="153663"/>
            <a:ext cx="110955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alibri"/>
                <a:cs typeface="Calibri"/>
              </a:rPr>
              <a:t>[Our] Adversarial d</a:t>
            </a:r>
            <a:r>
              <a:rPr lang="en-GB" dirty="0" err="1">
                <a:latin typeface="Calibri"/>
                <a:cs typeface="Calibri"/>
              </a:rPr>
              <a:t>eep</a:t>
            </a:r>
            <a:r>
              <a:rPr lang="en-GB" dirty="0">
                <a:latin typeface="Calibri"/>
                <a:cs typeface="Calibri"/>
              </a:rPr>
              <a:t> ensembles</a:t>
            </a:r>
            <a:endParaRPr lang="en-US" dirty="0"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Объект 5">
                <a:extLst>
                  <a:ext uri="{FF2B5EF4-FFF2-40B4-BE49-F238E27FC236}">
                    <a16:creationId xmlns:a16="http://schemas.microsoft.com/office/drawing/2014/main" id="{7CBE1401-985A-451F-83FA-AFC5975240CF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838200" y="2001045"/>
                <a:ext cx="10515600" cy="383348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0" indent="0">
                  <a:spcBef>
                    <a:spcPts val="600"/>
                  </a:spcBef>
                  <a:buNone/>
                </a:pPr>
                <a:r>
                  <a:rPr lang="en-GB" sz="2400" dirty="0" err="1">
                    <a:cs typeface="Arial" panose="020B0604020202020204" pitchFamily="34" charset="0"/>
                  </a:rPr>
                  <a:t>Cramér</a:t>
                </a:r>
                <a:r>
                  <a:rPr lang="en-GB" sz="2400" dirty="0">
                    <a:cs typeface="Arial" panose="020B0604020202020204" pitchFamily="34" charset="0"/>
                  </a:rPr>
                  <a:t> GAN generator loss modification:</a:t>
                </a:r>
              </a:p>
              <a:p>
                <a:pPr marL="0" indent="0">
                  <a:spcBef>
                    <a:spcPts val="600"/>
                  </a:spcBef>
                  <a:buNone/>
                </a:pPr>
                <a:endParaRPr lang="en-GB" sz="2400" dirty="0">
                  <a:cs typeface="Arial" panose="020B0604020202020204" pitchFamily="34" charset="0"/>
                </a:endParaRPr>
              </a:p>
              <a:p>
                <a:pPr marL="0" indent="0"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cs typeface="Arial" panose="020B0604020202020204" pitchFamily="34" charset="0"/>
                </a:endParaRPr>
              </a:p>
              <a:p>
                <a:pPr marL="0" indent="0">
                  <a:spcBef>
                    <a:spcPts val="600"/>
                  </a:spcBef>
                  <a:buNone/>
                </a:pPr>
                <a:endParaRPr lang="en-US" sz="2400" dirty="0">
                  <a:cs typeface="Arial" panose="020B0604020202020204" pitchFamily="34" charset="0"/>
                </a:endParaRPr>
              </a:p>
              <a:p>
                <a:pPr marL="0" indent="0">
                  <a:spcBef>
                    <a:spcPts val="600"/>
                  </a:spcBef>
                  <a:buNone/>
                </a:pPr>
                <a:endParaRPr lang="en-US" sz="2400" dirty="0">
                  <a:cs typeface="Arial" panose="020B0604020202020204" pitchFamily="34" charset="0"/>
                </a:endParaRPr>
              </a:p>
              <a:p>
                <a:pPr marL="0" indent="0"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en-US" sz="2400" b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4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∪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𝒈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>
                  <a:solidFill>
                    <a:srgbClr val="C00000"/>
                  </a:solidFill>
                  <a:cs typeface="Arial" panose="020B0604020202020204" pitchFamily="34" charset="0"/>
                </a:endParaRPr>
              </a:p>
              <a:p>
                <a:pPr marL="0" indent="0">
                  <a:spcBef>
                    <a:spcPts val="600"/>
                  </a:spcBef>
                  <a:buNone/>
                </a:pPr>
                <a:endParaRPr lang="en-US" sz="2400" i="1" dirty="0">
                  <a:solidFill>
                    <a:srgbClr val="C00000"/>
                  </a:solidFill>
                  <a:cs typeface="Arial" panose="020B0604020202020204" pitchFamily="34" charset="0"/>
                </a:endParaRPr>
              </a:p>
              <a:p>
                <a:pPr marL="0" indent="0">
                  <a:spcBef>
                    <a:spcPts val="60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sSub>
                          <m:sSubPr>
                            <m:ctrlP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∪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is a concatenation of the predictions of the ensemble, corresponding to a model with averaged probability density</a:t>
                </a:r>
                <a:endParaRPr lang="en-US" sz="2400" dirty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Объект 5">
                <a:extLst>
                  <a:ext uri="{FF2B5EF4-FFF2-40B4-BE49-F238E27FC236}">
                    <a16:creationId xmlns:a16="http://schemas.microsoft.com/office/drawing/2014/main" id="{7CBE1401-985A-451F-83FA-AFC5975240CF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01045"/>
                <a:ext cx="10515600" cy="3833485"/>
              </a:xfrm>
              <a:prstGeom prst="rect">
                <a:avLst/>
              </a:prstGeom>
              <a:blipFill>
                <a:blip r:embed="rId2"/>
                <a:stretch>
                  <a:fillRect l="-928" t="-2226" b="-270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A861547-C14D-45BB-88BF-8FF2B661F458}"/>
              </a:ext>
            </a:extLst>
          </p:cNvPr>
          <p:cNvSpPr txBox="1"/>
          <p:nvPr/>
        </p:nvSpPr>
        <p:spPr>
          <a:xfrm>
            <a:off x="7683409" y="3304861"/>
            <a:ext cx="3757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Rewards the model for being different</a:t>
            </a:r>
            <a:br>
              <a:rPr lang="en-US" dirty="0"/>
            </a:br>
            <a:r>
              <a:rPr lang="en-US" dirty="0"/>
              <a:t>from the ensemble average</a:t>
            </a:r>
            <a:endParaRPr lang="ru-RU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5872E05-1078-8243-8BDC-17C29DE50FF6}"/>
                  </a:ext>
                </a:extLst>
              </p14:cNvPr>
              <p14:cNvContentPartPr/>
              <p14:nvPr/>
            </p14:nvContentPartPr>
            <p14:xfrm>
              <a:off x="7391451" y="3627427"/>
              <a:ext cx="228960" cy="184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5872E05-1078-8243-8BDC-17C29DE50F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82465" y="3618427"/>
                <a:ext cx="246572" cy="2023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2E6B8A-4E63-47A7-A45A-C8DEB7E9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CDA94D-40AB-454A-9BCC-964C3D73D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C418A1-C272-4E82-BE84-9A82DCF81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02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AAE6B57-3708-3C45-80E2-3FCF2B7F29C5}"/>
              </a:ext>
            </a:extLst>
          </p:cNvPr>
          <p:cNvSpPr txBox="1">
            <a:spLocks/>
          </p:cNvSpPr>
          <p:nvPr/>
        </p:nvSpPr>
        <p:spPr>
          <a:xfrm>
            <a:off x="625568" y="153663"/>
            <a:ext cx="110955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alibri"/>
                <a:cs typeface="Calibri"/>
              </a:rPr>
              <a:t>[Our] Adversarial d</a:t>
            </a:r>
            <a:r>
              <a:rPr lang="en-GB" dirty="0" err="1">
                <a:latin typeface="Calibri"/>
                <a:cs typeface="Calibri"/>
              </a:rPr>
              <a:t>eep</a:t>
            </a:r>
            <a:r>
              <a:rPr lang="en-GB" dirty="0">
                <a:latin typeface="Calibri"/>
                <a:cs typeface="Calibri"/>
              </a:rPr>
              <a:t> ensembles</a:t>
            </a:r>
            <a:endParaRPr lang="en-US" dirty="0"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628A7CD-BBEB-DD4B-A01B-A659D2BE0A7F}"/>
                  </a:ext>
                </a:extLst>
              </p:cNvPr>
              <p:cNvSpPr/>
              <p:nvPr/>
            </p:nvSpPr>
            <p:spPr>
              <a:xfrm>
                <a:off x="3024303" y="1717253"/>
                <a:ext cx="6298058" cy="6904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en-US" sz="2400" b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4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∪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𝒈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>
                  <a:solidFill>
                    <a:srgbClr val="C00000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628A7CD-BBEB-DD4B-A01B-A659D2BE0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303" y="1717253"/>
                <a:ext cx="6298058" cy="6904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Diagram 6">
                <a:extLst>
                  <a:ext uri="{FF2B5EF4-FFF2-40B4-BE49-F238E27FC236}">
                    <a16:creationId xmlns:a16="http://schemas.microsoft.com/office/drawing/2014/main" id="{589238BB-9DFB-1342-ACF3-76A0C127A65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75815698"/>
                  </p:ext>
                </p:extLst>
              </p:nvPr>
            </p:nvGraphicFramePr>
            <p:xfrm>
              <a:off x="2109332" y="1915630"/>
              <a:ext cx="8128000" cy="385747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>
          <p:graphicFrame>
            <p:nvGraphicFramePr>
              <p:cNvPr id="7" name="Diagram 6">
                <a:extLst>
                  <a:ext uri="{FF2B5EF4-FFF2-40B4-BE49-F238E27FC236}">
                    <a16:creationId xmlns:a16="http://schemas.microsoft.com/office/drawing/2014/main" id="{589238BB-9DFB-1342-ACF3-76A0C127A65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75815698"/>
                  </p:ext>
                </p:extLst>
              </p:nvPr>
            </p:nvGraphicFramePr>
            <p:xfrm>
              <a:off x="2109332" y="1915630"/>
              <a:ext cx="8128000" cy="385747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4" r:qs="rId5" r:cs="rId6"/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7172EA1-A453-CB4C-B46C-B2D8CF8AC291}"/>
              </a:ext>
            </a:extLst>
          </p:cNvPr>
          <p:cNvSpPr txBox="1"/>
          <p:nvPr/>
        </p:nvSpPr>
        <p:spPr>
          <a:xfrm>
            <a:off x="4970952" y="2683654"/>
            <a:ext cx="2404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Training schedule</a:t>
            </a:r>
            <a:endParaRPr lang="x-none" sz="2400" b="1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3BD341-DEC6-44D3-8F11-7DE07EED4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6BF47C-B0A6-4D0C-B733-8F43B7301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828E88-F659-4256-A1B4-F191EC6A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84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8A7D-76D6-8649-BDAB-ADB93C4A8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Ensemble distillation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35D005-EB5B-C44D-B364-97ECCF4DBB0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2000" b="1" dirty="0"/>
                  <a:t>Approximate a computationally complex </a:t>
                </a:r>
                <a:r>
                  <a:rPr lang="en-US" sz="2000" b="1" dirty="0">
                    <a:ea typeface="+mn-lt"/>
                    <a:cs typeface="+mn-lt"/>
                  </a:rPr>
                  <a:t>ensemble with a single lightweight model during inference</a:t>
                </a:r>
              </a:p>
              <a:p>
                <a:r>
                  <a:rPr lang="en-US" sz="2000" dirty="0">
                    <a:ea typeface="+mn-lt"/>
                    <a:cs typeface="+mn-lt"/>
                  </a:rPr>
                  <a:t>Assumptions:</a:t>
                </a:r>
                <a:endParaRPr lang="en-US" sz="20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2000" dirty="0">
                    <a:cs typeface="Arial" panose="020B0604020202020204" pitchFamily="34" charset="0"/>
                  </a:rPr>
                  <a:t> is an output variable for track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000" dirty="0"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𝒩</m:t>
                    </m:r>
                    <m:r>
                      <a:rPr lang="ru-R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ru-R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), 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reference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))</m:t>
                    </m:r>
                  </m:oMath>
                </a14:m>
                <a:endParaRPr lang="en-US" sz="2000" i="1" dirty="0"/>
              </a:p>
              <a:p>
                <a:pPr lvl="1"/>
                <a:r>
                  <a:rPr lang="en-US" sz="2000" dirty="0"/>
                  <a:t>Ensemble has normally-distributed </a:t>
                </a:r>
                <a14:m>
                  <m:oMath xmlns:m="http://schemas.openxmlformats.org/officeDocument/2006/math">
                    <m:r>
                      <a:rPr lang="ru-R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000" b="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reference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x-none" sz="2000" dirty="0"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cs typeface="Arial" panose="020B0604020202020204" pitchFamily="34" charset="0"/>
                  </a:rPr>
                  <a:t>-</a:t>
                </a:r>
                <a:r>
                  <a:rPr lang="x-none" sz="2000" dirty="0">
                    <a:cs typeface="Arial" panose="020B0604020202020204" pitchFamily="34" charset="0"/>
                  </a:rPr>
                  <a:t> variance of distribution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2000" dirty="0">
                    <a:cs typeface="Arial" panose="020B0604020202020204" pitchFamily="34" charset="0"/>
                  </a:rPr>
                  <a:t> </a:t>
                </a:r>
                <a:r>
                  <a:rPr lang="x-none" sz="2000" dirty="0">
                    <a:cs typeface="Arial" panose="020B0604020202020204" pitchFamily="34" charset="0"/>
                  </a:rPr>
                  <a:t>for the reference model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systematic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x-none" sz="2000" dirty="0"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cs typeface="Arial" panose="020B0604020202020204" pitchFamily="34" charset="0"/>
                  </a:rPr>
                  <a:t>-</a:t>
                </a:r>
                <a:r>
                  <a:rPr lang="x-none" sz="2000" dirty="0">
                    <a:cs typeface="Arial" panose="020B0604020202020204" pitchFamily="34" charset="0"/>
                  </a:rPr>
                  <a:t> systematic uncertainty </a:t>
                </a:r>
                <a:r>
                  <a:rPr lang="en-US" sz="2000" dirty="0">
                    <a:cs typeface="Arial" panose="020B0604020202020204" pitchFamily="34" charset="0"/>
                  </a:rPr>
                  <a:t>of</a:t>
                </a:r>
                <a:r>
                  <a:rPr lang="x-none" sz="2000" dirty="0">
                    <a:cs typeface="Arial" panose="020B0604020202020204" pitchFamily="34" charset="0"/>
                  </a:rPr>
                  <a:t> the training procedure</a:t>
                </a:r>
                <a:endParaRPr lang="x-none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35D005-EB5B-C44D-B364-97ECCF4DBB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1059" t="-1401" r="-223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3481847-B41A-4D00-BEA6-245131435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Learning to Discover, 29/04/2022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58758-B77A-422D-BBE7-C4BD8F85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"Generative models uncertainty estimation", Nikita Kazeev, nikita.kazeev@cern.ch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22505-2A8A-4E5E-AA47-C6BAFFDF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26CC15E-CEB9-4DC2-81D3-B26336EB3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1870075"/>
            <a:ext cx="5554178" cy="32548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AFBF44-784E-4238-8D3D-1C89F2AAAF36}"/>
                  </a:ext>
                </a:extLst>
              </p:cNvPr>
              <p:cNvSpPr txBox="1"/>
              <p:nvPr/>
            </p:nvSpPr>
            <p:spPr>
              <a:xfrm>
                <a:off x="7580539" y="5080472"/>
                <a:ext cx="3526972" cy="656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x-none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x-none" sz="18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SG" sz="1800" b="0" i="0" smtClean="0">
                                  <a:latin typeface="Cambria Math" panose="02040503050406030204" pitchFamily="18" charset="0"/>
                                </a:rPr>
                                <m:t>reference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 </m:t>
                          </m:r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</a:rPr>
                                <m:t>systematic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x-none" sz="1800" dirty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AFBF44-784E-4238-8D3D-1C89F2AAA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0539" y="5080472"/>
                <a:ext cx="3526972" cy="6560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E1E2E71-A95A-4444-896F-D567F8419F4E}"/>
              </a:ext>
            </a:extLst>
          </p:cNvPr>
          <p:cNvSpPr txBox="1"/>
          <p:nvPr/>
        </p:nvSpPr>
        <p:spPr>
          <a:xfrm>
            <a:off x="6824935" y="4202500"/>
            <a:ext cx="151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Toy data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263210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C6823A7FE37E642BE1D2CC3A4E7222D" ma:contentTypeVersion="12" ma:contentTypeDescription="Создание документа." ma:contentTypeScope="" ma:versionID="9c9f42a0fbd73e6711ab8a2779124b79">
  <xsd:schema xmlns:xsd="http://www.w3.org/2001/XMLSchema" xmlns:xs="http://www.w3.org/2001/XMLSchema" xmlns:p="http://schemas.microsoft.com/office/2006/metadata/properties" xmlns:ns2="c115710a-098a-48ce-8518-bc6417fcdd65" xmlns:ns3="1caf4bf1-be6c-4fcc-b208-401454e5e615" targetNamespace="http://schemas.microsoft.com/office/2006/metadata/properties" ma:root="true" ma:fieldsID="95c2e8947d4425791cb14fe842c90cb3" ns2:_="" ns3:_="">
    <xsd:import namespace="c115710a-098a-48ce-8518-bc6417fcdd65"/>
    <xsd:import namespace="1caf4bf1-be6c-4fcc-b208-401454e5e6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15710a-098a-48ce-8518-bc6417fcdd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af4bf1-be6c-4fcc-b208-401454e5e61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2F414B-D54B-47A6-9C4E-893F574F3FC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78EF530-11E5-4F6A-8B78-A5FA32C404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9999E0-5923-4429-818D-DA876229B5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15710a-098a-48ce-8518-bc6417fcdd65"/>
    <ds:schemaRef ds:uri="1caf4bf1-be6c-4fcc-b208-401454e5e6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</TotalTime>
  <Words>1389</Words>
  <Application>Microsoft Office PowerPoint</Application>
  <PresentationFormat>Widescreen</PresentationFormat>
  <Paragraphs>172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Courier New</vt:lpstr>
      <vt:lpstr>Menlo Bold</vt:lpstr>
      <vt:lpstr>Myriad Pro</vt:lpstr>
      <vt:lpstr>System Font Regular</vt:lpstr>
      <vt:lpstr>office theme</vt:lpstr>
      <vt:lpstr>Тема Office</vt:lpstr>
      <vt:lpstr>Generative models uncertainty estimation</vt:lpstr>
      <vt:lpstr>[Physics intro] Generative models are used for fast detector simulation and they are not perfect</vt:lpstr>
      <vt:lpstr>ML intro</vt:lpstr>
      <vt:lpstr>Plan</vt:lpstr>
      <vt:lpstr>LHCb RICH GAN</vt:lpstr>
      <vt:lpstr>Recap: MC Dropout</vt:lpstr>
      <vt:lpstr>PowerPoint Presentation</vt:lpstr>
      <vt:lpstr>PowerPoint Presentation</vt:lpstr>
      <vt:lpstr>Ensemble distillation</vt:lpstr>
      <vt:lpstr>Uncertainty estimation with(out) ensembles</vt:lpstr>
      <vt:lpstr>Computing efficiency uncertainty with σ_systematic </vt:lpstr>
      <vt:lpstr>Efficiency with uncertainty, uniform train/test split</vt:lpstr>
      <vt:lpstr>Extrapolation scan</vt:lpstr>
      <vt:lpstr>Distribution of the RichDLLs in a region  with training data</vt:lpstr>
      <vt:lpstr>Distribution of the RichDLLs in a region without training data</vt:lpstr>
      <vt:lpstr>Efficiency with uncertainty, extrapolation scan</vt:lpstr>
      <vt:lpstr>Instead of conclusion</vt:lpstr>
      <vt:lpstr>Backup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Nikita Kazeev</cp:lastModifiedBy>
  <cp:revision>239</cp:revision>
  <dcterms:created xsi:type="dcterms:W3CDTF">2022-04-26T06:11:10Z</dcterms:created>
  <dcterms:modified xsi:type="dcterms:W3CDTF">2022-04-29T10:30:20Z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0x0101001C6823A7FE37E642BE1D2CC3A4E7222D</vt:lpwstr>
  </property>
</Properties>
</file>