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1377" r:id="rId2"/>
    <p:sldId id="1435" r:id="rId3"/>
    <p:sldId id="1443" r:id="rId4"/>
    <p:sldId id="1433" r:id="rId5"/>
    <p:sldId id="1447" r:id="rId6"/>
    <p:sldId id="1432" r:id="rId7"/>
    <p:sldId id="1445" r:id="rId8"/>
    <p:sldId id="1444" r:id="rId9"/>
    <p:sldId id="1436" r:id="rId10"/>
    <p:sldId id="1440" r:id="rId11"/>
    <p:sldId id="1439" r:id="rId12"/>
    <p:sldId id="1441" r:id="rId13"/>
    <p:sldId id="1434" r:id="rId14"/>
    <p:sldId id="1442" r:id="rId15"/>
    <p:sldId id="1430" r:id="rId16"/>
  </p:sldIdLst>
  <p:sldSz cx="9144000" cy="6858000" type="screen4x3"/>
  <p:notesSz cx="67691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900"/>
    <a:srgbClr val="FF9933"/>
    <a:srgbClr val="FF8A82"/>
    <a:srgbClr val="FFCC66"/>
    <a:srgbClr val="000000"/>
    <a:srgbClr val="CC0099"/>
    <a:srgbClr val="FF0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9"/>
    <p:restoredTop sz="94904" autoAdjust="0"/>
  </p:normalViewPr>
  <p:slideViewPr>
    <p:cSldViewPr>
      <p:cViewPr varScale="1">
        <p:scale>
          <a:sx n="120" d="100"/>
          <a:sy n="120" d="100"/>
        </p:scale>
        <p:origin x="1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568"/>
    </p:cViewPr>
  </p:sorterViewPr>
  <p:notesViewPr>
    <p:cSldViewPr>
      <p:cViewPr varScale="1">
        <p:scale>
          <a:sx n="63" d="100"/>
          <a:sy n="63" d="100"/>
        </p:scale>
        <p:origin x="-1722" y="-114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C6DDB0-E4DC-6642-BCFA-2DBE9033F21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58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35C854-90EC-DD48-BB70-447D1E80D2B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52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35C854-90EC-DD48-BB70-447D1E80D2B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14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vt_3d_sni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26"/>
          <a:stretch>
            <a:fillRect/>
          </a:stretch>
        </p:blipFill>
        <p:spPr bwMode="auto">
          <a:xfrm>
            <a:off x="152400" y="3124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21600" cy="1524000"/>
          </a:xfrm>
        </p:spPr>
        <p:txBody>
          <a:bodyPr/>
          <a:lstStyle>
            <a:lvl1pPr algn="l">
              <a:defRPr kumimoji="0">
                <a:solidFill>
                  <a:srgbClr val="000000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00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99D7EB60-22EA-5F49-B83D-057F44C01CB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77000"/>
            <a:ext cx="762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178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762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  <p:pic>
        <p:nvPicPr>
          <p:cNvPr id="1029" name="Picture 8" descr="evt_3d_sni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26"/>
          <a:stretch>
            <a:fillRect/>
          </a:stretch>
        </p:blipFill>
        <p:spPr bwMode="auto">
          <a:xfrm>
            <a:off x="76200" y="6096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693150" y="649128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BF953C5-16BF-8B4E-B479-D646718A4AB9}" type="slidenum">
              <a:rPr lang="en-GB" sz="1800"/>
              <a:pPr>
                <a:defRPr/>
              </a:pPr>
              <a:t>‹N°›</a:t>
            </a:fld>
            <a:endParaRPr lang="en-GB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ringer.com/journal/4178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548680"/>
            <a:ext cx="7721600" cy="1986880"/>
          </a:xfrm>
        </p:spPr>
        <p:txBody>
          <a:bodyPr/>
          <a:lstStyle/>
          <a:p>
            <a:pPr algn="ctr"/>
            <a:r>
              <a:rPr lang="fr-FR" sz="3600" dirty="0"/>
              <a:t>Institut Pascal</a:t>
            </a:r>
            <a:br>
              <a:rPr lang="fr-FR" sz="3600" dirty="0"/>
            </a:br>
            <a:r>
              <a:rPr lang="fr-FR" sz="3600" dirty="0"/>
              <a:t>Learning to </a:t>
            </a:r>
            <a:r>
              <a:rPr lang="fr-FR" sz="3600" dirty="0" err="1"/>
              <a:t>Discover</a:t>
            </a:r>
            <a:br>
              <a:rPr lang="fr-FR" sz="3600" dirty="0"/>
            </a:br>
            <a:r>
              <a:rPr lang="fr-FR" sz="3600" dirty="0"/>
              <a:t>introduction</a:t>
            </a:r>
            <a:endParaRPr kumimoji="1" lang="fr-FR" sz="1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3547" y="3573016"/>
            <a:ext cx="7924800" cy="1499592"/>
          </a:xfrm>
        </p:spPr>
        <p:txBody>
          <a:bodyPr/>
          <a:lstStyle/>
          <a:p>
            <a:pPr algn="ctr"/>
            <a:endParaRPr kumimoji="1" lang="fr-FR" sz="1600" dirty="0">
              <a:solidFill>
                <a:schemeClr val="tx1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3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E9BE8B-ECD2-B74E-BD7B-12936FBA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Break-out sessions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D8FE34-E504-4440-958B-EF3F29A92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Semi auto </a:t>
            </a:r>
            <a:r>
              <a:rPr lang="fr-FR" dirty="0" err="1"/>
              <a:t>organised</a:t>
            </a:r>
            <a:endParaRPr lang="fr-FR" dirty="0"/>
          </a:p>
          <a:p>
            <a:r>
              <a:rPr lang="fr-FR" dirty="0" err="1"/>
              <a:t>Theme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in </a:t>
            </a:r>
            <a:r>
              <a:rPr lang="fr-FR" dirty="0" err="1"/>
              <a:t>google</a:t>
            </a:r>
            <a:r>
              <a:rPr lang="fr-FR" dirty="0"/>
              <a:t> doc,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and vote</a:t>
            </a:r>
          </a:p>
          <a:p>
            <a:r>
              <a:rPr lang="fr-FR" dirty="0" err="1"/>
              <a:t>Org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assign</a:t>
            </a:r>
            <a:r>
              <a:rPr lang="fr-FR" dirty="0"/>
              <a:t> </a:t>
            </a:r>
            <a:r>
              <a:rPr lang="fr-FR" dirty="0" err="1"/>
              <a:t>physical</a:t>
            </a:r>
            <a:r>
              <a:rPr lang="fr-FR" dirty="0"/>
              <a:t> and zoom room</a:t>
            </a:r>
          </a:p>
          <a:p>
            <a:r>
              <a:rPr lang="fr-FR" dirty="0"/>
              <a:t>You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there</a:t>
            </a:r>
            <a:endParaRPr lang="fr-FR" dirty="0"/>
          </a:p>
          <a:p>
            <a:r>
              <a:rPr lang="fr-FR" dirty="0"/>
              <a:t>(</a:t>
            </a:r>
            <a:r>
              <a:rPr lang="fr-FR" dirty="0" err="1"/>
              <a:t>sketchy</a:t>
            </a:r>
            <a:r>
              <a:rPr lang="fr-FR" dirty="0"/>
              <a:t>) report Tuesday end of </a:t>
            </a:r>
            <a:r>
              <a:rPr lang="fr-FR" dirty="0" err="1"/>
              <a:t>afternoon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AB3199-98D9-E947-AAC5-D7C51910E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61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56885-D893-694C-B4CD-94761780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(not) Facebook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94787D-0BB4-9F43-BEAE-26C3F8E7E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List of participants on </a:t>
            </a:r>
            <a:r>
              <a:rPr lang="fr-FR" dirty="0" err="1"/>
              <a:t>indico</a:t>
            </a:r>
            <a:r>
              <a:rPr lang="fr-FR" dirty="0"/>
              <a:t> </a:t>
            </a:r>
            <a:r>
              <a:rPr lang="fr-FR" dirty="0" err="1"/>
              <a:t>lists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or </a:t>
            </a:r>
            <a:r>
              <a:rPr lang="fr-FR" dirty="0" err="1"/>
              <a:t>remote</a:t>
            </a:r>
            <a:r>
              <a:rPr lang="fr-FR" dirty="0"/>
              <a:t> for </a:t>
            </a:r>
            <a:r>
              <a:rPr lang="fr-FR" dirty="0" err="1"/>
              <a:t>which</a:t>
            </a:r>
            <a:r>
              <a:rPr lang="fr-FR" dirty="0"/>
              <a:t> workshop and </a:t>
            </a:r>
            <a:r>
              <a:rPr lang="fr-FR" dirty="0" err="1"/>
              <a:t>conference</a:t>
            </a:r>
            <a:endParaRPr lang="fr-FR" dirty="0"/>
          </a:p>
          <a:p>
            <a:r>
              <a:rPr lang="fr-FR" dirty="0"/>
              <a:t>Google </a:t>
            </a:r>
            <a:r>
              <a:rPr lang="fr-FR" dirty="0" err="1"/>
              <a:t>sheet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one page per participant (to </a:t>
            </a:r>
            <a:r>
              <a:rPr lang="fr-FR" dirty="0" err="1"/>
              <a:t>be</a:t>
            </a:r>
            <a:r>
              <a:rPr lang="fr-FR" dirty="0"/>
              <a:t>) </a:t>
            </a:r>
            <a:r>
              <a:rPr lang="fr-FR" dirty="0" err="1"/>
              <a:t>shared</a:t>
            </a:r>
            <a:r>
              <a:rPr lang="fr-FR" dirty="0"/>
              <a:t> on </a:t>
            </a:r>
            <a:r>
              <a:rPr lang="fr-FR" dirty="0" err="1"/>
              <a:t>slack</a:t>
            </a:r>
            <a:endParaRPr lang="fr-FR" dirty="0"/>
          </a:p>
          <a:p>
            <a:pPr lvl="1"/>
            <a:r>
              <a:rPr lang="fr-FR" dirty="0" err="1"/>
              <a:t>Please</a:t>
            </a:r>
            <a:r>
              <a:rPr lang="fr-FR" dirty="0"/>
              <a:t> duplicate first (</a:t>
            </a:r>
            <a:r>
              <a:rPr lang="fr-FR" dirty="0" err="1"/>
              <a:t>dummy</a:t>
            </a:r>
            <a:r>
              <a:rPr lang="fr-FR" dirty="0"/>
              <a:t>) page and </a:t>
            </a:r>
            <a:r>
              <a:rPr lang="fr-FR" dirty="0" err="1"/>
              <a:t>briefly</a:t>
            </a:r>
            <a:r>
              <a:rPr lang="fr-FR" dirty="0"/>
              <a:t> </a:t>
            </a:r>
            <a:r>
              <a:rPr lang="fr-FR" dirty="0" err="1"/>
              <a:t>introduce</a:t>
            </a:r>
            <a:r>
              <a:rPr lang="fr-FR" dirty="0"/>
              <a:t> </a:t>
            </a:r>
            <a:r>
              <a:rPr lang="fr-FR" dirty="0" err="1"/>
              <a:t>yourself</a:t>
            </a:r>
            <a:r>
              <a:rPr lang="fr-FR" dirty="0"/>
              <a:t>, </a:t>
            </a:r>
            <a:r>
              <a:rPr lang="fr-FR" dirty="0" err="1"/>
              <a:t>recent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, </a:t>
            </a:r>
            <a:r>
              <a:rPr lang="fr-FR" dirty="0" err="1"/>
              <a:t>interest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128AE7-C6B8-1C43-A2B6-DAD25A6BE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10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342EF-B315-994B-8F5F-8852C059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Workshop </a:t>
            </a:r>
            <a:r>
              <a:rPr lang="fr-FR" sz="2800" dirty="0" err="1"/>
              <a:t>summary</a:t>
            </a:r>
            <a:r>
              <a:rPr lang="fr-FR" sz="2800" dirty="0"/>
              <a:t> at the final </a:t>
            </a:r>
            <a:r>
              <a:rPr lang="fr-FR" sz="2800" dirty="0" err="1"/>
              <a:t>conference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3CBE85-91B4-9D4C-AE49-91F0EFFD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Each</a:t>
            </a:r>
            <a:r>
              <a:rPr lang="fr-FR" dirty="0"/>
              <a:t> workshop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summarised</a:t>
            </a:r>
            <a:r>
              <a:rPr lang="fr-FR" dirty="0"/>
              <a:t> in 30’ at the final </a:t>
            </a:r>
            <a:r>
              <a:rPr lang="fr-FR" dirty="0" err="1"/>
              <a:t>conference</a:t>
            </a:r>
            <a:endParaRPr lang="fr-FR" dirty="0"/>
          </a:p>
          <a:p>
            <a:r>
              <a:rPr lang="fr-FR" dirty="0"/>
              <a:t>Savannah </a:t>
            </a:r>
            <a:r>
              <a:rPr lang="fr-FR" dirty="0" err="1"/>
              <a:t>Thais</a:t>
            </a:r>
            <a:r>
              <a:rPr lang="fr-FR" dirty="0"/>
              <a:t> </a:t>
            </a:r>
            <a:r>
              <a:rPr lang="fr-FR" dirty="0" err="1"/>
              <a:t>kindly</a:t>
            </a:r>
            <a:r>
              <a:rPr lang="fr-FR" dirty="0"/>
              <a:t> </a:t>
            </a:r>
            <a:r>
              <a:rPr lang="fr-FR" dirty="0" err="1"/>
              <a:t>volunteered</a:t>
            </a:r>
            <a:r>
              <a:rPr lang="fr-FR" dirty="0"/>
              <a:t> for </a:t>
            </a:r>
            <a:r>
              <a:rPr lang="fr-FR" dirty="0" err="1"/>
              <a:t>this</a:t>
            </a:r>
            <a:r>
              <a:rPr lang="fr-FR" dirty="0"/>
              <a:t> one</a:t>
            </a:r>
          </a:p>
          <a:p>
            <a:pPr lvl="1"/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might</a:t>
            </a:r>
            <a:r>
              <a:rPr lang="fr-FR" dirty="0"/>
              <a:t> </a:t>
            </a:r>
            <a:r>
              <a:rPr lang="fr-FR" dirty="0" err="1"/>
              <a:t>ask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inputs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52E6C4-EE91-FA4F-8213-5A56EF60A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E42C3-A9E2-8B43-989C-C5804097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Outcome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63535-1E98-6A45-81B5-570A51252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started</a:t>
            </a:r>
            <a:r>
              <a:rPr lang="fr-FR" dirty="0"/>
              <a:t> or </a:t>
            </a:r>
            <a:r>
              <a:rPr lang="fr-FR" dirty="0" err="1"/>
              <a:t>continued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collaboration </a:t>
            </a:r>
            <a:r>
              <a:rPr lang="fr-FR" dirty="0" err="1"/>
              <a:t>enriched</a:t>
            </a:r>
            <a:r>
              <a:rPr lang="fr-FR" dirty="0"/>
              <a:t> in </a:t>
            </a:r>
            <a:r>
              <a:rPr lang="fr-FR" dirty="0" err="1"/>
              <a:t>these</a:t>
            </a:r>
            <a:r>
              <a:rPr lang="fr-FR" dirty="0"/>
              <a:t> workshops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published</a:t>
            </a:r>
            <a:r>
              <a:rPr lang="fr-FR" dirty="0"/>
              <a:t> in </a:t>
            </a:r>
            <a:r>
              <a:rPr lang="fr-FR" dirty="0" err="1"/>
              <a:t>special</a:t>
            </a:r>
            <a:r>
              <a:rPr lang="fr-FR" dirty="0"/>
              <a:t> </a:t>
            </a:r>
            <a:r>
              <a:rPr lang="fr-FR" dirty="0" err="1"/>
              <a:t>edition</a:t>
            </a:r>
            <a:r>
              <a:rPr lang="fr-FR" dirty="0"/>
              <a:t> of </a:t>
            </a:r>
            <a:r>
              <a:rPr lang="fr-FR" dirty="0" err="1">
                <a:hlinkClick r:id="rId2"/>
              </a:rPr>
              <a:t>Computing</a:t>
            </a:r>
            <a:r>
              <a:rPr lang="fr-FR" dirty="0">
                <a:hlinkClick r:id="rId2"/>
              </a:rPr>
              <a:t> and Software for the </a:t>
            </a:r>
            <a:r>
              <a:rPr lang="fr-FR" dirty="0" err="1">
                <a:hlinkClick r:id="rId2"/>
              </a:rPr>
              <a:t>Big</a:t>
            </a:r>
            <a:r>
              <a:rPr lang="fr-FR" dirty="0">
                <a:hlinkClick r:id="rId2"/>
              </a:rPr>
              <a:t> Science</a:t>
            </a:r>
            <a:r>
              <a:rPr lang="fr-FR" dirty="0"/>
              <a:t>. </a:t>
            </a:r>
          </a:p>
          <a:p>
            <a:r>
              <a:rPr lang="fr-FR" dirty="0"/>
              <a:t>If </a:t>
            </a:r>
            <a:r>
              <a:rPr lang="fr-FR" dirty="0" err="1"/>
              <a:t>interested</a:t>
            </a:r>
            <a:r>
              <a:rPr lang="fr-FR" dirty="0"/>
              <a:t>, talk to one of the organiser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CDFB3A-62CC-BC4B-9FB1-7A98714FD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77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C5872-40A2-DF49-9B28-C2F12890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Organising</a:t>
            </a:r>
            <a:r>
              <a:rPr lang="fr-FR" dirty="0"/>
              <a:t> </a:t>
            </a:r>
            <a:r>
              <a:rPr lang="fr-FR" dirty="0" err="1"/>
              <a:t>committee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192C20-774C-FB44-9B24-2E9F779E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400" dirty="0">
                <a:solidFill>
                  <a:srgbClr val="FF0000"/>
                </a:solidFill>
              </a:rPr>
              <a:t>Sabrina </a:t>
            </a:r>
            <a:r>
              <a:rPr lang="fr-FR" sz="1400" dirty="0" err="1">
                <a:solidFill>
                  <a:srgbClr val="FF0000"/>
                </a:solidFill>
              </a:rPr>
              <a:t>Soccard</a:t>
            </a:r>
            <a:r>
              <a:rPr lang="fr-FR" sz="1400" dirty="0">
                <a:solidFill>
                  <a:srgbClr val="FF0000"/>
                </a:solidFill>
              </a:rPr>
              <a:t>, Program Manager at Institut Pascal</a:t>
            </a:r>
          </a:p>
          <a:p>
            <a:r>
              <a:rPr lang="fr-FR" sz="1400" dirty="0"/>
              <a:t>Peter Battaglia, senior </a:t>
            </a:r>
            <a:r>
              <a:rPr lang="fr-FR" sz="1400" dirty="0" err="1"/>
              <a:t>scientist</a:t>
            </a:r>
            <a:r>
              <a:rPr lang="fr-FR" sz="1400" dirty="0"/>
              <a:t> at Google </a:t>
            </a:r>
            <a:r>
              <a:rPr lang="fr-FR" sz="1400" dirty="0" err="1"/>
              <a:t>Deepmind</a:t>
            </a:r>
            <a:endParaRPr lang="fr-FR" sz="1400" dirty="0"/>
          </a:p>
          <a:p>
            <a:r>
              <a:rPr lang="fr-FR" sz="1400" dirty="0"/>
              <a:t>Anja Butter, ITP Heidelberg : </a:t>
            </a:r>
            <a:r>
              <a:rPr lang="fr-FR" sz="1400" dirty="0" err="1"/>
              <a:t>generator</a:t>
            </a:r>
            <a:r>
              <a:rPr lang="fr-FR" sz="1400" dirty="0"/>
              <a:t> </a:t>
            </a:r>
            <a:r>
              <a:rPr lang="fr-FR" sz="1400" dirty="0" err="1"/>
              <a:t>models</a:t>
            </a:r>
            <a:r>
              <a:rPr lang="fr-FR" sz="1400" dirty="0"/>
              <a:t> and </a:t>
            </a:r>
            <a:r>
              <a:rPr lang="fr-FR" sz="1400" dirty="0" err="1"/>
              <a:t>uncertainties</a:t>
            </a:r>
            <a:r>
              <a:rPr lang="fr-FR" sz="1400" dirty="0"/>
              <a:t> in ML for </a:t>
            </a:r>
            <a:r>
              <a:rPr lang="fr-FR" sz="1400" dirty="0" err="1"/>
              <a:t>Particle</a:t>
            </a:r>
            <a:r>
              <a:rPr lang="fr-FR" sz="1400" dirty="0"/>
              <a:t> </a:t>
            </a:r>
            <a:r>
              <a:rPr lang="fr-FR" sz="1400" dirty="0" err="1"/>
              <a:t>Physics</a:t>
            </a:r>
            <a:endParaRPr lang="fr-FR" sz="1400" dirty="0"/>
          </a:p>
          <a:p>
            <a:r>
              <a:rPr lang="fr-FR" sz="1400" dirty="0"/>
              <a:t>Cécile Germain : </a:t>
            </a:r>
            <a:r>
              <a:rPr lang="fr-FR" sz="1400" dirty="0" err="1"/>
              <a:t>Emeritus</a:t>
            </a:r>
            <a:r>
              <a:rPr lang="fr-FR" sz="1400" dirty="0"/>
              <a:t> </a:t>
            </a:r>
            <a:r>
              <a:rPr lang="fr-FR" sz="1400" dirty="0" err="1"/>
              <a:t>professor</a:t>
            </a:r>
            <a:r>
              <a:rPr lang="fr-FR" sz="1400" dirty="0"/>
              <a:t> (computer science) Université Paris-Saclay, LRI-CNRS, and INRIA TAU team, organiser of the 2014 </a:t>
            </a:r>
            <a:r>
              <a:rPr lang="fr-FR" sz="1400" dirty="0" err="1"/>
              <a:t>HiggsML</a:t>
            </a:r>
            <a:r>
              <a:rPr lang="fr-FR" sz="1400" dirty="0"/>
              <a:t> and 2018-2019 </a:t>
            </a:r>
            <a:r>
              <a:rPr lang="fr-FR" sz="1400" dirty="0" err="1"/>
              <a:t>TrackML</a:t>
            </a:r>
            <a:r>
              <a:rPr lang="fr-FR" sz="1400" dirty="0"/>
              <a:t> challenge</a:t>
            </a:r>
          </a:p>
          <a:p>
            <a:r>
              <a:rPr lang="fr-FR" sz="1400" dirty="0"/>
              <a:t>Tobias </a:t>
            </a:r>
            <a:r>
              <a:rPr lang="fr-FR" sz="1400" dirty="0" err="1"/>
              <a:t>Golling</a:t>
            </a:r>
            <a:r>
              <a:rPr lang="fr-FR" sz="1400" dirty="0"/>
              <a:t>, </a:t>
            </a:r>
            <a:r>
              <a:rPr lang="fr-FR" sz="1400" dirty="0" err="1"/>
              <a:t>associate</a:t>
            </a:r>
            <a:r>
              <a:rPr lang="fr-FR" sz="1400" dirty="0"/>
              <a:t> </a:t>
            </a:r>
            <a:r>
              <a:rPr lang="fr-FR" sz="1400" dirty="0" err="1"/>
              <a:t>professor</a:t>
            </a:r>
            <a:r>
              <a:rPr lang="fr-FR" sz="1400" dirty="0"/>
              <a:t> at Université de Genève, </a:t>
            </a:r>
            <a:r>
              <a:rPr lang="fr-FR" sz="1400" dirty="0" err="1"/>
              <a:t>generative</a:t>
            </a:r>
            <a:r>
              <a:rPr lang="fr-FR" sz="1400" dirty="0"/>
              <a:t> </a:t>
            </a:r>
            <a:r>
              <a:rPr lang="fr-FR" sz="1400" dirty="0" err="1"/>
              <a:t>models</a:t>
            </a:r>
            <a:r>
              <a:rPr lang="fr-FR" sz="1400" dirty="0"/>
              <a:t> and </a:t>
            </a:r>
            <a:r>
              <a:rPr lang="fr-FR" sz="1400" dirty="0" err="1"/>
              <a:t>anomaly</a:t>
            </a:r>
            <a:r>
              <a:rPr lang="fr-FR" sz="1400" dirty="0"/>
              <a:t> </a:t>
            </a:r>
            <a:r>
              <a:rPr lang="fr-FR" sz="1400" dirty="0" err="1"/>
              <a:t>detection</a:t>
            </a:r>
            <a:r>
              <a:rPr lang="fr-FR" sz="1400" dirty="0"/>
              <a:t> for </a:t>
            </a:r>
            <a:r>
              <a:rPr lang="fr-FR" sz="1400" dirty="0" err="1"/>
              <a:t>particle</a:t>
            </a:r>
            <a:r>
              <a:rPr lang="fr-FR" sz="1400" dirty="0"/>
              <a:t> </a:t>
            </a:r>
            <a:r>
              <a:rPr lang="fr-FR" sz="1400" dirty="0" err="1"/>
              <a:t>physics</a:t>
            </a:r>
            <a:endParaRPr lang="fr-FR" sz="1400" dirty="0"/>
          </a:p>
          <a:p>
            <a:r>
              <a:rPr lang="fr-FR" sz="1400" dirty="0"/>
              <a:t>Vladimir </a:t>
            </a:r>
            <a:r>
              <a:rPr lang="fr-FR" sz="1400" dirty="0" err="1"/>
              <a:t>Vava</a:t>
            </a:r>
            <a:r>
              <a:rPr lang="fr-FR" sz="1400" dirty="0"/>
              <a:t> Gligorov, CNRS/IN2P3 LPNHE,  leader of the </a:t>
            </a:r>
            <a:r>
              <a:rPr lang="fr-FR" sz="1400" dirty="0" err="1"/>
              <a:t>LHCb</a:t>
            </a:r>
            <a:r>
              <a:rPr lang="fr-FR" sz="1400" dirty="0"/>
              <a:t> Real Time </a:t>
            </a:r>
            <a:r>
              <a:rPr lang="fr-FR" sz="1400" dirty="0" err="1"/>
              <a:t>analysis</a:t>
            </a:r>
            <a:r>
              <a:rPr lang="fr-FR" sz="1400" dirty="0"/>
              <a:t> </a:t>
            </a:r>
            <a:r>
              <a:rPr lang="fr-FR" sz="1400" dirty="0" err="1"/>
              <a:t>project</a:t>
            </a:r>
            <a:r>
              <a:rPr lang="fr-FR" sz="1400" dirty="0"/>
              <a:t>, organiser of the Real Time </a:t>
            </a:r>
            <a:r>
              <a:rPr lang="fr-FR" sz="1400" dirty="0" err="1"/>
              <a:t>Analysis</a:t>
            </a:r>
            <a:r>
              <a:rPr lang="fr-FR" sz="1400" dirty="0"/>
              <a:t> Institut Pascal Workshop</a:t>
            </a:r>
          </a:p>
          <a:p>
            <a:r>
              <a:rPr lang="fr-FR" sz="1400" dirty="0" err="1"/>
              <a:t>Eilam</a:t>
            </a:r>
            <a:r>
              <a:rPr lang="fr-FR" sz="1400" dirty="0"/>
              <a:t> Gross, Weizmann Institute, organiser of the </a:t>
            </a:r>
            <a:r>
              <a:rPr lang="fr-FR" sz="1400" dirty="0" err="1"/>
              <a:t>Hammers</a:t>
            </a:r>
            <a:r>
              <a:rPr lang="fr-FR" sz="1400" dirty="0"/>
              <a:t> and </a:t>
            </a:r>
            <a:r>
              <a:rPr lang="fr-FR" sz="1400" dirty="0" err="1"/>
              <a:t>Nails</a:t>
            </a:r>
            <a:r>
              <a:rPr lang="fr-FR" sz="1400" dirty="0"/>
              <a:t> 2017 and 2019 workshop</a:t>
            </a:r>
          </a:p>
          <a:p>
            <a:r>
              <a:rPr lang="fr-FR" sz="1400" dirty="0"/>
              <a:t>Michael Kagan, SLAC, </a:t>
            </a:r>
            <a:r>
              <a:rPr lang="fr-FR" sz="1400" dirty="0" err="1"/>
              <a:t>co-coordinator</a:t>
            </a:r>
            <a:r>
              <a:rPr lang="fr-FR" sz="1400" dirty="0"/>
              <a:t> of CERN </a:t>
            </a:r>
            <a:r>
              <a:rPr lang="fr-FR" sz="1400" dirty="0" err="1"/>
              <a:t>Interexperiment</a:t>
            </a:r>
            <a:r>
              <a:rPr lang="fr-FR" sz="1400" dirty="0"/>
              <a:t> Machine Learning group</a:t>
            </a:r>
          </a:p>
          <a:p>
            <a:r>
              <a:rPr lang="fr-FR" sz="1400" dirty="0"/>
              <a:t>Danilo </a:t>
            </a:r>
            <a:r>
              <a:rPr lang="fr-FR" sz="1400" dirty="0" err="1"/>
              <a:t>Rezende</a:t>
            </a:r>
            <a:r>
              <a:rPr lang="fr-FR" sz="1400" dirty="0"/>
              <a:t>, </a:t>
            </a:r>
            <a:r>
              <a:rPr lang="fr-FR" sz="1400" dirty="0" err="1"/>
              <a:t>Researcher</a:t>
            </a:r>
            <a:r>
              <a:rPr lang="fr-FR" sz="1400" dirty="0"/>
              <a:t> on </a:t>
            </a:r>
            <a:r>
              <a:rPr lang="fr-FR" sz="1400" dirty="0" err="1"/>
              <a:t>Probabilistic</a:t>
            </a:r>
            <a:r>
              <a:rPr lang="fr-FR" sz="1400" dirty="0"/>
              <a:t> </a:t>
            </a:r>
            <a:r>
              <a:rPr lang="fr-FR" sz="1400" dirty="0" err="1"/>
              <a:t>Methods</a:t>
            </a:r>
            <a:r>
              <a:rPr lang="fr-FR" sz="1400" dirty="0"/>
              <a:t> for </a:t>
            </a:r>
            <a:r>
              <a:rPr lang="fr-FR" sz="1400" dirty="0" err="1"/>
              <a:t>Decision</a:t>
            </a:r>
            <a:r>
              <a:rPr lang="fr-FR" sz="1400" dirty="0"/>
              <a:t> </a:t>
            </a:r>
            <a:r>
              <a:rPr lang="fr-FR" sz="1400" dirty="0" err="1"/>
              <a:t>Making</a:t>
            </a:r>
            <a:r>
              <a:rPr lang="fr-FR" sz="1400" dirty="0"/>
              <a:t>, Senior Staff </a:t>
            </a:r>
            <a:r>
              <a:rPr lang="fr-FR" sz="1400" dirty="0" err="1"/>
              <a:t>Researcher</a:t>
            </a:r>
            <a:r>
              <a:rPr lang="fr-FR" sz="1400" dirty="0"/>
              <a:t> and Team Lead at Google </a:t>
            </a:r>
            <a:r>
              <a:rPr lang="fr-FR" sz="1400" dirty="0" err="1"/>
              <a:t>Deepmind</a:t>
            </a:r>
            <a:endParaRPr lang="fr-FR" sz="1400" dirty="0"/>
          </a:p>
          <a:p>
            <a:r>
              <a:rPr lang="fr-FR" sz="1400" dirty="0"/>
              <a:t>David Rousseau, CNRS/IN2P3 </a:t>
            </a:r>
            <a:r>
              <a:rPr lang="fr-FR" sz="1400" dirty="0" err="1"/>
              <a:t>IJCLab</a:t>
            </a:r>
            <a:r>
              <a:rPr lang="fr-FR" sz="1400" dirty="0"/>
              <a:t> : former </a:t>
            </a:r>
            <a:r>
              <a:rPr lang="fr-FR" sz="1400" dirty="0" err="1"/>
              <a:t>co-coordinator</a:t>
            </a:r>
            <a:r>
              <a:rPr lang="fr-FR" sz="1400" dirty="0"/>
              <a:t> of ATLAS Machine Learning group, </a:t>
            </a:r>
            <a:r>
              <a:rPr lang="fr-FR" sz="1400" dirty="0" err="1"/>
              <a:t>co-coordinator</a:t>
            </a:r>
            <a:r>
              <a:rPr lang="fr-FR" sz="1400" dirty="0"/>
              <a:t> of the LHC </a:t>
            </a:r>
            <a:r>
              <a:rPr lang="fr-FR" sz="1400" dirty="0" err="1"/>
              <a:t>Interexperiment</a:t>
            </a:r>
            <a:r>
              <a:rPr lang="fr-FR" sz="1400" dirty="0"/>
              <a:t> Machine Learning Group, organiser of the 2014 </a:t>
            </a:r>
            <a:r>
              <a:rPr lang="fr-FR" sz="1400" dirty="0" err="1"/>
              <a:t>Higgs</a:t>
            </a:r>
            <a:r>
              <a:rPr lang="fr-FR" sz="1400" dirty="0"/>
              <a:t> Machine Learning challenge, and of the 2018-2019 </a:t>
            </a:r>
            <a:r>
              <a:rPr lang="fr-FR" sz="1400" dirty="0" err="1"/>
              <a:t>TrackML</a:t>
            </a:r>
            <a:r>
              <a:rPr lang="fr-FR" sz="1400" dirty="0"/>
              <a:t> challenge</a:t>
            </a:r>
          </a:p>
          <a:p>
            <a:r>
              <a:rPr lang="fr-FR" sz="1400" dirty="0"/>
              <a:t>Andreas </a:t>
            </a:r>
            <a:r>
              <a:rPr lang="fr-FR" sz="1400" dirty="0" err="1"/>
              <a:t>Salzburger</a:t>
            </a:r>
            <a:r>
              <a:rPr lang="fr-FR" sz="1400" dirty="0"/>
              <a:t>, CERN, </a:t>
            </a:r>
            <a:r>
              <a:rPr lang="fr-FR" sz="1400" dirty="0" err="1"/>
              <a:t>coordinator</a:t>
            </a:r>
            <a:r>
              <a:rPr lang="fr-FR" sz="1400" dirty="0"/>
              <a:t> of the ATLAS software upgrade group, organiser of the 2018-2019 </a:t>
            </a:r>
            <a:r>
              <a:rPr lang="fr-FR" sz="1400" dirty="0" err="1"/>
              <a:t>TrackML</a:t>
            </a:r>
            <a:r>
              <a:rPr lang="fr-FR" sz="1400" dirty="0"/>
              <a:t> challenge and organiser of the Advanced Pattern Recognition Institut Pascal Workshop</a:t>
            </a:r>
          </a:p>
          <a:p>
            <a:r>
              <a:rPr lang="fr-FR" sz="1400" dirty="0"/>
              <a:t>Savannah </a:t>
            </a:r>
            <a:r>
              <a:rPr lang="fr-FR" sz="1400" dirty="0" err="1"/>
              <a:t>Thais</a:t>
            </a:r>
            <a:r>
              <a:rPr lang="fr-FR" sz="1400" dirty="0"/>
              <a:t>, Princeton, </a:t>
            </a:r>
            <a:r>
              <a:rPr lang="fr-FR" sz="1400" dirty="0" err="1"/>
              <a:t>representation</a:t>
            </a:r>
            <a:r>
              <a:rPr lang="fr-FR" sz="1400" dirty="0"/>
              <a:t> </a:t>
            </a:r>
            <a:r>
              <a:rPr lang="fr-FR" sz="1400" dirty="0" err="1"/>
              <a:t>learning</a:t>
            </a:r>
            <a:r>
              <a:rPr lang="fr-FR" sz="1400" dirty="0"/>
              <a:t> for  </a:t>
            </a:r>
            <a:r>
              <a:rPr lang="fr-FR" sz="1400" dirty="0" err="1"/>
              <a:t>Particle</a:t>
            </a:r>
            <a:r>
              <a:rPr lang="fr-FR" sz="1400" dirty="0"/>
              <a:t> </a:t>
            </a:r>
            <a:r>
              <a:rPr lang="fr-FR" sz="1400" dirty="0" err="1"/>
              <a:t>Physics</a:t>
            </a:r>
            <a:r>
              <a:rPr lang="fr-FR" sz="1400" dirty="0"/>
              <a:t>, AI and </a:t>
            </a:r>
            <a:r>
              <a:rPr lang="fr-FR" sz="1400" dirty="0" err="1"/>
              <a:t>ethics</a:t>
            </a:r>
            <a:endParaRPr lang="fr-FR" sz="1400" dirty="0"/>
          </a:p>
          <a:p>
            <a:r>
              <a:rPr lang="fr-FR" sz="1400" dirty="0"/>
              <a:t>Jean-Roch </a:t>
            </a:r>
            <a:r>
              <a:rPr lang="fr-FR" sz="1400" dirty="0" err="1"/>
              <a:t>Vlimant</a:t>
            </a:r>
            <a:r>
              <a:rPr lang="fr-FR" sz="1400" dirty="0"/>
              <a:t>,  Caltech, </a:t>
            </a:r>
            <a:r>
              <a:rPr lang="fr-FR" sz="1400" dirty="0" err="1"/>
              <a:t>co-coordinator</a:t>
            </a:r>
            <a:r>
              <a:rPr lang="fr-FR" sz="1400" dirty="0"/>
              <a:t> of CMS Machine Learning group, organiser of the 2018-2019 </a:t>
            </a:r>
            <a:r>
              <a:rPr lang="fr-FR" sz="1400" dirty="0" err="1"/>
              <a:t>TrackML</a:t>
            </a:r>
            <a:r>
              <a:rPr lang="fr-FR" sz="1400" dirty="0"/>
              <a:t> challenge</a:t>
            </a:r>
          </a:p>
          <a:p>
            <a:r>
              <a:rPr lang="fr-FR" sz="1400" dirty="0"/>
              <a:t>Slava </a:t>
            </a:r>
            <a:r>
              <a:rPr lang="fr-FR" sz="1400" dirty="0" err="1"/>
              <a:t>Voloshynovskiy</a:t>
            </a:r>
            <a:r>
              <a:rPr lang="fr-FR" sz="1400" dirty="0"/>
              <a:t>, </a:t>
            </a:r>
            <a:r>
              <a:rPr lang="fr-FR" sz="1400" dirty="0" err="1"/>
              <a:t>head</a:t>
            </a:r>
            <a:r>
              <a:rPr lang="fr-FR" sz="1400" dirty="0"/>
              <a:t> of </a:t>
            </a:r>
            <a:r>
              <a:rPr lang="fr-FR" sz="1400" dirty="0" err="1"/>
              <a:t>Stochastic</a:t>
            </a:r>
            <a:r>
              <a:rPr lang="fr-FR" sz="1400" dirty="0"/>
              <a:t> Information </a:t>
            </a:r>
            <a:r>
              <a:rPr lang="fr-FR" sz="1400" dirty="0" err="1"/>
              <a:t>Processing</a:t>
            </a:r>
            <a:r>
              <a:rPr lang="fr-FR" sz="1400" dirty="0"/>
              <a:t> group,  Université de Genève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03ED49-6BAC-DE46-84AB-E53D66E8A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112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360D0-93F9-9F48-AE18-AFD68380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Sponsors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469473-3AAD-F04A-A28C-4406B0A18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Thanks</a:t>
            </a:r>
            <a:r>
              <a:rPr lang="fr-FR" dirty="0"/>
              <a:t> to </a:t>
            </a:r>
            <a:r>
              <a:rPr lang="fr-FR" dirty="0" err="1"/>
              <a:t>our</a:t>
            </a:r>
            <a:r>
              <a:rPr lang="fr-FR" dirty="0"/>
              <a:t> sponsors (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indico</a:t>
            </a:r>
            <a:r>
              <a:rPr lang="fr-FR" dirty="0"/>
              <a:t> Menu)</a:t>
            </a:r>
          </a:p>
          <a:p>
            <a:pPr lvl="1"/>
            <a:r>
              <a:rPr lang="fr-FR" dirty="0"/>
              <a:t>Institut Pascal</a:t>
            </a:r>
          </a:p>
          <a:p>
            <a:pPr lvl="1"/>
            <a:r>
              <a:rPr lang="fr-FR" dirty="0"/>
              <a:t>Paris Saclay Center for Data Science</a:t>
            </a:r>
          </a:p>
          <a:p>
            <a:pPr lvl="1"/>
            <a:r>
              <a:rPr lang="fr-FR" dirty="0" err="1"/>
              <a:t>TrackML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DataIA</a:t>
            </a:r>
            <a:endParaRPr lang="fr-FR" dirty="0"/>
          </a:p>
          <a:p>
            <a:pPr lvl="1"/>
            <a:r>
              <a:rPr lang="fr-FR" dirty="0"/>
              <a:t>CNRS/IN2P3</a:t>
            </a:r>
          </a:p>
          <a:p>
            <a:pPr lvl="1"/>
            <a:r>
              <a:rPr lang="fr-FR" dirty="0" err="1"/>
              <a:t>Recept</a:t>
            </a:r>
            <a:endParaRPr lang="fr-FR" dirty="0"/>
          </a:p>
          <a:p>
            <a:pPr lvl="1"/>
            <a:r>
              <a:rPr lang="fr-FR" dirty="0" err="1"/>
              <a:t>Dark</a:t>
            </a:r>
            <a:r>
              <a:rPr lang="fr-FR" dirty="0"/>
              <a:t> </a:t>
            </a:r>
            <a:r>
              <a:rPr lang="fr-FR" dirty="0" err="1"/>
              <a:t>Matter</a:t>
            </a:r>
            <a:r>
              <a:rPr lang="fr-FR" dirty="0"/>
              <a:t> </a:t>
            </a:r>
            <a:r>
              <a:rPr lang="fr-FR" dirty="0" err="1"/>
              <a:t>Lab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3DF731-F6B5-EF40-96A2-9F6B5C933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6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30B6C-5198-4F4E-95BC-62625954A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3rd of a </a:t>
            </a:r>
            <a:r>
              <a:rPr lang="fr-FR" dirty="0" err="1"/>
              <a:t>series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1B3D66-9E29-9146-A51A-124C90BA2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15-26 </a:t>
            </a:r>
            <a:r>
              <a:rPr lang="fr-FR" dirty="0" err="1"/>
              <a:t>Jul</a:t>
            </a:r>
            <a:r>
              <a:rPr lang="fr-FR" dirty="0"/>
              <a:t> 2019: Real time </a:t>
            </a:r>
            <a:r>
              <a:rPr lang="fr-FR" dirty="0" err="1"/>
              <a:t>analysis</a:t>
            </a:r>
            <a:r>
              <a:rPr lang="fr-FR" dirty="0"/>
              <a:t> workshop </a:t>
            </a:r>
          </a:p>
          <a:p>
            <a:r>
              <a:rPr lang="fr-FR" dirty="0"/>
              <a:t>14-25 </a:t>
            </a:r>
            <a:r>
              <a:rPr lang="fr-FR" dirty="0" err="1"/>
              <a:t>Oct</a:t>
            </a:r>
            <a:r>
              <a:rPr lang="fr-FR" dirty="0"/>
              <a:t> 2019: Advanced Pattern recognition </a:t>
            </a:r>
          </a:p>
          <a:p>
            <a:r>
              <a:rPr lang="fr-FR" dirty="0"/>
              <a:t>Learning to </a:t>
            </a:r>
            <a:r>
              <a:rPr lang="fr-FR" dirty="0" err="1"/>
              <a:t>discover</a:t>
            </a:r>
            <a:r>
              <a:rPr lang="fr-FR" dirty="0"/>
              <a:t> : </a:t>
            </a:r>
            <a:r>
              <a:rPr lang="fr-FR" strike="sngStrike" dirty="0" err="1"/>
              <a:t>Jul</a:t>
            </a:r>
            <a:r>
              <a:rPr lang="fr-FR" strike="sngStrike" dirty="0"/>
              <a:t> 2020</a:t>
            </a:r>
            <a:r>
              <a:rPr lang="fr-FR" dirty="0"/>
              <a:t>, </a:t>
            </a:r>
            <a:r>
              <a:rPr lang="fr-FR" strike="sngStrike" dirty="0" err="1"/>
              <a:t>Feb</a:t>
            </a:r>
            <a:r>
              <a:rPr lang="fr-FR" strike="sngStrike" dirty="0"/>
              <a:t> 2021</a:t>
            </a:r>
            <a:r>
              <a:rPr lang="fr-FR" dirty="0"/>
              <a:t>, </a:t>
            </a:r>
            <a:r>
              <a:rPr lang="fr-FR" strike="sngStrike" dirty="0" err="1"/>
              <a:t>Feb</a:t>
            </a:r>
            <a:r>
              <a:rPr lang="fr-FR" strike="sngStrike" dirty="0"/>
              <a:t> 2022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April 2022!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7593CF-B778-1847-9B05-55EA53B98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97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0D4BF-A553-904F-9FC5-27CD6D38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54FA9-7F1A-8447-B803-98026EF3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19-20 : </a:t>
            </a:r>
            <a:r>
              <a:rPr lang="fr-FR" dirty="0" err="1">
                <a:solidFill>
                  <a:srgbClr val="FF0000"/>
                </a:solidFill>
              </a:rPr>
              <a:t>Representation</a:t>
            </a:r>
            <a:r>
              <a:rPr lang="fr-FR" dirty="0">
                <a:solidFill>
                  <a:srgbClr val="FF0000"/>
                </a:solidFill>
              </a:rPr>
              <a:t> Workshop</a:t>
            </a:r>
          </a:p>
          <a:p>
            <a:r>
              <a:rPr lang="fr-FR" dirty="0"/>
              <a:t>21-22 : </a:t>
            </a:r>
            <a:r>
              <a:rPr lang="fr-FR" dirty="0" err="1"/>
              <a:t>Dealing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uncertainties</a:t>
            </a:r>
            <a:r>
              <a:rPr lang="fr-FR" dirty="0"/>
              <a:t> workshop</a:t>
            </a:r>
          </a:p>
          <a:p>
            <a:r>
              <a:rPr lang="fr-FR" dirty="0"/>
              <a:t>25-26 : </a:t>
            </a:r>
            <a:r>
              <a:rPr lang="fr-FR" dirty="0" err="1"/>
              <a:t>Generators</a:t>
            </a:r>
            <a:r>
              <a:rPr lang="fr-FR" dirty="0"/>
              <a:t> workshop</a:t>
            </a:r>
          </a:p>
          <a:p>
            <a:r>
              <a:rPr lang="fr-FR" dirty="0"/>
              <a:t>27-29 : final </a:t>
            </a:r>
            <a:r>
              <a:rPr lang="fr-FR" dirty="0" err="1"/>
              <a:t>conference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Each</a:t>
            </a:r>
            <a:r>
              <a:rPr lang="fr-FR" dirty="0"/>
              <a:t> workshop : ~55 on-site participants + ~75 </a:t>
            </a:r>
            <a:r>
              <a:rPr lang="fr-FR" dirty="0" err="1"/>
              <a:t>remote</a:t>
            </a:r>
            <a:endParaRPr lang="fr-FR" dirty="0"/>
          </a:p>
          <a:p>
            <a:r>
              <a:rPr lang="fr-FR" dirty="0"/>
              <a:t>Final </a:t>
            </a:r>
            <a:r>
              <a:rPr lang="fr-FR" dirty="0" err="1"/>
              <a:t>conference</a:t>
            </a:r>
            <a:r>
              <a:rPr lang="fr-FR" dirty="0"/>
              <a:t> : 110 on-site + 80 </a:t>
            </a:r>
            <a:r>
              <a:rPr lang="fr-FR" dirty="0" err="1"/>
              <a:t>remote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600446-F128-5B42-9FA7-E22ECCFC2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01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B6B802-DC34-414E-A21C-19FE427F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Social Events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D4513C-2374-6F4D-9FB6-769F01F8CFF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fr-FR" dirty="0"/>
          </a:p>
          <a:p>
            <a:r>
              <a:rPr lang="fr-FR" dirty="0"/>
              <a:t>Tuesday</a:t>
            </a:r>
          </a:p>
          <a:p>
            <a:pPr lvl="1"/>
            <a:r>
              <a:rPr lang="fr-FR" dirty="0"/>
              <a:t>Lunch buffet</a:t>
            </a:r>
          </a:p>
          <a:p>
            <a:pPr lvl="1"/>
            <a:r>
              <a:rPr lang="fr-FR" dirty="0" err="1"/>
              <a:t>Dinner</a:t>
            </a:r>
            <a:r>
              <a:rPr lang="fr-FR" dirty="0"/>
              <a:t> 6:30 at </a:t>
            </a:r>
            <a:r>
              <a:rPr lang="fr-FR" dirty="0" err="1"/>
              <a:t>Brass</a:t>
            </a:r>
            <a:r>
              <a:rPr lang="fr-FR" dirty="0"/>
              <a:t> &amp; </a:t>
            </a:r>
            <a:r>
              <a:rPr lang="fr-FR" dirty="0" err="1"/>
              <a:t>co</a:t>
            </a:r>
            <a:r>
              <a:rPr lang="fr-FR" dirty="0"/>
              <a:t> (20’ </a:t>
            </a:r>
            <a:r>
              <a:rPr lang="fr-FR" dirty="0" err="1"/>
              <a:t>walk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on the plateau,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map</a:t>
            </a:r>
            <a:r>
              <a:rPr lang="fr-FR" dirty="0"/>
              <a:t> on </a:t>
            </a:r>
            <a:r>
              <a:rPr lang="fr-FR" dirty="0" err="1"/>
              <a:t>indico</a:t>
            </a:r>
            <a:r>
              <a:rPr lang="fr-FR" dirty="0"/>
              <a:t>).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leave</a:t>
            </a:r>
            <a:r>
              <a:rPr lang="fr-FR" dirty="0"/>
              <a:t> « en masse » </a:t>
            </a:r>
            <a:r>
              <a:rPr lang="fr-FR" dirty="0" err="1"/>
              <a:t>from</a:t>
            </a:r>
            <a:r>
              <a:rPr lang="fr-FR" dirty="0"/>
              <a:t> Institut Pascal at 6PM</a:t>
            </a:r>
          </a:p>
          <a:p>
            <a:pPr lvl="2"/>
            <a:r>
              <a:rPr lang="fr-FR" dirty="0" err="1">
                <a:solidFill>
                  <a:srgbClr val="FF0000"/>
                </a:solidFill>
              </a:rPr>
              <a:t>Please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fill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asap</a:t>
            </a:r>
            <a:r>
              <a:rPr lang="fr-FR" dirty="0">
                <a:solidFill>
                  <a:srgbClr val="FF0000"/>
                </a:solidFill>
              </a:rPr>
              <a:t> the Google </a:t>
            </a:r>
            <a:r>
              <a:rPr lang="fr-FR" dirty="0" err="1">
                <a:solidFill>
                  <a:srgbClr val="FF0000"/>
                </a:solidFill>
              </a:rPr>
              <a:t>Form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you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should</a:t>
            </a:r>
            <a:r>
              <a:rPr lang="fr-FR" dirty="0">
                <a:solidFill>
                  <a:srgbClr val="FF0000"/>
                </a:solidFill>
              </a:rPr>
              <a:t> have </a:t>
            </a:r>
            <a:r>
              <a:rPr lang="fr-FR" dirty="0" err="1">
                <a:solidFill>
                  <a:srgbClr val="FF0000"/>
                </a:solidFill>
              </a:rPr>
              <a:t>received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from</a:t>
            </a:r>
            <a:r>
              <a:rPr lang="fr-FR" dirty="0">
                <a:solidFill>
                  <a:srgbClr val="FF0000"/>
                </a:solidFill>
              </a:rPr>
              <a:t> Sabrina</a:t>
            </a:r>
          </a:p>
          <a:p>
            <a:r>
              <a:rPr lang="fr-FR" dirty="0" err="1"/>
              <a:t>Wednesday</a:t>
            </a:r>
            <a:endParaRPr lang="fr-FR" dirty="0"/>
          </a:p>
          <a:p>
            <a:pPr lvl="1"/>
            <a:r>
              <a:rPr lang="fr-FR" dirty="0"/>
              <a:t>Lunch cafeteria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D7D56C-458A-5943-9A64-9FA0A3C64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25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CFA0F-0B2F-B74F-B6B1-88264BA5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Premices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4CC286-5385-D146-A239-F5DF7F561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whole</a:t>
            </a:r>
            <a:r>
              <a:rPr lang="fr-FR" dirty="0"/>
              <a:t> Institut Pascal (</a:t>
            </a:r>
            <a:r>
              <a:rPr lang="fr-FR" dirty="0" err="1"/>
              <a:t>half</a:t>
            </a:r>
            <a:r>
              <a:rPr lang="fr-FR" dirty="0"/>
              <a:t>-building)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yours</a:t>
            </a:r>
            <a:endParaRPr lang="fr-FR" dirty="0"/>
          </a:p>
          <a:p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amphitheaters</a:t>
            </a:r>
            <a:r>
              <a:rPr lang="fr-FR" dirty="0"/>
              <a:t> the </a:t>
            </a:r>
            <a:r>
              <a:rPr lang="fr-FR" dirty="0" err="1"/>
              <a:t>big</a:t>
            </a:r>
            <a:r>
              <a:rPr lang="fr-FR" dirty="0"/>
              <a:t> 120 one and the </a:t>
            </a:r>
            <a:r>
              <a:rPr lang="fr-FR" dirty="0" err="1"/>
              <a:t>small</a:t>
            </a:r>
            <a:r>
              <a:rPr lang="fr-FR" dirty="0"/>
              <a:t> 70 one (</a:t>
            </a:r>
            <a:r>
              <a:rPr lang="fr-FR" dirty="0" err="1"/>
              <a:t>we</a:t>
            </a:r>
            <a:r>
              <a:rPr lang="fr-FR" dirty="0"/>
              <a:t> use the </a:t>
            </a:r>
            <a:r>
              <a:rPr lang="fr-FR" dirty="0" err="1"/>
              <a:t>big</a:t>
            </a:r>
            <a:r>
              <a:rPr lang="fr-FR" dirty="0"/>
              <a:t> for </a:t>
            </a:r>
            <a:r>
              <a:rPr lang="fr-FR" dirty="0" err="1"/>
              <a:t>plenary</a:t>
            </a:r>
            <a:r>
              <a:rPr lang="fr-FR" dirty="0"/>
              <a:t> for social </a:t>
            </a:r>
            <a:r>
              <a:rPr lang="fr-FR" dirty="0" err="1"/>
              <a:t>distancing</a:t>
            </a:r>
            <a:r>
              <a:rPr lang="fr-FR" dirty="0"/>
              <a:t>)</a:t>
            </a:r>
          </a:p>
          <a:p>
            <a:r>
              <a:rPr lang="fr-FR" dirty="0"/>
              <a:t>40 offices (« Learning to </a:t>
            </a:r>
            <a:r>
              <a:rPr lang="fr-FR" dirty="0" err="1"/>
              <a:t>Discover</a:t>
            </a:r>
            <a:r>
              <a:rPr lang="fr-FR" dirty="0"/>
              <a:t> ») </a:t>
            </a:r>
            <a:r>
              <a:rPr lang="fr-FR" dirty="0" err="1"/>
              <a:t>pick</a:t>
            </a:r>
            <a:r>
              <a:rPr lang="fr-FR" dirty="0"/>
              <a:t> </a:t>
            </a:r>
            <a:r>
              <a:rPr lang="fr-FR" dirty="0" err="1"/>
              <a:t>yours</a:t>
            </a:r>
            <a:r>
              <a:rPr lang="fr-FR" dirty="0"/>
              <a:t> (</a:t>
            </a:r>
            <a:r>
              <a:rPr lang="fr-FR" dirty="0" err="1"/>
              <a:t>possibly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).</a:t>
            </a:r>
          </a:p>
          <a:p>
            <a:pPr lvl="1"/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write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on the </a:t>
            </a:r>
            <a:r>
              <a:rPr lang="fr-FR" dirty="0" err="1"/>
              <a:t>sheet</a:t>
            </a:r>
            <a:r>
              <a:rPr lang="fr-FR" dirty="0"/>
              <a:t> </a:t>
            </a:r>
            <a:r>
              <a:rPr lang="fr-FR" dirty="0" err="1"/>
              <a:t>outside</a:t>
            </a:r>
            <a:endParaRPr lang="fr-FR" dirty="0"/>
          </a:p>
          <a:p>
            <a:r>
              <a:rPr lang="fr-FR" dirty="0"/>
              <a:t>Small meeting </a:t>
            </a:r>
            <a:r>
              <a:rPr lang="fr-FR" dirty="0" err="1"/>
              <a:t>rooms</a:t>
            </a:r>
            <a:r>
              <a:rPr lang="fr-FR" dirty="0"/>
              <a:t>, free coffee machines…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D464DA-4532-844C-9865-89463DCF0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48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6F636-AADE-0D48-83F0-595404F4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Spirit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2CC5BE-1689-C14D-A9DD-C180CE386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Long </a:t>
            </a:r>
            <a:r>
              <a:rPr lang="fr-FR" dirty="0" err="1"/>
              <a:t>talks</a:t>
            </a:r>
            <a:r>
              <a:rPr lang="fr-FR" dirty="0"/>
              <a:t>, do not </a:t>
            </a:r>
            <a:r>
              <a:rPr lang="fr-FR" dirty="0" err="1"/>
              <a:t>hesitate</a:t>
            </a:r>
            <a:r>
              <a:rPr lang="fr-FR" dirty="0"/>
              <a:t> to </a:t>
            </a:r>
            <a:r>
              <a:rPr lang="fr-FR" dirty="0" err="1"/>
              <a:t>ask</a:t>
            </a:r>
            <a:r>
              <a:rPr lang="fr-FR" dirty="0"/>
              <a:t> questions </a:t>
            </a:r>
            <a:r>
              <a:rPr lang="fr-FR" dirty="0" err="1"/>
              <a:t>during</a:t>
            </a:r>
            <a:r>
              <a:rPr lang="fr-FR" dirty="0"/>
              <a:t> the talk: </a:t>
            </a:r>
          </a:p>
          <a:p>
            <a:pPr lvl="1"/>
            <a:r>
              <a:rPr lang="fr-FR" dirty="0"/>
              <a:t>On zoom </a:t>
            </a:r>
            <a:r>
              <a:rPr lang="fr-FR" dirty="0" err="1"/>
              <a:t>raise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hand</a:t>
            </a:r>
          </a:p>
          <a:p>
            <a:r>
              <a:rPr lang="fr-FR" dirty="0"/>
              <a:t>Long coffee breaks</a:t>
            </a:r>
          </a:p>
          <a:p>
            <a:r>
              <a:rPr lang="fr-FR" dirty="0"/>
              <a:t>Break-out sessions </a:t>
            </a:r>
          </a:p>
          <a:p>
            <a:r>
              <a:rPr lang="fr-FR" dirty="0"/>
              <a:t>Un-</a:t>
            </a:r>
            <a:r>
              <a:rPr lang="fr-FR" dirty="0" err="1"/>
              <a:t>organised</a:t>
            </a:r>
            <a:r>
              <a:rPr lang="fr-FR" dirty="0"/>
              <a:t> </a:t>
            </a:r>
            <a:r>
              <a:rPr lang="fr-FR" dirty="0" err="1"/>
              <a:t>spontaneous</a:t>
            </a:r>
            <a:r>
              <a:rPr lang="fr-FR" dirty="0"/>
              <a:t> discussions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431556-25E7-D149-9914-3317CBC2A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29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C4348-1312-5F4C-806E-2AB83D05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slack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9D3E5E-8C57-534A-813F-C427972E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178800" cy="1938536"/>
          </a:xfrm>
        </p:spPr>
        <p:txBody>
          <a:bodyPr/>
          <a:lstStyle/>
          <a:p>
            <a:r>
              <a:rPr lang="fr-FR" sz="2400" dirty="0" err="1"/>
              <a:t>Primary</a:t>
            </a:r>
            <a:r>
              <a:rPr lang="fr-FR" sz="2400" dirty="0"/>
              <a:t> </a:t>
            </a:r>
            <a:r>
              <a:rPr lang="fr-FR" sz="2400" dirty="0" err="1"/>
              <a:t>channel</a:t>
            </a:r>
            <a:r>
              <a:rPr lang="fr-FR" sz="2400" dirty="0"/>
              <a:t> of communication</a:t>
            </a:r>
          </a:p>
          <a:p>
            <a:r>
              <a:rPr lang="fr-FR" sz="2400" dirty="0"/>
              <a:t>140 participants as of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morning</a:t>
            </a:r>
            <a:r>
              <a:rPr lang="fr-FR" sz="2400" dirty="0"/>
              <a:t>. </a:t>
            </a:r>
            <a:r>
              <a:rPr lang="fr-FR" sz="2400" dirty="0" err="1"/>
              <a:t>Make</a:t>
            </a:r>
            <a:r>
              <a:rPr lang="fr-FR" sz="2400" dirty="0"/>
              <a:t> sure </a:t>
            </a:r>
            <a:r>
              <a:rPr lang="fr-FR" sz="2400" dirty="0" err="1"/>
              <a:t>you’re</a:t>
            </a:r>
            <a:r>
              <a:rPr lang="fr-FR" sz="2400" dirty="0"/>
              <a:t> </a:t>
            </a:r>
            <a:r>
              <a:rPr lang="fr-FR" sz="2400" dirty="0" err="1"/>
              <a:t>connected</a:t>
            </a:r>
            <a:r>
              <a:rPr lang="fr-FR" sz="2400" dirty="0"/>
              <a:t> (</a:t>
            </a:r>
            <a:r>
              <a:rPr lang="fr-FR" sz="2400" dirty="0" err="1"/>
              <a:t>ask</a:t>
            </a:r>
            <a:r>
              <a:rPr lang="fr-FR" sz="2400" dirty="0"/>
              <a:t> </a:t>
            </a:r>
            <a:r>
              <a:rPr lang="fr-FR" sz="2400" dirty="0" err="1"/>
              <a:t>your</a:t>
            </a:r>
            <a:r>
              <a:rPr lang="fr-FR" sz="2400" dirty="0"/>
              <a:t> </a:t>
            </a:r>
            <a:r>
              <a:rPr lang="fr-FR" sz="2400" dirty="0" err="1"/>
              <a:t>neighbour</a:t>
            </a:r>
            <a:r>
              <a:rPr lang="fr-FR" sz="2400" dirty="0"/>
              <a:t>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B6DA08-F0A0-534B-A20F-767F588A2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A6449A-C621-824C-9F6B-31DB9686F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8920"/>
            <a:ext cx="9144000" cy="391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57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F5731-89EE-564B-AF6E-6954B16C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Zoom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BAA0D6-86B0-264B-B8A4-02EDE47E9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Zoom in meeting mode (no </a:t>
            </a:r>
            <a:r>
              <a:rPr lang="fr-FR" sz="2400" dirty="0" err="1"/>
              <a:t>waiting</a:t>
            </a:r>
            <a:r>
              <a:rPr lang="fr-FR" sz="2400" dirty="0"/>
              <a:t> room, </a:t>
            </a:r>
            <a:r>
              <a:rPr lang="fr-FR" sz="2400" dirty="0" err="1"/>
              <a:t>everyone</a:t>
            </a:r>
            <a:r>
              <a:rPr lang="fr-FR" sz="2400" dirty="0"/>
              <a:t> </a:t>
            </a:r>
            <a:r>
              <a:rPr lang="fr-FR" sz="2400" dirty="0" err="1"/>
              <a:t>sees</a:t>
            </a:r>
            <a:r>
              <a:rPr lang="fr-FR" sz="2400" dirty="0"/>
              <a:t> </a:t>
            </a:r>
            <a:r>
              <a:rPr lang="fr-FR" sz="2400" dirty="0" err="1"/>
              <a:t>every</a:t>
            </a:r>
            <a:r>
              <a:rPr lang="fr-FR" sz="2400" dirty="0"/>
              <a:t> one </a:t>
            </a:r>
            <a:r>
              <a:rPr lang="fr-FR" sz="2400" dirty="0" err="1"/>
              <a:t>else</a:t>
            </a:r>
            <a:r>
              <a:rPr lang="fr-FR" sz="2400" dirty="0"/>
              <a:t> </a:t>
            </a:r>
            <a:r>
              <a:rPr lang="fr-FR" sz="2400" dirty="0" err="1"/>
              <a:t>connection</a:t>
            </a:r>
            <a:r>
              <a:rPr lang="fr-FR" sz="2400" dirty="0"/>
              <a:t>)</a:t>
            </a:r>
          </a:p>
          <a:p>
            <a:pPr lvl="1"/>
            <a:r>
              <a:rPr lang="fr-FR" sz="2000" dirty="0"/>
              <a:t>Link, meeting ID and code </a:t>
            </a:r>
            <a:r>
              <a:rPr lang="fr-FR" sz="2000" dirty="0" err="1"/>
              <a:t>distributed</a:t>
            </a:r>
            <a:r>
              <a:rPr lang="fr-FR" sz="2000" dirty="0"/>
              <a:t> on </a:t>
            </a:r>
            <a:r>
              <a:rPr lang="fr-FR" sz="2000" dirty="0" err="1"/>
              <a:t>slack</a:t>
            </a:r>
            <a:endParaRPr lang="fr-FR" sz="2000" dirty="0"/>
          </a:p>
          <a:p>
            <a:pPr lvl="1"/>
            <a:r>
              <a:rPr lang="fr-FR" sz="2000" dirty="0" err="1"/>
              <a:t>Please</a:t>
            </a:r>
            <a:r>
              <a:rPr lang="fr-FR" sz="2000" dirty="0"/>
              <a:t> do not </a:t>
            </a:r>
            <a:r>
              <a:rPr lang="fr-FR" sz="2000" dirty="0" err="1"/>
              <a:t>adverstise</a:t>
            </a:r>
            <a:r>
              <a:rPr lang="fr-FR" sz="2000" dirty="0"/>
              <a:t> </a:t>
            </a:r>
            <a:r>
              <a:rPr lang="fr-FR" sz="2000" dirty="0" err="1"/>
              <a:t>beyond</a:t>
            </a:r>
            <a:r>
              <a:rPr lang="fr-FR" sz="2000" dirty="0"/>
              <a:t> workshop and </a:t>
            </a:r>
            <a:r>
              <a:rPr lang="fr-FR" sz="2000" dirty="0" err="1"/>
              <a:t>conference</a:t>
            </a:r>
            <a:endParaRPr lang="fr-FR" sz="2000" dirty="0"/>
          </a:p>
          <a:p>
            <a:r>
              <a:rPr lang="fr-FR" sz="2400" dirty="0" err="1"/>
              <a:t>Anyone</a:t>
            </a:r>
            <a:r>
              <a:rPr lang="fr-FR" sz="2400" dirty="0"/>
              <a:t> of </a:t>
            </a:r>
            <a:r>
              <a:rPr lang="fr-FR" sz="2400" dirty="0" err="1"/>
              <a:t>you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start</a:t>
            </a:r>
            <a:r>
              <a:rPr lang="fr-FR" sz="2400" dirty="0"/>
              <a:t> zoom in amphi and meeting </a:t>
            </a:r>
            <a:r>
              <a:rPr lang="fr-FR" sz="2400" dirty="0" err="1"/>
              <a:t>rooms</a:t>
            </a:r>
            <a:r>
              <a:rPr lang="fr-FR" sz="2400" dirty="0"/>
              <a:t> : « </a:t>
            </a:r>
            <a:r>
              <a:rPr lang="fr-FR" sz="2400" dirty="0" err="1"/>
              <a:t>join</a:t>
            </a:r>
            <a:r>
              <a:rPr lang="fr-FR" sz="2400" dirty="0"/>
              <a:t> » room </a:t>
            </a:r>
            <a:r>
              <a:rPr lang="fr-FR" sz="2400" dirty="0" err="1"/>
              <a:t>number</a:t>
            </a:r>
            <a:r>
              <a:rPr lang="fr-FR" sz="2400" dirty="0"/>
              <a:t> + code</a:t>
            </a:r>
          </a:p>
          <a:p>
            <a:pPr lvl="1"/>
            <a:r>
              <a:rPr lang="fr-FR" sz="2000" dirty="0"/>
              <a:t>Do not </a:t>
            </a:r>
            <a:r>
              <a:rPr lang="fr-FR" sz="2000" dirty="0" err="1"/>
              <a:t>hesitate</a:t>
            </a:r>
            <a:r>
              <a:rPr lang="fr-FR" sz="2000" dirty="0"/>
              <a:t> to </a:t>
            </a:r>
            <a:r>
              <a:rPr lang="fr-FR" sz="2000" dirty="0" err="1"/>
              <a:t>exercise</a:t>
            </a:r>
            <a:r>
              <a:rPr lang="fr-FR" sz="2000" dirty="0"/>
              <a:t>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yourself</a:t>
            </a:r>
            <a:endParaRPr lang="fr-FR" sz="2000" dirty="0"/>
          </a:p>
          <a:p>
            <a:r>
              <a:rPr lang="fr-FR" sz="2400" dirty="0"/>
              <a:t>6 break out room </a:t>
            </a:r>
            <a:r>
              <a:rPr lang="fr-FR" sz="2400" dirty="0" err="1"/>
              <a:t>created</a:t>
            </a:r>
            <a:r>
              <a:rPr lang="fr-FR" sz="2400" dirty="0"/>
              <a:t>. </a:t>
            </a:r>
            <a:r>
              <a:rPr lang="fr-FR" sz="2400" dirty="0" err="1"/>
              <a:t>Anyone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navigate</a:t>
            </a:r>
            <a:r>
              <a:rPr lang="fr-FR" sz="2400" dirty="0"/>
              <a:t> </a:t>
            </a:r>
            <a:r>
              <a:rPr lang="fr-FR" sz="2400" dirty="0" err="1"/>
              <a:t>between</a:t>
            </a:r>
            <a:r>
              <a:rPr lang="fr-FR" sz="2400" dirty="0"/>
              <a:t> </a:t>
            </a:r>
            <a:r>
              <a:rPr lang="fr-FR" sz="2400" dirty="0" err="1"/>
              <a:t>these</a:t>
            </a:r>
            <a:r>
              <a:rPr lang="fr-FR" sz="2400" dirty="0"/>
              <a:t> </a:t>
            </a:r>
            <a:r>
              <a:rPr lang="fr-FR" sz="2400" dirty="0" err="1"/>
              <a:t>rooms</a:t>
            </a:r>
            <a:r>
              <a:rPr lang="fr-FR" sz="2400" dirty="0"/>
              <a:t> and the main.</a:t>
            </a:r>
          </a:p>
          <a:p>
            <a:r>
              <a:rPr lang="fr-FR" sz="2400" dirty="0"/>
              <a:t>Zoom chat (volatile) </a:t>
            </a:r>
            <a:r>
              <a:rPr lang="fr-FR" sz="2400" dirty="0" err="1"/>
              <a:t>only</a:t>
            </a:r>
            <a:r>
              <a:rPr lang="fr-FR" sz="2400" dirty="0"/>
              <a:t> 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for </a:t>
            </a:r>
            <a:r>
              <a:rPr lang="fr-FR" sz="2400" dirty="0" err="1"/>
              <a:t>connection</a:t>
            </a:r>
            <a:r>
              <a:rPr lang="fr-FR" sz="2400" dirty="0"/>
              <a:t> issues</a:t>
            </a:r>
          </a:p>
          <a:p>
            <a:r>
              <a:rPr lang="fr-FR" sz="2400" dirty="0"/>
              <a:t>Use </a:t>
            </a:r>
            <a:r>
              <a:rPr lang="fr-FR" sz="2400" dirty="0" err="1"/>
              <a:t>slack</a:t>
            </a:r>
            <a:r>
              <a:rPr lang="fr-FR" sz="2400" dirty="0"/>
              <a:t> for </a:t>
            </a:r>
            <a:r>
              <a:rPr lang="fr-FR" sz="2400" dirty="0" err="1"/>
              <a:t>scientific</a:t>
            </a:r>
            <a:r>
              <a:rPr lang="fr-FR" sz="2400" dirty="0"/>
              <a:t> exchanges : #</a:t>
            </a:r>
            <a:r>
              <a:rPr lang="fr-FR" sz="2400" dirty="0" err="1"/>
              <a:t>sci_representation</a:t>
            </a:r>
            <a:r>
              <a:rPr lang="fr-FR" sz="2400" dirty="0"/>
              <a:t> for </a:t>
            </a:r>
            <a:r>
              <a:rPr lang="fr-FR" sz="2400" dirty="0" err="1"/>
              <a:t>this</a:t>
            </a:r>
            <a:r>
              <a:rPr lang="fr-FR" sz="2400" dirty="0"/>
              <a:t> workshop (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specific</a:t>
            </a:r>
            <a:r>
              <a:rPr lang="fr-FR" sz="2400" dirty="0"/>
              <a:t> </a:t>
            </a:r>
            <a:r>
              <a:rPr lang="fr-FR" sz="2400" dirty="0" err="1"/>
              <a:t>channel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created</a:t>
            </a:r>
            <a:r>
              <a:rPr lang="fr-FR" sz="2400" dirty="0"/>
              <a:t> on </a:t>
            </a:r>
            <a:r>
              <a:rPr lang="fr-FR" sz="2400" dirty="0" err="1"/>
              <a:t>request</a:t>
            </a:r>
            <a:r>
              <a:rPr lang="fr-FR" sz="2400" dirty="0"/>
              <a:t>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A36100-9F5C-7C4C-973D-AF1E504DD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79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B6D86-4CD7-B74C-AA8E-72616DF0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Live Document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ECD174-AF10-644A-899A-224BD634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Google doc </a:t>
            </a:r>
            <a:r>
              <a:rPr lang="fr-FR" dirty="0" err="1"/>
              <a:t>link</a:t>
            </a:r>
            <a:r>
              <a:rPr lang="fr-FR" dirty="0"/>
              <a:t> </a:t>
            </a:r>
            <a:r>
              <a:rPr lang="fr-FR" dirty="0" err="1"/>
              <a:t>posted</a:t>
            </a:r>
            <a:r>
              <a:rPr lang="fr-FR" dirty="0"/>
              <a:t> in </a:t>
            </a:r>
            <a:r>
              <a:rPr lang="fr-FR" dirty="0" err="1"/>
              <a:t>slack</a:t>
            </a:r>
            <a:r>
              <a:rPr lang="fr-FR" dirty="0"/>
              <a:t> #</a:t>
            </a:r>
            <a:r>
              <a:rPr lang="fr-FR" dirty="0" err="1"/>
              <a:t>sci_representation</a:t>
            </a:r>
            <a:r>
              <a:rPr lang="fr-FR" dirty="0"/>
              <a:t> (</a:t>
            </a:r>
            <a:r>
              <a:rPr lang="fr-FR" dirty="0" err="1"/>
              <a:t>please</a:t>
            </a:r>
            <a:r>
              <a:rPr lang="fr-FR" dirty="0"/>
              <a:t> do not </a:t>
            </a:r>
            <a:r>
              <a:rPr lang="fr-FR" dirty="0" err="1"/>
              <a:t>advertise</a:t>
            </a:r>
            <a:r>
              <a:rPr lang="fr-FR" dirty="0"/>
              <a:t> </a:t>
            </a:r>
            <a:r>
              <a:rPr lang="fr-FR" dirty="0" err="1"/>
              <a:t>beyond</a:t>
            </a:r>
            <a:r>
              <a:rPr lang="fr-FR" dirty="0"/>
              <a:t> workshop </a:t>
            </a:r>
            <a:r>
              <a:rPr lang="fr-FR" dirty="0" err="1"/>
              <a:t>attendees</a:t>
            </a:r>
            <a:r>
              <a:rPr lang="fr-FR" dirty="0"/>
              <a:t>)</a:t>
            </a:r>
          </a:p>
          <a:p>
            <a:r>
              <a:rPr lang="fr-FR" dirty="0"/>
              <a:t>Live notes</a:t>
            </a:r>
          </a:p>
          <a:p>
            <a:r>
              <a:rPr lang="fr-FR" dirty="0"/>
              <a:t>Break-out sessions </a:t>
            </a:r>
            <a:r>
              <a:rPr lang="fr-FR" dirty="0" err="1"/>
              <a:t>proposed</a:t>
            </a:r>
            <a:r>
              <a:rPr lang="fr-FR" dirty="0"/>
              <a:t> </a:t>
            </a:r>
            <a:r>
              <a:rPr lang="fr-FR" dirty="0" err="1"/>
              <a:t>themes</a:t>
            </a:r>
            <a:endParaRPr lang="fr-FR" dirty="0"/>
          </a:p>
          <a:p>
            <a:r>
              <a:rPr lang="fr-FR" dirty="0" err="1"/>
              <a:t>Anyone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edit</a:t>
            </a:r>
            <a:r>
              <a:rPr lang="fr-FR" dirty="0"/>
              <a:t> / comment. </a:t>
            </a:r>
            <a:r>
              <a:rPr lang="fr-FR" dirty="0" err="1"/>
              <a:t>Feel</a:t>
            </a:r>
            <a:r>
              <a:rPr lang="fr-FR" dirty="0"/>
              <a:t> free to </a:t>
            </a:r>
            <a:r>
              <a:rPr lang="fr-FR" dirty="0" err="1"/>
              <a:t>add</a:t>
            </a:r>
            <a:r>
              <a:rPr lang="fr-FR" dirty="0"/>
              <a:t> info. Propose break-out sessions.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24084A-D137-E844-A1A6-BBE5ABE52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IPA, Representation Learning, David Rousseau,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98398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in blanc">
  <a:themeElements>
    <a:clrScheme name="Contemporain blanc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in blanc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temporain blanc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214840</TotalTime>
  <Words>975</Words>
  <Application>Microsoft Macintosh PowerPoint</Application>
  <PresentationFormat>Affichage à l'écran (4:3)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Tahoma</vt:lpstr>
      <vt:lpstr>Times New Roman</vt:lpstr>
      <vt:lpstr>Wingdings</vt:lpstr>
      <vt:lpstr>Contemporain blanc</vt:lpstr>
      <vt:lpstr>Institut Pascal Learning to Discover introduction</vt:lpstr>
      <vt:lpstr>3rd of a series</vt:lpstr>
      <vt:lpstr>Program</vt:lpstr>
      <vt:lpstr>Social Events</vt:lpstr>
      <vt:lpstr>Premices</vt:lpstr>
      <vt:lpstr>Spirit</vt:lpstr>
      <vt:lpstr>slack</vt:lpstr>
      <vt:lpstr>Zoom</vt:lpstr>
      <vt:lpstr>Live Document</vt:lpstr>
      <vt:lpstr>Break-out sessions</vt:lpstr>
      <vt:lpstr>(not) Facebook</vt:lpstr>
      <vt:lpstr>Workshop summary at the final conference</vt:lpstr>
      <vt:lpstr>Outcome</vt:lpstr>
      <vt:lpstr>Organising committee</vt:lpstr>
      <vt:lpstr>Sponsors</vt:lpstr>
    </vt:vector>
  </TitlesOfParts>
  <Company>David Rousseau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size and software performance</dc:title>
  <dc:creator>David Rousseau</dc:creator>
  <cp:lastModifiedBy>David Rousseau</cp:lastModifiedBy>
  <cp:revision>1624</cp:revision>
  <cp:lastPrinted>2021-11-29T05:38:23Z</cp:lastPrinted>
  <dcterms:created xsi:type="dcterms:W3CDTF">2014-09-12T08:16:01Z</dcterms:created>
  <dcterms:modified xsi:type="dcterms:W3CDTF">2022-04-18T22:25:49Z</dcterms:modified>
</cp:coreProperties>
</file>