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0.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1.xml" ContentType="application/vnd.openxmlformats-officedocument.theme+xml"/>
  <Override PartName="/ppt/slideLayouts/slideLayout38.xml" ContentType="application/vnd.openxmlformats-officedocument.presentationml.slideLayout+xml"/>
  <Override PartName="/ppt/theme/theme1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3.xml" ContentType="application/vnd.openxmlformats-officedocument.theme+xml"/>
  <Override PartName="/ppt/slideLayouts/slideLayout42.xml" ContentType="application/vnd.openxmlformats-officedocument.presentationml.slideLayout+xml"/>
  <Override PartName="/ppt/theme/theme1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7.xml" ContentType="application/vnd.openxmlformats-officedocument.theme+xml"/>
  <Override PartName="/ppt/slideLayouts/slideLayout54.xml" ContentType="application/vnd.openxmlformats-officedocument.presentationml.slideLayout+xml"/>
  <Override PartName="/ppt/theme/theme18.xml" ContentType="application/vnd.openxmlformats-officedocument.theme+xml"/>
  <Override PartName="/ppt/slideLayouts/slideLayout55.xml" ContentType="application/vnd.openxmlformats-officedocument.presentationml.slideLayout+xml"/>
  <Override PartName="/ppt/theme/theme19.xml" ContentType="application/vnd.openxmlformats-officedocument.theme+xml"/>
  <Override PartName="/ppt/slideLayouts/slideLayout56.xml" ContentType="application/vnd.openxmlformats-officedocument.presentationml.slideLayout+xml"/>
  <Override PartName="/ppt/theme/theme20.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1.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2.xml" ContentType="application/vnd.openxmlformats-officedocument.theme+xml"/>
  <Override PartName="/ppt/slideLayouts/slideLayout84.xml" ContentType="application/vnd.openxmlformats-officedocument.presentationml.slideLayout+xml"/>
  <Override PartName="/ppt/theme/theme23.xml" ContentType="application/vnd.openxmlformats-officedocument.theme+xml"/>
  <Override PartName="/ppt/slideLayouts/slideLayout85.xml" ContentType="application/vnd.openxmlformats-officedocument.presentationml.slideLayout+xml"/>
  <Override PartName="/ppt/theme/theme24.xml" ContentType="application/vnd.openxmlformats-officedocument.theme+xml"/>
  <Override PartName="/ppt/slideLayouts/slideLayout86.xml" ContentType="application/vnd.openxmlformats-officedocument.presentationml.slideLayout+xml"/>
  <Override PartName="/ppt/theme/theme25.xml" ContentType="application/vnd.openxmlformats-officedocument.theme+xml"/>
  <Override PartName="/ppt/slideLayouts/slideLayout87.xml" ContentType="application/vnd.openxmlformats-officedocument.presentationml.slideLayout+xml"/>
  <Override PartName="/ppt/theme/theme2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3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3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3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3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3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37.xml" ContentType="application/vnd.openxmlformats-officedocument.theme+xml"/>
  <Override PartName="/ppt/slideLayouts/slideLayout162.xml" ContentType="application/vnd.openxmlformats-officedocument.presentationml.slideLayout+xml"/>
  <Override PartName="/ppt/theme/theme38.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39.xml" ContentType="application/vnd.openxmlformats-officedocument.theme+xml"/>
  <Override PartName="/ppt/slideLayouts/slideLayout167.xml" ContentType="application/vnd.openxmlformats-officedocument.presentationml.slideLayout+xml"/>
  <Override PartName="/ppt/theme/theme40.xml" ContentType="application/vnd.openxmlformats-officedocument.theme+xml"/>
  <Override PartName="/ppt/slideLayouts/slideLayout168.xml" ContentType="application/vnd.openxmlformats-officedocument.presentationml.slideLayout+xml"/>
  <Override PartName="/ppt/theme/theme41.xml" ContentType="application/vnd.openxmlformats-officedocument.theme+xml"/>
  <Override PartName="/ppt/slideLayouts/slideLayout169.xml" ContentType="application/vnd.openxmlformats-officedocument.presentationml.slideLayout+xml"/>
  <Override PartName="/ppt/theme/theme4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slideLayouts/slideLayout183.xml" ContentType="application/vnd.openxmlformats-officedocument.presentationml.slideLayout+xml"/>
  <Override PartName="/ppt/theme/theme45.xml" ContentType="application/vnd.openxmlformats-officedocument.theme+xml"/>
  <Override PartName="/ppt/slideLayouts/slideLayout184.xml" ContentType="application/vnd.openxmlformats-officedocument.presentationml.slideLayout+xml"/>
  <Override PartName="/ppt/theme/theme46.xml" ContentType="application/vnd.openxmlformats-officedocument.theme+xml"/>
  <Override PartName="/ppt/slideLayouts/slideLayout185.xml" ContentType="application/vnd.openxmlformats-officedocument.presentationml.slideLayout+xml"/>
  <Override PartName="/ppt/theme/theme47.xml" ContentType="application/vnd.openxmlformats-officedocument.theme+xml"/>
  <Override PartName="/ppt/slideLayouts/slideLayout186.xml" ContentType="application/vnd.openxmlformats-officedocument.presentationml.slideLayout+xml"/>
  <Override PartName="/ppt/theme/theme48.xml" ContentType="application/vnd.openxmlformats-officedocument.theme+xml"/>
  <Override PartName="/ppt/slideLayouts/slideLayout187.xml" ContentType="application/vnd.openxmlformats-officedocument.presentationml.slideLayout+xml"/>
  <Override PartName="/ppt/theme/theme49.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50.xml" ContentType="application/vnd.openxmlformats-officedocument.theme+xml"/>
  <Override PartName="/ppt/slideLayouts/slideLayout191.xml" ContentType="application/vnd.openxmlformats-officedocument.presentationml.slideLayout+xml"/>
  <Override PartName="/ppt/theme/theme51.xml" ContentType="application/vnd.openxmlformats-officedocument.theme+xml"/>
  <Override PartName="/ppt/slideLayouts/slideLayout192.xml" ContentType="application/vnd.openxmlformats-officedocument.presentationml.slideLayout+xml"/>
  <Override PartName="/ppt/theme/theme52.xml" ContentType="application/vnd.openxmlformats-officedocument.theme+xml"/>
  <Override PartName="/ppt/slideLayouts/slideLayout193.xml" ContentType="application/vnd.openxmlformats-officedocument.presentationml.slideLayout+xml"/>
  <Override PartName="/ppt/theme/theme53.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5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slideLayouts/slideLayout211.xml" ContentType="application/vnd.openxmlformats-officedocument.presentationml.slideLayout+xml"/>
  <Override PartName="/ppt/theme/theme57.xml" ContentType="application/vnd.openxmlformats-officedocument.theme+xml"/>
  <Override PartName="/ppt/slideLayouts/slideLayout212.xml" ContentType="application/vnd.openxmlformats-officedocument.presentationml.slideLayout+xml"/>
  <Override PartName="/ppt/theme/theme5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59.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62.xml" ContentType="application/vnd.openxmlformats-officedocument.theme+xml"/>
  <Override PartName="/ppt/slideLayouts/slideLayout224.xml" ContentType="application/vnd.openxmlformats-officedocument.presentationml.slideLayout+xml"/>
  <Override PartName="/ppt/theme/theme63.xml" ContentType="application/vnd.openxmlformats-officedocument.theme+xml"/>
  <Override PartName="/ppt/theme/theme64.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65.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66.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69.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7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7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7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76.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77.xml" ContentType="application/vnd.openxmlformats-officedocument.theme+xml"/>
  <Override PartName="/ppt/theme/theme78.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79.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80.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81.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82.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83.xml" ContentType="application/vnd.openxmlformats-officedocument.theme+xml"/>
  <Override PartName="/ppt/theme/theme84.xml" ContentType="application/vnd.openxmlformats-officedocument.theme+xml"/>
  <Override PartName="/ppt/theme/theme85.xml" ContentType="application/vnd.openxmlformats-officedocument.theme+xml"/>
  <Override PartName="/ppt/theme/theme86.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87.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88.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89.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90.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91.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92.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93.xml" ContentType="application/vnd.openxmlformats-officedocument.theme+xml"/>
  <Override PartName="/ppt/theme/theme94.xml" ContentType="application/vnd.openxmlformats-officedocument.theme+xml"/>
  <Override PartName="/ppt/slideLayouts/slideLayout393.xml" ContentType="application/vnd.openxmlformats-officedocument.presentationml.slideLayout+xml"/>
  <Override PartName="/ppt/theme/theme95.xml" ContentType="application/vnd.openxmlformats-officedocument.theme+xml"/>
  <Override PartName="/ppt/theme/theme96.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97.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98.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99.xml" ContentType="application/vnd.openxmlformats-officedocument.theme+xml"/>
  <Override PartName="/ppt/theme/theme100.xml" ContentType="application/vnd.openxmlformats-officedocument.theme+xml"/>
  <Override PartName="/ppt/slideLayouts/slideLayout410.xml" ContentType="application/vnd.openxmlformats-officedocument.presentationml.slideLayout+xml"/>
  <Override PartName="/ppt/theme/theme101.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102.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425.xml" ContentType="application/vnd.openxmlformats-officedocument.presentationml.slideLayout+xml"/>
  <Override PartName="/ppt/theme/theme103.xml" ContentType="application/vnd.openxmlformats-officedocument.theme+xml"/>
  <Override PartName="/ppt/slideLayouts/slideLayout426.xml" ContentType="application/vnd.openxmlformats-officedocument.presentationml.slideLayout+xml"/>
  <Override PartName="/ppt/theme/theme104.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105.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106.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107.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108.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109.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110.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111.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112.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113.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114.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115.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116.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117.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118.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119.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120.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121.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122.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123.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124.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125.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126.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theme/theme127.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128.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129.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theme/theme130.xml" ContentType="application/vnd.openxmlformats-officedocument.them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131.xml" ContentType="application/vnd.openxmlformats-officedocument.theme+xml"/>
  <Override PartName="/ppt/slideLayouts/slideLayout671.xml" ContentType="application/vnd.openxmlformats-officedocument.presentationml.slideLayout+xml"/>
  <Override PartName="/ppt/theme/theme132.xml" ContentType="application/vnd.openxmlformats-officedocument.theme+xml"/>
  <Override PartName="/ppt/slideLayouts/slideLayout672.xml" ContentType="application/vnd.openxmlformats-officedocument.presentationml.slideLayout+xml"/>
  <Override PartName="/ppt/theme/theme133.xml" ContentType="application/vnd.openxmlformats-officedocument.theme+xml"/>
  <Override PartName="/ppt/theme/theme134.xml" ContentType="application/vnd.openxmlformats-officedocument.theme+xml"/>
  <Override PartName="/ppt/theme/theme135.xml" ContentType="application/vnd.openxmlformats-officedocument.theme+xml"/>
  <Override PartName="/ppt/tags/tag5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42" r:id="rId1"/>
    <p:sldMasterId id="2147483703" r:id="rId2"/>
    <p:sldMasterId id="2147483691" r:id="rId3"/>
    <p:sldMasterId id="2147483839" r:id="rId4"/>
    <p:sldMasterId id="2147483876" r:id="rId5"/>
    <p:sldMasterId id="2147483891" r:id="rId6"/>
    <p:sldMasterId id="2147483898" r:id="rId7"/>
    <p:sldMasterId id="2147483905" r:id="rId8"/>
    <p:sldMasterId id="2147483908" r:id="rId9"/>
    <p:sldMasterId id="2147483913" r:id="rId10"/>
    <p:sldMasterId id="2147483917" r:id="rId11"/>
    <p:sldMasterId id="2147483927" r:id="rId12"/>
    <p:sldMasterId id="2147483930" r:id="rId13"/>
    <p:sldMasterId id="2147483934" r:id="rId14"/>
    <p:sldMasterId id="2147483937" r:id="rId15"/>
    <p:sldMasterId id="2147483943" r:id="rId16"/>
    <p:sldMasterId id="2147483945" r:id="rId17"/>
    <p:sldMasterId id="2147483954" r:id="rId18"/>
    <p:sldMasterId id="2147483957" r:id="rId19"/>
    <p:sldMasterId id="2147483960" r:id="rId20"/>
    <p:sldMasterId id="2147484010" r:id="rId21"/>
    <p:sldMasterId id="2147484025" r:id="rId22"/>
    <p:sldMasterId id="2147484039" r:id="rId23"/>
    <p:sldMasterId id="2147484041" r:id="rId24"/>
    <p:sldMasterId id="2147484043" r:id="rId25"/>
    <p:sldMasterId id="2147484069" r:id="rId26"/>
    <p:sldMasterId id="2147484071" r:id="rId27"/>
    <p:sldMasterId id="2147484074" r:id="rId28"/>
    <p:sldMasterId id="2147484080" r:id="rId29"/>
    <p:sldMasterId id="2147484085" r:id="rId30"/>
    <p:sldMasterId id="2147484088" r:id="rId31"/>
    <p:sldMasterId id="2147484097" r:id="rId32"/>
    <p:sldMasterId id="2147484105" r:id="rId33"/>
    <p:sldMasterId id="2147484119" r:id="rId34"/>
    <p:sldMasterId id="2147484126" r:id="rId35"/>
    <p:sldMasterId id="2147484131" r:id="rId36"/>
    <p:sldMasterId id="2147484145" r:id="rId37"/>
    <p:sldMasterId id="2147484159" r:id="rId38"/>
    <p:sldMasterId id="2147484161" r:id="rId39"/>
    <p:sldMasterId id="2147484166" r:id="rId40"/>
    <p:sldMasterId id="2147484168" r:id="rId41"/>
    <p:sldMasterId id="2147484170" r:id="rId42"/>
    <p:sldMasterId id="2147484172" r:id="rId43"/>
    <p:sldMasterId id="2147484187" r:id="rId44"/>
    <p:sldMasterId id="2147484188" r:id="rId45"/>
    <p:sldMasterId id="2147484190" r:id="rId46"/>
    <p:sldMasterId id="2147484192" r:id="rId47"/>
    <p:sldMasterId id="2147484194" r:id="rId48"/>
    <p:sldMasterId id="2147484196" r:id="rId49"/>
    <p:sldMasterId id="2147484198" r:id="rId50"/>
    <p:sldMasterId id="2147484202" r:id="rId51"/>
    <p:sldMasterId id="2147484204" r:id="rId52"/>
    <p:sldMasterId id="2147484206" r:id="rId53"/>
    <p:sldMasterId id="2147484208" r:id="rId54"/>
    <p:sldMasterId id="2147484223" r:id="rId55"/>
    <p:sldMasterId id="2147484227" r:id="rId56"/>
    <p:sldMasterId id="2147484229" r:id="rId57"/>
    <p:sldMasterId id="2147484231" r:id="rId58"/>
    <p:sldMasterId id="2147484233" r:id="rId59"/>
    <p:sldMasterId id="2147484236" r:id="rId60"/>
    <p:sldMasterId id="2147484237" r:id="rId61"/>
    <p:sldMasterId id="2147484238" r:id="rId62"/>
    <p:sldMasterId id="2147484248" r:id="rId63"/>
    <p:sldMasterId id="2147484250" r:id="rId64"/>
    <p:sldMasterId id="2147484251" r:id="rId65"/>
    <p:sldMasterId id="2147484255" r:id="rId66"/>
    <p:sldMasterId id="2147484261" r:id="rId67"/>
    <p:sldMasterId id="2147484265" r:id="rId68"/>
    <p:sldMasterId id="2147484267" r:id="rId69"/>
    <p:sldMasterId id="2147484277" r:id="rId70"/>
    <p:sldMasterId id="2147484279" r:id="rId71"/>
    <p:sldMasterId id="2147484280" r:id="rId72"/>
    <p:sldMasterId id="2147484282" r:id="rId73"/>
    <p:sldMasterId id="2147484297" r:id="rId74"/>
    <p:sldMasterId id="2147484312" r:id="rId75"/>
    <p:sldMasterId id="2147484314" r:id="rId76"/>
    <p:sldMasterId id="2147484331" r:id="rId77"/>
    <p:sldMasterId id="2147484335" r:id="rId78"/>
    <p:sldMasterId id="2147484337" r:id="rId79"/>
    <p:sldMasterId id="2147484352" r:id="rId80"/>
    <p:sldMasterId id="2147484354" r:id="rId81"/>
    <p:sldMasterId id="2147484369" r:id="rId82"/>
    <p:sldMasterId id="2147484385" r:id="rId83"/>
    <p:sldMasterId id="2147484390" r:id="rId84"/>
    <p:sldMasterId id="2147484391" r:id="rId85"/>
    <p:sldMasterId id="2147484392" r:id="rId86"/>
    <p:sldMasterId id="2147484393" r:id="rId87"/>
    <p:sldMasterId id="2147484397" r:id="rId88"/>
    <p:sldMasterId id="2147484414" r:id="rId89"/>
    <p:sldMasterId id="2147484415" r:id="rId90"/>
    <p:sldMasterId id="2147484429" r:id="rId91"/>
    <p:sldMasterId id="2147484444" r:id="rId92"/>
    <p:sldMasterId id="2147484448" r:id="rId93"/>
    <p:sldMasterId id="2147484463" r:id="rId94"/>
    <p:sldMasterId id="2147484465" r:id="rId95"/>
    <p:sldMasterId id="2147484467" r:id="rId96"/>
    <p:sldMasterId id="2147484469" r:id="rId97"/>
    <p:sldMasterId id="2147484484" r:id="rId98"/>
    <p:sldMasterId id="2147484486" r:id="rId99"/>
    <p:sldMasterId id="2147484490" r:id="rId100"/>
    <p:sldMasterId id="2147484492" r:id="rId101"/>
    <p:sldMasterId id="2147484494" r:id="rId102"/>
    <p:sldMasterId id="2147484509" r:id="rId103"/>
    <p:sldMasterId id="2147484513" r:id="rId104"/>
    <p:sldMasterId id="2147484516" r:id="rId105"/>
    <p:sldMasterId id="2147484521" r:id="rId106"/>
    <p:sldMasterId id="2147484528" r:id="rId107"/>
    <p:sldMasterId id="2147484545" r:id="rId108"/>
    <p:sldMasterId id="2147484550" r:id="rId109"/>
    <p:sldMasterId id="2147484565" r:id="rId110"/>
    <p:sldMasterId id="2147484569" r:id="rId111"/>
    <p:sldMasterId id="2147484587" r:id="rId112"/>
    <p:sldMasterId id="2147484604" r:id="rId113"/>
    <p:sldMasterId id="2147484607" r:id="rId114"/>
    <p:sldMasterId id="2147484619" r:id="rId115"/>
    <p:sldMasterId id="2147484637" r:id="rId116"/>
    <p:sldMasterId id="2147484644" r:id="rId117"/>
    <p:sldMasterId id="2147484649" r:id="rId118"/>
    <p:sldMasterId id="2147484663" r:id="rId119"/>
    <p:sldMasterId id="2147484681" r:id="rId120"/>
    <p:sldMasterId id="2147484694" r:id="rId121"/>
    <p:sldMasterId id="2147484701" r:id="rId122"/>
    <p:sldMasterId id="2147484715" r:id="rId123"/>
    <p:sldMasterId id="2147484721" r:id="rId124"/>
    <p:sldMasterId id="2147484728" r:id="rId125"/>
    <p:sldMasterId id="2147484734" r:id="rId126"/>
    <p:sldMasterId id="2147484738" r:id="rId127"/>
    <p:sldMasterId id="2147484754" r:id="rId128"/>
    <p:sldMasterId id="2147484770" r:id="rId129"/>
    <p:sldMasterId id="2147484786" r:id="rId130"/>
    <p:sldMasterId id="2147484801" r:id="rId131"/>
    <p:sldMasterId id="2147484809" r:id="rId132"/>
    <p:sldMasterId id="2147484811" r:id="rId133"/>
  </p:sldMasterIdLst>
  <p:notesMasterIdLst>
    <p:notesMasterId r:id="rId150"/>
  </p:notesMasterIdLst>
  <p:handoutMasterIdLst>
    <p:handoutMasterId r:id="rId151"/>
  </p:handoutMasterIdLst>
  <p:sldIdLst>
    <p:sldId id="1348" r:id="rId134"/>
    <p:sldId id="1778" r:id="rId135"/>
    <p:sldId id="1782" r:id="rId136"/>
    <p:sldId id="1771" r:id="rId137"/>
    <p:sldId id="1770" r:id="rId138"/>
    <p:sldId id="1772" r:id="rId139"/>
    <p:sldId id="1773" r:id="rId140"/>
    <p:sldId id="1774" r:id="rId141"/>
    <p:sldId id="1775" r:id="rId142"/>
    <p:sldId id="1776" r:id="rId143"/>
    <p:sldId id="1777" r:id="rId144"/>
    <p:sldId id="1636" r:id="rId145"/>
    <p:sldId id="1780" r:id="rId146"/>
    <p:sldId id="1764" r:id="rId147"/>
    <p:sldId id="1781" r:id="rId148"/>
    <p:sldId id="1751" r:id="rId149"/>
  </p:sldIdLst>
  <p:sldSz cx="12192000" cy="6858000"/>
  <p:notesSz cx="7099300" cy="10234613"/>
  <p:defaultTextStyle>
    <a:defPPr>
      <a:defRPr lang="zh-CN"/>
    </a:defPPr>
    <a:lvl1pPr algn="l" rtl="0" fontAlgn="base">
      <a:spcBef>
        <a:spcPct val="0"/>
      </a:spcBef>
      <a:spcAft>
        <a:spcPct val="0"/>
      </a:spcAft>
      <a:buClr>
        <a:srgbClr val="CC9900"/>
      </a:buClr>
      <a:buFont typeface="Wingdings" pitchFamily="2" charset="2"/>
      <a:buChar char="n"/>
      <a:defRPr b="1" kern="1200">
        <a:solidFill>
          <a:schemeClr val="tx1"/>
        </a:solidFill>
        <a:latin typeface="Arial" charset="0"/>
        <a:ea typeface="宋体" pitchFamily="2" charset="-122"/>
        <a:cs typeface="+mn-cs"/>
      </a:defRPr>
    </a:lvl1pPr>
    <a:lvl2pPr marL="457200" algn="l" rtl="0" fontAlgn="base">
      <a:spcBef>
        <a:spcPct val="0"/>
      </a:spcBef>
      <a:spcAft>
        <a:spcPct val="0"/>
      </a:spcAft>
      <a:buClr>
        <a:srgbClr val="CC9900"/>
      </a:buClr>
      <a:buFont typeface="Wingdings" pitchFamily="2" charset="2"/>
      <a:buChar char="n"/>
      <a:defRPr b="1" kern="1200">
        <a:solidFill>
          <a:schemeClr val="tx1"/>
        </a:solidFill>
        <a:latin typeface="Arial" charset="0"/>
        <a:ea typeface="宋体" pitchFamily="2" charset="-122"/>
        <a:cs typeface="+mn-cs"/>
      </a:defRPr>
    </a:lvl2pPr>
    <a:lvl3pPr marL="914400" algn="l" rtl="0" fontAlgn="base">
      <a:spcBef>
        <a:spcPct val="0"/>
      </a:spcBef>
      <a:spcAft>
        <a:spcPct val="0"/>
      </a:spcAft>
      <a:buClr>
        <a:srgbClr val="CC9900"/>
      </a:buClr>
      <a:buFont typeface="Wingdings" pitchFamily="2" charset="2"/>
      <a:buChar char="n"/>
      <a:defRPr b="1" kern="1200">
        <a:solidFill>
          <a:schemeClr val="tx1"/>
        </a:solidFill>
        <a:latin typeface="Arial" charset="0"/>
        <a:ea typeface="宋体" pitchFamily="2" charset="-122"/>
        <a:cs typeface="+mn-cs"/>
      </a:defRPr>
    </a:lvl3pPr>
    <a:lvl4pPr marL="1371600" algn="l" rtl="0" fontAlgn="base">
      <a:spcBef>
        <a:spcPct val="0"/>
      </a:spcBef>
      <a:spcAft>
        <a:spcPct val="0"/>
      </a:spcAft>
      <a:buClr>
        <a:srgbClr val="CC9900"/>
      </a:buClr>
      <a:buFont typeface="Wingdings" pitchFamily="2" charset="2"/>
      <a:buChar char="n"/>
      <a:defRPr b="1" kern="1200">
        <a:solidFill>
          <a:schemeClr val="tx1"/>
        </a:solidFill>
        <a:latin typeface="Arial" charset="0"/>
        <a:ea typeface="宋体" pitchFamily="2" charset="-122"/>
        <a:cs typeface="+mn-cs"/>
      </a:defRPr>
    </a:lvl4pPr>
    <a:lvl5pPr marL="1828800" algn="l" rtl="0" fontAlgn="base">
      <a:spcBef>
        <a:spcPct val="0"/>
      </a:spcBef>
      <a:spcAft>
        <a:spcPct val="0"/>
      </a:spcAft>
      <a:buClr>
        <a:srgbClr val="CC9900"/>
      </a:buClr>
      <a:buFont typeface="Wingdings" pitchFamily="2" charset="2"/>
      <a:buChar char="n"/>
      <a:defRPr b="1" kern="1200">
        <a:solidFill>
          <a:schemeClr val="tx1"/>
        </a:solidFill>
        <a:latin typeface="Arial" charset="0"/>
        <a:ea typeface="宋体" pitchFamily="2" charset="-122"/>
        <a:cs typeface="+mn-cs"/>
      </a:defRPr>
    </a:lvl5pPr>
    <a:lvl6pPr marL="2286000" algn="l" defTabSz="914400" rtl="0" eaLnBrk="1" latinLnBrk="0" hangingPunct="1">
      <a:defRPr b="1" kern="1200">
        <a:solidFill>
          <a:schemeClr val="tx1"/>
        </a:solidFill>
        <a:latin typeface="Arial" charset="0"/>
        <a:ea typeface="宋体" pitchFamily="2" charset="-122"/>
        <a:cs typeface="+mn-cs"/>
      </a:defRPr>
    </a:lvl6pPr>
    <a:lvl7pPr marL="2743200" algn="l" defTabSz="914400" rtl="0" eaLnBrk="1" latinLnBrk="0" hangingPunct="1">
      <a:defRPr b="1" kern="1200">
        <a:solidFill>
          <a:schemeClr val="tx1"/>
        </a:solidFill>
        <a:latin typeface="Arial" charset="0"/>
        <a:ea typeface="宋体" pitchFamily="2" charset="-122"/>
        <a:cs typeface="+mn-cs"/>
      </a:defRPr>
    </a:lvl7pPr>
    <a:lvl8pPr marL="3200400" algn="l" defTabSz="914400" rtl="0" eaLnBrk="1" latinLnBrk="0" hangingPunct="1">
      <a:defRPr b="1" kern="1200">
        <a:solidFill>
          <a:schemeClr val="tx1"/>
        </a:solidFill>
        <a:latin typeface="Arial" charset="0"/>
        <a:ea typeface="宋体" pitchFamily="2" charset="-122"/>
        <a:cs typeface="+mn-cs"/>
      </a:defRPr>
    </a:lvl8pPr>
    <a:lvl9pPr marL="3657600" algn="l" defTabSz="914400" rtl="0" eaLnBrk="1" latinLnBrk="0" hangingPunct="1">
      <a:defRPr b="1"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686" userDrawn="1">
          <p15:clr>
            <a:srgbClr val="A4A3A4"/>
          </p15:clr>
        </p15:guide>
        <p15:guide id="2" orient="horz" pos="414" userDrawn="1">
          <p15:clr>
            <a:srgbClr val="A4A3A4"/>
          </p15:clr>
        </p15:guide>
        <p15:guide id="3" orient="horz" pos="345" userDrawn="1">
          <p15:clr>
            <a:srgbClr val="A4A3A4"/>
          </p15:clr>
        </p15:guide>
        <p15:guide id="4" orient="horz" pos="3362" userDrawn="1">
          <p15:clr>
            <a:srgbClr val="A4A3A4"/>
          </p15:clr>
        </p15:guide>
        <p15:guide id="5" pos="440" userDrawn="1">
          <p15:clr>
            <a:srgbClr val="A4A3A4"/>
          </p15:clr>
        </p15:guide>
        <p15:guide id="6" pos="195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224">
          <p15:clr>
            <a:srgbClr val="A4A3A4"/>
          </p15:clr>
        </p15:guide>
        <p15:guide id="4"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n zhu" initial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CC9900"/>
    <a:srgbClr val="7CBF33"/>
    <a:srgbClr val="FD9203"/>
    <a:srgbClr val="71DAFF"/>
    <a:srgbClr val="CCECFF"/>
    <a:srgbClr val="CCFFCC"/>
    <a:srgbClr val="99CCFF"/>
    <a:srgbClr val="FFCCFF"/>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9" autoAdjust="0"/>
    <p:restoredTop sz="76277" autoAdjust="0"/>
  </p:normalViewPr>
  <p:slideViewPr>
    <p:cSldViewPr snapToGrid="0">
      <p:cViewPr>
        <p:scale>
          <a:sx n="50" d="100"/>
          <a:sy n="50" d="100"/>
        </p:scale>
        <p:origin x="825" y="309"/>
      </p:cViewPr>
      <p:guideLst>
        <p:guide orient="horz" pos="686"/>
        <p:guide orient="horz" pos="414"/>
        <p:guide orient="horz" pos="345"/>
        <p:guide orient="horz" pos="3362"/>
        <p:guide pos="440"/>
        <p:guide pos="195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0" d="100"/>
          <a:sy n="80" d="100"/>
        </p:scale>
        <p:origin x="-3840" y="-84"/>
      </p:cViewPr>
      <p:guideLst>
        <p:guide orient="horz" pos="2880"/>
        <p:guide pos="2160"/>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Master" Target="slideMasters/slideMaster11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Master" Target="slideMasters/slideMaster84.xml"/><Relationship Id="rId138" Type="http://schemas.openxmlformats.org/officeDocument/2006/relationships/slide" Target="slides/slide5.xml"/><Relationship Id="rId107" Type="http://schemas.openxmlformats.org/officeDocument/2006/relationships/slideMaster" Target="slideMasters/slideMaster10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Master" Target="slideMasters/slideMaster128.xml"/><Relationship Id="rId149" Type="http://schemas.openxmlformats.org/officeDocument/2006/relationships/slide" Target="slides/slide16.xml"/><Relationship Id="rId5" Type="http://schemas.openxmlformats.org/officeDocument/2006/relationships/slideMaster" Target="slideMasters/slideMaster5.xml"/><Relationship Id="rId95" Type="http://schemas.openxmlformats.org/officeDocument/2006/relationships/slideMaster" Target="slideMasters/slideMaster9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Master" Target="slideMasters/slideMaster113.xml"/><Relationship Id="rId118" Type="http://schemas.openxmlformats.org/officeDocument/2006/relationships/slideMaster" Target="slideMasters/slideMaster118.xml"/><Relationship Id="rId134" Type="http://schemas.openxmlformats.org/officeDocument/2006/relationships/slide" Target="slides/slide1.xml"/><Relationship Id="rId139" Type="http://schemas.openxmlformats.org/officeDocument/2006/relationships/slide" Target="slides/slide6.xml"/><Relationship Id="rId80" Type="http://schemas.openxmlformats.org/officeDocument/2006/relationships/slideMaster" Target="slideMasters/slideMaster80.xml"/><Relationship Id="rId85" Type="http://schemas.openxmlformats.org/officeDocument/2006/relationships/slideMaster" Target="slideMasters/slideMaster85.xml"/><Relationship Id="rId150" Type="http://schemas.openxmlformats.org/officeDocument/2006/relationships/notesMaster" Target="notesMasters/notesMaster1.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08" Type="http://schemas.openxmlformats.org/officeDocument/2006/relationships/slideMaster" Target="slideMasters/slideMaster108.xml"/><Relationship Id="rId124" Type="http://schemas.openxmlformats.org/officeDocument/2006/relationships/slideMaster" Target="slideMasters/slideMaster124.xml"/><Relationship Id="rId129" Type="http://schemas.openxmlformats.org/officeDocument/2006/relationships/slideMaster" Target="slideMasters/slideMaster129.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Master" Target="slideMasters/slideMaster91.xml"/><Relationship Id="rId96" Type="http://schemas.openxmlformats.org/officeDocument/2006/relationships/slideMaster" Target="slideMasters/slideMaster96.xml"/><Relationship Id="rId140" Type="http://schemas.openxmlformats.org/officeDocument/2006/relationships/slide" Target="slides/slide7.xml"/><Relationship Id="rId145"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Master" Target="slideMasters/slideMaster114.xml"/><Relationship Id="rId119" Type="http://schemas.openxmlformats.org/officeDocument/2006/relationships/slideMaster" Target="slideMasters/slideMaster119.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Master" Target="slideMasters/slideMaster81.xml"/><Relationship Id="rId86" Type="http://schemas.openxmlformats.org/officeDocument/2006/relationships/slideMaster" Target="slideMasters/slideMaster86.xml"/><Relationship Id="rId130" Type="http://schemas.openxmlformats.org/officeDocument/2006/relationships/slideMaster" Target="slideMasters/slideMaster130.xml"/><Relationship Id="rId135" Type="http://schemas.openxmlformats.org/officeDocument/2006/relationships/slide" Target="slides/slide2.xml"/><Relationship Id="rId151" Type="http://schemas.openxmlformats.org/officeDocument/2006/relationships/handoutMaster" Target="handoutMasters/handoutMaster1.xml"/><Relationship Id="rId156"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Master" Target="slideMasters/slideMaster10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Master" Target="slideMasters/slideMaster97.xml"/><Relationship Id="rId104" Type="http://schemas.openxmlformats.org/officeDocument/2006/relationships/slideMaster" Target="slideMasters/slideMaster104.xml"/><Relationship Id="rId120" Type="http://schemas.openxmlformats.org/officeDocument/2006/relationships/slideMaster" Target="slideMasters/slideMaster120.xml"/><Relationship Id="rId125" Type="http://schemas.openxmlformats.org/officeDocument/2006/relationships/slideMaster" Target="slideMasters/slideMaster125.xml"/><Relationship Id="rId141" Type="http://schemas.openxmlformats.org/officeDocument/2006/relationships/slide" Target="slides/slide8.xml"/><Relationship Id="rId146" Type="http://schemas.openxmlformats.org/officeDocument/2006/relationships/slide" Target="slides/slide13.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115" Type="http://schemas.openxmlformats.org/officeDocument/2006/relationships/slideMaster" Target="slideMasters/slideMaster115.xml"/><Relationship Id="rId131" Type="http://schemas.openxmlformats.org/officeDocument/2006/relationships/slideMaster" Target="slideMasters/slideMaster131.xml"/><Relationship Id="rId136" Type="http://schemas.openxmlformats.org/officeDocument/2006/relationships/slide" Target="slides/slide3.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52" Type="http://schemas.openxmlformats.org/officeDocument/2006/relationships/commentAuthors" Target="commentAuthor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105" Type="http://schemas.openxmlformats.org/officeDocument/2006/relationships/slideMaster" Target="slideMasters/slideMaster105.xml"/><Relationship Id="rId126" Type="http://schemas.openxmlformats.org/officeDocument/2006/relationships/slideMaster" Target="slideMasters/slideMaster126.xml"/><Relationship Id="rId147" Type="http://schemas.openxmlformats.org/officeDocument/2006/relationships/slide" Target="slides/slide14.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98" Type="http://schemas.openxmlformats.org/officeDocument/2006/relationships/slideMaster" Target="slideMasters/slideMaster98.xml"/><Relationship Id="rId121" Type="http://schemas.openxmlformats.org/officeDocument/2006/relationships/slideMaster" Target="slideMasters/slideMaster121.xml"/><Relationship Id="rId142" Type="http://schemas.openxmlformats.org/officeDocument/2006/relationships/slide" Target="slides/slide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Master" Target="slideMasters/slideMaster116.xml"/><Relationship Id="rId137" Type="http://schemas.openxmlformats.org/officeDocument/2006/relationships/slide" Target="slides/slide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88" Type="http://schemas.openxmlformats.org/officeDocument/2006/relationships/slideMaster" Target="slideMasters/slideMaster88.xml"/><Relationship Id="rId111" Type="http://schemas.openxmlformats.org/officeDocument/2006/relationships/slideMaster" Target="slideMasters/slideMaster111.xml"/><Relationship Id="rId132" Type="http://schemas.openxmlformats.org/officeDocument/2006/relationships/slideMaster" Target="slideMasters/slideMaster132.xml"/><Relationship Id="rId153"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Master" Target="slideMasters/slideMaster106.xml"/><Relationship Id="rId127" Type="http://schemas.openxmlformats.org/officeDocument/2006/relationships/slideMaster" Target="slideMasters/slideMaster12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Master" Target="slideMasters/slideMaster94.xml"/><Relationship Id="rId99" Type="http://schemas.openxmlformats.org/officeDocument/2006/relationships/slideMaster" Target="slideMasters/slideMaster99.xml"/><Relationship Id="rId101" Type="http://schemas.openxmlformats.org/officeDocument/2006/relationships/slideMaster" Target="slideMasters/slideMaster101.xml"/><Relationship Id="rId122" Type="http://schemas.openxmlformats.org/officeDocument/2006/relationships/slideMaster" Target="slideMasters/slideMaster122.xml"/><Relationship Id="rId143" Type="http://schemas.openxmlformats.org/officeDocument/2006/relationships/slide" Target="slides/slide10.xml"/><Relationship Id="rId148"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Master" Target="slideMasters/slideMaster112.xml"/><Relationship Id="rId133" Type="http://schemas.openxmlformats.org/officeDocument/2006/relationships/slideMaster" Target="slideMasters/slideMaster133.xml"/><Relationship Id="rId154"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23" Type="http://schemas.openxmlformats.org/officeDocument/2006/relationships/slideMaster" Target="slideMasters/slideMaster123.xml"/><Relationship Id="rId144" Type="http://schemas.openxmlformats.org/officeDocument/2006/relationships/slide" Target="slides/slide11.xml"/><Relationship Id="rId90" Type="http://schemas.openxmlformats.org/officeDocument/2006/relationships/slideMaster" Target="slideMasters/slideMaster9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2370"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buClrTx/>
              <a:buFontTx/>
              <a:buNone/>
              <a:defRPr sz="1300" b="0"/>
            </a:lvl1pPr>
          </a:lstStyle>
          <a:p>
            <a:endParaRPr lang="en-US" altLang="zh-CN"/>
          </a:p>
        </p:txBody>
      </p:sp>
      <p:sp>
        <p:nvSpPr>
          <p:cNvPr id="1082371" name="Rectangle 3"/>
          <p:cNvSpPr>
            <a:spLocks noGrp="1" noChangeArrowheads="1"/>
          </p:cNvSpPr>
          <p:nvPr>
            <p:ph type="dt" sz="quarter"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buClrTx/>
              <a:buFontTx/>
              <a:buNone/>
              <a:defRPr sz="1300" b="0"/>
            </a:lvl1pPr>
          </a:lstStyle>
          <a:p>
            <a:endParaRPr lang="en-US" altLang="zh-CN"/>
          </a:p>
        </p:txBody>
      </p:sp>
      <p:sp>
        <p:nvSpPr>
          <p:cNvPr id="1082372" name="Rectangle 4"/>
          <p:cNvSpPr>
            <a:spLocks noGrp="1" noChangeArrowheads="1"/>
          </p:cNvSpPr>
          <p:nvPr>
            <p:ph type="ftr" sz="quarter" idx="2"/>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buClrTx/>
              <a:buFontTx/>
              <a:buNone/>
              <a:defRPr sz="1300" b="0"/>
            </a:lvl1pPr>
          </a:lstStyle>
          <a:p>
            <a:endParaRPr lang="en-US" altLang="zh-CN"/>
          </a:p>
        </p:txBody>
      </p:sp>
      <p:sp>
        <p:nvSpPr>
          <p:cNvPr id="1082373" name="Rectangle 5"/>
          <p:cNvSpPr>
            <a:spLocks noGrp="1" noChangeArrowheads="1"/>
          </p:cNvSpPr>
          <p:nvPr>
            <p:ph type="sldNum" sz="quarter" idx="3"/>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buClrTx/>
              <a:buFontTx/>
              <a:buNone/>
              <a:defRPr sz="1300" b="0"/>
            </a:lvl1pPr>
          </a:lstStyle>
          <a:p>
            <a:fld id="{2F6A7D93-3D95-45B5-B20D-2D0F047B8647}" type="slidenum">
              <a:rPr lang="en-US" altLang="zh-CN"/>
              <a:pPr/>
              <a:t>‹#›</a:t>
            </a:fld>
            <a:endParaRPr lang="en-US" altLang="zh-CN"/>
          </a:p>
        </p:txBody>
      </p:sp>
    </p:spTree>
    <p:extLst>
      <p:ext uri="{BB962C8B-B14F-4D97-AF65-F5344CB8AC3E}">
        <p14:creationId xmlns:p14="http://schemas.microsoft.com/office/powerpoint/2010/main" val="2621944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buClrTx/>
              <a:buFontTx/>
              <a:buNone/>
              <a:defRPr sz="1300" b="0"/>
            </a:lvl1pPr>
          </a:lstStyle>
          <a:p>
            <a:endParaRPr lang="en-US" altLang="zh-CN"/>
          </a:p>
        </p:txBody>
      </p:sp>
      <p:sp>
        <p:nvSpPr>
          <p:cNvPr id="10243" name="Rectangle 3"/>
          <p:cNvSpPr>
            <a:spLocks noGrp="1" noChangeArrowheads="1"/>
          </p:cNvSpPr>
          <p:nvPr>
            <p:ph type="dt"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buClrTx/>
              <a:buFontTx/>
              <a:buNone/>
              <a:defRPr sz="1300" b="0"/>
            </a:lvl1pPr>
          </a:lstStyle>
          <a:p>
            <a:endParaRPr lang="en-US" altLang="zh-CN"/>
          </a:p>
        </p:txBody>
      </p:sp>
      <p:sp>
        <p:nvSpPr>
          <p:cNvPr id="10244"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46" name="Rectangle 6"/>
          <p:cNvSpPr>
            <a:spLocks noGrp="1" noChangeArrowheads="1"/>
          </p:cNvSpPr>
          <p:nvPr>
            <p:ph type="ftr" sz="quarter" idx="4"/>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buClrTx/>
              <a:buFontTx/>
              <a:buNone/>
              <a:defRPr sz="1300" b="0"/>
            </a:lvl1pPr>
          </a:lstStyle>
          <a:p>
            <a:endParaRPr lang="en-US" altLang="zh-CN"/>
          </a:p>
        </p:txBody>
      </p:sp>
      <p:sp>
        <p:nvSpPr>
          <p:cNvPr id="10247" name="Rectangle 7"/>
          <p:cNvSpPr>
            <a:spLocks noGrp="1" noChangeArrowheads="1"/>
          </p:cNvSpPr>
          <p:nvPr>
            <p:ph type="sldNum" sz="quarter" idx="5"/>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buClrTx/>
              <a:buFontTx/>
              <a:buNone/>
              <a:defRPr sz="1300" b="0"/>
            </a:lvl1pPr>
          </a:lstStyle>
          <a:p>
            <a:fld id="{9B328058-29F7-46C6-8D38-03A129804023}" type="slidenum">
              <a:rPr lang="en-US" altLang="zh-CN"/>
              <a:pPr/>
              <a:t>‹#›</a:t>
            </a:fld>
            <a:endParaRPr lang="en-US" altLang="zh-CN"/>
          </a:p>
        </p:txBody>
      </p:sp>
    </p:spTree>
    <p:extLst>
      <p:ext uri="{BB962C8B-B14F-4D97-AF65-F5344CB8AC3E}">
        <p14:creationId xmlns:p14="http://schemas.microsoft.com/office/powerpoint/2010/main" val="6566254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宋体" pitchFamily="2" charset="-122"/>
        <a:cs typeface="+mn-cs"/>
      </a:defRPr>
    </a:lvl1pPr>
    <a:lvl2pPr marL="457200" algn="l" rtl="0" fontAlgn="base">
      <a:spcBef>
        <a:spcPct val="30000"/>
      </a:spcBef>
      <a:spcAft>
        <a:spcPct val="0"/>
      </a:spcAft>
      <a:defRPr sz="1200" kern="1200">
        <a:solidFill>
          <a:schemeClr val="tx1"/>
        </a:solidFill>
        <a:latin typeface="Arial" charset="0"/>
        <a:ea typeface="宋体" pitchFamily="2" charset="-122"/>
        <a:cs typeface="+mn-cs"/>
      </a:defRPr>
    </a:lvl2pPr>
    <a:lvl3pPr marL="914400" algn="l" rtl="0" fontAlgn="base">
      <a:spcBef>
        <a:spcPct val="30000"/>
      </a:spcBef>
      <a:spcAft>
        <a:spcPct val="0"/>
      </a:spcAft>
      <a:defRPr sz="1200" kern="1200">
        <a:solidFill>
          <a:schemeClr val="tx1"/>
        </a:solidFill>
        <a:latin typeface="Arial" charset="0"/>
        <a:ea typeface="宋体" pitchFamily="2" charset="-122"/>
        <a:cs typeface="+mn-cs"/>
      </a:defRPr>
    </a:lvl3pPr>
    <a:lvl4pPr marL="1371600" algn="l" rtl="0" fontAlgn="base">
      <a:spcBef>
        <a:spcPct val="30000"/>
      </a:spcBef>
      <a:spcAft>
        <a:spcPct val="0"/>
      </a:spcAft>
      <a:defRPr sz="1200" kern="1200">
        <a:solidFill>
          <a:schemeClr val="tx1"/>
        </a:solidFill>
        <a:latin typeface="Arial" charset="0"/>
        <a:ea typeface="宋体" pitchFamily="2" charset="-122"/>
        <a:cs typeface="+mn-cs"/>
      </a:defRPr>
    </a:lvl4pPr>
    <a:lvl5pPr marL="1828800" algn="l" rtl="0" fontAlgn="base">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28" eaLnBrk="0" hangingPunct="0">
              <a:spcBef>
                <a:spcPct val="50000"/>
              </a:spcBef>
              <a:defRPr sz="1500" b="1">
                <a:solidFill>
                  <a:schemeClr val="tx1"/>
                </a:solidFill>
                <a:latin typeface="FrutigerNext LT Regular" pitchFamily="34" charset="0"/>
                <a:ea typeface="MS PGothic" pitchFamily="34" charset="-128"/>
              </a:defRPr>
            </a:lvl1pPr>
            <a:lvl2pPr marL="742894" indent="-285729" defTabSz="965128" eaLnBrk="0" hangingPunct="0">
              <a:spcBef>
                <a:spcPct val="50000"/>
              </a:spcBef>
              <a:defRPr sz="1500" b="1">
                <a:solidFill>
                  <a:schemeClr val="tx1"/>
                </a:solidFill>
                <a:latin typeface="FrutigerNext LT Regular" pitchFamily="34" charset="0"/>
                <a:ea typeface="MS PGothic" pitchFamily="34" charset="-128"/>
              </a:defRPr>
            </a:lvl2pPr>
            <a:lvl3pPr marL="1142916" indent="-228583" defTabSz="965128" eaLnBrk="0" hangingPunct="0">
              <a:spcBef>
                <a:spcPct val="50000"/>
              </a:spcBef>
              <a:defRPr sz="1500" b="1">
                <a:solidFill>
                  <a:schemeClr val="tx1"/>
                </a:solidFill>
                <a:latin typeface="FrutigerNext LT Regular" pitchFamily="34" charset="0"/>
                <a:ea typeface="MS PGothic" pitchFamily="34" charset="-128"/>
              </a:defRPr>
            </a:lvl3pPr>
            <a:lvl4pPr marL="1600081" indent="-228583" defTabSz="965128" eaLnBrk="0" hangingPunct="0">
              <a:spcBef>
                <a:spcPct val="50000"/>
              </a:spcBef>
              <a:defRPr sz="1500" b="1">
                <a:solidFill>
                  <a:schemeClr val="tx1"/>
                </a:solidFill>
                <a:latin typeface="FrutigerNext LT Regular" pitchFamily="34" charset="0"/>
                <a:ea typeface="MS PGothic" pitchFamily="34" charset="-128"/>
              </a:defRPr>
            </a:lvl4pPr>
            <a:lvl5pPr marL="2057247" indent="-228583" defTabSz="965128" eaLnBrk="0" hangingPunct="0">
              <a:spcBef>
                <a:spcPct val="50000"/>
              </a:spcBef>
              <a:defRPr sz="1500" b="1">
                <a:solidFill>
                  <a:schemeClr val="tx1"/>
                </a:solidFill>
                <a:latin typeface="FrutigerNext LT Regular" pitchFamily="34" charset="0"/>
                <a:ea typeface="MS PGothic" pitchFamily="34" charset="-128"/>
              </a:defRPr>
            </a:lvl5pPr>
            <a:lvl6pPr marL="2514414" indent="-228583" defTabSz="965128" eaLnBrk="0" fontAlgn="base" hangingPunct="0">
              <a:spcBef>
                <a:spcPct val="50000"/>
              </a:spcBef>
              <a:spcAft>
                <a:spcPct val="0"/>
              </a:spcAft>
              <a:defRPr sz="1500" b="1">
                <a:solidFill>
                  <a:schemeClr val="tx1"/>
                </a:solidFill>
                <a:latin typeface="FrutigerNext LT Regular" pitchFamily="34" charset="0"/>
                <a:ea typeface="MS PGothic" pitchFamily="34" charset="-128"/>
              </a:defRPr>
            </a:lvl6pPr>
            <a:lvl7pPr marL="2971580" indent="-228583" defTabSz="965128" eaLnBrk="0" fontAlgn="base" hangingPunct="0">
              <a:spcBef>
                <a:spcPct val="50000"/>
              </a:spcBef>
              <a:spcAft>
                <a:spcPct val="0"/>
              </a:spcAft>
              <a:defRPr sz="1500" b="1">
                <a:solidFill>
                  <a:schemeClr val="tx1"/>
                </a:solidFill>
                <a:latin typeface="FrutigerNext LT Regular" pitchFamily="34" charset="0"/>
                <a:ea typeface="MS PGothic" pitchFamily="34" charset="-128"/>
              </a:defRPr>
            </a:lvl7pPr>
            <a:lvl8pPr marL="3428746" indent="-228583" defTabSz="965128" eaLnBrk="0" fontAlgn="base" hangingPunct="0">
              <a:spcBef>
                <a:spcPct val="50000"/>
              </a:spcBef>
              <a:spcAft>
                <a:spcPct val="0"/>
              </a:spcAft>
              <a:defRPr sz="1500" b="1">
                <a:solidFill>
                  <a:schemeClr val="tx1"/>
                </a:solidFill>
                <a:latin typeface="FrutigerNext LT Regular" pitchFamily="34" charset="0"/>
                <a:ea typeface="MS PGothic" pitchFamily="34" charset="-128"/>
              </a:defRPr>
            </a:lvl8pPr>
            <a:lvl9pPr marL="3885912" indent="-228583" defTabSz="965128" eaLnBrk="0" fontAlgn="base" hangingPunct="0">
              <a:spcBef>
                <a:spcPct val="50000"/>
              </a:spcBef>
              <a:spcAft>
                <a:spcPct val="0"/>
              </a:spcAft>
              <a:defRPr sz="1500" b="1">
                <a:solidFill>
                  <a:schemeClr val="tx1"/>
                </a:solidFill>
                <a:latin typeface="FrutigerNext LT Regular" pitchFamily="34" charset="0"/>
                <a:ea typeface="MS PGothic" pitchFamily="34" charset="-128"/>
              </a:defRPr>
            </a:lvl9pPr>
          </a:lstStyle>
          <a:p>
            <a:pPr>
              <a:spcBef>
                <a:spcPct val="0"/>
              </a:spcBef>
            </a:pPr>
            <a:fld id="{8167351A-E2FF-4218-AB10-7C8FAEA5F799}" type="slidenum">
              <a:rPr lang="zh-CN" altLang="en-US" sz="1200" b="0" smtClean="0">
                <a:solidFill>
                  <a:prstClr val="black"/>
                </a:solidFill>
                <a:latin typeface="Arial" pitchFamily="34" charset="0"/>
              </a:rPr>
              <a:pPr>
                <a:spcBef>
                  <a:spcPct val="0"/>
                </a:spcBef>
              </a:pPr>
              <a:t>1</a:t>
            </a:fld>
            <a:endParaRPr lang="en-US" altLang="zh-CN" sz="1200" b="0" dirty="0" smtClean="0">
              <a:solidFill>
                <a:prstClr val="black"/>
              </a:solidFill>
              <a:latin typeface="Arial" pitchFamily="34" charset="0"/>
            </a:endParaRPr>
          </a:p>
        </p:txBody>
      </p:sp>
      <p:sp>
        <p:nvSpPr>
          <p:cNvPr id="79874" name="Rectangle 2"/>
          <p:cNvSpPr>
            <a:spLocks noGrp="1" noRot="1" noChangeAspect="1" noChangeArrowheads="1" noTextEdit="1"/>
          </p:cNvSpPr>
          <p:nvPr>
            <p:ph type="sldImg"/>
          </p:nvPr>
        </p:nvSpPr>
        <p:spPr>
          <a:xfrm>
            <a:off x="136525" y="766763"/>
            <a:ext cx="6827838" cy="3840162"/>
          </a:xfrm>
          <a:ln/>
        </p:spPr>
      </p:sp>
      <p:sp>
        <p:nvSpPr>
          <p:cNvPr id="79875" name="Rectangle 3"/>
          <p:cNvSpPr>
            <a:spLocks noGrp="1" noChangeArrowheads="1"/>
          </p:cNvSpPr>
          <p:nvPr>
            <p:ph type="body" idx="1"/>
          </p:nvPr>
        </p:nvSpPr>
        <p:spPr>
          <a:xfrm>
            <a:off x="710239" y="4861781"/>
            <a:ext cx="5678824" cy="46062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dirty="0"/>
          </a:p>
        </p:txBody>
      </p:sp>
    </p:spTree>
    <p:extLst>
      <p:ext uri="{BB962C8B-B14F-4D97-AF65-F5344CB8AC3E}">
        <p14:creationId xmlns:p14="http://schemas.microsoft.com/office/powerpoint/2010/main" val="4170603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28058-29F7-46C6-8D38-03A129804023}" type="slidenum">
              <a:rPr lang="en-US" altLang="zh-CN" smtClean="0"/>
              <a:pPr/>
              <a:t>10</a:t>
            </a:fld>
            <a:endParaRPr lang="en-US" altLang="zh-CN"/>
          </a:p>
        </p:txBody>
      </p:sp>
    </p:spTree>
    <p:extLst>
      <p:ext uri="{BB962C8B-B14F-4D97-AF65-F5344CB8AC3E}">
        <p14:creationId xmlns:p14="http://schemas.microsoft.com/office/powerpoint/2010/main" val="4082654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28058-29F7-46C6-8D38-03A129804023}" type="slidenum">
              <a:rPr lang="en-US" altLang="zh-CN" smtClean="0"/>
              <a:pPr/>
              <a:t>11</a:t>
            </a:fld>
            <a:endParaRPr lang="en-US" altLang="zh-CN"/>
          </a:p>
        </p:txBody>
      </p:sp>
    </p:spTree>
    <p:extLst>
      <p:ext uri="{BB962C8B-B14F-4D97-AF65-F5344CB8AC3E}">
        <p14:creationId xmlns:p14="http://schemas.microsoft.com/office/powerpoint/2010/main" val="683190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B328058-29F7-46C6-8D38-03A129804023}" type="slidenum">
              <a:rPr lang="en-US" altLang="zh-CN" smtClean="0"/>
              <a:pPr/>
              <a:t>12</a:t>
            </a:fld>
            <a:endParaRPr lang="en-US" altLang="zh-CN"/>
          </a:p>
        </p:txBody>
      </p:sp>
    </p:spTree>
    <p:extLst>
      <p:ext uri="{BB962C8B-B14F-4D97-AF65-F5344CB8AC3E}">
        <p14:creationId xmlns:p14="http://schemas.microsoft.com/office/powerpoint/2010/main" val="2386420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28058-29F7-46C6-8D38-03A129804023}" type="slidenum">
              <a:rPr lang="en-US" altLang="zh-CN" smtClean="0"/>
              <a:pPr/>
              <a:t>13</a:t>
            </a:fld>
            <a:endParaRPr lang="en-US" altLang="zh-CN"/>
          </a:p>
        </p:txBody>
      </p:sp>
    </p:spTree>
    <p:extLst>
      <p:ext uri="{BB962C8B-B14F-4D97-AF65-F5344CB8AC3E}">
        <p14:creationId xmlns:p14="http://schemas.microsoft.com/office/powerpoint/2010/main" val="1288644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28058-29F7-46C6-8D38-03A129804023}" type="slidenum">
              <a:rPr lang="en-US" altLang="zh-CN" smtClean="0"/>
              <a:pPr/>
              <a:t>14</a:t>
            </a:fld>
            <a:endParaRPr lang="en-US" altLang="zh-CN"/>
          </a:p>
        </p:txBody>
      </p:sp>
    </p:spTree>
    <p:extLst>
      <p:ext uri="{BB962C8B-B14F-4D97-AF65-F5344CB8AC3E}">
        <p14:creationId xmlns:p14="http://schemas.microsoft.com/office/powerpoint/2010/main" val="2232126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28058-29F7-46C6-8D38-03A129804023}" type="slidenum">
              <a:rPr lang="en-US" altLang="zh-CN" smtClean="0"/>
              <a:pPr/>
              <a:t>15</a:t>
            </a:fld>
            <a:endParaRPr lang="en-US" altLang="zh-CN"/>
          </a:p>
        </p:txBody>
      </p:sp>
    </p:spTree>
    <p:extLst>
      <p:ext uri="{BB962C8B-B14F-4D97-AF65-F5344CB8AC3E}">
        <p14:creationId xmlns:p14="http://schemas.microsoft.com/office/powerpoint/2010/main" val="2711467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28058-29F7-46C6-8D38-03A129804023}" type="slidenum">
              <a:rPr lang="en-US" altLang="zh-CN" smtClean="0"/>
              <a:pPr/>
              <a:t>16</a:t>
            </a:fld>
            <a:endParaRPr lang="en-US" altLang="zh-CN"/>
          </a:p>
        </p:txBody>
      </p:sp>
    </p:spTree>
    <p:extLst>
      <p:ext uri="{BB962C8B-B14F-4D97-AF65-F5344CB8AC3E}">
        <p14:creationId xmlns:p14="http://schemas.microsoft.com/office/powerpoint/2010/main" val="2482284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B328058-29F7-46C6-8D38-03A129804023}" type="slidenum">
              <a:rPr lang="en-US" altLang="zh-CN" smtClean="0"/>
              <a:pPr/>
              <a:t>2</a:t>
            </a:fld>
            <a:endParaRPr lang="en-US" altLang="zh-CN"/>
          </a:p>
        </p:txBody>
      </p:sp>
    </p:spTree>
    <p:extLst>
      <p:ext uri="{BB962C8B-B14F-4D97-AF65-F5344CB8AC3E}">
        <p14:creationId xmlns:p14="http://schemas.microsoft.com/office/powerpoint/2010/main" val="3458598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28058-29F7-46C6-8D38-03A129804023}" type="slidenum">
              <a:rPr lang="en-US" altLang="zh-CN" smtClean="0"/>
              <a:pPr/>
              <a:t>3</a:t>
            </a:fld>
            <a:endParaRPr lang="en-US" altLang="zh-CN"/>
          </a:p>
        </p:txBody>
      </p:sp>
    </p:spTree>
    <p:extLst>
      <p:ext uri="{BB962C8B-B14F-4D97-AF65-F5344CB8AC3E}">
        <p14:creationId xmlns:p14="http://schemas.microsoft.com/office/powerpoint/2010/main" val="1255879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28058-29F7-46C6-8D38-03A129804023}" type="slidenum">
              <a:rPr lang="en-US" altLang="zh-CN" smtClean="0"/>
              <a:pPr/>
              <a:t>4</a:t>
            </a:fld>
            <a:endParaRPr lang="en-US" altLang="zh-CN"/>
          </a:p>
        </p:txBody>
      </p:sp>
    </p:spTree>
    <p:extLst>
      <p:ext uri="{BB962C8B-B14F-4D97-AF65-F5344CB8AC3E}">
        <p14:creationId xmlns:p14="http://schemas.microsoft.com/office/powerpoint/2010/main" val="3815185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28058-29F7-46C6-8D38-03A129804023}" type="slidenum">
              <a:rPr lang="en-US" altLang="zh-CN" smtClean="0"/>
              <a:pPr/>
              <a:t>5</a:t>
            </a:fld>
            <a:endParaRPr lang="en-US" altLang="zh-CN"/>
          </a:p>
        </p:txBody>
      </p:sp>
    </p:spTree>
    <p:extLst>
      <p:ext uri="{BB962C8B-B14F-4D97-AF65-F5344CB8AC3E}">
        <p14:creationId xmlns:p14="http://schemas.microsoft.com/office/powerpoint/2010/main" val="542837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28058-29F7-46C6-8D38-03A129804023}" type="slidenum">
              <a:rPr lang="en-US" altLang="zh-CN" smtClean="0"/>
              <a:pPr/>
              <a:t>6</a:t>
            </a:fld>
            <a:endParaRPr lang="en-US" altLang="zh-CN"/>
          </a:p>
        </p:txBody>
      </p:sp>
    </p:spTree>
    <p:extLst>
      <p:ext uri="{BB962C8B-B14F-4D97-AF65-F5344CB8AC3E}">
        <p14:creationId xmlns:p14="http://schemas.microsoft.com/office/powerpoint/2010/main" val="2343022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28058-29F7-46C6-8D38-03A129804023}" type="slidenum">
              <a:rPr lang="en-US" altLang="zh-CN" smtClean="0"/>
              <a:pPr/>
              <a:t>7</a:t>
            </a:fld>
            <a:endParaRPr lang="en-US" altLang="zh-CN"/>
          </a:p>
        </p:txBody>
      </p:sp>
    </p:spTree>
    <p:extLst>
      <p:ext uri="{BB962C8B-B14F-4D97-AF65-F5344CB8AC3E}">
        <p14:creationId xmlns:p14="http://schemas.microsoft.com/office/powerpoint/2010/main" val="669865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28058-29F7-46C6-8D38-03A129804023}" type="slidenum">
              <a:rPr lang="en-US" altLang="zh-CN" smtClean="0"/>
              <a:pPr/>
              <a:t>8</a:t>
            </a:fld>
            <a:endParaRPr lang="en-US" altLang="zh-CN"/>
          </a:p>
        </p:txBody>
      </p:sp>
    </p:spTree>
    <p:extLst>
      <p:ext uri="{BB962C8B-B14F-4D97-AF65-F5344CB8AC3E}">
        <p14:creationId xmlns:p14="http://schemas.microsoft.com/office/powerpoint/2010/main" val="1858203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28058-29F7-46C6-8D38-03A129804023}" type="slidenum">
              <a:rPr lang="en-US" altLang="zh-CN" smtClean="0"/>
              <a:pPr/>
              <a:t>9</a:t>
            </a:fld>
            <a:endParaRPr lang="en-US" altLang="zh-CN"/>
          </a:p>
        </p:txBody>
      </p:sp>
    </p:spTree>
    <p:extLst>
      <p:ext uri="{BB962C8B-B14F-4D97-AF65-F5344CB8AC3E}">
        <p14:creationId xmlns:p14="http://schemas.microsoft.com/office/powerpoint/2010/main" val="324662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6.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1.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3.xml"/><Relationship Id="rId4" Type="http://schemas.openxmlformats.org/officeDocument/2006/relationships/image" Target="../media/image24.png"/></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6.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7.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1.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2.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3.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4.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54.xml"/><Relationship Id="rId1" Type="http://schemas.openxmlformats.org/officeDocument/2006/relationships/tags" Target="../tags/tag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54.xml"/><Relationship Id="rId1" Type="http://schemas.openxmlformats.org/officeDocument/2006/relationships/tags" Target="../tags/tag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6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6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9.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73.xml"/></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73.xml"/><Relationship Id="rId1" Type="http://schemas.openxmlformats.org/officeDocument/2006/relationships/tags" Target="../tags/tag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73.xml"/><Relationship Id="rId1" Type="http://schemas.openxmlformats.org/officeDocument/2006/relationships/tags" Target="../tags/tag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74.xml"/></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74.xml"/><Relationship Id="rId1" Type="http://schemas.openxmlformats.org/officeDocument/2006/relationships/tags" Target="../tags/tag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261.xml.rels><?xml version="1.0" encoding="UTF-8" standalone="yes"?>
<Relationships xmlns="http://schemas.openxmlformats.org/package/2006/relationships"><Relationship Id="rId2" Type="http://schemas.openxmlformats.org/officeDocument/2006/relationships/slideMaster" Target="../slideMasters/slideMaster74.xml"/><Relationship Id="rId1" Type="http://schemas.openxmlformats.org/officeDocument/2006/relationships/tags" Target="../tags/tag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76.xml"/></Relationships>
</file>

<file path=ppt/slideLayouts/_rels/slideLayout271.xml.rels><?xml version="1.0" encoding="UTF-8" standalone="yes"?>
<Relationships xmlns="http://schemas.openxmlformats.org/package/2006/relationships"><Relationship Id="rId2" Type="http://schemas.openxmlformats.org/officeDocument/2006/relationships/slideMaster" Target="../slideMasters/slideMaster76.xml"/><Relationship Id="rId1" Type="http://schemas.openxmlformats.org/officeDocument/2006/relationships/tags" Target="../tags/tag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275.xml.rels><?xml version="1.0" encoding="UTF-8" standalone="yes"?>
<Relationships xmlns="http://schemas.openxmlformats.org/package/2006/relationships"><Relationship Id="rId2" Type="http://schemas.openxmlformats.org/officeDocument/2006/relationships/slideMaster" Target="../slideMasters/slideMaster76.xml"/><Relationship Id="rId1" Type="http://schemas.openxmlformats.org/officeDocument/2006/relationships/tags" Target="../tags/tag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79.xml"/></Relationships>
</file>

<file path=ppt/slideLayouts/_rels/slideLayout289.xml.rels><?xml version="1.0" encoding="UTF-8" standalone="yes"?>
<Relationships xmlns="http://schemas.openxmlformats.org/package/2006/relationships"><Relationship Id="rId2" Type="http://schemas.openxmlformats.org/officeDocument/2006/relationships/slideMaster" Target="../slideMasters/slideMaster79.xml"/><Relationship Id="rId1" Type="http://schemas.openxmlformats.org/officeDocument/2006/relationships/tags" Target="../tags/tag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293.xml.rels><?xml version="1.0" encoding="UTF-8" standalone="yes"?>
<Relationships xmlns="http://schemas.openxmlformats.org/package/2006/relationships"><Relationship Id="rId2" Type="http://schemas.openxmlformats.org/officeDocument/2006/relationships/slideMaster" Target="../slideMasters/slideMaster79.xml"/><Relationship Id="rId1" Type="http://schemas.openxmlformats.org/officeDocument/2006/relationships/tags" Target="../tags/tag1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81.xml"/></Relationships>
</file>

<file path=ppt/slideLayouts/_rels/slideLayout302.xml.rels><?xml version="1.0" encoding="UTF-8" standalone="yes"?>
<Relationships xmlns="http://schemas.openxmlformats.org/package/2006/relationships"><Relationship Id="rId2" Type="http://schemas.openxmlformats.org/officeDocument/2006/relationships/slideMaster" Target="../slideMasters/slideMaster81.xml"/><Relationship Id="rId1" Type="http://schemas.openxmlformats.org/officeDocument/2006/relationships/tags" Target="../tags/tag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306.xml.rels><?xml version="1.0" encoding="UTF-8" standalone="yes"?>
<Relationships xmlns="http://schemas.openxmlformats.org/package/2006/relationships"><Relationship Id="rId2" Type="http://schemas.openxmlformats.org/officeDocument/2006/relationships/slideMaster" Target="../slideMasters/slideMaster81.xml"/><Relationship Id="rId1" Type="http://schemas.openxmlformats.org/officeDocument/2006/relationships/tags" Target="../tags/tag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82.xml"/></Relationships>
</file>

<file path=ppt/slideLayouts/_rels/slideLayout316.xml.rels><?xml version="1.0" encoding="UTF-8" standalone="yes"?>
<Relationships xmlns="http://schemas.openxmlformats.org/package/2006/relationships"><Relationship Id="rId2" Type="http://schemas.openxmlformats.org/officeDocument/2006/relationships/slideMaster" Target="../slideMasters/slideMaster82.xml"/><Relationship Id="rId1" Type="http://schemas.openxmlformats.org/officeDocument/2006/relationships/tags" Target="../tags/tag2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0.xml.rels><?xml version="1.0" encoding="UTF-8" standalone="yes"?>
<Relationships xmlns="http://schemas.openxmlformats.org/package/2006/relationships"><Relationship Id="rId2" Type="http://schemas.openxmlformats.org/officeDocument/2006/relationships/slideMaster" Target="../slideMasters/slideMaster82.xml"/><Relationship Id="rId1" Type="http://schemas.openxmlformats.org/officeDocument/2006/relationships/tags" Target="../tags/tag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88.xml"/></Relationships>
</file>

<file path=ppt/slideLayouts/_rels/slideLayout335.xml.rels><?xml version="1.0" encoding="UTF-8" standalone="yes"?>
<Relationships xmlns="http://schemas.openxmlformats.org/package/2006/relationships"><Relationship Id="rId2" Type="http://schemas.openxmlformats.org/officeDocument/2006/relationships/slideMaster" Target="../slideMasters/slideMaster88.xml"/><Relationship Id="rId1" Type="http://schemas.openxmlformats.org/officeDocument/2006/relationships/tags" Target="../tags/tag2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88.xml"/><Relationship Id="rId1" Type="http://schemas.openxmlformats.org/officeDocument/2006/relationships/tags" Target="../tags/tag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90.xml"/><Relationship Id="rId4" Type="http://schemas.openxmlformats.org/officeDocument/2006/relationships/image" Target="../media/image24.png"/></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91.xml"/></Relationships>
</file>

<file path=ppt/slideLayouts/_rels/slideLayout364.xml.rels><?xml version="1.0" encoding="UTF-8" standalone="yes"?>
<Relationships xmlns="http://schemas.openxmlformats.org/package/2006/relationships"><Relationship Id="rId2" Type="http://schemas.openxmlformats.org/officeDocument/2006/relationships/slideMaster" Target="../slideMasters/slideMaster91.xml"/><Relationship Id="rId1" Type="http://schemas.openxmlformats.org/officeDocument/2006/relationships/tags" Target="../tags/tag2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368.xml.rels><?xml version="1.0" encoding="UTF-8" standalone="yes"?>
<Relationships xmlns="http://schemas.openxmlformats.org/package/2006/relationships"><Relationship Id="rId2" Type="http://schemas.openxmlformats.org/officeDocument/2006/relationships/slideMaster" Target="../slideMasters/slideMaster91.xml"/><Relationship Id="rId1" Type="http://schemas.openxmlformats.org/officeDocument/2006/relationships/tags" Target="../tags/tag3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9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93.xml"/><Relationship Id="rId4" Type="http://schemas.openxmlformats.org/officeDocument/2006/relationships/image" Target="../media/image24.png"/></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97.xml"/></Relationships>
</file>

<file path=ppt/slideLayouts/_rels/slideLayout395.xml.rels><?xml version="1.0" encoding="UTF-8" standalone="yes"?>
<Relationships xmlns="http://schemas.openxmlformats.org/package/2006/relationships"><Relationship Id="rId2" Type="http://schemas.openxmlformats.org/officeDocument/2006/relationships/slideMaster" Target="../slideMasters/slideMaster97.xml"/><Relationship Id="rId1" Type="http://schemas.openxmlformats.org/officeDocument/2006/relationships/tags" Target="../tags/tag3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399.xml.rels><?xml version="1.0" encoding="UTF-8" standalone="yes"?>
<Relationships xmlns="http://schemas.openxmlformats.org/package/2006/relationships"><Relationship Id="rId2" Type="http://schemas.openxmlformats.org/officeDocument/2006/relationships/slideMaster" Target="../slideMasters/slideMaster97.xml"/><Relationship Id="rId1" Type="http://schemas.openxmlformats.org/officeDocument/2006/relationships/tags" Target="../tags/tag3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02.xml"/></Relationships>
</file>

<file path=ppt/slideLayouts/_rels/slideLayout412.xml.rels><?xml version="1.0" encoding="UTF-8" standalone="yes"?>
<Relationships xmlns="http://schemas.openxmlformats.org/package/2006/relationships"><Relationship Id="rId2" Type="http://schemas.openxmlformats.org/officeDocument/2006/relationships/slideMaster" Target="../slideMasters/slideMaster102.xml"/><Relationship Id="rId1" Type="http://schemas.openxmlformats.org/officeDocument/2006/relationships/tags" Target="../tags/tag3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416.xml.rels><?xml version="1.0" encoding="UTF-8" standalone="yes"?>
<Relationships xmlns="http://schemas.openxmlformats.org/package/2006/relationships"><Relationship Id="rId2" Type="http://schemas.openxmlformats.org/officeDocument/2006/relationships/slideMaster" Target="../slideMasters/slideMaster102.xml"/><Relationship Id="rId1" Type="http://schemas.openxmlformats.org/officeDocument/2006/relationships/tags" Target="../tags/tag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07.xml"/></Relationships>
</file>

<file path=ppt/slideLayouts/_rels/slideLayout436.xml.rels><?xml version="1.0" encoding="UTF-8" standalone="yes"?>
<Relationships xmlns="http://schemas.openxmlformats.org/package/2006/relationships"><Relationship Id="rId2" Type="http://schemas.openxmlformats.org/officeDocument/2006/relationships/slideMaster" Target="../slideMasters/slideMaster107.xml"/><Relationship Id="rId1" Type="http://schemas.openxmlformats.org/officeDocument/2006/relationships/tags" Target="../tags/tag3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0.xml.rels><?xml version="1.0" encoding="UTF-8" standalone="yes"?>
<Relationships xmlns="http://schemas.openxmlformats.org/package/2006/relationships"><Relationship Id="rId2" Type="http://schemas.openxmlformats.org/officeDocument/2006/relationships/slideMaster" Target="../slideMasters/slideMaster107.xml"/><Relationship Id="rId1" Type="http://schemas.openxmlformats.org/officeDocument/2006/relationships/tags" Target="../tags/tag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7.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jpeg"/><Relationship Id="rId1" Type="http://schemas.openxmlformats.org/officeDocument/2006/relationships/slideMaster" Target="../slideMasters/slideMaster10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09.xml"/></Relationships>
</file>

<file path=ppt/slideLayouts/_rels/slideLayout456.xml.rels><?xml version="1.0" encoding="UTF-8" standalone="yes"?>
<Relationships xmlns="http://schemas.openxmlformats.org/package/2006/relationships"><Relationship Id="rId2" Type="http://schemas.openxmlformats.org/officeDocument/2006/relationships/slideMaster" Target="../slideMasters/slideMaster109.xml"/><Relationship Id="rId1" Type="http://schemas.openxmlformats.org/officeDocument/2006/relationships/tags" Target="../tags/tag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0.xml.rels><?xml version="1.0" encoding="UTF-8" standalone="yes"?>
<Relationships xmlns="http://schemas.openxmlformats.org/package/2006/relationships"><Relationship Id="rId2" Type="http://schemas.openxmlformats.org/officeDocument/2006/relationships/slideMaster" Target="../slideMasters/slideMaster109.xml"/><Relationship Id="rId1" Type="http://schemas.openxmlformats.org/officeDocument/2006/relationships/tags" Target="../tags/tag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4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11.xml"/><Relationship Id="rId4" Type="http://schemas.openxmlformats.org/officeDocument/2006/relationships/image" Target="../media/image24.png"/></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12.xml"/></Relationships>
</file>

<file path=ppt/slideLayouts/_rels/slideLayout488.xml.rels><?xml version="1.0" encoding="UTF-8" standalone="yes"?>
<Relationships xmlns="http://schemas.openxmlformats.org/package/2006/relationships"><Relationship Id="rId2" Type="http://schemas.openxmlformats.org/officeDocument/2006/relationships/slideMaster" Target="../slideMasters/slideMaster112.xml"/><Relationship Id="rId1" Type="http://schemas.openxmlformats.org/officeDocument/2006/relationships/tags" Target="../tags/tag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492.xml.rels><?xml version="1.0" encoding="UTF-8" standalone="yes"?>
<Relationships xmlns="http://schemas.openxmlformats.org/package/2006/relationships"><Relationship Id="rId2" Type="http://schemas.openxmlformats.org/officeDocument/2006/relationships/slideMaster" Target="../slideMasters/slideMaster112.xml"/><Relationship Id="rId1" Type="http://schemas.openxmlformats.org/officeDocument/2006/relationships/tags" Target="../tags/tag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50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NULL"/><Relationship Id="rId1" Type="http://schemas.openxmlformats.org/officeDocument/2006/relationships/slideMaster" Target="../slideMasters/slideMaster1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15.xml"/><Relationship Id="rId4" Type="http://schemas.openxmlformats.org/officeDocument/2006/relationships/image" Target="../media/image24.png"/></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5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Master" Target="../slideMasters/slideMaster116.xml"/><Relationship Id="rId4" Type="http://schemas.openxmlformats.org/officeDocument/2006/relationships/image" Target="../media/image42.png"/></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5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0.xml.rels><?xml version="1.0" encoding="UTF-8" standalone="yes"?>
<Relationships xmlns="http://schemas.openxmlformats.org/package/2006/relationships"><Relationship Id="rId2" Type="http://schemas.openxmlformats.org/officeDocument/2006/relationships/slideMaster" Target="../slideMasters/slideMaster118.xml"/><Relationship Id="rId1" Type="http://schemas.openxmlformats.org/officeDocument/2006/relationships/tags" Target="../tags/tag4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544.xml.rels><?xml version="1.0" encoding="UTF-8" standalone="yes"?>
<Relationships xmlns="http://schemas.openxmlformats.org/package/2006/relationships"><Relationship Id="rId2" Type="http://schemas.openxmlformats.org/officeDocument/2006/relationships/slideMaster" Target="../slideMasters/slideMaster118.xml"/><Relationship Id="rId1" Type="http://schemas.openxmlformats.org/officeDocument/2006/relationships/tags" Target="../tags/tag4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8.xml"/></Relationships>
</file>

<file path=ppt/slideLayouts/_rels/slideLayout5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19.xml"/><Relationship Id="rId4" Type="http://schemas.openxmlformats.org/officeDocument/2006/relationships/image" Target="../media/image24.png"/></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5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3.png"/><Relationship Id="rId1" Type="http://schemas.openxmlformats.org/officeDocument/2006/relationships/slideMaster" Target="../slideMasters/slideMaster12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60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NULL"/><Relationship Id="rId1" Type="http://schemas.openxmlformats.org/officeDocument/2006/relationships/slideMaster" Target="../slideMasters/slideMaster125.xml"/></Relationships>
</file>

<file path=ppt/slideLayouts/_rels/slideLayout6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2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60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27.xml"/></Relationships>
</file>

<file path=ppt/slideLayouts/_rels/slideLayout608.xml.rels><?xml version="1.0" encoding="UTF-8" standalone="yes"?>
<Relationships xmlns="http://schemas.openxmlformats.org/package/2006/relationships"><Relationship Id="rId2" Type="http://schemas.openxmlformats.org/officeDocument/2006/relationships/slideMaster" Target="../slideMasters/slideMaster127.xml"/><Relationship Id="rId1" Type="http://schemas.openxmlformats.org/officeDocument/2006/relationships/tags" Target="../tags/tag5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612.xml.rels><?xml version="1.0" encoding="UTF-8" standalone="yes"?>
<Relationships xmlns="http://schemas.openxmlformats.org/package/2006/relationships"><Relationship Id="rId2" Type="http://schemas.openxmlformats.org/officeDocument/2006/relationships/slideMaster" Target="../slideMasters/slideMaster127.xml"/><Relationship Id="rId1" Type="http://schemas.openxmlformats.org/officeDocument/2006/relationships/tags" Target="../tags/tag5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6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9.jpeg"/><Relationship Id="rId1" Type="http://schemas.openxmlformats.org/officeDocument/2006/relationships/slideMaster" Target="../slideMasters/slideMaster12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6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0.jpeg"/><Relationship Id="rId1" Type="http://schemas.openxmlformats.org/officeDocument/2006/relationships/slideMaster" Target="../slideMasters/slideMaster128.xml"/></Relationships>
</file>

<file path=ppt/slideLayouts/_rels/slideLayout6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28.xml"/></Relationships>
</file>

<file path=ppt/slideLayouts/_rels/slideLayout6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9.jpeg"/><Relationship Id="rId1" Type="http://schemas.openxmlformats.org/officeDocument/2006/relationships/slideMaster" Target="../slideMasters/slideMaster12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0.jpeg"/><Relationship Id="rId1" Type="http://schemas.openxmlformats.org/officeDocument/2006/relationships/slideMaster" Target="../slideMasters/slideMaster129.xml"/></Relationships>
</file>

<file path=ppt/slideLayouts/_rels/slideLayout6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29.xml"/></Relationships>
</file>

<file path=ppt/slideLayouts/_rels/slideLayout6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30.xml"/></Relationships>
</file>

<file path=ppt/slideLayouts/_rels/slideLayout653.xml.rels><?xml version="1.0" encoding="UTF-8" standalone="yes"?>
<Relationships xmlns="http://schemas.openxmlformats.org/package/2006/relationships"><Relationship Id="rId2" Type="http://schemas.openxmlformats.org/officeDocument/2006/relationships/slideMaster" Target="../slideMasters/slideMaster130.xml"/><Relationship Id="rId1" Type="http://schemas.openxmlformats.org/officeDocument/2006/relationships/tags" Target="../tags/tag53.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657.xml.rels><?xml version="1.0" encoding="UTF-8" standalone="yes"?>
<Relationships xmlns="http://schemas.openxmlformats.org/package/2006/relationships"><Relationship Id="rId2" Type="http://schemas.openxmlformats.org/officeDocument/2006/relationships/slideMaster" Target="../slideMasters/slideMaster130.xml"/><Relationship Id="rId1" Type="http://schemas.openxmlformats.org/officeDocument/2006/relationships/tags" Target="../tags/tag5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6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3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6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22.xml"/><Relationship Id="rId4" Type="http://schemas.openxmlformats.org/officeDocument/2006/relationships/image" Target="../media/image24.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42792" y="2118345"/>
            <a:ext cx="5451853" cy="1969711"/>
          </a:xfrm>
          <a:prstGeom prst="rect">
            <a:avLst/>
          </a:prstGeom>
        </p:spPr>
        <p:txBody>
          <a:bodyPr/>
          <a:lstStyle>
            <a:lvl1pPr>
              <a:defRPr sz="4000" b="0">
                <a:solidFill>
                  <a:schemeClr val="tx2"/>
                </a:solidFill>
                <a:latin typeface="FrutigerNext LT Light" pitchFamily="34" charset="0"/>
              </a:defRPr>
            </a:lvl1pPr>
          </a:lstStyle>
          <a:p>
            <a:r>
              <a:rPr lang="en-US" altLang="zh-CN" dirty="0" smtClean="0"/>
              <a:t>HEADLINE TEXT TO BE </a:t>
            </a:r>
            <a:br>
              <a:rPr lang="en-US" altLang="zh-CN" dirty="0" smtClean="0"/>
            </a:br>
            <a:r>
              <a:rPr lang="en-US" altLang="zh-CN" dirty="0" smtClean="0"/>
              <a:t>PLACED HERE HEADLINE </a:t>
            </a:r>
            <a:br>
              <a:rPr lang="en-US" altLang="zh-CN" dirty="0" smtClean="0"/>
            </a:br>
            <a:r>
              <a:rPr lang="en-US" altLang="zh-CN" dirty="0" smtClean="0"/>
              <a:t>TEXT TO BE PLACED</a:t>
            </a:r>
            <a:endParaRPr lang="zh-CN" altLang="en-US" dirty="0"/>
          </a:p>
        </p:txBody>
      </p:sp>
    </p:spTree>
    <p:extLst>
      <p:ext uri="{BB962C8B-B14F-4D97-AF65-F5344CB8AC3E}">
        <p14:creationId xmlns:p14="http://schemas.microsoft.com/office/powerpoint/2010/main" val="3921989351"/>
      </p:ext>
    </p:extLst>
  </p:cSld>
  <p:clrMapOvr>
    <a:masterClrMapping/>
  </p:clrMapOvr>
  <p:transition advClick="0" advTm="8000">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668346"/>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581027" y="240457"/>
            <a:ext cx="10907897" cy="1080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dirty="0">
                <a:latin typeface="+mj-lt"/>
                <a:ea typeface="黑体" pitchFamily="49" charset="-122"/>
              </a:defRPr>
            </a:lvl1pPr>
          </a:lstStyle>
          <a:p>
            <a:pPr lvl="0"/>
            <a:r>
              <a:rPr lang="zh-CN" altLang="en-US" dirty="0" smtClean="0"/>
              <a:t>单击此处编辑母版标题样式</a:t>
            </a:r>
            <a:endParaRPr lang="zh-CN" altLang="en-US" dirty="0"/>
          </a:p>
        </p:txBody>
      </p:sp>
    </p:spTree>
    <p:extLst>
      <p:ext uri="{BB962C8B-B14F-4D97-AF65-F5344CB8AC3E}">
        <p14:creationId xmlns:p14="http://schemas.microsoft.com/office/powerpoint/2010/main" val="366372177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10"/>
          <p:cNvSpPr>
            <a:spLocks noGrp="1" noChangeArrowheads="1"/>
          </p:cNvSpPr>
          <p:nvPr>
            <p:ph type="dt" sz="half" idx="10"/>
          </p:nvPr>
        </p:nvSpPr>
        <p:spPr>
          <a:xfrm>
            <a:off x="8481493" y="6489700"/>
            <a:ext cx="713151" cy="156966"/>
          </a:xfrm>
          <a:ln/>
        </p:spPr>
        <p:txBody>
          <a:bodyPr/>
          <a:lstStyle>
            <a:lvl1pPr>
              <a:defRPr/>
            </a:lvl1pPr>
          </a:lstStyle>
          <a:p>
            <a:pPr>
              <a:defRPr/>
            </a:pPr>
            <a:r>
              <a:rPr lang="de-DE" altLang="zh-CN">
                <a:solidFill>
                  <a:srgbClr val="000000"/>
                </a:solidFill>
              </a:rPr>
              <a:t>Page </a:t>
            </a:r>
            <a:fld id="{063BAB53-4E5D-4E76-A5CE-AC7A4FB89697}"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2950094562"/>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575745" y="908050"/>
            <a:ext cx="6035993" cy="5149850"/>
          </a:xfrm>
        </p:spPr>
        <p:txBody>
          <a:bodyPr/>
          <a:lstStyle>
            <a:lvl1pPr>
              <a:defRPr sz="2000"/>
            </a:lvl1pPr>
            <a:lvl2pPr>
              <a:defRPr sz="1800"/>
            </a:lvl2pPr>
            <a:lvl3pPr>
              <a:defRPr sz="1600"/>
            </a:lvl3pPr>
            <a:lvl4pPr>
              <a:defRPr sz="1400"/>
            </a:lvl4pPr>
            <a:lvl5pPr>
              <a:defRPr sz="12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10"/>
          <p:cNvSpPr>
            <a:spLocks noGrp="1" noChangeArrowheads="1"/>
          </p:cNvSpPr>
          <p:nvPr>
            <p:ph type="dt" sz="half" idx="10"/>
          </p:nvPr>
        </p:nvSpPr>
        <p:spPr>
          <a:xfrm>
            <a:off x="8481493" y="6489700"/>
            <a:ext cx="713151" cy="156966"/>
          </a:xfrm>
          <a:ln/>
        </p:spPr>
        <p:txBody>
          <a:bodyPr/>
          <a:lstStyle>
            <a:lvl1pPr>
              <a:defRPr/>
            </a:lvl1pPr>
          </a:lstStyle>
          <a:p>
            <a:pPr>
              <a:defRPr/>
            </a:pPr>
            <a:r>
              <a:rPr lang="de-DE" altLang="zh-CN">
                <a:solidFill>
                  <a:srgbClr val="000000"/>
                </a:solidFill>
              </a:rPr>
              <a:t>Page </a:t>
            </a:r>
            <a:fld id="{063BAB53-4E5D-4E76-A5CE-AC7A4FB89697}"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2950094562"/>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575738" y="908050"/>
            <a:ext cx="5376948" cy="5149850"/>
          </a:xfrm>
        </p:spPr>
        <p:txBody>
          <a:bodyPr/>
          <a:lstStyle>
            <a:lvl1pPr>
              <a:defRPr sz="2000"/>
            </a:lvl1pPr>
            <a:lvl2pPr>
              <a:defRPr sz="1800"/>
            </a:lvl2pPr>
            <a:lvl3pPr>
              <a:defRPr sz="1600"/>
            </a:lvl3pPr>
            <a:lvl4pPr>
              <a:defRPr sz="1400"/>
            </a:lvl4pPr>
            <a:lvl5pPr>
              <a:defRPr sz="12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10"/>
          <p:cNvSpPr>
            <a:spLocks noGrp="1" noChangeArrowheads="1"/>
          </p:cNvSpPr>
          <p:nvPr>
            <p:ph type="dt" sz="half" idx="10"/>
          </p:nvPr>
        </p:nvSpPr>
        <p:spPr>
          <a:xfrm>
            <a:off x="8481493" y="6489700"/>
            <a:ext cx="713151" cy="156966"/>
          </a:xfrm>
          <a:ln/>
        </p:spPr>
        <p:txBody>
          <a:bodyPr/>
          <a:lstStyle>
            <a:lvl1pPr>
              <a:defRPr/>
            </a:lvl1pPr>
          </a:lstStyle>
          <a:p>
            <a:pPr>
              <a:defRPr/>
            </a:pPr>
            <a:r>
              <a:rPr lang="de-DE" altLang="zh-CN">
                <a:solidFill>
                  <a:srgbClr val="000000"/>
                </a:solidFill>
              </a:rPr>
              <a:t>Page </a:t>
            </a:r>
            <a:fld id="{063BAB53-4E5D-4E76-A5CE-AC7A4FB89697}" type="slidenum">
              <a:rPr lang="de-DE" altLang="zh-CN">
                <a:solidFill>
                  <a:srgbClr val="000000"/>
                </a:solidFill>
              </a:rPr>
              <a:pPr>
                <a:defRPr/>
              </a:pPr>
              <a:t>‹#›</a:t>
            </a:fld>
            <a:endParaRPr lang="en-GB" altLang="zh-CN">
              <a:solidFill>
                <a:srgbClr val="000000"/>
              </a:solidFill>
            </a:endParaRPr>
          </a:p>
        </p:txBody>
      </p:sp>
      <p:sp>
        <p:nvSpPr>
          <p:cNvPr id="5" name="内容占位符 2"/>
          <p:cNvSpPr>
            <a:spLocks noGrp="1"/>
          </p:cNvSpPr>
          <p:nvPr>
            <p:ph idx="11"/>
          </p:nvPr>
        </p:nvSpPr>
        <p:spPr>
          <a:xfrm>
            <a:off x="6292844" y="890330"/>
            <a:ext cx="5378665" cy="5149850"/>
          </a:xfrm>
        </p:spPr>
        <p:txBody>
          <a:bodyPr/>
          <a:lstStyle>
            <a:lvl1pPr>
              <a:defRPr sz="2000"/>
            </a:lvl1pPr>
            <a:lvl2pPr>
              <a:defRPr sz="1800"/>
            </a:lvl2pPr>
            <a:lvl3pPr>
              <a:defRPr sz="1600"/>
            </a:lvl3pPr>
            <a:lvl4pPr>
              <a:defRPr sz="1400"/>
            </a:lvl4pPr>
            <a:lvl5pPr>
              <a:defRPr sz="12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2950094562"/>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7" y="4406902"/>
            <a:ext cx="10363200" cy="1362076"/>
          </a:xfrm>
        </p:spPr>
        <p:txBody>
          <a:bodyPr anchor="t"/>
          <a:lstStyle>
            <a:lvl1pPr algn="l">
              <a:defRPr sz="4000" b="0" cap="all"/>
            </a:lvl1pPr>
          </a:lstStyle>
          <a:p>
            <a:r>
              <a:rPr lang="zh-CN" altLang="en-US" smtClean="0"/>
              <a:t>单击此处编辑母版标题样式</a:t>
            </a:r>
            <a:endParaRPr lang="zh-CN" altLang="en-US" dirty="0"/>
          </a:p>
        </p:txBody>
      </p:sp>
      <p:sp>
        <p:nvSpPr>
          <p:cNvPr id="3" name="文本占位符 2"/>
          <p:cNvSpPr>
            <a:spLocks noGrp="1"/>
          </p:cNvSpPr>
          <p:nvPr>
            <p:ph type="body" idx="1"/>
          </p:nvPr>
        </p:nvSpPr>
        <p:spPr>
          <a:xfrm>
            <a:off x="963087" y="2906713"/>
            <a:ext cx="10363200" cy="1500187"/>
          </a:xfrm>
        </p:spPr>
        <p:txBody>
          <a:bodyPr anchor="b"/>
          <a:lstStyle>
            <a:lvl1pPr marL="0" indent="0">
              <a:buNone/>
              <a:defRPr sz="2100"/>
            </a:lvl1pPr>
            <a:lvl2pPr marL="457136" indent="0">
              <a:buNone/>
              <a:defRPr sz="1800"/>
            </a:lvl2pPr>
            <a:lvl3pPr marL="914271" indent="0">
              <a:buNone/>
              <a:defRPr sz="1500"/>
            </a:lvl3pPr>
            <a:lvl4pPr marL="1371408" indent="0">
              <a:buNone/>
              <a:defRPr sz="1400"/>
            </a:lvl4pPr>
            <a:lvl5pPr marL="1828543" indent="0">
              <a:buNone/>
              <a:defRPr sz="1400"/>
            </a:lvl5pPr>
            <a:lvl6pPr marL="2285679" indent="0">
              <a:buNone/>
              <a:defRPr sz="1400"/>
            </a:lvl6pPr>
            <a:lvl7pPr marL="2742814" indent="0">
              <a:buNone/>
              <a:defRPr sz="1400"/>
            </a:lvl7pPr>
            <a:lvl8pPr marL="3199951" indent="0">
              <a:buNone/>
              <a:defRPr sz="1400"/>
            </a:lvl8pPr>
            <a:lvl9pPr marL="3657086" indent="0">
              <a:buNone/>
              <a:defRPr sz="1400"/>
            </a:lvl9pPr>
          </a:lstStyle>
          <a:p>
            <a:pPr lvl="0"/>
            <a:r>
              <a:rPr lang="zh-CN" altLang="en-US" smtClean="0"/>
              <a:t>单击此处编辑母版文本样式</a:t>
            </a:r>
          </a:p>
        </p:txBody>
      </p:sp>
      <p:sp>
        <p:nvSpPr>
          <p:cNvPr id="4" name="Rectangle 10"/>
          <p:cNvSpPr>
            <a:spLocks noGrp="1" noChangeArrowheads="1"/>
          </p:cNvSpPr>
          <p:nvPr>
            <p:ph type="dt" sz="half" idx="10"/>
          </p:nvPr>
        </p:nvSpPr>
        <p:spPr>
          <a:xfrm>
            <a:off x="8481493" y="6489700"/>
            <a:ext cx="713151" cy="156966"/>
          </a:xfrm>
          <a:ln/>
        </p:spPr>
        <p:txBody>
          <a:bodyPr/>
          <a:lstStyle>
            <a:lvl1pPr>
              <a:defRPr/>
            </a:lvl1pPr>
          </a:lstStyle>
          <a:p>
            <a:pPr>
              <a:defRPr/>
            </a:pPr>
            <a:r>
              <a:rPr lang="de-DE" altLang="zh-CN">
                <a:solidFill>
                  <a:srgbClr val="000000"/>
                </a:solidFill>
              </a:rPr>
              <a:t>Page </a:t>
            </a:r>
            <a:fld id="{5F723CC7-2F2B-4B61-8F52-B77C18FEEC2F}"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10984999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75736" y="908050"/>
            <a:ext cx="5441951" cy="5149850"/>
          </a:xfrm>
        </p:spPr>
        <p:txBody>
          <a:bodyPr/>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220884" y="908050"/>
            <a:ext cx="5444066" cy="5149850"/>
          </a:xfrm>
        </p:spPr>
        <p:txBody>
          <a:bodyPr/>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10"/>
          <p:cNvSpPr>
            <a:spLocks noGrp="1" noChangeArrowheads="1"/>
          </p:cNvSpPr>
          <p:nvPr>
            <p:ph type="dt" sz="half" idx="10"/>
          </p:nvPr>
        </p:nvSpPr>
        <p:spPr>
          <a:xfrm>
            <a:off x="8481493" y="6489700"/>
            <a:ext cx="713151" cy="156966"/>
          </a:xfrm>
          <a:ln/>
        </p:spPr>
        <p:txBody>
          <a:bodyPr/>
          <a:lstStyle>
            <a:lvl1pPr>
              <a:defRPr/>
            </a:lvl1pPr>
          </a:lstStyle>
          <a:p>
            <a:pPr>
              <a:defRPr/>
            </a:pPr>
            <a:r>
              <a:rPr lang="de-DE" altLang="zh-CN">
                <a:solidFill>
                  <a:srgbClr val="000000"/>
                </a:solidFill>
              </a:rPr>
              <a:t>Page </a:t>
            </a:r>
            <a:fld id="{FEDC195D-88A8-494C-9C7B-CA85CFC403AC}"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28610675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a:lvl1pPr>
          </a:lstStyle>
          <a:p>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93" y="6489700"/>
            <a:ext cx="713151" cy="156966"/>
          </a:xfrm>
          <a:ln/>
        </p:spPr>
        <p:txBody>
          <a:bodyPr/>
          <a:lstStyle>
            <a:lvl1pPr>
              <a:defRPr/>
            </a:lvl1pPr>
          </a:lstStyle>
          <a:p>
            <a:pPr>
              <a:defRPr/>
            </a:pPr>
            <a:r>
              <a:rPr lang="de-DE" altLang="zh-CN">
                <a:solidFill>
                  <a:srgbClr val="000000"/>
                </a:solidFill>
              </a:rPr>
              <a:t>Page </a:t>
            </a:r>
            <a:fld id="{474F06BD-4024-4D54-AE9D-8C5333DEF8AE}"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32346060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575745" y="260350"/>
            <a:ext cx="11089217" cy="539750"/>
          </a:xfrm>
        </p:spPr>
        <p:txBody>
          <a:bodyPr/>
          <a:lstStyle/>
          <a:p>
            <a:r>
              <a:rPr lang="zh-CN" altLang="en-US" smtClean="0"/>
              <a:t>单击此处编辑母版标题样式</a:t>
            </a:r>
            <a:endParaRPr lang="zh-CN" altLang="en-US"/>
          </a:p>
        </p:txBody>
      </p:sp>
      <p:sp>
        <p:nvSpPr>
          <p:cNvPr id="3" name="图表占位符 2"/>
          <p:cNvSpPr>
            <a:spLocks noGrp="1"/>
          </p:cNvSpPr>
          <p:nvPr>
            <p:ph type="chart" idx="1"/>
          </p:nvPr>
        </p:nvSpPr>
        <p:spPr>
          <a:xfrm>
            <a:off x="575745" y="908050"/>
            <a:ext cx="11089217" cy="5149850"/>
          </a:xfrm>
        </p:spPr>
        <p:txBody>
          <a:bodyPr/>
          <a:lstStyle/>
          <a:p>
            <a:pPr lvl="0"/>
            <a:r>
              <a:rPr lang="zh-CN" altLang="en-US" noProof="0" smtClean="0"/>
              <a:t>单击图标添加图表</a:t>
            </a:r>
          </a:p>
        </p:txBody>
      </p:sp>
      <p:sp>
        <p:nvSpPr>
          <p:cNvPr id="4" name="Rectangle 10"/>
          <p:cNvSpPr>
            <a:spLocks noGrp="1" noChangeArrowheads="1"/>
          </p:cNvSpPr>
          <p:nvPr>
            <p:ph type="dt" sz="half" idx="10"/>
          </p:nvPr>
        </p:nvSpPr>
        <p:spPr>
          <a:xfrm>
            <a:off x="8481493" y="6489700"/>
            <a:ext cx="713151" cy="156966"/>
          </a:xfrm>
          <a:ln/>
        </p:spPr>
        <p:txBody>
          <a:bodyPr/>
          <a:lstStyle>
            <a:lvl1pPr>
              <a:defRPr/>
            </a:lvl1pPr>
          </a:lstStyle>
          <a:p>
            <a:pPr>
              <a:defRPr/>
            </a:pPr>
            <a:r>
              <a:rPr lang="de-DE" altLang="zh-CN">
                <a:solidFill>
                  <a:srgbClr val="000000"/>
                </a:solidFill>
              </a:rPr>
              <a:t>Page </a:t>
            </a:r>
            <a:fld id="{B059E7DB-3DC7-4880-BAF1-75F7C55FE7F1}"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1025994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575745" y="260350"/>
            <a:ext cx="11089217" cy="53975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575745" y="908050"/>
            <a:ext cx="11089217" cy="5149850"/>
          </a:xfrm>
        </p:spPr>
        <p:txBody>
          <a:bodyPr/>
          <a:lstStyle/>
          <a:p>
            <a:pPr lvl="0"/>
            <a:r>
              <a:rPr lang="zh-CN" altLang="en-US" noProof="0" dirty="0" smtClean="0"/>
              <a:t>单击图标添加表格</a:t>
            </a:r>
          </a:p>
        </p:txBody>
      </p:sp>
      <p:sp>
        <p:nvSpPr>
          <p:cNvPr id="4" name="Rectangle 10"/>
          <p:cNvSpPr>
            <a:spLocks noGrp="1" noChangeArrowheads="1"/>
          </p:cNvSpPr>
          <p:nvPr>
            <p:ph type="dt" sz="half" idx="10"/>
          </p:nvPr>
        </p:nvSpPr>
        <p:spPr>
          <a:xfrm>
            <a:off x="8481493" y="6489700"/>
            <a:ext cx="713151" cy="156966"/>
          </a:xfrm>
          <a:ln/>
        </p:spPr>
        <p:txBody>
          <a:bodyPr/>
          <a:lstStyle>
            <a:lvl1pPr>
              <a:defRPr/>
            </a:lvl1pPr>
          </a:lstStyle>
          <a:p>
            <a:pPr>
              <a:defRPr/>
            </a:pPr>
            <a:r>
              <a:rPr lang="de-DE" altLang="zh-CN">
                <a:solidFill>
                  <a:srgbClr val="000000"/>
                </a:solidFill>
              </a:rPr>
              <a:t>Page </a:t>
            </a:r>
            <a:fld id="{CE07DE0E-65E7-4DD5-BE6B-764CF9D82370}"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14369498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4" y="873130"/>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31" y="5567381"/>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19" y="6205539"/>
            <a:ext cx="2989043"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6" y="4094165"/>
            <a:ext cx="1466138"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93" y="6205555"/>
            <a:ext cx="1707607" cy="288639"/>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66" y="303218"/>
            <a:ext cx="2345436" cy="319417"/>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76"/>
            <a:ext cx="2623455" cy="4105125"/>
          </a:xfrm>
          <a:prstGeom prst="rect">
            <a:avLst/>
          </a:prstGeom>
          <a:noFill/>
          <a:ln w="9525" algn="ctr">
            <a:noFill/>
            <a:miter lim="800000"/>
            <a:headEnd/>
            <a:tailEnd/>
          </a:ln>
          <a:effectLst/>
        </p:spPr>
        <p:txBody>
          <a:bodyPr lIns="87787" tIns="43892" rIns="87787" bIns="43892">
            <a:spAutoFit/>
          </a:bodyPr>
          <a:lstStyle/>
          <a:p>
            <a:pPr algn="r" defTabSz="877615"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615"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615"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615"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615"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4"/>
            <a:ext cx="7072058" cy="1666489"/>
          </a:xfrm>
        </p:spPr>
        <p:txBody>
          <a:bodyPr lIns="87787" tIns="43892" rIns="87787" bIns="4389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2" y="3182209"/>
            <a:ext cx="7073645" cy="864987"/>
          </a:xfrm>
        </p:spPr>
        <p:txBody>
          <a:bodyPr lIns="87787" tIns="43892" rIns="87787" bIns="4389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1"/>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extLst>
      <p:ext uri="{BB962C8B-B14F-4D97-AF65-F5344CB8AC3E}">
        <p14:creationId xmlns:p14="http://schemas.microsoft.com/office/powerpoint/2010/main" val="9673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0998" y="336813"/>
            <a:ext cx="10454898"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Tree>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42819" y="0"/>
            <a:ext cx="11563514" cy="1143000"/>
          </a:xfrm>
        </p:spPr>
        <p:txBody>
          <a:bodyPr/>
          <a:lstStyle>
            <a:lvl1pPr algn="l">
              <a:defRPr sz="2800" b="1">
                <a:latin typeface="微软雅黑" pitchFamily="34" charset="-122"/>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42819" y="1157288"/>
            <a:ext cx="11563514" cy="509422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2921527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42819" y="0"/>
            <a:ext cx="11563514" cy="1143000"/>
          </a:xfrm>
        </p:spPr>
        <p:txBody>
          <a:bodyPr/>
          <a:lstStyle>
            <a:lvl1pPr>
              <a:defRPr sz="2800">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31608594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875930"/>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7523" y="333465"/>
            <a:ext cx="10329009" cy="575479"/>
          </a:xfrm>
          <a:prstGeom prst="rect">
            <a:avLst/>
          </a:prstGeom>
        </p:spPr>
        <p:txBody>
          <a:bodyPr/>
          <a:lstStyle>
            <a:lvl1pPr>
              <a:defRPr sz="4500"/>
            </a:lvl1pPr>
          </a:lstStyle>
          <a:p>
            <a:r>
              <a:rPr lang="en-US" altLang="zh-CN" dirty="0" smtClean="0"/>
              <a:t>Click to edit Master title style</a:t>
            </a:r>
            <a:endParaRPr lang="zh-CN" altLang="en-US" dirty="0"/>
          </a:p>
        </p:txBody>
      </p:sp>
      <p:sp>
        <p:nvSpPr>
          <p:cNvPr id="3" name="Date Placeholder 2"/>
          <p:cNvSpPr>
            <a:spLocks noGrp="1"/>
          </p:cNvSpPr>
          <p:nvPr>
            <p:ph type="dt" sz="half" idx="10"/>
          </p:nvPr>
        </p:nvSpPr>
        <p:spPr>
          <a:xfrm>
            <a:off x="8483603" y="6491289"/>
            <a:ext cx="2796117" cy="455612"/>
          </a:xfrm>
          <a:prstGeom prst="rect">
            <a:avLst/>
          </a:prstGeom>
          <a:extLst/>
        </p:spPr>
        <p:txBody>
          <a:bodyPr lIns="121841" tIns="60924" rIns="121841" bIns="60924"/>
          <a:lstStyle>
            <a:lvl1pPr algn="ctr">
              <a:buClr>
                <a:srgbClr val="990000"/>
              </a:buClr>
              <a:buSzPct val="60000"/>
              <a:buFont typeface="Wingdings" pitchFamily="2" charset="2"/>
              <a:buChar char="n"/>
              <a:defRPr>
                <a:solidFill>
                  <a:srgbClr val="FFFFFF"/>
                </a:solidFill>
                <a:latin typeface="FrutigerNext LT Regular" pitchFamily="34" charset="0"/>
              </a:defRPr>
            </a:lvl1pPr>
          </a:lstStyle>
          <a:p>
            <a:r>
              <a:rPr lang="de-DE" altLang="zh-CN" b="0">
                <a:ea typeface="宋体" charset="-122"/>
              </a:rPr>
              <a:t>Page </a:t>
            </a:r>
            <a:fld id="{BC024447-42B5-45AF-B406-23F324E42041}" type="slidenum">
              <a:rPr lang="de-DE" altLang="zh-CN" b="0">
                <a:ea typeface="宋体" charset="-122"/>
              </a:rPr>
              <a:pPr/>
              <a:t>‹#›</a:t>
            </a:fld>
            <a:endParaRPr lang="en-GB" altLang="zh-CN" b="0">
              <a:ea typeface="宋体" charset="-122"/>
            </a:endParaRPr>
          </a:p>
        </p:txBody>
      </p:sp>
    </p:spTree>
    <p:extLst>
      <p:ext uri="{BB962C8B-B14F-4D97-AF65-F5344CB8AC3E}">
        <p14:creationId xmlns:p14="http://schemas.microsoft.com/office/powerpoint/2010/main" val="1442127074"/>
      </p:ext>
    </p:extLst>
  </p:cSld>
  <p:clrMapOvr>
    <a:masterClrMapping/>
  </p:clrMapOvr>
  <p:transition spd="slow"/>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5" y="873136"/>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38" y="5567389"/>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26" y="6205541"/>
            <a:ext cx="2988995" cy="288658"/>
          </a:xfrm>
          <a:prstGeom prst="rect">
            <a:avLst/>
          </a:prstGeom>
          <a:noFill/>
          <a:ln w="9525">
            <a:noFill/>
            <a:miter lim="800000"/>
            <a:headEnd/>
            <a:tailEnd/>
          </a:ln>
        </p:spPr>
        <p:txBody>
          <a:bodyPr wrap="none" lIns="87747" tIns="43873" rIns="87747" bIns="43873">
            <a:spAutoFit/>
          </a:bodyPr>
          <a:lstStyle/>
          <a:p>
            <a:pPr defTabSz="877367"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b="0" dirty="0">
              <a:solidFill>
                <a:srgbClr val="000000"/>
              </a:solidFill>
              <a:ea typeface="ＭＳ Ｐゴシック" pitchFamily="34" charset="-128"/>
            </a:endParaRPr>
          </a:p>
        </p:txBody>
      </p:sp>
      <p:sp>
        <p:nvSpPr>
          <p:cNvPr id="7" name="Text Box 7"/>
          <p:cNvSpPr txBox="1">
            <a:spLocks noChangeArrowheads="1"/>
          </p:cNvSpPr>
          <p:nvPr/>
        </p:nvSpPr>
        <p:spPr bwMode="auto">
          <a:xfrm>
            <a:off x="9633626" y="4094168"/>
            <a:ext cx="1466090" cy="288658"/>
          </a:xfrm>
          <a:prstGeom prst="rect">
            <a:avLst/>
          </a:prstGeom>
          <a:noFill/>
          <a:ln w="9525">
            <a:noFill/>
            <a:miter lim="800000"/>
            <a:headEnd/>
            <a:tailEnd/>
          </a:ln>
        </p:spPr>
        <p:txBody>
          <a:bodyPr wrap="none" lIns="87747" tIns="43873" rIns="87747" bIns="43873">
            <a:spAutoFit/>
          </a:bodyPr>
          <a:lstStyle/>
          <a:p>
            <a:pPr defTabSz="877367"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85" y="6205563"/>
            <a:ext cx="1707558" cy="288613"/>
          </a:xfrm>
          <a:prstGeom prst="rect">
            <a:avLst/>
          </a:prstGeom>
          <a:noFill/>
          <a:ln w="9525" algn="ctr">
            <a:noFill/>
            <a:miter lim="800000"/>
            <a:headEnd/>
            <a:tailEnd/>
          </a:ln>
          <a:effectLst/>
        </p:spPr>
        <p:txBody>
          <a:bodyPr wrap="none" lIns="87711" tIns="43851" rIns="87711" bIns="43851">
            <a:spAutoFit/>
          </a:bodyPr>
          <a:lstStyle/>
          <a:p>
            <a:pPr defTabSz="877367"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10" name="Text Box 11"/>
          <p:cNvSpPr txBox="1">
            <a:spLocks noChangeArrowheads="1"/>
          </p:cNvSpPr>
          <p:nvPr/>
        </p:nvSpPr>
        <p:spPr bwMode="auto">
          <a:xfrm>
            <a:off x="-2623452" y="1323984"/>
            <a:ext cx="2623455" cy="4105099"/>
          </a:xfrm>
          <a:prstGeom prst="rect">
            <a:avLst/>
          </a:prstGeom>
          <a:noFill/>
          <a:ln w="9525" algn="ctr">
            <a:noFill/>
            <a:miter lim="800000"/>
            <a:headEnd/>
            <a:tailEnd/>
          </a:ln>
          <a:effectLst/>
        </p:spPr>
        <p:txBody>
          <a:bodyPr lIns="87763" tIns="43879" rIns="87763" bIns="43879">
            <a:spAutoFit/>
          </a:bodyPr>
          <a:lstStyle/>
          <a:p>
            <a:pPr algn="r" defTabSz="877367"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367"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367"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367"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367"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367"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367" eaLnBrk="0" hangingPunct="0">
              <a:lnSpc>
                <a:spcPct val="125000"/>
              </a:lnSpc>
              <a:buClrTx/>
              <a:buFontTx/>
              <a:buNone/>
              <a:defRPr/>
            </a:pPr>
            <a:endParaRPr lang="zh-CN" altLang="en-US" sz="1200" b="0" dirty="0">
              <a:solidFill>
                <a:srgbClr val="FFFFFF"/>
              </a:solidFill>
              <a:ea typeface="华文细黑" pitchFamily="2" charset="-122"/>
            </a:endParaRPr>
          </a:p>
          <a:p>
            <a:pPr algn="r" defTabSz="877367" eaLnBrk="0" hangingPunct="0">
              <a:lnSpc>
                <a:spcPct val="125000"/>
              </a:lnSpc>
              <a:buClrTx/>
              <a:buFontTx/>
              <a:buNone/>
              <a:defRPr/>
            </a:pPr>
            <a:endParaRPr lang="zh-CN" altLang="en-US" sz="1200" b="0" dirty="0">
              <a:solidFill>
                <a:srgbClr val="FFFFFF"/>
              </a:solidFill>
              <a:ea typeface="华文细黑" pitchFamily="2" charset="-122"/>
            </a:endParaRPr>
          </a:p>
          <a:p>
            <a:pPr algn="r" defTabSz="877367"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367"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367"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367"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367"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367" eaLnBrk="0" hangingPunct="0">
              <a:lnSpc>
                <a:spcPct val="125000"/>
              </a:lnSpc>
              <a:buClrTx/>
              <a:buFontTx/>
              <a:buNone/>
              <a:defRPr/>
            </a:pPr>
            <a:endParaRPr lang="zh-CN" altLang="en-US" sz="1200" b="0" dirty="0">
              <a:solidFill>
                <a:srgbClr val="FFFFFF"/>
              </a:solidFill>
              <a:ea typeface="华文细黑" pitchFamily="2" charset="-122"/>
            </a:endParaRPr>
          </a:p>
          <a:p>
            <a:pPr algn="r" defTabSz="877367" eaLnBrk="0" hangingPunct="0">
              <a:lnSpc>
                <a:spcPct val="125000"/>
              </a:lnSpc>
              <a:buClrTx/>
              <a:buFontTx/>
              <a:buNone/>
              <a:defRPr/>
            </a:pPr>
            <a:endParaRPr lang="zh-CN" altLang="en-US" sz="1200" b="0" dirty="0">
              <a:solidFill>
                <a:srgbClr val="FFFFFF"/>
              </a:solidFill>
              <a:ea typeface="华文细黑" pitchFamily="2" charset="-122"/>
            </a:endParaRPr>
          </a:p>
          <a:p>
            <a:pPr algn="r" defTabSz="877367" eaLnBrk="0" hangingPunct="0">
              <a:lnSpc>
                <a:spcPct val="125000"/>
              </a:lnSpc>
              <a:buClrTx/>
              <a:buFontTx/>
              <a:buNone/>
              <a:defRPr/>
            </a:pPr>
            <a:endParaRPr lang="zh-CN" altLang="en-US" sz="1200" b="0" dirty="0">
              <a:solidFill>
                <a:srgbClr val="FFFFFF"/>
              </a:solidFill>
              <a:ea typeface="华文细黑" pitchFamily="2" charset="-122"/>
            </a:endParaRPr>
          </a:p>
          <a:p>
            <a:pPr algn="r" defTabSz="877367"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9"/>
            <a:ext cx="7072058" cy="1666489"/>
          </a:xfrm>
        </p:spPr>
        <p:txBody>
          <a:bodyPr lIns="87763" tIns="43879" rIns="87763" bIns="43879"/>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3" y="3182209"/>
            <a:ext cx="7073645" cy="864987"/>
          </a:xfrm>
        </p:spPr>
        <p:txBody>
          <a:bodyPr lIns="87763" tIns="43879" rIns="87763" bIns="43879"/>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52"/>
            <a:ext cx="2845645" cy="474663"/>
          </a:xfrm>
          <a:prstGeom prst="rect">
            <a:avLst/>
          </a:prstGeom>
          <a:ln>
            <a:miter lim="800000"/>
            <a:headEnd/>
            <a:tailEnd/>
          </a:ln>
        </p:spPr>
        <p:txBody>
          <a:bodyPr vert="horz" wrap="square" lIns="87763" tIns="43879" rIns="87763" bIns="43879"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3300" b="1">
                <a:latin typeface="微软雅黑" pitchFamily="34" charset="-122"/>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84" y="4407469"/>
            <a:ext cx="10363676" cy="136176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84" y="2906044"/>
            <a:ext cx="10363676" cy="1501427"/>
          </a:xfrm>
        </p:spPr>
        <p:txBody>
          <a:bodyPr anchor="b"/>
          <a:lstStyle>
            <a:lvl1pPr marL="0" indent="0">
              <a:buNone/>
              <a:defRPr sz="2000"/>
            </a:lvl1pPr>
            <a:lvl2pPr marL="456928" indent="0">
              <a:buNone/>
              <a:defRPr sz="1700"/>
            </a:lvl2pPr>
            <a:lvl3pPr marL="913858" indent="0">
              <a:buNone/>
              <a:defRPr sz="1500"/>
            </a:lvl3pPr>
            <a:lvl4pPr marL="1370785" indent="0">
              <a:buNone/>
              <a:defRPr sz="1300"/>
            </a:lvl4pPr>
            <a:lvl5pPr marL="1827712" indent="0">
              <a:buNone/>
              <a:defRPr sz="1300"/>
            </a:lvl5pPr>
            <a:lvl6pPr marL="2284643" indent="0">
              <a:buNone/>
              <a:defRPr sz="1300"/>
            </a:lvl6pPr>
            <a:lvl7pPr marL="2741571" indent="0">
              <a:buNone/>
              <a:defRPr sz="1300"/>
            </a:lvl7pPr>
            <a:lvl8pPr marL="3198498" indent="0">
              <a:buNone/>
              <a:defRPr sz="1300"/>
            </a:lvl8pPr>
            <a:lvl9pPr marL="3655426" indent="0">
              <a:buNone/>
              <a:defRPr sz="1300"/>
            </a:lvl9pPr>
          </a:lstStyle>
          <a:p>
            <a:pPr lvl="0"/>
            <a:r>
              <a:rPr lang="zh-CN" altLang="en-US" smtClean="0"/>
              <a:t>单击此处编辑母版文本样式</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4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163" y="159984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48" y="274589"/>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51" y="1534768"/>
            <a:ext cx="5386570" cy="639615"/>
          </a:xfrm>
        </p:spPr>
        <p:txBody>
          <a:bodyPr anchor="b"/>
          <a:lstStyle>
            <a:lvl1pPr marL="0" indent="0">
              <a:buNone/>
              <a:defRPr sz="2400" b="1"/>
            </a:lvl1pPr>
            <a:lvl2pPr marL="456928" indent="0">
              <a:buNone/>
              <a:defRPr sz="2000" b="1"/>
            </a:lvl2pPr>
            <a:lvl3pPr marL="913858" indent="0">
              <a:buNone/>
              <a:defRPr sz="1700" b="1"/>
            </a:lvl3pPr>
            <a:lvl4pPr marL="1370785" indent="0">
              <a:buNone/>
              <a:defRPr sz="1500" b="1"/>
            </a:lvl4pPr>
            <a:lvl5pPr marL="1827712" indent="0">
              <a:buNone/>
              <a:defRPr sz="1500" b="1"/>
            </a:lvl5pPr>
            <a:lvl6pPr marL="2284643" indent="0">
              <a:buNone/>
              <a:defRPr sz="1500" b="1"/>
            </a:lvl6pPr>
            <a:lvl7pPr marL="2741571" indent="0">
              <a:buNone/>
              <a:defRPr sz="1500" b="1"/>
            </a:lvl7pPr>
            <a:lvl8pPr marL="3198498" indent="0">
              <a:buNone/>
              <a:defRPr sz="1500" b="1"/>
            </a:lvl8pPr>
            <a:lvl9pPr marL="3655426"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451" y="2174373"/>
            <a:ext cx="5386570"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3" y="1534768"/>
            <a:ext cx="5389746" cy="639615"/>
          </a:xfrm>
        </p:spPr>
        <p:txBody>
          <a:bodyPr anchor="b"/>
          <a:lstStyle>
            <a:lvl1pPr marL="0" indent="0">
              <a:buNone/>
              <a:defRPr sz="2400" b="1"/>
            </a:lvl1pPr>
            <a:lvl2pPr marL="456928" indent="0">
              <a:buNone/>
              <a:defRPr sz="2000" b="1"/>
            </a:lvl2pPr>
            <a:lvl3pPr marL="913858" indent="0">
              <a:buNone/>
              <a:defRPr sz="1700" b="1"/>
            </a:lvl3pPr>
            <a:lvl4pPr marL="1370785" indent="0">
              <a:buNone/>
              <a:defRPr sz="1500" b="1"/>
            </a:lvl4pPr>
            <a:lvl5pPr marL="1827712" indent="0">
              <a:buNone/>
              <a:defRPr sz="1500" b="1"/>
            </a:lvl5pPr>
            <a:lvl6pPr marL="2284643" indent="0">
              <a:buNone/>
              <a:defRPr sz="1500" b="1"/>
            </a:lvl6pPr>
            <a:lvl7pPr marL="2741571" indent="0">
              <a:buNone/>
              <a:defRPr sz="1500" b="1"/>
            </a:lvl7pPr>
            <a:lvl8pPr marL="3198498" indent="0">
              <a:buNone/>
              <a:defRPr sz="1500" b="1"/>
            </a:lvl8pPr>
            <a:lvl9pPr marL="3655426"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2813" y="2174373"/>
            <a:ext cx="5389746"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97871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4" y="272999"/>
            <a:ext cx="4010568" cy="116178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26" y="272996"/>
            <a:ext cx="6816537" cy="585334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4" y="1434771"/>
            <a:ext cx="4010568" cy="4691564"/>
          </a:xfrm>
        </p:spPr>
        <p:txBody>
          <a:bodyPr/>
          <a:lstStyle>
            <a:lvl1pPr marL="0" indent="0">
              <a:buNone/>
              <a:defRPr sz="1300"/>
            </a:lvl1pPr>
            <a:lvl2pPr marL="456928" indent="0">
              <a:buNone/>
              <a:defRPr sz="1200"/>
            </a:lvl2pPr>
            <a:lvl3pPr marL="913858" indent="0">
              <a:buNone/>
              <a:defRPr sz="900"/>
            </a:lvl3pPr>
            <a:lvl4pPr marL="1370785" indent="0">
              <a:buNone/>
              <a:defRPr sz="900"/>
            </a:lvl4pPr>
            <a:lvl5pPr marL="1827712" indent="0">
              <a:buNone/>
              <a:defRPr sz="900"/>
            </a:lvl5pPr>
            <a:lvl6pPr marL="2284643" indent="0">
              <a:buNone/>
              <a:defRPr sz="900"/>
            </a:lvl6pPr>
            <a:lvl7pPr marL="2741571" indent="0">
              <a:buNone/>
              <a:defRPr sz="900"/>
            </a:lvl7pPr>
            <a:lvl8pPr marL="3198498" indent="0">
              <a:buNone/>
              <a:defRPr sz="900"/>
            </a:lvl8pPr>
            <a:lvl9pPr marL="3655426" indent="0">
              <a:buNone/>
              <a:defRPr sz="900"/>
            </a:lvl9pPr>
          </a:lstStyle>
          <a:p>
            <a:pPr lvl="0"/>
            <a:r>
              <a:rPr lang="zh-CN" altLang="en-US" smtClean="0"/>
              <a:t>单击此处编辑母版文本样式</a:t>
            </a: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55" y="4801102"/>
            <a:ext cx="7314883" cy="5666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55" y="612641"/>
            <a:ext cx="7314883" cy="4115435"/>
          </a:xfrm>
        </p:spPr>
        <p:txBody>
          <a:bodyPr/>
          <a:lstStyle>
            <a:lvl1pPr marL="0" indent="0">
              <a:buNone/>
              <a:defRPr sz="3200"/>
            </a:lvl1pPr>
            <a:lvl2pPr marL="456928" indent="0">
              <a:buNone/>
              <a:defRPr sz="2900"/>
            </a:lvl2pPr>
            <a:lvl3pPr marL="913858" indent="0">
              <a:buNone/>
              <a:defRPr sz="2400"/>
            </a:lvl3pPr>
            <a:lvl4pPr marL="1370785" indent="0">
              <a:buNone/>
              <a:defRPr sz="2000"/>
            </a:lvl4pPr>
            <a:lvl5pPr marL="1827712" indent="0">
              <a:buNone/>
              <a:defRPr sz="2000"/>
            </a:lvl5pPr>
            <a:lvl6pPr marL="2284643" indent="0">
              <a:buNone/>
              <a:defRPr sz="2000"/>
            </a:lvl6pPr>
            <a:lvl7pPr marL="2741571" indent="0">
              <a:buNone/>
              <a:defRPr sz="2000"/>
            </a:lvl7pPr>
            <a:lvl8pPr marL="3198498" indent="0">
              <a:buNone/>
              <a:defRPr sz="2000"/>
            </a:lvl8pPr>
            <a:lvl9pPr marL="3655426" indent="0">
              <a:buNone/>
              <a:defRPr sz="2000"/>
            </a:lvl9pPr>
          </a:lstStyle>
          <a:p>
            <a:pPr lvl="0"/>
            <a:endParaRPr lang="zh-CN" altLang="en-US" noProof="0"/>
          </a:p>
        </p:txBody>
      </p:sp>
      <p:sp>
        <p:nvSpPr>
          <p:cNvPr id="4" name="文本占位符 3"/>
          <p:cNvSpPr>
            <a:spLocks noGrp="1"/>
          </p:cNvSpPr>
          <p:nvPr>
            <p:ph type="body" sz="half" idx="2"/>
          </p:nvPr>
        </p:nvSpPr>
        <p:spPr>
          <a:xfrm>
            <a:off x="2390155" y="5367706"/>
            <a:ext cx="7314883" cy="804677"/>
          </a:xfrm>
        </p:spPr>
        <p:txBody>
          <a:bodyPr/>
          <a:lstStyle>
            <a:lvl1pPr marL="0" indent="0">
              <a:buNone/>
              <a:defRPr sz="1300"/>
            </a:lvl1pPr>
            <a:lvl2pPr marL="456928" indent="0">
              <a:buNone/>
              <a:defRPr sz="1200"/>
            </a:lvl2pPr>
            <a:lvl3pPr marL="913858" indent="0">
              <a:buNone/>
              <a:defRPr sz="900"/>
            </a:lvl3pPr>
            <a:lvl4pPr marL="1370785" indent="0">
              <a:buNone/>
              <a:defRPr sz="900"/>
            </a:lvl4pPr>
            <a:lvl5pPr marL="1827712" indent="0">
              <a:buNone/>
              <a:defRPr sz="900"/>
            </a:lvl5pPr>
            <a:lvl6pPr marL="2284643" indent="0">
              <a:buNone/>
              <a:defRPr sz="900"/>
            </a:lvl6pPr>
            <a:lvl7pPr marL="2741571" indent="0">
              <a:buNone/>
              <a:defRPr sz="900"/>
            </a:lvl7pPr>
            <a:lvl8pPr marL="3198498" indent="0">
              <a:buNone/>
              <a:defRPr sz="900"/>
            </a:lvl8pPr>
            <a:lvl9pPr marL="3655426" indent="0">
              <a:buNone/>
              <a:defRPr sz="900"/>
            </a:lvl9pPr>
          </a:lstStyle>
          <a:p>
            <a:pPr lvl="0"/>
            <a:r>
              <a:rPr lang="zh-CN" altLang="en-US" smtClean="0"/>
              <a:t>单击此处编辑母版文本样式</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010" y="274583"/>
            <a:ext cx="2761529"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83"/>
            <a:ext cx="8132232" cy="58501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423" y="274589"/>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428" y="1599844"/>
            <a:ext cx="10973117" cy="4524915"/>
          </a:xfrm>
        </p:spPr>
        <p:txBody>
          <a:bodyPr/>
          <a:lstStyle/>
          <a:p>
            <a:pPr lvl="0"/>
            <a:endParaRPr lang="zh-CN" altLang="en-US" noProof="0"/>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4" y="873130"/>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31" y="5567381"/>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19" y="6205539"/>
            <a:ext cx="2989043"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6" y="4094165"/>
            <a:ext cx="1466138"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93" y="6205555"/>
            <a:ext cx="1707607" cy="288639"/>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66" y="303218"/>
            <a:ext cx="2345436" cy="319417"/>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76"/>
            <a:ext cx="2623455" cy="4105125"/>
          </a:xfrm>
          <a:prstGeom prst="rect">
            <a:avLst/>
          </a:prstGeom>
          <a:noFill/>
          <a:ln w="9525" algn="ctr">
            <a:noFill/>
            <a:miter lim="800000"/>
            <a:headEnd/>
            <a:tailEnd/>
          </a:ln>
          <a:effectLst/>
        </p:spPr>
        <p:txBody>
          <a:bodyPr lIns="87787" tIns="43892" rIns="87787" bIns="43892">
            <a:spAutoFit/>
          </a:bodyPr>
          <a:lstStyle/>
          <a:p>
            <a:pPr algn="r" defTabSz="877615"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615"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615"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615"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615"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4"/>
            <a:ext cx="7072058" cy="1666489"/>
          </a:xfrm>
        </p:spPr>
        <p:txBody>
          <a:bodyPr lIns="87787" tIns="43892" rIns="87787" bIns="4389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2" y="3182209"/>
            <a:ext cx="7073645" cy="864987"/>
          </a:xfrm>
        </p:spPr>
        <p:txBody>
          <a:bodyPr lIns="87787" tIns="43892" rIns="87787" bIns="4389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1"/>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extLst>
      <p:ext uri="{BB962C8B-B14F-4D97-AF65-F5344CB8AC3E}">
        <p14:creationId xmlns:p14="http://schemas.microsoft.com/office/powerpoint/2010/main" val="9673378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42819" y="0"/>
            <a:ext cx="11563514" cy="1143000"/>
          </a:xfrm>
        </p:spPr>
        <p:txBody>
          <a:bodyPr/>
          <a:lstStyle>
            <a:lvl1pPr algn="l">
              <a:defRPr sz="2800" b="1">
                <a:latin typeface="微软雅黑" pitchFamily="34" charset="-122"/>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42819" y="1157288"/>
            <a:ext cx="11563514" cy="509422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2921527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42819" y="0"/>
            <a:ext cx="11563514" cy="1143000"/>
          </a:xfrm>
        </p:spPr>
        <p:txBody>
          <a:bodyPr/>
          <a:lstStyle>
            <a:lvl1pPr>
              <a:defRPr sz="2800">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3160859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008650"/>
      </p:ext>
    </p:extLst>
  </p:cSld>
  <p:clrMapOvr>
    <a:masterClrMapping/>
  </p:clrMapOvr>
  <p:transition spd="slow"/>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875930"/>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7523" y="333465"/>
            <a:ext cx="10329009" cy="575479"/>
          </a:xfrm>
          <a:prstGeom prst="rect">
            <a:avLst/>
          </a:prstGeom>
        </p:spPr>
        <p:txBody>
          <a:bodyPr/>
          <a:lstStyle>
            <a:lvl1pPr>
              <a:defRPr sz="4500"/>
            </a:lvl1pPr>
          </a:lstStyle>
          <a:p>
            <a:r>
              <a:rPr lang="en-US" altLang="zh-CN" dirty="0" smtClean="0"/>
              <a:t>Click to edit Master title style</a:t>
            </a:r>
            <a:endParaRPr lang="zh-CN" altLang="en-US" dirty="0"/>
          </a:p>
        </p:txBody>
      </p:sp>
      <p:sp>
        <p:nvSpPr>
          <p:cNvPr id="3" name="Date Placeholder 2"/>
          <p:cNvSpPr>
            <a:spLocks noGrp="1"/>
          </p:cNvSpPr>
          <p:nvPr>
            <p:ph type="dt" sz="half" idx="10"/>
          </p:nvPr>
        </p:nvSpPr>
        <p:spPr>
          <a:xfrm>
            <a:off x="8483603" y="6491289"/>
            <a:ext cx="2796117" cy="455612"/>
          </a:xfrm>
          <a:prstGeom prst="rect">
            <a:avLst/>
          </a:prstGeom>
          <a:extLst/>
        </p:spPr>
        <p:txBody>
          <a:bodyPr lIns="121841" tIns="60924" rIns="121841" bIns="60924"/>
          <a:lstStyle>
            <a:lvl1pPr algn="ctr">
              <a:buClr>
                <a:srgbClr val="990000"/>
              </a:buClr>
              <a:buSzPct val="60000"/>
              <a:buFont typeface="Wingdings" pitchFamily="2" charset="2"/>
              <a:buChar char="n"/>
              <a:defRPr>
                <a:solidFill>
                  <a:srgbClr val="FFFFFF"/>
                </a:solidFill>
                <a:latin typeface="FrutigerNext LT Regular" pitchFamily="34" charset="0"/>
              </a:defRPr>
            </a:lvl1pPr>
          </a:lstStyle>
          <a:p>
            <a:r>
              <a:rPr lang="de-DE" altLang="zh-CN" b="0">
                <a:ea typeface="宋体" charset="-122"/>
              </a:rPr>
              <a:t>Page </a:t>
            </a:r>
            <a:fld id="{BC024447-42B5-45AF-B406-23F324E42041}" type="slidenum">
              <a:rPr lang="de-DE" altLang="zh-CN" b="0">
                <a:ea typeface="宋体" charset="-122"/>
              </a:rPr>
              <a:pPr/>
              <a:t>‹#›</a:t>
            </a:fld>
            <a:endParaRPr lang="en-GB" altLang="zh-CN" b="0">
              <a:ea typeface="宋体" charset="-122"/>
            </a:endParaRPr>
          </a:p>
        </p:txBody>
      </p:sp>
    </p:spTree>
    <p:extLst>
      <p:ext uri="{BB962C8B-B14F-4D97-AF65-F5344CB8AC3E}">
        <p14:creationId xmlns:p14="http://schemas.microsoft.com/office/powerpoint/2010/main" val="1442127074"/>
      </p:ext>
    </p:extLst>
  </p:cSld>
  <p:clrMapOvr>
    <a:masterClrMapping/>
  </p:clrMapOvr>
  <p:transition spd="slow"/>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4" y="873130"/>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31" y="5567381"/>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19" y="6205539"/>
            <a:ext cx="2989043"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6" y="4094165"/>
            <a:ext cx="1466138"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93" y="6205555"/>
            <a:ext cx="1707607" cy="288639"/>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66" y="303218"/>
            <a:ext cx="2345436" cy="319417"/>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76"/>
            <a:ext cx="2623455" cy="4105125"/>
          </a:xfrm>
          <a:prstGeom prst="rect">
            <a:avLst/>
          </a:prstGeom>
          <a:noFill/>
          <a:ln w="9525" algn="ctr">
            <a:noFill/>
            <a:miter lim="800000"/>
            <a:headEnd/>
            <a:tailEnd/>
          </a:ln>
          <a:effectLst/>
        </p:spPr>
        <p:txBody>
          <a:bodyPr lIns="87787" tIns="43892" rIns="87787" bIns="43892">
            <a:spAutoFit/>
          </a:bodyPr>
          <a:lstStyle/>
          <a:p>
            <a:pPr algn="r" defTabSz="877615"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615"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615"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615"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615"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4"/>
            <a:ext cx="7072058" cy="1666489"/>
          </a:xfrm>
        </p:spPr>
        <p:txBody>
          <a:bodyPr lIns="87787" tIns="43892" rIns="87787" bIns="4389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2" y="3182209"/>
            <a:ext cx="7073645" cy="864987"/>
          </a:xfrm>
        </p:spPr>
        <p:txBody>
          <a:bodyPr lIns="87787" tIns="43892" rIns="87787" bIns="4389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1"/>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42819" y="0"/>
            <a:ext cx="11563514" cy="1143000"/>
          </a:xfrm>
        </p:spPr>
        <p:txBody>
          <a:bodyPr/>
          <a:lstStyle>
            <a:lvl1pPr>
              <a:defRPr sz="2800">
                <a:solidFill>
                  <a:srgbClr val="3E5D82"/>
                </a:solidFill>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42819" y="0"/>
            <a:ext cx="11563514" cy="1143000"/>
          </a:xfrm>
        </p:spPr>
        <p:txBody>
          <a:bodyPr/>
          <a:lstStyle>
            <a:lvl1pPr algn="l">
              <a:defRPr sz="2800" b="1">
                <a:latin typeface="微软雅黑" pitchFamily="34" charset="-122"/>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42819" y="1157288"/>
            <a:ext cx="11563514" cy="509422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Picture 2" descr="7"/>
          <p:cNvPicPr>
            <a:picLocks noChangeAspect="1" noChangeArrowheads="1"/>
          </p:cNvPicPr>
          <p:nvPr/>
        </p:nvPicPr>
        <p:blipFill>
          <a:blip r:embed="rId2" cstate="email"/>
          <a:srcRect/>
          <a:stretch>
            <a:fillRect/>
          </a:stretch>
        </p:blipFill>
        <p:spPr bwMode="auto">
          <a:xfrm>
            <a:off x="5" y="6221514"/>
            <a:ext cx="12189883" cy="636587"/>
          </a:xfrm>
          <a:prstGeom prst="rect">
            <a:avLst/>
          </a:prstGeom>
          <a:noFill/>
          <a:ln w="9525">
            <a:noFill/>
            <a:miter lim="800000"/>
            <a:headEnd/>
            <a:tailEnd/>
          </a:ln>
        </p:spPr>
      </p:pic>
      <p:sp>
        <p:nvSpPr>
          <p:cNvPr id="3" name="Text Box 3"/>
          <p:cNvSpPr txBox="1">
            <a:spLocks noChangeArrowheads="1"/>
          </p:cNvSpPr>
          <p:nvPr/>
        </p:nvSpPr>
        <p:spPr bwMode="auto">
          <a:xfrm>
            <a:off x="869954" y="6465992"/>
            <a:ext cx="2756849" cy="263737"/>
          </a:xfrm>
          <a:prstGeom prst="rect">
            <a:avLst/>
          </a:prstGeom>
          <a:noFill/>
          <a:ln w="9525">
            <a:noFill/>
            <a:miter lim="800000"/>
            <a:headEnd/>
            <a:tailEnd/>
          </a:ln>
        </p:spPr>
        <p:txBody>
          <a:bodyPr wrap="none" lIns="78304" tIns="39153" rIns="78304" bIns="39153">
            <a:spAutoFit/>
          </a:bodyPr>
          <a:lstStyle/>
          <a:p>
            <a:pPr defTabSz="784114" eaLnBrk="0" hangingPunct="0">
              <a:buClrTx/>
              <a:buFontTx/>
              <a:buNone/>
              <a:defRPr/>
            </a:pPr>
            <a:r>
              <a:rPr lang="en-US" altLang="zh-CN" sz="1200" b="0" dirty="0">
                <a:solidFill>
                  <a:srgbClr val="000000"/>
                </a:solidFill>
                <a:latin typeface="FrutigerNext LT Bold" pitchFamily="20" charset="0"/>
                <a:ea typeface="ＭＳ Ｐゴシック" pitchFamily="34" charset="-128"/>
              </a:rPr>
              <a:t>HUAWEI TECHNOLOGIES CO., LTD.</a:t>
            </a:r>
            <a:endParaRPr lang="en-US" altLang="zh-CN" sz="2100" b="0" dirty="0">
              <a:solidFill>
                <a:srgbClr val="000000"/>
              </a:solidFill>
              <a:ea typeface="ＭＳ Ｐゴシック" pitchFamily="34" charset="-128"/>
            </a:endParaRPr>
          </a:p>
        </p:txBody>
      </p:sp>
      <p:pic>
        <p:nvPicPr>
          <p:cNvPr id="4" name="Picture 4" descr="8"/>
          <p:cNvPicPr>
            <a:picLocks noChangeAspect="1" noChangeArrowheads="1"/>
          </p:cNvPicPr>
          <p:nvPr/>
        </p:nvPicPr>
        <p:blipFill>
          <a:blip r:embed="rId3" cstate="email"/>
          <a:srcRect/>
          <a:stretch>
            <a:fillRect/>
          </a:stretch>
        </p:blipFill>
        <p:spPr bwMode="auto">
          <a:xfrm>
            <a:off x="10011839" y="6400903"/>
            <a:ext cx="1746250" cy="309563"/>
          </a:xfrm>
          <a:prstGeom prst="rect">
            <a:avLst/>
          </a:prstGeom>
          <a:noFill/>
          <a:ln w="9525">
            <a:noFill/>
            <a:miter lim="800000"/>
            <a:headEnd/>
            <a:tailEnd/>
          </a:ln>
        </p:spPr>
      </p:pic>
      <p:sp>
        <p:nvSpPr>
          <p:cNvPr id="5" name="Rectangle 6"/>
          <p:cNvSpPr>
            <a:spLocks noChangeArrowheads="1"/>
          </p:cNvSpPr>
          <p:nvPr/>
        </p:nvSpPr>
        <p:spPr bwMode="auto">
          <a:xfrm>
            <a:off x="0" y="0"/>
            <a:ext cx="12192000" cy="6858000"/>
          </a:xfrm>
          <a:prstGeom prst="rect">
            <a:avLst/>
          </a:prstGeom>
          <a:solidFill>
            <a:schemeClr val="bg1"/>
          </a:solidFill>
          <a:ln w="9525">
            <a:noFill/>
            <a:miter lim="800000"/>
            <a:headEnd/>
            <a:tailEnd/>
          </a:ln>
        </p:spPr>
        <p:txBody>
          <a:bodyPr wrap="none" lIns="91427" tIns="45714" rIns="91427" bIns="45714" anchor="ctr"/>
          <a:lstStyle/>
          <a:p>
            <a:pPr algn="ctr">
              <a:lnSpc>
                <a:spcPct val="130000"/>
              </a:lnSpc>
              <a:spcBef>
                <a:spcPct val="20000"/>
              </a:spcBef>
              <a:buClrTx/>
              <a:buFontTx/>
              <a:buNone/>
              <a:defRPr/>
            </a:pPr>
            <a:endParaRPr lang="zh-CN" altLang="en-US" sz="1700" dirty="0">
              <a:solidFill>
                <a:srgbClr val="000000"/>
              </a:solidFill>
              <a:ea typeface="微软雅黑" pitchFamily="34" charset="-122"/>
            </a:endParaRPr>
          </a:p>
        </p:txBody>
      </p:sp>
      <p:pic>
        <p:nvPicPr>
          <p:cNvPr id="6" name="Picture 7" descr="Logo"/>
          <p:cNvPicPr>
            <a:picLocks noChangeAspect="1" noChangeArrowheads="1"/>
          </p:cNvPicPr>
          <p:nvPr/>
        </p:nvPicPr>
        <p:blipFill>
          <a:blip r:embed="rId4" cstate="email"/>
          <a:srcRect/>
          <a:stretch>
            <a:fillRect/>
          </a:stretch>
        </p:blipFill>
        <p:spPr bwMode="auto">
          <a:xfrm>
            <a:off x="10011833" y="5578578"/>
            <a:ext cx="1094317" cy="822325"/>
          </a:xfrm>
          <a:prstGeom prst="rect">
            <a:avLst/>
          </a:prstGeom>
          <a:noFill/>
          <a:ln w="9525">
            <a:noFill/>
            <a:miter lim="800000"/>
            <a:headEnd/>
            <a:tailEnd/>
          </a:ln>
        </p:spPr>
      </p:pic>
      <p:pic>
        <p:nvPicPr>
          <p:cNvPr id="7" name="Picture 8" descr="2"/>
          <p:cNvPicPr>
            <a:picLocks noChangeAspect="1" noChangeArrowheads="1"/>
          </p:cNvPicPr>
          <p:nvPr/>
        </p:nvPicPr>
        <p:blipFill>
          <a:blip r:embed="rId5" cstate="email"/>
          <a:srcRect/>
          <a:stretch>
            <a:fillRect/>
          </a:stretch>
        </p:blipFill>
        <p:spPr bwMode="auto">
          <a:xfrm>
            <a:off x="5" y="784225"/>
            <a:ext cx="12189883" cy="3810000"/>
          </a:xfrm>
          <a:prstGeom prst="rect">
            <a:avLst/>
          </a:prstGeom>
          <a:noFill/>
          <a:ln w="9525">
            <a:noFill/>
            <a:miter lim="800000"/>
            <a:headEnd/>
            <a:tailEnd/>
          </a:ln>
        </p:spPr>
      </p:pic>
      <p:sp>
        <p:nvSpPr>
          <p:cNvPr id="8" name="Text Box 10"/>
          <p:cNvSpPr txBox="1">
            <a:spLocks noChangeArrowheads="1"/>
          </p:cNvSpPr>
          <p:nvPr/>
        </p:nvSpPr>
        <p:spPr bwMode="auto">
          <a:xfrm>
            <a:off x="869987" y="6205642"/>
            <a:ext cx="2656078" cy="263737"/>
          </a:xfrm>
          <a:prstGeom prst="rect">
            <a:avLst/>
          </a:prstGeom>
          <a:noFill/>
          <a:ln w="9525">
            <a:noFill/>
            <a:miter lim="800000"/>
            <a:headEnd/>
            <a:tailEnd/>
          </a:ln>
        </p:spPr>
        <p:txBody>
          <a:bodyPr wrap="none" lIns="78304" tIns="39153" rIns="78304" bIns="39153">
            <a:spAutoFit/>
          </a:bodyPr>
          <a:lstStyle/>
          <a:p>
            <a:pPr defTabSz="784114" eaLnBrk="0" hangingPunct="0">
              <a:buClrTx/>
              <a:buFontTx/>
              <a:buNone/>
              <a:defRPr/>
            </a:pPr>
            <a:r>
              <a:rPr lang="en-US" altLang="zh-CN" sz="1200" b="0" dirty="0">
                <a:solidFill>
                  <a:srgbClr val="000000"/>
                </a:solidFill>
                <a:latin typeface="FrutigerNext LT Bold" pitchFamily="20" charset="0"/>
                <a:ea typeface="ＭＳ Ｐゴシック" pitchFamily="34" charset="-128"/>
              </a:rPr>
              <a:t>HUAWEI TECHNOLOGIES Co., Ltd.</a:t>
            </a:r>
            <a:endParaRPr lang="en-US" altLang="zh-CN" sz="2100" b="0" dirty="0">
              <a:solidFill>
                <a:srgbClr val="000000"/>
              </a:solidFill>
              <a:ea typeface="ＭＳ Ｐゴシック" pitchFamily="34" charset="-128"/>
            </a:endParaRPr>
          </a:p>
        </p:txBody>
      </p:sp>
      <p:sp>
        <p:nvSpPr>
          <p:cNvPr id="9" name="Text Box 13"/>
          <p:cNvSpPr txBox="1">
            <a:spLocks noChangeArrowheads="1"/>
          </p:cNvSpPr>
          <p:nvPr userDrawn="1"/>
        </p:nvSpPr>
        <p:spPr bwMode="auto">
          <a:xfrm>
            <a:off x="9552518" y="4135442"/>
            <a:ext cx="1466168" cy="288698"/>
          </a:xfrm>
          <a:prstGeom prst="rect">
            <a:avLst/>
          </a:prstGeom>
          <a:noFill/>
          <a:ln w="9525">
            <a:noFill/>
            <a:miter lim="800000"/>
            <a:headEnd/>
            <a:tailEnd/>
          </a:ln>
        </p:spPr>
        <p:txBody>
          <a:bodyPr wrap="none" lIns="87786" tIns="43893" rIns="87786" bIns="43893">
            <a:spAutoFit/>
          </a:bodyPr>
          <a:lstStyle/>
          <a:p>
            <a:pPr defTabSz="877763"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10" name="Rectangle 14"/>
          <p:cNvSpPr>
            <a:spLocks noChangeArrowheads="1"/>
          </p:cNvSpPr>
          <p:nvPr userDrawn="1"/>
        </p:nvSpPr>
        <p:spPr bwMode="auto">
          <a:xfrm>
            <a:off x="7535336" y="333376"/>
            <a:ext cx="2604387" cy="369263"/>
          </a:xfrm>
          <a:prstGeom prst="rect">
            <a:avLst/>
          </a:prstGeom>
          <a:noFill/>
          <a:ln w="9525" algn="ctr">
            <a:noFill/>
            <a:miter lim="800000"/>
            <a:headEnd/>
            <a:tailEnd/>
          </a:ln>
          <a:effectLst/>
        </p:spPr>
        <p:txBody>
          <a:bodyPr wrap="none" lIns="91373" tIns="45686" rIns="91373" bIns="45686">
            <a:spAutoFit/>
          </a:bodyPr>
          <a:lstStyle/>
          <a:p>
            <a:pPr eaLnBrk="0" hangingPunct="0">
              <a:buClrTx/>
              <a:buFontTx/>
              <a:buNone/>
              <a:defRPr/>
            </a:pPr>
            <a:r>
              <a:rPr lang="en-US" altLang="zh-CN" b="0" dirty="0">
                <a:solidFill>
                  <a:srgbClr val="666666"/>
                </a:solidFill>
                <a:latin typeface="FrutigerNext LT Regular" pitchFamily="34" charset="0"/>
                <a:ea typeface="ＭＳ Ｐゴシック" pitchFamily="34" charset="-128"/>
              </a:rPr>
              <a:t>Security Level: </a:t>
            </a:r>
            <a:r>
              <a:rPr lang="en-US" altLang="zh-CN" b="0" dirty="0">
                <a:solidFill>
                  <a:srgbClr val="666666"/>
                </a:solidFill>
                <a:latin typeface="FrutigerNext LT Regular" pitchFamily="34" charset="0"/>
                <a:ea typeface="微软雅黑" pitchFamily="34" charset="-122"/>
              </a:rPr>
              <a:t>Internal</a:t>
            </a:r>
          </a:p>
        </p:txBody>
      </p:sp>
      <p:sp>
        <p:nvSpPr>
          <p:cNvPr id="11" name="Rectangle 5"/>
          <p:cNvSpPr>
            <a:spLocks noGrp="1" noChangeArrowheads="1"/>
          </p:cNvSpPr>
          <p:nvPr>
            <p:ph type="dt" sz="half" idx="10"/>
          </p:nvPr>
        </p:nvSpPr>
        <p:spPr>
          <a:xfrm>
            <a:off x="609607" y="6245287"/>
            <a:ext cx="2844800" cy="476251"/>
          </a:xfrm>
        </p:spPr>
        <p:txBody>
          <a:bodyPr/>
          <a:lstStyle>
            <a:lvl1pPr>
              <a:defRPr/>
            </a:lvl1pPr>
          </a:lstStyle>
          <a:p>
            <a:pPr>
              <a:defRPr/>
            </a:pPr>
            <a:endParaRPr lang="de-DE" altLang="zh-CN">
              <a:solidFill>
                <a:srgbClr val="000000"/>
              </a:solidFill>
            </a:endParaRPr>
          </a:p>
          <a:p>
            <a:pPr>
              <a:defRPr/>
            </a:pPr>
            <a:r>
              <a:rPr lang="de-DE" altLang="zh-CN">
                <a:solidFill>
                  <a:srgbClr val="000000"/>
                </a:solidFill>
              </a:rPr>
              <a:t>Page </a:t>
            </a:r>
            <a:fld id="{13BB1B5C-A5D5-40BC-9F94-7410B61E2B50}"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37451982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3pPr>
              <a:defRPr>
                <a:latin typeface="Arial" pitchFamily="34" charset="0"/>
                <a:ea typeface="微软雅黑" pitchFamily="34" charset="-122"/>
              </a:defRPr>
            </a:lvl3pPr>
            <a:lvl4pPr>
              <a:defRPr>
                <a:latin typeface="Arial" pitchFamily="34" charset="0"/>
                <a:ea typeface="微软雅黑" pitchFamily="34" charset="-122"/>
              </a:defRPr>
            </a:lvl4pPr>
            <a:lvl5pPr>
              <a:defRPr>
                <a:latin typeface="Arial" pitchFamily="34" charset="0"/>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7"/>
          <p:cNvSpPr>
            <a:spLocks noGrp="1" noChangeArrowheads="1"/>
          </p:cNvSpPr>
          <p:nvPr>
            <p:ph type="dt" sz="half" idx="10"/>
          </p:nvPr>
        </p:nvSpPr>
        <p:spPr>
          <a:xfrm>
            <a:off x="7905783" y="6400800"/>
            <a:ext cx="1409701" cy="196552"/>
          </a:xfrm>
          <a:ln/>
        </p:spPr>
        <p:txBody>
          <a:bodyPr/>
          <a:lstStyle>
            <a:lvl1pPr>
              <a:defRPr/>
            </a:lvl1pPr>
          </a:lstStyle>
          <a:p>
            <a:pPr>
              <a:defRPr/>
            </a:pPr>
            <a:endParaRPr lang="de-DE" altLang="zh-CN">
              <a:solidFill>
                <a:srgbClr val="000000"/>
              </a:solidFill>
            </a:endParaRPr>
          </a:p>
          <a:p>
            <a:pPr>
              <a:defRPr/>
            </a:pPr>
            <a:r>
              <a:rPr lang="de-DE" altLang="zh-CN">
                <a:solidFill>
                  <a:srgbClr val="000000"/>
                </a:solidFill>
              </a:rPr>
              <a:t>Page </a:t>
            </a:r>
            <a:fld id="{5CDF0A25-CC12-470B-9029-D6D4966546C4}"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6856105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8" y="4407000"/>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8" y="2906722"/>
            <a:ext cx="10363200" cy="1500187"/>
          </a:xfrm>
        </p:spPr>
        <p:txBody>
          <a:bodyPr anchor="b"/>
          <a:lstStyle>
            <a:lvl1pPr marL="0" indent="0">
              <a:buNone/>
              <a:defRPr sz="2000"/>
            </a:lvl1pPr>
            <a:lvl2pPr marL="457136" indent="0">
              <a:buNone/>
              <a:defRPr sz="1700"/>
            </a:lvl2pPr>
            <a:lvl3pPr marL="914270" indent="0">
              <a:buNone/>
              <a:defRPr sz="1600"/>
            </a:lvl3pPr>
            <a:lvl4pPr marL="1371406" indent="0">
              <a:buNone/>
              <a:defRPr sz="1300"/>
            </a:lvl4pPr>
            <a:lvl5pPr marL="1828541" indent="0">
              <a:buNone/>
              <a:defRPr sz="1300"/>
            </a:lvl5pPr>
            <a:lvl6pPr marL="2285676" indent="0">
              <a:buNone/>
              <a:defRPr sz="1300"/>
            </a:lvl6pPr>
            <a:lvl7pPr marL="2742811" indent="0">
              <a:buNone/>
              <a:defRPr sz="1300"/>
            </a:lvl7pPr>
            <a:lvl8pPr marL="3199947" indent="0">
              <a:buNone/>
              <a:defRPr sz="1300"/>
            </a:lvl8pPr>
            <a:lvl9pPr marL="3657081" indent="0">
              <a:buNone/>
              <a:defRPr sz="1300"/>
            </a:lvl9pPr>
          </a:lstStyle>
          <a:p>
            <a:pPr lvl="0"/>
            <a:r>
              <a:rPr lang="zh-CN" altLang="en-US" smtClean="0"/>
              <a:t>单击此处编辑母版文本样式</a:t>
            </a:r>
          </a:p>
        </p:txBody>
      </p:sp>
      <p:sp>
        <p:nvSpPr>
          <p:cNvPr id="4" name="Rectangle 7"/>
          <p:cNvSpPr>
            <a:spLocks noGrp="1" noChangeArrowheads="1"/>
          </p:cNvSpPr>
          <p:nvPr>
            <p:ph type="dt" sz="half" idx="10"/>
          </p:nvPr>
        </p:nvSpPr>
        <p:spPr>
          <a:ln/>
        </p:spPr>
        <p:txBody>
          <a:bodyPr/>
          <a:lstStyle>
            <a:lvl1pPr>
              <a:defRPr/>
            </a:lvl1pPr>
          </a:lstStyle>
          <a:p>
            <a:pPr>
              <a:defRPr/>
            </a:pPr>
            <a:endParaRPr lang="de-DE" altLang="zh-CN">
              <a:solidFill>
                <a:srgbClr val="000000"/>
              </a:solidFill>
            </a:endParaRPr>
          </a:p>
          <a:p>
            <a:pPr>
              <a:defRPr/>
            </a:pPr>
            <a:r>
              <a:rPr lang="de-DE" altLang="zh-CN">
                <a:solidFill>
                  <a:srgbClr val="000000"/>
                </a:solidFill>
              </a:rPr>
              <a:t>Page </a:t>
            </a:r>
            <a:fld id="{7AB953E0-87CC-46A6-A3F5-D8760169EB97}"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32602495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00102" y="1330339"/>
            <a:ext cx="5384800" cy="4525963"/>
          </a:xfrm>
        </p:spPr>
        <p:txBody>
          <a:bodyPr/>
          <a:lstStyle>
            <a:lvl1pPr>
              <a:defRPr sz="2800"/>
            </a:lvl1pPr>
            <a:lvl2pPr>
              <a:defRPr sz="2400"/>
            </a:lvl2pPr>
            <a:lvl3pPr>
              <a:defRPr sz="2000">
                <a:latin typeface="Arial" pitchFamily="34" charset="0"/>
                <a:ea typeface="微软雅黑" pitchFamily="34" charset="-122"/>
              </a:defRPr>
            </a:lvl3pPr>
            <a:lvl4pPr>
              <a:defRPr sz="1700">
                <a:latin typeface="Arial" pitchFamily="34" charset="0"/>
                <a:ea typeface="微软雅黑" pitchFamily="34" charset="-122"/>
              </a:defRPr>
            </a:lvl4pPr>
            <a:lvl5pPr>
              <a:defRPr sz="1700">
                <a:latin typeface="Arial" pitchFamily="34" charset="0"/>
                <a:ea typeface="微软雅黑" pitchFamily="34" charset="-122"/>
              </a:defRPr>
            </a:lvl5pPr>
            <a:lvl6pPr>
              <a:defRPr sz="1700"/>
            </a:lvl6pPr>
            <a:lvl7pPr>
              <a:defRPr sz="1700"/>
            </a:lvl7pPr>
            <a:lvl8pPr>
              <a:defRPr sz="1700"/>
            </a:lvl8pPr>
            <a:lvl9pPr>
              <a:defRPr sz="17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6388100" y="1330339"/>
            <a:ext cx="5384800" cy="4525963"/>
          </a:xfrm>
        </p:spPr>
        <p:txBody>
          <a:bodyPr/>
          <a:lstStyle>
            <a:lvl1pPr>
              <a:defRPr sz="2800"/>
            </a:lvl1pPr>
            <a:lvl2pPr>
              <a:defRPr sz="2400"/>
            </a:lvl2pPr>
            <a:lvl3pPr>
              <a:defRPr sz="2000">
                <a:latin typeface="Arial" pitchFamily="34" charset="0"/>
                <a:ea typeface="微软雅黑" pitchFamily="34" charset="-122"/>
              </a:defRPr>
            </a:lvl3pPr>
            <a:lvl4pPr>
              <a:defRPr sz="1700">
                <a:latin typeface="Arial" pitchFamily="34" charset="0"/>
                <a:ea typeface="微软雅黑" pitchFamily="34" charset="-122"/>
              </a:defRPr>
            </a:lvl4pPr>
            <a:lvl5pPr>
              <a:defRPr sz="1700">
                <a:latin typeface="Arial" pitchFamily="34" charset="0"/>
                <a:ea typeface="微软雅黑" pitchFamily="34" charset="-122"/>
              </a:defRPr>
            </a:lvl5pPr>
            <a:lvl6pPr>
              <a:defRPr sz="1700"/>
            </a:lvl6pPr>
            <a:lvl7pPr>
              <a:defRPr sz="1700"/>
            </a:lvl7pPr>
            <a:lvl8pPr>
              <a:defRPr sz="1700"/>
            </a:lvl8pPr>
            <a:lvl9pPr>
              <a:defRPr sz="17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Rectangle 7"/>
          <p:cNvSpPr>
            <a:spLocks noGrp="1" noChangeArrowheads="1"/>
          </p:cNvSpPr>
          <p:nvPr>
            <p:ph type="dt" sz="half" idx="10"/>
          </p:nvPr>
        </p:nvSpPr>
        <p:spPr>
          <a:ln/>
        </p:spPr>
        <p:txBody>
          <a:bodyPr/>
          <a:lstStyle>
            <a:lvl1pPr>
              <a:defRPr/>
            </a:lvl1pPr>
          </a:lstStyle>
          <a:p>
            <a:pPr>
              <a:defRPr/>
            </a:pPr>
            <a:endParaRPr lang="de-DE" altLang="zh-CN">
              <a:solidFill>
                <a:srgbClr val="000000"/>
              </a:solidFill>
            </a:endParaRPr>
          </a:p>
          <a:p>
            <a:pPr>
              <a:defRPr/>
            </a:pPr>
            <a:r>
              <a:rPr lang="de-DE" altLang="zh-CN">
                <a:solidFill>
                  <a:srgbClr val="000000"/>
                </a:solidFill>
              </a:rPr>
              <a:t>Page </a:t>
            </a:r>
            <a:fld id="{C44B0FFB-1F05-40B0-A22B-FBC161CE354C}"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982100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581031" y="240457"/>
            <a:ext cx="10907897" cy="1080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dirty="0">
                <a:latin typeface="+mj-lt"/>
                <a:ea typeface="黑体" pitchFamily="49" charset="-122"/>
              </a:defRPr>
            </a:lvl1pPr>
          </a:lstStyle>
          <a:p>
            <a:pPr lvl="0"/>
            <a:r>
              <a:rPr lang="zh-CN" altLang="en-US" dirty="0" smtClean="0"/>
              <a:t>单击此处编辑母版标题样式</a:t>
            </a:r>
            <a:endParaRPr lang="zh-CN" altLang="en-US" dirty="0"/>
          </a:p>
        </p:txBody>
      </p:sp>
    </p:spTree>
    <p:extLst>
      <p:ext uri="{BB962C8B-B14F-4D97-AF65-F5344CB8AC3E}">
        <p14:creationId xmlns:p14="http://schemas.microsoft.com/office/powerpoint/2010/main" val="3663721775"/>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37" y="274637"/>
            <a:ext cx="10972801"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22"/>
            <a:ext cx="5386919" cy="639763"/>
          </a:xfrm>
        </p:spPr>
        <p:txBody>
          <a:bodyPr anchor="b"/>
          <a:lstStyle>
            <a:lvl1pPr marL="0" indent="0">
              <a:buNone/>
              <a:defRPr sz="2400" b="1"/>
            </a:lvl1pPr>
            <a:lvl2pPr marL="457136" indent="0">
              <a:buNone/>
              <a:defRPr sz="2000" b="1"/>
            </a:lvl2pPr>
            <a:lvl3pPr marL="914270" indent="0">
              <a:buNone/>
              <a:defRPr sz="1700" b="1"/>
            </a:lvl3pPr>
            <a:lvl4pPr marL="1371406" indent="0">
              <a:buNone/>
              <a:defRPr sz="1600" b="1"/>
            </a:lvl4pPr>
            <a:lvl5pPr marL="1828541" indent="0">
              <a:buNone/>
              <a:defRPr sz="1600" b="1"/>
            </a:lvl5pPr>
            <a:lvl6pPr marL="2285676" indent="0">
              <a:buNone/>
              <a:defRPr sz="1600" b="1"/>
            </a:lvl6pPr>
            <a:lvl7pPr marL="2742811" indent="0">
              <a:buNone/>
              <a:defRPr sz="1600" b="1"/>
            </a:lvl7pPr>
            <a:lvl8pPr marL="3199947" indent="0">
              <a:buNone/>
              <a:defRPr sz="1600" b="1"/>
            </a:lvl8pPr>
            <a:lvl9pPr marL="3657081"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8"/>
            <a:ext cx="5386919" cy="3951288"/>
          </a:xfrm>
        </p:spPr>
        <p:txBody>
          <a:bodyPr/>
          <a:lstStyle>
            <a:lvl1pPr>
              <a:defRPr sz="2400"/>
            </a:lvl1pPr>
            <a:lvl2pPr>
              <a:defRPr sz="2000"/>
            </a:lvl2pPr>
            <a:lvl3pPr>
              <a:defRPr sz="1700">
                <a:latin typeface="Arial" pitchFamily="34" charset="0"/>
                <a:ea typeface="微软雅黑" pitchFamily="34" charset="-122"/>
              </a:defRPr>
            </a:lvl3pPr>
            <a:lvl4pPr>
              <a:defRPr sz="1600">
                <a:latin typeface="Arial" pitchFamily="34" charset="0"/>
                <a:ea typeface="微软雅黑" pitchFamily="34" charset="-122"/>
              </a:defRPr>
            </a:lvl4pPr>
            <a:lvl5pPr>
              <a:defRPr sz="1600">
                <a:latin typeface="Arial" pitchFamily="34" charset="0"/>
                <a:ea typeface="微软雅黑" pitchFamily="34" charset="-122"/>
              </a:defRPr>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6193436" y="1535122"/>
            <a:ext cx="5389034" cy="639763"/>
          </a:xfrm>
        </p:spPr>
        <p:txBody>
          <a:bodyPr anchor="b"/>
          <a:lstStyle>
            <a:lvl1pPr marL="0" indent="0">
              <a:buNone/>
              <a:defRPr sz="2400" b="1"/>
            </a:lvl1pPr>
            <a:lvl2pPr marL="457136" indent="0">
              <a:buNone/>
              <a:defRPr sz="2000" b="1"/>
            </a:lvl2pPr>
            <a:lvl3pPr marL="914270" indent="0">
              <a:buNone/>
              <a:defRPr sz="1700" b="1"/>
            </a:lvl3pPr>
            <a:lvl4pPr marL="1371406" indent="0">
              <a:buNone/>
              <a:defRPr sz="1600" b="1"/>
            </a:lvl4pPr>
            <a:lvl5pPr marL="1828541" indent="0">
              <a:buNone/>
              <a:defRPr sz="1600" b="1"/>
            </a:lvl5pPr>
            <a:lvl6pPr marL="2285676" indent="0">
              <a:buNone/>
              <a:defRPr sz="1600" b="1"/>
            </a:lvl6pPr>
            <a:lvl7pPr marL="2742811" indent="0">
              <a:buNone/>
              <a:defRPr sz="1600" b="1"/>
            </a:lvl7pPr>
            <a:lvl8pPr marL="3199947" indent="0">
              <a:buNone/>
              <a:defRPr sz="1600" b="1"/>
            </a:lvl8pPr>
            <a:lvl9pPr marL="3657081"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436" y="2174878"/>
            <a:ext cx="5389034" cy="3951288"/>
          </a:xfrm>
        </p:spPr>
        <p:txBody>
          <a:bodyPr/>
          <a:lstStyle>
            <a:lvl1pPr>
              <a:defRPr sz="2400"/>
            </a:lvl1pPr>
            <a:lvl2pPr>
              <a:defRPr sz="2000"/>
            </a:lvl2pPr>
            <a:lvl3pPr>
              <a:defRPr sz="1700">
                <a:latin typeface="Arial" pitchFamily="34" charset="0"/>
                <a:ea typeface="微软雅黑" pitchFamily="34" charset="-122"/>
              </a:defRPr>
            </a:lvl3pPr>
            <a:lvl4pPr>
              <a:defRPr sz="1600">
                <a:latin typeface="Arial" pitchFamily="34" charset="0"/>
                <a:ea typeface="微软雅黑" pitchFamily="34" charset="-122"/>
              </a:defRPr>
            </a:lvl4pPr>
            <a:lvl5pPr>
              <a:defRPr sz="1600">
                <a:latin typeface="Arial" pitchFamily="34" charset="0"/>
                <a:ea typeface="微软雅黑" pitchFamily="34" charset="-122"/>
              </a:defRPr>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Rectangle 7"/>
          <p:cNvSpPr>
            <a:spLocks noGrp="1" noChangeArrowheads="1"/>
          </p:cNvSpPr>
          <p:nvPr>
            <p:ph type="dt" sz="half" idx="10"/>
          </p:nvPr>
        </p:nvSpPr>
        <p:spPr>
          <a:ln/>
        </p:spPr>
        <p:txBody>
          <a:bodyPr/>
          <a:lstStyle>
            <a:lvl1pPr>
              <a:defRPr/>
            </a:lvl1pPr>
          </a:lstStyle>
          <a:p>
            <a:pPr>
              <a:defRPr/>
            </a:pPr>
            <a:endParaRPr lang="de-DE" altLang="zh-CN">
              <a:solidFill>
                <a:srgbClr val="000000"/>
              </a:solidFill>
            </a:endParaRPr>
          </a:p>
          <a:p>
            <a:pPr>
              <a:defRPr/>
            </a:pPr>
            <a:r>
              <a:rPr lang="de-DE" altLang="zh-CN">
                <a:solidFill>
                  <a:srgbClr val="000000"/>
                </a:solidFill>
              </a:rPr>
              <a:t>Page </a:t>
            </a:r>
            <a:fld id="{6E2D2EB1-0153-4944-BB2B-A6655A8CFE40}"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17260956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7"/>
          <p:cNvSpPr>
            <a:spLocks noGrp="1" noChangeArrowheads="1"/>
          </p:cNvSpPr>
          <p:nvPr>
            <p:ph type="dt" sz="half" idx="10"/>
          </p:nvPr>
        </p:nvSpPr>
        <p:spPr>
          <a:ln/>
        </p:spPr>
        <p:txBody>
          <a:bodyPr/>
          <a:lstStyle>
            <a:lvl1pPr>
              <a:defRPr/>
            </a:lvl1pPr>
          </a:lstStyle>
          <a:p>
            <a:pPr>
              <a:defRPr/>
            </a:pPr>
            <a:endParaRPr lang="de-DE" altLang="zh-CN">
              <a:solidFill>
                <a:srgbClr val="000000"/>
              </a:solidFill>
            </a:endParaRPr>
          </a:p>
          <a:p>
            <a:pPr>
              <a:defRPr/>
            </a:pPr>
            <a:r>
              <a:rPr lang="de-DE" altLang="zh-CN">
                <a:solidFill>
                  <a:srgbClr val="000000"/>
                </a:solidFill>
              </a:rPr>
              <a:t>Page </a:t>
            </a:r>
            <a:fld id="{FE5F1EC1-F2F8-4E72-9422-43C33B4D291A}"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7923265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de-DE" altLang="zh-CN">
              <a:solidFill>
                <a:srgbClr val="000000"/>
              </a:solidFill>
            </a:endParaRPr>
          </a:p>
          <a:p>
            <a:pPr>
              <a:defRPr/>
            </a:pPr>
            <a:r>
              <a:rPr lang="de-DE" altLang="zh-CN">
                <a:solidFill>
                  <a:srgbClr val="000000"/>
                </a:solidFill>
              </a:rPr>
              <a:t>Page </a:t>
            </a:r>
            <a:fld id="{1DC26BE2-9E97-4AB2-863E-68B06C81F79B}"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12529048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68" y="273056"/>
            <a:ext cx="4011084"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8"/>
            <a:ext cx="6815667" cy="5853113"/>
          </a:xfrm>
        </p:spPr>
        <p:txBody>
          <a:bodyPr/>
          <a:lstStyle>
            <a:lvl1pPr>
              <a:defRPr sz="3200"/>
            </a:lvl1pPr>
            <a:lvl2pPr>
              <a:defRPr sz="2800"/>
            </a:lvl2pPr>
            <a:lvl3pPr>
              <a:defRPr sz="2400">
                <a:latin typeface="Arial" pitchFamily="34" charset="0"/>
                <a:ea typeface="微软雅黑" pitchFamily="34" charset="-122"/>
              </a:defRPr>
            </a:lvl3pPr>
            <a:lvl4pPr>
              <a:defRPr sz="2000">
                <a:latin typeface="Arial" pitchFamily="34" charset="0"/>
                <a:ea typeface="微软雅黑" pitchFamily="34" charset="-122"/>
              </a:defRPr>
            </a:lvl4pPr>
            <a:lvl5pPr>
              <a:defRPr sz="2000">
                <a:latin typeface="Arial" pitchFamily="34" charset="0"/>
                <a:ea typeface="微软雅黑" pitchFamily="34" charset="-122"/>
              </a:defRPr>
            </a:lvl5pPr>
            <a:lvl6pPr>
              <a:defRPr sz="2000"/>
            </a:lvl6pPr>
            <a:lvl7pPr>
              <a:defRPr sz="2000"/>
            </a:lvl7pPr>
            <a:lvl8pPr>
              <a:defRPr sz="2000"/>
            </a:lvl8pPr>
            <a:lvl9pPr>
              <a:defRPr sz="20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文本占位符 3"/>
          <p:cNvSpPr>
            <a:spLocks noGrp="1"/>
          </p:cNvSpPr>
          <p:nvPr>
            <p:ph type="body" sz="half" idx="2"/>
          </p:nvPr>
        </p:nvSpPr>
        <p:spPr>
          <a:xfrm>
            <a:off x="609668" y="1435112"/>
            <a:ext cx="4011084" cy="4691063"/>
          </a:xfrm>
        </p:spPr>
        <p:txBody>
          <a:bodyPr/>
          <a:lstStyle>
            <a:lvl1pPr marL="0" indent="0">
              <a:buNone/>
              <a:defRPr sz="1300"/>
            </a:lvl1pPr>
            <a:lvl2pPr marL="457136" indent="0">
              <a:buNone/>
              <a:defRPr sz="1200"/>
            </a:lvl2pPr>
            <a:lvl3pPr marL="914270" indent="0">
              <a:buNone/>
              <a:defRPr sz="900"/>
            </a:lvl3pPr>
            <a:lvl4pPr marL="1371406" indent="0">
              <a:buNone/>
              <a:defRPr sz="900"/>
            </a:lvl4pPr>
            <a:lvl5pPr marL="1828541" indent="0">
              <a:buNone/>
              <a:defRPr sz="900"/>
            </a:lvl5pPr>
            <a:lvl6pPr marL="2285676" indent="0">
              <a:buNone/>
              <a:defRPr sz="900"/>
            </a:lvl6pPr>
            <a:lvl7pPr marL="2742811" indent="0">
              <a:buNone/>
              <a:defRPr sz="900"/>
            </a:lvl7pPr>
            <a:lvl8pPr marL="3199947" indent="0">
              <a:buNone/>
              <a:defRPr sz="900"/>
            </a:lvl8pPr>
            <a:lvl9pPr marL="3657081" indent="0">
              <a:buNone/>
              <a:defRPr sz="900"/>
            </a:lvl9pPr>
          </a:lstStyle>
          <a:p>
            <a:pPr lvl="0"/>
            <a:r>
              <a:rPr lang="zh-CN" altLang="en-US" smtClean="0"/>
              <a:t>单击此处编辑母版文本样式</a:t>
            </a:r>
          </a:p>
        </p:txBody>
      </p:sp>
      <p:sp>
        <p:nvSpPr>
          <p:cNvPr id="5" name="Rectangle 7"/>
          <p:cNvSpPr>
            <a:spLocks noGrp="1" noChangeArrowheads="1"/>
          </p:cNvSpPr>
          <p:nvPr>
            <p:ph type="dt" sz="half" idx="10"/>
          </p:nvPr>
        </p:nvSpPr>
        <p:spPr>
          <a:ln/>
        </p:spPr>
        <p:txBody>
          <a:bodyPr/>
          <a:lstStyle>
            <a:lvl1pPr>
              <a:defRPr/>
            </a:lvl1pPr>
          </a:lstStyle>
          <a:p>
            <a:pPr>
              <a:defRPr/>
            </a:pPr>
            <a:endParaRPr lang="de-DE" altLang="zh-CN">
              <a:solidFill>
                <a:srgbClr val="000000"/>
              </a:solidFill>
            </a:endParaRPr>
          </a:p>
          <a:p>
            <a:pPr>
              <a:defRPr/>
            </a:pPr>
            <a:r>
              <a:rPr lang="de-DE" altLang="zh-CN">
                <a:solidFill>
                  <a:srgbClr val="000000"/>
                </a:solidFill>
              </a:rPr>
              <a:t>Page </a:t>
            </a:r>
            <a:fld id="{B55166F1-9E33-4D87-85C2-AC3F70BAAFFC}"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17913727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23" y="4800659"/>
            <a:ext cx="7315200"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23" y="612778"/>
            <a:ext cx="7315200" cy="4114800"/>
          </a:xfrm>
        </p:spPr>
        <p:txBody>
          <a:bodyPr/>
          <a:lstStyle>
            <a:lvl1pPr marL="0" indent="0">
              <a:buNone/>
              <a:defRPr sz="3200"/>
            </a:lvl1pPr>
            <a:lvl2pPr marL="457136" indent="0">
              <a:buNone/>
              <a:defRPr sz="2800"/>
            </a:lvl2pPr>
            <a:lvl3pPr marL="914270" indent="0">
              <a:buNone/>
              <a:defRPr sz="2400"/>
            </a:lvl3pPr>
            <a:lvl4pPr marL="1371406" indent="0">
              <a:buNone/>
              <a:defRPr sz="2000"/>
            </a:lvl4pPr>
            <a:lvl5pPr marL="1828541" indent="0">
              <a:buNone/>
              <a:defRPr sz="2000"/>
            </a:lvl5pPr>
            <a:lvl6pPr marL="2285676" indent="0">
              <a:buNone/>
              <a:defRPr sz="2000"/>
            </a:lvl6pPr>
            <a:lvl7pPr marL="2742811" indent="0">
              <a:buNone/>
              <a:defRPr sz="2000"/>
            </a:lvl7pPr>
            <a:lvl8pPr marL="3199947" indent="0">
              <a:buNone/>
              <a:defRPr sz="2000"/>
            </a:lvl8pPr>
            <a:lvl9pPr marL="3657081" indent="0">
              <a:buNone/>
              <a:defRPr sz="2000"/>
            </a:lvl9pPr>
          </a:lstStyle>
          <a:p>
            <a:pPr lvl="0"/>
            <a:endParaRPr lang="zh-CN" altLang="en-US" noProof="0" smtClean="0"/>
          </a:p>
        </p:txBody>
      </p:sp>
      <p:sp>
        <p:nvSpPr>
          <p:cNvPr id="4" name="文本占位符 3"/>
          <p:cNvSpPr>
            <a:spLocks noGrp="1"/>
          </p:cNvSpPr>
          <p:nvPr>
            <p:ph type="body" sz="half" idx="2"/>
          </p:nvPr>
        </p:nvSpPr>
        <p:spPr>
          <a:xfrm>
            <a:off x="2389723" y="5367400"/>
            <a:ext cx="7315200" cy="804863"/>
          </a:xfrm>
        </p:spPr>
        <p:txBody>
          <a:bodyPr/>
          <a:lstStyle>
            <a:lvl1pPr marL="0" indent="0">
              <a:buNone/>
              <a:defRPr sz="1300"/>
            </a:lvl1pPr>
            <a:lvl2pPr marL="457136" indent="0">
              <a:buNone/>
              <a:defRPr sz="1200"/>
            </a:lvl2pPr>
            <a:lvl3pPr marL="914270" indent="0">
              <a:buNone/>
              <a:defRPr sz="900"/>
            </a:lvl3pPr>
            <a:lvl4pPr marL="1371406" indent="0">
              <a:buNone/>
              <a:defRPr sz="900"/>
            </a:lvl4pPr>
            <a:lvl5pPr marL="1828541" indent="0">
              <a:buNone/>
              <a:defRPr sz="900"/>
            </a:lvl5pPr>
            <a:lvl6pPr marL="2285676" indent="0">
              <a:buNone/>
              <a:defRPr sz="900"/>
            </a:lvl6pPr>
            <a:lvl7pPr marL="2742811" indent="0">
              <a:buNone/>
              <a:defRPr sz="900"/>
            </a:lvl7pPr>
            <a:lvl8pPr marL="3199947" indent="0">
              <a:buNone/>
              <a:defRPr sz="900"/>
            </a:lvl8pPr>
            <a:lvl9pPr marL="3657081" indent="0">
              <a:buNone/>
              <a:defRPr sz="900"/>
            </a:lvl9pPr>
          </a:lstStyle>
          <a:p>
            <a:pPr lvl="0"/>
            <a:r>
              <a:rPr lang="zh-CN" altLang="en-US" smtClean="0"/>
              <a:t>单击此处编辑母版文本样式</a:t>
            </a:r>
          </a:p>
        </p:txBody>
      </p:sp>
      <p:sp>
        <p:nvSpPr>
          <p:cNvPr id="5" name="Rectangle 7"/>
          <p:cNvSpPr>
            <a:spLocks noGrp="1" noChangeArrowheads="1"/>
          </p:cNvSpPr>
          <p:nvPr>
            <p:ph type="dt" sz="half" idx="10"/>
          </p:nvPr>
        </p:nvSpPr>
        <p:spPr>
          <a:ln/>
        </p:spPr>
        <p:txBody>
          <a:bodyPr/>
          <a:lstStyle>
            <a:lvl1pPr>
              <a:defRPr/>
            </a:lvl1pPr>
          </a:lstStyle>
          <a:p>
            <a:pPr>
              <a:defRPr/>
            </a:pPr>
            <a:endParaRPr lang="de-DE" altLang="zh-CN">
              <a:solidFill>
                <a:srgbClr val="000000"/>
              </a:solidFill>
            </a:endParaRPr>
          </a:p>
          <a:p>
            <a:pPr>
              <a:defRPr/>
            </a:pPr>
            <a:r>
              <a:rPr lang="de-DE" altLang="zh-CN">
                <a:solidFill>
                  <a:srgbClr val="000000"/>
                </a:solidFill>
              </a:rPr>
              <a:t>Page </a:t>
            </a:r>
            <a:fld id="{876216CA-AF68-4FA5-A93F-775CEFD507C1}"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33693381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lvl3pPr>
              <a:defRPr>
                <a:latin typeface="Arial" pitchFamily="34" charset="0"/>
                <a:ea typeface="微软雅黑" pitchFamily="34" charset="-122"/>
              </a:defRPr>
            </a:lvl3pPr>
            <a:lvl4pPr>
              <a:defRPr>
                <a:latin typeface="Arial" pitchFamily="34" charset="0"/>
                <a:ea typeface="微软雅黑" pitchFamily="34" charset="-122"/>
              </a:defRPr>
            </a:lvl4pPr>
            <a:lvl5pPr>
              <a:defRPr>
                <a:latin typeface="Arial" pitchFamily="34" charset="0"/>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7"/>
          <p:cNvSpPr>
            <a:spLocks noGrp="1" noChangeArrowheads="1"/>
          </p:cNvSpPr>
          <p:nvPr>
            <p:ph type="dt" sz="half" idx="10"/>
          </p:nvPr>
        </p:nvSpPr>
        <p:spPr>
          <a:ln/>
        </p:spPr>
        <p:txBody>
          <a:bodyPr/>
          <a:lstStyle>
            <a:lvl1pPr>
              <a:defRPr/>
            </a:lvl1pPr>
          </a:lstStyle>
          <a:p>
            <a:pPr>
              <a:defRPr/>
            </a:pPr>
            <a:endParaRPr lang="de-DE" altLang="zh-CN">
              <a:solidFill>
                <a:srgbClr val="000000"/>
              </a:solidFill>
            </a:endParaRPr>
          </a:p>
          <a:p>
            <a:pPr>
              <a:defRPr/>
            </a:pPr>
            <a:r>
              <a:rPr lang="de-DE" altLang="zh-CN">
                <a:solidFill>
                  <a:srgbClr val="000000"/>
                </a:solidFill>
              </a:rPr>
              <a:t>Page </a:t>
            </a:r>
            <a:fld id="{5A9918C9-1337-4A8F-996F-ECDBF1C57B52}"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7449357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29701" y="274644"/>
            <a:ext cx="2743200" cy="55816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0103" y="274644"/>
            <a:ext cx="8026400" cy="5581651"/>
          </a:xfrm>
        </p:spPr>
        <p:txBody>
          <a:bodyPr vert="eaVert"/>
          <a:lstStyle>
            <a:lvl3pPr>
              <a:defRPr>
                <a:latin typeface="Arial" pitchFamily="34" charset="0"/>
                <a:ea typeface="微软雅黑" pitchFamily="34" charset="-122"/>
              </a:defRPr>
            </a:lvl3pPr>
            <a:lvl4pPr>
              <a:defRPr>
                <a:latin typeface="Arial" pitchFamily="34" charset="0"/>
                <a:ea typeface="微软雅黑" pitchFamily="34" charset="-122"/>
              </a:defRPr>
            </a:lvl4pPr>
            <a:lvl5pPr>
              <a:defRPr>
                <a:latin typeface="Arial" pitchFamily="34" charset="0"/>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7"/>
          <p:cNvSpPr>
            <a:spLocks noGrp="1" noChangeArrowheads="1"/>
          </p:cNvSpPr>
          <p:nvPr>
            <p:ph type="dt" sz="half" idx="10"/>
          </p:nvPr>
        </p:nvSpPr>
        <p:spPr>
          <a:ln/>
        </p:spPr>
        <p:txBody>
          <a:bodyPr/>
          <a:lstStyle>
            <a:lvl1pPr>
              <a:defRPr/>
            </a:lvl1pPr>
          </a:lstStyle>
          <a:p>
            <a:pPr>
              <a:defRPr/>
            </a:pPr>
            <a:endParaRPr lang="de-DE" altLang="zh-CN">
              <a:solidFill>
                <a:srgbClr val="000000"/>
              </a:solidFill>
            </a:endParaRPr>
          </a:p>
          <a:p>
            <a:pPr>
              <a:defRPr/>
            </a:pPr>
            <a:r>
              <a:rPr lang="de-DE" altLang="zh-CN">
                <a:solidFill>
                  <a:srgbClr val="000000"/>
                </a:solidFill>
              </a:rPr>
              <a:t>Page </a:t>
            </a:r>
            <a:fld id="{4A37A3A6-9DA4-4E3C-B525-B9F7C5DE8EC4}"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28099557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dgm" preserve="1">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800137" y="274637"/>
            <a:ext cx="10972801" cy="1143000"/>
          </a:xfrm>
        </p:spPr>
        <p:txBody>
          <a:bodyPr/>
          <a:lstStyle/>
          <a:p>
            <a:r>
              <a:rPr lang="zh-CN" altLang="en-US" smtClean="0"/>
              <a:t>单击此处编辑母版标题样式</a:t>
            </a:r>
            <a:endParaRPr lang="zh-CN" altLang="en-US"/>
          </a:p>
        </p:txBody>
      </p:sp>
      <p:sp>
        <p:nvSpPr>
          <p:cNvPr id="3" name="SmartArt 占位符 2"/>
          <p:cNvSpPr>
            <a:spLocks noGrp="1"/>
          </p:cNvSpPr>
          <p:nvPr>
            <p:ph type="dgm" idx="1"/>
          </p:nvPr>
        </p:nvSpPr>
        <p:spPr>
          <a:xfrm>
            <a:off x="800137" y="1330339"/>
            <a:ext cx="10972801" cy="4525963"/>
          </a:xfrm>
        </p:spPr>
        <p:txBody>
          <a:bodyPr/>
          <a:lstStyle/>
          <a:p>
            <a:pPr lvl="0"/>
            <a:endParaRPr lang="zh-CN" altLang="en-US" noProof="0" smtClean="0"/>
          </a:p>
        </p:txBody>
      </p:sp>
      <p:sp>
        <p:nvSpPr>
          <p:cNvPr id="4" name="Rectangle 7"/>
          <p:cNvSpPr>
            <a:spLocks noGrp="1" noChangeArrowheads="1"/>
          </p:cNvSpPr>
          <p:nvPr>
            <p:ph type="dt" sz="half" idx="10"/>
          </p:nvPr>
        </p:nvSpPr>
        <p:spPr>
          <a:ln/>
        </p:spPr>
        <p:txBody>
          <a:bodyPr/>
          <a:lstStyle>
            <a:lvl1pPr>
              <a:defRPr/>
            </a:lvl1pPr>
          </a:lstStyle>
          <a:p>
            <a:pPr>
              <a:defRPr/>
            </a:pPr>
            <a:endParaRPr lang="de-DE" altLang="zh-CN">
              <a:solidFill>
                <a:srgbClr val="000000"/>
              </a:solidFill>
            </a:endParaRPr>
          </a:p>
          <a:p>
            <a:pPr>
              <a:defRPr/>
            </a:pPr>
            <a:r>
              <a:rPr lang="de-DE" altLang="zh-CN">
                <a:solidFill>
                  <a:srgbClr val="000000"/>
                </a:solidFill>
              </a:rPr>
              <a:t>Page </a:t>
            </a:r>
            <a:fld id="{8418EB4A-C9D6-4EFB-A571-80FF42E194F1}"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25672961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0137" y="274637"/>
            <a:ext cx="10972801"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00137" y="1330339"/>
            <a:ext cx="10972801" cy="4525963"/>
          </a:xfrm>
        </p:spPr>
        <p:txBody>
          <a:bodyPr/>
          <a:lstStyle/>
          <a:p>
            <a:pPr lvl="0"/>
            <a:endParaRPr lang="zh-CN" altLang="en-US" noProof="0" smtClean="0"/>
          </a:p>
        </p:txBody>
      </p:sp>
      <p:sp>
        <p:nvSpPr>
          <p:cNvPr id="4" name="Rectangle 7"/>
          <p:cNvSpPr>
            <a:spLocks noGrp="1" noChangeArrowheads="1"/>
          </p:cNvSpPr>
          <p:nvPr>
            <p:ph type="dt" sz="half" idx="10"/>
          </p:nvPr>
        </p:nvSpPr>
        <p:spPr>
          <a:ln/>
        </p:spPr>
        <p:txBody>
          <a:bodyPr/>
          <a:lstStyle>
            <a:lvl1pPr>
              <a:defRPr/>
            </a:lvl1pPr>
          </a:lstStyle>
          <a:p>
            <a:pPr>
              <a:defRPr/>
            </a:pPr>
            <a:endParaRPr lang="de-DE" altLang="zh-CN">
              <a:solidFill>
                <a:srgbClr val="000000"/>
              </a:solidFill>
            </a:endParaRPr>
          </a:p>
          <a:p>
            <a:pPr>
              <a:defRPr/>
            </a:pPr>
            <a:r>
              <a:rPr lang="de-DE" altLang="zh-CN">
                <a:solidFill>
                  <a:srgbClr val="000000"/>
                </a:solidFill>
              </a:rPr>
              <a:t>Page </a:t>
            </a:r>
            <a:fld id="{DE5452DA-3588-40E4-96D0-7866ECE3F42D}"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36701097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5" y="873136"/>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38" y="5567389"/>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26" y="6205541"/>
            <a:ext cx="2988995" cy="288658"/>
          </a:xfrm>
          <a:prstGeom prst="rect">
            <a:avLst/>
          </a:prstGeom>
          <a:noFill/>
          <a:ln w="9525">
            <a:noFill/>
            <a:miter lim="800000"/>
            <a:headEnd/>
            <a:tailEnd/>
          </a:ln>
        </p:spPr>
        <p:txBody>
          <a:bodyPr wrap="none" lIns="87747" tIns="43873" rIns="87747" bIns="43873">
            <a:spAutoFit/>
          </a:bodyPr>
          <a:lstStyle/>
          <a:p>
            <a:pPr defTabSz="877367"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b="0" dirty="0">
              <a:solidFill>
                <a:srgbClr val="000000"/>
              </a:solidFill>
              <a:ea typeface="ＭＳ Ｐゴシック" pitchFamily="34" charset="-128"/>
            </a:endParaRPr>
          </a:p>
        </p:txBody>
      </p:sp>
      <p:sp>
        <p:nvSpPr>
          <p:cNvPr id="7" name="Text Box 7"/>
          <p:cNvSpPr txBox="1">
            <a:spLocks noChangeArrowheads="1"/>
          </p:cNvSpPr>
          <p:nvPr/>
        </p:nvSpPr>
        <p:spPr bwMode="auto">
          <a:xfrm>
            <a:off x="9633626" y="4094168"/>
            <a:ext cx="1466090" cy="288658"/>
          </a:xfrm>
          <a:prstGeom prst="rect">
            <a:avLst/>
          </a:prstGeom>
          <a:noFill/>
          <a:ln w="9525">
            <a:noFill/>
            <a:miter lim="800000"/>
            <a:headEnd/>
            <a:tailEnd/>
          </a:ln>
        </p:spPr>
        <p:txBody>
          <a:bodyPr wrap="none" lIns="87747" tIns="43873" rIns="87747" bIns="43873">
            <a:spAutoFit/>
          </a:bodyPr>
          <a:lstStyle/>
          <a:p>
            <a:pPr defTabSz="877367"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85" y="6205563"/>
            <a:ext cx="1707558" cy="288613"/>
          </a:xfrm>
          <a:prstGeom prst="rect">
            <a:avLst/>
          </a:prstGeom>
          <a:noFill/>
          <a:ln w="9525" algn="ctr">
            <a:noFill/>
            <a:miter lim="800000"/>
            <a:headEnd/>
            <a:tailEnd/>
          </a:ln>
          <a:effectLst/>
        </p:spPr>
        <p:txBody>
          <a:bodyPr wrap="none" lIns="87711" tIns="43851" rIns="87711" bIns="43851">
            <a:spAutoFit/>
          </a:bodyPr>
          <a:lstStyle/>
          <a:p>
            <a:pPr defTabSz="877367"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10" name="Text Box 11"/>
          <p:cNvSpPr txBox="1">
            <a:spLocks noChangeArrowheads="1"/>
          </p:cNvSpPr>
          <p:nvPr/>
        </p:nvSpPr>
        <p:spPr bwMode="auto">
          <a:xfrm>
            <a:off x="-2623452" y="1323984"/>
            <a:ext cx="2623455" cy="4105099"/>
          </a:xfrm>
          <a:prstGeom prst="rect">
            <a:avLst/>
          </a:prstGeom>
          <a:noFill/>
          <a:ln w="9525" algn="ctr">
            <a:noFill/>
            <a:miter lim="800000"/>
            <a:headEnd/>
            <a:tailEnd/>
          </a:ln>
          <a:effectLst/>
        </p:spPr>
        <p:txBody>
          <a:bodyPr lIns="87763" tIns="43879" rIns="87763" bIns="43879">
            <a:spAutoFit/>
          </a:bodyPr>
          <a:lstStyle/>
          <a:p>
            <a:pPr algn="r" defTabSz="877367"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367"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367"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367"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367"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367"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367" eaLnBrk="0" hangingPunct="0">
              <a:lnSpc>
                <a:spcPct val="125000"/>
              </a:lnSpc>
              <a:buClrTx/>
              <a:buFontTx/>
              <a:buNone/>
              <a:defRPr/>
            </a:pPr>
            <a:endParaRPr lang="zh-CN" altLang="en-US" sz="1200" b="0" dirty="0">
              <a:solidFill>
                <a:srgbClr val="FFFFFF"/>
              </a:solidFill>
              <a:ea typeface="华文细黑" pitchFamily="2" charset="-122"/>
            </a:endParaRPr>
          </a:p>
          <a:p>
            <a:pPr algn="r" defTabSz="877367" eaLnBrk="0" hangingPunct="0">
              <a:lnSpc>
                <a:spcPct val="125000"/>
              </a:lnSpc>
              <a:buClrTx/>
              <a:buFontTx/>
              <a:buNone/>
              <a:defRPr/>
            </a:pPr>
            <a:endParaRPr lang="zh-CN" altLang="en-US" sz="1200" b="0" dirty="0">
              <a:solidFill>
                <a:srgbClr val="FFFFFF"/>
              </a:solidFill>
              <a:ea typeface="华文细黑" pitchFamily="2" charset="-122"/>
            </a:endParaRPr>
          </a:p>
          <a:p>
            <a:pPr algn="r" defTabSz="877367"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367"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367"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367"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367"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367" eaLnBrk="0" hangingPunct="0">
              <a:lnSpc>
                <a:spcPct val="125000"/>
              </a:lnSpc>
              <a:buClrTx/>
              <a:buFontTx/>
              <a:buNone/>
              <a:defRPr/>
            </a:pPr>
            <a:endParaRPr lang="zh-CN" altLang="en-US" sz="1200" b="0" dirty="0">
              <a:solidFill>
                <a:srgbClr val="FFFFFF"/>
              </a:solidFill>
              <a:ea typeface="华文细黑" pitchFamily="2" charset="-122"/>
            </a:endParaRPr>
          </a:p>
          <a:p>
            <a:pPr algn="r" defTabSz="877367" eaLnBrk="0" hangingPunct="0">
              <a:lnSpc>
                <a:spcPct val="125000"/>
              </a:lnSpc>
              <a:buClrTx/>
              <a:buFontTx/>
              <a:buNone/>
              <a:defRPr/>
            </a:pPr>
            <a:endParaRPr lang="zh-CN" altLang="en-US" sz="1200" b="0" dirty="0">
              <a:solidFill>
                <a:srgbClr val="FFFFFF"/>
              </a:solidFill>
              <a:ea typeface="华文细黑" pitchFamily="2" charset="-122"/>
            </a:endParaRPr>
          </a:p>
          <a:p>
            <a:pPr algn="r" defTabSz="877367" eaLnBrk="0" hangingPunct="0">
              <a:lnSpc>
                <a:spcPct val="125000"/>
              </a:lnSpc>
              <a:buClrTx/>
              <a:buFontTx/>
              <a:buNone/>
              <a:defRPr/>
            </a:pPr>
            <a:endParaRPr lang="zh-CN" altLang="en-US" sz="1200" b="0" dirty="0">
              <a:solidFill>
                <a:srgbClr val="FFFFFF"/>
              </a:solidFill>
              <a:ea typeface="华文细黑" pitchFamily="2" charset="-122"/>
            </a:endParaRPr>
          </a:p>
          <a:p>
            <a:pPr algn="r" defTabSz="877367"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9"/>
            <a:ext cx="7072058" cy="1666489"/>
          </a:xfrm>
        </p:spPr>
        <p:txBody>
          <a:bodyPr lIns="87763" tIns="43879" rIns="87763" bIns="43879"/>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3" y="3182209"/>
            <a:ext cx="7073645" cy="864987"/>
          </a:xfrm>
        </p:spPr>
        <p:txBody>
          <a:bodyPr lIns="87763" tIns="43879" rIns="87763" bIns="43879"/>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52"/>
            <a:ext cx="2845645" cy="474663"/>
          </a:xfrm>
          <a:prstGeom prst="rect">
            <a:avLst/>
          </a:prstGeom>
          <a:ln>
            <a:miter lim="800000"/>
            <a:headEnd/>
            <a:tailEnd/>
          </a:ln>
        </p:spPr>
        <p:txBody>
          <a:bodyPr vert="horz" wrap="square" lIns="87763" tIns="43879" rIns="87763" bIns="43879"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2298" y="239470"/>
            <a:ext cx="10450146" cy="957517"/>
          </a:xfrm>
          <a:prstGeom prst="rect">
            <a:avLst/>
          </a:prstGeom>
          <a:noFill/>
          <a:ln w="9525" algn="ctr">
            <a:noFill/>
            <a:miter lim="800000"/>
            <a:headEnd/>
            <a:tailEnd/>
          </a:ln>
          <a:effectLst/>
        </p:spPr>
        <p:txBody>
          <a:bodyPr vert="horz" wrap="square" lIns="91401" tIns="45700" rIns="91401" bIns="45700" numCol="1" anchor="ctr" anchorCtr="0" compatLnSpc="1">
            <a:prstTxWarp prst="textNoShape">
              <a:avLst/>
            </a:prstTxWarp>
          </a:bodyPr>
          <a:lstStyle>
            <a:lvl1pPr marL="0" indent="0">
              <a:buFont typeface="Arial" pitchFamily="34" charset="0"/>
              <a:buNone/>
              <a:defRPr lang="zh-CN" altLang="en-US" sz="3200" dirty="0">
                <a:latin typeface="微软雅黑" pitchFamily="34" charset="-122"/>
                <a:ea typeface="微软雅黑" pitchFamily="34" charset="-122"/>
              </a:defRPr>
            </a:lvl1pPr>
          </a:lstStyle>
          <a:p>
            <a:pPr lvl="0"/>
            <a:r>
              <a:rPr lang="zh-CN" altLang="en-US" dirty="0" smtClean="0"/>
              <a:t>单击此处编辑母版标题样式</a:t>
            </a:r>
            <a:endParaRPr lang="zh-CN" altLang="en-US" dirty="0"/>
          </a:p>
        </p:txBody>
      </p:sp>
      <p:sp>
        <p:nvSpPr>
          <p:cNvPr id="5" name="文本占位符 4"/>
          <p:cNvSpPr>
            <a:spLocks noGrp="1"/>
          </p:cNvSpPr>
          <p:nvPr>
            <p:ph type="body" sz="quarter" idx="10"/>
          </p:nvPr>
        </p:nvSpPr>
        <p:spPr>
          <a:xfrm>
            <a:off x="912594" y="1714505"/>
            <a:ext cx="10366849" cy="4162425"/>
          </a:xfrm>
          <a:prstGeom prst="rect">
            <a:avLst/>
          </a:prstGeom>
        </p:spPr>
        <p:txBody>
          <a:bodyPr lIns="91401" tIns="45700" rIns="91401" bIns="45700"/>
          <a:lstStyle>
            <a:lvl1pPr marL="266587" indent="-266587">
              <a:buClr>
                <a:schemeClr val="tx1">
                  <a:lumMod val="65000"/>
                  <a:lumOff val="35000"/>
                </a:schemeClr>
              </a:buClr>
              <a:buSzPct val="70000"/>
              <a:buFont typeface="Wingdings" pitchFamily="2" charset="2"/>
              <a:buChar char="l"/>
              <a:defRPr sz="2000" b="0">
                <a:solidFill>
                  <a:srgbClr val="333333"/>
                </a:solidFill>
                <a:latin typeface="+mn-lt"/>
                <a:ea typeface="+mn-ea"/>
              </a:defRPr>
            </a:lvl1pPr>
          </a:lstStyle>
          <a:p>
            <a:pPr lvl="0"/>
            <a:r>
              <a:rPr lang="zh-CN" altLang="en-US" dirty="0" smtClean="0"/>
              <a:t>单击此处编辑母版文本样式</a:t>
            </a:r>
            <a:endParaRPr lang="zh-CN" altLang="en-US" dirty="0"/>
          </a:p>
        </p:txBody>
      </p:sp>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3300" b="1">
                <a:latin typeface="微软雅黑" pitchFamily="34" charset="-122"/>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84" y="4407469"/>
            <a:ext cx="10363676" cy="136176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84" y="2906044"/>
            <a:ext cx="10363676" cy="1501427"/>
          </a:xfrm>
        </p:spPr>
        <p:txBody>
          <a:bodyPr anchor="b"/>
          <a:lstStyle>
            <a:lvl1pPr marL="0" indent="0">
              <a:buNone/>
              <a:defRPr sz="2000"/>
            </a:lvl1pPr>
            <a:lvl2pPr marL="456928" indent="0">
              <a:buNone/>
              <a:defRPr sz="1700"/>
            </a:lvl2pPr>
            <a:lvl3pPr marL="913858" indent="0">
              <a:buNone/>
              <a:defRPr sz="1500"/>
            </a:lvl3pPr>
            <a:lvl4pPr marL="1370785" indent="0">
              <a:buNone/>
              <a:defRPr sz="1300"/>
            </a:lvl4pPr>
            <a:lvl5pPr marL="1827712" indent="0">
              <a:buNone/>
              <a:defRPr sz="1300"/>
            </a:lvl5pPr>
            <a:lvl6pPr marL="2284643" indent="0">
              <a:buNone/>
              <a:defRPr sz="1300"/>
            </a:lvl6pPr>
            <a:lvl7pPr marL="2741571" indent="0">
              <a:buNone/>
              <a:defRPr sz="1300"/>
            </a:lvl7pPr>
            <a:lvl8pPr marL="3198498" indent="0">
              <a:buNone/>
              <a:defRPr sz="1300"/>
            </a:lvl8pPr>
            <a:lvl9pPr marL="3655426" indent="0">
              <a:buNone/>
              <a:defRPr sz="1300"/>
            </a:lvl9pPr>
          </a:lstStyle>
          <a:p>
            <a:pPr lvl="0"/>
            <a:r>
              <a:rPr lang="zh-CN" altLang="en-US" smtClean="0"/>
              <a:t>单击此处编辑母版文本样式</a:t>
            </a: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4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163" y="159984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48" y="274589"/>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51" y="1534768"/>
            <a:ext cx="5386570" cy="639615"/>
          </a:xfrm>
        </p:spPr>
        <p:txBody>
          <a:bodyPr anchor="b"/>
          <a:lstStyle>
            <a:lvl1pPr marL="0" indent="0">
              <a:buNone/>
              <a:defRPr sz="2400" b="1"/>
            </a:lvl1pPr>
            <a:lvl2pPr marL="456928" indent="0">
              <a:buNone/>
              <a:defRPr sz="2000" b="1"/>
            </a:lvl2pPr>
            <a:lvl3pPr marL="913858" indent="0">
              <a:buNone/>
              <a:defRPr sz="1700" b="1"/>
            </a:lvl3pPr>
            <a:lvl4pPr marL="1370785" indent="0">
              <a:buNone/>
              <a:defRPr sz="1500" b="1"/>
            </a:lvl4pPr>
            <a:lvl5pPr marL="1827712" indent="0">
              <a:buNone/>
              <a:defRPr sz="1500" b="1"/>
            </a:lvl5pPr>
            <a:lvl6pPr marL="2284643" indent="0">
              <a:buNone/>
              <a:defRPr sz="1500" b="1"/>
            </a:lvl6pPr>
            <a:lvl7pPr marL="2741571" indent="0">
              <a:buNone/>
              <a:defRPr sz="1500" b="1"/>
            </a:lvl7pPr>
            <a:lvl8pPr marL="3198498" indent="0">
              <a:buNone/>
              <a:defRPr sz="1500" b="1"/>
            </a:lvl8pPr>
            <a:lvl9pPr marL="3655426"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451" y="2174373"/>
            <a:ext cx="5386570"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3" y="1534768"/>
            <a:ext cx="5389746" cy="639615"/>
          </a:xfrm>
        </p:spPr>
        <p:txBody>
          <a:bodyPr anchor="b"/>
          <a:lstStyle>
            <a:lvl1pPr marL="0" indent="0">
              <a:buNone/>
              <a:defRPr sz="2400" b="1"/>
            </a:lvl1pPr>
            <a:lvl2pPr marL="456928" indent="0">
              <a:buNone/>
              <a:defRPr sz="2000" b="1"/>
            </a:lvl2pPr>
            <a:lvl3pPr marL="913858" indent="0">
              <a:buNone/>
              <a:defRPr sz="1700" b="1"/>
            </a:lvl3pPr>
            <a:lvl4pPr marL="1370785" indent="0">
              <a:buNone/>
              <a:defRPr sz="1500" b="1"/>
            </a:lvl4pPr>
            <a:lvl5pPr marL="1827712" indent="0">
              <a:buNone/>
              <a:defRPr sz="1500" b="1"/>
            </a:lvl5pPr>
            <a:lvl6pPr marL="2284643" indent="0">
              <a:buNone/>
              <a:defRPr sz="1500" b="1"/>
            </a:lvl6pPr>
            <a:lvl7pPr marL="2741571" indent="0">
              <a:buNone/>
              <a:defRPr sz="1500" b="1"/>
            </a:lvl7pPr>
            <a:lvl8pPr marL="3198498" indent="0">
              <a:buNone/>
              <a:defRPr sz="1500" b="1"/>
            </a:lvl8pPr>
            <a:lvl9pPr marL="3655426"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2813" y="2174373"/>
            <a:ext cx="5389746"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4" y="272999"/>
            <a:ext cx="4010568" cy="116178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26" y="272996"/>
            <a:ext cx="6816537" cy="585334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4" y="1434771"/>
            <a:ext cx="4010568" cy="4691564"/>
          </a:xfrm>
        </p:spPr>
        <p:txBody>
          <a:bodyPr/>
          <a:lstStyle>
            <a:lvl1pPr marL="0" indent="0">
              <a:buNone/>
              <a:defRPr sz="1300"/>
            </a:lvl1pPr>
            <a:lvl2pPr marL="456928" indent="0">
              <a:buNone/>
              <a:defRPr sz="1200"/>
            </a:lvl2pPr>
            <a:lvl3pPr marL="913858" indent="0">
              <a:buNone/>
              <a:defRPr sz="900"/>
            </a:lvl3pPr>
            <a:lvl4pPr marL="1370785" indent="0">
              <a:buNone/>
              <a:defRPr sz="900"/>
            </a:lvl4pPr>
            <a:lvl5pPr marL="1827712" indent="0">
              <a:buNone/>
              <a:defRPr sz="900"/>
            </a:lvl5pPr>
            <a:lvl6pPr marL="2284643" indent="0">
              <a:buNone/>
              <a:defRPr sz="900"/>
            </a:lvl6pPr>
            <a:lvl7pPr marL="2741571" indent="0">
              <a:buNone/>
              <a:defRPr sz="900"/>
            </a:lvl7pPr>
            <a:lvl8pPr marL="3198498" indent="0">
              <a:buNone/>
              <a:defRPr sz="900"/>
            </a:lvl8pPr>
            <a:lvl9pPr marL="3655426" indent="0">
              <a:buNone/>
              <a:defRPr sz="900"/>
            </a:lvl9pPr>
          </a:lstStyle>
          <a:p>
            <a:pPr lvl="0"/>
            <a:r>
              <a:rPr lang="zh-CN" altLang="en-US" smtClean="0"/>
              <a:t>单击此处编辑母版文本样式</a:t>
            </a: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55" y="4801102"/>
            <a:ext cx="7314883" cy="5666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55" y="612641"/>
            <a:ext cx="7314883" cy="4115435"/>
          </a:xfrm>
        </p:spPr>
        <p:txBody>
          <a:bodyPr/>
          <a:lstStyle>
            <a:lvl1pPr marL="0" indent="0">
              <a:buNone/>
              <a:defRPr sz="3200"/>
            </a:lvl1pPr>
            <a:lvl2pPr marL="456928" indent="0">
              <a:buNone/>
              <a:defRPr sz="2900"/>
            </a:lvl2pPr>
            <a:lvl3pPr marL="913858" indent="0">
              <a:buNone/>
              <a:defRPr sz="2400"/>
            </a:lvl3pPr>
            <a:lvl4pPr marL="1370785" indent="0">
              <a:buNone/>
              <a:defRPr sz="2000"/>
            </a:lvl4pPr>
            <a:lvl5pPr marL="1827712" indent="0">
              <a:buNone/>
              <a:defRPr sz="2000"/>
            </a:lvl5pPr>
            <a:lvl6pPr marL="2284643" indent="0">
              <a:buNone/>
              <a:defRPr sz="2000"/>
            </a:lvl6pPr>
            <a:lvl7pPr marL="2741571" indent="0">
              <a:buNone/>
              <a:defRPr sz="2000"/>
            </a:lvl7pPr>
            <a:lvl8pPr marL="3198498" indent="0">
              <a:buNone/>
              <a:defRPr sz="2000"/>
            </a:lvl8pPr>
            <a:lvl9pPr marL="3655426" indent="0">
              <a:buNone/>
              <a:defRPr sz="2000"/>
            </a:lvl9pPr>
          </a:lstStyle>
          <a:p>
            <a:pPr lvl="0"/>
            <a:endParaRPr lang="zh-CN" altLang="en-US" noProof="0"/>
          </a:p>
        </p:txBody>
      </p:sp>
      <p:sp>
        <p:nvSpPr>
          <p:cNvPr id="4" name="文本占位符 3"/>
          <p:cNvSpPr>
            <a:spLocks noGrp="1"/>
          </p:cNvSpPr>
          <p:nvPr>
            <p:ph type="body" sz="half" idx="2"/>
          </p:nvPr>
        </p:nvSpPr>
        <p:spPr>
          <a:xfrm>
            <a:off x="2390155" y="5367706"/>
            <a:ext cx="7314883" cy="804677"/>
          </a:xfrm>
        </p:spPr>
        <p:txBody>
          <a:bodyPr/>
          <a:lstStyle>
            <a:lvl1pPr marL="0" indent="0">
              <a:buNone/>
              <a:defRPr sz="1300"/>
            </a:lvl1pPr>
            <a:lvl2pPr marL="456928" indent="0">
              <a:buNone/>
              <a:defRPr sz="1200"/>
            </a:lvl2pPr>
            <a:lvl3pPr marL="913858" indent="0">
              <a:buNone/>
              <a:defRPr sz="900"/>
            </a:lvl3pPr>
            <a:lvl4pPr marL="1370785" indent="0">
              <a:buNone/>
              <a:defRPr sz="900"/>
            </a:lvl4pPr>
            <a:lvl5pPr marL="1827712" indent="0">
              <a:buNone/>
              <a:defRPr sz="900"/>
            </a:lvl5pPr>
            <a:lvl6pPr marL="2284643" indent="0">
              <a:buNone/>
              <a:defRPr sz="900"/>
            </a:lvl6pPr>
            <a:lvl7pPr marL="2741571" indent="0">
              <a:buNone/>
              <a:defRPr sz="900"/>
            </a:lvl7pPr>
            <a:lvl8pPr marL="3198498" indent="0">
              <a:buNone/>
              <a:defRPr sz="900"/>
            </a:lvl8pPr>
            <a:lvl9pPr marL="3655426" indent="0">
              <a:buNone/>
              <a:defRPr sz="900"/>
            </a:lvl9pPr>
          </a:lstStyle>
          <a:p>
            <a:pPr lvl="0"/>
            <a:r>
              <a:rPr lang="zh-CN" altLang="en-US" smtClean="0"/>
              <a:t>单击此处编辑母版文本样式</a:t>
            </a: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010" y="274583"/>
            <a:ext cx="2761529"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83"/>
            <a:ext cx="8132232" cy="58501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0998" y="336813"/>
            <a:ext cx="10454898"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Tree>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423" y="274589"/>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428" y="1599844"/>
            <a:ext cx="10973117" cy="4524915"/>
          </a:xfrm>
        </p:spPr>
        <p:txBody>
          <a:bodyPr/>
          <a:lstStyle/>
          <a:p>
            <a:pPr lvl="0"/>
            <a:endParaRPr lang="zh-CN" altLang="en-US" noProof="0"/>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marL="342707" marR="0" indent="-342707" algn="l" defTabSz="913882" rtl="0" eaLnBrk="0" fontAlgn="base" latinLnBrk="0" hangingPunct="0">
              <a:lnSpc>
                <a:spcPct val="140000"/>
              </a:lnSpc>
              <a:spcBef>
                <a:spcPct val="0"/>
              </a:spcBef>
              <a:spcAft>
                <a:spcPct val="0"/>
              </a:spcAft>
              <a:buClr>
                <a:srgbClr val="777777"/>
              </a:buClr>
              <a:buSzPct val="60000"/>
              <a:buFont typeface="Wingdings" pitchFamily="2" charset="2"/>
              <a:buChar char="l"/>
              <a:tabLst/>
              <a:defRPr/>
            </a:lvl1pPr>
            <a:lvl2pPr marL="742529" marR="0" indent="-285589" algn="l" defTabSz="913882" rtl="0" eaLnBrk="0" fontAlgn="base" latinLnBrk="0" hangingPunct="0">
              <a:lnSpc>
                <a:spcPct val="140000"/>
              </a:lnSpc>
              <a:spcBef>
                <a:spcPct val="0"/>
              </a:spcBef>
              <a:spcAft>
                <a:spcPct val="0"/>
              </a:spcAft>
              <a:buClrTx/>
              <a:buSzPct val="50000"/>
              <a:buFont typeface="Wingdings" pitchFamily="2" charset="2"/>
              <a:buChar char="p"/>
              <a:tabLst/>
              <a:defRPr/>
            </a:lvl2pPr>
            <a:lvl3pPr marL="1142351" marR="0" indent="-228471" algn="l" defTabSz="913882" rtl="0" eaLnBrk="0" fontAlgn="base" latinLnBrk="0" hangingPunct="0">
              <a:lnSpc>
                <a:spcPct val="140000"/>
              </a:lnSpc>
              <a:spcBef>
                <a:spcPct val="0"/>
              </a:spcBef>
              <a:spcAft>
                <a:spcPct val="0"/>
              </a:spcAft>
              <a:buClrTx/>
              <a:buSzPct val="50000"/>
              <a:buFont typeface="Wingdings" pitchFamily="2" charset="2"/>
              <a:buChar char="n"/>
              <a:tabLst/>
              <a:defRPr/>
            </a:lvl3pPr>
            <a:lvl4pPr marL="1599293" marR="0" indent="-228471" algn="l" defTabSz="913882" rtl="0" eaLnBrk="0" fontAlgn="base" latinLnBrk="0" hangingPunct="0">
              <a:lnSpc>
                <a:spcPct val="140000"/>
              </a:lnSpc>
              <a:spcBef>
                <a:spcPct val="0"/>
              </a:spcBef>
              <a:spcAft>
                <a:spcPct val="0"/>
              </a:spcAft>
              <a:buClrTx/>
              <a:buSzTx/>
              <a:buFontTx/>
              <a:buChar char="–"/>
              <a:tabLst/>
              <a:defRPr/>
            </a:lvl4pPr>
            <a:lvl5pPr marL="2056233" marR="0" indent="-228471" algn="l" defTabSz="913882" rtl="0" eaLnBrk="0" fontAlgn="base" latinLnBrk="0" hangingPunct="0">
              <a:lnSpc>
                <a:spcPct val="140000"/>
              </a:lnSpc>
              <a:spcBef>
                <a:spcPct val="0"/>
              </a:spcBef>
              <a:spcAft>
                <a:spcPct val="0"/>
              </a:spcAft>
              <a:buClrTx/>
              <a:buSzTx/>
              <a:buFont typeface="Arial" charset="0"/>
              <a:buChar char="~"/>
              <a:tabLst/>
              <a:defRPr/>
            </a:lvl5p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dirty="0" smtClean="0"/>
          </a:p>
        </p:txBody>
      </p:sp>
      <p:sp>
        <p:nvSpPr>
          <p:cNvPr id="4" name="页脚占位符 4"/>
          <p:cNvSpPr>
            <a:spLocks noGrp="1"/>
          </p:cNvSpPr>
          <p:nvPr>
            <p:ph type="ftr" sz="quarter" idx="10"/>
          </p:nvPr>
        </p:nvSpPr>
        <p:spPr>
          <a:xfrm>
            <a:off x="4180386" y="6356367"/>
            <a:ext cx="3859795" cy="365125"/>
          </a:xfrm>
          <a:prstGeom prst="rect">
            <a:avLst/>
          </a:prstGeom>
        </p:spPr>
        <p:txBody>
          <a:bodyPr lIns="91387" tIns="45694" rIns="91387" bIns="45694"/>
          <a:lstStyle>
            <a:lvl1pPr>
              <a:defRPr/>
            </a:lvl1pPr>
          </a:lstStyle>
          <a:p>
            <a:pPr>
              <a:buClrTx/>
              <a:buFontTx/>
              <a:buNone/>
              <a:defRPr/>
            </a:pPr>
            <a:endParaRPr lang="zh-CN" altLang="en-US" b="0">
              <a:solidFill>
                <a:prstClr val="black"/>
              </a:solidFill>
              <a:latin typeface="Arial" pitchFamily="34" charset="0"/>
            </a:endParaRPr>
          </a:p>
        </p:txBody>
      </p:sp>
      <p:sp>
        <p:nvSpPr>
          <p:cNvPr id="5" name="灯片编号占位符 5"/>
          <p:cNvSpPr>
            <a:spLocks noGrp="1"/>
          </p:cNvSpPr>
          <p:nvPr>
            <p:ph type="sldNum" sz="quarter" idx="11"/>
          </p:nvPr>
        </p:nvSpPr>
        <p:spPr/>
        <p:txBody>
          <a:bodyPr/>
          <a:lstStyle>
            <a:lvl1pPr>
              <a:defRPr/>
            </a:lvl1pPr>
          </a:lstStyle>
          <a:p>
            <a:pPr>
              <a:defRPr/>
            </a:pPr>
            <a:fld id="{2B7C3760-0334-40BA-9A62-1D205B9D2227}"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 y="-5556"/>
            <a:ext cx="11876907" cy="720000"/>
          </a:xfrm>
        </p:spPr>
        <p:txBody>
          <a:bodyPr/>
          <a:lstStyle>
            <a:lvl1pPr indent="504000">
              <a:defRPr>
                <a:latin typeface="+mj-ea"/>
                <a:ea typeface="+mj-ea"/>
              </a:defRPr>
            </a:lvl1pPr>
          </a:lstStyle>
          <a:p>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292675" y="6506590"/>
            <a:ext cx="871095" cy="253975"/>
          </a:xfrm>
          <a:ln/>
        </p:spPr>
        <p:txBody>
          <a:bodyPr/>
          <a:lstStyle>
            <a:lvl1pPr>
              <a:defRPr/>
            </a:lvl1pPr>
          </a:lstStyle>
          <a:p>
            <a:pPr>
              <a:defRPr/>
            </a:pPr>
            <a:r>
              <a:rPr lang="de-DE" altLang="zh-CN" dirty="0">
                <a:solidFill>
                  <a:srgbClr val="000000"/>
                </a:solidFill>
              </a:rPr>
              <a:t>Page </a:t>
            </a:r>
            <a:fld id="{9DEEC0B1-18B9-4F5D-B50F-A8B2EC595B98}" type="slidenum">
              <a:rPr lang="de-DE" altLang="zh-CN">
                <a:solidFill>
                  <a:srgbClr val="000000"/>
                </a:solidFill>
              </a:rPr>
              <a:pPr>
                <a:defRPr/>
              </a:pPr>
              <a:t>‹#›</a:t>
            </a:fld>
            <a:endParaRPr lang="en-GB" altLang="zh-CN" dirty="0">
              <a:solidFill>
                <a:srgbClr val="000000"/>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5"/>
            <a:ext cx="10176934" cy="620687"/>
          </a:xfrm>
          <a:prstGeom prst="rect">
            <a:avLst/>
          </a:prstGeom>
        </p:spPr>
        <p:txBody>
          <a:bodyPr/>
          <a:lstStyle>
            <a:lvl1pPr>
              <a:defRPr sz="2800">
                <a:latin typeface="华文细黑" pitchFamily="2" charset="-122"/>
                <a:ea typeface="华文细黑" pitchFamily="2" charset="-122"/>
              </a:defRPr>
            </a:lvl1pPr>
          </a:lstStyle>
          <a:p>
            <a:r>
              <a:rPr lang="zh-CN" altLang="en-US" smtClean="0"/>
              <a:t>单击此处编辑母版标题样式</a:t>
            </a:r>
            <a:endParaRPr lang="zh-CN" altLang="en-US"/>
          </a:p>
        </p:txBody>
      </p:sp>
    </p:spTree>
    <p:extLst>
      <p:ext uri="{BB962C8B-B14F-4D97-AF65-F5344CB8AC3E}">
        <p14:creationId xmlns:p14="http://schemas.microsoft.com/office/powerpoint/2010/main" val="1552059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9332"/>
          </a:xfrm>
          <a:prstGeom prst="rect">
            <a:avLst/>
          </a:prstGeom>
        </p:spPr>
        <p:txBody>
          <a:bodyPr/>
          <a:lstStyle/>
          <a:p>
            <a:pPr eaLnBrk="1" hangingPunct="1"/>
            <a:fld id="{13A8CC7D-7AB1-42C4-9857-DA27D6419DB6}" type="datetimeFigureOut">
              <a:rPr lang="zh-CN" altLang="en-US" sz="2400" smtClean="0">
                <a:solidFill>
                  <a:srgbClr val="000000"/>
                </a:solidFill>
                <a:latin typeface="Calibri" pitchFamily="34" charset="0"/>
                <a:ea typeface="宋体" charset="-122"/>
              </a:rPr>
              <a:pPr eaLnBrk="1" hangingPunct="1"/>
              <a:t>2022/4/12</a:t>
            </a:fld>
            <a:endParaRPr lang="zh-CN" altLang="en-US" sz="2400">
              <a:solidFill>
                <a:srgbClr val="000000"/>
              </a:solidFill>
              <a:latin typeface="Calibri" pitchFamily="34" charset="0"/>
              <a:ea typeface="宋体" charset="-122"/>
            </a:endParaRPr>
          </a:p>
        </p:txBody>
      </p:sp>
      <p:sp>
        <p:nvSpPr>
          <p:cNvPr id="3" name="页脚占位符 2"/>
          <p:cNvSpPr>
            <a:spLocks noGrp="1"/>
          </p:cNvSpPr>
          <p:nvPr>
            <p:ph type="ftr" sz="quarter" idx="11"/>
          </p:nvPr>
        </p:nvSpPr>
        <p:spPr>
          <a:xfrm>
            <a:off x="4038600" y="6356366"/>
            <a:ext cx="4114800" cy="365125"/>
          </a:xfrm>
          <a:prstGeom prst="rect">
            <a:avLst/>
          </a:prstGeom>
        </p:spPr>
        <p:txBody>
          <a:bodyPr/>
          <a:lstStyle/>
          <a:p>
            <a:pPr>
              <a:buClrTx/>
              <a:buFontTx/>
              <a:buNone/>
            </a:pPr>
            <a:endParaRPr lang="zh-CN" altLang="en-US" sz="2400" b="0">
              <a:solidFill>
                <a:srgbClr val="000000"/>
              </a:solidFill>
              <a:latin typeface="Calibri" pitchFamily="34" charset="0"/>
              <a:ea typeface="宋体" charset="-122"/>
            </a:endParaRPr>
          </a:p>
        </p:txBody>
      </p:sp>
      <p:sp>
        <p:nvSpPr>
          <p:cNvPr id="4" name="灯片编号占位符 3"/>
          <p:cNvSpPr>
            <a:spLocks noGrp="1"/>
          </p:cNvSpPr>
          <p:nvPr>
            <p:ph type="sldNum" sz="quarter" idx="12"/>
          </p:nvPr>
        </p:nvSpPr>
        <p:spPr>
          <a:xfrm>
            <a:off x="8610600" y="6356366"/>
            <a:ext cx="2743200" cy="365125"/>
          </a:xfrm>
          <a:prstGeom prst="rect">
            <a:avLst/>
          </a:prstGeom>
        </p:spPr>
        <p:txBody>
          <a:bodyPr/>
          <a:lstStyle/>
          <a:p>
            <a:pPr>
              <a:buClrTx/>
              <a:buFontTx/>
              <a:buNone/>
            </a:pPr>
            <a:fld id="{EC9DCE3F-6F9F-48E9-B877-1F15C7BAB02C}" type="slidenum">
              <a:rPr lang="zh-CN" altLang="en-US" sz="2400" b="0" smtClean="0">
                <a:solidFill>
                  <a:srgbClr val="000000"/>
                </a:solidFill>
                <a:latin typeface="Calibri" pitchFamily="34" charset="0"/>
                <a:ea typeface="宋体" charset="-122"/>
              </a:rPr>
              <a:pPr>
                <a:buClrTx/>
                <a:buFontTx/>
                <a:buNone/>
              </a:pPr>
              <a:t>‹#›</a:t>
            </a:fld>
            <a:endParaRPr lang="zh-CN" altLang="en-US" sz="2400" b="0">
              <a:solidFill>
                <a:srgbClr val="000000"/>
              </a:solidFill>
              <a:latin typeface="Calibri" pitchFamily="34" charset="0"/>
              <a:ea typeface="宋体" charset="-122"/>
            </a:endParaRPr>
          </a:p>
        </p:txBody>
      </p:sp>
    </p:spTree>
    <p:extLst>
      <p:ext uri="{BB962C8B-B14F-4D97-AF65-F5344CB8AC3E}">
        <p14:creationId xmlns:p14="http://schemas.microsoft.com/office/powerpoint/2010/main" val="37204247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0998" y="336813"/>
            <a:ext cx="10454898"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Tree>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33" y="325441"/>
            <a:ext cx="10176934" cy="871537"/>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007533" y="1628780"/>
            <a:ext cx="10176934" cy="4194175"/>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pic>
        <p:nvPicPr>
          <p:cNvPr id="4" name="Picture 115" descr="dd"/>
          <p:cNvPicPr>
            <a:picLocks noChangeAspect="1" noChangeArrowheads="1"/>
          </p:cNvPicPr>
          <p:nvPr userDrawn="1"/>
        </p:nvPicPr>
        <p:blipFill>
          <a:blip r:embed="rId2" cstate="email"/>
          <a:srcRect/>
          <a:stretch>
            <a:fillRect/>
          </a:stretch>
        </p:blipFill>
        <p:spPr bwMode="auto">
          <a:xfrm>
            <a:off x="0" y="6232525"/>
            <a:ext cx="12192000" cy="636588"/>
          </a:xfrm>
          <a:prstGeom prst="rect">
            <a:avLst/>
          </a:prstGeom>
          <a:noFill/>
          <a:ln w="9525">
            <a:noFill/>
            <a:miter lim="800000"/>
            <a:headEnd/>
            <a:tailEnd/>
          </a:ln>
        </p:spPr>
      </p:pic>
      <p:sp>
        <p:nvSpPr>
          <p:cNvPr id="5" name="Text Box 8"/>
          <p:cNvSpPr txBox="1">
            <a:spLocks noChangeArrowheads="1"/>
          </p:cNvSpPr>
          <p:nvPr userDrawn="1"/>
        </p:nvSpPr>
        <p:spPr bwMode="auto">
          <a:xfrm>
            <a:off x="652294" y="6438926"/>
            <a:ext cx="3485846" cy="263763"/>
          </a:xfrm>
          <a:prstGeom prst="rect">
            <a:avLst/>
          </a:prstGeom>
          <a:noFill/>
          <a:ln w="9525">
            <a:noFill/>
            <a:miter lim="800000"/>
            <a:headEnd/>
            <a:tailEnd/>
          </a:ln>
        </p:spPr>
        <p:txBody>
          <a:bodyPr wrap="square" lIns="78331" tIns="39166" rIns="78331" bIns="39166">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TECHNOLOGIES CO., LTD.</a:t>
            </a:r>
            <a:endParaRPr lang="en-US" altLang="zh-CN" sz="2100">
              <a:solidFill>
                <a:srgbClr val="000000"/>
              </a:solidFill>
              <a:ea typeface="MS PGothic" pitchFamily="34" charset="-128"/>
            </a:endParaRPr>
          </a:p>
        </p:txBody>
      </p:sp>
      <p:pic>
        <p:nvPicPr>
          <p:cNvPr id="6" name="Picture 9" descr="8"/>
          <p:cNvPicPr>
            <a:picLocks noChangeAspect="1" noChangeArrowheads="1"/>
          </p:cNvPicPr>
          <p:nvPr userDrawn="1"/>
        </p:nvPicPr>
        <p:blipFill>
          <a:blip r:embed="rId3" cstate="email"/>
          <a:srcRect/>
          <a:stretch>
            <a:fillRect/>
          </a:stretch>
        </p:blipFill>
        <p:spPr bwMode="auto">
          <a:xfrm>
            <a:off x="10384137" y="6391174"/>
            <a:ext cx="1336393" cy="311150"/>
          </a:xfrm>
          <a:prstGeom prst="rect">
            <a:avLst/>
          </a:prstGeom>
          <a:noFill/>
          <a:ln w="9525">
            <a:noFill/>
            <a:miter lim="800000"/>
            <a:headEnd/>
            <a:tailEnd/>
          </a:ln>
        </p:spPr>
      </p:pic>
      <p:sp>
        <p:nvSpPr>
          <p:cNvPr id="7" name="Rectangle 10"/>
          <p:cNvSpPr>
            <a:spLocks noGrp="1" noChangeArrowheads="1"/>
          </p:cNvSpPr>
          <p:nvPr>
            <p:ph type="dt" sz="half" idx="2"/>
          </p:nvPr>
        </p:nvSpPr>
        <p:spPr bwMode="auto">
          <a:xfrm>
            <a:off x="7398712" y="6400800"/>
            <a:ext cx="2794176"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0" hangingPunct="0">
              <a:lnSpc>
                <a:spcPct val="85000"/>
              </a:lnSpc>
              <a:defRPr sz="1200">
                <a:latin typeface="FrutigerNext LT Bold" pitchFamily="1" charset="0"/>
                <a:ea typeface="MS PGothic" pitchFamily="34" charset="-128"/>
              </a:defRPr>
            </a:lvl1pPr>
          </a:lstStyle>
          <a:p>
            <a:pPr>
              <a:buClrTx/>
              <a:buFontTx/>
              <a:buNone/>
              <a:defRPr/>
            </a:pPr>
            <a:r>
              <a:rPr lang="de-DE">
                <a:solidFill>
                  <a:srgbClr val="000000"/>
                </a:solidFill>
              </a:rPr>
              <a:t>Page </a:t>
            </a:r>
            <a:fld id="{86DE2288-1DB2-44E3-9959-D4FC6433692E}" type="slidenum">
              <a:rPr lang="de-DE">
                <a:solidFill>
                  <a:srgbClr val="000000"/>
                </a:solidFill>
              </a:rPr>
              <a:pPr>
                <a:buClrTx/>
                <a:buFontTx/>
                <a:buNone/>
                <a:defRPr/>
              </a:pPr>
              <a:t>‹#›</a:t>
            </a:fld>
            <a:endParaRPr lang="en-GB">
              <a:solidFill>
                <a:srgbClr val="000000"/>
              </a:solidFill>
            </a:endParaRPr>
          </a:p>
        </p:txBody>
      </p:sp>
      <p:sp>
        <p:nvSpPr>
          <p:cNvPr id="8" name="Rectangle 21"/>
          <p:cNvSpPr>
            <a:spLocks noChangeArrowheads="1"/>
          </p:cNvSpPr>
          <p:nvPr userDrawn="1"/>
        </p:nvSpPr>
        <p:spPr bwMode="auto">
          <a:xfrm>
            <a:off x="3891553" y="6438900"/>
            <a:ext cx="2161732" cy="261938"/>
          </a:xfrm>
          <a:prstGeom prst="rect">
            <a:avLst/>
          </a:prstGeom>
          <a:noFill/>
          <a:ln w="9525" algn="ctr">
            <a:noFill/>
            <a:miter lim="800000"/>
            <a:headEnd/>
            <a:tailEnd/>
          </a:ln>
          <a:effectLst/>
        </p:spPr>
        <p:txBody>
          <a:bodyPr wrap="square" lIns="78298" tIns="39148" rIns="78298" bIns="39148">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Confidential </a:t>
            </a: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33" y="325441"/>
            <a:ext cx="10176934" cy="871537"/>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007533" y="1628780"/>
            <a:ext cx="10176934" cy="4194175"/>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pic>
        <p:nvPicPr>
          <p:cNvPr id="4" name="Picture 115" descr="dd"/>
          <p:cNvPicPr>
            <a:picLocks noChangeAspect="1" noChangeArrowheads="1"/>
          </p:cNvPicPr>
          <p:nvPr userDrawn="1"/>
        </p:nvPicPr>
        <p:blipFill>
          <a:blip r:embed="rId2" cstate="email"/>
          <a:srcRect/>
          <a:stretch>
            <a:fillRect/>
          </a:stretch>
        </p:blipFill>
        <p:spPr bwMode="auto">
          <a:xfrm>
            <a:off x="0" y="6232525"/>
            <a:ext cx="12192000" cy="636588"/>
          </a:xfrm>
          <a:prstGeom prst="rect">
            <a:avLst/>
          </a:prstGeom>
          <a:noFill/>
          <a:ln w="9525">
            <a:noFill/>
            <a:miter lim="800000"/>
            <a:headEnd/>
            <a:tailEnd/>
          </a:ln>
        </p:spPr>
      </p:pic>
      <p:sp>
        <p:nvSpPr>
          <p:cNvPr id="5" name="Text Box 8"/>
          <p:cNvSpPr txBox="1">
            <a:spLocks noChangeArrowheads="1"/>
          </p:cNvSpPr>
          <p:nvPr userDrawn="1"/>
        </p:nvSpPr>
        <p:spPr bwMode="auto">
          <a:xfrm>
            <a:off x="652294" y="6438926"/>
            <a:ext cx="3485846" cy="263763"/>
          </a:xfrm>
          <a:prstGeom prst="rect">
            <a:avLst/>
          </a:prstGeom>
          <a:noFill/>
          <a:ln w="9525">
            <a:noFill/>
            <a:miter lim="800000"/>
            <a:headEnd/>
            <a:tailEnd/>
          </a:ln>
        </p:spPr>
        <p:txBody>
          <a:bodyPr wrap="square" lIns="78331" tIns="39166" rIns="78331" bIns="39166">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TECHNOLOGIES CO., LTD.</a:t>
            </a:r>
            <a:endParaRPr lang="en-US" altLang="zh-CN" sz="2100">
              <a:solidFill>
                <a:srgbClr val="000000"/>
              </a:solidFill>
              <a:ea typeface="MS PGothic" pitchFamily="34" charset="-128"/>
            </a:endParaRPr>
          </a:p>
        </p:txBody>
      </p:sp>
      <p:pic>
        <p:nvPicPr>
          <p:cNvPr id="6" name="Picture 9" descr="8"/>
          <p:cNvPicPr>
            <a:picLocks noChangeAspect="1" noChangeArrowheads="1"/>
          </p:cNvPicPr>
          <p:nvPr userDrawn="1"/>
        </p:nvPicPr>
        <p:blipFill>
          <a:blip r:embed="rId3" cstate="email"/>
          <a:srcRect/>
          <a:stretch>
            <a:fillRect/>
          </a:stretch>
        </p:blipFill>
        <p:spPr bwMode="auto">
          <a:xfrm>
            <a:off x="10384137" y="6391174"/>
            <a:ext cx="1336393" cy="311150"/>
          </a:xfrm>
          <a:prstGeom prst="rect">
            <a:avLst/>
          </a:prstGeom>
          <a:noFill/>
          <a:ln w="9525">
            <a:noFill/>
            <a:miter lim="800000"/>
            <a:headEnd/>
            <a:tailEnd/>
          </a:ln>
        </p:spPr>
      </p:pic>
      <p:sp>
        <p:nvSpPr>
          <p:cNvPr id="7" name="Rectangle 10"/>
          <p:cNvSpPr>
            <a:spLocks noGrp="1" noChangeArrowheads="1"/>
          </p:cNvSpPr>
          <p:nvPr>
            <p:ph type="dt" sz="half" idx="2"/>
          </p:nvPr>
        </p:nvSpPr>
        <p:spPr bwMode="auto">
          <a:xfrm>
            <a:off x="7398712" y="6400800"/>
            <a:ext cx="2794176"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0" hangingPunct="0">
              <a:lnSpc>
                <a:spcPct val="85000"/>
              </a:lnSpc>
              <a:defRPr sz="1200">
                <a:latin typeface="FrutigerNext LT Bold" pitchFamily="1" charset="0"/>
                <a:ea typeface="MS PGothic" pitchFamily="34" charset="-128"/>
              </a:defRPr>
            </a:lvl1pPr>
          </a:lstStyle>
          <a:p>
            <a:pPr>
              <a:buClrTx/>
              <a:buFontTx/>
              <a:buNone/>
              <a:defRPr/>
            </a:pPr>
            <a:r>
              <a:rPr lang="de-DE">
                <a:solidFill>
                  <a:srgbClr val="000000"/>
                </a:solidFill>
              </a:rPr>
              <a:t>Page </a:t>
            </a:r>
            <a:fld id="{86DE2288-1DB2-44E3-9959-D4FC6433692E}" type="slidenum">
              <a:rPr lang="de-DE">
                <a:solidFill>
                  <a:srgbClr val="000000"/>
                </a:solidFill>
              </a:rPr>
              <a:pPr>
                <a:buClrTx/>
                <a:buFontTx/>
                <a:buNone/>
                <a:defRPr/>
              </a:pPr>
              <a:t>‹#›</a:t>
            </a:fld>
            <a:endParaRPr lang="en-GB">
              <a:solidFill>
                <a:srgbClr val="000000"/>
              </a:solidFill>
            </a:endParaRPr>
          </a:p>
        </p:txBody>
      </p:sp>
      <p:sp>
        <p:nvSpPr>
          <p:cNvPr id="8" name="Rectangle 21"/>
          <p:cNvSpPr>
            <a:spLocks noChangeArrowheads="1"/>
          </p:cNvSpPr>
          <p:nvPr userDrawn="1"/>
        </p:nvSpPr>
        <p:spPr bwMode="auto">
          <a:xfrm>
            <a:off x="3891553" y="6438900"/>
            <a:ext cx="2161732" cy="261938"/>
          </a:xfrm>
          <a:prstGeom prst="rect">
            <a:avLst/>
          </a:prstGeom>
          <a:noFill/>
          <a:ln w="9525" algn="ctr">
            <a:noFill/>
            <a:miter lim="800000"/>
            <a:headEnd/>
            <a:tailEnd/>
          </a:ln>
          <a:effectLst/>
        </p:spPr>
        <p:txBody>
          <a:bodyPr wrap="square" lIns="78298" tIns="39148" rIns="78298" bIns="39148">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Confidential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581031" y="240457"/>
            <a:ext cx="10907897" cy="1080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dirty="0">
                <a:latin typeface="+mj-lt"/>
                <a:ea typeface="黑体" pitchFamily="49" charset="-122"/>
              </a:defRPr>
            </a:lvl1pPr>
          </a:lstStyle>
          <a:p>
            <a:pPr lvl="0"/>
            <a:r>
              <a:rPr lang="zh-CN" altLang="en-US" dirty="0" smtClean="0"/>
              <a:t>单击此处编辑母版标题样式</a:t>
            </a:r>
            <a:endParaRPr lang="zh-CN" altLang="en-US" dirty="0"/>
          </a:p>
        </p:txBody>
      </p:sp>
    </p:spTree>
    <p:extLst>
      <p:ext uri="{BB962C8B-B14F-4D97-AF65-F5344CB8AC3E}">
        <p14:creationId xmlns:p14="http://schemas.microsoft.com/office/powerpoint/2010/main" val="3663721775"/>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10" name="Freeform 5"/>
          <p:cNvSpPr>
            <a:spLocks/>
          </p:cNvSpPr>
          <p:nvPr userDrawn="1"/>
        </p:nvSpPr>
        <p:spPr bwMode="auto">
          <a:xfrm>
            <a:off x="3175" y="1337374"/>
            <a:ext cx="8862292" cy="3436938"/>
          </a:xfrm>
          <a:custGeom>
            <a:avLst/>
            <a:gdLst>
              <a:gd name="T0" fmla="*/ 2484 w 2783"/>
              <a:gd name="T1" fmla="*/ 1077 h 1077"/>
              <a:gd name="T2" fmla="*/ 2783 w 2783"/>
              <a:gd name="T3" fmla="*/ 0 h 1077"/>
              <a:gd name="T4" fmla="*/ 0 w 2783"/>
              <a:gd name="T5" fmla="*/ 0 h 1077"/>
              <a:gd name="T6" fmla="*/ 0 w 2783"/>
              <a:gd name="T7" fmla="*/ 1077 h 1077"/>
              <a:gd name="T8" fmla="*/ 2484 w 2783"/>
              <a:gd name="T9" fmla="*/ 1077 h 1077"/>
            </a:gdLst>
            <a:ahLst/>
            <a:cxnLst>
              <a:cxn ang="0">
                <a:pos x="T0" y="T1"/>
              </a:cxn>
              <a:cxn ang="0">
                <a:pos x="T2" y="T3"/>
              </a:cxn>
              <a:cxn ang="0">
                <a:pos x="T4" y="T5"/>
              </a:cxn>
              <a:cxn ang="0">
                <a:pos x="T6" y="T7"/>
              </a:cxn>
              <a:cxn ang="0">
                <a:pos x="T8" y="T9"/>
              </a:cxn>
            </a:cxnLst>
            <a:rect l="0" t="0" r="r" b="b"/>
            <a:pathLst>
              <a:path w="2783" h="1077">
                <a:moveTo>
                  <a:pt x="2484" y="1077"/>
                </a:moveTo>
                <a:cubicBezTo>
                  <a:pt x="2695" y="564"/>
                  <a:pt x="2765" y="218"/>
                  <a:pt x="2783" y="0"/>
                </a:cubicBezTo>
                <a:cubicBezTo>
                  <a:pt x="2783" y="0"/>
                  <a:pt x="0" y="0"/>
                  <a:pt x="0" y="0"/>
                </a:cubicBezTo>
                <a:cubicBezTo>
                  <a:pt x="0" y="1077"/>
                  <a:pt x="0" y="1077"/>
                  <a:pt x="0" y="1077"/>
                </a:cubicBezTo>
                <a:cubicBezTo>
                  <a:pt x="0" y="1077"/>
                  <a:pt x="2484" y="1077"/>
                  <a:pt x="2484" y="1077"/>
                </a:cubicBezTo>
                <a:close/>
              </a:path>
            </a:pathLst>
          </a:custGeom>
          <a:blipFill dpi="0" rotWithShape="1">
            <a:blip r:embed="rId2" cstate="email"/>
            <a:srcRect/>
            <a:stretch>
              <a:fillRect/>
            </a:stretch>
          </a:blipFill>
          <a:ln>
            <a:noFill/>
          </a:ln>
        </p:spPr>
        <p:txBody>
          <a:bodyPr vert="horz" wrap="square" lIns="91416" tIns="45708" rIns="91416" bIns="45708" numCol="1" anchor="t" anchorCtr="0" compatLnSpc="1">
            <a:prstTxWarp prst="textNoShape">
              <a:avLst/>
            </a:prstTxWarp>
          </a:bodyPr>
          <a:lstStyle/>
          <a:p>
            <a:endParaRPr lang="zh-CN" altLang="en-US">
              <a:solidFill>
                <a:srgbClr val="000000"/>
              </a:solidFill>
            </a:endParaRPr>
          </a:p>
        </p:txBody>
      </p:sp>
      <p:sp>
        <p:nvSpPr>
          <p:cNvPr id="109" name="Freeform 6"/>
          <p:cNvSpPr>
            <a:spLocks/>
          </p:cNvSpPr>
          <p:nvPr userDrawn="1"/>
        </p:nvSpPr>
        <p:spPr bwMode="auto">
          <a:xfrm>
            <a:off x="8343317" y="1337374"/>
            <a:ext cx="3847099" cy="3436938"/>
          </a:xfrm>
          <a:custGeom>
            <a:avLst/>
            <a:gdLst>
              <a:gd name="T0" fmla="*/ 0 w 1208"/>
              <a:gd name="T1" fmla="*/ 1077 h 1077"/>
              <a:gd name="T2" fmla="*/ 375 w 1208"/>
              <a:gd name="T3" fmla="*/ 0 h 1077"/>
              <a:gd name="T4" fmla="*/ 1208 w 1208"/>
              <a:gd name="T5" fmla="*/ 0 h 1077"/>
              <a:gd name="T6" fmla="*/ 1208 w 1208"/>
              <a:gd name="T7" fmla="*/ 1077 h 1077"/>
              <a:gd name="T8" fmla="*/ 0 w 1208"/>
              <a:gd name="T9" fmla="*/ 1077 h 1077"/>
            </a:gdLst>
            <a:ahLst/>
            <a:cxnLst>
              <a:cxn ang="0">
                <a:pos x="T0" y="T1"/>
              </a:cxn>
              <a:cxn ang="0">
                <a:pos x="T2" y="T3"/>
              </a:cxn>
              <a:cxn ang="0">
                <a:pos x="T4" y="T5"/>
              </a:cxn>
              <a:cxn ang="0">
                <a:pos x="T6" y="T7"/>
              </a:cxn>
              <a:cxn ang="0">
                <a:pos x="T8" y="T9"/>
              </a:cxn>
            </a:cxnLst>
            <a:rect l="0" t="0" r="r" b="b"/>
            <a:pathLst>
              <a:path w="1208" h="1077">
                <a:moveTo>
                  <a:pt x="0" y="1077"/>
                </a:moveTo>
                <a:cubicBezTo>
                  <a:pt x="120" y="501"/>
                  <a:pt x="267" y="176"/>
                  <a:pt x="375" y="0"/>
                </a:cubicBezTo>
                <a:cubicBezTo>
                  <a:pt x="375" y="0"/>
                  <a:pt x="1208" y="0"/>
                  <a:pt x="1208" y="0"/>
                </a:cubicBezTo>
                <a:cubicBezTo>
                  <a:pt x="1208" y="1077"/>
                  <a:pt x="1208" y="1077"/>
                  <a:pt x="1208" y="1077"/>
                </a:cubicBezTo>
                <a:lnTo>
                  <a:pt x="0" y="1077"/>
                </a:lnTo>
                <a:close/>
              </a:path>
            </a:pathLst>
          </a:custGeom>
          <a:gradFill>
            <a:gsLst>
              <a:gs pos="15000">
                <a:schemeClr val="bg1">
                  <a:lumMod val="85000"/>
                </a:schemeClr>
              </a:gs>
              <a:gs pos="80000">
                <a:schemeClr val="bg1">
                  <a:lumMod val="65000"/>
                </a:schemeClr>
              </a:gs>
            </a:gsLst>
            <a:lin ang="5400000" scaled="0"/>
          </a:gradFill>
          <a:ln>
            <a:noFill/>
          </a:ln>
        </p:spPr>
        <p:txBody>
          <a:bodyPr vert="horz" wrap="square" lIns="91416" tIns="45708" rIns="91416" bIns="45708" numCol="1" anchor="t" anchorCtr="0" compatLnSpc="1">
            <a:prstTxWarp prst="textNoShape">
              <a:avLst/>
            </a:prstTxWarp>
          </a:bodyPr>
          <a:lstStyle/>
          <a:p>
            <a:endParaRPr lang="zh-CN" altLang="en-US">
              <a:solidFill>
                <a:srgbClr val="000000"/>
              </a:solidFill>
            </a:endParaRPr>
          </a:p>
        </p:txBody>
      </p:sp>
      <p:sp>
        <p:nvSpPr>
          <p:cNvPr id="111" name="Text Box 7"/>
          <p:cNvSpPr txBox="1">
            <a:spLocks noChangeArrowheads="1"/>
          </p:cNvSpPr>
          <p:nvPr userDrawn="1"/>
        </p:nvSpPr>
        <p:spPr bwMode="auto">
          <a:xfrm>
            <a:off x="9852651" y="4144990"/>
            <a:ext cx="1470276" cy="276999"/>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200" dirty="0" smtClean="0">
                <a:solidFill>
                  <a:srgbClr val="FFFFFF"/>
                </a:solidFill>
                <a:latin typeface="FrutigerNext LT Bold" pitchFamily="34" charset="0"/>
                <a:ea typeface="MS PGothic" pitchFamily="34" charset="-128"/>
              </a:rPr>
              <a:t>www.huawei.com</a:t>
            </a:r>
          </a:p>
        </p:txBody>
      </p:sp>
      <p:sp>
        <p:nvSpPr>
          <p:cNvPr id="68" name="Rectangle 86"/>
          <p:cNvSpPr>
            <a:spLocks noChangeArrowheads="1"/>
          </p:cNvSpPr>
          <p:nvPr userDrawn="1"/>
        </p:nvSpPr>
        <p:spPr bwMode="auto">
          <a:xfrm>
            <a:off x="10401771" y="5527676"/>
            <a:ext cx="955426" cy="99853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508364" name="Rectangle 12"/>
          <p:cNvSpPr>
            <a:spLocks noGrp="1" noChangeArrowheads="1"/>
          </p:cNvSpPr>
          <p:nvPr>
            <p:ph type="ctrTitle"/>
          </p:nvPr>
        </p:nvSpPr>
        <p:spPr>
          <a:xfrm>
            <a:off x="896706" y="2130462"/>
            <a:ext cx="7348212" cy="1470025"/>
          </a:xfrm>
        </p:spPr>
        <p:txBody>
          <a:bodyPr/>
          <a:lstStyle>
            <a:lvl1pPr>
              <a:defRPr sz="3999">
                <a:solidFill>
                  <a:schemeClr val="bg1"/>
                </a:solidFill>
                <a:effectLst>
                  <a:outerShdw blurRad="50800" dist="38100" dir="2700000" algn="tl" rotWithShape="0">
                    <a:prstClr val="black">
                      <a:alpha val="40000"/>
                    </a:prstClr>
                  </a:outerShdw>
                </a:effectLst>
              </a:defRPr>
            </a:lvl1pPr>
          </a:lstStyle>
          <a:p>
            <a:r>
              <a:rPr lang="zh-CN" altLang="en-US" dirty="0" smtClean="0"/>
              <a:t>单击此处编辑母版标题样式</a:t>
            </a:r>
            <a:endParaRPr lang="zh-CN" altLang="en-US" dirty="0"/>
          </a:p>
        </p:txBody>
      </p:sp>
      <p:sp>
        <p:nvSpPr>
          <p:cNvPr id="1508365" name="Rectangle 13"/>
          <p:cNvSpPr>
            <a:spLocks noGrp="1" noChangeArrowheads="1"/>
          </p:cNvSpPr>
          <p:nvPr>
            <p:ph type="subTitle" idx="1"/>
          </p:nvPr>
        </p:nvSpPr>
        <p:spPr>
          <a:xfrm>
            <a:off x="896708" y="4108450"/>
            <a:ext cx="7346624" cy="533400"/>
          </a:xfrm>
        </p:spPr>
        <p:txBody>
          <a:bodyPr anchor="ctr"/>
          <a:lstStyle>
            <a:lvl1pPr marL="0" indent="0">
              <a:buFontTx/>
              <a:buNone/>
              <a:defRPr>
                <a:solidFill>
                  <a:schemeClr val="bg1"/>
                </a:solidFill>
                <a:effectLst>
                  <a:outerShdw blurRad="50800" dist="38100" dir="2700000" algn="tl" rotWithShape="0">
                    <a:prstClr val="black">
                      <a:alpha val="40000"/>
                    </a:prstClr>
                  </a:outerShdw>
                </a:effectLst>
              </a:defRPr>
            </a:lvl1pPr>
          </a:lstStyle>
          <a:p>
            <a:r>
              <a:rPr lang="zh-CN" altLang="en-US" smtClean="0"/>
              <a:t>单击此处编辑母版副标题样式</a:t>
            </a:r>
            <a:endParaRPr lang="zh-CN" altLang="en-US"/>
          </a:p>
        </p:txBody>
      </p:sp>
      <p:sp>
        <p:nvSpPr>
          <p:cNvPr id="1508366" name="Rectangle 14"/>
          <p:cNvSpPr>
            <a:spLocks noChangeArrowheads="1"/>
          </p:cNvSpPr>
          <p:nvPr userDrawn="1"/>
        </p:nvSpPr>
        <p:spPr bwMode="auto">
          <a:xfrm>
            <a:off x="-2459984" y="528638"/>
            <a:ext cx="2459984" cy="5307012"/>
          </a:xfrm>
          <a:prstGeom prst="rect">
            <a:avLst/>
          </a:prstGeom>
          <a:noFill/>
          <a:ln w="9525">
            <a:noFill/>
            <a:miter lim="800000"/>
            <a:headEnd/>
            <a:tailEnd/>
          </a:ln>
          <a:effectLst/>
        </p:spPr>
        <p:txBody>
          <a:bodyPr lIns="87775" tIns="43889" rIns="87775" bIns="43889"/>
          <a:lstStyle/>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英文标题</a:t>
            </a:r>
            <a:r>
              <a:rPr lang="en-US" altLang="zh-CN" sz="1200" b="0" dirty="0">
                <a:solidFill>
                  <a:srgbClr val="F8F8F8"/>
                </a:solidFill>
                <a:ea typeface="华文细黑" pitchFamily="2" charset="-122"/>
                <a:cs typeface="SimSun" pitchFamily="2" charset="-122"/>
              </a:rPr>
              <a:t>:32-35pt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Medium</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中文标题</a:t>
            </a:r>
            <a:r>
              <a:rPr lang="en-US" altLang="zh-CN" sz="1200" b="0" dirty="0">
                <a:solidFill>
                  <a:srgbClr val="F8F8F8"/>
                </a:solidFill>
                <a:ea typeface="华文细黑" pitchFamily="2" charset="-122"/>
                <a:cs typeface="SimSun" pitchFamily="2" charset="-122"/>
              </a:rPr>
              <a:t>:30-32pt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黑体</a:t>
            </a: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英文正文</a:t>
            </a:r>
            <a:r>
              <a:rPr lang="en-US" altLang="zh-CN" sz="1200" b="0" dirty="0">
                <a:solidFill>
                  <a:srgbClr val="F8F8F8"/>
                </a:solidFill>
                <a:ea typeface="华文细黑" pitchFamily="2" charset="-122"/>
                <a:cs typeface="SimSun" pitchFamily="2" charset="-122"/>
              </a:rPr>
              <a:t>:20-22pt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 </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 :18pt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Regular</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中文正文</a:t>
            </a:r>
            <a:r>
              <a:rPr lang="en-US" altLang="zh-CN" sz="1200" b="0" dirty="0">
                <a:solidFill>
                  <a:srgbClr val="F8F8F8"/>
                </a:solidFill>
                <a:ea typeface="华文细黑" pitchFamily="2" charset="-122"/>
                <a:cs typeface="SimSun" pitchFamily="2" charset="-122"/>
              </a:rPr>
              <a:t>:18-20pt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细黑体 </a:t>
            </a:r>
            <a:endParaRPr lang="zh-CN" altLang="en-US" sz="1200" b="0" dirty="0">
              <a:solidFill>
                <a:srgbClr val="080808"/>
              </a:solidFill>
              <a:ea typeface="华文细黑" pitchFamily="2" charset="-122"/>
              <a:cs typeface="SimSun" pitchFamily="2" charset="-122"/>
            </a:endParaRPr>
          </a:p>
        </p:txBody>
      </p:sp>
      <p:sp>
        <p:nvSpPr>
          <p:cNvPr id="1508367" name="Rectangle 15"/>
          <p:cNvSpPr>
            <a:spLocks noChangeArrowheads="1"/>
          </p:cNvSpPr>
          <p:nvPr userDrawn="1"/>
        </p:nvSpPr>
        <p:spPr bwMode="auto">
          <a:xfrm>
            <a:off x="12358667" y="5444719"/>
            <a:ext cx="1226818" cy="323149"/>
          </a:xfrm>
          <a:prstGeom prst="rect">
            <a:avLst/>
          </a:prstGeom>
          <a:solidFill>
            <a:srgbClr val="F8F8F8"/>
          </a:solidFill>
          <a:ln w="9525" algn="ctr">
            <a:noFill/>
            <a:miter lim="800000"/>
            <a:headEnd/>
            <a:tailEnd/>
          </a:ln>
          <a:effectLst/>
        </p:spPr>
        <p:txBody>
          <a:bodyPr lIns="91401" tIns="45700" rIns="91401" bIns="45700" anchor="ctr">
            <a:spAutoFit/>
          </a:bodyPr>
          <a:lstStyle/>
          <a:p>
            <a:pPr algn="ctr" defTabSz="877625" eaLnBrk="0" hangingPunct="0">
              <a:buClrTx/>
              <a:buFontTx/>
              <a:buNone/>
            </a:pPr>
            <a:endParaRPr lang="zh-CN" altLang="zh-CN" sz="1500" b="0">
              <a:solidFill>
                <a:srgbClr val="000000"/>
              </a:solidFill>
              <a:latin typeface="FrutigerNext LT Regular" pitchFamily="34" charset="0"/>
              <a:ea typeface="MS PGothic" pitchFamily="34" charset="-128"/>
            </a:endParaRPr>
          </a:p>
        </p:txBody>
      </p:sp>
      <p:grpSp>
        <p:nvGrpSpPr>
          <p:cNvPr id="2" name="Group 16"/>
          <p:cNvGrpSpPr>
            <a:grpSpLocks/>
          </p:cNvGrpSpPr>
          <p:nvPr userDrawn="1"/>
        </p:nvGrpSpPr>
        <p:grpSpPr bwMode="auto">
          <a:xfrm>
            <a:off x="12469739" y="5278438"/>
            <a:ext cx="988755" cy="184150"/>
            <a:chOff x="6657" y="3492"/>
            <a:chExt cx="527" cy="121"/>
          </a:xfrm>
        </p:grpSpPr>
        <p:sp>
          <p:nvSpPr>
            <p:cNvPr id="1508369" name="Rectangle 17"/>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endParaRPr lang="zh-CN" altLang="en-US">
                <a:solidFill>
                  <a:srgbClr val="000000"/>
                </a:solidFill>
              </a:endParaRPr>
            </a:p>
          </p:txBody>
        </p:sp>
        <p:sp>
          <p:nvSpPr>
            <p:cNvPr id="1508370" name="Rectangle 18"/>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71" name="Rectangle 19"/>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372" name="Rectangle 20"/>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3" name="Group 21"/>
          <p:cNvGrpSpPr>
            <a:grpSpLocks/>
          </p:cNvGrpSpPr>
          <p:nvPr userDrawn="1"/>
        </p:nvGrpSpPr>
        <p:grpSpPr bwMode="auto">
          <a:xfrm>
            <a:off x="12469739" y="6203987"/>
            <a:ext cx="988755" cy="182563"/>
            <a:chOff x="6657" y="4103"/>
            <a:chExt cx="527" cy="121"/>
          </a:xfrm>
        </p:grpSpPr>
        <p:sp>
          <p:nvSpPr>
            <p:cNvPr id="1508374" name="Rectangle 22"/>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375" name="Rectangle 23"/>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76" name="Rectangle 24"/>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endParaRPr lang="zh-CN" altLang="en-US">
                <a:solidFill>
                  <a:srgbClr val="000000"/>
                </a:solidFill>
              </a:endParaRPr>
            </a:p>
          </p:txBody>
        </p:sp>
        <p:sp>
          <p:nvSpPr>
            <p:cNvPr id="1508377" name="Rectangle 25"/>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endParaRPr lang="zh-CN" altLang="en-US">
                <a:solidFill>
                  <a:srgbClr val="000000"/>
                </a:solidFill>
              </a:endParaRPr>
            </a:p>
          </p:txBody>
        </p:sp>
      </p:grpSp>
      <p:grpSp>
        <p:nvGrpSpPr>
          <p:cNvPr id="4" name="Group 26"/>
          <p:cNvGrpSpPr>
            <a:grpSpLocks/>
          </p:cNvGrpSpPr>
          <p:nvPr userDrawn="1"/>
        </p:nvGrpSpPr>
        <p:grpSpPr bwMode="auto">
          <a:xfrm>
            <a:off x="12469739" y="6450013"/>
            <a:ext cx="988755" cy="182562"/>
            <a:chOff x="6657" y="4266"/>
            <a:chExt cx="527" cy="121"/>
          </a:xfrm>
        </p:grpSpPr>
        <p:sp>
          <p:nvSpPr>
            <p:cNvPr id="1508379" name="Rectangle 27"/>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80" name="Rectangle 28"/>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endParaRPr lang="zh-CN" altLang="en-US">
                <a:solidFill>
                  <a:srgbClr val="000000"/>
                </a:solidFill>
              </a:endParaRPr>
            </a:p>
          </p:txBody>
        </p:sp>
        <p:sp>
          <p:nvSpPr>
            <p:cNvPr id="1508381" name="Rectangle 29"/>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82" name="Rectangle 30"/>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grpSp>
      <p:grpSp>
        <p:nvGrpSpPr>
          <p:cNvPr id="5" name="Group 31"/>
          <p:cNvGrpSpPr>
            <a:grpSpLocks/>
          </p:cNvGrpSpPr>
          <p:nvPr userDrawn="1"/>
        </p:nvGrpSpPr>
        <p:grpSpPr bwMode="auto">
          <a:xfrm>
            <a:off x="12469739" y="5527712"/>
            <a:ext cx="988755" cy="182563"/>
            <a:chOff x="6657" y="3656"/>
            <a:chExt cx="527" cy="121"/>
          </a:xfrm>
        </p:grpSpPr>
        <p:sp>
          <p:nvSpPr>
            <p:cNvPr id="1508384" name="Rectangle 32"/>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385" name="Rectangle 33"/>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86" name="Rectangle 34"/>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387" name="Rectangle 35"/>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grpSp>
        <p:nvGrpSpPr>
          <p:cNvPr id="6" name="Group 36"/>
          <p:cNvGrpSpPr>
            <a:grpSpLocks/>
          </p:cNvGrpSpPr>
          <p:nvPr userDrawn="1"/>
        </p:nvGrpSpPr>
        <p:grpSpPr bwMode="auto">
          <a:xfrm>
            <a:off x="12469739" y="5957888"/>
            <a:ext cx="988755" cy="182562"/>
            <a:chOff x="6657" y="3941"/>
            <a:chExt cx="527" cy="121"/>
          </a:xfrm>
        </p:grpSpPr>
        <p:sp>
          <p:nvSpPr>
            <p:cNvPr id="1508389" name="Rectangle 37"/>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sp>
          <p:nvSpPr>
            <p:cNvPr id="1508390" name="Rectangle 38"/>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sp>
          <p:nvSpPr>
            <p:cNvPr id="1508391" name="Rectangle 39"/>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2" name="Rectangle 40"/>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grpSp>
      <p:grpSp>
        <p:nvGrpSpPr>
          <p:cNvPr id="7" name="Group 41"/>
          <p:cNvGrpSpPr>
            <a:grpSpLocks/>
          </p:cNvGrpSpPr>
          <p:nvPr userDrawn="1"/>
        </p:nvGrpSpPr>
        <p:grpSpPr bwMode="auto">
          <a:xfrm>
            <a:off x="12469739" y="6697663"/>
            <a:ext cx="988755" cy="182562"/>
            <a:chOff x="6657" y="4430"/>
            <a:chExt cx="527" cy="121"/>
          </a:xfrm>
        </p:grpSpPr>
        <p:sp>
          <p:nvSpPr>
            <p:cNvPr id="1508394" name="Rectangle 42"/>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95" name="Rectangle 43"/>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96" name="Rectangle 44"/>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7" name="Rectangle 45"/>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grpSp>
      <p:grpSp>
        <p:nvGrpSpPr>
          <p:cNvPr id="8" name="Group 46"/>
          <p:cNvGrpSpPr>
            <a:grpSpLocks/>
          </p:cNvGrpSpPr>
          <p:nvPr userDrawn="1"/>
        </p:nvGrpSpPr>
        <p:grpSpPr bwMode="auto">
          <a:xfrm>
            <a:off x="12469739" y="5032375"/>
            <a:ext cx="988755" cy="184150"/>
            <a:chOff x="6657" y="3329"/>
            <a:chExt cx="527" cy="122"/>
          </a:xfrm>
        </p:grpSpPr>
        <p:sp>
          <p:nvSpPr>
            <p:cNvPr id="1508399" name="Rectangle 47"/>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0" name="Rectangle 48"/>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401" name="Rectangle 49"/>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02" name="Rectangle 50"/>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9" name="Group 51"/>
          <p:cNvGrpSpPr>
            <a:grpSpLocks/>
          </p:cNvGrpSpPr>
          <p:nvPr userDrawn="1"/>
        </p:nvGrpSpPr>
        <p:grpSpPr bwMode="auto">
          <a:xfrm>
            <a:off x="12469739" y="4600612"/>
            <a:ext cx="988755" cy="182563"/>
            <a:chOff x="6657" y="3043"/>
            <a:chExt cx="527" cy="121"/>
          </a:xfrm>
        </p:grpSpPr>
        <p:sp>
          <p:nvSpPr>
            <p:cNvPr id="1508404" name="Rectangle 52"/>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5" name="Rectangle 53"/>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406" name="Rectangle 54"/>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407" name="Rectangle 55"/>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grpSp>
      <p:grpSp>
        <p:nvGrpSpPr>
          <p:cNvPr id="10" name="Group 56"/>
          <p:cNvGrpSpPr>
            <a:grpSpLocks/>
          </p:cNvGrpSpPr>
          <p:nvPr userDrawn="1"/>
        </p:nvGrpSpPr>
        <p:grpSpPr bwMode="auto">
          <a:xfrm>
            <a:off x="12469739" y="4354513"/>
            <a:ext cx="988755" cy="184150"/>
            <a:chOff x="6657" y="2881"/>
            <a:chExt cx="527" cy="121"/>
          </a:xfrm>
        </p:grpSpPr>
        <p:sp>
          <p:nvSpPr>
            <p:cNvPr id="1508409" name="Rectangle 57"/>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endParaRPr lang="zh-CN" altLang="en-US">
                <a:solidFill>
                  <a:srgbClr val="000000"/>
                </a:solidFill>
              </a:endParaRPr>
            </a:p>
          </p:txBody>
        </p:sp>
        <p:sp>
          <p:nvSpPr>
            <p:cNvPr id="1508410" name="Rectangle 58"/>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endParaRPr lang="zh-CN" altLang="en-US">
                <a:solidFill>
                  <a:srgbClr val="000000"/>
                </a:solidFill>
              </a:endParaRPr>
            </a:p>
          </p:txBody>
        </p:sp>
        <p:sp>
          <p:nvSpPr>
            <p:cNvPr id="1508411" name="Rectangle 59"/>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12" name="Rectangle 60"/>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sp>
        <p:nvSpPr>
          <p:cNvPr id="1508413" name="Rectangle 61"/>
          <p:cNvSpPr>
            <a:spLocks noChangeArrowheads="1"/>
          </p:cNvSpPr>
          <p:nvPr userDrawn="1"/>
        </p:nvSpPr>
        <p:spPr bwMode="auto">
          <a:xfrm>
            <a:off x="12266596" y="2263775"/>
            <a:ext cx="1401397" cy="2654300"/>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配色参考方案：</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建议同一页面内不超过四种颜色，以下是９组配色方案，同一页面内只选择一组使用。</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（仅供参考）</a:t>
            </a:r>
          </a:p>
        </p:txBody>
      </p:sp>
      <p:sp>
        <p:nvSpPr>
          <p:cNvPr id="1508414" name="Rectangle 62"/>
          <p:cNvSpPr>
            <a:spLocks noChangeArrowheads="1"/>
          </p:cNvSpPr>
          <p:nvPr userDrawn="1"/>
        </p:nvSpPr>
        <p:spPr bwMode="auto">
          <a:xfrm>
            <a:off x="12266596" y="-61913"/>
            <a:ext cx="1401397" cy="838201"/>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客户或者合作伙伴的标志放在右上角</a:t>
            </a:r>
            <a:r>
              <a:rPr lang="en-US" altLang="zh-CN" sz="1200" b="0">
                <a:solidFill>
                  <a:srgbClr val="F8F8F8"/>
                </a:solidFill>
                <a:latin typeface="华文细黑" pitchFamily="2" charset="-122"/>
                <a:ea typeface="华文细黑" pitchFamily="2" charset="-122"/>
                <a:cs typeface="SimSun" pitchFamily="2" charset="-122"/>
              </a:rPr>
              <a:t>.</a:t>
            </a:r>
          </a:p>
        </p:txBody>
      </p:sp>
      <p:sp>
        <p:nvSpPr>
          <p:cNvPr id="64" name="Rectangle 19"/>
          <p:cNvSpPr>
            <a:spLocks noGrp="1" noChangeArrowheads="1"/>
          </p:cNvSpPr>
          <p:nvPr>
            <p:ph type="dt" sz="quarter" idx="2"/>
          </p:nvPr>
        </p:nvSpPr>
        <p:spPr bwMode="auto">
          <a:xfrm>
            <a:off x="876093" y="479426"/>
            <a:ext cx="1625178" cy="21544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400">
                <a:latin typeface="+mn-lt"/>
                <a:ea typeface="+mn-ea"/>
              </a:defRPr>
            </a:lvl1pPr>
          </a:lstStyle>
          <a:p>
            <a:pPr fontAlgn="auto">
              <a:spcBef>
                <a:spcPts val="0"/>
              </a:spcBef>
              <a:spcAft>
                <a:spcPts val="0"/>
              </a:spcAft>
              <a:buClrTx/>
              <a:buFont typeface="Wingdings" pitchFamily="2" charset="2"/>
              <a:buNone/>
              <a:defRPr/>
            </a:pPr>
            <a:endParaRPr lang="en-US" altLang="zh-CN" b="0" kern="0" dirty="0">
              <a:solidFill>
                <a:sysClr val="windowText" lastClr="000000"/>
              </a:solidFill>
              <a:latin typeface="FrutigerNext LT Medium"/>
            </a:endParaRPr>
          </a:p>
        </p:txBody>
      </p:sp>
      <p:sp>
        <p:nvSpPr>
          <p:cNvPr id="114" name="Text Box 5"/>
          <p:cNvSpPr txBox="1">
            <a:spLocks noChangeArrowheads="1"/>
          </p:cNvSpPr>
          <p:nvPr userDrawn="1"/>
        </p:nvSpPr>
        <p:spPr bwMode="auto">
          <a:xfrm>
            <a:off x="876075" y="6230938"/>
            <a:ext cx="314927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115" name="Picture 77" descr="Logo"/>
          <p:cNvPicPr>
            <a:picLocks noChangeAspect="1" noChangeArrowheads="1"/>
          </p:cNvPicPr>
          <p:nvPr userDrawn="1"/>
        </p:nvPicPr>
        <p:blipFill>
          <a:blip r:embed="rId3" cstate="email"/>
          <a:srcRect/>
          <a:stretch>
            <a:fillRect/>
          </a:stretch>
        </p:blipFill>
        <p:spPr bwMode="auto">
          <a:xfrm>
            <a:off x="10608110" y="5696823"/>
            <a:ext cx="706255" cy="704850"/>
          </a:xfrm>
          <a:prstGeom prst="rect">
            <a:avLst/>
          </a:prstGeom>
          <a:noFill/>
        </p:spPr>
      </p:pic>
      <p:pic>
        <p:nvPicPr>
          <p:cNvPr id="828420" name="Picture 4"/>
          <p:cNvPicPr>
            <a:picLocks noChangeAspect="1" noChangeArrowheads="1"/>
          </p:cNvPicPr>
          <p:nvPr userDrawn="1"/>
        </p:nvPicPr>
        <p:blipFill>
          <a:blip r:embed="rId4" cstate="email"/>
          <a:srcRect/>
          <a:stretch>
            <a:fillRect/>
          </a:stretch>
        </p:blipFill>
        <p:spPr bwMode="auto">
          <a:xfrm>
            <a:off x="-32158" y="1318989"/>
            <a:ext cx="12224180" cy="3644903"/>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69" name="Freeform 66"/>
          <p:cNvSpPr>
            <a:spLocks/>
          </p:cNvSpPr>
          <p:nvPr userDrawn="1"/>
        </p:nvSpPr>
        <p:spPr bwMode="auto">
          <a:xfrm>
            <a:off x="8830829" y="1321972"/>
            <a:ext cx="1528840" cy="3627405"/>
          </a:xfrm>
          <a:custGeom>
            <a:avLst/>
            <a:gdLst>
              <a:gd name="T0" fmla="*/ 1140 w 1140"/>
              <a:gd name="T1" fmla="*/ 0 h 2400"/>
              <a:gd name="T2" fmla="*/ 660 w 1140"/>
              <a:gd name="T3" fmla="*/ 0 h 2400"/>
              <a:gd name="T4" fmla="*/ 0 w 1140"/>
              <a:gd name="T5" fmla="*/ 2400 h 2400"/>
              <a:gd name="T6" fmla="*/ 294 w 1140"/>
              <a:gd name="T7" fmla="*/ 2400 h 2400"/>
              <a:gd name="T8" fmla="*/ 1140 w 1140"/>
              <a:gd name="T9" fmla="*/ 0 h 2400"/>
            </a:gdLst>
            <a:ahLst/>
            <a:cxnLst>
              <a:cxn ang="0">
                <a:pos x="T0" y="T1"/>
              </a:cxn>
              <a:cxn ang="0">
                <a:pos x="T2" y="T3"/>
              </a:cxn>
              <a:cxn ang="0">
                <a:pos x="T4" y="T5"/>
              </a:cxn>
              <a:cxn ang="0">
                <a:pos x="T6" y="T7"/>
              </a:cxn>
              <a:cxn ang="0">
                <a:pos x="T8" y="T9"/>
              </a:cxn>
            </a:cxnLst>
            <a:rect l="0" t="0" r="r" b="b"/>
            <a:pathLst>
              <a:path w="1140" h="2400">
                <a:moveTo>
                  <a:pt x="1140" y="0"/>
                </a:moveTo>
                <a:cubicBezTo>
                  <a:pt x="1140" y="0"/>
                  <a:pt x="900" y="0"/>
                  <a:pt x="660" y="0"/>
                </a:cubicBezTo>
                <a:cubicBezTo>
                  <a:pt x="594" y="966"/>
                  <a:pt x="0" y="2400"/>
                  <a:pt x="0" y="2400"/>
                </a:cubicBezTo>
                <a:lnTo>
                  <a:pt x="294" y="2400"/>
                </a:lnTo>
                <a:cubicBezTo>
                  <a:pt x="294" y="2400"/>
                  <a:pt x="636" y="720"/>
                  <a:pt x="1140" y="0"/>
                </a:cubicBezTo>
                <a:close/>
              </a:path>
            </a:pathLst>
          </a:custGeom>
          <a:solidFill>
            <a:srgbClr val="FFFFFF">
              <a:alpha val="30000"/>
            </a:srgbClr>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179" tIns="39590" rIns="79179" bIns="39590">
            <a:noAutofit/>
          </a:bodyPr>
          <a:lstStyle/>
          <a:p>
            <a:pPr>
              <a:buClrTx/>
              <a:buFontTx/>
              <a:buNone/>
            </a:pPr>
            <a:endParaRPr lang="en-US" b="0" dirty="0">
              <a:solidFill>
                <a:srgbClr val="000000"/>
              </a:solidFill>
              <a:latin typeface="Calibri" pitchFamily="34" charset="0"/>
              <a:ea typeface="宋体" charset="-122"/>
            </a:endParaRPr>
          </a:p>
        </p:txBody>
      </p:sp>
    </p:spTree>
    <p:extLst>
      <p:ext uri="{BB962C8B-B14F-4D97-AF65-F5344CB8AC3E}">
        <p14:creationId xmlns:p14="http://schemas.microsoft.com/office/powerpoint/2010/main" val="70564694"/>
      </p:ext>
    </p:extLst>
  </p:cSld>
  <p:clrMapOvr>
    <a:masterClrMapping/>
  </p:clrMapOvr>
  <p:transition>
    <p:cu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111" name="Text Box 7"/>
          <p:cNvSpPr txBox="1">
            <a:spLocks noChangeArrowheads="1"/>
          </p:cNvSpPr>
          <p:nvPr userDrawn="1"/>
        </p:nvSpPr>
        <p:spPr bwMode="auto">
          <a:xfrm>
            <a:off x="9852651" y="4144990"/>
            <a:ext cx="1470276" cy="276999"/>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200" dirty="0" smtClean="0">
                <a:solidFill>
                  <a:srgbClr val="FFFFFF"/>
                </a:solidFill>
                <a:latin typeface="FrutigerNext LT Bold" pitchFamily="34" charset="0"/>
                <a:ea typeface="MS PGothic" pitchFamily="34" charset="-128"/>
              </a:rPr>
              <a:t>www.huawei.com</a:t>
            </a:r>
          </a:p>
        </p:txBody>
      </p:sp>
      <p:sp>
        <p:nvSpPr>
          <p:cNvPr id="68" name="Rectangle 86"/>
          <p:cNvSpPr>
            <a:spLocks noChangeArrowheads="1"/>
          </p:cNvSpPr>
          <p:nvPr userDrawn="1"/>
        </p:nvSpPr>
        <p:spPr bwMode="auto">
          <a:xfrm>
            <a:off x="10401771" y="5527676"/>
            <a:ext cx="955426" cy="99853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508364" name="Rectangle 12"/>
          <p:cNvSpPr>
            <a:spLocks noGrp="1" noChangeArrowheads="1"/>
          </p:cNvSpPr>
          <p:nvPr>
            <p:ph type="ctrTitle"/>
          </p:nvPr>
        </p:nvSpPr>
        <p:spPr>
          <a:xfrm>
            <a:off x="896706" y="2130462"/>
            <a:ext cx="7348212" cy="1470025"/>
          </a:xfrm>
        </p:spPr>
        <p:txBody>
          <a:bodyPr/>
          <a:lstStyle>
            <a:lvl1pPr>
              <a:defRPr sz="3999">
                <a:solidFill>
                  <a:schemeClr val="bg1"/>
                </a:solidFill>
                <a:effectLst>
                  <a:outerShdw blurRad="50800" dist="38100" dir="2700000" algn="tl" rotWithShape="0">
                    <a:prstClr val="black">
                      <a:alpha val="40000"/>
                    </a:prstClr>
                  </a:outerShdw>
                </a:effectLst>
              </a:defRPr>
            </a:lvl1pPr>
          </a:lstStyle>
          <a:p>
            <a:r>
              <a:rPr lang="zh-CN" altLang="en-US" dirty="0" smtClean="0"/>
              <a:t>单击此处编辑母版标题样式</a:t>
            </a:r>
            <a:endParaRPr lang="zh-CN" altLang="en-US" dirty="0"/>
          </a:p>
        </p:txBody>
      </p:sp>
      <p:sp>
        <p:nvSpPr>
          <p:cNvPr id="1508365" name="Rectangle 13"/>
          <p:cNvSpPr>
            <a:spLocks noGrp="1" noChangeArrowheads="1"/>
          </p:cNvSpPr>
          <p:nvPr>
            <p:ph type="subTitle" idx="1"/>
          </p:nvPr>
        </p:nvSpPr>
        <p:spPr>
          <a:xfrm>
            <a:off x="896708" y="4108450"/>
            <a:ext cx="7346624" cy="533400"/>
          </a:xfrm>
        </p:spPr>
        <p:txBody>
          <a:bodyPr anchor="ctr"/>
          <a:lstStyle>
            <a:lvl1pPr marL="0" indent="0">
              <a:buFontTx/>
              <a:buNone/>
              <a:defRPr>
                <a:solidFill>
                  <a:schemeClr val="bg1"/>
                </a:solidFill>
                <a:effectLst>
                  <a:outerShdw blurRad="50800" dist="38100" dir="2700000" algn="tl" rotWithShape="0">
                    <a:prstClr val="black">
                      <a:alpha val="40000"/>
                    </a:prstClr>
                  </a:outerShdw>
                </a:effectLst>
              </a:defRPr>
            </a:lvl1pPr>
          </a:lstStyle>
          <a:p>
            <a:r>
              <a:rPr lang="zh-CN" altLang="en-US" smtClean="0"/>
              <a:t>单击此处编辑母版副标题样式</a:t>
            </a:r>
            <a:endParaRPr lang="zh-CN" altLang="en-US"/>
          </a:p>
        </p:txBody>
      </p:sp>
      <p:sp>
        <p:nvSpPr>
          <p:cNvPr id="1508366" name="Rectangle 14"/>
          <p:cNvSpPr>
            <a:spLocks noChangeArrowheads="1"/>
          </p:cNvSpPr>
          <p:nvPr userDrawn="1"/>
        </p:nvSpPr>
        <p:spPr bwMode="auto">
          <a:xfrm>
            <a:off x="-2459984" y="528638"/>
            <a:ext cx="2459984" cy="5307012"/>
          </a:xfrm>
          <a:prstGeom prst="rect">
            <a:avLst/>
          </a:prstGeom>
          <a:noFill/>
          <a:ln w="9525">
            <a:noFill/>
            <a:miter lim="800000"/>
            <a:headEnd/>
            <a:tailEnd/>
          </a:ln>
          <a:effectLst/>
        </p:spPr>
        <p:txBody>
          <a:bodyPr lIns="87775" tIns="43889" rIns="87775" bIns="43889"/>
          <a:lstStyle/>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英文标题</a:t>
            </a:r>
            <a:r>
              <a:rPr lang="en-US" altLang="zh-CN" sz="1200" b="0" dirty="0">
                <a:solidFill>
                  <a:srgbClr val="F8F8F8"/>
                </a:solidFill>
                <a:ea typeface="华文细黑" pitchFamily="2" charset="-122"/>
                <a:cs typeface="SimSun" pitchFamily="2" charset="-122"/>
              </a:rPr>
              <a:t>:32-35pt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Medium</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中文标题</a:t>
            </a:r>
            <a:r>
              <a:rPr lang="en-US" altLang="zh-CN" sz="1200" b="0" dirty="0">
                <a:solidFill>
                  <a:srgbClr val="F8F8F8"/>
                </a:solidFill>
                <a:ea typeface="华文细黑" pitchFamily="2" charset="-122"/>
                <a:cs typeface="SimSun" pitchFamily="2" charset="-122"/>
              </a:rPr>
              <a:t>:30-32pt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黑体</a:t>
            </a: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英文正文</a:t>
            </a:r>
            <a:r>
              <a:rPr lang="en-US" altLang="zh-CN" sz="1200" b="0" dirty="0">
                <a:solidFill>
                  <a:srgbClr val="F8F8F8"/>
                </a:solidFill>
                <a:ea typeface="华文细黑" pitchFamily="2" charset="-122"/>
                <a:cs typeface="SimSun" pitchFamily="2" charset="-122"/>
              </a:rPr>
              <a:t>:20-22pt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 </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 :18pt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Regular</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中文正文</a:t>
            </a:r>
            <a:r>
              <a:rPr lang="en-US" altLang="zh-CN" sz="1200" b="0" dirty="0">
                <a:solidFill>
                  <a:srgbClr val="F8F8F8"/>
                </a:solidFill>
                <a:ea typeface="华文细黑" pitchFamily="2" charset="-122"/>
                <a:cs typeface="SimSun" pitchFamily="2" charset="-122"/>
              </a:rPr>
              <a:t>:18-20pt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细黑体 </a:t>
            </a:r>
            <a:endParaRPr lang="zh-CN" altLang="en-US" sz="1200" b="0" dirty="0">
              <a:solidFill>
                <a:srgbClr val="080808"/>
              </a:solidFill>
              <a:ea typeface="华文细黑" pitchFamily="2" charset="-122"/>
              <a:cs typeface="SimSun" pitchFamily="2" charset="-122"/>
            </a:endParaRPr>
          </a:p>
        </p:txBody>
      </p:sp>
      <p:sp>
        <p:nvSpPr>
          <p:cNvPr id="1508367" name="Rectangle 15"/>
          <p:cNvSpPr>
            <a:spLocks noChangeArrowheads="1"/>
          </p:cNvSpPr>
          <p:nvPr userDrawn="1"/>
        </p:nvSpPr>
        <p:spPr bwMode="auto">
          <a:xfrm>
            <a:off x="12358667" y="5444719"/>
            <a:ext cx="1226818" cy="323149"/>
          </a:xfrm>
          <a:prstGeom prst="rect">
            <a:avLst/>
          </a:prstGeom>
          <a:solidFill>
            <a:srgbClr val="F8F8F8"/>
          </a:solidFill>
          <a:ln w="9525" algn="ctr">
            <a:noFill/>
            <a:miter lim="800000"/>
            <a:headEnd/>
            <a:tailEnd/>
          </a:ln>
          <a:effectLst/>
        </p:spPr>
        <p:txBody>
          <a:bodyPr lIns="91401" tIns="45700" rIns="91401" bIns="45700" anchor="ctr">
            <a:spAutoFit/>
          </a:bodyPr>
          <a:lstStyle/>
          <a:p>
            <a:pPr algn="ctr" defTabSz="877625" eaLnBrk="0" hangingPunct="0">
              <a:buClrTx/>
              <a:buFontTx/>
              <a:buNone/>
            </a:pPr>
            <a:endParaRPr lang="zh-CN" altLang="zh-CN" sz="1500" b="0">
              <a:solidFill>
                <a:srgbClr val="000000"/>
              </a:solidFill>
              <a:latin typeface="FrutigerNext LT Regular" pitchFamily="34" charset="0"/>
              <a:ea typeface="MS PGothic" pitchFamily="34" charset="-128"/>
            </a:endParaRPr>
          </a:p>
        </p:txBody>
      </p:sp>
      <p:grpSp>
        <p:nvGrpSpPr>
          <p:cNvPr id="2" name="Group 16"/>
          <p:cNvGrpSpPr>
            <a:grpSpLocks/>
          </p:cNvGrpSpPr>
          <p:nvPr userDrawn="1"/>
        </p:nvGrpSpPr>
        <p:grpSpPr bwMode="auto">
          <a:xfrm>
            <a:off x="12469739" y="5278438"/>
            <a:ext cx="988755" cy="184150"/>
            <a:chOff x="6657" y="3492"/>
            <a:chExt cx="527" cy="121"/>
          </a:xfrm>
        </p:grpSpPr>
        <p:sp>
          <p:nvSpPr>
            <p:cNvPr id="1508369" name="Rectangle 17"/>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endParaRPr lang="zh-CN" altLang="en-US">
                <a:solidFill>
                  <a:srgbClr val="000000"/>
                </a:solidFill>
              </a:endParaRPr>
            </a:p>
          </p:txBody>
        </p:sp>
        <p:sp>
          <p:nvSpPr>
            <p:cNvPr id="1508370" name="Rectangle 18"/>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71" name="Rectangle 19"/>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372" name="Rectangle 20"/>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3" name="Group 21"/>
          <p:cNvGrpSpPr>
            <a:grpSpLocks/>
          </p:cNvGrpSpPr>
          <p:nvPr userDrawn="1"/>
        </p:nvGrpSpPr>
        <p:grpSpPr bwMode="auto">
          <a:xfrm>
            <a:off x="12469739" y="6203987"/>
            <a:ext cx="988755" cy="182563"/>
            <a:chOff x="6657" y="4103"/>
            <a:chExt cx="527" cy="121"/>
          </a:xfrm>
        </p:grpSpPr>
        <p:sp>
          <p:nvSpPr>
            <p:cNvPr id="1508374" name="Rectangle 22"/>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375" name="Rectangle 23"/>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76" name="Rectangle 24"/>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endParaRPr lang="zh-CN" altLang="en-US">
                <a:solidFill>
                  <a:srgbClr val="000000"/>
                </a:solidFill>
              </a:endParaRPr>
            </a:p>
          </p:txBody>
        </p:sp>
        <p:sp>
          <p:nvSpPr>
            <p:cNvPr id="1508377" name="Rectangle 25"/>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endParaRPr lang="zh-CN" altLang="en-US">
                <a:solidFill>
                  <a:srgbClr val="000000"/>
                </a:solidFill>
              </a:endParaRPr>
            </a:p>
          </p:txBody>
        </p:sp>
      </p:grpSp>
      <p:grpSp>
        <p:nvGrpSpPr>
          <p:cNvPr id="4" name="Group 26"/>
          <p:cNvGrpSpPr>
            <a:grpSpLocks/>
          </p:cNvGrpSpPr>
          <p:nvPr userDrawn="1"/>
        </p:nvGrpSpPr>
        <p:grpSpPr bwMode="auto">
          <a:xfrm>
            <a:off x="12469739" y="6450013"/>
            <a:ext cx="988755" cy="182562"/>
            <a:chOff x="6657" y="4266"/>
            <a:chExt cx="527" cy="121"/>
          </a:xfrm>
        </p:grpSpPr>
        <p:sp>
          <p:nvSpPr>
            <p:cNvPr id="1508379" name="Rectangle 27"/>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80" name="Rectangle 28"/>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endParaRPr lang="zh-CN" altLang="en-US">
                <a:solidFill>
                  <a:srgbClr val="000000"/>
                </a:solidFill>
              </a:endParaRPr>
            </a:p>
          </p:txBody>
        </p:sp>
        <p:sp>
          <p:nvSpPr>
            <p:cNvPr id="1508381" name="Rectangle 29"/>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82" name="Rectangle 30"/>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grpSp>
      <p:grpSp>
        <p:nvGrpSpPr>
          <p:cNvPr id="5" name="Group 31"/>
          <p:cNvGrpSpPr>
            <a:grpSpLocks/>
          </p:cNvGrpSpPr>
          <p:nvPr userDrawn="1"/>
        </p:nvGrpSpPr>
        <p:grpSpPr bwMode="auto">
          <a:xfrm>
            <a:off x="12469739" y="5527712"/>
            <a:ext cx="988755" cy="182563"/>
            <a:chOff x="6657" y="3656"/>
            <a:chExt cx="527" cy="121"/>
          </a:xfrm>
        </p:grpSpPr>
        <p:sp>
          <p:nvSpPr>
            <p:cNvPr id="1508384" name="Rectangle 32"/>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385" name="Rectangle 33"/>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86" name="Rectangle 34"/>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387" name="Rectangle 35"/>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grpSp>
        <p:nvGrpSpPr>
          <p:cNvPr id="6" name="Group 36"/>
          <p:cNvGrpSpPr>
            <a:grpSpLocks/>
          </p:cNvGrpSpPr>
          <p:nvPr userDrawn="1"/>
        </p:nvGrpSpPr>
        <p:grpSpPr bwMode="auto">
          <a:xfrm>
            <a:off x="12469739" y="5957888"/>
            <a:ext cx="988755" cy="182562"/>
            <a:chOff x="6657" y="3941"/>
            <a:chExt cx="527" cy="121"/>
          </a:xfrm>
        </p:grpSpPr>
        <p:sp>
          <p:nvSpPr>
            <p:cNvPr id="1508389" name="Rectangle 37"/>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sp>
          <p:nvSpPr>
            <p:cNvPr id="1508390" name="Rectangle 38"/>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sp>
          <p:nvSpPr>
            <p:cNvPr id="1508391" name="Rectangle 39"/>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2" name="Rectangle 40"/>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grpSp>
      <p:grpSp>
        <p:nvGrpSpPr>
          <p:cNvPr id="7" name="Group 41"/>
          <p:cNvGrpSpPr>
            <a:grpSpLocks/>
          </p:cNvGrpSpPr>
          <p:nvPr userDrawn="1"/>
        </p:nvGrpSpPr>
        <p:grpSpPr bwMode="auto">
          <a:xfrm>
            <a:off x="12469739" y="6697663"/>
            <a:ext cx="988755" cy="182562"/>
            <a:chOff x="6657" y="4430"/>
            <a:chExt cx="527" cy="121"/>
          </a:xfrm>
        </p:grpSpPr>
        <p:sp>
          <p:nvSpPr>
            <p:cNvPr id="1508394" name="Rectangle 42"/>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95" name="Rectangle 43"/>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96" name="Rectangle 44"/>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7" name="Rectangle 45"/>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grpSp>
      <p:grpSp>
        <p:nvGrpSpPr>
          <p:cNvPr id="8" name="Group 46"/>
          <p:cNvGrpSpPr>
            <a:grpSpLocks/>
          </p:cNvGrpSpPr>
          <p:nvPr userDrawn="1"/>
        </p:nvGrpSpPr>
        <p:grpSpPr bwMode="auto">
          <a:xfrm>
            <a:off x="12469739" y="5032375"/>
            <a:ext cx="988755" cy="184150"/>
            <a:chOff x="6657" y="3329"/>
            <a:chExt cx="527" cy="122"/>
          </a:xfrm>
        </p:grpSpPr>
        <p:sp>
          <p:nvSpPr>
            <p:cNvPr id="1508399" name="Rectangle 47"/>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0" name="Rectangle 48"/>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401" name="Rectangle 49"/>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02" name="Rectangle 50"/>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9" name="Group 51"/>
          <p:cNvGrpSpPr>
            <a:grpSpLocks/>
          </p:cNvGrpSpPr>
          <p:nvPr userDrawn="1"/>
        </p:nvGrpSpPr>
        <p:grpSpPr bwMode="auto">
          <a:xfrm>
            <a:off x="12469739" y="4600612"/>
            <a:ext cx="988755" cy="182563"/>
            <a:chOff x="6657" y="3043"/>
            <a:chExt cx="527" cy="121"/>
          </a:xfrm>
        </p:grpSpPr>
        <p:sp>
          <p:nvSpPr>
            <p:cNvPr id="1508404" name="Rectangle 52"/>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5" name="Rectangle 53"/>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406" name="Rectangle 54"/>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407" name="Rectangle 55"/>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grpSp>
      <p:grpSp>
        <p:nvGrpSpPr>
          <p:cNvPr id="10" name="Group 56"/>
          <p:cNvGrpSpPr>
            <a:grpSpLocks/>
          </p:cNvGrpSpPr>
          <p:nvPr userDrawn="1"/>
        </p:nvGrpSpPr>
        <p:grpSpPr bwMode="auto">
          <a:xfrm>
            <a:off x="12469739" y="4354513"/>
            <a:ext cx="988755" cy="184150"/>
            <a:chOff x="6657" y="2881"/>
            <a:chExt cx="527" cy="121"/>
          </a:xfrm>
        </p:grpSpPr>
        <p:sp>
          <p:nvSpPr>
            <p:cNvPr id="1508409" name="Rectangle 57"/>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endParaRPr lang="zh-CN" altLang="en-US">
                <a:solidFill>
                  <a:srgbClr val="000000"/>
                </a:solidFill>
              </a:endParaRPr>
            </a:p>
          </p:txBody>
        </p:sp>
        <p:sp>
          <p:nvSpPr>
            <p:cNvPr id="1508410" name="Rectangle 58"/>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endParaRPr lang="zh-CN" altLang="en-US">
                <a:solidFill>
                  <a:srgbClr val="000000"/>
                </a:solidFill>
              </a:endParaRPr>
            </a:p>
          </p:txBody>
        </p:sp>
        <p:sp>
          <p:nvSpPr>
            <p:cNvPr id="1508411" name="Rectangle 59"/>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12" name="Rectangle 60"/>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sp>
        <p:nvSpPr>
          <p:cNvPr id="1508413" name="Rectangle 61"/>
          <p:cNvSpPr>
            <a:spLocks noChangeArrowheads="1"/>
          </p:cNvSpPr>
          <p:nvPr userDrawn="1"/>
        </p:nvSpPr>
        <p:spPr bwMode="auto">
          <a:xfrm>
            <a:off x="12266596" y="2263775"/>
            <a:ext cx="1401397" cy="2654300"/>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配色参考方案：</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建议同一页面内不超过四种颜色，以下是９组配色方案，同一页面内只选择一组使用。</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（仅供参考）</a:t>
            </a:r>
          </a:p>
        </p:txBody>
      </p:sp>
      <p:sp>
        <p:nvSpPr>
          <p:cNvPr id="1508414" name="Rectangle 62"/>
          <p:cNvSpPr>
            <a:spLocks noChangeArrowheads="1"/>
          </p:cNvSpPr>
          <p:nvPr userDrawn="1"/>
        </p:nvSpPr>
        <p:spPr bwMode="auto">
          <a:xfrm>
            <a:off x="12266596" y="-61913"/>
            <a:ext cx="1401397" cy="838201"/>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客户或者合作伙伴的标志放在右上角</a:t>
            </a:r>
            <a:r>
              <a:rPr lang="en-US" altLang="zh-CN" sz="1200" b="0">
                <a:solidFill>
                  <a:srgbClr val="F8F8F8"/>
                </a:solidFill>
                <a:latin typeface="华文细黑" pitchFamily="2" charset="-122"/>
                <a:ea typeface="华文细黑" pitchFamily="2" charset="-122"/>
                <a:cs typeface="SimSun" pitchFamily="2" charset="-122"/>
              </a:rPr>
              <a:t>.</a:t>
            </a:r>
          </a:p>
        </p:txBody>
      </p:sp>
      <p:sp>
        <p:nvSpPr>
          <p:cNvPr id="64" name="Rectangle 19"/>
          <p:cNvSpPr>
            <a:spLocks noGrp="1" noChangeArrowheads="1"/>
          </p:cNvSpPr>
          <p:nvPr>
            <p:ph type="dt" sz="quarter" idx="2"/>
          </p:nvPr>
        </p:nvSpPr>
        <p:spPr bwMode="auto">
          <a:xfrm>
            <a:off x="876093" y="479426"/>
            <a:ext cx="1625178" cy="21544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400">
                <a:latin typeface="+mn-lt"/>
                <a:ea typeface="+mn-ea"/>
              </a:defRPr>
            </a:lvl1pPr>
          </a:lstStyle>
          <a:p>
            <a:pPr fontAlgn="auto">
              <a:spcBef>
                <a:spcPts val="0"/>
              </a:spcBef>
              <a:spcAft>
                <a:spcPts val="0"/>
              </a:spcAft>
              <a:buClrTx/>
              <a:buFont typeface="Wingdings" pitchFamily="2" charset="2"/>
              <a:buNone/>
              <a:defRPr/>
            </a:pPr>
            <a:endParaRPr lang="en-US" altLang="zh-CN" b="0" kern="0" dirty="0">
              <a:solidFill>
                <a:sysClr val="windowText" lastClr="000000"/>
              </a:solidFill>
              <a:latin typeface="FrutigerNext LT Medium"/>
            </a:endParaRPr>
          </a:p>
        </p:txBody>
      </p:sp>
      <p:sp>
        <p:nvSpPr>
          <p:cNvPr id="114" name="Text Box 5"/>
          <p:cNvSpPr txBox="1">
            <a:spLocks noChangeArrowheads="1"/>
          </p:cNvSpPr>
          <p:nvPr userDrawn="1"/>
        </p:nvSpPr>
        <p:spPr bwMode="auto">
          <a:xfrm>
            <a:off x="876075" y="6230938"/>
            <a:ext cx="314927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115" name="Picture 77" descr="Logo"/>
          <p:cNvPicPr>
            <a:picLocks noChangeAspect="1" noChangeArrowheads="1"/>
          </p:cNvPicPr>
          <p:nvPr userDrawn="1"/>
        </p:nvPicPr>
        <p:blipFill>
          <a:blip r:embed="rId2" cstate="email"/>
          <a:srcRect/>
          <a:stretch>
            <a:fillRect/>
          </a:stretch>
        </p:blipFill>
        <p:spPr bwMode="auto">
          <a:xfrm>
            <a:off x="10608110" y="5696823"/>
            <a:ext cx="706255" cy="704850"/>
          </a:xfrm>
          <a:prstGeom prst="rect">
            <a:avLst/>
          </a:prstGeom>
          <a:noFill/>
        </p:spPr>
      </p:pic>
    </p:spTree>
    <p:extLst>
      <p:ext uri="{BB962C8B-B14F-4D97-AF65-F5344CB8AC3E}">
        <p14:creationId xmlns:p14="http://schemas.microsoft.com/office/powerpoint/2010/main" val="448315674"/>
      </p:ext>
    </p:extLst>
  </p:cSld>
  <p:clrMapOvr>
    <a:masterClrMapping/>
  </p:clrMapOvr>
  <p:transition>
    <p:cu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070725168"/>
      </p:ext>
    </p:extLst>
  </p:cSld>
  <p:clrMapOvr>
    <a:masterClrMapping/>
  </p:clrMapOvr>
  <p:transition>
    <p:cu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86" y="4406937"/>
            <a:ext cx="10363676" cy="1362075"/>
          </a:xfrm>
        </p:spPr>
        <p:txBody>
          <a:bodyPr anchor="t"/>
          <a:lstStyle>
            <a:lvl1pPr algn="l">
              <a:defRPr sz="3999"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86" y="2906713"/>
            <a:ext cx="10363676" cy="1500187"/>
          </a:xfrm>
        </p:spPr>
        <p:txBody>
          <a:bodyPr anchor="b"/>
          <a:lstStyle>
            <a:lvl1pPr marL="0" indent="0">
              <a:buNone/>
              <a:defRPr sz="1999"/>
            </a:lvl1pPr>
            <a:lvl2pPr marL="457063" indent="0">
              <a:buNone/>
              <a:defRPr sz="1799"/>
            </a:lvl2pPr>
            <a:lvl3pPr marL="914126" indent="0">
              <a:buNone/>
              <a:defRPr sz="1600"/>
            </a:lvl3pPr>
            <a:lvl4pPr marL="1371189" indent="0">
              <a:buNone/>
              <a:defRPr sz="1400"/>
            </a:lvl4pPr>
            <a:lvl5pPr marL="1828251" indent="0">
              <a:buNone/>
              <a:defRPr sz="1400"/>
            </a:lvl5pPr>
            <a:lvl6pPr marL="2285314" indent="0">
              <a:buNone/>
              <a:defRPr sz="1400"/>
            </a:lvl6pPr>
            <a:lvl7pPr marL="2742377" indent="0">
              <a:buNone/>
              <a:defRPr sz="1400"/>
            </a:lvl7pPr>
            <a:lvl8pPr marL="3199440" indent="0">
              <a:buNone/>
              <a:defRPr sz="1400"/>
            </a:lvl8pPr>
            <a:lvl9pPr marL="3656503"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1891616757"/>
      </p:ext>
    </p:extLst>
  </p:cSld>
  <p:clrMapOvr>
    <a:masterClrMapping/>
  </p:clrMapOvr>
  <p:transition>
    <p:cu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80849" y="1600206"/>
            <a:ext cx="5410379"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343586" y="1600206"/>
            <a:ext cx="5410379"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919491013"/>
      </p:ext>
    </p:extLst>
  </p:cSld>
  <p:clrMapOvr>
    <a:masterClrMapping/>
  </p:clrMapOvr>
  <p:transition>
    <p:cu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44" y="274638"/>
            <a:ext cx="10973117"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65" y="1535113"/>
            <a:ext cx="5386572"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465" y="2174875"/>
            <a:ext cx="5386572"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5113"/>
            <a:ext cx="5389746"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875"/>
            <a:ext cx="5389746"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949730694"/>
      </p:ext>
    </p:extLst>
  </p:cSld>
  <p:clrMapOvr>
    <a:masterClrMapping/>
  </p:clrMapOvr>
  <p:transition>
    <p:cu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05456844"/>
      </p:ext>
    </p:extLst>
  </p:cSld>
  <p:clrMapOvr>
    <a:masterClrMapping/>
  </p:clrMapOvr>
  <p:transition>
    <p:cu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637409"/>
      </p:ext>
    </p:extLst>
  </p:cSld>
  <p:clrMapOvr>
    <a:masterClrMapping/>
  </p:clrMapOvr>
  <p:transition>
    <p:cu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3050"/>
            <a:ext cx="4010568" cy="1162050"/>
          </a:xfrm>
        </p:spPr>
        <p:txBody>
          <a:bodyPr anchor="b"/>
          <a:lstStyle>
            <a:lvl1pPr algn="l">
              <a:defRPr sz="1999"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26" y="273054"/>
            <a:ext cx="681653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5103"/>
            <a:ext cx="4010568"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828086947"/>
      </p:ext>
    </p:extLst>
  </p:cSld>
  <p:clrMapOvr>
    <a:masterClrMapping/>
  </p:clrMapOvr>
  <p:transition>
    <p:cu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56" y="4800600"/>
            <a:ext cx="7314883" cy="566738"/>
          </a:xfrm>
        </p:spPr>
        <p:txBody>
          <a:bodyPr anchor="b"/>
          <a:lstStyle>
            <a:lvl1pPr algn="l">
              <a:defRPr sz="1999"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56" y="612775"/>
            <a:ext cx="7314883"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2390156" y="5367338"/>
            <a:ext cx="7314883"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268802901"/>
      </p:ext>
    </p:extLst>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008650"/>
      </p:ext>
    </p:extLst>
  </p:cSld>
  <p:clrMapOvr>
    <a:masterClrMapping/>
  </p:clrMapOvr>
  <p:transition spd="slow"/>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30719744"/>
      </p:ext>
    </p:extLst>
  </p:cSld>
  <p:clrMapOvr>
    <a:masterClrMapping/>
  </p:clrMapOvr>
  <p:transition>
    <p:cu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11478" y="274641"/>
            <a:ext cx="2742486"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80849" y="274641"/>
            <a:ext cx="807827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43205798"/>
      </p:ext>
    </p:extLst>
  </p:cSld>
  <p:clrMapOvr>
    <a:masterClrMapping/>
  </p:clrMapOvr>
  <p:transition>
    <p:cu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1861" y="361107"/>
            <a:ext cx="10327540" cy="503473"/>
          </a:xfrm>
          <a:noFill/>
          <a:ln>
            <a:noFill/>
          </a:ln>
          <a:effectLst/>
          <a:extLst/>
        </p:spPr>
        <p:txBody>
          <a:bodyPr lIns="36000" tIns="36000" rIns="36000" bIns="36000" anchor="t">
            <a:spAutoFit/>
          </a:bodyPr>
          <a:lstStyle>
            <a:lvl1pPr>
              <a:defRPr lang="zh-CN" altLang="en-US" sz="2799" b="0" kern="1200">
                <a:latin typeface="FrutigerNext LT Medium" pitchFamily="34" charset="0"/>
              </a:defRPr>
            </a:lvl1pPr>
          </a:lstStyle>
          <a:p>
            <a:pPr lvl="0"/>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10" y="6489729"/>
            <a:ext cx="2796447" cy="455613"/>
          </a:xfrm>
          <a:prstGeom prst="rect">
            <a:avLst/>
          </a:prstGeom>
        </p:spPr>
        <p:txBody>
          <a:bodyPr/>
          <a:lstStyle>
            <a:lvl1pPr fontAlgn="auto">
              <a:spcBef>
                <a:spcPts val="0"/>
              </a:spcBef>
              <a:spcAft>
                <a:spcPts val="0"/>
              </a:spcAft>
              <a:defRPr>
                <a:latin typeface="+mn-lt"/>
                <a:ea typeface="+mn-ea"/>
              </a:defRPr>
            </a:lvl1pPr>
          </a:lstStyle>
          <a:p>
            <a:pPr>
              <a:buClrTx/>
              <a:buFontTx/>
              <a:buNone/>
              <a:defRPr/>
            </a:pPr>
            <a:r>
              <a:rPr lang="de-DE" altLang="zh-CN" b="0">
                <a:solidFill>
                  <a:srgbClr val="000000"/>
                </a:solidFill>
              </a:rPr>
              <a:t>Page </a:t>
            </a:r>
            <a:fld id="{04DB5B59-9FCD-4A19-ABF2-A60B6481EC16}" type="slidenum">
              <a:rPr lang="de-DE" altLang="zh-CN" b="0">
                <a:solidFill>
                  <a:srgbClr val="000000"/>
                </a:solidFill>
              </a:rPr>
              <a:pPr>
                <a:buClrTx/>
                <a:buFontTx/>
                <a:buNone/>
                <a:defRPr/>
              </a:pPr>
              <a:t>‹#›</a:t>
            </a:fld>
            <a:endParaRPr lang="en-GB" altLang="zh-CN" b="0">
              <a:solidFill>
                <a:srgbClr val="000000"/>
              </a:solidFill>
            </a:endParaRPr>
          </a:p>
        </p:txBody>
      </p:sp>
    </p:spTree>
    <p:extLst>
      <p:ext uri="{BB962C8B-B14F-4D97-AF65-F5344CB8AC3E}">
        <p14:creationId xmlns:p14="http://schemas.microsoft.com/office/powerpoint/2010/main" val="3056143011"/>
      </p:ext>
    </p:extLst>
  </p:cSld>
  <p:clrMapOvr>
    <a:masterClrMapping/>
  </p:clrMapOvr>
  <p:transition advClick="0"/>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33" y="325441"/>
            <a:ext cx="10176934" cy="871537"/>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007533" y="1628780"/>
            <a:ext cx="10176934" cy="4194175"/>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pic>
        <p:nvPicPr>
          <p:cNvPr id="4" name="Picture 115" descr="dd"/>
          <p:cNvPicPr>
            <a:picLocks noChangeAspect="1" noChangeArrowheads="1"/>
          </p:cNvPicPr>
          <p:nvPr userDrawn="1"/>
        </p:nvPicPr>
        <p:blipFill>
          <a:blip r:embed="rId2" cstate="email"/>
          <a:srcRect/>
          <a:stretch>
            <a:fillRect/>
          </a:stretch>
        </p:blipFill>
        <p:spPr bwMode="auto">
          <a:xfrm>
            <a:off x="0" y="6232525"/>
            <a:ext cx="12192000" cy="636588"/>
          </a:xfrm>
          <a:prstGeom prst="rect">
            <a:avLst/>
          </a:prstGeom>
          <a:noFill/>
          <a:ln w="9525">
            <a:noFill/>
            <a:miter lim="800000"/>
            <a:headEnd/>
            <a:tailEnd/>
          </a:ln>
        </p:spPr>
      </p:pic>
      <p:sp>
        <p:nvSpPr>
          <p:cNvPr id="5" name="Text Box 8"/>
          <p:cNvSpPr txBox="1">
            <a:spLocks noChangeArrowheads="1"/>
          </p:cNvSpPr>
          <p:nvPr userDrawn="1"/>
        </p:nvSpPr>
        <p:spPr bwMode="auto">
          <a:xfrm>
            <a:off x="652294" y="6438926"/>
            <a:ext cx="3485846" cy="263763"/>
          </a:xfrm>
          <a:prstGeom prst="rect">
            <a:avLst/>
          </a:prstGeom>
          <a:noFill/>
          <a:ln w="9525">
            <a:noFill/>
            <a:miter lim="800000"/>
            <a:headEnd/>
            <a:tailEnd/>
          </a:ln>
        </p:spPr>
        <p:txBody>
          <a:bodyPr wrap="square" lIns="78331" tIns="39166" rIns="78331" bIns="39166">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TECHNOLOGIES CO., LTD.</a:t>
            </a:r>
            <a:endParaRPr lang="en-US" altLang="zh-CN" sz="2100">
              <a:solidFill>
                <a:srgbClr val="000000"/>
              </a:solidFill>
              <a:ea typeface="MS PGothic" pitchFamily="34" charset="-128"/>
            </a:endParaRPr>
          </a:p>
        </p:txBody>
      </p:sp>
      <p:pic>
        <p:nvPicPr>
          <p:cNvPr id="6" name="Picture 9" descr="8"/>
          <p:cNvPicPr>
            <a:picLocks noChangeAspect="1" noChangeArrowheads="1"/>
          </p:cNvPicPr>
          <p:nvPr userDrawn="1"/>
        </p:nvPicPr>
        <p:blipFill>
          <a:blip r:embed="rId3" cstate="email"/>
          <a:srcRect/>
          <a:stretch>
            <a:fillRect/>
          </a:stretch>
        </p:blipFill>
        <p:spPr bwMode="auto">
          <a:xfrm>
            <a:off x="10384137" y="6391174"/>
            <a:ext cx="1336393" cy="311150"/>
          </a:xfrm>
          <a:prstGeom prst="rect">
            <a:avLst/>
          </a:prstGeom>
          <a:noFill/>
          <a:ln w="9525">
            <a:noFill/>
            <a:miter lim="800000"/>
            <a:headEnd/>
            <a:tailEnd/>
          </a:ln>
        </p:spPr>
      </p:pic>
      <p:sp>
        <p:nvSpPr>
          <p:cNvPr id="7" name="Rectangle 10"/>
          <p:cNvSpPr>
            <a:spLocks noGrp="1" noChangeArrowheads="1"/>
          </p:cNvSpPr>
          <p:nvPr>
            <p:ph type="dt" sz="half" idx="2"/>
          </p:nvPr>
        </p:nvSpPr>
        <p:spPr bwMode="auto">
          <a:xfrm>
            <a:off x="7398712" y="6400800"/>
            <a:ext cx="2794176"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0" hangingPunct="0">
              <a:lnSpc>
                <a:spcPct val="85000"/>
              </a:lnSpc>
              <a:defRPr sz="1200">
                <a:latin typeface="FrutigerNext LT Bold" pitchFamily="1" charset="0"/>
                <a:ea typeface="MS PGothic" pitchFamily="34" charset="-128"/>
              </a:defRPr>
            </a:lvl1pPr>
          </a:lstStyle>
          <a:p>
            <a:pPr>
              <a:buClrTx/>
              <a:buFontTx/>
              <a:buNone/>
              <a:defRPr/>
            </a:pPr>
            <a:r>
              <a:rPr lang="de-DE">
                <a:solidFill>
                  <a:srgbClr val="000000"/>
                </a:solidFill>
              </a:rPr>
              <a:t>Page </a:t>
            </a:r>
            <a:fld id="{86DE2288-1DB2-44E3-9959-D4FC6433692E}" type="slidenum">
              <a:rPr lang="de-DE">
                <a:solidFill>
                  <a:srgbClr val="000000"/>
                </a:solidFill>
              </a:rPr>
              <a:pPr>
                <a:buClrTx/>
                <a:buFontTx/>
                <a:buNone/>
                <a:defRPr/>
              </a:pPr>
              <a:t>‹#›</a:t>
            </a:fld>
            <a:endParaRPr lang="en-GB">
              <a:solidFill>
                <a:srgbClr val="000000"/>
              </a:solidFill>
            </a:endParaRPr>
          </a:p>
        </p:txBody>
      </p:sp>
      <p:sp>
        <p:nvSpPr>
          <p:cNvPr id="8" name="Rectangle 21"/>
          <p:cNvSpPr>
            <a:spLocks noChangeArrowheads="1"/>
          </p:cNvSpPr>
          <p:nvPr userDrawn="1"/>
        </p:nvSpPr>
        <p:spPr bwMode="auto">
          <a:xfrm>
            <a:off x="3891553" y="6438900"/>
            <a:ext cx="2161732" cy="261938"/>
          </a:xfrm>
          <a:prstGeom prst="rect">
            <a:avLst/>
          </a:prstGeom>
          <a:noFill/>
          <a:ln w="9525" algn="ctr">
            <a:noFill/>
            <a:miter lim="800000"/>
            <a:headEnd/>
            <a:tailEnd/>
          </a:ln>
          <a:effectLst/>
        </p:spPr>
        <p:txBody>
          <a:bodyPr wrap="square" lIns="78298" tIns="39148" rIns="78298" bIns="39148">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Confidential </a:t>
            </a: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33" y="325441"/>
            <a:ext cx="10176934" cy="871537"/>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007533" y="1628780"/>
            <a:ext cx="10176934" cy="4194175"/>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pic>
        <p:nvPicPr>
          <p:cNvPr id="4" name="Picture 115" descr="dd"/>
          <p:cNvPicPr>
            <a:picLocks noChangeAspect="1" noChangeArrowheads="1"/>
          </p:cNvPicPr>
          <p:nvPr userDrawn="1"/>
        </p:nvPicPr>
        <p:blipFill>
          <a:blip r:embed="rId2" cstate="email"/>
          <a:srcRect/>
          <a:stretch>
            <a:fillRect/>
          </a:stretch>
        </p:blipFill>
        <p:spPr bwMode="auto">
          <a:xfrm>
            <a:off x="0" y="6232525"/>
            <a:ext cx="12192000" cy="636588"/>
          </a:xfrm>
          <a:prstGeom prst="rect">
            <a:avLst/>
          </a:prstGeom>
          <a:noFill/>
          <a:ln w="9525">
            <a:noFill/>
            <a:miter lim="800000"/>
            <a:headEnd/>
            <a:tailEnd/>
          </a:ln>
        </p:spPr>
      </p:pic>
      <p:sp>
        <p:nvSpPr>
          <p:cNvPr id="5" name="Text Box 8"/>
          <p:cNvSpPr txBox="1">
            <a:spLocks noChangeArrowheads="1"/>
          </p:cNvSpPr>
          <p:nvPr userDrawn="1"/>
        </p:nvSpPr>
        <p:spPr bwMode="auto">
          <a:xfrm>
            <a:off x="652294" y="6438926"/>
            <a:ext cx="3485846" cy="263763"/>
          </a:xfrm>
          <a:prstGeom prst="rect">
            <a:avLst/>
          </a:prstGeom>
          <a:noFill/>
          <a:ln w="9525">
            <a:noFill/>
            <a:miter lim="800000"/>
            <a:headEnd/>
            <a:tailEnd/>
          </a:ln>
        </p:spPr>
        <p:txBody>
          <a:bodyPr wrap="square" lIns="78331" tIns="39166" rIns="78331" bIns="39166">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TECHNOLOGIES CO., LTD.</a:t>
            </a:r>
            <a:endParaRPr lang="en-US" altLang="zh-CN" sz="2100">
              <a:solidFill>
                <a:srgbClr val="000000"/>
              </a:solidFill>
              <a:ea typeface="MS PGothic" pitchFamily="34" charset="-128"/>
            </a:endParaRPr>
          </a:p>
        </p:txBody>
      </p:sp>
      <p:pic>
        <p:nvPicPr>
          <p:cNvPr id="6" name="Picture 9" descr="8"/>
          <p:cNvPicPr>
            <a:picLocks noChangeAspect="1" noChangeArrowheads="1"/>
          </p:cNvPicPr>
          <p:nvPr userDrawn="1"/>
        </p:nvPicPr>
        <p:blipFill>
          <a:blip r:embed="rId3" cstate="email"/>
          <a:srcRect/>
          <a:stretch>
            <a:fillRect/>
          </a:stretch>
        </p:blipFill>
        <p:spPr bwMode="auto">
          <a:xfrm>
            <a:off x="10384137" y="6391174"/>
            <a:ext cx="1336393" cy="311150"/>
          </a:xfrm>
          <a:prstGeom prst="rect">
            <a:avLst/>
          </a:prstGeom>
          <a:noFill/>
          <a:ln w="9525">
            <a:noFill/>
            <a:miter lim="800000"/>
            <a:headEnd/>
            <a:tailEnd/>
          </a:ln>
        </p:spPr>
      </p:pic>
      <p:sp>
        <p:nvSpPr>
          <p:cNvPr id="7" name="Rectangle 10"/>
          <p:cNvSpPr>
            <a:spLocks noGrp="1" noChangeArrowheads="1"/>
          </p:cNvSpPr>
          <p:nvPr>
            <p:ph type="dt" sz="half" idx="2"/>
          </p:nvPr>
        </p:nvSpPr>
        <p:spPr bwMode="auto">
          <a:xfrm>
            <a:off x="7398712" y="6400800"/>
            <a:ext cx="2794176"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0" hangingPunct="0">
              <a:lnSpc>
                <a:spcPct val="85000"/>
              </a:lnSpc>
              <a:defRPr sz="1200">
                <a:latin typeface="FrutigerNext LT Bold" pitchFamily="1" charset="0"/>
                <a:ea typeface="MS PGothic" pitchFamily="34" charset="-128"/>
              </a:defRPr>
            </a:lvl1pPr>
          </a:lstStyle>
          <a:p>
            <a:pPr>
              <a:buClrTx/>
              <a:buFontTx/>
              <a:buNone/>
              <a:defRPr/>
            </a:pPr>
            <a:r>
              <a:rPr lang="de-DE">
                <a:solidFill>
                  <a:srgbClr val="000000"/>
                </a:solidFill>
              </a:rPr>
              <a:t>Page </a:t>
            </a:r>
            <a:fld id="{86DE2288-1DB2-44E3-9959-D4FC6433692E}" type="slidenum">
              <a:rPr lang="de-DE">
                <a:solidFill>
                  <a:srgbClr val="000000"/>
                </a:solidFill>
              </a:rPr>
              <a:pPr>
                <a:buClrTx/>
                <a:buFontTx/>
                <a:buNone/>
                <a:defRPr/>
              </a:pPr>
              <a:t>‹#›</a:t>
            </a:fld>
            <a:endParaRPr lang="en-GB">
              <a:solidFill>
                <a:srgbClr val="000000"/>
              </a:solidFill>
            </a:endParaRPr>
          </a:p>
        </p:txBody>
      </p:sp>
      <p:sp>
        <p:nvSpPr>
          <p:cNvPr id="8" name="Rectangle 21"/>
          <p:cNvSpPr>
            <a:spLocks noChangeArrowheads="1"/>
          </p:cNvSpPr>
          <p:nvPr userDrawn="1"/>
        </p:nvSpPr>
        <p:spPr bwMode="auto">
          <a:xfrm>
            <a:off x="3891553" y="6438900"/>
            <a:ext cx="2161732" cy="261938"/>
          </a:xfrm>
          <a:prstGeom prst="rect">
            <a:avLst/>
          </a:prstGeom>
          <a:noFill/>
          <a:ln w="9525" algn="ctr">
            <a:noFill/>
            <a:miter lim="800000"/>
            <a:headEnd/>
            <a:tailEnd/>
          </a:ln>
          <a:effectLst/>
        </p:spPr>
        <p:txBody>
          <a:bodyPr wrap="square" lIns="78298" tIns="39148" rIns="78298" bIns="39148">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Confidential </a:t>
            </a: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33" y="325441"/>
            <a:ext cx="10176934" cy="871537"/>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007533" y="1628780"/>
            <a:ext cx="10176934" cy="4194175"/>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pic>
        <p:nvPicPr>
          <p:cNvPr id="4" name="Picture 115" descr="dd"/>
          <p:cNvPicPr>
            <a:picLocks noChangeAspect="1" noChangeArrowheads="1"/>
          </p:cNvPicPr>
          <p:nvPr userDrawn="1"/>
        </p:nvPicPr>
        <p:blipFill>
          <a:blip r:embed="rId2" cstate="email"/>
          <a:srcRect/>
          <a:stretch>
            <a:fillRect/>
          </a:stretch>
        </p:blipFill>
        <p:spPr bwMode="auto">
          <a:xfrm>
            <a:off x="0" y="6232525"/>
            <a:ext cx="12192000" cy="636588"/>
          </a:xfrm>
          <a:prstGeom prst="rect">
            <a:avLst/>
          </a:prstGeom>
          <a:noFill/>
          <a:ln w="9525">
            <a:noFill/>
            <a:miter lim="800000"/>
            <a:headEnd/>
            <a:tailEnd/>
          </a:ln>
        </p:spPr>
      </p:pic>
      <p:sp>
        <p:nvSpPr>
          <p:cNvPr id="5" name="Text Box 8"/>
          <p:cNvSpPr txBox="1">
            <a:spLocks noChangeArrowheads="1"/>
          </p:cNvSpPr>
          <p:nvPr userDrawn="1"/>
        </p:nvSpPr>
        <p:spPr bwMode="auto">
          <a:xfrm>
            <a:off x="652294" y="6438926"/>
            <a:ext cx="3485846" cy="263763"/>
          </a:xfrm>
          <a:prstGeom prst="rect">
            <a:avLst/>
          </a:prstGeom>
          <a:noFill/>
          <a:ln w="9525">
            <a:noFill/>
            <a:miter lim="800000"/>
            <a:headEnd/>
            <a:tailEnd/>
          </a:ln>
        </p:spPr>
        <p:txBody>
          <a:bodyPr wrap="square" lIns="78331" tIns="39166" rIns="78331" bIns="39166">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TECHNOLOGIES CO., LTD.</a:t>
            </a:r>
            <a:endParaRPr lang="en-US" altLang="zh-CN" sz="2100">
              <a:solidFill>
                <a:srgbClr val="000000"/>
              </a:solidFill>
              <a:ea typeface="MS PGothic" pitchFamily="34" charset="-128"/>
            </a:endParaRPr>
          </a:p>
        </p:txBody>
      </p:sp>
      <p:pic>
        <p:nvPicPr>
          <p:cNvPr id="6" name="Picture 9" descr="8"/>
          <p:cNvPicPr>
            <a:picLocks noChangeAspect="1" noChangeArrowheads="1"/>
          </p:cNvPicPr>
          <p:nvPr userDrawn="1"/>
        </p:nvPicPr>
        <p:blipFill>
          <a:blip r:embed="rId3" cstate="email"/>
          <a:srcRect/>
          <a:stretch>
            <a:fillRect/>
          </a:stretch>
        </p:blipFill>
        <p:spPr bwMode="auto">
          <a:xfrm>
            <a:off x="10384137" y="6391174"/>
            <a:ext cx="1336393" cy="311150"/>
          </a:xfrm>
          <a:prstGeom prst="rect">
            <a:avLst/>
          </a:prstGeom>
          <a:noFill/>
          <a:ln w="9525">
            <a:noFill/>
            <a:miter lim="800000"/>
            <a:headEnd/>
            <a:tailEnd/>
          </a:ln>
        </p:spPr>
      </p:pic>
      <p:sp>
        <p:nvSpPr>
          <p:cNvPr id="7" name="Rectangle 10"/>
          <p:cNvSpPr>
            <a:spLocks noGrp="1" noChangeArrowheads="1"/>
          </p:cNvSpPr>
          <p:nvPr>
            <p:ph type="dt" sz="half" idx="2"/>
          </p:nvPr>
        </p:nvSpPr>
        <p:spPr bwMode="auto">
          <a:xfrm>
            <a:off x="7398712" y="6400800"/>
            <a:ext cx="2794176"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0" hangingPunct="0">
              <a:lnSpc>
                <a:spcPct val="85000"/>
              </a:lnSpc>
              <a:defRPr sz="1200">
                <a:latin typeface="FrutigerNext LT Bold" pitchFamily="1" charset="0"/>
                <a:ea typeface="MS PGothic" pitchFamily="34" charset="-128"/>
              </a:defRPr>
            </a:lvl1pPr>
          </a:lstStyle>
          <a:p>
            <a:pPr>
              <a:buClrTx/>
              <a:buFontTx/>
              <a:buNone/>
              <a:defRPr/>
            </a:pPr>
            <a:r>
              <a:rPr lang="de-DE">
                <a:solidFill>
                  <a:srgbClr val="000000"/>
                </a:solidFill>
              </a:rPr>
              <a:t>Page </a:t>
            </a:r>
            <a:fld id="{86DE2288-1DB2-44E3-9959-D4FC6433692E}" type="slidenum">
              <a:rPr lang="de-DE">
                <a:solidFill>
                  <a:srgbClr val="000000"/>
                </a:solidFill>
              </a:rPr>
              <a:pPr>
                <a:buClrTx/>
                <a:buFontTx/>
                <a:buNone/>
                <a:defRPr/>
              </a:pPr>
              <a:t>‹#›</a:t>
            </a:fld>
            <a:endParaRPr lang="en-GB">
              <a:solidFill>
                <a:srgbClr val="000000"/>
              </a:solidFill>
            </a:endParaRPr>
          </a:p>
        </p:txBody>
      </p:sp>
      <p:sp>
        <p:nvSpPr>
          <p:cNvPr id="8" name="Rectangle 21"/>
          <p:cNvSpPr>
            <a:spLocks noChangeArrowheads="1"/>
          </p:cNvSpPr>
          <p:nvPr userDrawn="1"/>
        </p:nvSpPr>
        <p:spPr bwMode="auto">
          <a:xfrm>
            <a:off x="3891553" y="6438900"/>
            <a:ext cx="2161732" cy="261938"/>
          </a:xfrm>
          <a:prstGeom prst="rect">
            <a:avLst/>
          </a:prstGeom>
          <a:noFill/>
          <a:ln w="9525" algn="ctr">
            <a:noFill/>
            <a:miter lim="800000"/>
            <a:headEnd/>
            <a:tailEnd/>
          </a:ln>
          <a:effectLst/>
        </p:spPr>
        <p:txBody>
          <a:bodyPr wrap="square" lIns="78298" tIns="39148" rIns="78298" bIns="39148">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Confidential </a:t>
            </a: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33" y="325441"/>
            <a:ext cx="10176934" cy="871537"/>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007533" y="1628780"/>
            <a:ext cx="10176934" cy="4194175"/>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pic>
        <p:nvPicPr>
          <p:cNvPr id="4" name="Picture 115" descr="dd"/>
          <p:cNvPicPr>
            <a:picLocks noChangeAspect="1" noChangeArrowheads="1"/>
          </p:cNvPicPr>
          <p:nvPr userDrawn="1"/>
        </p:nvPicPr>
        <p:blipFill>
          <a:blip r:embed="rId2" cstate="email"/>
          <a:srcRect/>
          <a:stretch>
            <a:fillRect/>
          </a:stretch>
        </p:blipFill>
        <p:spPr bwMode="auto">
          <a:xfrm>
            <a:off x="0" y="6232525"/>
            <a:ext cx="12192000" cy="636588"/>
          </a:xfrm>
          <a:prstGeom prst="rect">
            <a:avLst/>
          </a:prstGeom>
          <a:noFill/>
          <a:ln w="9525">
            <a:noFill/>
            <a:miter lim="800000"/>
            <a:headEnd/>
            <a:tailEnd/>
          </a:ln>
        </p:spPr>
      </p:pic>
      <p:sp>
        <p:nvSpPr>
          <p:cNvPr id="5" name="Text Box 8"/>
          <p:cNvSpPr txBox="1">
            <a:spLocks noChangeArrowheads="1"/>
          </p:cNvSpPr>
          <p:nvPr userDrawn="1"/>
        </p:nvSpPr>
        <p:spPr bwMode="auto">
          <a:xfrm>
            <a:off x="652294" y="6438926"/>
            <a:ext cx="3485846" cy="263763"/>
          </a:xfrm>
          <a:prstGeom prst="rect">
            <a:avLst/>
          </a:prstGeom>
          <a:noFill/>
          <a:ln w="9525">
            <a:noFill/>
            <a:miter lim="800000"/>
            <a:headEnd/>
            <a:tailEnd/>
          </a:ln>
        </p:spPr>
        <p:txBody>
          <a:bodyPr wrap="square" lIns="78331" tIns="39166" rIns="78331" bIns="39166">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TECHNOLOGIES CO., LTD.</a:t>
            </a:r>
            <a:endParaRPr lang="en-US" altLang="zh-CN" sz="2100">
              <a:solidFill>
                <a:srgbClr val="000000"/>
              </a:solidFill>
              <a:ea typeface="MS PGothic" pitchFamily="34" charset="-128"/>
            </a:endParaRPr>
          </a:p>
        </p:txBody>
      </p:sp>
      <p:pic>
        <p:nvPicPr>
          <p:cNvPr id="6" name="Picture 9" descr="8"/>
          <p:cNvPicPr>
            <a:picLocks noChangeAspect="1" noChangeArrowheads="1"/>
          </p:cNvPicPr>
          <p:nvPr userDrawn="1"/>
        </p:nvPicPr>
        <p:blipFill>
          <a:blip r:embed="rId3" cstate="email"/>
          <a:srcRect/>
          <a:stretch>
            <a:fillRect/>
          </a:stretch>
        </p:blipFill>
        <p:spPr bwMode="auto">
          <a:xfrm>
            <a:off x="10384137" y="6391174"/>
            <a:ext cx="1336393" cy="311150"/>
          </a:xfrm>
          <a:prstGeom prst="rect">
            <a:avLst/>
          </a:prstGeom>
          <a:noFill/>
          <a:ln w="9525">
            <a:noFill/>
            <a:miter lim="800000"/>
            <a:headEnd/>
            <a:tailEnd/>
          </a:ln>
        </p:spPr>
      </p:pic>
      <p:sp>
        <p:nvSpPr>
          <p:cNvPr id="7" name="Rectangle 10"/>
          <p:cNvSpPr>
            <a:spLocks noGrp="1" noChangeArrowheads="1"/>
          </p:cNvSpPr>
          <p:nvPr>
            <p:ph type="dt" sz="half" idx="2"/>
          </p:nvPr>
        </p:nvSpPr>
        <p:spPr bwMode="auto">
          <a:xfrm>
            <a:off x="7398712" y="6400800"/>
            <a:ext cx="2794176"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0" hangingPunct="0">
              <a:lnSpc>
                <a:spcPct val="85000"/>
              </a:lnSpc>
              <a:defRPr sz="1200">
                <a:latin typeface="FrutigerNext LT Bold" pitchFamily="1" charset="0"/>
                <a:ea typeface="MS PGothic" pitchFamily="34" charset="-128"/>
              </a:defRPr>
            </a:lvl1pPr>
          </a:lstStyle>
          <a:p>
            <a:pPr>
              <a:buClrTx/>
              <a:buFontTx/>
              <a:buNone/>
              <a:defRPr/>
            </a:pPr>
            <a:r>
              <a:rPr lang="de-DE">
                <a:solidFill>
                  <a:srgbClr val="000000"/>
                </a:solidFill>
              </a:rPr>
              <a:t>Page </a:t>
            </a:r>
            <a:fld id="{86DE2288-1DB2-44E3-9959-D4FC6433692E}" type="slidenum">
              <a:rPr lang="de-DE">
                <a:solidFill>
                  <a:srgbClr val="000000"/>
                </a:solidFill>
              </a:rPr>
              <a:pPr>
                <a:buClrTx/>
                <a:buFontTx/>
                <a:buNone/>
                <a:defRPr/>
              </a:pPr>
              <a:t>‹#›</a:t>
            </a:fld>
            <a:endParaRPr lang="en-GB">
              <a:solidFill>
                <a:srgbClr val="000000"/>
              </a:solidFill>
            </a:endParaRPr>
          </a:p>
        </p:txBody>
      </p:sp>
      <p:sp>
        <p:nvSpPr>
          <p:cNvPr id="8" name="Rectangle 21"/>
          <p:cNvSpPr>
            <a:spLocks noChangeArrowheads="1"/>
          </p:cNvSpPr>
          <p:nvPr userDrawn="1"/>
        </p:nvSpPr>
        <p:spPr bwMode="auto">
          <a:xfrm>
            <a:off x="3891553" y="6438900"/>
            <a:ext cx="2161732" cy="261938"/>
          </a:xfrm>
          <a:prstGeom prst="rect">
            <a:avLst/>
          </a:prstGeom>
          <a:noFill/>
          <a:ln w="9525" algn="ctr">
            <a:noFill/>
            <a:miter lim="800000"/>
            <a:headEnd/>
            <a:tailEnd/>
          </a:ln>
          <a:effectLst/>
        </p:spPr>
        <p:txBody>
          <a:bodyPr wrap="square" lIns="78298" tIns="39148" rIns="78298" bIns="39148">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Confidential </a:t>
            </a: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33" y="325441"/>
            <a:ext cx="10176934" cy="871537"/>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007533" y="1628780"/>
            <a:ext cx="10176934" cy="4194175"/>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pic>
        <p:nvPicPr>
          <p:cNvPr id="4" name="Picture 115" descr="dd"/>
          <p:cNvPicPr>
            <a:picLocks noChangeAspect="1" noChangeArrowheads="1"/>
          </p:cNvPicPr>
          <p:nvPr userDrawn="1"/>
        </p:nvPicPr>
        <p:blipFill>
          <a:blip r:embed="rId2" cstate="email"/>
          <a:srcRect/>
          <a:stretch>
            <a:fillRect/>
          </a:stretch>
        </p:blipFill>
        <p:spPr bwMode="auto">
          <a:xfrm>
            <a:off x="0" y="6232525"/>
            <a:ext cx="12192000" cy="636588"/>
          </a:xfrm>
          <a:prstGeom prst="rect">
            <a:avLst/>
          </a:prstGeom>
          <a:noFill/>
          <a:ln w="9525">
            <a:noFill/>
            <a:miter lim="800000"/>
            <a:headEnd/>
            <a:tailEnd/>
          </a:ln>
        </p:spPr>
      </p:pic>
      <p:sp>
        <p:nvSpPr>
          <p:cNvPr id="5" name="Text Box 8"/>
          <p:cNvSpPr txBox="1">
            <a:spLocks noChangeArrowheads="1"/>
          </p:cNvSpPr>
          <p:nvPr userDrawn="1"/>
        </p:nvSpPr>
        <p:spPr bwMode="auto">
          <a:xfrm>
            <a:off x="652294" y="6438926"/>
            <a:ext cx="3485846" cy="263763"/>
          </a:xfrm>
          <a:prstGeom prst="rect">
            <a:avLst/>
          </a:prstGeom>
          <a:noFill/>
          <a:ln w="9525">
            <a:noFill/>
            <a:miter lim="800000"/>
            <a:headEnd/>
            <a:tailEnd/>
          </a:ln>
        </p:spPr>
        <p:txBody>
          <a:bodyPr wrap="square" lIns="78331" tIns="39166" rIns="78331" bIns="39166">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TECHNOLOGIES CO., LTD.</a:t>
            </a:r>
            <a:endParaRPr lang="en-US" altLang="zh-CN" sz="2100">
              <a:solidFill>
                <a:srgbClr val="000000"/>
              </a:solidFill>
              <a:ea typeface="MS PGothic" pitchFamily="34" charset="-128"/>
            </a:endParaRPr>
          </a:p>
        </p:txBody>
      </p:sp>
      <p:pic>
        <p:nvPicPr>
          <p:cNvPr id="6" name="Picture 9" descr="8"/>
          <p:cNvPicPr>
            <a:picLocks noChangeAspect="1" noChangeArrowheads="1"/>
          </p:cNvPicPr>
          <p:nvPr userDrawn="1"/>
        </p:nvPicPr>
        <p:blipFill>
          <a:blip r:embed="rId3" cstate="email"/>
          <a:srcRect/>
          <a:stretch>
            <a:fillRect/>
          </a:stretch>
        </p:blipFill>
        <p:spPr bwMode="auto">
          <a:xfrm>
            <a:off x="10384137" y="6391174"/>
            <a:ext cx="1336393" cy="311150"/>
          </a:xfrm>
          <a:prstGeom prst="rect">
            <a:avLst/>
          </a:prstGeom>
          <a:noFill/>
          <a:ln w="9525">
            <a:noFill/>
            <a:miter lim="800000"/>
            <a:headEnd/>
            <a:tailEnd/>
          </a:ln>
        </p:spPr>
      </p:pic>
      <p:sp>
        <p:nvSpPr>
          <p:cNvPr id="7" name="Rectangle 10"/>
          <p:cNvSpPr>
            <a:spLocks noGrp="1" noChangeArrowheads="1"/>
          </p:cNvSpPr>
          <p:nvPr>
            <p:ph type="dt" sz="half" idx="2"/>
          </p:nvPr>
        </p:nvSpPr>
        <p:spPr bwMode="auto">
          <a:xfrm>
            <a:off x="7398712" y="6400800"/>
            <a:ext cx="2794176"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0" hangingPunct="0">
              <a:lnSpc>
                <a:spcPct val="85000"/>
              </a:lnSpc>
              <a:defRPr sz="1200">
                <a:latin typeface="FrutigerNext LT Bold" pitchFamily="1" charset="0"/>
                <a:ea typeface="MS PGothic" pitchFamily="34" charset="-128"/>
              </a:defRPr>
            </a:lvl1pPr>
          </a:lstStyle>
          <a:p>
            <a:pPr>
              <a:buClrTx/>
              <a:buFontTx/>
              <a:buNone/>
              <a:defRPr/>
            </a:pPr>
            <a:r>
              <a:rPr lang="de-DE">
                <a:solidFill>
                  <a:srgbClr val="000000"/>
                </a:solidFill>
              </a:rPr>
              <a:t>Page </a:t>
            </a:r>
            <a:fld id="{86DE2288-1DB2-44E3-9959-D4FC6433692E}" type="slidenum">
              <a:rPr lang="de-DE">
                <a:solidFill>
                  <a:srgbClr val="000000"/>
                </a:solidFill>
              </a:rPr>
              <a:pPr>
                <a:buClrTx/>
                <a:buFontTx/>
                <a:buNone/>
                <a:defRPr/>
              </a:pPr>
              <a:t>‹#›</a:t>
            </a:fld>
            <a:endParaRPr lang="en-GB">
              <a:solidFill>
                <a:srgbClr val="000000"/>
              </a:solidFill>
            </a:endParaRPr>
          </a:p>
        </p:txBody>
      </p:sp>
      <p:sp>
        <p:nvSpPr>
          <p:cNvPr id="8" name="Rectangle 21"/>
          <p:cNvSpPr>
            <a:spLocks noChangeArrowheads="1"/>
          </p:cNvSpPr>
          <p:nvPr userDrawn="1"/>
        </p:nvSpPr>
        <p:spPr bwMode="auto">
          <a:xfrm>
            <a:off x="3891553" y="6438900"/>
            <a:ext cx="2161732" cy="261938"/>
          </a:xfrm>
          <a:prstGeom prst="rect">
            <a:avLst/>
          </a:prstGeom>
          <a:noFill/>
          <a:ln w="9525" algn="ctr">
            <a:noFill/>
            <a:miter lim="800000"/>
            <a:headEnd/>
            <a:tailEnd/>
          </a:ln>
          <a:effectLst/>
        </p:spPr>
        <p:txBody>
          <a:bodyPr wrap="square" lIns="78298" tIns="39148" rIns="78298" bIns="39148">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Confidential </a:t>
            </a: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423" y="274589"/>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431" y="1599834"/>
            <a:ext cx="10973117" cy="4524915"/>
          </a:xfrm>
        </p:spPr>
        <p:txBody>
          <a:bodyPr/>
          <a:lstStyle/>
          <a:p>
            <a:pPr lvl="0"/>
            <a:endParaRPr lang="zh-CN" altLang="en-US" noProof="0"/>
          </a:p>
        </p:txBody>
      </p:sp>
    </p:spTree>
    <p:extLst>
      <p:ext uri="{BB962C8B-B14F-4D97-AF65-F5344CB8AC3E}">
        <p14:creationId xmlns:p14="http://schemas.microsoft.com/office/powerpoint/2010/main" val="3832961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0853" y="488950"/>
            <a:ext cx="10973117" cy="1143000"/>
          </a:xfrm>
          <a:prstGeom prst="rect">
            <a:avLst/>
          </a:prstGeom>
        </p:spPr>
        <p:txBody>
          <a:bodyPr/>
          <a:lstStyle>
            <a:lvl1pPr marL="0" marR="0" indent="0" algn="l" defTabSz="914400" rtl="0" eaLnBrk="1" fontAlgn="base" latinLnBrk="0" hangingPunct="1">
              <a:lnSpc>
                <a:spcPct val="100000"/>
              </a:lnSpc>
              <a:spcBef>
                <a:spcPct val="0"/>
              </a:spcBef>
              <a:spcAft>
                <a:spcPct val="0"/>
              </a:spcAft>
              <a:buClrTx/>
              <a:buSzTx/>
              <a:buFontTx/>
              <a:buNone/>
              <a:tabLst/>
              <a:defRPr>
                <a:solidFill>
                  <a:schemeClr val="tx1">
                    <a:lumMod val="75000"/>
                    <a:lumOff val="25000"/>
                  </a:schemeClr>
                </a:solidFill>
                <a:latin typeface="FrutigerNext LT Light" pitchFamily="34" charset="0"/>
                <a:ea typeface="微软雅黑" pitchFamily="34" charset="-122"/>
              </a:defRPr>
            </a:lvl1pPr>
          </a:lstStyle>
          <a:p>
            <a:r>
              <a:rPr lang="en-US" altLang="zh-CN" dirty="0" smtClean="0"/>
              <a:t>Content</a:t>
            </a:r>
            <a:endParaRPr lang="zh-CN" altLang="en-US" dirty="0"/>
          </a:p>
        </p:txBody>
      </p:sp>
      <p:sp>
        <p:nvSpPr>
          <p:cNvPr id="4" name="文本占位符 3"/>
          <p:cNvSpPr>
            <a:spLocks noGrp="1"/>
          </p:cNvSpPr>
          <p:nvPr>
            <p:ph type="body" sz="quarter" idx="10" hasCustomPrompt="1"/>
          </p:nvPr>
        </p:nvSpPr>
        <p:spPr>
          <a:xfrm>
            <a:off x="811002" y="1803400"/>
            <a:ext cx="10468424" cy="4073525"/>
          </a:xfrm>
          <a:prstGeom prst="rect">
            <a:avLst/>
          </a:prstGeom>
        </p:spPr>
        <p:txBody>
          <a:bodyPr/>
          <a:lstStyle>
            <a:lvl1pPr>
              <a:defRPr>
                <a:solidFill>
                  <a:schemeClr val="tx1">
                    <a:lumMod val="75000"/>
                    <a:lumOff val="25000"/>
                  </a:schemeClr>
                </a:solidFill>
                <a:latin typeface="微软雅黑" pitchFamily="34" charset="-122"/>
                <a:ea typeface="微软雅黑" pitchFamily="34" charset="-122"/>
              </a:defRPr>
            </a:lvl1pPr>
          </a:lstStyle>
          <a:p>
            <a:pPr lvl="0"/>
            <a:r>
              <a:rPr lang="zh-CN" altLang="en-US" dirty="0" smtClean="0"/>
              <a:t>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Tree>
    <p:extLst>
      <p:ext uri="{BB962C8B-B14F-4D97-AF65-F5344CB8AC3E}">
        <p14:creationId xmlns:p14="http://schemas.microsoft.com/office/powerpoint/2010/main" val="1510604142"/>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cSld name="SP">
    <p:spTree>
      <p:nvGrpSpPr>
        <p:cNvPr id="1" name=""/>
        <p:cNvGrpSpPr/>
        <p:nvPr/>
      </p:nvGrpSpPr>
      <p:grpSpPr>
        <a:xfrm>
          <a:off x="0" y="0"/>
          <a:ext cx="0" cy="0"/>
          <a:chOff x="0" y="0"/>
          <a:chExt cx="0" cy="0"/>
        </a:xfrm>
      </p:grpSpPr>
      <p:sp>
        <p:nvSpPr>
          <p:cNvPr id="2" name="标题 1"/>
          <p:cNvSpPr>
            <a:spLocks noGrp="1"/>
          </p:cNvSpPr>
          <p:nvPr>
            <p:ph type="title"/>
          </p:nvPr>
        </p:nvSpPr>
        <p:spPr>
          <a:xfrm>
            <a:off x="342830" y="0"/>
            <a:ext cx="11563514" cy="1143000"/>
          </a:xfrm>
        </p:spPr>
        <p:txBody>
          <a:bodyPr/>
          <a:lstStyle>
            <a:lvl1pPr>
              <a:defRPr sz="2800">
                <a:solidFill>
                  <a:srgbClr val="3E5D82"/>
                </a:solidFill>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33" y="325441"/>
            <a:ext cx="10176934" cy="871537"/>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007533" y="1628780"/>
            <a:ext cx="10176934" cy="4194175"/>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pic>
        <p:nvPicPr>
          <p:cNvPr id="4" name="Picture 115" descr="dd"/>
          <p:cNvPicPr>
            <a:picLocks noChangeAspect="1" noChangeArrowheads="1"/>
          </p:cNvPicPr>
          <p:nvPr userDrawn="1"/>
        </p:nvPicPr>
        <p:blipFill>
          <a:blip r:embed="rId2" cstate="email"/>
          <a:srcRect/>
          <a:stretch>
            <a:fillRect/>
          </a:stretch>
        </p:blipFill>
        <p:spPr bwMode="auto">
          <a:xfrm>
            <a:off x="0" y="6232525"/>
            <a:ext cx="12192000" cy="636588"/>
          </a:xfrm>
          <a:prstGeom prst="rect">
            <a:avLst/>
          </a:prstGeom>
          <a:noFill/>
          <a:ln w="9525">
            <a:noFill/>
            <a:miter lim="800000"/>
            <a:headEnd/>
            <a:tailEnd/>
          </a:ln>
        </p:spPr>
      </p:pic>
      <p:sp>
        <p:nvSpPr>
          <p:cNvPr id="5" name="Text Box 8"/>
          <p:cNvSpPr txBox="1">
            <a:spLocks noChangeArrowheads="1"/>
          </p:cNvSpPr>
          <p:nvPr userDrawn="1"/>
        </p:nvSpPr>
        <p:spPr bwMode="auto">
          <a:xfrm>
            <a:off x="652294" y="6438926"/>
            <a:ext cx="3485846" cy="263763"/>
          </a:xfrm>
          <a:prstGeom prst="rect">
            <a:avLst/>
          </a:prstGeom>
          <a:noFill/>
          <a:ln w="9525">
            <a:noFill/>
            <a:miter lim="800000"/>
            <a:headEnd/>
            <a:tailEnd/>
          </a:ln>
        </p:spPr>
        <p:txBody>
          <a:bodyPr wrap="square" lIns="78331" tIns="39166" rIns="78331" bIns="39166">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TECHNOLOGIES CO., LTD.</a:t>
            </a:r>
            <a:endParaRPr lang="en-US" altLang="zh-CN" sz="2100">
              <a:solidFill>
                <a:srgbClr val="000000"/>
              </a:solidFill>
              <a:ea typeface="MS PGothic" pitchFamily="34" charset="-128"/>
            </a:endParaRPr>
          </a:p>
        </p:txBody>
      </p:sp>
      <p:pic>
        <p:nvPicPr>
          <p:cNvPr id="6" name="Picture 9" descr="8"/>
          <p:cNvPicPr>
            <a:picLocks noChangeAspect="1" noChangeArrowheads="1"/>
          </p:cNvPicPr>
          <p:nvPr userDrawn="1"/>
        </p:nvPicPr>
        <p:blipFill>
          <a:blip r:embed="rId3" cstate="email"/>
          <a:srcRect/>
          <a:stretch>
            <a:fillRect/>
          </a:stretch>
        </p:blipFill>
        <p:spPr bwMode="auto">
          <a:xfrm>
            <a:off x="10384137" y="6391174"/>
            <a:ext cx="1336393" cy="311150"/>
          </a:xfrm>
          <a:prstGeom prst="rect">
            <a:avLst/>
          </a:prstGeom>
          <a:noFill/>
          <a:ln w="9525">
            <a:noFill/>
            <a:miter lim="800000"/>
            <a:headEnd/>
            <a:tailEnd/>
          </a:ln>
        </p:spPr>
      </p:pic>
      <p:sp>
        <p:nvSpPr>
          <p:cNvPr id="7" name="Rectangle 10"/>
          <p:cNvSpPr>
            <a:spLocks noGrp="1" noChangeArrowheads="1"/>
          </p:cNvSpPr>
          <p:nvPr>
            <p:ph type="dt" sz="half" idx="2"/>
          </p:nvPr>
        </p:nvSpPr>
        <p:spPr bwMode="auto">
          <a:xfrm>
            <a:off x="7398712" y="6400800"/>
            <a:ext cx="2794176"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0" hangingPunct="0">
              <a:lnSpc>
                <a:spcPct val="85000"/>
              </a:lnSpc>
              <a:defRPr sz="1200">
                <a:latin typeface="FrutigerNext LT Bold" pitchFamily="1" charset="0"/>
                <a:ea typeface="MS PGothic" pitchFamily="34" charset="-128"/>
              </a:defRPr>
            </a:lvl1pPr>
          </a:lstStyle>
          <a:p>
            <a:pPr>
              <a:buClrTx/>
              <a:buFontTx/>
              <a:buNone/>
              <a:defRPr/>
            </a:pPr>
            <a:r>
              <a:rPr lang="de-DE">
                <a:solidFill>
                  <a:srgbClr val="000000"/>
                </a:solidFill>
              </a:rPr>
              <a:t>Page </a:t>
            </a:r>
            <a:fld id="{86DE2288-1DB2-44E3-9959-D4FC6433692E}" type="slidenum">
              <a:rPr lang="de-DE">
                <a:solidFill>
                  <a:srgbClr val="000000"/>
                </a:solidFill>
              </a:rPr>
              <a:pPr>
                <a:buClrTx/>
                <a:buFontTx/>
                <a:buNone/>
                <a:defRPr/>
              </a:pPr>
              <a:t>‹#›</a:t>
            </a:fld>
            <a:endParaRPr lang="en-GB">
              <a:solidFill>
                <a:srgbClr val="000000"/>
              </a:solidFill>
            </a:endParaRPr>
          </a:p>
        </p:txBody>
      </p:sp>
      <p:sp>
        <p:nvSpPr>
          <p:cNvPr id="8" name="Rectangle 21"/>
          <p:cNvSpPr>
            <a:spLocks noChangeArrowheads="1"/>
          </p:cNvSpPr>
          <p:nvPr userDrawn="1"/>
        </p:nvSpPr>
        <p:spPr bwMode="auto">
          <a:xfrm>
            <a:off x="3891553" y="6438900"/>
            <a:ext cx="2161732" cy="261938"/>
          </a:xfrm>
          <a:prstGeom prst="rect">
            <a:avLst/>
          </a:prstGeom>
          <a:noFill/>
          <a:ln w="9525" algn="ctr">
            <a:noFill/>
            <a:miter lim="800000"/>
            <a:headEnd/>
            <a:tailEnd/>
          </a:ln>
          <a:effectLst/>
        </p:spPr>
        <p:txBody>
          <a:bodyPr wrap="square" lIns="78298" tIns="39148" rIns="78298" bIns="39148">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Confidential </a:t>
            </a: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33" y="325441"/>
            <a:ext cx="10176934" cy="871537"/>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007533" y="1628780"/>
            <a:ext cx="10176934" cy="4194175"/>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pic>
        <p:nvPicPr>
          <p:cNvPr id="4" name="Picture 115" descr="dd"/>
          <p:cNvPicPr>
            <a:picLocks noChangeAspect="1" noChangeArrowheads="1"/>
          </p:cNvPicPr>
          <p:nvPr userDrawn="1"/>
        </p:nvPicPr>
        <p:blipFill>
          <a:blip r:embed="rId2" cstate="email"/>
          <a:srcRect/>
          <a:stretch>
            <a:fillRect/>
          </a:stretch>
        </p:blipFill>
        <p:spPr bwMode="auto">
          <a:xfrm>
            <a:off x="0" y="6232525"/>
            <a:ext cx="12192000" cy="636588"/>
          </a:xfrm>
          <a:prstGeom prst="rect">
            <a:avLst/>
          </a:prstGeom>
          <a:noFill/>
          <a:ln w="9525">
            <a:noFill/>
            <a:miter lim="800000"/>
            <a:headEnd/>
            <a:tailEnd/>
          </a:ln>
        </p:spPr>
      </p:pic>
      <p:sp>
        <p:nvSpPr>
          <p:cNvPr id="5" name="Text Box 8"/>
          <p:cNvSpPr txBox="1">
            <a:spLocks noChangeArrowheads="1"/>
          </p:cNvSpPr>
          <p:nvPr userDrawn="1"/>
        </p:nvSpPr>
        <p:spPr bwMode="auto">
          <a:xfrm>
            <a:off x="652294" y="6438926"/>
            <a:ext cx="3485846" cy="263763"/>
          </a:xfrm>
          <a:prstGeom prst="rect">
            <a:avLst/>
          </a:prstGeom>
          <a:noFill/>
          <a:ln w="9525">
            <a:noFill/>
            <a:miter lim="800000"/>
            <a:headEnd/>
            <a:tailEnd/>
          </a:ln>
        </p:spPr>
        <p:txBody>
          <a:bodyPr wrap="square" lIns="78331" tIns="39166" rIns="78331" bIns="39166">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TECHNOLOGIES CO., LTD.</a:t>
            </a:r>
            <a:endParaRPr lang="en-US" altLang="zh-CN" sz="2100">
              <a:solidFill>
                <a:srgbClr val="000000"/>
              </a:solidFill>
              <a:ea typeface="MS PGothic" pitchFamily="34" charset="-128"/>
            </a:endParaRPr>
          </a:p>
        </p:txBody>
      </p:sp>
      <p:pic>
        <p:nvPicPr>
          <p:cNvPr id="6" name="Picture 9" descr="8"/>
          <p:cNvPicPr>
            <a:picLocks noChangeAspect="1" noChangeArrowheads="1"/>
          </p:cNvPicPr>
          <p:nvPr userDrawn="1"/>
        </p:nvPicPr>
        <p:blipFill>
          <a:blip r:embed="rId3" cstate="email"/>
          <a:srcRect/>
          <a:stretch>
            <a:fillRect/>
          </a:stretch>
        </p:blipFill>
        <p:spPr bwMode="auto">
          <a:xfrm>
            <a:off x="10384137" y="6391174"/>
            <a:ext cx="1336393" cy="311150"/>
          </a:xfrm>
          <a:prstGeom prst="rect">
            <a:avLst/>
          </a:prstGeom>
          <a:noFill/>
          <a:ln w="9525">
            <a:noFill/>
            <a:miter lim="800000"/>
            <a:headEnd/>
            <a:tailEnd/>
          </a:ln>
        </p:spPr>
      </p:pic>
      <p:sp>
        <p:nvSpPr>
          <p:cNvPr id="7" name="Rectangle 10"/>
          <p:cNvSpPr>
            <a:spLocks noGrp="1" noChangeArrowheads="1"/>
          </p:cNvSpPr>
          <p:nvPr>
            <p:ph type="dt" sz="half" idx="2"/>
          </p:nvPr>
        </p:nvSpPr>
        <p:spPr bwMode="auto">
          <a:xfrm>
            <a:off x="7398712" y="6400800"/>
            <a:ext cx="2794176"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0" hangingPunct="0">
              <a:lnSpc>
                <a:spcPct val="85000"/>
              </a:lnSpc>
              <a:defRPr sz="1200">
                <a:latin typeface="FrutigerNext LT Bold" pitchFamily="1" charset="0"/>
                <a:ea typeface="MS PGothic" pitchFamily="34" charset="-128"/>
              </a:defRPr>
            </a:lvl1pPr>
          </a:lstStyle>
          <a:p>
            <a:pPr>
              <a:buClrTx/>
              <a:buFontTx/>
              <a:buNone/>
              <a:defRPr/>
            </a:pPr>
            <a:r>
              <a:rPr lang="de-DE">
                <a:solidFill>
                  <a:srgbClr val="000000"/>
                </a:solidFill>
              </a:rPr>
              <a:t>Page </a:t>
            </a:r>
            <a:fld id="{86DE2288-1DB2-44E3-9959-D4FC6433692E}" type="slidenum">
              <a:rPr lang="de-DE">
                <a:solidFill>
                  <a:srgbClr val="000000"/>
                </a:solidFill>
              </a:rPr>
              <a:pPr>
                <a:buClrTx/>
                <a:buFontTx/>
                <a:buNone/>
                <a:defRPr/>
              </a:pPr>
              <a:t>‹#›</a:t>
            </a:fld>
            <a:endParaRPr lang="en-GB">
              <a:solidFill>
                <a:srgbClr val="000000"/>
              </a:solidFill>
            </a:endParaRPr>
          </a:p>
        </p:txBody>
      </p:sp>
      <p:sp>
        <p:nvSpPr>
          <p:cNvPr id="8" name="Rectangle 21"/>
          <p:cNvSpPr>
            <a:spLocks noChangeArrowheads="1"/>
          </p:cNvSpPr>
          <p:nvPr userDrawn="1"/>
        </p:nvSpPr>
        <p:spPr bwMode="auto">
          <a:xfrm>
            <a:off x="3891553" y="6438900"/>
            <a:ext cx="2161732" cy="261938"/>
          </a:xfrm>
          <a:prstGeom prst="rect">
            <a:avLst/>
          </a:prstGeom>
          <a:noFill/>
          <a:ln w="9525" algn="ctr">
            <a:noFill/>
            <a:miter lim="800000"/>
            <a:headEnd/>
            <a:tailEnd/>
          </a:ln>
          <a:effectLst/>
        </p:spPr>
        <p:txBody>
          <a:bodyPr wrap="square" lIns="78298" tIns="39148" rIns="78298" bIns="39148">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Confidential </a:t>
            </a: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33" y="325441"/>
            <a:ext cx="10176934" cy="871537"/>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007533" y="1628780"/>
            <a:ext cx="10176934" cy="4194175"/>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pic>
        <p:nvPicPr>
          <p:cNvPr id="4" name="Picture 115" descr="dd"/>
          <p:cNvPicPr>
            <a:picLocks noChangeAspect="1" noChangeArrowheads="1"/>
          </p:cNvPicPr>
          <p:nvPr userDrawn="1"/>
        </p:nvPicPr>
        <p:blipFill>
          <a:blip r:embed="rId2" cstate="email"/>
          <a:srcRect/>
          <a:stretch>
            <a:fillRect/>
          </a:stretch>
        </p:blipFill>
        <p:spPr bwMode="auto">
          <a:xfrm>
            <a:off x="0" y="6232525"/>
            <a:ext cx="12192000" cy="636588"/>
          </a:xfrm>
          <a:prstGeom prst="rect">
            <a:avLst/>
          </a:prstGeom>
          <a:noFill/>
          <a:ln w="9525">
            <a:noFill/>
            <a:miter lim="800000"/>
            <a:headEnd/>
            <a:tailEnd/>
          </a:ln>
        </p:spPr>
      </p:pic>
      <p:sp>
        <p:nvSpPr>
          <p:cNvPr id="5" name="Text Box 8"/>
          <p:cNvSpPr txBox="1">
            <a:spLocks noChangeArrowheads="1"/>
          </p:cNvSpPr>
          <p:nvPr userDrawn="1"/>
        </p:nvSpPr>
        <p:spPr bwMode="auto">
          <a:xfrm>
            <a:off x="652294" y="6438926"/>
            <a:ext cx="3485846" cy="263763"/>
          </a:xfrm>
          <a:prstGeom prst="rect">
            <a:avLst/>
          </a:prstGeom>
          <a:noFill/>
          <a:ln w="9525">
            <a:noFill/>
            <a:miter lim="800000"/>
            <a:headEnd/>
            <a:tailEnd/>
          </a:ln>
        </p:spPr>
        <p:txBody>
          <a:bodyPr wrap="square" lIns="78331" tIns="39166" rIns="78331" bIns="39166">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TECHNOLOGIES CO., LTD.</a:t>
            </a:r>
            <a:endParaRPr lang="en-US" altLang="zh-CN" sz="2100">
              <a:solidFill>
                <a:srgbClr val="000000"/>
              </a:solidFill>
              <a:ea typeface="MS PGothic" pitchFamily="34" charset="-128"/>
            </a:endParaRPr>
          </a:p>
        </p:txBody>
      </p:sp>
      <p:pic>
        <p:nvPicPr>
          <p:cNvPr id="6" name="Picture 9" descr="8"/>
          <p:cNvPicPr>
            <a:picLocks noChangeAspect="1" noChangeArrowheads="1"/>
          </p:cNvPicPr>
          <p:nvPr userDrawn="1"/>
        </p:nvPicPr>
        <p:blipFill>
          <a:blip r:embed="rId3" cstate="email"/>
          <a:srcRect/>
          <a:stretch>
            <a:fillRect/>
          </a:stretch>
        </p:blipFill>
        <p:spPr bwMode="auto">
          <a:xfrm>
            <a:off x="10384137" y="6391174"/>
            <a:ext cx="1336393" cy="311150"/>
          </a:xfrm>
          <a:prstGeom prst="rect">
            <a:avLst/>
          </a:prstGeom>
          <a:noFill/>
          <a:ln w="9525">
            <a:noFill/>
            <a:miter lim="800000"/>
            <a:headEnd/>
            <a:tailEnd/>
          </a:ln>
        </p:spPr>
      </p:pic>
      <p:sp>
        <p:nvSpPr>
          <p:cNvPr id="7" name="Rectangle 10"/>
          <p:cNvSpPr>
            <a:spLocks noGrp="1" noChangeArrowheads="1"/>
          </p:cNvSpPr>
          <p:nvPr>
            <p:ph type="dt" sz="half" idx="2"/>
          </p:nvPr>
        </p:nvSpPr>
        <p:spPr bwMode="auto">
          <a:xfrm>
            <a:off x="7398712" y="6400800"/>
            <a:ext cx="2794176"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0" hangingPunct="0">
              <a:lnSpc>
                <a:spcPct val="85000"/>
              </a:lnSpc>
              <a:defRPr sz="1200">
                <a:latin typeface="FrutigerNext LT Bold" pitchFamily="1" charset="0"/>
                <a:ea typeface="MS PGothic" pitchFamily="34" charset="-128"/>
              </a:defRPr>
            </a:lvl1pPr>
          </a:lstStyle>
          <a:p>
            <a:pPr>
              <a:buClrTx/>
              <a:buFontTx/>
              <a:buNone/>
              <a:defRPr/>
            </a:pPr>
            <a:r>
              <a:rPr lang="de-DE">
                <a:solidFill>
                  <a:srgbClr val="000000"/>
                </a:solidFill>
              </a:rPr>
              <a:t>Page </a:t>
            </a:r>
            <a:fld id="{86DE2288-1DB2-44E3-9959-D4FC6433692E}" type="slidenum">
              <a:rPr lang="de-DE">
                <a:solidFill>
                  <a:srgbClr val="000000"/>
                </a:solidFill>
              </a:rPr>
              <a:pPr>
                <a:buClrTx/>
                <a:buFontTx/>
                <a:buNone/>
                <a:defRPr/>
              </a:pPr>
              <a:t>‹#›</a:t>
            </a:fld>
            <a:endParaRPr lang="en-GB">
              <a:solidFill>
                <a:srgbClr val="000000"/>
              </a:solidFill>
            </a:endParaRPr>
          </a:p>
        </p:txBody>
      </p:sp>
      <p:sp>
        <p:nvSpPr>
          <p:cNvPr id="8" name="Rectangle 21"/>
          <p:cNvSpPr>
            <a:spLocks noChangeArrowheads="1"/>
          </p:cNvSpPr>
          <p:nvPr userDrawn="1"/>
        </p:nvSpPr>
        <p:spPr bwMode="auto">
          <a:xfrm>
            <a:off x="3891553" y="6438900"/>
            <a:ext cx="2161732" cy="261938"/>
          </a:xfrm>
          <a:prstGeom prst="rect">
            <a:avLst/>
          </a:prstGeom>
          <a:noFill/>
          <a:ln w="9525" algn="ctr">
            <a:noFill/>
            <a:miter lim="800000"/>
            <a:headEnd/>
            <a:tailEnd/>
          </a:ln>
          <a:effectLst/>
        </p:spPr>
        <p:txBody>
          <a:bodyPr wrap="square" lIns="78298" tIns="39148" rIns="78298" bIns="39148">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Confidential </a:t>
            </a: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0" y="873130"/>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34" y="5567392"/>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23" y="6205539"/>
            <a:ext cx="2989043"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6" y="4094165"/>
            <a:ext cx="1466138"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93" y="6205566"/>
            <a:ext cx="1707607" cy="288639"/>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70" y="303218"/>
            <a:ext cx="2345436" cy="319417"/>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76"/>
            <a:ext cx="2623455" cy="4105125"/>
          </a:xfrm>
          <a:prstGeom prst="rect">
            <a:avLst/>
          </a:prstGeom>
          <a:noFill/>
          <a:ln w="9525" algn="ctr">
            <a:noFill/>
            <a:miter lim="800000"/>
            <a:headEnd/>
            <a:tailEnd/>
          </a:ln>
          <a:effectLst/>
        </p:spPr>
        <p:txBody>
          <a:bodyPr lIns="87787" tIns="43892" rIns="87787" bIns="43892">
            <a:spAutoFit/>
          </a:bodyPr>
          <a:lstStyle/>
          <a:p>
            <a:pPr algn="r" defTabSz="877615"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615"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615"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615"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615"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19"/>
            <a:ext cx="7072058" cy="1666489"/>
          </a:xfrm>
        </p:spPr>
        <p:txBody>
          <a:bodyPr lIns="87787" tIns="43892" rIns="87787" bIns="4389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2" y="3182209"/>
            <a:ext cx="7073645" cy="864987"/>
          </a:xfrm>
        </p:spPr>
        <p:txBody>
          <a:bodyPr lIns="87787" tIns="43892" rIns="87787" bIns="4389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1"/>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3300" b="0">
                <a:latin typeface="Corbel" pitchFamily="34" charset="0"/>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ustDataLst>
      <p:tags r:id="rId1"/>
    </p:custData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84" y="4407469"/>
            <a:ext cx="10363676" cy="136176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84" y="2906043"/>
            <a:ext cx="10363676" cy="1501427"/>
          </a:xfrm>
        </p:spPr>
        <p:txBody>
          <a:bodyPr anchor="b"/>
          <a:lstStyle>
            <a:lvl1pPr marL="0" indent="0">
              <a:buNone/>
              <a:defRPr sz="2000"/>
            </a:lvl1pPr>
            <a:lvl2pPr marL="457058" indent="0">
              <a:buNone/>
              <a:defRPr sz="1700"/>
            </a:lvl2pPr>
            <a:lvl3pPr marL="914117" indent="0">
              <a:buNone/>
              <a:defRPr sz="1500"/>
            </a:lvl3pPr>
            <a:lvl4pPr marL="1371174" indent="0">
              <a:buNone/>
              <a:defRPr sz="1300"/>
            </a:lvl4pPr>
            <a:lvl5pPr marL="1828231" indent="0">
              <a:buNone/>
              <a:defRPr sz="1300"/>
            </a:lvl5pPr>
            <a:lvl6pPr marL="2285290" indent="0">
              <a:buNone/>
              <a:defRPr sz="1300"/>
            </a:lvl6pPr>
            <a:lvl7pPr marL="2742347" indent="0">
              <a:buNone/>
              <a:defRPr sz="1300"/>
            </a:lvl7pPr>
            <a:lvl8pPr marL="3199405" indent="0">
              <a:buNone/>
              <a:defRPr sz="1300"/>
            </a:lvl8pPr>
            <a:lvl9pPr marL="3656462" indent="0">
              <a:buNone/>
              <a:defRPr sz="1300"/>
            </a:lvl9pPr>
          </a:lstStyle>
          <a:p>
            <a:pPr lvl="0"/>
            <a:r>
              <a:rPr lang="zh-CN" altLang="en-US" smtClean="0"/>
              <a:t>单击此处编辑母版文本样式</a:t>
            </a: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163"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47" y="274583"/>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61" y="1534758"/>
            <a:ext cx="5386572" cy="639615"/>
          </a:xfr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461" y="2174373"/>
            <a:ext cx="5386572"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4758"/>
            <a:ext cx="5389746" cy="639615"/>
          </a:xfr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373"/>
            <a:ext cx="5389746"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008650"/>
      </p:ext>
    </p:extLst>
  </p:cSld>
  <p:clrMapOvr>
    <a:masterClrMapping/>
  </p:clrMapOvr>
  <p:transition spd="slow"/>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80853" y="274638"/>
            <a:ext cx="10973117"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780853" y="1600205"/>
            <a:ext cx="10973117"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494695747"/>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SP-1">
    <p:spTree>
      <p:nvGrpSpPr>
        <p:cNvPr id="1" name=""/>
        <p:cNvGrpSpPr/>
        <p:nvPr/>
      </p:nvGrpSpPr>
      <p:grpSpPr>
        <a:xfrm>
          <a:off x="0" y="0"/>
          <a:ext cx="0" cy="0"/>
          <a:chOff x="0" y="0"/>
          <a:chExt cx="0" cy="0"/>
        </a:xfrm>
      </p:grpSpPr>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2993"/>
            <a:ext cx="4010568" cy="116178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26" y="272992"/>
            <a:ext cx="6816537" cy="585334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4769"/>
            <a:ext cx="4010568" cy="4691564"/>
          </a:xfr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57" y="4801105"/>
            <a:ext cx="7314883" cy="5666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57" y="612635"/>
            <a:ext cx="7314883" cy="4115435"/>
          </a:xfrm>
        </p:spPr>
        <p:txBody>
          <a:bodyPr/>
          <a:lstStyle>
            <a:lvl1pPr marL="0" indent="0">
              <a:buNone/>
              <a:defRPr sz="3200"/>
            </a:lvl1pPr>
            <a:lvl2pPr marL="457058" indent="0">
              <a:buNone/>
              <a:defRPr sz="2900"/>
            </a:lvl2pPr>
            <a:lvl3pPr marL="914117" indent="0">
              <a:buNone/>
              <a:defRPr sz="2400"/>
            </a:lvl3pPr>
            <a:lvl4pPr marL="1371174" indent="0">
              <a:buNone/>
              <a:defRPr sz="2000"/>
            </a:lvl4pPr>
            <a:lvl5pPr marL="1828231" indent="0">
              <a:buNone/>
              <a:defRPr sz="2000"/>
            </a:lvl5pPr>
            <a:lvl6pPr marL="2285290" indent="0">
              <a:buNone/>
              <a:defRPr sz="2000"/>
            </a:lvl6pPr>
            <a:lvl7pPr marL="2742347" indent="0">
              <a:buNone/>
              <a:defRPr sz="2000"/>
            </a:lvl7pPr>
            <a:lvl8pPr marL="3199405" indent="0">
              <a:buNone/>
              <a:defRPr sz="2000"/>
            </a:lvl8pPr>
            <a:lvl9pPr marL="3656462" indent="0">
              <a:buNone/>
              <a:defRPr sz="2000"/>
            </a:lvl9pPr>
          </a:lstStyle>
          <a:p>
            <a:pPr lvl="0"/>
            <a:endParaRPr lang="zh-CN" altLang="en-US" noProof="0"/>
          </a:p>
        </p:txBody>
      </p:sp>
      <p:sp>
        <p:nvSpPr>
          <p:cNvPr id="4" name="文本占位符 3"/>
          <p:cNvSpPr>
            <a:spLocks noGrp="1"/>
          </p:cNvSpPr>
          <p:nvPr>
            <p:ph type="body" sz="half" idx="2"/>
          </p:nvPr>
        </p:nvSpPr>
        <p:spPr>
          <a:xfrm>
            <a:off x="2390157" y="5367711"/>
            <a:ext cx="7314883" cy="804677"/>
          </a:xfr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010" y="274575"/>
            <a:ext cx="2761531"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75"/>
            <a:ext cx="8132232" cy="58501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420" y="274583"/>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427" y="1599834"/>
            <a:ext cx="10973117" cy="4524915"/>
          </a:xfrm>
        </p:spPr>
        <p:txBody>
          <a:bodyPr/>
          <a:lstStyle/>
          <a:p>
            <a:pPr lvl="0"/>
            <a:endParaRPr lang="zh-CN" altLang="en-US" noProof="0"/>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3" y="369033"/>
            <a:ext cx="10176934" cy="745784"/>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533" y="1253906"/>
            <a:ext cx="10165683" cy="4909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8000">
    <p:fade thruBlk="1"/>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1861" y="361107"/>
            <a:ext cx="10327540" cy="503473"/>
          </a:xfrm>
          <a:noFill/>
          <a:ln>
            <a:noFill/>
          </a:ln>
          <a:effectLst/>
          <a:extLst/>
        </p:spPr>
        <p:txBody>
          <a:bodyPr lIns="36000" tIns="36000" rIns="36000" bIns="36000" anchor="t">
            <a:spAutoFit/>
          </a:bodyPr>
          <a:lstStyle>
            <a:lvl1pPr>
              <a:defRPr lang="zh-CN" altLang="en-US" sz="2799" b="0" kern="1200">
                <a:latin typeface="FrutigerNext LT Medium" pitchFamily="34" charset="0"/>
              </a:defRPr>
            </a:lvl1pPr>
          </a:lstStyle>
          <a:p>
            <a:pPr lvl="0"/>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10" y="6489729"/>
            <a:ext cx="2796447" cy="455613"/>
          </a:xfrm>
          <a:prstGeom prst="rect">
            <a:avLst/>
          </a:prstGeom>
        </p:spPr>
        <p:txBody>
          <a:bodyPr/>
          <a:lstStyle>
            <a:lvl1pPr fontAlgn="auto">
              <a:spcBef>
                <a:spcPts val="0"/>
              </a:spcBef>
              <a:spcAft>
                <a:spcPts val="0"/>
              </a:spcAft>
              <a:defRPr>
                <a:latin typeface="+mn-lt"/>
                <a:ea typeface="+mn-ea"/>
              </a:defRPr>
            </a:lvl1pPr>
          </a:lstStyle>
          <a:p>
            <a:pPr>
              <a:buClrTx/>
              <a:buFontTx/>
              <a:buNone/>
              <a:defRPr/>
            </a:pPr>
            <a:r>
              <a:rPr lang="de-DE" altLang="zh-CN" b="0">
                <a:solidFill>
                  <a:srgbClr val="000000"/>
                </a:solidFill>
              </a:rPr>
              <a:t>Page </a:t>
            </a:r>
            <a:fld id="{04DB5B59-9FCD-4A19-ABF2-A60B6481EC16}" type="slidenum">
              <a:rPr lang="de-DE" altLang="zh-CN" b="0">
                <a:solidFill>
                  <a:srgbClr val="000000"/>
                </a:solidFill>
              </a:rPr>
              <a:pPr>
                <a:buClrTx/>
                <a:buFontTx/>
                <a:buNone/>
                <a:defRPr/>
              </a:pPr>
              <a:t>‹#›</a:t>
            </a:fld>
            <a:endParaRPr lang="en-GB" altLang="zh-CN" b="0">
              <a:solidFill>
                <a:srgbClr val="000000"/>
              </a:solidFill>
            </a:endParaRPr>
          </a:p>
        </p:txBody>
      </p:sp>
    </p:spTree>
    <p:extLst>
      <p:ext uri="{BB962C8B-B14F-4D97-AF65-F5344CB8AC3E}">
        <p14:creationId xmlns:p14="http://schemas.microsoft.com/office/powerpoint/2010/main" val="2813481731"/>
      </p:ext>
    </p:extLst>
  </p:cSld>
  <p:clrMapOvr>
    <a:masterClrMapping/>
  </p:clrMapOvr>
  <p:transition advClick="0"/>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33" y="325441"/>
            <a:ext cx="10176934" cy="871537"/>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007533" y="1628780"/>
            <a:ext cx="10176934" cy="4194175"/>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pic>
        <p:nvPicPr>
          <p:cNvPr id="4" name="Picture 115" descr="dd"/>
          <p:cNvPicPr>
            <a:picLocks noChangeAspect="1" noChangeArrowheads="1"/>
          </p:cNvPicPr>
          <p:nvPr userDrawn="1"/>
        </p:nvPicPr>
        <p:blipFill>
          <a:blip r:embed="rId2" cstate="email"/>
          <a:srcRect/>
          <a:stretch>
            <a:fillRect/>
          </a:stretch>
        </p:blipFill>
        <p:spPr bwMode="auto">
          <a:xfrm>
            <a:off x="0" y="6232525"/>
            <a:ext cx="12192000" cy="636588"/>
          </a:xfrm>
          <a:prstGeom prst="rect">
            <a:avLst/>
          </a:prstGeom>
          <a:noFill/>
          <a:ln w="9525">
            <a:noFill/>
            <a:miter lim="800000"/>
            <a:headEnd/>
            <a:tailEnd/>
          </a:ln>
        </p:spPr>
      </p:pic>
      <p:sp>
        <p:nvSpPr>
          <p:cNvPr id="5" name="Text Box 8"/>
          <p:cNvSpPr txBox="1">
            <a:spLocks noChangeArrowheads="1"/>
          </p:cNvSpPr>
          <p:nvPr userDrawn="1"/>
        </p:nvSpPr>
        <p:spPr bwMode="auto">
          <a:xfrm>
            <a:off x="652294" y="6438926"/>
            <a:ext cx="3485846" cy="263763"/>
          </a:xfrm>
          <a:prstGeom prst="rect">
            <a:avLst/>
          </a:prstGeom>
          <a:noFill/>
          <a:ln w="9525">
            <a:noFill/>
            <a:miter lim="800000"/>
            <a:headEnd/>
            <a:tailEnd/>
          </a:ln>
        </p:spPr>
        <p:txBody>
          <a:bodyPr wrap="square" lIns="78331" tIns="39166" rIns="78331" bIns="39166">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TECHNOLOGIES CO., LTD.</a:t>
            </a:r>
            <a:endParaRPr lang="en-US" altLang="zh-CN" sz="2100">
              <a:solidFill>
                <a:srgbClr val="000000"/>
              </a:solidFill>
              <a:ea typeface="MS PGothic" pitchFamily="34" charset="-128"/>
            </a:endParaRPr>
          </a:p>
        </p:txBody>
      </p:sp>
      <p:pic>
        <p:nvPicPr>
          <p:cNvPr id="6" name="Picture 9" descr="8"/>
          <p:cNvPicPr>
            <a:picLocks noChangeAspect="1" noChangeArrowheads="1"/>
          </p:cNvPicPr>
          <p:nvPr userDrawn="1"/>
        </p:nvPicPr>
        <p:blipFill>
          <a:blip r:embed="rId3" cstate="email"/>
          <a:srcRect/>
          <a:stretch>
            <a:fillRect/>
          </a:stretch>
        </p:blipFill>
        <p:spPr bwMode="auto">
          <a:xfrm>
            <a:off x="10384137" y="6391174"/>
            <a:ext cx="1336393" cy="311150"/>
          </a:xfrm>
          <a:prstGeom prst="rect">
            <a:avLst/>
          </a:prstGeom>
          <a:noFill/>
          <a:ln w="9525">
            <a:noFill/>
            <a:miter lim="800000"/>
            <a:headEnd/>
            <a:tailEnd/>
          </a:ln>
        </p:spPr>
      </p:pic>
      <p:sp>
        <p:nvSpPr>
          <p:cNvPr id="7" name="Rectangle 10"/>
          <p:cNvSpPr>
            <a:spLocks noGrp="1" noChangeArrowheads="1"/>
          </p:cNvSpPr>
          <p:nvPr>
            <p:ph type="dt" sz="half" idx="2"/>
          </p:nvPr>
        </p:nvSpPr>
        <p:spPr bwMode="auto">
          <a:xfrm>
            <a:off x="7398712" y="6400800"/>
            <a:ext cx="2794176"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0" hangingPunct="0">
              <a:lnSpc>
                <a:spcPct val="85000"/>
              </a:lnSpc>
              <a:defRPr sz="1200">
                <a:latin typeface="FrutigerNext LT Bold" pitchFamily="1" charset="0"/>
                <a:ea typeface="MS PGothic" pitchFamily="34" charset="-128"/>
              </a:defRPr>
            </a:lvl1pPr>
          </a:lstStyle>
          <a:p>
            <a:pPr>
              <a:buClrTx/>
              <a:buFontTx/>
              <a:buNone/>
              <a:defRPr/>
            </a:pPr>
            <a:r>
              <a:rPr lang="de-DE">
                <a:solidFill>
                  <a:srgbClr val="000000"/>
                </a:solidFill>
              </a:rPr>
              <a:t>Page </a:t>
            </a:r>
            <a:fld id="{86DE2288-1DB2-44E3-9959-D4FC6433692E}" type="slidenum">
              <a:rPr lang="de-DE">
                <a:solidFill>
                  <a:srgbClr val="000000"/>
                </a:solidFill>
              </a:rPr>
              <a:pPr>
                <a:buClrTx/>
                <a:buFontTx/>
                <a:buNone/>
                <a:defRPr/>
              </a:pPr>
              <a:t>‹#›</a:t>
            </a:fld>
            <a:endParaRPr lang="en-GB">
              <a:solidFill>
                <a:srgbClr val="000000"/>
              </a:solidFill>
            </a:endParaRPr>
          </a:p>
        </p:txBody>
      </p:sp>
      <p:sp>
        <p:nvSpPr>
          <p:cNvPr id="8" name="Rectangle 21"/>
          <p:cNvSpPr>
            <a:spLocks noChangeArrowheads="1"/>
          </p:cNvSpPr>
          <p:nvPr userDrawn="1"/>
        </p:nvSpPr>
        <p:spPr bwMode="auto">
          <a:xfrm>
            <a:off x="3891553" y="6438900"/>
            <a:ext cx="2161732" cy="261938"/>
          </a:xfrm>
          <a:prstGeom prst="rect">
            <a:avLst/>
          </a:prstGeom>
          <a:noFill/>
          <a:ln w="9525" algn="ctr">
            <a:noFill/>
            <a:miter lim="800000"/>
            <a:headEnd/>
            <a:tailEnd/>
          </a:ln>
          <a:effectLst/>
        </p:spPr>
        <p:txBody>
          <a:bodyPr wrap="square" lIns="78298" tIns="39148" rIns="78298" bIns="39148">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Confidential </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0998" y="336813"/>
            <a:ext cx="10454898"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Tree>
    <p:extLst>
      <p:ext uri="{BB962C8B-B14F-4D97-AF65-F5344CB8AC3E}">
        <p14:creationId xmlns:p14="http://schemas.microsoft.com/office/powerpoint/2010/main" val="4130760904"/>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423" y="274589"/>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431" y="1599834"/>
            <a:ext cx="10973117" cy="4524915"/>
          </a:xfrm>
        </p:spPr>
        <p:txBody>
          <a:bodyPr/>
          <a:lstStyle/>
          <a:p>
            <a:pPr lvl="0"/>
            <a:endParaRPr lang="zh-CN" altLang="en-US" noProof="0"/>
          </a:p>
        </p:txBody>
      </p:sp>
    </p:spTree>
    <p:extLst>
      <p:ext uri="{BB962C8B-B14F-4D97-AF65-F5344CB8AC3E}">
        <p14:creationId xmlns:p14="http://schemas.microsoft.com/office/powerpoint/2010/main" val="336957511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33" y="325441"/>
            <a:ext cx="10176934" cy="871537"/>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007533" y="1628780"/>
            <a:ext cx="10176934" cy="419417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2229790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6683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Arial" pitchFamily="34" charset="0"/>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09443" y="1600205"/>
            <a:ext cx="10973117" cy="4525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3956334837"/>
      </p:ext>
    </p:extLst>
  </p:cSld>
  <p:clrMapOvr>
    <a:masterClrMapping/>
  </p:clrMapOvr>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86368" y="893763"/>
            <a:ext cx="5037667" cy="5305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227233" y="893763"/>
            <a:ext cx="5039784" cy="5305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dt" sz="half" idx="10"/>
          </p:nvPr>
        </p:nvSpPr>
        <p:spPr>
          <a:xfrm>
            <a:off x="7905767" y="6269038"/>
            <a:ext cx="1409700" cy="457200"/>
          </a:xfrm>
          <a:prstGeom prst="rect">
            <a:avLst/>
          </a:prstGeom>
          <a:ln/>
        </p:spPr>
        <p:txBody>
          <a:bodyPr/>
          <a:lstStyle>
            <a:lvl1pPr>
              <a:defRPr/>
            </a:lvl1pPr>
          </a:lstStyle>
          <a:p>
            <a:pPr>
              <a:defRPr/>
            </a:pPr>
            <a:endParaRPr lang="de-DE" altLang="zh-CN">
              <a:solidFill>
                <a:srgbClr val="000000"/>
              </a:solidFill>
            </a:endParaRPr>
          </a:p>
          <a:p>
            <a:pPr>
              <a:defRPr/>
            </a:pPr>
            <a:r>
              <a:rPr lang="de-DE" altLang="zh-CN">
                <a:solidFill>
                  <a:srgbClr val="000000"/>
                </a:solidFill>
              </a:rPr>
              <a:t>Page </a:t>
            </a:r>
            <a:fld id="{0EC1D08B-A294-4727-B19B-E2726FEA74FE}" type="slidenum">
              <a:rPr lang="de-DE" altLang="zh-CN">
                <a:solidFill>
                  <a:srgbClr val="000000"/>
                </a:solidFill>
              </a:rPr>
              <a:pPr>
                <a:defRPr/>
              </a:pPr>
              <a:t>‹#›</a:t>
            </a:fld>
            <a:endParaRPr lang="en-GB" altLang="zh-CN">
              <a:solidFill>
                <a:srgbClr val="000000"/>
              </a:solidFill>
            </a:endParaRPr>
          </a:p>
        </p:txBody>
      </p:sp>
    </p:spTree>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10"/>
          <p:cNvSpPr>
            <a:spLocks noGrp="1" noChangeArrowheads="1"/>
          </p:cNvSpPr>
          <p:nvPr>
            <p:ph type="dt" sz="half" idx="10"/>
          </p:nvPr>
        </p:nvSpPr>
        <p:spPr>
          <a:xfrm>
            <a:off x="8481497" y="6489700"/>
            <a:ext cx="588150" cy="156966"/>
          </a:xfrm>
          <a:ln/>
        </p:spPr>
        <p:txBody>
          <a:bodyPr/>
          <a:lstStyle>
            <a:lvl1pPr>
              <a:buNone/>
              <a:defRPr b="0"/>
            </a:lvl1pPr>
          </a:lstStyle>
          <a:p>
            <a:pPr>
              <a:defRPr/>
            </a:pPr>
            <a:r>
              <a:rPr lang="de-DE" altLang="zh-CN" smtClean="0">
                <a:solidFill>
                  <a:srgbClr val="000000"/>
                </a:solidFill>
              </a:rPr>
              <a:t>Page </a:t>
            </a:r>
            <a:fld id="{063BAB53-4E5D-4E76-A5CE-AC7A4FB89697}" type="slidenum">
              <a:rPr lang="de-DE" altLang="zh-CN" smtClean="0">
                <a:solidFill>
                  <a:srgbClr val="000000"/>
                </a:solidFill>
              </a:rPr>
              <a:pPr>
                <a:defRPr/>
              </a:pPr>
              <a:t>‹#›</a:t>
            </a:fld>
            <a:endParaRPr lang="en-GB" altLang="zh-CN" dirty="0">
              <a:solidFill>
                <a:srgbClr val="000000"/>
              </a:solidFill>
            </a:endParaRPr>
          </a:p>
        </p:txBody>
      </p:sp>
    </p:spTree>
    <p:extLst>
      <p:ext uri="{BB962C8B-B14F-4D97-AF65-F5344CB8AC3E}">
        <p14:creationId xmlns:p14="http://schemas.microsoft.com/office/powerpoint/2010/main" val="2950094562"/>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575745" y="908050"/>
            <a:ext cx="6035993" cy="5149850"/>
          </a:xfrm>
        </p:spPr>
        <p:txBody>
          <a:bodyPr/>
          <a:lstStyle>
            <a:lvl1pPr>
              <a:defRPr sz="2000"/>
            </a:lvl1pPr>
            <a:lvl2pPr>
              <a:defRPr sz="1800"/>
            </a:lvl2pPr>
            <a:lvl3pPr>
              <a:defRPr sz="1600"/>
            </a:lvl3pPr>
            <a:lvl4pPr>
              <a:defRPr sz="1400"/>
            </a:lvl4pPr>
            <a:lvl5pPr>
              <a:defRPr sz="12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10"/>
          <p:cNvSpPr>
            <a:spLocks noGrp="1" noChangeArrowheads="1"/>
          </p:cNvSpPr>
          <p:nvPr>
            <p:ph type="dt" sz="half" idx="10"/>
          </p:nvPr>
        </p:nvSpPr>
        <p:spPr>
          <a:xfrm>
            <a:off x="8481497" y="6489700"/>
            <a:ext cx="588150" cy="156966"/>
          </a:xfrm>
          <a:ln/>
        </p:spPr>
        <p:txBody>
          <a:bodyPr/>
          <a:lstStyle>
            <a:lvl1pPr>
              <a:buNone/>
              <a:defRPr b="0"/>
            </a:lvl1pPr>
          </a:lstStyle>
          <a:p>
            <a:pPr>
              <a:defRPr/>
            </a:pPr>
            <a:r>
              <a:rPr lang="de-DE" altLang="zh-CN" smtClean="0">
                <a:solidFill>
                  <a:srgbClr val="000000"/>
                </a:solidFill>
              </a:rPr>
              <a:t>Page </a:t>
            </a:r>
            <a:fld id="{063BAB53-4E5D-4E76-A5CE-AC7A4FB89697}" type="slidenum">
              <a:rPr lang="de-DE" altLang="zh-CN" smtClean="0">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2950094562"/>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575738" y="908050"/>
            <a:ext cx="5376948" cy="5149850"/>
          </a:xfrm>
        </p:spPr>
        <p:txBody>
          <a:bodyPr/>
          <a:lstStyle>
            <a:lvl1pPr>
              <a:defRPr sz="2000"/>
            </a:lvl1pPr>
            <a:lvl2pPr>
              <a:defRPr sz="1800"/>
            </a:lvl2pPr>
            <a:lvl3pPr>
              <a:defRPr sz="1600"/>
            </a:lvl3pPr>
            <a:lvl4pPr>
              <a:defRPr sz="1400"/>
            </a:lvl4pPr>
            <a:lvl5pPr>
              <a:defRPr sz="12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10"/>
          <p:cNvSpPr>
            <a:spLocks noGrp="1" noChangeArrowheads="1"/>
          </p:cNvSpPr>
          <p:nvPr>
            <p:ph type="dt" sz="half" idx="10"/>
          </p:nvPr>
        </p:nvSpPr>
        <p:spPr>
          <a:xfrm>
            <a:off x="8481497" y="6489700"/>
            <a:ext cx="588150" cy="156966"/>
          </a:xfrm>
          <a:ln/>
        </p:spPr>
        <p:txBody>
          <a:bodyPr/>
          <a:lstStyle>
            <a:lvl1pPr>
              <a:buNone/>
              <a:defRPr b="0"/>
            </a:lvl1pPr>
          </a:lstStyle>
          <a:p>
            <a:pPr>
              <a:defRPr/>
            </a:pPr>
            <a:r>
              <a:rPr lang="de-DE" altLang="zh-CN" smtClean="0">
                <a:solidFill>
                  <a:srgbClr val="000000"/>
                </a:solidFill>
              </a:rPr>
              <a:t>Page </a:t>
            </a:r>
            <a:fld id="{063BAB53-4E5D-4E76-A5CE-AC7A4FB89697}" type="slidenum">
              <a:rPr lang="de-DE" altLang="zh-CN" smtClean="0">
                <a:solidFill>
                  <a:srgbClr val="000000"/>
                </a:solidFill>
              </a:rPr>
              <a:pPr>
                <a:defRPr/>
              </a:pPr>
              <a:t>‹#›</a:t>
            </a:fld>
            <a:endParaRPr lang="en-GB" altLang="zh-CN">
              <a:solidFill>
                <a:srgbClr val="000000"/>
              </a:solidFill>
            </a:endParaRPr>
          </a:p>
        </p:txBody>
      </p:sp>
      <p:sp>
        <p:nvSpPr>
          <p:cNvPr id="5" name="内容占位符 2"/>
          <p:cNvSpPr>
            <a:spLocks noGrp="1"/>
          </p:cNvSpPr>
          <p:nvPr>
            <p:ph idx="11"/>
          </p:nvPr>
        </p:nvSpPr>
        <p:spPr>
          <a:xfrm>
            <a:off x="6292844" y="890330"/>
            <a:ext cx="5378665" cy="5149850"/>
          </a:xfrm>
        </p:spPr>
        <p:txBody>
          <a:bodyPr/>
          <a:lstStyle>
            <a:lvl1pPr>
              <a:defRPr sz="2000"/>
            </a:lvl1pPr>
            <a:lvl2pPr>
              <a:defRPr sz="1800"/>
            </a:lvl2pPr>
            <a:lvl3pPr>
              <a:defRPr sz="1600"/>
            </a:lvl3pPr>
            <a:lvl4pPr>
              <a:defRPr sz="1400"/>
            </a:lvl4pPr>
            <a:lvl5pPr>
              <a:defRPr sz="12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2950094562"/>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7" y="4406902"/>
            <a:ext cx="10363200" cy="1362076"/>
          </a:xfrm>
        </p:spPr>
        <p:txBody>
          <a:bodyPr anchor="t"/>
          <a:lstStyle>
            <a:lvl1pPr algn="l">
              <a:defRPr sz="4000" b="0" cap="all"/>
            </a:lvl1pPr>
          </a:lstStyle>
          <a:p>
            <a:r>
              <a:rPr lang="zh-CN" altLang="en-US" smtClean="0"/>
              <a:t>单击此处编辑母版标题样式</a:t>
            </a:r>
            <a:endParaRPr lang="zh-CN" altLang="en-US" dirty="0"/>
          </a:p>
        </p:txBody>
      </p:sp>
      <p:sp>
        <p:nvSpPr>
          <p:cNvPr id="3" name="文本占位符 2"/>
          <p:cNvSpPr>
            <a:spLocks noGrp="1"/>
          </p:cNvSpPr>
          <p:nvPr>
            <p:ph type="body" idx="1"/>
          </p:nvPr>
        </p:nvSpPr>
        <p:spPr>
          <a:xfrm>
            <a:off x="963087" y="2906713"/>
            <a:ext cx="10363200" cy="1500187"/>
          </a:xfrm>
        </p:spPr>
        <p:txBody>
          <a:bodyPr anchor="b"/>
          <a:lstStyle>
            <a:lvl1pPr marL="0" indent="0">
              <a:buNone/>
              <a:defRPr sz="2100"/>
            </a:lvl1pPr>
            <a:lvl2pPr marL="457136" indent="0">
              <a:buNone/>
              <a:defRPr sz="1800"/>
            </a:lvl2pPr>
            <a:lvl3pPr marL="914271" indent="0">
              <a:buNone/>
              <a:defRPr sz="1500"/>
            </a:lvl3pPr>
            <a:lvl4pPr marL="1371408" indent="0">
              <a:buNone/>
              <a:defRPr sz="1400"/>
            </a:lvl4pPr>
            <a:lvl5pPr marL="1828543" indent="0">
              <a:buNone/>
              <a:defRPr sz="1400"/>
            </a:lvl5pPr>
            <a:lvl6pPr marL="2285679" indent="0">
              <a:buNone/>
              <a:defRPr sz="1400"/>
            </a:lvl6pPr>
            <a:lvl7pPr marL="2742814" indent="0">
              <a:buNone/>
              <a:defRPr sz="1400"/>
            </a:lvl7pPr>
            <a:lvl8pPr marL="3199951" indent="0">
              <a:buNone/>
              <a:defRPr sz="1400"/>
            </a:lvl8pPr>
            <a:lvl9pPr marL="3657086" indent="0">
              <a:buNone/>
              <a:defRPr sz="1400"/>
            </a:lvl9pPr>
          </a:lstStyle>
          <a:p>
            <a:pPr lvl="0"/>
            <a:r>
              <a:rPr lang="zh-CN" altLang="en-US" smtClean="0"/>
              <a:t>单击此处编辑母版文本样式</a:t>
            </a:r>
          </a:p>
        </p:txBody>
      </p:sp>
      <p:sp>
        <p:nvSpPr>
          <p:cNvPr id="4" name="Rectangle 10"/>
          <p:cNvSpPr>
            <a:spLocks noGrp="1" noChangeArrowheads="1"/>
          </p:cNvSpPr>
          <p:nvPr>
            <p:ph type="dt" sz="half" idx="10"/>
          </p:nvPr>
        </p:nvSpPr>
        <p:spPr>
          <a:xfrm>
            <a:off x="8481497" y="6489700"/>
            <a:ext cx="588150" cy="156966"/>
          </a:xfrm>
          <a:ln/>
        </p:spPr>
        <p:txBody>
          <a:bodyPr/>
          <a:lstStyle>
            <a:lvl1pPr>
              <a:buNone/>
              <a:defRPr b="0"/>
            </a:lvl1pPr>
          </a:lstStyle>
          <a:p>
            <a:pPr>
              <a:defRPr/>
            </a:pPr>
            <a:r>
              <a:rPr lang="de-DE" altLang="zh-CN" smtClean="0">
                <a:solidFill>
                  <a:srgbClr val="000000"/>
                </a:solidFill>
              </a:rPr>
              <a:t>Page </a:t>
            </a:r>
            <a:fld id="{5F723CC7-2F2B-4B61-8F52-B77C18FEEC2F}" type="slidenum">
              <a:rPr lang="de-DE" altLang="zh-CN" smtClean="0">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109849993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75736" y="908050"/>
            <a:ext cx="5441951" cy="5149850"/>
          </a:xfrm>
        </p:spPr>
        <p:txBody>
          <a:bodyPr/>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220884" y="908050"/>
            <a:ext cx="5444066" cy="5149850"/>
          </a:xfrm>
        </p:spPr>
        <p:txBody>
          <a:bodyPr/>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10"/>
          <p:cNvSpPr>
            <a:spLocks noGrp="1" noChangeArrowheads="1"/>
          </p:cNvSpPr>
          <p:nvPr>
            <p:ph type="dt" sz="half" idx="10"/>
          </p:nvPr>
        </p:nvSpPr>
        <p:spPr>
          <a:xfrm>
            <a:off x="8481497" y="6489700"/>
            <a:ext cx="588150" cy="156966"/>
          </a:xfrm>
          <a:ln/>
        </p:spPr>
        <p:txBody>
          <a:bodyPr/>
          <a:lstStyle>
            <a:lvl1pPr>
              <a:buNone/>
              <a:defRPr b="0"/>
            </a:lvl1pPr>
          </a:lstStyle>
          <a:p>
            <a:pPr>
              <a:defRPr/>
            </a:pPr>
            <a:r>
              <a:rPr lang="de-DE" altLang="zh-CN" smtClean="0">
                <a:solidFill>
                  <a:srgbClr val="000000"/>
                </a:solidFill>
              </a:rPr>
              <a:t>Page </a:t>
            </a:r>
            <a:fld id="{FEDC195D-88A8-494C-9C7B-CA85CFC403AC}" type="slidenum">
              <a:rPr lang="de-DE" altLang="zh-CN" smtClean="0">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2861067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0853" y="488950"/>
            <a:ext cx="10973117" cy="1143000"/>
          </a:xfrm>
          <a:prstGeom prst="rect">
            <a:avLst/>
          </a:prstGeom>
        </p:spPr>
        <p:txBody>
          <a:bodyPr/>
          <a:lstStyle>
            <a:lvl1pPr marL="0" marR="0" indent="0" algn="l" defTabSz="914400" rtl="0" eaLnBrk="1" fontAlgn="base" latinLnBrk="0" hangingPunct="1">
              <a:lnSpc>
                <a:spcPct val="100000"/>
              </a:lnSpc>
              <a:spcBef>
                <a:spcPct val="0"/>
              </a:spcBef>
              <a:spcAft>
                <a:spcPct val="0"/>
              </a:spcAft>
              <a:buClrTx/>
              <a:buSzTx/>
              <a:buFontTx/>
              <a:buNone/>
              <a:tabLst/>
              <a:defRPr>
                <a:solidFill>
                  <a:schemeClr val="tx1">
                    <a:lumMod val="75000"/>
                    <a:lumOff val="25000"/>
                  </a:schemeClr>
                </a:solidFill>
                <a:latin typeface="FrutigerNext LT Light" pitchFamily="34" charset="0"/>
                <a:ea typeface="微软雅黑" pitchFamily="34" charset="-122"/>
              </a:defRPr>
            </a:lvl1pPr>
          </a:lstStyle>
          <a:p>
            <a:r>
              <a:rPr lang="en-US" altLang="zh-CN" dirty="0" smtClean="0"/>
              <a:t>Content</a:t>
            </a:r>
            <a:endParaRPr lang="zh-CN" altLang="en-US" dirty="0"/>
          </a:p>
        </p:txBody>
      </p:sp>
      <p:sp>
        <p:nvSpPr>
          <p:cNvPr id="4" name="文本占位符 3"/>
          <p:cNvSpPr>
            <a:spLocks noGrp="1"/>
          </p:cNvSpPr>
          <p:nvPr>
            <p:ph type="body" sz="quarter" idx="10" hasCustomPrompt="1"/>
          </p:nvPr>
        </p:nvSpPr>
        <p:spPr>
          <a:xfrm>
            <a:off x="811002" y="1803400"/>
            <a:ext cx="10468424" cy="4073525"/>
          </a:xfrm>
          <a:prstGeom prst="rect">
            <a:avLst/>
          </a:prstGeom>
        </p:spPr>
        <p:txBody>
          <a:bodyPr/>
          <a:lstStyle>
            <a:lvl1pPr>
              <a:defRPr>
                <a:solidFill>
                  <a:schemeClr val="tx1">
                    <a:lumMod val="75000"/>
                    <a:lumOff val="25000"/>
                  </a:schemeClr>
                </a:solidFill>
                <a:latin typeface="微软雅黑" pitchFamily="34" charset="-122"/>
                <a:ea typeface="微软雅黑" pitchFamily="34" charset="-122"/>
              </a:defRPr>
            </a:lvl1pPr>
          </a:lstStyle>
          <a:p>
            <a:pPr lvl="0"/>
            <a:r>
              <a:rPr lang="zh-CN" altLang="en-US" dirty="0" smtClean="0"/>
              <a:t>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Tree>
    <p:extLst>
      <p:ext uri="{BB962C8B-B14F-4D97-AF65-F5344CB8AC3E}">
        <p14:creationId xmlns:p14="http://schemas.microsoft.com/office/powerpoint/2010/main" val="3691583910"/>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a:lvl1pPr>
          </a:lstStyle>
          <a:p>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97" y="6489700"/>
            <a:ext cx="588150" cy="156966"/>
          </a:xfrm>
          <a:ln/>
        </p:spPr>
        <p:txBody>
          <a:bodyPr/>
          <a:lstStyle>
            <a:lvl1pPr>
              <a:buNone/>
              <a:defRPr b="0"/>
            </a:lvl1pPr>
          </a:lstStyle>
          <a:p>
            <a:pPr>
              <a:defRPr/>
            </a:pPr>
            <a:r>
              <a:rPr lang="de-DE" altLang="zh-CN" smtClean="0">
                <a:solidFill>
                  <a:srgbClr val="000000"/>
                </a:solidFill>
              </a:rPr>
              <a:t>Page </a:t>
            </a:r>
            <a:fld id="{474F06BD-4024-4D54-AE9D-8C5333DEF8AE}" type="slidenum">
              <a:rPr lang="de-DE" altLang="zh-CN" smtClean="0">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323460604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575745" y="260350"/>
            <a:ext cx="11089217" cy="539750"/>
          </a:xfrm>
        </p:spPr>
        <p:txBody>
          <a:bodyPr/>
          <a:lstStyle/>
          <a:p>
            <a:r>
              <a:rPr lang="zh-CN" altLang="en-US" smtClean="0"/>
              <a:t>单击此处编辑母版标题样式</a:t>
            </a:r>
            <a:endParaRPr lang="zh-CN" altLang="en-US"/>
          </a:p>
        </p:txBody>
      </p:sp>
      <p:sp>
        <p:nvSpPr>
          <p:cNvPr id="3" name="图表占位符 2"/>
          <p:cNvSpPr>
            <a:spLocks noGrp="1"/>
          </p:cNvSpPr>
          <p:nvPr>
            <p:ph type="chart" idx="1"/>
          </p:nvPr>
        </p:nvSpPr>
        <p:spPr>
          <a:xfrm>
            <a:off x="575745" y="908050"/>
            <a:ext cx="11089217" cy="5149850"/>
          </a:xfrm>
        </p:spPr>
        <p:txBody>
          <a:bodyPr/>
          <a:lstStyle/>
          <a:p>
            <a:pPr lvl="0"/>
            <a:r>
              <a:rPr lang="zh-CN" altLang="en-US" noProof="0" smtClean="0"/>
              <a:t>单击图标添加图表</a:t>
            </a:r>
          </a:p>
        </p:txBody>
      </p:sp>
      <p:sp>
        <p:nvSpPr>
          <p:cNvPr id="4" name="Rectangle 10"/>
          <p:cNvSpPr>
            <a:spLocks noGrp="1" noChangeArrowheads="1"/>
          </p:cNvSpPr>
          <p:nvPr>
            <p:ph type="dt" sz="half" idx="10"/>
          </p:nvPr>
        </p:nvSpPr>
        <p:spPr>
          <a:xfrm>
            <a:off x="8481497" y="6489700"/>
            <a:ext cx="588150" cy="156966"/>
          </a:xfrm>
          <a:ln/>
        </p:spPr>
        <p:txBody>
          <a:bodyPr/>
          <a:lstStyle>
            <a:lvl1pPr>
              <a:buNone/>
              <a:defRPr b="0"/>
            </a:lvl1pPr>
          </a:lstStyle>
          <a:p>
            <a:pPr>
              <a:defRPr/>
            </a:pPr>
            <a:r>
              <a:rPr lang="de-DE" altLang="zh-CN" smtClean="0">
                <a:solidFill>
                  <a:srgbClr val="000000"/>
                </a:solidFill>
              </a:rPr>
              <a:t>Page </a:t>
            </a:r>
            <a:fld id="{B059E7DB-3DC7-4880-BAF1-75F7C55FE7F1}" type="slidenum">
              <a:rPr lang="de-DE" altLang="zh-CN" smtClean="0">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10259942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575745" y="260350"/>
            <a:ext cx="11089217" cy="53975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575745" y="908050"/>
            <a:ext cx="11089217" cy="5149850"/>
          </a:xfrm>
        </p:spPr>
        <p:txBody>
          <a:bodyPr/>
          <a:lstStyle/>
          <a:p>
            <a:pPr lvl="0"/>
            <a:r>
              <a:rPr lang="zh-CN" altLang="en-US" noProof="0" dirty="0" smtClean="0"/>
              <a:t>单击图标添加表格</a:t>
            </a:r>
          </a:p>
        </p:txBody>
      </p:sp>
      <p:sp>
        <p:nvSpPr>
          <p:cNvPr id="4" name="Rectangle 10"/>
          <p:cNvSpPr>
            <a:spLocks noGrp="1" noChangeArrowheads="1"/>
          </p:cNvSpPr>
          <p:nvPr>
            <p:ph type="dt" sz="half" idx="10"/>
          </p:nvPr>
        </p:nvSpPr>
        <p:spPr>
          <a:xfrm>
            <a:off x="8481497" y="6489700"/>
            <a:ext cx="588150" cy="156966"/>
          </a:xfrm>
          <a:ln/>
        </p:spPr>
        <p:txBody>
          <a:bodyPr/>
          <a:lstStyle>
            <a:lvl1pPr>
              <a:buNone/>
              <a:defRPr b="0"/>
            </a:lvl1pPr>
          </a:lstStyle>
          <a:p>
            <a:pPr>
              <a:defRPr/>
            </a:pPr>
            <a:r>
              <a:rPr lang="de-DE" altLang="zh-CN" smtClean="0">
                <a:solidFill>
                  <a:srgbClr val="000000"/>
                </a:solidFill>
              </a:rPr>
              <a:t>Page </a:t>
            </a:r>
            <a:fld id="{CE07DE0E-65E7-4DD5-BE6B-764CF9D82370}" type="slidenum">
              <a:rPr lang="de-DE" altLang="zh-CN" smtClean="0">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143694989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3" y="369033"/>
            <a:ext cx="10176934" cy="745784"/>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533" y="1253906"/>
            <a:ext cx="10165683" cy="4909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2820462"/>
      </p:ext>
    </p:extLst>
  </p:cSld>
  <p:clrMapOvr>
    <a:masterClrMapping/>
  </p:clrMapOvr>
  <p:transition advClick="0" advTm="8000">
    <p:fade thruBlk="1"/>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33" y="325441"/>
            <a:ext cx="10176934" cy="871537"/>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007533" y="1628780"/>
            <a:ext cx="10176934" cy="4194175"/>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pic>
        <p:nvPicPr>
          <p:cNvPr id="4" name="Picture 115" descr="dd"/>
          <p:cNvPicPr>
            <a:picLocks noChangeAspect="1" noChangeArrowheads="1"/>
          </p:cNvPicPr>
          <p:nvPr userDrawn="1"/>
        </p:nvPicPr>
        <p:blipFill>
          <a:blip r:embed="rId2" cstate="email"/>
          <a:srcRect/>
          <a:stretch>
            <a:fillRect/>
          </a:stretch>
        </p:blipFill>
        <p:spPr bwMode="auto">
          <a:xfrm>
            <a:off x="0" y="6232525"/>
            <a:ext cx="12192000" cy="636588"/>
          </a:xfrm>
          <a:prstGeom prst="rect">
            <a:avLst/>
          </a:prstGeom>
          <a:noFill/>
          <a:ln w="9525">
            <a:noFill/>
            <a:miter lim="800000"/>
            <a:headEnd/>
            <a:tailEnd/>
          </a:ln>
        </p:spPr>
      </p:pic>
      <p:sp>
        <p:nvSpPr>
          <p:cNvPr id="5" name="Text Box 8"/>
          <p:cNvSpPr txBox="1">
            <a:spLocks noChangeArrowheads="1"/>
          </p:cNvSpPr>
          <p:nvPr userDrawn="1"/>
        </p:nvSpPr>
        <p:spPr bwMode="auto">
          <a:xfrm>
            <a:off x="652294" y="6438926"/>
            <a:ext cx="3485846" cy="263763"/>
          </a:xfrm>
          <a:prstGeom prst="rect">
            <a:avLst/>
          </a:prstGeom>
          <a:noFill/>
          <a:ln w="9525">
            <a:noFill/>
            <a:miter lim="800000"/>
            <a:headEnd/>
            <a:tailEnd/>
          </a:ln>
        </p:spPr>
        <p:txBody>
          <a:bodyPr wrap="square" lIns="78331" tIns="39166" rIns="78331" bIns="39166">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TECHNOLOGIES CO., LTD.</a:t>
            </a:r>
            <a:endParaRPr lang="en-US" altLang="zh-CN" sz="2100">
              <a:solidFill>
                <a:srgbClr val="000000"/>
              </a:solidFill>
              <a:ea typeface="MS PGothic" pitchFamily="34" charset="-128"/>
            </a:endParaRPr>
          </a:p>
        </p:txBody>
      </p:sp>
      <p:pic>
        <p:nvPicPr>
          <p:cNvPr id="6" name="Picture 9" descr="8"/>
          <p:cNvPicPr>
            <a:picLocks noChangeAspect="1" noChangeArrowheads="1"/>
          </p:cNvPicPr>
          <p:nvPr userDrawn="1"/>
        </p:nvPicPr>
        <p:blipFill>
          <a:blip r:embed="rId3" cstate="email"/>
          <a:srcRect/>
          <a:stretch>
            <a:fillRect/>
          </a:stretch>
        </p:blipFill>
        <p:spPr bwMode="auto">
          <a:xfrm>
            <a:off x="10384137" y="6391174"/>
            <a:ext cx="1336393" cy="311150"/>
          </a:xfrm>
          <a:prstGeom prst="rect">
            <a:avLst/>
          </a:prstGeom>
          <a:noFill/>
          <a:ln w="9525">
            <a:noFill/>
            <a:miter lim="800000"/>
            <a:headEnd/>
            <a:tailEnd/>
          </a:ln>
        </p:spPr>
      </p:pic>
      <p:sp>
        <p:nvSpPr>
          <p:cNvPr id="7" name="Rectangle 10"/>
          <p:cNvSpPr>
            <a:spLocks noGrp="1" noChangeArrowheads="1"/>
          </p:cNvSpPr>
          <p:nvPr>
            <p:ph type="dt" sz="half" idx="2"/>
          </p:nvPr>
        </p:nvSpPr>
        <p:spPr bwMode="auto">
          <a:xfrm>
            <a:off x="7398712" y="6400800"/>
            <a:ext cx="2794176" cy="457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0" hangingPunct="0">
              <a:lnSpc>
                <a:spcPct val="85000"/>
              </a:lnSpc>
              <a:defRPr sz="1200">
                <a:latin typeface="FrutigerNext LT Bold" pitchFamily="1" charset="0"/>
                <a:ea typeface="MS PGothic" pitchFamily="34" charset="-128"/>
              </a:defRPr>
            </a:lvl1pPr>
          </a:lstStyle>
          <a:p>
            <a:pPr>
              <a:buClrTx/>
              <a:buFontTx/>
              <a:buNone/>
              <a:defRPr/>
            </a:pPr>
            <a:r>
              <a:rPr lang="de-DE">
                <a:solidFill>
                  <a:srgbClr val="000000"/>
                </a:solidFill>
              </a:rPr>
              <a:t>Page </a:t>
            </a:r>
            <a:fld id="{86DE2288-1DB2-44E3-9959-D4FC6433692E}" type="slidenum">
              <a:rPr lang="de-DE">
                <a:solidFill>
                  <a:srgbClr val="000000"/>
                </a:solidFill>
              </a:rPr>
              <a:pPr>
                <a:buClrTx/>
                <a:buFontTx/>
                <a:buNone/>
                <a:defRPr/>
              </a:pPr>
              <a:t>‹#›</a:t>
            </a:fld>
            <a:endParaRPr lang="en-GB">
              <a:solidFill>
                <a:srgbClr val="000000"/>
              </a:solidFill>
            </a:endParaRPr>
          </a:p>
        </p:txBody>
      </p:sp>
      <p:sp>
        <p:nvSpPr>
          <p:cNvPr id="8" name="Rectangle 21"/>
          <p:cNvSpPr>
            <a:spLocks noChangeArrowheads="1"/>
          </p:cNvSpPr>
          <p:nvPr userDrawn="1"/>
        </p:nvSpPr>
        <p:spPr bwMode="auto">
          <a:xfrm>
            <a:off x="3891553" y="6438900"/>
            <a:ext cx="2161732" cy="261938"/>
          </a:xfrm>
          <a:prstGeom prst="rect">
            <a:avLst/>
          </a:prstGeom>
          <a:noFill/>
          <a:ln w="9525" algn="ctr">
            <a:noFill/>
            <a:miter lim="800000"/>
            <a:headEnd/>
            <a:tailEnd/>
          </a:ln>
          <a:effectLst/>
        </p:spPr>
        <p:txBody>
          <a:bodyPr wrap="square" lIns="78298" tIns="39148" rIns="78298" bIns="39148">
            <a:spAutoFit/>
          </a:bodyPr>
          <a:lstStyle/>
          <a:p>
            <a:pPr defTabSz="784225" eaLnBrk="0" hangingPunct="0">
              <a:buClrTx/>
              <a:buFontTx/>
              <a:buNone/>
              <a:defRPr/>
            </a:pPr>
            <a:r>
              <a:rPr lang="en-US" altLang="zh-CN" sz="1200">
                <a:solidFill>
                  <a:srgbClr val="000000"/>
                </a:solidFill>
                <a:latin typeface="FrutigerNext LT Bold" pitchFamily="1" charset="0"/>
                <a:ea typeface="MS PGothic" pitchFamily="34" charset="-128"/>
              </a:rPr>
              <a:t>Huawei Confidential </a:t>
            </a: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55456" y="2636849"/>
            <a:ext cx="5615114" cy="584751"/>
          </a:xfrm>
          <a:prstGeom prst="rect">
            <a:avLst/>
          </a:prstGeom>
        </p:spPr>
        <p:txBody>
          <a:bodyPr/>
          <a:lstStyle/>
          <a:p>
            <a:r>
              <a:rPr lang="zh-CN" altLang="en-US" dirty="0" smtClean="0"/>
              <a:t>单击此处编辑母版标题样式</a:t>
            </a:r>
            <a:endParaRPr lang="zh-CN" altLang="en-US" dirty="0"/>
          </a:p>
        </p:txBody>
      </p:sp>
      <p:sp>
        <p:nvSpPr>
          <p:cNvPr id="3" name="Rectangle 19"/>
          <p:cNvSpPr>
            <a:spLocks noGrp="1" noChangeArrowheads="1"/>
          </p:cNvSpPr>
          <p:nvPr>
            <p:ph type="dt" sz="quarter" idx="10"/>
          </p:nvPr>
        </p:nvSpPr>
        <p:spPr>
          <a:xfrm>
            <a:off x="876082" y="479432"/>
            <a:ext cx="1625178" cy="200055"/>
          </a:xfrm>
          <a:prstGeom prst="rect">
            <a:avLst/>
          </a:prstGeom>
          <a:ln/>
        </p:spPr>
        <p:txBody>
          <a:bodyPr/>
          <a:lstStyle>
            <a:lvl1pPr>
              <a:defRPr/>
            </a:lvl1pPr>
          </a:lstStyle>
          <a:p>
            <a:pPr>
              <a:defRPr/>
            </a:pPr>
            <a:endParaRPr lang="en-US" altLang="zh-CN">
              <a:solidFill>
                <a:srgbClr val="000000"/>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3" name="Picture 9" descr="8"/>
          <p:cNvPicPr>
            <a:picLocks noChangeAspect="1" noChangeArrowheads="1"/>
          </p:cNvPicPr>
          <p:nvPr userDrawn="1"/>
        </p:nvPicPr>
        <p:blipFill>
          <a:blip r:embed="rId2" cstate="email"/>
          <a:srcRect/>
          <a:stretch>
            <a:fillRect/>
          </a:stretch>
        </p:blipFill>
        <p:spPr bwMode="auto">
          <a:xfrm>
            <a:off x="10141936" y="6414315"/>
            <a:ext cx="1308851" cy="312737"/>
          </a:xfrm>
          <a:prstGeom prst="rect">
            <a:avLst/>
          </a:prstGeom>
          <a:noFill/>
          <a:ln w="9525">
            <a:noFill/>
            <a:miter lim="800000"/>
            <a:headEnd/>
            <a:tailEnd/>
          </a:ln>
        </p:spPr>
      </p:pic>
      <p:sp>
        <p:nvSpPr>
          <p:cNvPr id="5" name="标题 1"/>
          <p:cNvSpPr>
            <a:spLocks noGrp="1"/>
          </p:cNvSpPr>
          <p:nvPr>
            <p:ph type="title"/>
          </p:nvPr>
        </p:nvSpPr>
        <p:spPr bwMode="auto">
          <a:xfrm>
            <a:off x="921938" y="195316"/>
            <a:ext cx="10973117" cy="133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Autofit/>
          </a:bodyPr>
          <a:lstStyle>
            <a:lvl1pPr algn="l" rtl="0" eaLnBrk="1" fontAlgn="base" hangingPunct="1">
              <a:lnSpc>
                <a:spcPts val="4000"/>
              </a:lnSpc>
              <a:spcBef>
                <a:spcPct val="0"/>
              </a:spcBef>
              <a:spcAft>
                <a:spcPct val="0"/>
              </a:spcAft>
              <a:defRPr lang="zh-CN" altLang="en-US" sz="3200" b="1" kern="1200" noProof="0" dirty="0">
                <a:solidFill>
                  <a:srgbClr val="3E5D82"/>
                </a:solidFill>
                <a:latin typeface="微软雅黑" pitchFamily="34" charset="-122"/>
                <a:ea typeface="微软雅黑" pitchFamily="34" charset="-122"/>
                <a:cs typeface="Arial" pitchFamily="34" charset="0"/>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3300" b="1"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单击此处编辑母版标题样式</a:t>
            </a:r>
            <a:endParaRPr kumimoji="0" lang="zh-CN" altLang="en-US" sz="3300" b="1"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4" name="Rectangle 21"/>
          <p:cNvSpPr>
            <a:spLocks noChangeArrowheads="1"/>
          </p:cNvSpPr>
          <p:nvPr userDrawn="1"/>
        </p:nvSpPr>
        <p:spPr bwMode="auto">
          <a:xfrm>
            <a:off x="845285" y="6478331"/>
            <a:ext cx="1648053" cy="184666"/>
          </a:xfrm>
          <a:prstGeom prst="rect">
            <a:avLst/>
          </a:prstGeom>
          <a:noFill/>
          <a:ln w="9525" algn="ctr">
            <a:noFill/>
            <a:miter lim="800000"/>
            <a:headEnd/>
            <a:tailEnd/>
          </a:ln>
          <a:effectLst/>
        </p:spPr>
        <p:txBody>
          <a:bodyPr wrap="none" lIns="80082" tIns="0" rIns="80082" bIns="0">
            <a:spAutoFit/>
          </a:bodyPr>
          <a:lstStyle/>
          <a:p>
            <a:pPr defTabSz="801688" eaLnBrk="0" hangingPunct="0">
              <a:buClrTx/>
              <a:buFontTx/>
              <a:buNone/>
              <a:defRPr/>
            </a:pPr>
            <a:r>
              <a:rPr lang="en-US" altLang="zh-CN" sz="1200" b="0" dirty="0" smtClean="0">
                <a:solidFill>
                  <a:srgbClr val="000000"/>
                </a:solidFill>
                <a:latin typeface="微软雅黑" pitchFamily="34" charset="-122"/>
                <a:ea typeface="微软雅黑" pitchFamily="34" charset="-122"/>
              </a:rPr>
              <a:t>Huawei Confidential</a:t>
            </a:r>
            <a:endParaRPr lang="en-US" altLang="zh-CN" sz="1200" b="0" dirty="0">
              <a:solidFill>
                <a:srgbClr val="000000"/>
              </a:solidFill>
              <a:latin typeface="微软雅黑" pitchFamily="34" charset="-122"/>
              <a:ea typeface="微软雅黑" pitchFamily="34" charset="-122"/>
            </a:endParaRPr>
          </a:p>
        </p:txBody>
      </p:sp>
      <p:sp>
        <p:nvSpPr>
          <p:cNvPr id="6" name="Rectangle 5"/>
          <p:cNvSpPr>
            <a:spLocks noChangeArrowheads="1"/>
          </p:cNvSpPr>
          <p:nvPr userDrawn="1"/>
        </p:nvSpPr>
        <p:spPr bwMode="auto">
          <a:xfrm>
            <a:off x="6359469" y="6520554"/>
            <a:ext cx="1802929" cy="27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buClrTx/>
              <a:buFontTx/>
              <a:buNone/>
            </a:pPr>
            <a:r>
              <a:rPr lang="de-DE" altLang="zh-CN" sz="1200" b="0" dirty="0" smtClean="0">
                <a:solidFill>
                  <a:srgbClr val="000000"/>
                </a:solidFill>
                <a:latin typeface="微软雅黑" pitchFamily="34" charset="-122"/>
                <a:ea typeface="微软雅黑" pitchFamily="34" charset="-122"/>
              </a:rPr>
              <a:t> </a:t>
            </a:r>
            <a:fld id="{A4C34F22-587E-473D-9099-376F4F013A30}" type="slidenum">
              <a:rPr lang="de-DE" altLang="zh-CN" sz="1200" b="0">
                <a:solidFill>
                  <a:srgbClr val="000000"/>
                </a:solidFill>
                <a:latin typeface="微软雅黑" pitchFamily="34" charset="-122"/>
                <a:ea typeface="微软雅黑" pitchFamily="34" charset="-122"/>
              </a:rPr>
              <a:pPr eaLnBrk="0" hangingPunct="0">
                <a:lnSpc>
                  <a:spcPct val="85000"/>
                </a:lnSpc>
                <a:buClrTx/>
                <a:buFontTx/>
                <a:buNone/>
              </a:pPr>
              <a:t>‹#›</a:t>
            </a:fld>
            <a:endParaRPr lang="en-GB" altLang="zh-CN" sz="1200" b="0" dirty="0">
              <a:solidFill>
                <a:srgbClr val="000000"/>
              </a:solidFill>
              <a:latin typeface="微软雅黑" pitchFamily="34" charset="-122"/>
              <a:ea typeface="微软雅黑" pitchFamily="34" charset="-122"/>
            </a:endParaRPr>
          </a:p>
        </p:txBody>
      </p:sp>
      <p:sp>
        <p:nvSpPr>
          <p:cNvPr id="9" name="Rectangle 21"/>
          <p:cNvSpPr>
            <a:spLocks noChangeArrowheads="1"/>
          </p:cNvSpPr>
          <p:nvPr userDrawn="1"/>
        </p:nvSpPr>
        <p:spPr bwMode="auto">
          <a:xfrm>
            <a:off x="5839304" y="6478331"/>
            <a:ext cx="520153" cy="184666"/>
          </a:xfrm>
          <a:prstGeom prst="rect">
            <a:avLst/>
          </a:prstGeom>
          <a:noFill/>
          <a:ln w="9525" algn="ctr">
            <a:noFill/>
            <a:miter lim="800000"/>
            <a:headEnd/>
            <a:tailEnd/>
          </a:ln>
          <a:effectLst/>
        </p:spPr>
        <p:txBody>
          <a:bodyPr wrap="none" lIns="80082" tIns="0" rIns="80082" bIns="0">
            <a:spAutoFit/>
          </a:bodyPr>
          <a:lstStyle/>
          <a:p>
            <a:pPr defTabSz="801688" eaLnBrk="0" hangingPunct="0">
              <a:buClrTx/>
              <a:buFontTx/>
              <a:buNone/>
              <a:defRPr/>
            </a:pPr>
            <a:r>
              <a:rPr lang="en-US" altLang="zh-CN" sz="1200" b="0" dirty="0" smtClean="0">
                <a:solidFill>
                  <a:srgbClr val="000000"/>
                </a:solidFill>
                <a:latin typeface="微软雅黑" pitchFamily="34" charset="-122"/>
                <a:ea typeface="微软雅黑" pitchFamily="34" charset="-122"/>
              </a:rPr>
              <a:t>Page</a:t>
            </a:r>
            <a:endParaRPr lang="en-US" altLang="zh-CN" sz="1200" b="0" dirty="0">
              <a:solidFill>
                <a:srgbClr val="000000"/>
              </a:solidFill>
              <a:latin typeface="微软雅黑" pitchFamily="34" charset="-122"/>
              <a:ea typeface="微软雅黑" pitchFamily="34" charset="-122"/>
            </a:endParaRPr>
          </a:p>
        </p:txBody>
      </p:sp>
    </p:spTree>
  </p:cSld>
  <p:clrMapOvr>
    <a:masterClrMapping/>
  </p:clrMapOvr>
  <p:transition advClick="0" advTm="8000">
    <p:fade thruBlk="1"/>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80848" y="1600205"/>
            <a:ext cx="5410379"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343586" y="1600205"/>
            <a:ext cx="5410379"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80"/>
          <p:cNvSpPr>
            <a:spLocks noGrp="1" noChangeArrowheads="1"/>
          </p:cNvSpPr>
          <p:nvPr>
            <p:ph type="dt" sz="half" idx="10"/>
          </p:nvPr>
        </p:nvSpPr>
        <p:spPr>
          <a:xfrm>
            <a:off x="823700" y="479427"/>
            <a:ext cx="2158437" cy="400110"/>
          </a:xfrm>
          <a:ln/>
        </p:spPr>
        <p:txBody>
          <a:bodyPr/>
          <a:lstStyle>
            <a:lvl1pPr>
              <a:defRPr/>
            </a:lvl1pPr>
          </a:lstStyle>
          <a:p>
            <a:endParaRPr lang="de-DE" altLang="zh-CN">
              <a:solidFill>
                <a:srgbClr val="000000"/>
              </a:solidFill>
            </a:endParaRPr>
          </a:p>
          <a:p>
            <a:r>
              <a:rPr lang="de-DE" altLang="zh-CN">
                <a:solidFill>
                  <a:srgbClr val="000000"/>
                </a:solidFill>
              </a:rPr>
              <a:t>Page </a:t>
            </a:r>
            <a:fld id="{D7C8657A-5A22-4C46-A88C-41C703C2062A}" type="slidenum">
              <a:rPr lang="de-DE" altLang="zh-CN">
                <a:solidFill>
                  <a:srgbClr val="000000"/>
                </a:solidFill>
              </a:rPr>
              <a:pPr/>
              <a:t>‹#›</a:t>
            </a:fld>
            <a:endParaRPr lang="en-GB" altLang="zh-CN" dirty="0">
              <a:solidFill>
                <a:srgbClr val="000000"/>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4" y="873135"/>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42" y="5567399"/>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30" y="6205539"/>
            <a:ext cx="2988997" cy="288664"/>
          </a:xfrm>
          <a:prstGeom prst="rect">
            <a:avLst/>
          </a:prstGeom>
          <a:noFill/>
          <a:ln w="9525">
            <a:noFill/>
            <a:miter lim="800000"/>
            <a:headEnd/>
            <a:tailEnd/>
          </a:ln>
        </p:spPr>
        <p:txBody>
          <a:bodyPr wrap="none" lIns="87748" tIns="43876" rIns="87748" bIns="43876">
            <a:spAutoFit/>
          </a:bodyPr>
          <a:lstStyle/>
          <a:p>
            <a:pPr defTabSz="877352"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399" b="0" dirty="0">
              <a:solidFill>
                <a:srgbClr val="000000"/>
              </a:solidFill>
              <a:ea typeface="ＭＳ Ｐゴシック" pitchFamily="34" charset="-128"/>
            </a:endParaRPr>
          </a:p>
        </p:txBody>
      </p:sp>
      <p:sp>
        <p:nvSpPr>
          <p:cNvPr id="7" name="Text Box 7"/>
          <p:cNvSpPr txBox="1">
            <a:spLocks noChangeArrowheads="1"/>
          </p:cNvSpPr>
          <p:nvPr/>
        </p:nvSpPr>
        <p:spPr bwMode="auto">
          <a:xfrm>
            <a:off x="9633624" y="4094165"/>
            <a:ext cx="1466092" cy="288664"/>
          </a:xfrm>
          <a:prstGeom prst="rect">
            <a:avLst/>
          </a:prstGeom>
          <a:noFill/>
          <a:ln w="9525">
            <a:noFill/>
            <a:miter lim="800000"/>
            <a:headEnd/>
            <a:tailEnd/>
          </a:ln>
        </p:spPr>
        <p:txBody>
          <a:bodyPr wrap="none" lIns="87748" tIns="43876" rIns="87748" bIns="43876">
            <a:spAutoFit/>
          </a:bodyPr>
          <a:lstStyle/>
          <a:p>
            <a:pPr defTabSz="877352" eaLnBrk="0" hangingPunct="0">
              <a:buClrTx/>
              <a:buFontTx/>
              <a:buNone/>
              <a:defRPr/>
            </a:pPr>
            <a:r>
              <a:rPr lang="en-US" altLang="zh-CN" sz="1300" b="0" dirty="0">
                <a:solidFill>
                  <a:srgbClr val="FFFFFF"/>
                </a:solidFill>
                <a:latin typeface="FrutigerNext LT Regular"/>
                <a:ea typeface="ＭＳ Ｐゴシック" pitchFamily="34" charset="-128"/>
              </a:rPr>
              <a:t>www.huawei.com</a:t>
            </a:r>
          </a:p>
        </p:txBody>
      </p:sp>
      <p:sp>
        <p:nvSpPr>
          <p:cNvPr id="8" name="Rectangle 8"/>
          <p:cNvSpPr>
            <a:spLocks noChangeArrowheads="1"/>
          </p:cNvSpPr>
          <p:nvPr/>
        </p:nvSpPr>
        <p:spPr bwMode="auto">
          <a:xfrm>
            <a:off x="5311998" y="6205573"/>
            <a:ext cx="1707560" cy="288617"/>
          </a:xfrm>
          <a:prstGeom prst="rect">
            <a:avLst/>
          </a:prstGeom>
          <a:noFill/>
          <a:ln w="9525" algn="ctr">
            <a:noFill/>
            <a:miter lim="800000"/>
            <a:headEnd/>
            <a:tailEnd/>
          </a:ln>
          <a:effectLst/>
        </p:spPr>
        <p:txBody>
          <a:bodyPr wrap="none" lIns="87712" tIns="43853" rIns="87712" bIns="43853">
            <a:spAutoFit/>
          </a:bodyPr>
          <a:lstStyle/>
          <a:p>
            <a:pPr defTabSz="877352"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78" y="303218"/>
            <a:ext cx="2345390" cy="319395"/>
          </a:xfrm>
          <a:prstGeom prst="rect">
            <a:avLst/>
          </a:prstGeom>
          <a:noFill/>
          <a:ln w="9525" algn="ctr">
            <a:noFill/>
            <a:miter lim="800000"/>
            <a:headEnd/>
            <a:tailEnd/>
          </a:ln>
          <a:effectLst/>
        </p:spPr>
        <p:txBody>
          <a:bodyPr wrap="none" lIns="87712" tIns="43853" rIns="87712" bIns="43853">
            <a:spAutoFit/>
          </a:bodyPr>
          <a:lstStyle/>
          <a:p>
            <a:pPr defTabSz="877352" eaLnBrk="0" hangingPunct="0">
              <a:buClrTx/>
              <a:buFontTx/>
              <a:buNone/>
              <a:defRPr/>
            </a:pPr>
            <a:r>
              <a:rPr lang="en-US" altLang="zh-CN" sz="1500" dirty="0">
                <a:solidFill>
                  <a:srgbClr val="666666"/>
                </a:solidFill>
                <a:latin typeface="FrutigerNext LT Regular"/>
                <a:ea typeface="ＭＳ Ｐゴシック" pitchFamily="34" charset="-128"/>
              </a:rPr>
              <a:t>Security Level: Internal </a:t>
            </a:r>
          </a:p>
        </p:txBody>
      </p:sp>
      <p:sp>
        <p:nvSpPr>
          <p:cNvPr id="10" name="Text Box 11"/>
          <p:cNvSpPr txBox="1">
            <a:spLocks noChangeArrowheads="1"/>
          </p:cNvSpPr>
          <p:nvPr/>
        </p:nvSpPr>
        <p:spPr bwMode="auto">
          <a:xfrm>
            <a:off x="-2623453" y="1323981"/>
            <a:ext cx="2623455" cy="4105125"/>
          </a:xfrm>
          <a:prstGeom prst="rect">
            <a:avLst/>
          </a:prstGeom>
          <a:noFill/>
          <a:ln w="9525" algn="ctr">
            <a:noFill/>
            <a:miter lim="800000"/>
            <a:headEnd/>
            <a:tailEnd/>
          </a:ln>
          <a:effectLst/>
        </p:spPr>
        <p:txBody>
          <a:bodyPr lIns="87764" tIns="43881" rIns="87764" bIns="43881">
            <a:spAutoFit/>
          </a:bodyPr>
          <a:lstStyle/>
          <a:p>
            <a:pPr algn="r" defTabSz="877352"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352"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352"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352"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352"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352"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352" eaLnBrk="0" hangingPunct="0">
              <a:lnSpc>
                <a:spcPct val="125000"/>
              </a:lnSpc>
              <a:buClrTx/>
              <a:buFontTx/>
              <a:buNone/>
              <a:defRPr/>
            </a:pPr>
            <a:endParaRPr lang="zh-CN" altLang="en-US" sz="1200" b="0" dirty="0">
              <a:solidFill>
                <a:srgbClr val="FFFFFF"/>
              </a:solidFill>
              <a:ea typeface="华文细黑" pitchFamily="2" charset="-122"/>
            </a:endParaRPr>
          </a:p>
          <a:p>
            <a:pPr algn="r" defTabSz="877352" eaLnBrk="0" hangingPunct="0">
              <a:lnSpc>
                <a:spcPct val="125000"/>
              </a:lnSpc>
              <a:buClrTx/>
              <a:buFontTx/>
              <a:buNone/>
              <a:defRPr/>
            </a:pPr>
            <a:endParaRPr lang="zh-CN" altLang="en-US" sz="1200" b="0" dirty="0">
              <a:solidFill>
                <a:srgbClr val="FFFFFF"/>
              </a:solidFill>
              <a:ea typeface="华文细黑" pitchFamily="2" charset="-122"/>
            </a:endParaRPr>
          </a:p>
          <a:p>
            <a:pPr algn="r" defTabSz="877352"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352"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352"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352"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352"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352" eaLnBrk="0" hangingPunct="0">
              <a:lnSpc>
                <a:spcPct val="125000"/>
              </a:lnSpc>
              <a:buClrTx/>
              <a:buFontTx/>
              <a:buNone/>
              <a:defRPr/>
            </a:pPr>
            <a:endParaRPr lang="zh-CN" altLang="en-US" sz="1200" b="0" dirty="0">
              <a:solidFill>
                <a:srgbClr val="FFFFFF"/>
              </a:solidFill>
              <a:ea typeface="华文细黑" pitchFamily="2" charset="-122"/>
            </a:endParaRPr>
          </a:p>
          <a:p>
            <a:pPr algn="r" defTabSz="877352" eaLnBrk="0" hangingPunct="0">
              <a:lnSpc>
                <a:spcPct val="125000"/>
              </a:lnSpc>
              <a:buClrTx/>
              <a:buFontTx/>
              <a:buNone/>
              <a:defRPr/>
            </a:pPr>
            <a:endParaRPr lang="zh-CN" altLang="en-US" sz="1200" b="0" dirty="0">
              <a:solidFill>
                <a:srgbClr val="FFFFFF"/>
              </a:solidFill>
              <a:ea typeface="华文细黑" pitchFamily="2" charset="-122"/>
            </a:endParaRPr>
          </a:p>
          <a:p>
            <a:pPr algn="r" defTabSz="877352" eaLnBrk="0" hangingPunct="0">
              <a:lnSpc>
                <a:spcPct val="125000"/>
              </a:lnSpc>
              <a:buClrTx/>
              <a:buFontTx/>
              <a:buNone/>
              <a:defRPr/>
            </a:pPr>
            <a:endParaRPr lang="zh-CN" altLang="en-US" sz="1200" b="0" dirty="0">
              <a:solidFill>
                <a:srgbClr val="FFFFFF"/>
              </a:solidFill>
              <a:ea typeface="华文细黑" pitchFamily="2" charset="-122"/>
            </a:endParaRPr>
          </a:p>
          <a:p>
            <a:pPr algn="r" defTabSz="877352"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9"/>
            <a:ext cx="7072058" cy="1666489"/>
          </a:xfrm>
        </p:spPr>
        <p:txBody>
          <a:bodyPr lIns="87787" tIns="43892" rIns="87787" bIns="43892"/>
          <a:lstStyle>
            <a:lvl1pPr algn="ctr">
              <a:defRPr sz="4499"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3" y="3182209"/>
            <a:ext cx="7073645" cy="864987"/>
          </a:xfrm>
        </p:spPr>
        <p:txBody>
          <a:bodyPr lIns="87787" tIns="43892" rIns="87787" bIns="43892"/>
          <a:lstStyle>
            <a:lvl1pPr marL="0" indent="0" algn="ctr">
              <a:buFont typeface="Wingdings" pitchFamily="2" charset="2"/>
              <a:buNone/>
              <a:defRPr sz="2299"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6"/>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extLst>
      <p:ext uri="{BB962C8B-B14F-4D97-AF65-F5344CB8AC3E}">
        <p14:creationId xmlns:p14="http://schemas.microsoft.com/office/powerpoint/2010/main" val="272217216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42830" y="0"/>
            <a:ext cx="11563514" cy="1143000"/>
          </a:xfrm>
        </p:spPr>
        <p:txBody>
          <a:bodyPr/>
          <a:lstStyle>
            <a:lvl1pPr algn="l">
              <a:defRPr sz="2799" b="1">
                <a:latin typeface="微软雅黑" pitchFamily="34" charset="-122"/>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42830" y="1157288"/>
            <a:ext cx="11563514" cy="509422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896786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0998" y="336813"/>
            <a:ext cx="10454898"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Tree>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42830" y="0"/>
            <a:ext cx="11563514" cy="1143000"/>
          </a:xfrm>
        </p:spPr>
        <p:txBody>
          <a:bodyPr/>
          <a:lstStyle>
            <a:lvl1pPr>
              <a:defRPr sz="2799">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1174158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Arial" pitchFamily="34" charset="0"/>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09443" y="1600205"/>
            <a:ext cx="10973117" cy="4525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3956334837"/>
      </p:ext>
    </p:extLst>
  </p:cSld>
  <p:clrMapOvr>
    <a:masterClrMapping/>
  </p:clrMapOvr>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86368" y="893763"/>
            <a:ext cx="5037667" cy="5305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227233" y="893763"/>
            <a:ext cx="5039784" cy="5305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dt" sz="half" idx="10"/>
          </p:nvPr>
        </p:nvSpPr>
        <p:spPr>
          <a:xfrm>
            <a:off x="7905767" y="6269038"/>
            <a:ext cx="1409700" cy="457200"/>
          </a:xfrm>
          <a:prstGeom prst="rect">
            <a:avLst/>
          </a:prstGeom>
          <a:ln/>
        </p:spPr>
        <p:txBody>
          <a:bodyPr/>
          <a:lstStyle>
            <a:lvl1pPr>
              <a:defRPr/>
            </a:lvl1pPr>
          </a:lstStyle>
          <a:p>
            <a:pPr>
              <a:defRPr/>
            </a:pPr>
            <a:endParaRPr lang="de-DE" altLang="zh-CN">
              <a:solidFill>
                <a:srgbClr val="000000"/>
              </a:solidFill>
            </a:endParaRPr>
          </a:p>
          <a:p>
            <a:pPr>
              <a:defRPr/>
            </a:pPr>
            <a:r>
              <a:rPr lang="de-DE" altLang="zh-CN">
                <a:solidFill>
                  <a:srgbClr val="000000"/>
                </a:solidFill>
              </a:rPr>
              <a:t>Page </a:t>
            </a:r>
            <a:fld id="{0EC1D08B-A294-4727-B19B-E2726FEA74FE}" type="slidenum">
              <a:rPr lang="de-DE" altLang="zh-CN">
                <a:solidFill>
                  <a:srgbClr val="000000"/>
                </a:solidFill>
              </a:rPr>
              <a:pPr>
                <a:defRPr/>
              </a:pPr>
              <a:t>‹#›</a:t>
            </a:fld>
            <a:endParaRPr lang="en-GB" altLang="zh-CN">
              <a:solidFill>
                <a:srgbClr val="000000"/>
              </a:solidFill>
            </a:endParaRPr>
          </a:p>
        </p:txBody>
      </p:sp>
    </p:spTree>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55456" y="2636849"/>
            <a:ext cx="5615114" cy="584751"/>
          </a:xfrm>
          <a:prstGeom prst="rect">
            <a:avLst/>
          </a:prstGeom>
        </p:spPr>
        <p:txBody>
          <a:bodyPr/>
          <a:lstStyle/>
          <a:p>
            <a:r>
              <a:rPr lang="zh-CN" altLang="en-US" dirty="0" smtClean="0"/>
              <a:t>单击此处编辑母版标题样式</a:t>
            </a:r>
            <a:endParaRPr lang="zh-CN" altLang="en-US" dirty="0"/>
          </a:p>
        </p:txBody>
      </p:sp>
      <p:sp>
        <p:nvSpPr>
          <p:cNvPr id="3" name="Rectangle 19"/>
          <p:cNvSpPr>
            <a:spLocks noGrp="1" noChangeArrowheads="1"/>
          </p:cNvSpPr>
          <p:nvPr>
            <p:ph type="dt" sz="quarter" idx="10"/>
          </p:nvPr>
        </p:nvSpPr>
        <p:spPr>
          <a:xfrm>
            <a:off x="876082" y="479432"/>
            <a:ext cx="1625178" cy="200055"/>
          </a:xfrm>
          <a:prstGeom prst="rect">
            <a:avLst/>
          </a:prstGeom>
          <a:ln/>
        </p:spPr>
        <p:txBody>
          <a:bodyPr/>
          <a:lstStyle>
            <a:lvl1pPr>
              <a:defRPr/>
            </a:lvl1pPr>
          </a:lstStyle>
          <a:p>
            <a:pPr>
              <a:defRPr/>
            </a:pPr>
            <a:endParaRPr lang="en-US" altLang="zh-CN">
              <a:solidFill>
                <a:srgbClr val="000000"/>
              </a:solidFil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3" name="Picture 9" descr="8"/>
          <p:cNvPicPr>
            <a:picLocks noChangeAspect="1" noChangeArrowheads="1"/>
          </p:cNvPicPr>
          <p:nvPr userDrawn="1"/>
        </p:nvPicPr>
        <p:blipFill>
          <a:blip r:embed="rId2" cstate="email"/>
          <a:srcRect/>
          <a:stretch>
            <a:fillRect/>
          </a:stretch>
        </p:blipFill>
        <p:spPr bwMode="auto">
          <a:xfrm>
            <a:off x="10141936" y="6414315"/>
            <a:ext cx="1308851" cy="312737"/>
          </a:xfrm>
          <a:prstGeom prst="rect">
            <a:avLst/>
          </a:prstGeom>
          <a:noFill/>
          <a:ln w="9525">
            <a:noFill/>
            <a:miter lim="800000"/>
            <a:headEnd/>
            <a:tailEnd/>
          </a:ln>
        </p:spPr>
      </p:pic>
      <p:sp>
        <p:nvSpPr>
          <p:cNvPr id="5" name="标题 1"/>
          <p:cNvSpPr>
            <a:spLocks noGrp="1"/>
          </p:cNvSpPr>
          <p:nvPr>
            <p:ph type="title"/>
          </p:nvPr>
        </p:nvSpPr>
        <p:spPr bwMode="auto">
          <a:xfrm>
            <a:off x="921938" y="195316"/>
            <a:ext cx="10973117" cy="133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Autofit/>
          </a:bodyPr>
          <a:lstStyle>
            <a:lvl1pPr algn="l" rtl="0" eaLnBrk="1" fontAlgn="base" hangingPunct="1">
              <a:lnSpc>
                <a:spcPts val="4000"/>
              </a:lnSpc>
              <a:spcBef>
                <a:spcPct val="0"/>
              </a:spcBef>
              <a:spcAft>
                <a:spcPct val="0"/>
              </a:spcAft>
              <a:defRPr lang="zh-CN" altLang="en-US" sz="3200" b="1" kern="1200" noProof="0" dirty="0">
                <a:solidFill>
                  <a:srgbClr val="3E5D82"/>
                </a:solidFill>
                <a:latin typeface="微软雅黑" pitchFamily="34" charset="-122"/>
                <a:ea typeface="微软雅黑" pitchFamily="34" charset="-122"/>
                <a:cs typeface="Arial" pitchFamily="34" charset="0"/>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3300" b="1"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单击此处编辑母版标题样式</a:t>
            </a:r>
            <a:endParaRPr kumimoji="0" lang="zh-CN" altLang="en-US" sz="3300" b="1"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4" name="Rectangle 21"/>
          <p:cNvSpPr>
            <a:spLocks noChangeArrowheads="1"/>
          </p:cNvSpPr>
          <p:nvPr userDrawn="1"/>
        </p:nvSpPr>
        <p:spPr bwMode="auto">
          <a:xfrm>
            <a:off x="845285" y="6478331"/>
            <a:ext cx="1648053" cy="184666"/>
          </a:xfrm>
          <a:prstGeom prst="rect">
            <a:avLst/>
          </a:prstGeom>
          <a:noFill/>
          <a:ln w="9525" algn="ctr">
            <a:noFill/>
            <a:miter lim="800000"/>
            <a:headEnd/>
            <a:tailEnd/>
          </a:ln>
          <a:effectLst/>
        </p:spPr>
        <p:txBody>
          <a:bodyPr wrap="none" lIns="80082" tIns="0" rIns="80082" bIns="0">
            <a:spAutoFit/>
          </a:bodyPr>
          <a:lstStyle/>
          <a:p>
            <a:pPr defTabSz="801688" eaLnBrk="0" hangingPunct="0">
              <a:buClrTx/>
              <a:buFontTx/>
              <a:buNone/>
              <a:defRPr/>
            </a:pPr>
            <a:r>
              <a:rPr lang="en-US" altLang="zh-CN" sz="1200" b="0" dirty="0" smtClean="0">
                <a:solidFill>
                  <a:srgbClr val="000000"/>
                </a:solidFill>
                <a:latin typeface="微软雅黑" pitchFamily="34" charset="-122"/>
                <a:ea typeface="微软雅黑" pitchFamily="34" charset="-122"/>
              </a:rPr>
              <a:t>Huawei Confidential</a:t>
            </a:r>
            <a:endParaRPr lang="en-US" altLang="zh-CN" sz="1200" b="0" dirty="0">
              <a:solidFill>
                <a:srgbClr val="000000"/>
              </a:solidFill>
              <a:latin typeface="微软雅黑" pitchFamily="34" charset="-122"/>
              <a:ea typeface="微软雅黑" pitchFamily="34" charset="-122"/>
            </a:endParaRPr>
          </a:p>
        </p:txBody>
      </p:sp>
      <p:sp>
        <p:nvSpPr>
          <p:cNvPr id="6" name="Rectangle 5"/>
          <p:cNvSpPr>
            <a:spLocks noChangeArrowheads="1"/>
          </p:cNvSpPr>
          <p:nvPr userDrawn="1"/>
        </p:nvSpPr>
        <p:spPr bwMode="auto">
          <a:xfrm>
            <a:off x="6359469" y="6520554"/>
            <a:ext cx="1802929" cy="27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buClrTx/>
              <a:buFontTx/>
              <a:buNone/>
            </a:pPr>
            <a:r>
              <a:rPr lang="de-DE" altLang="zh-CN" sz="1200" b="0" dirty="0" smtClean="0">
                <a:solidFill>
                  <a:srgbClr val="000000"/>
                </a:solidFill>
                <a:latin typeface="微软雅黑" pitchFamily="34" charset="-122"/>
                <a:ea typeface="微软雅黑" pitchFamily="34" charset="-122"/>
              </a:rPr>
              <a:t> </a:t>
            </a:r>
            <a:fld id="{A4C34F22-587E-473D-9099-376F4F013A30}" type="slidenum">
              <a:rPr lang="de-DE" altLang="zh-CN" sz="1200" b="0">
                <a:solidFill>
                  <a:srgbClr val="000000"/>
                </a:solidFill>
                <a:latin typeface="微软雅黑" pitchFamily="34" charset="-122"/>
                <a:ea typeface="微软雅黑" pitchFamily="34" charset="-122"/>
              </a:rPr>
              <a:pPr eaLnBrk="0" hangingPunct="0">
                <a:lnSpc>
                  <a:spcPct val="85000"/>
                </a:lnSpc>
                <a:buClrTx/>
                <a:buFontTx/>
                <a:buNone/>
              </a:pPr>
              <a:t>‹#›</a:t>
            </a:fld>
            <a:endParaRPr lang="en-GB" altLang="zh-CN" sz="1200" b="0" dirty="0">
              <a:solidFill>
                <a:srgbClr val="000000"/>
              </a:solidFill>
              <a:latin typeface="微软雅黑" pitchFamily="34" charset="-122"/>
              <a:ea typeface="微软雅黑" pitchFamily="34" charset="-122"/>
            </a:endParaRPr>
          </a:p>
        </p:txBody>
      </p:sp>
      <p:sp>
        <p:nvSpPr>
          <p:cNvPr id="9" name="Rectangle 21"/>
          <p:cNvSpPr>
            <a:spLocks noChangeArrowheads="1"/>
          </p:cNvSpPr>
          <p:nvPr userDrawn="1"/>
        </p:nvSpPr>
        <p:spPr bwMode="auto">
          <a:xfrm>
            <a:off x="5839304" y="6478331"/>
            <a:ext cx="520153" cy="184666"/>
          </a:xfrm>
          <a:prstGeom prst="rect">
            <a:avLst/>
          </a:prstGeom>
          <a:noFill/>
          <a:ln w="9525" algn="ctr">
            <a:noFill/>
            <a:miter lim="800000"/>
            <a:headEnd/>
            <a:tailEnd/>
          </a:ln>
          <a:effectLst/>
        </p:spPr>
        <p:txBody>
          <a:bodyPr wrap="none" lIns="80082" tIns="0" rIns="80082" bIns="0">
            <a:spAutoFit/>
          </a:bodyPr>
          <a:lstStyle/>
          <a:p>
            <a:pPr defTabSz="801688" eaLnBrk="0" hangingPunct="0">
              <a:buClrTx/>
              <a:buFontTx/>
              <a:buNone/>
              <a:defRPr/>
            </a:pPr>
            <a:r>
              <a:rPr lang="en-US" altLang="zh-CN" sz="1200" b="0" dirty="0" smtClean="0">
                <a:solidFill>
                  <a:srgbClr val="000000"/>
                </a:solidFill>
                <a:latin typeface="微软雅黑" pitchFamily="34" charset="-122"/>
                <a:ea typeface="微软雅黑" pitchFamily="34" charset="-122"/>
              </a:rPr>
              <a:t>Page</a:t>
            </a:r>
            <a:endParaRPr lang="en-US" altLang="zh-CN" sz="1200" b="0" dirty="0">
              <a:solidFill>
                <a:srgbClr val="000000"/>
              </a:solidFill>
              <a:latin typeface="微软雅黑" pitchFamily="34" charset="-122"/>
              <a:ea typeface="微软雅黑" pitchFamily="34" charset="-122"/>
            </a:endParaRPr>
          </a:p>
        </p:txBody>
      </p:sp>
    </p:spTree>
  </p:cSld>
  <p:clrMapOvr>
    <a:masterClrMapping/>
  </p:clrMapOvr>
  <p:transition advClick="0" advTm="8000">
    <p:fade thruBlk="1"/>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80848" y="1600205"/>
            <a:ext cx="5410379"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343586" y="1600205"/>
            <a:ext cx="5410379"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80"/>
          <p:cNvSpPr>
            <a:spLocks noGrp="1" noChangeArrowheads="1"/>
          </p:cNvSpPr>
          <p:nvPr>
            <p:ph type="dt" sz="half" idx="10"/>
          </p:nvPr>
        </p:nvSpPr>
        <p:spPr>
          <a:xfrm>
            <a:off x="823700" y="479427"/>
            <a:ext cx="2158437" cy="400110"/>
          </a:xfrm>
          <a:ln/>
        </p:spPr>
        <p:txBody>
          <a:bodyPr/>
          <a:lstStyle>
            <a:lvl1pPr>
              <a:defRPr/>
            </a:lvl1pPr>
          </a:lstStyle>
          <a:p>
            <a:endParaRPr lang="de-DE" altLang="zh-CN">
              <a:solidFill>
                <a:srgbClr val="000000"/>
              </a:solidFill>
            </a:endParaRPr>
          </a:p>
          <a:p>
            <a:r>
              <a:rPr lang="de-DE" altLang="zh-CN">
                <a:solidFill>
                  <a:srgbClr val="000000"/>
                </a:solidFill>
              </a:rPr>
              <a:t>Page </a:t>
            </a:r>
            <a:fld id="{D7C8657A-5A22-4C46-A88C-41C703C2062A}" type="slidenum">
              <a:rPr lang="de-DE" altLang="zh-CN">
                <a:solidFill>
                  <a:srgbClr val="000000"/>
                </a:solidFill>
              </a:rPr>
              <a:pPr/>
              <a:t>‹#›</a:t>
            </a:fld>
            <a:endParaRPr lang="en-GB" altLang="zh-CN" dirty="0">
              <a:solidFill>
                <a:srgbClr val="000000"/>
              </a:solidFil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88810" y="260360"/>
            <a:ext cx="11076144" cy="584751"/>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588810" y="908051"/>
            <a:ext cx="11076144" cy="5401272"/>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Rectangle 10"/>
          <p:cNvSpPr>
            <a:spLocks noGrp="1" noChangeArrowheads="1"/>
          </p:cNvSpPr>
          <p:nvPr>
            <p:ph type="dt" sz="half" idx="2"/>
          </p:nvPr>
        </p:nvSpPr>
        <p:spPr bwMode="auto">
          <a:xfrm>
            <a:off x="575112" y="6525371"/>
            <a:ext cx="227567" cy="117725"/>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l" eaLnBrk="0" hangingPunct="0">
              <a:lnSpc>
                <a:spcPct val="85000"/>
              </a:lnSpc>
              <a:defRPr sz="900" b="0">
                <a:latin typeface="+mn-lt"/>
              </a:defRPr>
            </a:lvl1pPr>
          </a:lstStyle>
          <a:p>
            <a:pPr>
              <a:defRPr/>
            </a:pPr>
            <a:fld id="{72DED970-DCA5-493F-9A6C-4F777DB49AC4}"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10293" y="104720"/>
            <a:ext cx="11356732" cy="503473"/>
          </a:xfrm>
          <a:noFill/>
          <a:ln>
            <a:noFill/>
          </a:ln>
          <a:effectLst/>
          <a:extLst/>
        </p:spPr>
        <p:txBody>
          <a:bodyPr wrap="square" lIns="36000" tIns="36000" rIns="36000" bIns="36000" anchor="t">
            <a:spAutoFit/>
          </a:bodyPr>
          <a:lstStyle>
            <a:lvl1pPr algn="l">
              <a:defRPr lang="zh-CN" altLang="en-US" sz="2800" b="1" kern="1200">
                <a:latin typeface="FrutigerNext LT Medium" pitchFamily="34" charset="0"/>
              </a:defRPr>
            </a:lvl1pPr>
          </a:lstStyle>
          <a:p>
            <a:pPr lvl="0"/>
            <a:r>
              <a:rPr lang="zh-CN" altLang="en-US" dirty="0" smtClean="0"/>
              <a:t>单击此处编辑母版标题样式</a:t>
            </a:r>
            <a:endParaRPr lang="zh-CN" altLang="en-US" dirty="0"/>
          </a:p>
        </p:txBody>
      </p:sp>
    </p:spTree>
  </p:cSld>
  <p:clrMapOvr>
    <a:masterClrMapping/>
  </p:clrMapOvr>
  <p:transition advClick="0"/>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xfrm>
            <a:off x="575118" y="6525355"/>
            <a:ext cx="141026" cy="600164"/>
          </a:xfrm>
          <a:ln/>
        </p:spPr>
        <p:txBody>
          <a:bodyPr/>
          <a:lstStyle>
            <a:lvl1pPr>
              <a:defRPr/>
            </a:lvl1pPr>
          </a:lstStyle>
          <a:p>
            <a:pPr>
              <a:defRPr/>
            </a:pPr>
            <a:fld id="{D5FFA9F9-D9A0-4FC2-B412-8DD1F3B4008F}"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978710"/>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7099" y="155376"/>
            <a:ext cx="10973117" cy="538585"/>
          </a:xfrm>
        </p:spPr>
        <p:txBody>
          <a:bodyPr/>
          <a:lstStyle>
            <a:lvl1pPr>
              <a:defRPr sz="2900"/>
            </a:lvl1pPr>
          </a:lstStyle>
          <a:p>
            <a:r>
              <a:rPr lang="zh-CN" altLang="en-US" dirty="0" smtClean="0"/>
              <a:t>单击此处编辑母版标题样式</a:t>
            </a:r>
            <a:endParaRPr lang="zh-CN" altLang="en-US" dirty="0"/>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pic>
        <p:nvPicPr>
          <p:cNvPr id="3" name="Picture 9" descr="8"/>
          <p:cNvPicPr>
            <a:picLocks noChangeAspect="1" noChangeArrowheads="1"/>
          </p:cNvPicPr>
          <p:nvPr userDrawn="1"/>
        </p:nvPicPr>
        <p:blipFill>
          <a:blip r:embed="rId2" cstate="email"/>
          <a:srcRect/>
          <a:stretch>
            <a:fillRect/>
          </a:stretch>
        </p:blipFill>
        <p:spPr bwMode="auto">
          <a:xfrm>
            <a:off x="10141936" y="6414315"/>
            <a:ext cx="1308851" cy="312737"/>
          </a:xfrm>
          <a:prstGeom prst="rect">
            <a:avLst/>
          </a:prstGeom>
          <a:noFill/>
          <a:ln w="9525">
            <a:noFill/>
            <a:miter lim="800000"/>
            <a:headEnd/>
            <a:tailEnd/>
          </a:ln>
        </p:spPr>
      </p:pic>
      <p:sp>
        <p:nvSpPr>
          <p:cNvPr id="5" name="标题 1"/>
          <p:cNvSpPr>
            <a:spLocks noGrp="1"/>
          </p:cNvSpPr>
          <p:nvPr>
            <p:ph type="title"/>
          </p:nvPr>
        </p:nvSpPr>
        <p:spPr bwMode="auto">
          <a:xfrm>
            <a:off x="921938" y="195316"/>
            <a:ext cx="10973117" cy="133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Autofit/>
          </a:bodyPr>
          <a:lstStyle>
            <a:lvl1pPr algn="l" rtl="0" eaLnBrk="1" fontAlgn="base" hangingPunct="1">
              <a:lnSpc>
                <a:spcPts val="4000"/>
              </a:lnSpc>
              <a:spcBef>
                <a:spcPct val="0"/>
              </a:spcBef>
              <a:spcAft>
                <a:spcPct val="0"/>
              </a:spcAft>
              <a:defRPr lang="zh-CN" altLang="en-US" sz="3200" b="1" kern="1200" noProof="0" dirty="0">
                <a:solidFill>
                  <a:srgbClr val="3E5D82"/>
                </a:solidFill>
                <a:latin typeface="微软雅黑" pitchFamily="34" charset="-122"/>
                <a:ea typeface="微软雅黑" pitchFamily="34" charset="-122"/>
                <a:cs typeface="Arial" pitchFamily="34" charset="0"/>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3300" b="1"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单击此处编辑母版标题样式</a:t>
            </a:r>
            <a:endParaRPr kumimoji="0" lang="zh-CN" altLang="en-US" sz="3300" b="1"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4" name="Rectangle 21"/>
          <p:cNvSpPr>
            <a:spLocks noChangeArrowheads="1"/>
          </p:cNvSpPr>
          <p:nvPr userDrawn="1"/>
        </p:nvSpPr>
        <p:spPr bwMode="auto">
          <a:xfrm>
            <a:off x="845285" y="6478331"/>
            <a:ext cx="1648053" cy="184666"/>
          </a:xfrm>
          <a:prstGeom prst="rect">
            <a:avLst/>
          </a:prstGeom>
          <a:noFill/>
          <a:ln w="9525" algn="ctr">
            <a:noFill/>
            <a:miter lim="800000"/>
            <a:headEnd/>
            <a:tailEnd/>
          </a:ln>
          <a:effectLst/>
        </p:spPr>
        <p:txBody>
          <a:bodyPr wrap="none" lIns="80082" tIns="0" rIns="80082" bIns="0">
            <a:spAutoFit/>
          </a:bodyPr>
          <a:lstStyle/>
          <a:p>
            <a:pPr defTabSz="801688" eaLnBrk="0" hangingPunct="0">
              <a:buClrTx/>
              <a:buFontTx/>
              <a:buNone/>
              <a:defRPr/>
            </a:pPr>
            <a:r>
              <a:rPr lang="en-US" altLang="zh-CN" sz="1200" b="0" dirty="0" smtClean="0">
                <a:solidFill>
                  <a:srgbClr val="000000"/>
                </a:solidFill>
                <a:latin typeface="微软雅黑" pitchFamily="34" charset="-122"/>
                <a:ea typeface="微软雅黑" pitchFamily="34" charset="-122"/>
              </a:rPr>
              <a:t>Huawei Confidential</a:t>
            </a:r>
            <a:endParaRPr lang="en-US" altLang="zh-CN" sz="1200" b="0" dirty="0">
              <a:solidFill>
                <a:srgbClr val="000000"/>
              </a:solidFill>
              <a:latin typeface="微软雅黑" pitchFamily="34" charset="-122"/>
              <a:ea typeface="微软雅黑" pitchFamily="34" charset="-122"/>
            </a:endParaRPr>
          </a:p>
        </p:txBody>
      </p:sp>
      <p:sp>
        <p:nvSpPr>
          <p:cNvPr id="6" name="Rectangle 5"/>
          <p:cNvSpPr>
            <a:spLocks noChangeArrowheads="1"/>
          </p:cNvSpPr>
          <p:nvPr userDrawn="1"/>
        </p:nvSpPr>
        <p:spPr bwMode="auto">
          <a:xfrm>
            <a:off x="6359469" y="6520554"/>
            <a:ext cx="1802929" cy="27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buClrTx/>
              <a:buFontTx/>
              <a:buNone/>
            </a:pPr>
            <a:r>
              <a:rPr lang="de-DE" altLang="zh-CN" sz="1200" b="0" dirty="0" smtClean="0">
                <a:solidFill>
                  <a:srgbClr val="000000"/>
                </a:solidFill>
                <a:latin typeface="微软雅黑" pitchFamily="34" charset="-122"/>
                <a:ea typeface="微软雅黑" pitchFamily="34" charset="-122"/>
              </a:rPr>
              <a:t> </a:t>
            </a:r>
            <a:fld id="{A4C34F22-587E-473D-9099-376F4F013A30}" type="slidenum">
              <a:rPr lang="de-DE" altLang="zh-CN" sz="1200" b="0">
                <a:solidFill>
                  <a:srgbClr val="000000"/>
                </a:solidFill>
                <a:latin typeface="微软雅黑" pitchFamily="34" charset="-122"/>
                <a:ea typeface="微软雅黑" pitchFamily="34" charset="-122"/>
              </a:rPr>
              <a:pPr eaLnBrk="0" hangingPunct="0">
                <a:lnSpc>
                  <a:spcPct val="85000"/>
                </a:lnSpc>
                <a:buClrTx/>
                <a:buFontTx/>
                <a:buNone/>
              </a:pPr>
              <a:t>‹#›</a:t>
            </a:fld>
            <a:endParaRPr lang="en-GB" altLang="zh-CN" sz="1200" b="0" dirty="0">
              <a:solidFill>
                <a:srgbClr val="000000"/>
              </a:solidFill>
              <a:latin typeface="微软雅黑" pitchFamily="34" charset="-122"/>
              <a:ea typeface="微软雅黑" pitchFamily="34" charset="-122"/>
            </a:endParaRPr>
          </a:p>
        </p:txBody>
      </p:sp>
      <p:sp>
        <p:nvSpPr>
          <p:cNvPr id="9" name="Rectangle 21"/>
          <p:cNvSpPr>
            <a:spLocks noChangeArrowheads="1"/>
          </p:cNvSpPr>
          <p:nvPr userDrawn="1"/>
        </p:nvSpPr>
        <p:spPr bwMode="auto">
          <a:xfrm>
            <a:off x="5839304" y="6478331"/>
            <a:ext cx="520153" cy="184666"/>
          </a:xfrm>
          <a:prstGeom prst="rect">
            <a:avLst/>
          </a:prstGeom>
          <a:noFill/>
          <a:ln w="9525" algn="ctr">
            <a:noFill/>
            <a:miter lim="800000"/>
            <a:headEnd/>
            <a:tailEnd/>
          </a:ln>
          <a:effectLst/>
        </p:spPr>
        <p:txBody>
          <a:bodyPr wrap="none" lIns="80082" tIns="0" rIns="80082" bIns="0">
            <a:spAutoFit/>
          </a:bodyPr>
          <a:lstStyle/>
          <a:p>
            <a:pPr defTabSz="801688" eaLnBrk="0" hangingPunct="0">
              <a:buClrTx/>
              <a:buFontTx/>
              <a:buNone/>
              <a:defRPr/>
            </a:pPr>
            <a:r>
              <a:rPr lang="en-US" altLang="zh-CN" sz="1200" b="0" dirty="0" smtClean="0">
                <a:solidFill>
                  <a:srgbClr val="000000"/>
                </a:solidFill>
                <a:latin typeface="微软雅黑" pitchFamily="34" charset="-122"/>
                <a:ea typeface="微软雅黑" pitchFamily="34" charset="-122"/>
              </a:rPr>
              <a:t>Page</a:t>
            </a:r>
            <a:endParaRPr lang="en-US" altLang="zh-CN" sz="1200" b="0" dirty="0">
              <a:solidFill>
                <a:srgbClr val="000000"/>
              </a:solidFill>
              <a:latin typeface="微软雅黑" pitchFamily="34" charset="-122"/>
              <a:ea typeface="微软雅黑" pitchFamily="34" charset="-122"/>
            </a:endParaRPr>
          </a:p>
        </p:txBody>
      </p:sp>
    </p:spTree>
  </p:cSld>
  <p:clrMapOvr>
    <a:masterClrMapping/>
  </p:clrMapOvr>
  <p:transition advClick="0" advTm="8000">
    <p:fade thruBlk="1"/>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0" y="873141"/>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51" y="5568616"/>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439" y="6206430"/>
            <a:ext cx="2988777" cy="288536"/>
          </a:xfrm>
          <a:prstGeom prst="rect">
            <a:avLst/>
          </a:prstGeom>
          <a:noFill/>
          <a:ln w="9525">
            <a:noFill/>
            <a:miter lim="800000"/>
            <a:headEnd/>
            <a:tailEnd/>
          </a:ln>
        </p:spPr>
        <p:txBody>
          <a:bodyPr wrap="none" lIns="87639" tIns="43813" rIns="87639" bIns="43813">
            <a:spAutoFit/>
          </a:bodyPr>
          <a:lstStyle/>
          <a:p>
            <a:pPr defTabSz="876251"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4121" y="4094176"/>
            <a:ext cx="1465871" cy="288536"/>
          </a:xfrm>
          <a:prstGeom prst="rect">
            <a:avLst/>
          </a:prstGeom>
          <a:noFill/>
          <a:ln w="9525">
            <a:noFill/>
            <a:miter lim="800000"/>
            <a:headEnd/>
            <a:tailEnd/>
          </a:ln>
        </p:spPr>
        <p:txBody>
          <a:bodyPr wrap="none" lIns="87639" tIns="43813" rIns="87639" bIns="43813">
            <a:spAutoFit/>
          </a:bodyPr>
          <a:lstStyle/>
          <a:p>
            <a:pPr defTabSz="876251"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2151" y="6206673"/>
            <a:ext cx="1707340" cy="288492"/>
          </a:xfrm>
          <a:prstGeom prst="rect">
            <a:avLst/>
          </a:prstGeom>
          <a:noFill/>
          <a:ln w="9525" algn="ctr">
            <a:noFill/>
            <a:miter lim="800000"/>
            <a:headEnd/>
            <a:tailEnd/>
          </a:ln>
          <a:effectLst/>
        </p:spPr>
        <p:txBody>
          <a:bodyPr wrap="none" lIns="87603" tIns="43791" rIns="87603" bIns="43791">
            <a:spAutoFit/>
          </a:bodyPr>
          <a:lstStyle/>
          <a:p>
            <a:pPr defTabSz="876251"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623" y="303240"/>
            <a:ext cx="2345169" cy="319270"/>
          </a:xfrm>
          <a:prstGeom prst="rect">
            <a:avLst/>
          </a:prstGeom>
          <a:noFill/>
          <a:ln w="9525" algn="ctr">
            <a:noFill/>
            <a:miter lim="800000"/>
            <a:headEnd/>
            <a:tailEnd/>
          </a:ln>
          <a:effectLst/>
        </p:spPr>
        <p:txBody>
          <a:bodyPr wrap="none" lIns="87603" tIns="43791" rIns="87603" bIns="43791">
            <a:spAutoFit/>
          </a:bodyPr>
          <a:lstStyle/>
          <a:p>
            <a:pPr defTabSz="876251"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82"/>
            <a:ext cx="2623455" cy="4104978"/>
          </a:xfrm>
          <a:prstGeom prst="rect">
            <a:avLst/>
          </a:prstGeom>
          <a:noFill/>
          <a:ln w="9525" algn="ctr">
            <a:noFill/>
            <a:miter lim="800000"/>
            <a:headEnd/>
            <a:tailEnd/>
          </a:ln>
          <a:effectLst/>
        </p:spPr>
        <p:txBody>
          <a:bodyPr lIns="87655" tIns="43819" rIns="87655" bIns="43819">
            <a:spAutoFit/>
          </a:bodyPr>
          <a:lstStyle/>
          <a:p>
            <a:pPr algn="r" defTabSz="876251"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6251"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6251"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6251"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6251"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6251"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6251" eaLnBrk="0" hangingPunct="0">
              <a:lnSpc>
                <a:spcPct val="125000"/>
              </a:lnSpc>
              <a:buClrTx/>
              <a:buFontTx/>
              <a:buNone/>
              <a:defRPr/>
            </a:pPr>
            <a:endParaRPr lang="zh-CN" altLang="en-US" sz="1200" b="0" dirty="0">
              <a:solidFill>
                <a:srgbClr val="FFFFFF"/>
              </a:solidFill>
              <a:ea typeface="华文细黑" pitchFamily="2" charset="-122"/>
            </a:endParaRPr>
          </a:p>
          <a:p>
            <a:pPr algn="r" defTabSz="876251" eaLnBrk="0" hangingPunct="0">
              <a:lnSpc>
                <a:spcPct val="125000"/>
              </a:lnSpc>
              <a:buClrTx/>
              <a:buFontTx/>
              <a:buNone/>
              <a:defRPr/>
            </a:pPr>
            <a:endParaRPr lang="zh-CN" altLang="en-US" sz="1200" b="0" dirty="0">
              <a:solidFill>
                <a:srgbClr val="FFFFFF"/>
              </a:solidFill>
              <a:ea typeface="华文细黑" pitchFamily="2" charset="-122"/>
            </a:endParaRPr>
          </a:p>
          <a:p>
            <a:pPr algn="r" defTabSz="876251"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6251"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6251"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6251"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6251"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6251" eaLnBrk="0" hangingPunct="0">
              <a:lnSpc>
                <a:spcPct val="125000"/>
              </a:lnSpc>
              <a:buClrTx/>
              <a:buFontTx/>
              <a:buNone/>
              <a:defRPr/>
            </a:pPr>
            <a:endParaRPr lang="zh-CN" altLang="en-US" sz="1200" b="0" dirty="0">
              <a:solidFill>
                <a:srgbClr val="FFFFFF"/>
              </a:solidFill>
              <a:ea typeface="华文细黑" pitchFamily="2" charset="-122"/>
            </a:endParaRPr>
          </a:p>
          <a:p>
            <a:pPr algn="r" defTabSz="876251" eaLnBrk="0" hangingPunct="0">
              <a:lnSpc>
                <a:spcPct val="125000"/>
              </a:lnSpc>
              <a:buClrTx/>
              <a:buFontTx/>
              <a:buNone/>
              <a:defRPr/>
            </a:pPr>
            <a:endParaRPr lang="zh-CN" altLang="en-US" sz="1200" b="0" dirty="0">
              <a:solidFill>
                <a:srgbClr val="FFFFFF"/>
              </a:solidFill>
              <a:ea typeface="华文细黑" pitchFamily="2" charset="-122"/>
            </a:endParaRPr>
          </a:p>
          <a:p>
            <a:pPr algn="r" defTabSz="876251" eaLnBrk="0" hangingPunct="0">
              <a:lnSpc>
                <a:spcPct val="125000"/>
              </a:lnSpc>
              <a:buClrTx/>
              <a:buFontTx/>
              <a:buNone/>
              <a:defRPr/>
            </a:pPr>
            <a:endParaRPr lang="zh-CN" altLang="en-US" sz="1200" b="0" dirty="0">
              <a:solidFill>
                <a:srgbClr val="FFFFFF"/>
              </a:solidFill>
              <a:ea typeface="华文细黑" pitchFamily="2" charset="-122"/>
            </a:endParaRPr>
          </a:p>
          <a:p>
            <a:pPr algn="r" defTabSz="876251"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4"/>
            <a:ext cx="7072058" cy="1666489"/>
          </a:xfrm>
        </p:spPr>
        <p:txBody>
          <a:bodyPr lIns="87655" tIns="43819" rIns="87655" bIns="43819"/>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3190" y="3182209"/>
            <a:ext cx="7073645" cy="864987"/>
          </a:xfrm>
        </p:spPr>
        <p:txBody>
          <a:bodyPr lIns="87655" tIns="43819" rIns="87655" bIns="43819"/>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57"/>
            <a:ext cx="2845645" cy="474663"/>
          </a:xfrm>
          <a:prstGeom prst="rect">
            <a:avLst/>
          </a:prstGeom>
          <a:ln>
            <a:miter lim="800000"/>
            <a:headEnd/>
            <a:tailEnd/>
          </a:ln>
        </p:spPr>
        <p:txBody>
          <a:bodyPr vert="horz" wrap="square" lIns="87655" tIns="43819" rIns="87655" bIns="43819"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extLst>
      <p:ext uri="{BB962C8B-B14F-4D97-AF65-F5344CB8AC3E}">
        <p14:creationId xmlns:p14="http://schemas.microsoft.com/office/powerpoint/2010/main" val="36416788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3300" b="0">
                <a:latin typeface="Corbel" pitchFamily="34" charset="0"/>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ustDataLst>
      <p:tags r:id="rId1"/>
    </p:custDataLst>
    <p:extLst>
      <p:ext uri="{BB962C8B-B14F-4D97-AF65-F5344CB8AC3E}">
        <p14:creationId xmlns:p14="http://schemas.microsoft.com/office/powerpoint/2010/main" val="356119885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4003" y="4407469"/>
            <a:ext cx="10363676" cy="136176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4003" y="2906044"/>
            <a:ext cx="10363676" cy="1501427"/>
          </a:xfrm>
        </p:spPr>
        <p:txBody>
          <a:bodyPr anchor="b"/>
          <a:lstStyle>
            <a:lvl1pPr marL="0" indent="0">
              <a:buNone/>
              <a:defRPr sz="2000"/>
            </a:lvl1pPr>
            <a:lvl2pPr marL="456352" indent="0">
              <a:buNone/>
              <a:defRPr sz="1700"/>
            </a:lvl2pPr>
            <a:lvl3pPr marL="912694" indent="0">
              <a:buNone/>
              <a:defRPr sz="1500"/>
            </a:lvl3pPr>
            <a:lvl4pPr marL="1369038" indent="0">
              <a:buNone/>
              <a:defRPr sz="1300"/>
            </a:lvl4pPr>
            <a:lvl5pPr marL="1825383" indent="0">
              <a:buNone/>
              <a:defRPr sz="1300"/>
            </a:lvl5pPr>
            <a:lvl6pPr marL="2281729" indent="0">
              <a:buNone/>
              <a:defRPr sz="1300"/>
            </a:lvl6pPr>
            <a:lvl7pPr marL="2738077" indent="0">
              <a:buNone/>
              <a:defRPr sz="1300"/>
            </a:lvl7pPr>
            <a:lvl8pPr marL="3194421" indent="0">
              <a:buNone/>
              <a:defRPr sz="1300"/>
            </a:lvl8pPr>
            <a:lvl9pPr marL="3650766" indent="0">
              <a:buNone/>
              <a:defRPr sz="1300"/>
            </a:lvl9pPr>
          </a:lstStyle>
          <a:p>
            <a:pPr lvl="0"/>
            <a:r>
              <a:rPr lang="zh-CN" altLang="en-US" smtClean="0"/>
              <a:t>单击此处编辑母版文本样式</a:t>
            </a:r>
          </a:p>
        </p:txBody>
      </p:sp>
    </p:spTree>
    <p:extLst>
      <p:ext uri="{BB962C8B-B14F-4D97-AF65-F5344CB8AC3E}">
        <p14:creationId xmlns:p14="http://schemas.microsoft.com/office/powerpoint/2010/main" val="24173225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531"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99782735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10055" y="274589"/>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10080" y="1534778"/>
            <a:ext cx="5386572" cy="639615"/>
          </a:xfrm>
        </p:spPr>
        <p:txBody>
          <a:bodyPr anchor="b"/>
          <a:lstStyle>
            <a:lvl1pPr marL="0" indent="0">
              <a:buNone/>
              <a:defRPr sz="2400" b="1"/>
            </a:lvl1pPr>
            <a:lvl2pPr marL="456352" indent="0">
              <a:buNone/>
              <a:defRPr sz="2000" b="1"/>
            </a:lvl2pPr>
            <a:lvl3pPr marL="912694" indent="0">
              <a:buNone/>
              <a:defRPr sz="1700" b="1"/>
            </a:lvl3pPr>
            <a:lvl4pPr marL="1369038" indent="0">
              <a:buNone/>
              <a:defRPr sz="1500" b="1"/>
            </a:lvl4pPr>
            <a:lvl5pPr marL="1825383" indent="0">
              <a:buNone/>
              <a:defRPr sz="1500" b="1"/>
            </a:lvl5pPr>
            <a:lvl6pPr marL="2281729" indent="0">
              <a:buNone/>
              <a:defRPr sz="1500" b="1"/>
            </a:lvl6pPr>
            <a:lvl7pPr marL="2738077" indent="0">
              <a:buNone/>
              <a:defRPr sz="1500" b="1"/>
            </a:lvl7pPr>
            <a:lvl8pPr marL="3194421" indent="0">
              <a:buNone/>
              <a:defRPr sz="1500" b="1"/>
            </a:lvl8pPr>
            <a:lvl9pPr marL="3650766"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10080" y="2174373"/>
            <a:ext cx="5386572"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4778"/>
            <a:ext cx="5389746" cy="639615"/>
          </a:xfrm>
        </p:spPr>
        <p:txBody>
          <a:bodyPr anchor="b"/>
          <a:lstStyle>
            <a:lvl1pPr marL="0" indent="0">
              <a:buNone/>
              <a:defRPr sz="2400" b="1"/>
            </a:lvl1pPr>
            <a:lvl2pPr marL="456352" indent="0">
              <a:buNone/>
              <a:defRPr sz="2000" b="1"/>
            </a:lvl2pPr>
            <a:lvl3pPr marL="912694" indent="0">
              <a:buNone/>
              <a:defRPr sz="1700" b="1"/>
            </a:lvl3pPr>
            <a:lvl4pPr marL="1369038" indent="0">
              <a:buNone/>
              <a:defRPr sz="1500" b="1"/>
            </a:lvl4pPr>
            <a:lvl5pPr marL="1825383" indent="0">
              <a:buNone/>
              <a:defRPr sz="1500" b="1"/>
            </a:lvl5pPr>
            <a:lvl6pPr marL="2281729" indent="0">
              <a:buNone/>
              <a:defRPr sz="1500" b="1"/>
            </a:lvl6pPr>
            <a:lvl7pPr marL="2738077" indent="0">
              <a:buNone/>
              <a:defRPr sz="1500" b="1"/>
            </a:lvl7pPr>
            <a:lvl8pPr marL="3194421" indent="0">
              <a:buNone/>
              <a:defRPr sz="1500" b="1"/>
            </a:lvl8pPr>
            <a:lvl9pPr marL="3650766"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373"/>
            <a:ext cx="5389746"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5559604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Tree>
    <p:custDataLst>
      <p:tags r:id="rId1"/>
    </p:custDataLst>
    <p:extLst>
      <p:ext uri="{BB962C8B-B14F-4D97-AF65-F5344CB8AC3E}">
        <p14:creationId xmlns:p14="http://schemas.microsoft.com/office/powerpoint/2010/main" val="267645102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68393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2993"/>
            <a:ext cx="4010568" cy="116178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634" y="272992"/>
            <a:ext cx="6816537" cy="585334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4771"/>
            <a:ext cx="4010568" cy="4691564"/>
          </a:xfrm>
        </p:spPr>
        <p:txBody>
          <a:bodyPr/>
          <a:lstStyle>
            <a:lvl1pPr marL="0" indent="0">
              <a:buNone/>
              <a:defRPr sz="1300"/>
            </a:lvl1pPr>
            <a:lvl2pPr marL="456352" indent="0">
              <a:buNone/>
              <a:defRPr sz="1200"/>
            </a:lvl2pPr>
            <a:lvl3pPr marL="912694" indent="0">
              <a:buNone/>
              <a:defRPr sz="900"/>
            </a:lvl3pPr>
            <a:lvl4pPr marL="1369038" indent="0">
              <a:buNone/>
              <a:defRPr sz="900"/>
            </a:lvl4pPr>
            <a:lvl5pPr marL="1825383" indent="0">
              <a:buNone/>
              <a:defRPr sz="900"/>
            </a:lvl5pPr>
            <a:lvl6pPr marL="2281729" indent="0">
              <a:buNone/>
              <a:defRPr sz="900"/>
            </a:lvl6pPr>
            <a:lvl7pPr marL="2738077" indent="0">
              <a:buNone/>
              <a:defRPr sz="900"/>
            </a:lvl7pPr>
            <a:lvl8pPr marL="3194421" indent="0">
              <a:buNone/>
              <a:defRPr sz="900"/>
            </a:lvl8pPr>
            <a:lvl9pPr marL="3650766"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893611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581031" y="240457"/>
            <a:ext cx="10907897" cy="1080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dirty="0">
                <a:latin typeface="+mj-lt"/>
                <a:ea typeface="黑体" pitchFamily="49" charset="-122"/>
              </a:defRPr>
            </a:lvl1pPr>
          </a:lstStyle>
          <a:p>
            <a:pPr lvl="0"/>
            <a:r>
              <a:rPr lang="zh-CN" altLang="en-US" dirty="0" smtClean="0"/>
              <a:t>单击此处编辑母版标题样式</a:t>
            </a:r>
            <a:endParaRPr lang="zh-CN" altLang="en-US" dirty="0"/>
          </a:p>
        </p:txBody>
      </p:sp>
    </p:spTree>
    <p:extLst>
      <p:ext uri="{BB962C8B-B14F-4D97-AF65-F5344CB8AC3E}">
        <p14:creationId xmlns:p14="http://schemas.microsoft.com/office/powerpoint/2010/main" val="3663721775"/>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559" y="4802330"/>
            <a:ext cx="7314883" cy="5666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559" y="612635"/>
            <a:ext cx="7314883" cy="4115435"/>
          </a:xfrm>
        </p:spPr>
        <p:txBody>
          <a:bodyPr/>
          <a:lstStyle>
            <a:lvl1pPr marL="0" indent="0">
              <a:buNone/>
              <a:defRPr sz="3200"/>
            </a:lvl1pPr>
            <a:lvl2pPr marL="456352" indent="0">
              <a:buNone/>
              <a:defRPr sz="2900"/>
            </a:lvl2pPr>
            <a:lvl3pPr marL="912694" indent="0">
              <a:buNone/>
              <a:defRPr sz="2400"/>
            </a:lvl3pPr>
            <a:lvl4pPr marL="1369038" indent="0">
              <a:buNone/>
              <a:defRPr sz="2000"/>
            </a:lvl4pPr>
            <a:lvl5pPr marL="1825383" indent="0">
              <a:buNone/>
              <a:defRPr sz="2000"/>
            </a:lvl5pPr>
            <a:lvl6pPr marL="2281729" indent="0">
              <a:buNone/>
              <a:defRPr sz="2000"/>
            </a:lvl6pPr>
            <a:lvl7pPr marL="2738077" indent="0">
              <a:buNone/>
              <a:defRPr sz="2000"/>
            </a:lvl7pPr>
            <a:lvl8pPr marL="3194421" indent="0">
              <a:buNone/>
              <a:defRPr sz="2000"/>
            </a:lvl8pPr>
            <a:lvl9pPr marL="3650766" indent="0">
              <a:buNone/>
              <a:defRPr sz="2000"/>
            </a:lvl9pPr>
          </a:lstStyle>
          <a:p>
            <a:pPr lvl="0"/>
            <a:endParaRPr lang="zh-CN" altLang="en-US" noProof="0"/>
          </a:p>
        </p:txBody>
      </p:sp>
      <p:sp>
        <p:nvSpPr>
          <p:cNvPr id="4" name="文本占位符 3"/>
          <p:cNvSpPr>
            <a:spLocks noGrp="1"/>
          </p:cNvSpPr>
          <p:nvPr>
            <p:ph type="body" sz="half" idx="2"/>
          </p:nvPr>
        </p:nvSpPr>
        <p:spPr>
          <a:xfrm>
            <a:off x="2390559" y="5368923"/>
            <a:ext cx="7314883" cy="804677"/>
          </a:xfrm>
        </p:spPr>
        <p:txBody>
          <a:bodyPr/>
          <a:lstStyle>
            <a:lvl1pPr marL="0" indent="0">
              <a:buNone/>
              <a:defRPr sz="1300"/>
            </a:lvl1pPr>
            <a:lvl2pPr marL="456352" indent="0">
              <a:buNone/>
              <a:defRPr sz="1200"/>
            </a:lvl2pPr>
            <a:lvl3pPr marL="912694" indent="0">
              <a:buNone/>
              <a:defRPr sz="900"/>
            </a:lvl3pPr>
            <a:lvl4pPr marL="1369038" indent="0">
              <a:buNone/>
              <a:defRPr sz="900"/>
            </a:lvl4pPr>
            <a:lvl5pPr marL="1825383" indent="0">
              <a:buNone/>
              <a:defRPr sz="900"/>
            </a:lvl5pPr>
            <a:lvl6pPr marL="2281729" indent="0">
              <a:buNone/>
              <a:defRPr sz="900"/>
            </a:lvl6pPr>
            <a:lvl7pPr marL="2738077" indent="0">
              <a:buNone/>
              <a:defRPr sz="900"/>
            </a:lvl7pPr>
            <a:lvl8pPr marL="3194421" indent="0">
              <a:buNone/>
              <a:defRPr sz="900"/>
            </a:lvl8pPr>
            <a:lvl9pPr marL="3650766"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95364759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9697493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613" y="274575"/>
            <a:ext cx="2761531"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75"/>
            <a:ext cx="8132232" cy="58501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53306338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10026" y="274589"/>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3034" y="1599834"/>
            <a:ext cx="10973117" cy="4524915"/>
          </a:xfrm>
        </p:spPr>
        <p:txBody>
          <a:bodyPr/>
          <a:lstStyle/>
          <a:p>
            <a:pPr lvl="0"/>
            <a:endParaRPr lang="zh-CN" altLang="en-US" noProof="0"/>
          </a:p>
        </p:txBody>
      </p:sp>
    </p:spTree>
    <p:extLst>
      <p:ext uri="{BB962C8B-B14F-4D97-AF65-F5344CB8AC3E}">
        <p14:creationId xmlns:p14="http://schemas.microsoft.com/office/powerpoint/2010/main" val="26617338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图片 8" descr="图片1"/>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4"/>
          <p:cNvSpPr txBox="1">
            <a:spLocks noChangeArrowheads="1"/>
          </p:cNvSpPr>
          <p:nvPr userDrawn="1"/>
        </p:nvSpPr>
        <p:spPr bwMode="auto">
          <a:xfrm>
            <a:off x="997626" y="6248051"/>
            <a:ext cx="4138943" cy="24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lgn="l" defTabSz="784225">
              <a:spcBef>
                <a:spcPct val="0"/>
              </a:spcBef>
              <a:defRPr>
                <a:solidFill>
                  <a:schemeClr val="tx1"/>
                </a:solidFill>
                <a:latin typeface="Arial" charset="0"/>
                <a:ea typeface="宋体" pitchFamily="2" charset="-122"/>
              </a:defRPr>
            </a:lvl1pPr>
            <a:lvl2pPr marL="392113" algn="l" defTabSz="784225">
              <a:spcBef>
                <a:spcPct val="0"/>
              </a:spcBef>
              <a:defRPr>
                <a:solidFill>
                  <a:schemeClr val="tx1"/>
                </a:solidFill>
                <a:latin typeface="Arial" charset="0"/>
                <a:ea typeface="宋体" pitchFamily="2" charset="-122"/>
              </a:defRPr>
            </a:lvl2pPr>
            <a:lvl3pPr marL="784225" algn="l" defTabSz="784225">
              <a:spcBef>
                <a:spcPct val="0"/>
              </a:spcBef>
              <a:defRPr>
                <a:solidFill>
                  <a:schemeClr val="tx1"/>
                </a:solidFill>
                <a:latin typeface="Arial" charset="0"/>
                <a:ea typeface="宋体" pitchFamily="2" charset="-122"/>
              </a:defRPr>
            </a:lvl3pPr>
            <a:lvl4pPr marL="1174750" algn="l" defTabSz="784225">
              <a:spcBef>
                <a:spcPct val="0"/>
              </a:spcBef>
              <a:defRPr>
                <a:solidFill>
                  <a:schemeClr val="tx1"/>
                </a:solidFill>
                <a:latin typeface="Arial" charset="0"/>
                <a:ea typeface="宋体" pitchFamily="2" charset="-122"/>
              </a:defRPr>
            </a:lvl4pPr>
            <a:lvl5pPr marL="1566863" algn="l" defTabSz="784225">
              <a:spcBef>
                <a:spcPct val="0"/>
              </a:spcBef>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fontAlgn="t">
              <a:buClrTx/>
              <a:buFontTx/>
              <a:buNone/>
              <a:defRPr/>
            </a:pPr>
            <a:r>
              <a:rPr lang="en-US" altLang="zh-CN" sz="1600" dirty="0">
                <a:solidFill>
                  <a:srgbClr val="000000"/>
                </a:solidFill>
                <a:latin typeface="FrutigerNext LT Bold" pitchFamily="1" charset="0"/>
                <a:ea typeface="MS PGothic" pitchFamily="34" charset="-128"/>
              </a:rPr>
              <a:t>HUAWEI TECHNOLOGIES CO., LTD.</a:t>
            </a:r>
            <a:endParaRPr lang="en-US" altLang="zh-CN" sz="2800" dirty="0">
              <a:solidFill>
                <a:srgbClr val="000000"/>
              </a:solidFill>
              <a:ea typeface="MS PGothic" pitchFamily="34" charset="-128"/>
            </a:endParaRPr>
          </a:p>
        </p:txBody>
      </p:sp>
      <p:sp>
        <p:nvSpPr>
          <p:cNvPr id="4" name="文本框 4"/>
          <p:cNvSpPr txBox="1">
            <a:spLocks noChangeArrowheads="1"/>
          </p:cNvSpPr>
          <p:nvPr userDrawn="1"/>
        </p:nvSpPr>
        <p:spPr bwMode="auto">
          <a:xfrm>
            <a:off x="9565366" y="4143409"/>
            <a:ext cx="1915973" cy="351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4228" tIns="52109" rIns="104228" bIns="52109">
            <a:spAutoFit/>
          </a:bodyPr>
          <a:lstStyle>
            <a:lvl1pPr defTabSz="784225" eaLnBrk="0" hangingPunct="0">
              <a:defRPr sz="2400">
                <a:solidFill>
                  <a:schemeClr val="tx1"/>
                </a:solidFill>
                <a:latin typeface="Arial" charset="0"/>
                <a:ea typeface="MS PGothic" pitchFamily="34" charset="-128"/>
              </a:defRPr>
            </a:lvl1pPr>
            <a:lvl2pPr marL="742950" indent="-285750" defTabSz="784225" eaLnBrk="0" hangingPunct="0">
              <a:defRPr sz="2400">
                <a:solidFill>
                  <a:schemeClr val="tx1"/>
                </a:solidFill>
                <a:latin typeface="Arial" charset="0"/>
                <a:ea typeface="MS PGothic" pitchFamily="34" charset="-128"/>
              </a:defRPr>
            </a:lvl2pPr>
            <a:lvl3pPr marL="1143000" indent="-228600" defTabSz="784225" eaLnBrk="0" hangingPunct="0">
              <a:defRPr sz="2400">
                <a:solidFill>
                  <a:schemeClr val="tx1"/>
                </a:solidFill>
                <a:latin typeface="Arial" charset="0"/>
                <a:ea typeface="MS PGothic" pitchFamily="34" charset="-128"/>
              </a:defRPr>
            </a:lvl3pPr>
            <a:lvl4pPr marL="1600200" indent="-228600" defTabSz="784225" eaLnBrk="0" hangingPunct="0">
              <a:defRPr sz="2400">
                <a:solidFill>
                  <a:schemeClr val="tx1"/>
                </a:solidFill>
                <a:latin typeface="Arial" charset="0"/>
                <a:ea typeface="MS PGothic" pitchFamily="34" charset="-128"/>
              </a:defRPr>
            </a:lvl4pPr>
            <a:lvl5pPr marL="2057400" indent="-228600" defTabSz="784225" eaLnBrk="0" hangingPunct="0">
              <a:defRPr sz="2400">
                <a:solidFill>
                  <a:schemeClr val="tx1"/>
                </a:solidFill>
                <a:latin typeface="Arial" charset="0"/>
                <a:ea typeface="MS PGothic" pitchFamily="34" charset="-128"/>
              </a:defRPr>
            </a:lvl5pPr>
            <a:lvl6pPr marL="2514600" indent="-228600" defTabSz="784225"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784225"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784225"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784225" eaLnBrk="0" fontAlgn="base" hangingPunct="0">
              <a:spcBef>
                <a:spcPct val="0"/>
              </a:spcBef>
              <a:spcAft>
                <a:spcPct val="0"/>
              </a:spcAft>
              <a:defRPr sz="2400">
                <a:solidFill>
                  <a:schemeClr val="tx1"/>
                </a:solidFill>
                <a:latin typeface="Arial" charset="0"/>
                <a:ea typeface="MS PGothic" pitchFamily="34" charset="-128"/>
              </a:defRPr>
            </a:lvl9pPr>
          </a:lstStyle>
          <a:p>
            <a:pPr fontAlgn="t">
              <a:buClrTx/>
              <a:buFontTx/>
              <a:buNone/>
              <a:defRPr/>
            </a:pPr>
            <a:r>
              <a:rPr lang="en-US" altLang="zh-CN" sz="1600" dirty="0">
                <a:solidFill>
                  <a:srgbClr val="FFFFFF"/>
                </a:solidFill>
              </a:rPr>
              <a:t>www.huawei.com</a:t>
            </a:r>
          </a:p>
        </p:txBody>
      </p:sp>
    </p:spTree>
    <p:extLst>
      <p:ext uri="{BB962C8B-B14F-4D97-AF65-F5344CB8AC3E}">
        <p14:creationId xmlns:p14="http://schemas.microsoft.com/office/powerpoint/2010/main" val="2308674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3" y="369033"/>
            <a:ext cx="10176934" cy="745784"/>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533" y="1253906"/>
            <a:ext cx="10165683" cy="4909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191660"/>
      </p:ext>
    </p:extLst>
  </p:cSld>
  <p:clrMapOvr>
    <a:masterClrMapping/>
  </p:clrMapOvr>
  <p:transition advClick="0" advTm="8000">
    <p:fade thruBlk="1"/>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0" y="873141"/>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50" y="5567777"/>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430" y="6205695"/>
            <a:ext cx="2988752" cy="288524"/>
          </a:xfrm>
          <a:prstGeom prst="rect">
            <a:avLst/>
          </a:prstGeom>
          <a:noFill/>
          <a:ln w="9525">
            <a:noFill/>
            <a:miter lim="800000"/>
            <a:headEnd/>
            <a:tailEnd/>
          </a:ln>
        </p:spPr>
        <p:txBody>
          <a:bodyPr wrap="none" lIns="87627" tIns="43807" rIns="87627" bIns="43807">
            <a:spAutoFit/>
          </a:bodyPr>
          <a:lstStyle/>
          <a:p>
            <a:pPr defTabSz="876127"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706" y="4094176"/>
            <a:ext cx="1465847" cy="288524"/>
          </a:xfrm>
          <a:prstGeom prst="rect">
            <a:avLst/>
          </a:prstGeom>
          <a:noFill/>
          <a:ln w="9525">
            <a:noFill/>
            <a:miter lim="800000"/>
            <a:headEnd/>
            <a:tailEnd/>
          </a:ln>
        </p:spPr>
        <p:txBody>
          <a:bodyPr wrap="none" lIns="87627" tIns="43807" rIns="87627" bIns="43807">
            <a:spAutoFit/>
          </a:bodyPr>
          <a:lstStyle/>
          <a:p>
            <a:pPr defTabSz="876127"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2101" y="6205938"/>
            <a:ext cx="1707316" cy="288478"/>
          </a:xfrm>
          <a:prstGeom prst="rect">
            <a:avLst/>
          </a:prstGeom>
          <a:noFill/>
          <a:ln w="9525" algn="ctr">
            <a:noFill/>
            <a:miter lim="800000"/>
            <a:headEnd/>
            <a:tailEnd/>
          </a:ln>
          <a:effectLst/>
        </p:spPr>
        <p:txBody>
          <a:bodyPr wrap="none" lIns="87591" tIns="43784" rIns="87591" bIns="43784">
            <a:spAutoFit/>
          </a:bodyPr>
          <a:lstStyle/>
          <a:p>
            <a:pPr defTabSz="876127"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72" y="303239"/>
            <a:ext cx="2345145" cy="319256"/>
          </a:xfrm>
          <a:prstGeom prst="rect">
            <a:avLst/>
          </a:prstGeom>
          <a:noFill/>
          <a:ln w="9525" algn="ctr">
            <a:noFill/>
            <a:miter lim="800000"/>
            <a:headEnd/>
            <a:tailEnd/>
          </a:ln>
          <a:effectLst/>
        </p:spPr>
        <p:txBody>
          <a:bodyPr wrap="none" lIns="87591" tIns="43784" rIns="87591" bIns="43784">
            <a:spAutoFit/>
          </a:bodyPr>
          <a:lstStyle/>
          <a:p>
            <a:pPr defTabSz="876127"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82"/>
            <a:ext cx="2623455" cy="4104964"/>
          </a:xfrm>
          <a:prstGeom prst="rect">
            <a:avLst/>
          </a:prstGeom>
          <a:noFill/>
          <a:ln w="9525" algn="ctr">
            <a:noFill/>
            <a:miter lim="800000"/>
            <a:headEnd/>
            <a:tailEnd/>
          </a:ln>
          <a:effectLst/>
        </p:spPr>
        <p:txBody>
          <a:bodyPr lIns="87643" tIns="43812" rIns="87643" bIns="43812">
            <a:spAutoFit/>
          </a:bodyPr>
          <a:lstStyle/>
          <a:p>
            <a:pPr algn="r" defTabSz="876127"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6127"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6127"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6127"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6127"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6127"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6127"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6127"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6127"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4"/>
            <a:ext cx="7072058" cy="1666489"/>
          </a:xfrm>
        </p:spPr>
        <p:txBody>
          <a:bodyPr lIns="87643" tIns="43812" rIns="87643" bIns="4381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770" y="3182209"/>
            <a:ext cx="7073645" cy="864987"/>
          </a:xfrm>
        </p:spPr>
        <p:txBody>
          <a:bodyPr lIns="87643" tIns="43812" rIns="87643" bIns="4381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57"/>
            <a:ext cx="2845645" cy="474663"/>
          </a:xfrm>
          <a:prstGeom prst="rect">
            <a:avLst/>
          </a:prstGeom>
          <a:ln>
            <a:miter lim="800000"/>
            <a:headEnd/>
            <a:tailEnd/>
          </a:ln>
        </p:spPr>
        <p:txBody>
          <a:bodyPr vert="horz" wrap="square" lIns="87643" tIns="43812" rIns="87643" bIns="4381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3300" b="0">
                <a:latin typeface="Corbel" pitchFamily="34" charset="0"/>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ustDataLst>
      <p:tags r:id="rId1"/>
    </p:custData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584" y="4407469"/>
            <a:ext cx="10363676" cy="136176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584" y="2906044"/>
            <a:ext cx="10363676" cy="1501427"/>
          </a:xfrm>
        </p:spPr>
        <p:txBody>
          <a:bodyPr anchor="b"/>
          <a:lstStyle>
            <a:lvl1pPr marL="0" indent="0">
              <a:buNone/>
              <a:defRPr sz="2000"/>
            </a:lvl1pPr>
            <a:lvl2pPr marL="456288" indent="0">
              <a:buNone/>
              <a:defRPr sz="1700"/>
            </a:lvl2pPr>
            <a:lvl3pPr marL="912565" indent="0">
              <a:buNone/>
              <a:defRPr sz="1500"/>
            </a:lvl3pPr>
            <a:lvl4pPr marL="1368844" indent="0">
              <a:buNone/>
              <a:defRPr sz="1300"/>
            </a:lvl4pPr>
            <a:lvl5pPr marL="1825124" indent="0">
              <a:buNone/>
              <a:defRPr sz="1300"/>
            </a:lvl5pPr>
            <a:lvl6pPr marL="2281405" indent="0">
              <a:buNone/>
              <a:defRPr sz="1300"/>
            </a:lvl6pPr>
            <a:lvl7pPr marL="2737689" indent="0">
              <a:buNone/>
              <a:defRPr sz="1300"/>
            </a:lvl7pPr>
            <a:lvl8pPr marL="3193969" indent="0">
              <a:buNone/>
              <a:defRPr sz="1300"/>
            </a:lvl8pPr>
            <a:lvl9pPr marL="3650248" indent="0">
              <a:buNone/>
              <a:defRPr sz="1300"/>
            </a:lvl9pPr>
          </a:lstStyle>
          <a:p>
            <a:pPr lvl="0"/>
            <a:r>
              <a:rPr lang="zh-CN" altLang="en-US" smtClean="0"/>
              <a:t>单击此处编辑母版文本样式</a:t>
            </a: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349"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55456" y="2636859"/>
            <a:ext cx="5615114" cy="584751"/>
          </a:xfrm>
          <a:prstGeom prst="rect">
            <a:avLst/>
          </a:prstGeom>
        </p:spPr>
        <p:txBody>
          <a:bodyPr/>
          <a:lstStyle/>
          <a:p>
            <a:r>
              <a:rPr lang="zh-CN" altLang="en-US" dirty="0" smtClean="0"/>
              <a:t>单击此处编辑母版标题样式</a:t>
            </a:r>
            <a:endParaRPr lang="zh-CN" altLang="en-US" dirty="0"/>
          </a:p>
        </p:txBody>
      </p:sp>
      <p:sp>
        <p:nvSpPr>
          <p:cNvPr id="3" name="Rectangle 19"/>
          <p:cNvSpPr>
            <a:spLocks noGrp="1" noChangeArrowheads="1"/>
          </p:cNvSpPr>
          <p:nvPr>
            <p:ph type="dt" sz="quarter" idx="10"/>
          </p:nvPr>
        </p:nvSpPr>
        <p:spPr>
          <a:xfrm>
            <a:off x="876082" y="479432"/>
            <a:ext cx="1625178" cy="200055"/>
          </a:xfrm>
          <a:prstGeom prst="rect">
            <a:avLst/>
          </a:prstGeom>
          <a:ln/>
        </p:spPr>
        <p:txBody>
          <a:bodyPr/>
          <a:lstStyle>
            <a:lvl1pPr>
              <a:defRPr/>
            </a:lvl1pPr>
          </a:lstStyle>
          <a:p>
            <a:pPr>
              <a:defRPr/>
            </a:pPr>
            <a:endParaRPr lang="en-US" altLang="zh-CN">
              <a:solidFill>
                <a:srgbClr val="000000"/>
              </a:solidFill>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35" y="274589"/>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61" y="1534778"/>
            <a:ext cx="5386572" cy="639615"/>
          </a:xfrm>
        </p:spPr>
        <p:txBody>
          <a:bodyPr anchor="b"/>
          <a:lstStyle>
            <a:lvl1pPr marL="0" indent="0">
              <a:buNone/>
              <a:defRPr sz="2400" b="1"/>
            </a:lvl1pPr>
            <a:lvl2pPr marL="456288" indent="0">
              <a:buNone/>
              <a:defRPr sz="2000" b="1"/>
            </a:lvl2pPr>
            <a:lvl3pPr marL="912565" indent="0">
              <a:buNone/>
              <a:defRPr sz="1700" b="1"/>
            </a:lvl3pPr>
            <a:lvl4pPr marL="1368844" indent="0">
              <a:buNone/>
              <a:defRPr sz="1500" b="1"/>
            </a:lvl4pPr>
            <a:lvl5pPr marL="1825124" indent="0">
              <a:buNone/>
              <a:defRPr sz="1500" b="1"/>
            </a:lvl5pPr>
            <a:lvl6pPr marL="2281405" indent="0">
              <a:buNone/>
              <a:defRPr sz="1500" b="1"/>
            </a:lvl6pPr>
            <a:lvl7pPr marL="2737689" indent="0">
              <a:buNone/>
              <a:defRPr sz="1500" b="1"/>
            </a:lvl7pPr>
            <a:lvl8pPr marL="3193969" indent="0">
              <a:buNone/>
              <a:defRPr sz="1500" b="1"/>
            </a:lvl8pPr>
            <a:lvl9pPr marL="3650248"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661" y="2174373"/>
            <a:ext cx="5386572"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4778"/>
            <a:ext cx="5389746" cy="639615"/>
          </a:xfrm>
        </p:spPr>
        <p:txBody>
          <a:bodyPr anchor="b"/>
          <a:lstStyle>
            <a:lvl1pPr marL="0" indent="0">
              <a:buNone/>
              <a:defRPr sz="2400" b="1"/>
            </a:lvl1pPr>
            <a:lvl2pPr marL="456288" indent="0">
              <a:buNone/>
              <a:defRPr sz="2000" b="1"/>
            </a:lvl2pPr>
            <a:lvl3pPr marL="912565" indent="0">
              <a:buNone/>
              <a:defRPr sz="1700" b="1"/>
            </a:lvl3pPr>
            <a:lvl4pPr marL="1368844" indent="0">
              <a:buNone/>
              <a:defRPr sz="1500" b="1"/>
            </a:lvl4pPr>
            <a:lvl5pPr marL="1825124" indent="0">
              <a:buNone/>
              <a:defRPr sz="1500" b="1"/>
            </a:lvl5pPr>
            <a:lvl6pPr marL="2281405" indent="0">
              <a:buNone/>
              <a:defRPr sz="1500" b="1"/>
            </a:lvl6pPr>
            <a:lvl7pPr marL="2737689" indent="0">
              <a:buNone/>
              <a:defRPr sz="1500" b="1"/>
            </a:lvl7pPr>
            <a:lvl8pPr marL="3193969" indent="0">
              <a:buNone/>
              <a:defRPr sz="1500" b="1"/>
            </a:lvl8pPr>
            <a:lvl9pPr marL="3650248"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373"/>
            <a:ext cx="5389746"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Tree>
    <p:custDataLst>
      <p:tags r:id="rId1"/>
    </p:custData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2993"/>
            <a:ext cx="4010568" cy="116178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214" y="272992"/>
            <a:ext cx="6816537" cy="585334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4771"/>
            <a:ext cx="4010568" cy="4691564"/>
          </a:xfrm>
        </p:spPr>
        <p:txBody>
          <a:bodyPr/>
          <a:lstStyle>
            <a:lvl1pPr marL="0" indent="0">
              <a:buNone/>
              <a:defRPr sz="1300"/>
            </a:lvl1pPr>
            <a:lvl2pPr marL="456288" indent="0">
              <a:buNone/>
              <a:defRPr sz="1200"/>
            </a:lvl2pPr>
            <a:lvl3pPr marL="912565" indent="0">
              <a:buNone/>
              <a:defRPr sz="900"/>
            </a:lvl3pPr>
            <a:lvl4pPr marL="1368844" indent="0">
              <a:buNone/>
              <a:defRPr sz="900"/>
            </a:lvl4pPr>
            <a:lvl5pPr marL="1825124" indent="0">
              <a:buNone/>
              <a:defRPr sz="900"/>
            </a:lvl5pPr>
            <a:lvl6pPr marL="2281405" indent="0">
              <a:buNone/>
              <a:defRPr sz="900"/>
            </a:lvl6pPr>
            <a:lvl7pPr marL="2737689" indent="0">
              <a:buNone/>
              <a:defRPr sz="900"/>
            </a:lvl7pPr>
            <a:lvl8pPr marL="3193969" indent="0">
              <a:buNone/>
              <a:defRPr sz="900"/>
            </a:lvl8pPr>
            <a:lvl9pPr marL="3650248" indent="0">
              <a:buNone/>
              <a:defRPr sz="900"/>
            </a:lvl9pPr>
          </a:lstStyle>
          <a:p>
            <a:pPr lvl="0"/>
            <a:r>
              <a:rPr lang="zh-CN" altLang="en-US" smtClean="0"/>
              <a:t>单击此处编辑母版文本样式</a:t>
            </a: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3" y="4801492"/>
            <a:ext cx="7314883" cy="5666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43" y="612635"/>
            <a:ext cx="7314883" cy="4115435"/>
          </a:xfrm>
        </p:spPr>
        <p:txBody>
          <a:bodyPr/>
          <a:lstStyle>
            <a:lvl1pPr marL="0" indent="0">
              <a:buNone/>
              <a:defRPr sz="3200"/>
            </a:lvl1pPr>
            <a:lvl2pPr marL="456288" indent="0">
              <a:buNone/>
              <a:defRPr sz="2900"/>
            </a:lvl2pPr>
            <a:lvl3pPr marL="912565" indent="0">
              <a:buNone/>
              <a:defRPr sz="2400"/>
            </a:lvl3pPr>
            <a:lvl4pPr marL="1368844" indent="0">
              <a:buNone/>
              <a:defRPr sz="2000"/>
            </a:lvl4pPr>
            <a:lvl5pPr marL="1825124" indent="0">
              <a:buNone/>
              <a:defRPr sz="2000"/>
            </a:lvl5pPr>
            <a:lvl6pPr marL="2281405" indent="0">
              <a:buNone/>
              <a:defRPr sz="2000"/>
            </a:lvl6pPr>
            <a:lvl7pPr marL="2737689" indent="0">
              <a:buNone/>
              <a:defRPr sz="2000"/>
            </a:lvl7pPr>
            <a:lvl8pPr marL="3193969" indent="0">
              <a:buNone/>
              <a:defRPr sz="2000"/>
            </a:lvl8pPr>
            <a:lvl9pPr marL="3650248" indent="0">
              <a:buNone/>
              <a:defRPr sz="2000"/>
            </a:lvl9pPr>
          </a:lstStyle>
          <a:p>
            <a:pPr lvl="0"/>
            <a:endParaRPr lang="zh-CN" altLang="en-US" noProof="0"/>
          </a:p>
        </p:txBody>
      </p:sp>
      <p:sp>
        <p:nvSpPr>
          <p:cNvPr id="4" name="文本占位符 3"/>
          <p:cNvSpPr>
            <a:spLocks noGrp="1"/>
          </p:cNvSpPr>
          <p:nvPr>
            <p:ph type="body" sz="half" idx="2"/>
          </p:nvPr>
        </p:nvSpPr>
        <p:spPr>
          <a:xfrm>
            <a:off x="2390343" y="5368083"/>
            <a:ext cx="7314883" cy="804677"/>
          </a:xfrm>
        </p:spPr>
        <p:txBody>
          <a:bodyPr/>
          <a:lstStyle>
            <a:lvl1pPr marL="0" indent="0">
              <a:buNone/>
              <a:defRPr sz="1300"/>
            </a:lvl1pPr>
            <a:lvl2pPr marL="456288" indent="0">
              <a:buNone/>
              <a:defRPr sz="1200"/>
            </a:lvl2pPr>
            <a:lvl3pPr marL="912565" indent="0">
              <a:buNone/>
              <a:defRPr sz="900"/>
            </a:lvl3pPr>
            <a:lvl4pPr marL="1368844" indent="0">
              <a:buNone/>
              <a:defRPr sz="900"/>
            </a:lvl4pPr>
            <a:lvl5pPr marL="1825124" indent="0">
              <a:buNone/>
              <a:defRPr sz="900"/>
            </a:lvl5pPr>
            <a:lvl6pPr marL="2281405" indent="0">
              <a:buNone/>
              <a:defRPr sz="900"/>
            </a:lvl6pPr>
            <a:lvl7pPr marL="2737689" indent="0">
              <a:buNone/>
              <a:defRPr sz="900"/>
            </a:lvl7pPr>
            <a:lvl8pPr marL="3193969" indent="0">
              <a:buNone/>
              <a:defRPr sz="900"/>
            </a:lvl8pPr>
            <a:lvl9pPr marL="3650248" indent="0">
              <a:buNone/>
              <a:defRPr sz="900"/>
            </a:lvl9pPr>
          </a:lstStyle>
          <a:p>
            <a:pPr lvl="0"/>
            <a:r>
              <a:rPr lang="zh-CN" altLang="en-US" smtClean="0"/>
              <a:t>单击此处编辑母版文本样式</a:t>
            </a: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195" y="274575"/>
            <a:ext cx="2761531"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75"/>
            <a:ext cx="8132232" cy="58501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607" y="274589"/>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615" y="1599834"/>
            <a:ext cx="10973117" cy="4524915"/>
          </a:xfrm>
        </p:spPr>
        <p:txBody>
          <a:bodyPr/>
          <a:lstStyle/>
          <a:p>
            <a:pPr lvl="0"/>
            <a:endParaRPr lang="zh-CN" altLang="en-US" noProof="0"/>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图片 8" descr="图片1"/>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4"/>
          <p:cNvSpPr txBox="1">
            <a:spLocks noChangeArrowheads="1"/>
          </p:cNvSpPr>
          <p:nvPr userDrawn="1"/>
        </p:nvSpPr>
        <p:spPr bwMode="auto">
          <a:xfrm>
            <a:off x="997206" y="6247211"/>
            <a:ext cx="4138943" cy="24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lgn="l" defTabSz="784225">
              <a:spcBef>
                <a:spcPct val="0"/>
              </a:spcBef>
              <a:defRPr>
                <a:solidFill>
                  <a:schemeClr val="tx1"/>
                </a:solidFill>
                <a:latin typeface="Arial" charset="0"/>
                <a:ea typeface="宋体" pitchFamily="2" charset="-122"/>
              </a:defRPr>
            </a:lvl1pPr>
            <a:lvl2pPr marL="392113" algn="l" defTabSz="784225">
              <a:spcBef>
                <a:spcPct val="0"/>
              </a:spcBef>
              <a:defRPr>
                <a:solidFill>
                  <a:schemeClr val="tx1"/>
                </a:solidFill>
                <a:latin typeface="Arial" charset="0"/>
                <a:ea typeface="宋体" pitchFamily="2" charset="-122"/>
              </a:defRPr>
            </a:lvl2pPr>
            <a:lvl3pPr marL="784225" algn="l" defTabSz="784225">
              <a:spcBef>
                <a:spcPct val="0"/>
              </a:spcBef>
              <a:defRPr>
                <a:solidFill>
                  <a:schemeClr val="tx1"/>
                </a:solidFill>
                <a:latin typeface="Arial" charset="0"/>
                <a:ea typeface="宋体" pitchFamily="2" charset="-122"/>
              </a:defRPr>
            </a:lvl3pPr>
            <a:lvl4pPr marL="1174750" algn="l" defTabSz="784225">
              <a:spcBef>
                <a:spcPct val="0"/>
              </a:spcBef>
              <a:defRPr>
                <a:solidFill>
                  <a:schemeClr val="tx1"/>
                </a:solidFill>
                <a:latin typeface="Arial" charset="0"/>
                <a:ea typeface="宋体" pitchFamily="2" charset="-122"/>
              </a:defRPr>
            </a:lvl4pPr>
            <a:lvl5pPr marL="1566863" algn="l" defTabSz="784225">
              <a:spcBef>
                <a:spcPct val="0"/>
              </a:spcBef>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fontAlgn="t">
              <a:buClrTx/>
              <a:buFontTx/>
              <a:buNone/>
              <a:defRPr/>
            </a:pPr>
            <a:r>
              <a:rPr lang="en-US" altLang="zh-CN" sz="1600" dirty="0">
                <a:solidFill>
                  <a:srgbClr val="000000"/>
                </a:solidFill>
                <a:latin typeface="FrutigerNext LT Bold" pitchFamily="1" charset="0"/>
                <a:ea typeface="MS PGothic" pitchFamily="34" charset="-128"/>
              </a:rPr>
              <a:t>HUAWEI TECHNOLOGIES CO., LTD.</a:t>
            </a:r>
            <a:endParaRPr lang="en-US" altLang="zh-CN" sz="2800" dirty="0">
              <a:solidFill>
                <a:srgbClr val="000000"/>
              </a:solidFill>
              <a:ea typeface="MS PGothic" pitchFamily="34" charset="-128"/>
            </a:endParaRPr>
          </a:p>
        </p:txBody>
      </p:sp>
      <p:sp>
        <p:nvSpPr>
          <p:cNvPr id="4" name="文本框 4"/>
          <p:cNvSpPr txBox="1">
            <a:spLocks noChangeArrowheads="1"/>
          </p:cNvSpPr>
          <p:nvPr userDrawn="1"/>
        </p:nvSpPr>
        <p:spPr bwMode="auto">
          <a:xfrm>
            <a:off x="9565369" y="4143407"/>
            <a:ext cx="1915942" cy="351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4213" tIns="52101" rIns="104213" bIns="52101">
            <a:spAutoFit/>
          </a:bodyPr>
          <a:lstStyle>
            <a:lvl1pPr defTabSz="784225" eaLnBrk="0" hangingPunct="0">
              <a:defRPr sz="2400">
                <a:solidFill>
                  <a:schemeClr val="tx1"/>
                </a:solidFill>
                <a:latin typeface="Arial" charset="0"/>
                <a:ea typeface="MS PGothic" pitchFamily="34" charset="-128"/>
              </a:defRPr>
            </a:lvl1pPr>
            <a:lvl2pPr marL="742950" indent="-285750" defTabSz="784225" eaLnBrk="0" hangingPunct="0">
              <a:defRPr sz="2400">
                <a:solidFill>
                  <a:schemeClr val="tx1"/>
                </a:solidFill>
                <a:latin typeface="Arial" charset="0"/>
                <a:ea typeface="MS PGothic" pitchFamily="34" charset="-128"/>
              </a:defRPr>
            </a:lvl2pPr>
            <a:lvl3pPr marL="1143000" indent="-228600" defTabSz="784225" eaLnBrk="0" hangingPunct="0">
              <a:defRPr sz="2400">
                <a:solidFill>
                  <a:schemeClr val="tx1"/>
                </a:solidFill>
                <a:latin typeface="Arial" charset="0"/>
                <a:ea typeface="MS PGothic" pitchFamily="34" charset="-128"/>
              </a:defRPr>
            </a:lvl3pPr>
            <a:lvl4pPr marL="1600200" indent="-228600" defTabSz="784225" eaLnBrk="0" hangingPunct="0">
              <a:defRPr sz="2400">
                <a:solidFill>
                  <a:schemeClr val="tx1"/>
                </a:solidFill>
                <a:latin typeface="Arial" charset="0"/>
                <a:ea typeface="MS PGothic" pitchFamily="34" charset="-128"/>
              </a:defRPr>
            </a:lvl4pPr>
            <a:lvl5pPr marL="2057400" indent="-228600" defTabSz="784225" eaLnBrk="0" hangingPunct="0">
              <a:defRPr sz="2400">
                <a:solidFill>
                  <a:schemeClr val="tx1"/>
                </a:solidFill>
                <a:latin typeface="Arial" charset="0"/>
                <a:ea typeface="MS PGothic" pitchFamily="34" charset="-128"/>
              </a:defRPr>
            </a:lvl5pPr>
            <a:lvl6pPr marL="2514600" indent="-228600" defTabSz="784225"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784225"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784225"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784225" eaLnBrk="0" fontAlgn="base" hangingPunct="0">
              <a:spcBef>
                <a:spcPct val="0"/>
              </a:spcBef>
              <a:spcAft>
                <a:spcPct val="0"/>
              </a:spcAft>
              <a:defRPr sz="2400">
                <a:solidFill>
                  <a:schemeClr val="tx1"/>
                </a:solidFill>
                <a:latin typeface="Arial" charset="0"/>
                <a:ea typeface="MS PGothic" pitchFamily="34" charset="-128"/>
              </a:defRPr>
            </a:lvl9pPr>
          </a:lstStyle>
          <a:p>
            <a:pPr fontAlgn="t">
              <a:buClrTx/>
              <a:buFontTx/>
              <a:buNone/>
              <a:defRPr/>
            </a:pPr>
            <a:r>
              <a:rPr lang="en-US" altLang="zh-CN" sz="1600" dirty="0">
                <a:solidFill>
                  <a:srgbClr val="FFFFFF"/>
                </a:solidFill>
              </a:rPr>
              <a:t>www.huawei.com</a:t>
            </a:r>
          </a:p>
        </p:txBody>
      </p:sp>
    </p:spTree>
    <p:extLst>
      <p:ext uri="{BB962C8B-B14F-4D97-AF65-F5344CB8AC3E}">
        <p14:creationId xmlns:p14="http://schemas.microsoft.com/office/powerpoint/2010/main" val="1446635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3" y="369033"/>
            <a:ext cx="10176934" cy="745784"/>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533" y="1253906"/>
            <a:ext cx="10165683" cy="4909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8000">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3" name="Picture 9" descr="8"/>
          <p:cNvPicPr>
            <a:picLocks noChangeAspect="1" noChangeArrowheads="1"/>
          </p:cNvPicPr>
          <p:nvPr userDrawn="1"/>
        </p:nvPicPr>
        <p:blipFill>
          <a:blip r:embed="rId2" cstate="email"/>
          <a:srcRect/>
          <a:stretch>
            <a:fillRect/>
          </a:stretch>
        </p:blipFill>
        <p:spPr bwMode="auto">
          <a:xfrm>
            <a:off x="10141941" y="6414325"/>
            <a:ext cx="1308851" cy="312737"/>
          </a:xfrm>
          <a:prstGeom prst="rect">
            <a:avLst/>
          </a:prstGeom>
          <a:noFill/>
          <a:ln w="9525">
            <a:noFill/>
            <a:miter lim="800000"/>
            <a:headEnd/>
            <a:tailEnd/>
          </a:ln>
        </p:spPr>
      </p:pic>
      <p:sp>
        <p:nvSpPr>
          <p:cNvPr id="5" name="标题 1"/>
          <p:cNvSpPr>
            <a:spLocks noGrp="1"/>
          </p:cNvSpPr>
          <p:nvPr>
            <p:ph type="title"/>
          </p:nvPr>
        </p:nvSpPr>
        <p:spPr bwMode="auto">
          <a:xfrm>
            <a:off x="921943" y="195316"/>
            <a:ext cx="10973117" cy="133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Autofit/>
          </a:bodyPr>
          <a:lstStyle>
            <a:lvl1pPr algn="l" rtl="0" eaLnBrk="1" fontAlgn="base" hangingPunct="1">
              <a:lnSpc>
                <a:spcPts val="4000"/>
              </a:lnSpc>
              <a:spcBef>
                <a:spcPct val="0"/>
              </a:spcBef>
              <a:spcAft>
                <a:spcPct val="0"/>
              </a:spcAft>
              <a:defRPr lang="zh-CN" altLang="en-US" sz="3200" b="1" kern="1200" noProof="0" dirty="0">
                <a:solidFill>
                  <a:srgbClr val="3E5D82"/>
                </a:solidFill>
                <a:latin typeface="微软雅黑" pitchFamily="34" charset="-122"/>
                <a:ea typeface="微软雅黑" pitchFamily="34" charset="-122"/>
                <a:cs typeface="Arial" pitchFamily="34" charset="0"/>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3300" b="1"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单击此处编辑母版标题样式</a:t>
            </a:r>
            <a:endParaRPr kumimoji="0" lang="zh-CN" altLang="en-US" sz="3300" b="1"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4" name="Rectangle 21"/>
          <p:cNvSpPr>
            <a:spLocks noChangeArrowheads="1"/>
          </p:cNvSpPr>
          <p:nvPr userDrawn="1"/>
        </p:nvSpPr>
        <p:spPr bwMode="auto">
          <a:xfrm>
            <a:off x="845289" y="6478331"/>
            <a:ext cx="1648053" cy="184666"/>
          </a:xfrm>
          <a:prstGeom prst="rect">
            <a:avLst/>
          </a:prstGeom>
          <a:noFill/>
          <a:ln w="9525" algn="ctr">
            <a:noFill/>
            <a:miter lim="800000"/>
            <a:headEnd/>
            <a:tailEnd/>
          </a:ln>
          <a:effectLst/>
        </p:spPr>
        <p:txBody>
          <a:bodyPr wrap="none" lIns="80082" tIns="0" rIns="80082" bIns="0">
            <a:spAutoFit/>
          </a:bodyPr>
          <a:lstStyle/>
          <a:p>
            <a:pPr defTabSz="801688" eaLnBrk="0" hangingPunct="0">
              <a:buClrTx/>
              <a:buFontTx/>
              <a:buNone/>
              <a:defRPr/>
            </a:pPr>
            <a:r>
              <a:rPr lang="en-US" altLang="zh-CN" sz="1200" b="0" dirty="0" smtClean="0">
                <a:solidFill>
                  <a:srgbClr val="000000"/>
                </a:solidFill>
                <a:latin typeface="微软雅黑" pitchFamily="34" charset="-122"/>
                <a:ea typeface="微软雅黑" pitchFamily="34" charset="-122"/>
              </a:rPr>
              <a:t>Huawei Confidential</a:t>
            </a:r>
            <a:endParaRPr lang="en-US" altLang="zh-CN" sz="1200" b="0" dirty="0">
              <a:solidFill>
                <a:srgbClr val="000000"/>
              </a:solidFill>
              <a:latin typeface="微软雅黑" pitchFamily="34" charset="-122"/>
              <a:ea typeface="微软雅黑" pitchFamily="34" charset="-122"/>
            </a:endParaRPr>
          </a:p>
        </p:txBody>
      </p:sp>
      <p:sp>
        <p:nvSpPr>
          <p:cNvPr id="6" name="Rectangle 5"/>
          <p:cNvSpPr>
            <a:spLocks noChangeArrowheads="1"/>
          </p:cNvSpPr>
          <p:nvPr userDrawn="1"/>
        </p:nvSpPr>
        <p:spPr bwMode="auto">
          <a:xfrm>
            <a:off x="6359473" y="6520564"/>
            <a:ext cx="1802929" cy="27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buClrTx/>
              <a:buFontTx/>
              <a:buNone/>
            </a:pPr>
            <a:r>
              <a:rPr lang="de-DE" altLang="zh-CN" sz="1200" b="0" dirty="0" smtClean="0">
                <a:solidFill>
                  <a:srgbClr val="000000"/>
                </a:solidFill>
                <a:latin typeface="微软雅黑" pitchFamily="34" charset="-122"/>
                <a:ea typeface="微软雅黑" pitchFamily="34" charset="-122"/>
              </a:rPr>
              <a:t> </a:t>
            </a:r>
            <a:fld id="{A4C34F22-587E-473D-9099-376F4F013A30}" type="slidenum">
              <a:rPr lang="de-DE" altLang="zh-CN" sz="1200" b="0">
                <a:solidFill>
                  <a:srgbClr val="000000"/>
                </a:solidFill>
                <a:latin typeface="微软雅黑" pitchFamily="34" charset="-122"/>
                <a:ea typeface="微软雅黑" pitchFamily="34" charset="-122"/>
              </a:rPr>
              <a:pPr eaLnBrk="0" hangingPunct="0">
                <a:lnSpc>
                  <a:spcPct val="85000"/>
                </a:lnSpc>
                <a:buClrTx/>
                <a:buFontTx/>
                <a:buNone/>
              </a:pPr>
              <a:t>‹#›</a:t>
            </a:fld>
            <a:endParaRPr lang="en-GB" altLang="zh-CN" sz="1200" b="0" dirty="0">
              <a:solidFill>
                <a:srgbClr val="000000"/>
              </a:solidFill>
              <a:latin typeface="微软雅黑" pitchFamily="34" charset="-122"/>
              <a:ea typeface="微软雅黑" pitchFamily="34" charset="-122"/>
            </a:endParaRPr>
          </a:p>
        </p:txBody>
      </p:sp>
      <p:sp>
        <p:nvSpPr>
          <p:cNvPr id="9" name="Rectangle 21"/>
          <p:cNvSpPr>
            <a:spLocks noChangeArrowheads="1"/>
          </p:cNvSpPr>
          <p:nvPr userDrawn="1"/>
        </p:nvSpPr>
        <p:spPr bwMode="auto">
          <a:xfrm>
            <a:off x="5839304" y="6478331"/>
            <a:ext cx="520153" cy="184666"/>
          </a:xfrm>
          <a:prstGeom prst="rect">
            <a:avLst/>
          </a:prstGeom>
          <a:noFill/>
          <a:ln w="9525" algn="ctr">
            <a:noFill/>
            <a:miter lim="800000"/>
            <a:headEnd/>
            <a:tailEnd/>
          </a:ln>
          <a:effectLst/>
        </p:spPr>
        <p:txBody>
          <a:bodyPr wrap="none" lIns="80082" tIns="0" rIns="80082" bIns="0">
            <a:spAutoFit/>
          </a:bodyPr>
          <a:lstStyle/>
          <a:p>
            <a:pPr defTabSz="801688" eaLnBrk="0" hangingPunct="0">
              <a:buClrTx/>
              <a:buFontTx/>
              <a:buNone/>
              <a:defRPr/>
            </a:pPr>
            <a:r>
              <a:rPr lang="en-US" altLang="zh-CN" sz="1200" b="0" dirty="0" smtClean="0">
                <a:solidFill>
                  <a:srgbClr val="000000"/>
                </a:solidFill>
                <a:latin typeface="微软雅黑" pitchFamily="34" charset="-122"/>
                <a:ea typeface="微软雅黑" pitchFamily="34" charset="-122"/>
              </a:rPr>
              <a:t>Page</a:t>
            </a:r>
            <a:endParaRPr lang="en-US" altLang="zh-CN" sz="1200" b="0" dirty="0">
              <a:solidFill>
                <a:srgbClr val="000000"/>
              </a:solidFill>
              <a:latin typeface="微软雅黑" pitchFamily="34" charset="-122"/>
              <a:ea typeface="微软雅黑" pitchFamily="34" charset="-122"/>
            </a:endParaRPr>
          </a:p>
        </p:txBody>
      </p:sp>
    </p:spTree>
  </p:cSld>
  <p:clrMapOvr>
    <a:masterClrMapping/>
  </p:clrMapOvr>
  <p:transition advClick="0" advTm="8000">
    <p:fade thruBlk="1"/>
  </p:transition>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0" y="873131"/>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27" y="5567392"/>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23" y="6205539"/>
            <a:ext cx="2261106" cy="216498"/>
          </a:xfrm>
          <a:prstGeom prst="rect">
            <a:avLst/>
          </a:prstGeom>
          <a:noFill/>
          <a:ln w="9525">
            <a:noFill/>
            <a:miter lim="800000"/>
            <a:headEnd/>
            <a:tailEnd/>
          </a:ln>
        </p:spPr>
        <p:txBody>
          <a:bodyPr wrap="none" lIns="65811" tIns="32907" rIns="65811" bIns="32907">
            <a:spAutoFit/>
          </a:bodyPr>
          <a:lstStyle/>
          <a:p>
            <a:pPr defTabSz="658036" eaLnBrk="0" hangingPunct="0">
              <a:buClrTx/>
              <a:buFontTx/>
              <a:buNone/>
              <a:defRPr/>
            </a:pPr>
            <a:r>
              <a:rPr lang="en-US" altLang="zh-CN" sz="975" b="0" dirty="0">
                <a:solidFill>
                  <a:srgbClr val="000000"/>
                </a:solidFill>
                <a:latin typeface="FrutigerNext LT Bold" pitchFamily="1" charset="0"/>
                <a:ea typeface="ＭＳ Ｐゴシック" pitchFamily="34" charset="-128"/>
              </a:rPr>
              <a:t>HUAWEI TECHNOLOGIES CO., LTD.</a:t>
            </a:r>
            <a:endParaRPr lang="en-US" altLang="zh-CN"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8" y="4094165"/>
            <a:ext cx="1100834" cy="216498"/>
          </a:xfrm>
          <a:prstGeom prst="rect">
            <a:avLst/>
          </a:prstGeom>
          <a:noFill/>
          <a:ln w="9525">
            <a:noFill/>
            <a:miter lim="800000"/>
            <a:headEnd/>
            <a:tailEnd/>
          </a:ln>
        </p:spPr>
        <p:txBody>
          <a:bodyPr wrap="none" lIns="65811" tIns="32907" rIns="65811" bIns="32907">
            <a:spAutoFit/>
          </a:bodyPr>
          <a:lstStyle/>
          <a:p>
            <a:pPr defTabSz="658036" eaLnBrk="0" hangingPunct="0">
              <a:buClrTx/>
              <a:buFontTx/>
              <a:buNone/>
              <a:defRPr/>
            </a:pPr>
            <a:r>
              <a:rPr lang="en-US" altLang="zh-CN" sz="975"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90" y="6205565"/>
            <a:ext cx="1272257" cy="216461"/>
          </a:xfrm>
          <a:prstGeom prst="rect">
            <a:avLst/>
          </a:prstGeom>
          <a:noFill/>
          <a:ln w="9525" algn="ctr">
            <a:noFill/>
            <a:miter lim="800000"/>
            <a:headEnd/>
            <a:tailEnd/>
          </a:ln>
          <a:effectLst/>
        </p:spPr>
        <p:txBody>
          <a:bodyPr wrap="none" lIns="65784" tIns="32889" rIns="65784" bIns="32889">
            <a:spAutoFit/>
          </a:bodyPr>
          <a:lstStyle/>
          <a:p>
            <a:pPr defTabSz="658036" eaLnBrk="0" hangingPunct="0">
              <a:buClrTx/>
              <a:buFontTx/>
              <a:buNone/>
              <a:defRPr/>
            </a:pPr>
            <a:r>
              <a:rPr lang="en-US" altLang="zh-CN" sz="975"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62" y="303223"/>
            <a:ext cx="1759443" cy="239545"/>
          </a:xfrm>
          <a:prstGeom prst="rect">
            <a:avLst/>
          </a:prstGeom>
          <a:noFill/>
          <a:ln w="9525" algn="ctr">
            <a:noFill/>
            <a:miter lim="800000"/>
            <a:headEnd/>
            <a:tailEnd/>
          </a:ln>
          <a:effectLst/>
        </p:spPr>
        <p:txBody>
          <a:bodyPr wrap="none" lIns="65784" tIns="32889" rIns="65784" bIns="32889">
            <a:spAutoFit/>
          </a:bodyPr>
          <a:lstStyle/>
          <a:p>
            <a:pPr defTabSz="658036" eaLnBrk="0" hangingPunct="0">
              <a:buClrTx/>
              <a:buFontTx/>
              <a:buNone/>
              <a:defRPr/>
            </a:pPr>
            <a:r>
              <a:rPr lang="en-US" altLang="zh-CN" sz="1125"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75"/>
            <a:ext cx="2623455" cy="3101004"/>
          </a:xfrm>
          <a:prstGeom prst="rect">
            <a:avLst/>
          </a:prstGeom>
          <a:noFill/>
          <a:ln w="9525" algn="ctr">
            <a:noFill/>
            <a:miter lim="800000"/>
            <a:headEnd/>
            <a:tailEnd/>
          </a:ln>
          <a:effectLst/>
        </p:spPr>
        <p:txBody>
          <a:bodyPr lIns="65823" tIns="32910" rIns="65823" bIns="32910">
            <a:spAutoFit/>
          </a:bodyPr>
          <a:lstStyle/>
          <a:p>
            <a:pPr algn="r" defTabSz="658036" eaLnBrk="0" hangingPunct="0">
              <a:lnSpc>
                <a:spcPct val="125000"/>
              </a:lnSpc>
              <a:buClrTx/>
              <a:buFontTx/>
              <a:buNone/>
              <a:defRPr/>
            </a:pPr>
            <a:r>
              <a:rPr lang="zh-CN" altLang="en-US" sz="900" b="0" dirty="0">
                <a:solidFill>
                  <a:srgbClr val="FFFFFF"/>
                </a:solidFill>
                <a:ea typeface="华文细黑" pitchFamily="2" charset="-122"/>
              </a:rPr>
              <a:t>英文标题</a:t>
            </a:r>
            <a:r>
              <a:rPr lang="en-US" altLang="zh-CN" sz="900" b="0" dirty="0">
                <a:solidFill>
                  <a:srgbClr val="FFFFFF"/>
                </a:solidFill>
                <a:ea typeface="华文细黑" pitchFamily="2" charset="-122"/>
              </a:rPr>
              <a:t>:40-47pt  </a:t>
            </a:r>
          </a:p>
          <a:p>
            <a:pPr algn="r" defTabSz="658036" eaLnBrk="0" hangingPunct="0">
              <a:lnSpc>
                <a:spcPct val="125000"/>
              </a:lnSpc>
              <a:buClrTx/>
              <a:buFontTx/>
              <a:buNone/>
              <a:defRPr/>
            </a:pPr>
            <a:r>
              <a:rPr lang="zh-CN" altLang="en-US" sz="900" b="0" dirty="0">
                <a:solidFill>
                  <a:srgbClr val="FFFFFF"/>
                </a:solidFill>
                <a:ea typeface="华文细黑" pitchFamily="2" charset="-122"/>
              </a:rPr>
              <a:t>副标题</a:t>
            </a:r>
            <a:r>
              <a:rPr lang="en-US" altLang="zh-CN" sz="900" b="0" dirty="0">
                <a:solidFill>
                  <a:srgbClr val="FFFFFF"/>
                </a:solidFill>
                <a:ea typeface="华文细黑" pitchFamily="2" charset="-122"/>
              </a:rPr>
              <a:t>:26-30pt</a:t>
            </a:r>
          </a:p>
          <a:p>
            <a:pPr algn="r" defTabSz="658036" eaLnBrk="0" hangingPunct="0">
              <a:lnSpc>
                <a:spcPct val="125000"/>
              </a:lnSpc>
              <a:buClrTx/>
              <a:buFontTx/>
              <a:buNone/>
              <a:defRPr/>
            </a:pPr>
            <a:r>
              <a:rPr lang="zh-CN" altLang="en-US" sz="900" b="0" dirty="0">
                <a:solidFill>
                  <a:srgbClr val="FFFFFF"/>
                </a:solidFill>
                <a:ea typeface="华文细黑" pitchFamily="2" charset="-122"/>
              </a:rPr>
              <a:t>字体颜色</a:t>
            </a:r>
            <a:r>
              <a:rPr lang="en-US" altLang="zh-CN" sz="900" b="0" dirty="0">
                <a:solidFill>
                  <a:srgbClr val="FFFFFF"/>
                </a:solidFill>
                <a:ea typeface="华文细黑" pitchFamily="2" charset="-122"/>
              </a:rPr>
              <a:t>:</a:t>
            </a:r>
            <a:r>
              <a:rPr lang="zh-CN" altLang="en-US" sz="900" b="0" dirty="0">
                <a:solidFill>
                  <a:srgbClr val="FFFFFF"/>
                </a:solidFill>
                <a:ea typeface="华文细黑" pitchFamily="2" charset="-122"/>
              </a:rPr>
              <a:t>反白</a:t>
            </a:r>
          </a:p>
          <a:p>
            <a:pPr algn="r" defTabSz="658036" eaLnBrk="0" hangingPunct="0">
              <a:lnSpc>
                <a:spcPct val="125000"/>
              </a:lnSpc>
              <a:buClrTx/>
              <a:buFontTx/>
              <a:buNone/>
              <a:defRPr/>
            </a:pPr>
            <a:r>
              <a:rPr lang="zh-CN" altLang="en-US" sz="900" b="0" dirty="0">
                <a:solidFill>
                  <a:srgbClr val="FFFFFF"/>
                </a:solidFill>
                <a:ea typeface="华文细黑" pitchFamily="2" charset="-122"/>
              </a:rPr>
              <a:t>内部使用字体 </a:t>
            </a:r>
            <a:r>
              <a:rPr lang="en-US" altLang="zh-CN" sz="900" b="0" dirty="0">
                <a:solidFill>
                  <a:srgbClr val="FFFFFF"/>
                </a:solidFill>
                <a:ea typeface="华文细黑" pitchFamily="2" charset="-122"/>
              </a:rPr>
              <a:t>:</a:t>
            </a:r>
          </a:p>
          <a:p>
            <a:pPr algn="r" defTabSz="658036" eaLnBrk="0" hangingPunct="0">
              <a:lnSpc>
                <a:spcPct val="125000"/>
              </a:lnSpc>
              <a:buClrTx/>
              <a:buFontTx/>
              <a:buNone/>
              <a:defRPr/>
            </a:pPr>
            <a:r>
              <a:rPr lang="en-US" altLang="zh-CN" sz="900" b="0" dirty="0" err="1">
                <a:solidFill>
                  <a:srgbClr val="FFFFFF"/>
                </a:solidFill>
                <a:ea typeface="华文细黑" pitchFamily="2" charset="-122"/>
              </a:rPr>
              <a:t>FrutigerNext</a:t>
            </a:r>
            <a:r>
              <a:rPr lang="en-US" altLang="zh-CN" sz="900" b="0" dirty="0">
                <a:solidFill>
                  <a:srgbClr val="FFFFFF"/>
                </a:solidFill>
                <a:ea typeface="华文细黑" pitchFamily="2" charset="-122"/>
              </a:rPr>
              <a:t> LT Medium</a:t>
            </a:r>
          </a:p>
          <a:p>
            <a:pPr algn="r" defTabSz="658036" eaLnBrk="0" hangingPunct="0">
              <a:lnSpc>
                <a:spcPct val="125000"/>
              </a:lnSpc>
              <a:buClrTx/>
              <a:buFontTx/>
              <a:buNone/>
              <a:defRPr/>
            </a:pPr>
            <a:r>
              <a:rPr lang="zh-CN" altLang="en-US" sz="900" b="0" dirty="0">
                <a:solidFill>
                  <a:srgbClr val="FFFFFF"/>
                </a:solidFill>
                <a:ea typeface="华文细黑" pitchFamily="2" charset="-122"/>
              </a:rPr>
              <a:t>外部使用字体 </a:t>
            </a:r>
            <a:r>
              <a:rPr lang="en-US" altLang="zh-CN" sz="900" b="0" dirty="0">
                <a:solidFill>
                  <a:srgbClr val="FFFFFF"/>
                </a:solidFill>
                <a:ea typeface="华文细黑" pitchFamily="2" charset="-122"/>
              </a:rPr>
              <a:t>: Arial</a:t>
            </a:r>
            <a:endParaRPr lang="zh-CN" altLang="en-US" sz="900" b="0" dirty="0">
              <a:solidFill>
                <a:srgbClr val="FFFFFF"/>
              </a:solidFill>
              <a:ea typeface="华文细黑" pitchFamily="2" charset="-122"/>
            </a:endParaRPr>
          </a:p>
          <a:p>
            <a:pPr algn="r" defTabSz="658036" eaLnBrk="0" hangingPunct="0">
              <a:lnSpc>
                <a:spcPct val="125000"/>
              </a:lnSpc>
              <a:buClrTx/>
              <a:buFontTx/>
              <a:buNone/>
              <a:defRPr/>
            </a:pPr>
            <a:endParaRPr lang="zh-CN" altLang="en-US" sz="900" b="0" dirty="0">
              <a:solidFill>
                <a:srgbClr val="FFFFFF"/>
              </a:solidFill>
              <a:ea typeface="华文细黑" pitchFamily="2" charset="-122"/>
            </a:endParaRPr>
          </a:p>
          <a:p>
            <a:pPr algn="r" defTabSz="658036" eaLnBrk="0" hangingPunct="0">
              <a:lnSpc>
                <a:spcPct val="125000"/>
              </a:lnSpc>
              <a:buClrTx/>
              <a:buFontTx/>
              <a:buNone/>
              <a:defRPr/>
            </a:pPr>
            <a:endParaRPr lang="zh-CN" altLang="en-US" sz="900" b="0" dirty="0">
              <a:solidFill>
                <a:srgbClr val="FFFFFF"/>
              </a:solidFill>
              <a:ea typeface="华文细黑" pitchFamily="2" charset="-122"/>
            </a:endParaRPr>
          </a:p>
          <a:p>
            <a:pPr algn="r" defTabSz="658036" eaLnBrk="0" hangingPunct="0">
              <a:lnSpc>
                <a:spcPct val="125000"/>
              </a:lnSpc>
              <a:buClrTx/>
              <a:buFontTx/>
              <a:buNone/>
              <a:defRPr/>
            </a:pPr>
            <a:r>
              <a:rPr lang="zh-CN" altLang="en-US" sz="900" b="0" dirty="0">
                <a:solidFill>
                  <a:srgbClr val="FFFFFF"/>
                </a:solidFill>
                <a:ea typeface="华文细黑" pitchFamily="2" charset="-122"/>
              </a:rPr>
              <a:t>中文标题</a:t>
            </a:r>
            <a:r>
              <a:rPr lang="en-US" altLang="zh-CN" sz="900" b="0" dirty="0">
                <a:solidFill>
                  <a:srgbClr val="FFFFFF"/>
                </a:solidFill>
                <a:ea typeface="华文细黑" pitchFamily="2" charset="-122"/>
              </a:rPr>
              <a:t>:35-47pt</a:t>
            </a:r>
          </a:p>
          <a:p>
            <a:pPr algn="r" defTabSz="658036" eaLnBrk="0" hangingPunct="0">
              <a:lnSpc>
                <a:spcPct val="125000"/>
              </a:lnSpc>
              <a:buClrTx/>
              <a:buFontTx/>
              <a:buNone/>
              <a:defRPr/>
            </a:pPr>
            <a:r>
              <a:rPr lang="zh-CN" altLang="en-US" sz="900" b="0" dirty="0">
                <a:solidFill>
                  <a:srgbClr val="FFFFFF"/>
                </a:solidFill>
                <a:ea typeface="华文细黑" pitchFamily="2" charset="-122"/>
              </a:rPr>
              <a:t>字体</a:t>
            </a:r>
            <a:r>
              <a:rPr lang="en-US" altLang="zh-CN" sz="900" b="0" dirty="0">
                <a:solidFill>
                  <a:srgbClr val="FFFFFF"/>
                </a:solidFill>
                <a:ea typeface="华文细黑" pitchFamily="2" charset="-122"/>
              </a:rPr>
              <a:t>:</a:t>
            </a:r>
            <a:r>
              <a:rPr lang="zh-CN" altLang="en-US" sz="900" b="0" dirty="0">
                <a:solidFill>
                  <a:srgbClr val="FFFFFF"/>
                </a:solidFill>
                <a:ea typeface="华文细黑" pitchFamily="2" charset="-122"/>
              </a:rPr>
              <a:t>黑体</a:t>
            </a:r>
          </a:p>
          <a:p>
            <a:pPr algn="r" defTabSz="658036" eaLnBrk="0" hangingPunct="0">
              <a:lnSpc>
                <a:spcPct val="125000"/>
              </a:lnSpc>
              <a:buClrTx/>
              <a:buFontTx/>
              <a:buNone/>
              <a:defRPr/>
            </a:pPr>
            <a:r>
              <a:rPr lang="en-US" altLang="zh-CN" sz="900" b="0" dirty="0">
                <a:solidFill>
                  <a:srgbClr val="FFFFFF"/>
                </a:solidFill>
                <a:ea typeface="华文细黑" pitchFamily="2" charset="-122"/>
              </a:rPr>
              <a:t>  </a:t>
            </a:r>
            <a:r>
              <a:rPr lang="zh-CN" altLang="en-US" sz="900" b="0" dirty="0">
                <a:solidFill>
                  <a:srgbClr val="FFFFFF"/>
                </a:solidFill>
                <a:ea typeface="华文细黑" pitchFamily="2" charset="-122"/>
              </a:rPr>
              <a:t>副标题</a:t>
            </a:r>
            <a:r>
              <a:rPr lang="en-US" altLang="zh-CN" sz="900" b="0" dirty="0">
                <a:solidFill>
                  <a:srgbClr val="FFFFFF"/>
                </a:solidFill>
                <a:ea typeface="华文细黑" pitchFamily="2" charset="-122"/>
              </a:rPr>
              <a:t>:24-28pt</a:t>
            </a:r>
            <a:endParaRPr lang="zh-CN" altLang="en-US" sz="900" b="0" dirty="0">
              <a:solidFill>
                <a:srgbClr val="FFFFFF"/>
              </a:solidFill>
              <a:ea typeface="华文细黑" pitchFamily="2" charset="-122"/>
            </a:endParaRPr>
          </a:p>
          <a:p>
            <a:pPr algn="r" defTabSz="658036" eaLnBrk="0" hangingPunct="0">
              <a:lnSpc>
                <a:spcPct val="125000"/>
              </a:lnSpc>
              <a:buClrTx/>
              <a:buFontTx/>
              <a:buNone/>
              <a:defRPr/>
            </a:pPr>
            <a:r>
              <a:rPr lang="zh-CN" altLang="en-US" sz="900" b="0" dirty="0">
                <a:solidFill>
                  <a:srgbClr val="FFFFFF"/>
                </a:solidFill>
                <a:ea typeface="华文细黑" pitchFamily="2" charset="-122"/>
              </a:rPr>
              <a:t>字体颜色</a:t>
            </a:r>
            <a:r>
              <a:rPr lang="en-US" altLang="zh-CN" sz="900" b="0" dirty="0">
                <a:solidFill>
                  <a:srgbClr val="FFFFFF"/>
                </a:solidFill>
                <a:ea typeface="华文细黑" pitchFamily="2" charset="-122"/>
              </a:rPr>
              <a:t>:</a:t>
            </a:r>
            <a:r>
              <a:rPr lang="zh-CN" altLang="en-US" sz="900" b="0" dirty="0">
                <a:solidFill>
                  <a:srgbClr val="FFFFFF"/>
                </a:solidFill>
                <a:ea typeface="华文细黑" pitchFamily="2" charset="-122"/>
              </a:rPr>
              <a:t>反白</a:t>
            </a:r>
          </a:p>
          <a:p>
            <a:pPr algn="r" defTabSz="658036" eaLnBrk="0" hangingPunct="0">
              <a:lnSpc>
                <a:spcPct val="125000"/>
              </a:lnSpc>
              <a:buClrTx/>
              <a:buFontTx/>
              <a:buNone/>
              <a:defRPr/>
            </a:pPr>
            <a:r>
              <a:rPr lang="zh-CN" altLang="en-US" sz="900" b="0" dirty="0">
                <a:solidFill>
                  <a:srgbClr val="FFFFFF"/>
                </a:solidFill>
                <a:ea typeface="华文细黑" pitchFamily="2" charset="-122"/>
              </a:rPr>
              <a:t>字体</a:t>
            </a:r>
            <a:r>
              <a:rPr lang="en-US" altLang="zh-CN" sz="900" b="0" dirty="0">
                <a:solidFill>
                  <a:srgbClr val="FFFFFF"/>
                </a:solidFill>
                <a:ea typeface="华文细黑" pitchFamily="2" charset="-122"/>
              </a:rPr>
              <a:t>:</a:t>
            </a:r>
            <a:r>
              <a:rPr lang="zh-CN" altLang="en-US" sz="900" b="0" dirty="0">
                <a:solidFill>
                  <a:srgbClr val="FFFFFF"/>
                </a:solidFill>
                <a:ea typeface="华文细黑" pitchFamily="2" charset="-122"/>
              </a:rPr>
              <a:t>细黑体</a:t>
            </a:r>
          </a:p>
          <a:p>
            <a:pPr algn="r" defTabSz="658036" eaLnBrk="0" hangingPunct="0">
              <a:lnSpc>
                <a:spcPct val="125000"/>
              </a:lnSpc>
              <a:buClrTx/>
              <a:buFontTx/>
              <a:buNone/>
              <a:defRPr/>
            </a:pPr>
            <a:endParaRPr lang="zh-CN" altLang="en-US" sz="900" b="0" dirty="0">
              <a:solidFill>
                <a:srgbClr val="FFFFFF"/>
              </a:solidFill>
              <a:ea typeface="华文细黑" pitchFamily="2" charset="-122"/>
            </a:endParaRPr>
          </a:p>
          <a:p>
            <a:pPr algn="r" defTabSz="658036" eaLnBrk="0" hangingPunct="0">
              <a:lnSpc>
                <a:spcPct val="125000"/>
              </a:lnSpc>
              <a:buClrTx/>
              <a:buFontTx/>
              <a:buNone/>
              <a:defRPr/>
            </a:pPr>
            <a:endParaRPr lang="zh-CN" altLang="en-US" sz="900" b="0" dirty="0">
              <a:solidFill>
                <a:srgbClr val="FFFFFF"/>
              </a:solidFill>
              <a:ea typeface="华文细黑" pitchFamily="2" charset="-122"/>
            </a:endParaRPr>
          </a:p>
          <a:p>
            <a:pPr algn="r" defTabSz="658036" eaLnBrk="0" hangingPunct="0">
              <a:lnSpc>
                <a:spcPct val="125000"/>
              </a:lnSpc>
              <a:buClrTx/>
              <a:buFontTx/>
              <a:buNone/>
              <a:defRPr/>
            </a:pPr>
            <a:endParaRPr lang="zh-CN" altLang="en-US" sz="900" b="0" dirty="0">
              <a:solidFill>
                <a:srgbClr val="FFFFFF"/>
              </a:solidFill>
              <a:ea typeface="华文细黑" pitchFamily="2" charset="-122"/>
            </a:endParaRPr>
          </a:p>
          <a:p>
            <a:pPr algn="r" defTabSz="658036" eaLnBrk="0" hangingPunct="0">
              <a:lnSpc>
                <a:spcPct val="125000"/>
              </a:lnSpc>
              <a:spcBef>
                <a:spcPct val="50000"/>
              </a:spcBef>
              <a:buClrTx/>
              <a:buFontTx/>
              <a:buNone/>
              <a:defRPr/>
            </a:pPr>
            <a:endParaRPr lang="zh-CN" altLang="en-US" sz="9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3"/>
            <a:ext cx="7072058" cy="1666489"/>
          </a:xfrm>
        </p:spPr>
        <p:txBody>
          <a:bodyPr lIns="87787" tIns="43892" rIns="87787" bIns="43892"/>
          <a:lstStyle>
            <a:lvl1pPr algn="ctr">
              <a:defRPr sz="3374"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7" y="3182209"/>
            <a:ext cx="7073645" cy="864987"/>
          </a:xfrm>
        </p:spPr>
        <p:txBody>
          <a:bodyPr lIns="87787" tIns="43892" rIns="87787" bIns="43892"/>
          <a:lstStyle>
            <a:lvl1pPr marL="0" indent="0" algn="ctr">
              <a:buFont typeface="Wingdings" pitchFamily="2" charset="2"/>
              <a:buNone/>
              <a:defRPr sz="1725"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5"/>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975"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extLst>
      <p:ext uri="{BB962C8B-B14F-4D97-AF65-F5344CB8AC3E}">
        <p14:creationId xmlns:p14="http://schemas.microsoft.com/office/powerpoint/2010/main" val="421336303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2474" b="0">
                <a:latin typeface="Corbel" pitchFamily="34" charset="0"/>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ustDataLst>
      <p:tags r:id="rId1"/>
    </p:custDataLst>
    <p:extLst>
      <p:ext uri="{BB962C8B-B14F-4D97-AF65-F5344CB8AC3E}">
        <p14:creationId xmlns:p14="http://schemas.microsoft.com/office/powerpoint/2010/main" val="237201487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82" y="4407469"/>
            <a:ext cx="10363676" cy="1361760"/>
          </a:xfrm>
        </p:spPr>
        <p:txBody>
          <a:bodyPr anchor="t"/>
          <a:lstStyle>
            <a:lvl1pPr algn="l">
              <a:defRPr sz="2999"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82" y="2906043"/>
            <a:ext cx="10363676" cy="1501427"/>
          </a:xfrm>
        </p:spPr>
        <p:txBody>
          <a:bodyPr anchor="b"/>
          <a:lstStyle>
            <a:lvl1pPr marL="0" indent="0">
              <a:buNone/>
              <a:defRPr sz="1500"/>
            </a:lvl1pPr>
            <a:lvl2pPr marL="342702" indent="0">
              <a:buNone/>
              <a:defRPr sz="1275"/>
            </a:lvl2pPr>
            <a:lvl3pPr marL="685405" indent="0">
              <a:buNone/>
              <a:defRPr sz="1125"/>
            </a:lvl3pPr>
            <a:lvl4pPr marL="1028106" indent="0">
              <a:buNone/>
              <a:defRPr sz="975"/>
            </a:lvl4pPr>
            <a:lvl5pPr marL="1370808" indent="0">
              <a:buNone/>
              <a:defRPr sz="975"/>
            </a:lvl5pPr>
            <a:lvl6pPr marL="1713510" indent="0">
              <a:buNone/>
              <a:defRPr sz="975"/>
            </a:lvl6pPr>
            <a:lvl7pPr marL="2056212" indent="0">
              <a:buNone/>
              <a:defRPr sz="975"/>
            </a:lvl7pPr>
            <a:lvl8pPr marL="2398914" indent="0">
              <a:buNone/>
              <a:defRPr sz="975"/>
            </a:lvl8pPr>
            <a:lvl9pPr marL="2741615" indent="0">
              <a:buNone/>
              <a:defRPr sz="975"/>
            </a:lvl9pPr>
          </a:lstStyle>
          <a:p>
            <a:pPr lvl="0"/>
            <a:r>
              <a:rPr lang="zh-CN" altLang="en-US" smtClean="0"/>
              <a:t>单击此处编辑母版文本样式</a:t>
            </a:r>
          </a:p>
        </p:txBody>
      </p:sp>
    </p:spTree>
    <p:extLst>
      <p:ext uri="{BB962C8B-B14F-4D97-AF65-F5344CB8AC3E}">
        <p14:creationId xmlns:p14="http://schemas.microsoft.com/office/powerpoint/2010/main" val="81656747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34"/>
            <a:ext cx="5410379" cy="4524915"/>
          </a:xfrm>
        </p:spPr>
        <p:txBody>
          <a:bodyPr/>
          <a:lstStyle>
            <a:lvl1pPr>
              <a:defRPr sz="2174"/>
            </a:lvl1pPr>
            <a:lvl2pPr>
              <a:defRPr sz="1800"/>
            </a:lvl2pPr>
            <a:lvl3pPr>
              <a:defRPr sz="1500"/>
            </a:lvl3pPr>
            <a:lvl4pPr>
              <a:defRPr sz="1275"/>
            </a:lvl4pPr>
            <a:lvl5pPr>
              <a:defRPr sz="1275"/>
            </a:lvl5pPr>
            <a:lvl6pPr>
              <a:defRPr sz="1275"/>
            </a:lvl6pPr>
            <a:lvl7pPr>
              <a:defRPr sz="1275"/>
            </a:lvl7pPr>
            <a:lvl8pPr>
              <a:defRPr sz="1275"/>
            </a:lvl8pPr>
            <a:lvl9pPr>
              <a:defRPr sz="127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168" y="1599834"/>
            <a:ext cx="5410379" cy="4524915"/>
          </a:xfrm>
        </p:spPr>
        <p:txBody>
          <a:bodyPr/>
          <a:lstStyle>
            <a:lvl1pPr>
              <a:defRPr sz="2174"/>
            </a:lvl1pPr>
            <a:lvl2pPr>
              <a:defRPr sz="1800"/>
            </a:lvl2pPr>
            <a:lvl3pPr>
              <a:defRPr sz="1500"/>
            </a:lvl3pPr>
            <a:lvl4pPr>
              <a:defRPr sz="1275"/>
            </a:lvl4pPr>
            <a:lvl5pPr>
              <a:defRPr sz="1275"/>
            </a:lvl5pPr>
            <a:lvl6pPr>
              <a:defRPr sz="1275"/>
            </a:lvl6pPr>
            <a:lvl7pPr>
              <a:defRPr sz="1275"/>
            </a:lvl7pPr>
            <a:lvl8pPr>
              <a:defRPr sz="1275"/>
            </a:lvl8pPr>
            <a:lvl9pPr>
              <a:defRPr sz="127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67489224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52" y="274587"/>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60" y="1534758"/>
            <a:ext cx="5386572" cy="639615"/>
          </a:xfrm>
        </p:spPr>
        <p:txBody>
          <a:bodyPr anchor="b"/>
          <a:lstStyle>
            <a:lvl1pPr marL="0" indent="0">
              <a:buNone/>
              <a:defRPr sz="1800" b="1"/>
            </a:lvl1pPr>
            <a:lvl2pPr marL="342702" indent="0">
              <a:buNone/>
              <a:defRPr sz="1500" b="1"/>
            </a:lvl2pPr>
            <a:lvl3pPr marL="685405" indent="0">
              <a:buNone/>
              <a:defRPr sz="1275" b="1"/>
            </a:lvl3pPr>
            <a:lvl4pPr marL="1028106" indent="0">
              <a:buNone/>
              <a:defRPr sz="1125" b="1"/>
            </a:lvl4pPr>
            <a:lvl5pPr marL="1370808" indent="0">
              <a:buNone/>
              <a:defRPr sz="1125" b="1"/>
            </a:lvl5pPr>
            <a:lvl6pPr marL="1713510" indent="0">
              <a:buNone/>
              <a:defRPr sz="1125" b="1"/>
            </a:lvl6pPr>
            <a:lvl7pPr marL="2056212" indent="0">
              <a:buNone/>
              <a:defRPr sz="1125" b="1"/>
            </a:lvl7pPr>
            <a:lvl8pPr marL="2398914" indent="0">
              <a:buNone/>
              <a:defRPr sz="1125" b="1"/>
            </a:lvl8pPr>
            <a:lvl9pPr marL="2741615" indent="0">
              <a:buNone/>
              <a:defRPr sz="1125" b="1"/>
            </a:lvl9pPr>
          </a:lstStyle>
          <a:p>
            <a:pPr lvl="0"/>
            <a:r>
              <a:rPr lang="zh-CN" altLang="en-US" smtClean="0"/>
              <a:t>单击此处编辑母版文本样式</a:t>
            </a:r>
          </a:p>
        </p:txBody>
      </p:sp>
      <p:sp>
        <p:nvSpPr>
          <p:cNvPr id="4" name="内容占位符 3"/>
          <p:cNvSpPr>
            <a:spLocks noGrp="1"/>
          </p:cNvSpPr>
          <p:nvPr>
            <p:ph sz="half" idx="2"/>
          </p:nvPr>
        </p:nvSpPr>
        <p:spPr>
          <a:xfrm>
            <a:off x="609460" y="2174373"/>
            <a:ext cx="5386572" cy="3951960"/>
          </a:xfrm>
        </p:spPr>
        <p:txBody>
          <a:bodyPr/>
          <a:lstStyle>
            <a:lvl1pPr>
              <a:defRPr sz="1800"/>
            </a:lvl1pPr>
            <a:lvl2pPr>
              <a:defRPr sz="1500"/>
            </a:lvl2pPr>
            <a:lvl3pPr>
              <a:defRPr sz="1275"/>
            </a:lvl3pPr>
            <a:lvl4pPr>
              <a:defRPr sz="1125"/>
            </a:lvl4pPr>
            <a:lvl5pPr>
              <a:defRPr sz="1125"/>
            </a:lvl5pPr>
            <a:lvl6pPr>
              <a:defRPr sz="1125"/>
            </a:lvl6pPr>
            <a:lvl7pPr>
              <a:defRPr sz="1125"/>
            </a:lvl7pPr>
            <a:lvl8pPr>
              <a:defRPr sz="1125"/>
            </a:lvl8pPr>
            <a:lvl9pPr>
              <a:defRPr sz="112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4758"/>
            <a:ext cx="5389746" cy="639615"/>
          </a:xfrm>
        </p:spPr>
        <p:txBody>
          <a:bodyPr anchor="b"/>
          <a:lstStyle>
            <a:lvl1pPr marL="0" indent="0">
              <a:buNone/>
              <a:defRPr sz="1800" b="1"/>
            </a:lvl1pPr>
            <a:lvl2pPr marL="342702" indent="0">
              <a:buNone/>
              <a:defRPr sz="1500" b="1"/>
            </a:lvl2pPr>
            <a:lvl3pPr marL="685405" indent="0">
              <a:buNone/>
              <a:defRPr sz="1275" b="1"/>
            </a:lvl3pPr>
            <a:lvl4pPr marL="1028106" indent="0">
              <a:buNone/>
              <a:defRPr sz="1125" b="1"/>
            </a:lvl4pPr>
            <a:lvl5pPr marL="1370808" indent="0">
              <a:buNone/>
              <a:defRPr sz="1125" b="1"/>
            </a:lvl5pPr>
            <a:lvl6pPr marL="1713510" indent="0">
              <a:buNone/>
              <a:defRPr sz="1125" b="1"/>
            </a:lvl6pPr>
            <a:lvl7pPr marL="2056212" indent="0">
              <a:buNone/>
              <a:defRPr sz="1125" b="1"/>
            </a:lvl7pPr>
            <a:lvl8pPr marL="2398914" indent="0">
              <a:buNone/>
              <a:defRPr sz="1125" b="1"/>
            </a:lvl8pPr>
            <a:lvl9pPr marL="2741615" indent="0">
              <a:buNone/>
              <a:defRPr sz="1125"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373"/>
            <a:ext cx="5389746" cy="3951960"/>
          </a:xfrm>
        </p:spPr>
        <p:txBody>
          <a:bodyPr/>
          <a:lstStyle>
            <a:lvl1pPr>
              <a:defRPr sz="1800"/>
            </a:lvl1pPr>
            <a:lvl2pPr>
              <a:defRPr sz="1500"/>
            </a:lvl2pPr>
            <a:lvl3pPr>
              <a:defRPr sz="1275"/>
            </a:lvl3pPr>
            <a:lvl4pPr>
              <a:defRPr sz="1125"/>
            </a:lvl4pPr>
            <a:lvl5pPr>
              <a:defRPr sz="1125"/>
            </a:lvl5pPr>
            <a:lvl6pPr>
              <a:defRPr sz="1125"/>
            </a:lvl6pPr>
            <a:lvl7pPr>
              <a:defRPr sz="1125"/>
            </a:lvl7pPr>
            <a:lvl8pPr>
              <a:defRPr sz="1125"/>
            </a:lvl8pPr>
            <a:lvl9pPr>
              <a:defRPr sz="112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69208640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Tree>
    <p:custDataLst>
      <p:tags r:id="rId1"/>
    </p:custDataLst>
    <p:extLst>
      <p:ext uri="{BB962C8B-B14F-4D97-AF65-F5344CB8AC3E}">
        <p14:creationId xmlns:p14="http://schemas.microsoft.com/office/powerpoint/2010/main" val="223548808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42111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2997"/>
            <a:ext cx="4010568" cy="1161781"/>
          </a:xfr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31" y="272993"/>
            <a:ext cx="6816537" cy="5853345"/>
          </a:xfrm>
        </p:spPr>
        <p:txBody>
          <a:bodyPr/>
          <a:lstStyle>
            <a:lvl1pPr>
              <a:defRPr sz="2399"/>
            </a:lvl1pPr>
            <a:lvl2pPr>
              <a:defRPr sz="2174"/>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4769"/>
            <a:ext cx="4010568" cy="4691564"/>
          </a:xfrm>
        </p:spPr>
        <p:txBody>
          <a:bodyPr/>
          <a:lstStyle>
            <a:lvl1pPr marL="0" indent="0">
              <a:buNone/>
              <a:defRPr sz="975"/>
            </a:lvl1pPr>
            <a:lvl2pPr marL="342702" indent="0">
              <a:buNone/>
              <a:defRPr sz="900"/>
            </a:lvl2pPr>
            <a:lvl3pPr marL="685405" indent="0">
              <a:buNone/>
              <a:defRPr sz="675"/>
            </a:lvl3pPr>
            <a:lvl4pPr marL="1028106" indent="0">
              <a:buNone/>
              <a:defRPr sz="675"/>
            </a:lvl4pPr>
            <a:lvl5pPr marL="1370808" indent="0">
              <a:buNone/>
              <a:defRPr sz="675"/>
            </a:lvl5pPr>
            <a:lvl6pPr marL="1713510" indent="0">
              <a:buNone/>
              <a:defRPr sz="675"/>
            </a:lvl6pPr>
            <a:lvl7pPr marL="2056212" indent="0">
              <a:buNone/>
              <a:defRPr sz="675"/>
            </a:lvl7pPr>
            <a:lvl8pPr marL="2398914" indent="0">
              <a:buNone/>
              <a:defRPr sz="675"/>
            </a:lvl8pPr>
            <a:lvl9pPr marL="2741615" indent="0">
              <a:buNone/>
              <a:defRPr sz="675"/>
            </a:lvl9pPr>
          </a:lstStyle>
          <a:p>
            <a:pPr lvl="0"/>
            <a:r>
              <a:rPr lang="zh-CN" altLang="en-US" smtClean="0"/>
              <a:t>单击此处编辑母版文本样式</a:t>
            </a:r>
          </a:p>
        </p:txBody>
      </p:sp>
    </p:spTree>
    <p:extLst>
      <p:ext uri="{BB962C8B-B14F-4D97-AF65-F5344CB8AC3E}">
        <p14:creationId xmlns:p14="http://schemas.microsoft.com/office/powerpoint/2010/main" val="34613427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63" y="4801105"/>
            <a:ext cx="7314883" cy="566607"/>
          </a:xfr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63" y="612636"/>
            <a:ext cx="7314883" cy="4115435"/>
          </a:xfrm>
        </p:spPr>
        <p:txBody>
          <a:bodyPr/>
          <a:lstStyle>
            <a:lvl1pPr marL="0" indent="0">
              <a:buNone/>
              <a:defRPr sz="2399"/>
            </a:lvl1pPr>
            <a:lvl2pPr marL="342702" indent="0">
              <a:buNone/>
              <a:defRPr sz="2174"/>
            </a:lvl2pPr>
            <a:lvl3pPr marL="685405" indent="0">
              <a:buNone/>
              <a:defRPr sz="1800"/>
            </a:lvl3pPr>
            <a:lvl4pPr marL="1028106" indent="0">
              <a:buNone/>
              <a:defRPr sz="1500"/>
            </a:lvl4pPr>
            <a:lvl5pPr marL="1370808" indent="0">
              <a:buNone/>
              <a:defRPr sz="1500"/>
            </a:lvl5pPr>
            <a:lvl6pPr marL="1713510" indent="0">
              <a:buNone/>
              <a:defRPr sz="1500"/>
            </a:lvl6pPr>
            <a:lvl7pPr marL="2056212" indent="0">
              <a:buNone/>
              <a:defRPr sz="1500"/>
            </a:lvl7pPr>
            <a:lvl8pPr marL="2398914" indent="0">
              <a:buNone/>
              <a:defRPr sz="1500"/>
            </a:lvl8pPr>
            <a:lvl9pPr marL="2741615" indent="0">
              <a:buNone/>
              <a:defRPr sz="1500"/>
            </a:lvl9pPr>
          </a:lstStyle>
          <a:p>
            <a:pPr lvl="0"/>
            <a:endParaRPr lang="zh-CN" altLang="en-US" noProof="0"/>
          </a:p>
        </p:txBody>
      </p:sp>
      <p:sp>
        <p:nvSpPr>
          <p:cNvPr id="4" name="文本占位符 3"/>
          <p:cNvSpPr>
            <a:spLocks noGrp="1"/>
          </p:cNvSpPr>
          <p:nvPr>
            <p:ph type="body" sz="half" idx="2"/>
          </p:nvPr>
        </p:nvSpPr>
        <p:spPr>
          <a:xfrm>
            <a:off x="2390163" y="5367711"/>
            <a:ext cx="7314883" cy="804677"/>
          </a:xfrm>
        </p:spPr>
        <p:txBody>
          <a:bodyPr/>
          <a:lstStyle>
            <a:lvl1pPr marL="0" indent="0">
              <a:buNone/>
              <a:defRPr sz="975"/>
            </a:lvl1pPr>
            <a:lvl2pPr marL="342702" indent="0">
              <a:buNone/>
              <a:defRPr sz="900"/>
            </a:lvl2pPr>
            <a:lvl3pPr marL="685405" indent="0">
              <a:buNone/>
              <a:defRPr sz="675"/>
            </a:lvl3pPr>
            <a:lvl4pPr marL="1028106" indent="0">
              <a:buNone/>
              <a:defRPr sz="675"/>
            </a:lvl4pPr>
            <a:lvl5pPr marL="1370808" indent="0">
              <a:buNone/>
              <a:defRPr sz="675"/>
            </a:lvl5pPr>
            <a:lvl6pPr marL="1713510" indent="0">
              <a:buNone/>
              <a:defRPr sz="675"/>
            </a:lvl6pPr>
            <a:lvl7pPr marL="2056212" indent="0">
              <a:buNone/>
              <a:defRPr sz="675"/>
            </a:lvl7pPr>
            <a:lvl8pPr marL="2398914" indent="0">
              <a:buNone/>
              <a:defRPr sz="675"/>
            </a:lvl8pPr>
            <a:lvl9pPr marL="2741615" indent="0">
              <a:buNone/>
              <a:defRPr sz="675"/>
            </a:lvl9pPr>
          </a:lstStyle>
          <a:p>
            <a:pPr lvl="0"/>
            <a:r>
              <a:rPr lang="zh-CN" altLang="en-US" smtClean="0"/>
              <a:t>单击此处编辑母版文本样式</a:t>
            </a:r>
          </a:p>
        </p:txBody>
      </p:sp>
    </p:spTree>
    <p:extLst>
      <p:ext uri="{BB962C8B-B14F-4D97-AF65-F5344CB8AC3E}">
        <p14:creationId xmlns:p14="http://schemas.microsoft.com/office/powerpoint/2010/main" val="298337817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347156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80853" y="1600205"/>
            <a:ext cx="5410379"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343586" y="1600205"/>
            <a:ext cx="5410379"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80"/>
          <p:cNvSpPr>
            <a:spLocks noGrp="1" noChangeArrowheads="1"/>
          </p:cNvSpPr>
          <p:nvPr>
            <p:ph type="dt" sz="half" idx="10"/>
          </p:nvPr>
        </p:nvSpPr>
        <p:spPr>
          <a:xfrm>
            <a:off x="823707" y="479427"/>
            <a:ext cx="2158437" cy="400110"/>
          </a:xfrm>
          <a:ln/>
        </p:spPr>
        <p:txBody>
          <a:bodyPr/>
          <a:lstStyle>
            <a:lvl1pPr>
              <a:defRPr/>
            </a:lvl1pPr>
          </a:lstStyle>
          <a:p>
            <a:endParaRPr lang="de-DE" altLang="zh-CN">
              <a:solidFill>
                <a:srgbClr val="000000"/>
              </a:solidFill>
            </a:endParaRPr>
          </a:p>
          <a:p>
            <a:r>
              <a:rPr lang="de-DE" altLang="zh-CN">
                <a:solidFill>
                  <a:srgbClr val="000000"/>
                </a:solidFill>
              </a:rPr>
              <a:t>Page </a:t>
            </a:r>
            <a:fld id="{D7C8657A-5A22-4C46-A88C-41C703C2062A}" type="slidenum">
              <a:rPr lang="de-DE" altLang="zh-CN">
                <a:solidFill>
                  <a:srgbClr val="000000"/>
                </a:solidFill>
              </a:rPr>
              <a:pPr/>
              <a:t>‹#›</a:t>
            </a:fld>
            <a:endParaRPr lang="en-GB" altLang="zh-CN" dirty="0">
              <a:solidFill>
                <a:srgbClr val="000000"/>
              </a:solidFill>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014" y="274579"/>
            <a:ext cx="2761531"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79"/>
            <a:ext cx="8132232" cy="58501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51128963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426" y="274587"/>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432" y="1599834"/>
            <a:ext cx="10973117" cy="4524915"/>
          </a:xfrm>
        </p:spPr>
        <p:txBody>
          <a:bodyPr/>
          <a:lstStyle/>
          <a:p>
            <a:pPr lvl="0"/>
            <a:endParaRPr lang="zh-CN" altLang="en-US" noProof="0"/>
          </a:p>
        </p:txBody>
      </p:sp>
    </p:spTree>
    <p:extLst>
      <p:ext uri="{BB962C8B-B14F-4D97-AF65-F5344CB8AC3E}">
        <p14:creationId xmlns:p14="http://schemas.microsoft.com/office/powerpoint/2010/main" val="53686221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图片 8" descr="图片1"/>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4"/>
          <p:cNvSpPr txBox="1">
            <a:spLocks noChangeArrowheads="1"/>
          </p:cNvSpPr>
          <p:nvPr userDrawn="1"/>
        </p:nvSpPr>
        <p:spPr bwMode="auto">
          <a:xfrm>
            <a:off x="997003" y="6246836"/>
            <a:ext cx="4138943"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lgn="l" defTabSz="784225">
              <a:spcBef>
                <a:spcPct val="0"/>
              </a:spcBef>
              <a:defRPr>
                <a:solidFill>
                  <a:schemeClr val="tx1"/>
                </a:solidFill>
                <a:latin typeface="Arial" charset="0"/>
                <a:ea typeface="宋体" pitchFamily="2" charset="-122"/>
              </a:defRPr>
            </a:lvl1pPr>
            <a:lvl2pPr marL="392113" algn="l" defTabSz="784225">
              <a:spcBef>
                <a:spcPct val="0"/>
              </a:spcBef>
              <a:defRPr>
                <a:solidFill>
                  <a:schemeClr val="tx1"/>
                </a:solidFill>
                <a:latin typeface="Arial" charset="0"/>
                <a:ea typeface="宋体" pitchFamily="2" charset="-122"/>
              </a:defRPr>
            </a:lvl2pPr>
            <a:lvl3pPr marL="784225" algn="l" defTabSz="784225">
              <a:spcBef>
                <a:spcPct val="0"/>
              </a:spcBef>
              <a:defRPr>
                <a:solidFill>
                  <a:schemeClr val="tx1"/>
                </a:solidFill>
                <a:latin typeface="Arial" charset="0"/>
                <a:ea typeface="宋体" pitchFamily="2" charset="-122"/>
              </a:defRPr>
            </a:lvl3pPr>
            <a:lvl4pPr marL="1174750" algn="l" defTabSz="784225">
              <a:spcBef>
                <a:spcPct val="0"/>
              </a:spcBef>
              <a:defRPr>
                <a:solidFill>
                  <a:schemeClr val="tx1"/>
                </a:solidFill>
                <a:latin typeface="Arial" charset="0"/>
                <a:ea typeface="宋体" pitchFamily="2" charset="-122"/>
              </a:defRPr>
            </a:lvl4pPr>
            <a:lvl5pPr marL="1566863" algn="l" defTabSz="784225">
              <a:spcBef>
                <a:spcPct val="0"/>
              </a:spcBef>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fontAlgn="t">
              <a:buClrTx/>
              <a:buFontTx/>
              <a:buNone/>
              <a:defRPr/>
            </a:pPr>
            <a:r>
              <a:rPr lang="en-US" altLang="zh-CN" sz="1200" dirty="0">
                <a:solidFill>
                  <a:srgbClr val="000000"/>
                </a:solidFill>
                <a:latin typeface="FrutigerNext LT Bold" pitchFamily="1" charset="0"/>
                <a:ea typeface="MS PGothic" pitchFamily="34" charset="-128"/>
              </a:rPr>
              <a:t>HUAWEI TECHNOLOGIES CO., LTD.</a:t>
            </a:r>
            <a:endParaRPr lang="en-US" altLang="zh-CN" sz="2099" dirty="0">
              <a:solidFill>
                <a:srgbClr val="000000"/>
              </a:solidFill>
              <a:ea typeface="MS PGothic" pitchFamily="34" charset="-128"/>
            </a:endParaRPr>
          </a:p>
        </p:txBody>
      </p:sp>
      <p:sp>
        <p:nvSpPr>
          <p:cNvPr id="4" name="文本框 4"/>
          <p:cNvSpPr txBox="1">
            <a:spLocks noChangeArrowheads="1"/>
          </p:cNvSpPr>
          <p:nvPr userDrawn="1"/>
        </p:nvSpPr>
        <p:spPr bwMode="auto">
          <a:xfrm>
            <a:off x="9565257" y="4143380"/>
            <a:ext cx="1437599" cy="26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8271" tIns="39137" rIns="78271" bIns="39137">
            <a:spAutoFit/>
          </a:bodyPr>
          <a:lstStyle>
            <a:lvl1pPr defTabSz="784225" eaLnBrk="0" hangingPunct="0">
              <a:defRPr sz="2400">
                <a:solidFill>
                  <a:schemeClr val="tx1"/>
                </a:solidFill>
                <a:latin typeface="Arial" charset="0"/>
                <a:ea typeface="MS PGothic" pitchFamily="34" charset="-128"/>
              </a:defRPr>
            </a:lvl1pPr>
            <a:lvl2pPr marL="742950" indent="-285750" defTabSz="784225" eaLnBrk="0" hangingPunct="0">
              <a:defRPr sz="2400">
                <a:solidFill>
                  <a:schemeClr val="tx1"/>
                </a:solidFill>
                <a:latin typeface="Arial" charset="0"/>
                <a:ea typeface="MS PGothic" pitchFamily="34" charset="-128"/>
              </a:defRPr>
            </a:lvl2pPr>
            <a:lvl3pPr marL="1143000" indent="-228600" defTabSz="784225" eaLnBrk="0" hangingPunct="0">
              <a:defRPr sz="2400">
                <a:solidFill>
                  <a:schemeClr val="tx1"/>
                </a:solidFill>
                <a:latin typeface="Arial" charset="0"/>
                <a:ea typeface="MS PGothic" pitchFamily="34" charset="-128"/>
              </a:defRPr>
            </a:lvl3pPr>
            <a:lvl4pPr marL="1600200" indent="-228600" defTabSz="784225" eaLnBrk="0" hangingPunct="0">
              <a:defRPr sz="2400">
                <a:solidFill>
                  <a:schemeClr val="tx1"/>
                </a:solidFill>
                <a:latin typeface="Arial" charset="0"/>
                <a:ea typeface="MS PGothic" pitchFamily="34" charset="-128"/>
              </a:defRPr>
            </a:lvl4pPr>
            <a:lvl5pPr marL="2057400" indent="-228600" defTabSz="784225" eaLnBrk="0" hangingPunct="0">
              <a:defRPr sz="2400">
                <a:solidFill>
                  <a:schemeClr val="tx1"/>
                </a:solidFill>
                <a:latin typeface="Arial" charset="0"/>
                <a:ea typeface="MS PGothic" pitchFamily="34" charset="-128"/>
              </a:defRPr>
            </a:lvl5pPr>
            <a:lvl6pPr marL="2514600" indent="-228600" defTabSz="784225"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784225"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784225"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784225" eaLnBrk="0" fontAlgn="base" hangingPunct="0">
              <a:spcBef>
                <a:spcPct val="0"/>
              </a:spcBef>
              <a:spcAft>
                <a:spcPct val="0"/>
              </a:spcAft>
              <a:defRPr sz="2400">
                <a:solidFill>
                  <a:schemeClr val="tx1"/>
                </a:solidFill>
                <a:latin typeface="Arial" charset="0"/>
                <a:ea typeface="MS PGothic" pitchFamily="34" charset="-128"/>
              </a:defRPr>
            </a:lvl9pPr>
          </a:lstStyle>
          <a:p>
            <a:pPr fontAlgn="t">
              <a:buClrTx/>
              <a:buFontTx/>
              <a:buNone/>
              <a:defRPr/>
            </a:pPr>
            <a:r>
              <a:rPr lang="en-US" altLang="zh-CN" sz="1200" dirty="0">
                <a:solidFill>
                  <a:srgbClr val="FFFFFF"/>
                </a:solidFill>
              </a:rPr>
              <a:t>www.huawei.com</a:t>
            </a:r>
          </a:p>
        </p:txBody>
      </p:sp>
    </p:spTree>
    <p:extLst>
      <p:ext uri="{BB962C8B-B14F-4D97-AF65-F5344CB8AC3E}">
        <p14:creationId xmlns:p14="http://schemas.microsoft.com/office/powerpoint/2010/main" val="3089826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3" y="369033"/>
            <a:ext cx="10176934" cy="745784"/>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533" y="1253906"/>
            <a:ext cx="10165683" cy="4909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5572319"/>
      </p:ext>
    </p:extLst>
  </p:cSld>
  <p:clrMapOvr>
    <a:masterClrMapping/>
  </p:clrMapOvr>
  <p:transition advClick="0" advTm="8000">
    <p:fade thruBlk="1"/>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1849" y="361114"/>
            <a:ext cx="10327540" cy="470504"/>
          </a:xfrm>
          <a:noFill/>
          <a:ln>
            <a:noFill/>
          </a:ln>
          <a:effectLst/>
          <a:extLst/>
        </p:spPr>
        <p:txBody>
          <a:bodyPr lIns="36000" tIns="36000" rIns="36000" bIns="36000" anchor="t">
            <a:spAutoFit/>
          </a:bodyPr>
          <a:lstStyle>
            <a:lvl1pPr>
              <a:defRPr lang="zh-CN" altLang="en-US" sz="2585" b="0" kern="1200">
                <a:latin typeface="FrutigerNext LT Medium" pitchFamily="34" charset="0"/>
              </a:defRPr>
            </a:lvl1pPr>
          </a:lstStyle>
          <a:p>
            <a:pPr lvl="0"/>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04" y="6489719"/>
            <a:ext cx="2796447" cy="455613"/>
          </a:xfrm>
          <a:prstGeom prst="rect">
            <a:avLst/>
          </a:prstGeom>
        </p:spPr>
        <p:txBody>
          <a:bodyPr/>
          <a:lstStyle>
            <a:lvl1pPr fontAlgn="auto">
              <a:spcBef>
                <a:spcPts val="0"/>
              </a:spcBef>
              <a:spcAft>
                <a:spcPts val="0"/>
              </a:spcAft>
              <a:defRPr>
                <a:latin typeface="+mn-lt"/>
                <a:ea typeface="+mn-ea"/>
              </a:defRPr>
            </a:lvl1pPr>
          </a:lstStyle>
          <a:p>
            <a:pPr>
              <a:buClrTx/>
              <a:buFontTx/>
              <a:buNone/>
              <a:defRPr/>
            </a:pPr>
            <a:r>
              <a:rPr lang="de-DE" altLang="zh-CN" b="0">
                <a:solidFill>
                  <a:prstClr val="black"/>
                </a:solidFill>
              </a:rPr>
              <a:t>Page </a:t>
            </a:r>
            <a:fld id="{04DB5B59-9FCD-4A19-ABF2-A60B6481EC16}" type="slidenum">
              <a:rPr lang="de-DE" altLang="zh-CN" b="0">
                <a:solidFill>
                  <a:prstClr val="black"/>
                </a:solidFill>
              </a:rPr>
              <a:pPr>
                <a:buClrTx/>
                <a:buFontTx/>
                <a:buNone/>
                <a:defRPr/>
              </a:pPr>
              <a:t>‹#›</a:t>
            </a:fld>
            <a:endParaRPr lang="en-GB" altLang="zh-CN" b="0">
              <a:solidFill>
                <a:prstClr val="black"/>
              </a:solidFill>
            </a:endParaRPr>
          </a:p>
        </p:txBody>
      </p:sp>
    </p:spTree>
    <p:extLst>
      <p:ext uri="{BB962C8B-B14F-4D97-AF65-F5344CB8AC3E}">
        <p14:creationId xmlns:p14="http://schemas.microsoft.com/office/powerpoint/2010/main" val="2178406781"/>
      </p:ext>
    </p:extLst>
  </p:cSld>
  <p:clrMapOvr>
    <a:masterClrMapping/>
  </p:clrMapOvr>
  <p:transition advClick="0"/>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Arial" pitchFamily="34" charset="0"/>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09443" y="1600205"/>
            <a:ext cx="10973117" cy="4525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3956334837"/>
      </p:ext>
    </p:extLst>
  </p:cSld>
  <p:clrMapOvr>
    <a:masterClrMapping/>
  </p:clrMapOvr>
  <p:transition/>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86368" y="893763"/>
            <a:ext cx="5037667" cy="5305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227233" y="893763"/>
            <a:ext cx="5039784" cy="5305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dt" sz="half" idx="10"/>
          </p:nvPr>
        </p:nvSpPr>
        <p:spPr>
          <a:xfrm>
            <a:off x="7905759" y="6269038"/>
            <a:ext cx="1409700" cy="457200"/>
          </a:xfrm>
          <a:prstGeom prst="rect">
            <a:avLst/>
          </a:prstGeom>
          <a:ln/>
        </p:spPr>
        <p:txBody>
          <a:bodyPr/>
          <a:lstStyle>
            <a:lvl1pPr>
              <a:defRPr/>
            </a:lvl1pPr>
          </a:lstStyle>
          <a:p>
            <a:pPr>
              <a:defRPr/>
            </a:pPr>
            <a:endParaRPr lang="de-DE" altLang="zh-CN">
              <a:solidFill>
                <a:srgbClr val="000000"/>
              </a:solidFill>
            </a:endParaRPr>
          </a:p>
          <a:p>
            <a:pPr>
              <a:defRPr/>
            </a:pPr>
            <a:r>
              <a:rPr lang="de-DE" altLang="zh-CN">
                <a:solidFill>
                  <a:srgbClr val="000000"/>
                </a:solidFill>
              </a:rPr>
              <a:t>Page </a:t>
            </a:r>
            <a:fld id="{0EC1D08B-A294-4727-B19B-E2726FEA74FE}" type="slidenum">
              <a:rPr lang="de-DE" altLang="zh-CN">
                <a:solidFill>
                  <a:srgbClr val="000000"/>
                </a:solidFill>
              </a:rPr>
              <a:pPr>
                <a:defRPr/>
              </a:pPr>
              <a:t>‹#›</a:t>
            </a:fld>
            <a:endParaRPr lang="en-GB" altLang="zh-CN">
              <a:solidFill>
                <a:srgbClr val="000000"/>
              </a:solidFill>
            </a:endParaRPr>
          </a:p>
        </p:txBody>
      </p:sp>
    </p:spTree>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8037021" y="6381766"/>
            <a:ext cx="1409700" cy="1101725"/>
          </a:xfrm>
          <a:prstGeom prst="rect">
            <a:avLst/>
          </a:prstGeom>
          <a:ln/>
        </p:spPr>
        <p:txBody>
          <a:bodyPr/>
          <a:lstStyle>
            <a:lvl1pPr>
              <a:defRPr/>
            </a:lvl1pPr>
          </a:lstStyle>
          <a:p>
            <a:pPr>
              <a:buClrTx/>
              <a:buFontTx/>
              <a:buNone/>
            </a:pPr>
            <a:endParaRPr lang="de-DE" altLang="zh-CN">
              <a:solidFill>
                <a:srgbClr val="000000"/>
              </a:solidFill>
            </a:endParaRPr>
          </a:p>
          <a:p>
            <a:pPr>
              <a:buClrTx/>
              <a:buFontTx/>
              <a:buNone/>
            </a:pPr>
            <a:r>
              <a:rPr lang="de-DE" altLang="zh-CN">
                <a:solidFill>
                  <a:srgbClr val="000000"/>
                </a:solidFill>
              </a:rPr>
              <a:t>Page</a:t>
            </a:r>
            <a:fld id="{BF943BDD-F579-4633-AC84-01770C8889EA}" type="slidenum">
              <a:rPr lang="de-DE" altLang="zh-CN">
                <a:solidFill>
                  <a:srgbClr val="000000"/>
                </a:solidFill>
              </a:rPr>
              <a:pPr>
                <a:buClrTx/>
                <a:buFontTx/>
                <a:buNone/>
              </a:pPr>
              <a:t>‹#›</a:t>
            </a:fld>
            <a:endParaRPr lang="en-GB" altLang="zh-CN">
              <a:solidFill>
                <a:srgbClr val="000000"/>
              </a:solidFill>
            </a:endParaRPr>
          </a:p>
        </p:txBody>
      </p:sp>
    </p:spTree>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0" y="873130"/>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26" y="5567390"/>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20" y="6205539"/>
            <a:ext cx="2989043"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6" y="4094165"/>
            <a:ext cx="1466138"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88" y="6205564"/>
            <a:ext cx="1707607" cy="288639"/>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62" y="303218"/>
            <a:ext cx="2345436" cy="319417"/>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76"/>
            <a:ext cx="2623455" cy="4105125"/>
          </a:xfrm>
          <a:prstGeom prst="rect">
            <a:avLst/>
          </a:prstGeom>
          <a:noFill/>
          <a:ln w="9525" algn="ctr">
            <a:noFill/>
            <a:miter lim="800000"/>
            <a:headEnd/>
            <a:tailEnd/>
          </a:ln>
          <a:effectLst/>
        </p:spPr>
        <p:txBody>
          <a:bodyPr lIns="87787" tIns="43892" rIns="87787" bIns="43892">
            <a:spAutoFit/>
          </a:bodyPr>
          <a:lstStyle/>
          <a:p>
            <a:pPr algn="r" defTabSz="877615"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615"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615"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615"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615"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19"/>
            <a:ext cx="7072058" cy="1666489"/>
          </a:xfrm>
        </p:spPr>
        <p:txBody>
          <a:bodyPr lIns="87787" tIns="43892" rIns="87787" bIns="4389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7" y="3182209"/>
            <a:ext cx="7073645" cy="864987"/>
          </a:xfrm>
        </p:spPr>
        <p:txBody>
          <a:bodyPr lIns="87787" tIns="43892" rIns="87787" bIns="4389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1"/>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3300" b="0">
                <a:latin typeface="Corbel" pitchFamily="34" charset="0"/>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ustDataLst>
      <p:tags r:id="rId1"/>
    </p:custData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10"/>
          <p:cNvSpPr>
            <a:spLocks noGrp="1" noChangeArrowheads="1"/>
          </p:cNvSpPr>
          <p:nvPr>
            <p:ph type="dt" sz="half" idx="10"/>
          </p:nvPr>
        </p:nvSpPr>
        <p:spPr>
          <a:xfrm>
            <a:off x="8481498" y="6489700"/>
            <a:ext cx="713151" cy="156966"/>
          </a:xfrm>
          <a:ln/>
        </p:spPr>
        <p:txBody>
          <a:bodyPr/>
          <a:lstStyle>
            <a:lvl1pPr>
              <a:defRPr/>
            </a:lvl1pPr>
          </a:lstStyle>
          <a:p>
            <a:pPr>
              <a:defRPr/>
            </a:pPr>
            <a:r>
              <a:rPr lang="de-DE" altLang="zh-CN">
                <a:solidFill>
                  <a:srgbClr val="000000"/>
                </a:solidFill>
              </a:rPr>
              <a:t>Page </a:t>
            </a:r>
            <a:fld id="{063BAB53-4E5D-4E76-A5CE-AC7A4FB89697}"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2950094562"/>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81" y="4407469"/>
            <a:ext cx="10363676" cy="136176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81" y="2906043"/>
            <a:ext cx="10363676" cy="1501427"/>
          </a:xfrm>
        </p:spPr>
        <p:txBody>
          <a:bodyPr anchor="b"/>
          <a:lstStyle>
            <a:lvl1pPr marL="0" indent="0">
              <a:buNone/>
              <a:defRPr sz="2000"/>
            </a:lvl1pPr>
            <a:lvl2pPr marL="457058" indent="0">
              <a:buNone/>
              <a:defRPr sz="1700"/>
            </a:lvl2pPr>
            <a:lvl3pPr marL="914117" indent="0">
              <a:buNone/>
              <a:defRPr sz="1500"/>
            </a:lvl3pPr>
            <a:lvl4pPr marL="1371174" indent="0">
              <a:buNone/>
              <a:defRPr sz="1300"/>
            </a:lvl4pPr>
            <a:lvl5pPr marL="1828231" indent="0">
              <a:buNone/>
              <a:defRPr sz="1300"/>
            </a:lvl5pPr>
            <a:lvl6pPr marL="2285290" indent="0">
              <a:buNone/>
              <a:defRPr sz="1300"/>
            </a:lvl6pPr>
            <a:lvl7pPr marL="2742347" indent="0">
              <a:buNone/>
              <a:defRPr sz="1300"/>
            </a:lvl7pPr>
            <a:lvl8pPr marL="3199405" indent="0">
              <a:buNone/>
              <a:defRPr sz="1300"/>
            </a:lvl8pPr>
            <a:lvl9pPr marL="3656462" indent="0">
              <a:buNone/>
              <a:defRPr sz="1300"/>
            </a:lvl9pPr>
          </a:lstStyle>
          <a:p>
            <a:pPr lvl="0"/>
            <a:r>
              <a:rPr lang="zh-CN" altLang="en-US" smtClean="0"/>
              <a:t>单击此处编辑母版文本样式</a:t>
            </a: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168"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52" y="274583"/>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58" y="1534758"/>
            <a:ext cx="5386572" cy="639615"/>
          </a:xfr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458" y="2174373"/>
            <a:ext cx="5386572"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4758"/>
            <a:ext cx="5389746" cy="639615"/>
          </a:xfr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373"/>
            <a:ext cx="5389746"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Tree>
    <p:custDataLst>
      <p:tags r:id="rId1"/>
    </p:custData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2993"/>
            <a:ext cx="4010568" cy="116178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31" y="272992"/>
            <a:ext cx="6816537" cy="585334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4769"/>
            <a:ext cx="4010568" cy="4691564"/>
          </a:xfr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62" y="4801103"/>
            <a:ext cx="7314883" cy="5666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62" y="612635"/>
            <a:ext cx="7314883" cy="4115435"/>
          </a:xfrm>
        </p:spPr>
        <p:txBody>
          <a:bodyPr/>
          <a:lstStyle>
            <a:lvl1pPr marL="0" indent="0">
              <a:buNone/>
              <a:defRPr sz="3200"/>
            </a:lvl1pPr>
            <a:lvl2pPr marL="457058" indent="0">
              <a:buNone/>
              <a:defRPr sz="2900"/>
            </a:lvl2pPr>
            <a:lvl3pPr marL="914117" indent="0">
              <a:buNone/>
              <a:defRPr sz="2400"/>
            </a:lvl3pPr>
            <a:lvl4pPr marL="1371174" indent="0">
              <a:buNone/>
              <a:defRPr sz="2000"/>
            </a:lvl4pPr>
            <a:lvl5pPr marL="1828231" indent="0">
              <a:buNone/>
              <a:defRPr sz="2000"/>
            </a:lvl5pPr>
            <a:lvl6pPr marL="2285290" indent="0">
              <a:buNone/>
              <a:defRPr sz="2000"/>
            </a:lvl6pPr>
            <a:lvl7pPr marL="2742347" indent="0">
              <a:buNone/>
              <a:defRPr sz="2000"/>
            </a:lvl7pPr>
            <a:lvl8pPr marL="3199405" indent="0">
              <a:buNone/>
              <a:defRPr sz="2000"/>
            </a:lvl8pPr>
            <a:lvl9pPr marL="3656462" indent="0">
              <a:buNone/>
              <a:defRPr sz="2000"/>
            </a:lvl9pPr>
          </a:lstStyle>
          <a:p>
            <a:pPr lvl="0"/>
            <a:endParaRPr lang="zh-CN" altLang="en-US" noProof="0"/>
          </a:p>
        </p:txBody>
      </p:sp>
      <p:sp>
        <p:nvSpPr>
          <p:cNvPr id="4" name="文本占位符 3"/>
          <p:cNvSpPr>
            <a:spLocks noGrp="1"/>
          </p:cNvSpPr>
          <p:nvPr>
            <p:ph type="body" sz="half" idx="2"/>
          </p:nvPr>
        </p:nvSpPr>
        <p:spPr>
          <a:xfrm>
            <a:off x="2390162" y="5367709"/>
            <a:ext cx="7314883" cy="804677"/>
          </a:xfr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015" y="274575"/>
            <a:ext cx="2761531"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75"/>
            <a:ext cx="8132232" cy="58501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425" y="274583"/>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432" y="1599834"/>
            <a:ext cx="10973117" cy="4524915"/>
          </a:xfrm>
        </p:spPr>
        <p:txBody>
          <a:bodyPr/>
          <a:lstStyle/>
          <a:p>
            <a:pPr lvl="0"/>
            <a:endParaRPr lang="zh-CN" altLang="en-U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0998" y="336813"/>
            <a:ext cx="10454898"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575745" y="908050"/>
            <a:ext cx="5455004" cy="5288034"/>
          </a:xfrm>
          <a:ln w="25400" cap="sq">
            <a:solidFill>
              <a:srgbClr val="99CCFF"/>
            </a:solidFill>
            <a:prstDash val="dash"/>
            <a:round/>
          </a:ln>
        </p:spPr>
        <p:txBody>
          <a:bodyPr/>
          <a:lstStyle>
            <a:lvl1pPr>
              <a:defRPr sz="1600"/>
            </a:lvl1pPr>
            <a:lvl2pPr>
              <a:defRPr sz="1400"/>
            </a:lvl2pPr>
            <a:lvl3pPr>
              <a:defRPr sz="1200"/>
            </a:lvl3pPr>
            <a:lvl4pPr>
              <a:defRPr sz="1100"/>
            </a:lvl4pPr>
            <a:lvl5pPr>
              <a:defRPr sz="105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10"/>
          <p:cNvSpPr>
            <a:spLocks noGrp="1" noChangeArrowheads="1"/>
          </p:cNvSpPr>
          <p:nvPr>
            <p:ph type="dt" sz="half" idx="10"/>
          </p:nvPr>
        </p:nvSpPr>
        <p:spPr>
          <a:xfrm>
            <a:off x="8481498" y="6489700"/>
            <a:ext cx="713151" cy="156966"/>
          </a:xfrm>
          <a:ln/>
        </p:spPr>
        <p:txBody>
          <a:bodyPr/>
          <a:lstStyle>
            <a:lvl1pPr>
              <a:defRPr/>
            </a:lvl1pPr>
          </a:lstStyle>
          <a:p>
            <a:pPr>
              <a:defRPr/>
            </a:pPr>
            <a:r>
              <a:rPr lang="de-DE" altLang="zh-CN">
                <a:solidFill>
                  <a:srgbClr val="000000"/>
                </a:solidFill>
              </a:rPr>
              <a:t>Page </a:t>
            </a:r>
            <a:fld id="{063BAB53-4E5D-4E76-A5CE-AC7A4FB89697}" type="slidenum">
              <a:rPr lang="de-DE" altLang="zh-CN">
                <a:solidFill>
                  <a:srgbClr val="000000"/>
                </a:solidFill>
              </a:rPr>
              <a:pPr>
                <a:defRPr/>
              </a:pPr>
              <a:t>‹#›</a:t>
            </a:fld>
            <a:endParaRPr lang="en-GB" altLang="zh-CN">
              <a:solidFill>
                <a:srgbClr val="000000"/>
              </a:solidFill>
            </a:endParaRPr>
          </a:p>
        </p:txBody>
      </p:sp>
      <p:sp>
        <p:nvSpPr>
          <p:cNvPr id="5" name="内容占位符 2"/>
          <p:cNvSpPr>
            <a:spLocks noGrp="1"/>
          </p:cNvSpPr>
          <p:nvPr>
            <p:ph idx="11"/>
          </p:nvPr>
        </p:nvSpPr>
        <p:spPr>
          <a:xfrm>
            <a:off x="6208118" y="902529"/>
            <a:ext cx="5463394" cy="5293559"/>
          </a:xfrm>
          <a:noFill/>
          <a:ln w="25400">
            <a:solidFill>
              <a:srgbClr val="99CCFF"/>
            </a:solidFill>
            <a:prstDash val="dash"/>
          </a:ln>
        </p:spPr>
        <p:txBody>
          <a:bodyPr/>
          <a:lstStyle>
            <a:lvl1pPr>
              <a:defRPr sz="1600"/>
            </a:lvl1pPr>
            <a:lvl2pPr>
              <a:defRPr sz="1400"/>
            </a:lvl2pPr>
            <a:lvl3pPr>
              <a:defRPr sz="1200"/>
            </a:lvl3pPr>
            <a:lvl4pPr>
              <a:defRPr sz="1100"/>
            </a:lvl4pPr>
            <a:lvl5pPr>
              <a:defRPr sz="105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2950094562"/>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3" y="369033"/>
            <a:ext cx="10176934" cy="745784"/>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533" y="1253906"/>
            <a:ext cx="10165683" cy="4909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8000">
    <p:fade thruBlk="1"/>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0" y="873141"/>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42" y="5567765"/>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430" y="6205696"/>
            <a:ext cx="2988752" cy="288524"/>
          </a:xfrm>
          <a:prstGeom prst="rect">
            <a:avLst/>
          </a:prstGeom>
          <a:noFill/>
          <a:ln w="9525">
            <a:noFill/>
            <a:miter lim="800000"/>
            <a:headEnd/>
            <a:tailEnd/>
          </a:ln>
        </p:spPr>
        <p:txBody>
          <a:bodyPr wrap="none" lIns="87627" tIns="43807" rIns="87627" bIns="43807">
            <a:spAutoFit/>
          </a:bodyPr>
          <a:lstStyle/>
          <a:p>
            <a:pPr defTabSz="876127"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702" y="4094176"/>
            <a:ext cx="1465847" cy="288524"/>
          </a:xfrm>
          <a:prstGeom prst="rect">
            <a:avLst/>
          </a:prstGeom>
          <a:noFill/>
          <a:ln w="9525">
            <a:noFill/>
            <a:miter lim="800000"/>
            <a:headEnd/>
            <a:tailEnd/>
          </a:ln>
        </p:spPr>
        <p:txBody>
          <a:bodyPr wrap="none" lIns="87627" tIns="43807" rIns="87627" bIns="43807">
            <a:spAutoFit/>
          </a:bodyPr>
          <a:lstStyle/>
          <a:p>
            <a:pPr defTabSz="876127"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2101" y="6205939"/>
            <a:ext cx="1707316" cy="288478"/>
          </a:xfrm>
          <a:prstGeom prst="rect">
            <a:avLst/>
          </a:prstGeom>
          <a:noFill/>
          <a:ln w="9525" algn="ctr">
            <a:noFill/>
            <a:miter lim="800000"/>
            <a:headEnd/>
            <a:tailEnd/>
          </a:ln>
          <a:effectLst/>
        </p:spPr>
        <p:txBody>
          <a:bodyPr wrap="none" lIns="87591" tIns="43784" rIns="87591" bIns="43784">
            <a:spAutoFit/>
          </a:bodyPr>
          <a:lstStyle/>
          <a:p>
            <a:pPr defTabSz="876127"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64" y="303240"/>
            <a:ext cx="2345145" cy="319256"/>
          </a:xfrm>
          <a:prstGeom prst="rect">
            <a:avLst/>
          </a:prstGeom>
          <a:noFill/>
          <a:ln w="9525" algn="ctr">
            <a:noFill/>
            <a:miter lim="800000"/>
            <a:headEnd/>
            <a:tailEnd/>
          </a:ln>
          <a:effectLst/>
        </p:spPr>
        <p:txBody>
          <a:bodyPr wrap="none" lIns="87591" tIns="43784" rIns="87591" bIns="43784">
            <a:spAutoFit/>
          </a:bodyPr>
          <a:lstStyle/>
          <a:p>
            <a:pPr defTabSz="876127"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82"/>
            <a:ext cx="2623455" cy="4104964"/>
          </a:xfrm>
          <a:prstGeom prst="rect">
            <a:avLst/>
          </a:prstGeom>
          <a:noFill/>
          <a:ln w="9525" algn="ctr">
            <a:noFill/>
            <a:miter lim="800000"/>
            <a:headEnd/>
            <a:tailEnd/>
          </a:ln>
          <a:effectLst/>
        </p:spPr>
        <p:txBody>
          <a:bodyPr lIns="87643" tIns="43812" rIns="87643" bIns="43812">
            <a:spAutoFit/>
          </a:bodyPr>
          <a:lstStyle/>
          <a:p>
            <a:pPr algn="r" defTabSz="876127"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6127"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6127"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6127"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6127"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6127"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6127"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6127"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6127"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4"/>
            <a:ext cx="7072058" cy="1666489"/>
          </a:xfrm>
        </p:spPr>
        <p:txBody>
          <a:bodyPr lIns="87643" tIns="43812" rIns="87643" bIns="4381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770" y="3182209"/>
            <a:ext cx="7073645" cy="864987"/>
          </a:xfrm>
        </p:spPr>
        <p:txBody>
          <a:bodyPr lIns="87643" tIns="43812" rIns="87643" bIns="4381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57"/>
            <a:ext cx="2845645" cy="474663"/>
          </a:xfrm>
          <a:prstGeom prst="rect">
            <a:avLst/>
          </a:prstGeom>
          <a:ln>
            <a:miter lim="800000"/>
            <a:headEnd/>
            <a:tailEnd/>
          </a:ln>
        </p:spPr>
        <p:txBody>
          <a:bodyPr vert="horz" wrap="square" lIns="87643" tIns="43812" rIns="87643" bIns="4381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3300" b="0">
                <a:latin typeface="Corbel" pitchFamily="34" charset="0"/>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ustDataLst>
      <p:tags r:id="rId1"/>
    </p:custData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576" y="4407469"/>
            <a:ext cx="10363676" cy="136176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576" y="2906044"/>
            <a:ext cx="10363676" cy="1501427"/>
          </a:xfrm>
        </p:spPr>
        <p:txBody>
          <a:bodyPr anchor="b"/>
          <a:lstStyle>
            <a:lvl1pPr marL="0" indent="0">
              <a:buNone/>
              <a:defRPr sz="2000"/>
            </a:lvl1pPr>
            <a:lvl2pPr marL="456288" indent="0">
              <a:buNone/>
              <a:defRPr sz="1700"/>
            </a:lvl2pPr>
            <a:lvl3pPr marL="912565" indent="0">
              <a:buNone/>
              <a:defRPr sz="1500"/>
            </a:lvl3pPr>
            <a:lvl4pPr marL="1368844" indent="0">
              <a:buNone/>
              <a:defRPr sz="1300"/>
            </a:lvl4pPr>
            <a:lvl5pPr marL="1825124" indent="0">
              <a:buNone/>
              <a:defRPr sz="1300"/>
            </a:lvl5pPr>
            <a:lvl6pPr marL="2281405" indent="0">
              <a:buNone/>
              <a:defRPr sz="1300"/>
            </a:lvl6pPr>
            <a:lvl7pPr marL="2737689" indent="0">
              <a:buNone/>
              <a:defRPr sz="1300"/>
            </a:lvl7pPr>
            <a:lvl8pPr marL="3193969" indent="0">
              <a:buNone/>
              <a:defRPr sz="1300"/>
            </a:lvl8pPr>
            <a:lvl9pPr marL="3650248" indent="0">
              <a:buNone/>
              <a:defRPr sz="1300"/>
            </a:lvl9pPr>
          </a:lstStyle>
          <a:p>
            <a:pPr lvl="0"/>
            <a:r>
              <a:rPr lang="zh-CN" altLang="en-US" smtClean="0"/>
              <a:t>单击此处编辑母版文本样式</a:t>
            </a: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349"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35" y="274589"/>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53" y="1534778"/>
            <a:ext cx="5386572" cy="639615"/>
          </a:xfrm>
        </p:spPr>
        <p:txBody>
          <a:bodyPr anchor="b"/>
          <a:lstStyle>
            <a:lvl1pPr marL="0" indent="0">
              <a:buNone/>
              <a:defRPr sz="2400" b="1"/>
            </a:lvl1pPr>
            <a:lvl2pPr marL="456288" indent="0">
              <a:buNone/>
              <a:defRPr sz="2000" b="1"/>
            </a:lvl2pPr>
            <a:lvl3pPr marL="912565" indent="0">
              <a:buNone/>
              <a:defRPr sz="1700" b="1"/>
            </a:lvl3pPr>
            <a:lvl4pPr marL="1368844" indent="0">
              <a:buNone/>
              <a:defRPr sz="1500" b="1"/>
            </a:lvl4pPr>
            <a:lvl5pPr marL="1825124" indent="0">
              <a:buNone/>
              <a:defRPr sz="1500" b="1"/>
            </a:lvl5pPr>
            <a:lvl6pPr marL="2281405" indent="0">
              <a:buNone/>
              <a:defRPr sz="1500" b="1"/>
            </a:lvl6pPr>
            <a:lvl7pPr marL="2737689" indent="0">
              <a:buNone/>
              <a:defRPr sz="1500" b="1"/>
            </a:lvl7pPr>
            <a:lvl8pPr marL="3193969" indent="0">
              <a:buNone/>
              <a:defRPr sz="1500" b="1"/>
            </a:lvl8pPr>
            <a:lvl9pPr marL="3650248"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653" y="2174373"/>
            <a:ext cx="5386572"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4778"/>
            <a:ext cx="5389746" cy="639615"/>
          </a:xfrm>
        </p:spPr>
        <p:txBody>
          <a:bodyPr anchor="b"/>
          <a:lstStyle>
            <a:lvl1pPr marL="0" indent="0">
              <a:buNone/>
              <a:defRPr sz="2400" b="1"/>
            </a:lvl1pPr>
            <a:lvl2pPr marL="456288" indent="0">
              <a:buNone/>
              <a:defRPr sz="2000" b="1"/>
            </a:lvl2pPr>
            <a:lvl3pPr marL="912565" indent="0">
              <a:buNone/>
              <a:defRPr sz="1700" b="1"/>
            </a:lvl3pPr>
            <a:lvl4pPr marL="1368844" indent="0">
              <a:buNone/>
              <a:defRPr sz="1500" b="1"/>
            </a:lvl4pPr>
            <a:lvl5pPr marL="1825124" indent="0">
              <a:buNone/>
              <a:defRPr sz="1500" b="1"/>
            </a:lvl5pPr>
            <a:lvl6pPr marL="2281405" indent="0">
              <a:buNone/>
              <a:defRPr sz="1500" b="1"/>
            </a:lvl6pPr>
            <a:lvl7pPr marL="2737689" indent="0">
              <a:buNone/>
              <a:defRPr sz="1500" b="1"/>
            </a:lvl7pPr>
            <a:lvl8pPr marL="3193969" indent="0">
              <a:buNone/>
              <a:defRPr sz="1500" b="1"/>
            </a:lvl8pPr>
            <a:lvl9pPr marL="3650248"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373"/>
            <a:ext cx="5389746"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Tree>
    <p:custDataLst>
      <p:tags r:id="rId1"/>
    </p:custData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2993"/>
            <a:ext cx="4010568" cy="116178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214" y="272992"/>
            <a:ext cx="6816537" cy="585334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4771"/>
            <a:ext cx="4010568" cy="4691564"/>
          </a:xfrm>
        </p:spPr>
        <p:txBody>
          <a:bodyPr/>
          <a:lstStyle>
            <a:lvl1pPr marL="0" indent="0">
              <a:buNone/>
              <a:defRPr sz="1300"/>
            </a:lvl1pPr>
            <a:lvl2pPr marL="456288" indent="0">
              <a:buNone/>
              <a:defRPr sz="1200"/>
            </a:lvl2pPr>
            <a:lvl3pPr marL="912565" indent="0">
              <a:buNone/>
              <a:defRPr sz="900"/>
            </a:lvl3pPr>
            <a:lvl4pPr marL="1368844" indent="0">
              <a:buNone/>
              <a:defRPr sz="900"/>
            </a:lvl4pPr>
            <a:lvl5pPr marL="1825124" indent="0">
              <a:buNone/>
              <a:defRPr sz="900"/>
            </a:lvl5pPr>
            <a:lvl6pPr marL="2281405" indent="0">
              <a:buNone/>
              <a:defRPr sz="900"/>
            </a:lvl6pPr>
            <a:lvl7pPr marL="2737689" indent="0">
              <a:buNone/>
              <a:defRPr sz="900"/>
            </a:lvl7pPr>
            <a:lvl8pPr marL="3193969" indent="0">
              <a:buNone/>
              <a:defRPr sz="900"/>
            </a:lvl8pPr>
            <a:lvl9pPr marL="3650248" indent="0">
              <a:buNone/>
              <a:defRPr sz="900"/>
            </a:lvl9pPr>
          </a:lstStyle>
          <a:p>
            <a:pPr lvl="0"/>
            <a:r>
              <a:rPr lang="zh-CN" altLang="en-US" smtClean="0"/>
              <a:t>单击此处编辑母版文本样式</a:t>
            </a: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3" y="4801480"/>
            <a:ext cx="7314883" cy="5666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43" y="612635"/>
            <a:ext cx="7314883" cy="4115435"/>
          </a:xfrm>
        </p:spPr>
        <p:txBody>
          <a:bodyPr/>
          <a:lstStyle>
            <a:lvl1pPr marL="0" indent="0">
              <a:buNone/>
              <a:defRPr sz="3200"/>
            </a:lvl1pPr>
            <a:lvl2pPr marL="456288" indent="0">
              <a:buNone/>
              <a:defRPr sz="2900"/>
            </a:lvl2pPr>
            <a:lvl3pPr marL="912565" indent="0">
              <a:buNone/>
              <a:defRPr sz="2400"/>
            </a:lvl3pPr>
            <a:lvl4pPr marL="1368844" indent="0">
              <a:buNone/>
              <a:defRPr sz="2000"/>
            </a:lvl4pPr>
            <a:lvl5pPr marL="1825124" indent="0">
              <a:buNone/>
              <a:defRPr sz="2000"/>
            </a:lvl5pPr>
            <a:lvl6pPr marL="2281405" indent="0">
              <a:buNone/>
              <a:defRPr sz="2000"/>
            </a:lvl6pPr>
            <a:lvl7pPr marL="2737689" indent="0">
              <a:buNone/>
              <a:defRPr sz="2000"/>
            </a:lvl7pPr>
            <a:lvl8pPr marL="3193969" indent="0">
              <a:buNone/>
              <a:defRPr sz="2000"/>
            </a:lvl8pPr>
            <a:lvl9pPr marL="3650248" indent="0">
              <a:buNone/>
              <a:defRPr sz="2000"/>
            </a:lvl9pPr>
          </a:lstStyle>
          <a:p>
            <a:pPr lvl="0"/>
            <a:endParaRPr lang="zh-CN" altLang="en-US" noProof="0"/>
          </a:p>
        </p:txBody>
      </p:sp>
      <p:sp>
        <p:nvSpPr>
          <p:cNvPr id="4" name="文本占位符 3"/>
          <p:cNvSpPr>
            <a:spLocks noGrp="1"/>
          </p:cNvSpPr>
          <p:nvPr>
            <p:ph type="body" sz="half" idx="2"/>
          </p:nvPr>
        </p:nvSpPr>
        <p:spPr>
          <a:xfrm>
            <a:off x="2390343" y="5368071"/>
            <a:ext cx="7314883" cy="804677"/>
          </a:xfrm>
        </p:spPr>
        <p:txBody>
          <a:bodyPr/>
          <a:lstStyle>
            <a:lvl1pPr marL="0" indent="0">
              <a:buNone/>
              <a:defRPr sz="1300"/>
            </a:lvl1pPr>
            <a:lvl2pPr marL="456288" indent="0">
              <a:buNone/>
              <a:defRPr sz="1200"/>
            </a:lvl2pPr>
            <a:lvl3pPr marL="912565" indent="0">
              <a:buNone/>
              <a:defRPr sz="900"/>
            </a:lvl3pPr>
            <a:lvl4pPr marL="1368844" indent="0">
              <a:buNone/>
              <a:defRPr sz="900"/>
            </a:lvl4pPr>
            <a:lvl5pPr marL="1825124" indent="0">
              <a:buNone/>
              <a:defRPr sz="900"/>
            </a:lvl5pPr>
            <a:lvl6pPr marL="2281405" indent="0">
              <a:buNone/>
              <a:defRPr sz="900"/>
            </a:lvl6pPr>
            <a:lvl7pPr marL="2737689" indent="0">
              <a:buNone/>
              <a:defRPr sz="900"/>
            </a:lvl7pPr>
            <a:lvl8pPr marL="3193969" indent="0">
              <a:buNone/>
              <a:defRPr sz="900"/>
            </a:lvl8pPr>
            <a:lvl9pPr marL="3650248" indent="0">
              <a:buNone/>
              <a:defRPr sz="900"/>
            </a:lvl9pPr>
          </a:lstStyle>
          <a:p>
            <a:pPr lvl="0"/>
            <a:r>
              <a:rPr lang="zh-CN" altLang="en-US" smtClean="0"/>
              <a:t>单击此处编辑母版文本样式</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a:lvl1pPr>
          </a:lstStyle>
          <a:p>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98" y="6489700"/>
            <a:ext cx="713151" cy="156966"/>
          </a:xfrm>
          <a:ln/>
        </p:spPr>
        <p:txBody>
          <a:bodyPr/>
          <a:lstStyle>
            <a:lvl1pPr>
              <a:defRPr/>
            </a:lvl1pPr>
          </a:lstStyle>
          <a:p>
            <a:pPr>
              <a:defRPr/>
            </a:pPr>
            <a:r>
              <a:rPr lang="de-DE" altLang="zh-CN">
                <a:solidFill>
                  <a:srgbClr val="000000"/>
                </a:solidFill>
              </a:rPr>
              <a:t>Page </a:t>
            </a:r>
            <a:fld id="{474F06BD-4024-4D54-AE9D-8C5333DEF8AE}" type="slidenum">
              <a:rPr lang="de-DE" altLang="zh-CN">
                <a:solidFill>
                  <a:srgbClr val="000000"/>
                </a:solidFill>
              </a:rPr>
              <a:pPr>
                <a:defRPr/>
              </a:pPr>
              <a:t>‹#›</a:t>
            </a:fld>
            <a:endParaRPr lang="en-GB" altLang="zh-CN">
              <a:solidFill>
                <a:srgbClr val="000000"/>
              </a:solidFill>
            </a:endParaRPr>
          </a:p>
        </p:txBody>
      </p:sp>
      <p:sp>
        <p:nvSpPr>
          <p:cNvPr id="4" name="矩形 3"/>
          <p:cNvSpPr/>
          <p:nvPr userDrawn="1"/>
        </p:nvSpPr>
        <p:spPr bwMode="auto">
          <a:xfrm>
            <a:off x="571365" y="904876"/>
            <a:ext cx="11121735" cy="5305424"/>
          </a:xfrm>
          <a:prstGeom prst="rect">
            <a:avLst/>
          </a:prstGeom>
          <a:noFill/>
          <a:ln w="25400" cap="flat" cmpd="sng" algn="ctr">
            <a:solidFill>
              <a:srgbClr val="99CC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801688">
              <a:buClrTx/>
              <a:buFontTx/>
              <a:buNone/>
            </a:pPr>
            <a:endParaRPr lang="zh-CN" altLang="en-US" smtClean="0">
              <a:solidFill>
                <a:srgbClr val="000000"/>
              </a:solidFill>
              <a:latin typeface="Trebuchet MS" pitchFamily="34" charset="0"/>
              <a:ea typeface="华文细黑" pitchFamily="2" charset="-122"/>
            </a:endParaRPr>
          </a:p>
        </p:txBody>
      </p:sp>
    </p:spTree>
    <p:extLst>
      <p:ext uri="{BB962C8B-B14F-4D97-AF65-F5344CB8AC3E}">
        <p14:creationId xmlns:p14="http://schemas.microsoft.com/office/powerpoint/2010/main" val="323460604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195" y="274575"/>
            <a:ext cx="2761531"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75"/>
            <a:ext cx="8132232" cy="58501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607" y="274589"/>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615" y="1599834"/>
            <a:ext cx="10973117" cy="4524915"/>
          </a:xfrm>
        </p:spPr>
        <p:txBody>
          <a:bodyPr/>
          <a:lstStyle/>
          <a:p>
            <a:pPr lvl="0"/>
            <a:endParaRPr lang="zh-CN" altLang="en-US" noProof="0"/>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图片 8" descr="图片1"/>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4"/>
          <p:cNvSpPr txBox="1">
            <a:spLocks noChangeArrowheads="1"/>
          </p:cNvSpPr>
          <p:nvPr userDrawn="1"/>
        </p:nvSpPr>
        <p:spPr bwMode="auto">
          <a:xfrm>
            <a:off x="997198" y="6247199"/>
            <a:ext cx="4138943" cy="24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lgn="l" defTabSz="784225">
              <a:spcBef>
                <a:spcPct val="0"/>
              </a:spcBef>
              <a:defRPr>
                <a:solidFill>
                  <a:schemeClr val="tx1"/>
                </a:solidFill>
                <a:latin typeface="Arial" charset="0"/>
                <a:ea typeface="宋体" pitchFamily="2" charset="-122"/>
              </a:defRPr>
            </a:lvl1pPr>
            <a:lvl2pPr marL="392113" algn="l" defTabSz="784225">
              <a:spcBef>
                <a:spcPct val="0"/>
              </a:spcBef>
              <a:defRPr>
                <a:solidFill>
                  <a:schemeClr val="tx1"/>
                </a:solidFill>
                <a:latin typeface="Arial" charset="0"/>
                <a:ea typeface="宋体" pitchFamily="2" charset="-122"/>
              </a:defRPr>
            </a:lvl2pPr>
            <a:lvl3pPr marL="784225" algn="l" defTabSz="784225">
              <a:spcBef>
                <a:spcPct val="0"/>
              </a:spcBef>
              <a:defRPr>
                <a:solidFill>
                  <a:schemeClr val="tx1"/>
                </a:solidFill>
                <a:latin typeface="Arial" charset="0"/>
                <a:ea typeface="宋体" pitchFamily="2" charset="-122"/>
              </a:defRPr>
            </a:lvl3pPr>
            <a:lvl4pPr marL="1174750" algn="l" defTabSz="784225">
              <a:spcBef>
                <a:spcPct val="0"/>
              </a:spcBef>
              <a:defRPr>
                <a:solidFill>
                  <a:schemeClr val="tx1"/>
                </a:solidFill>
                <a:latin typeface="Arial" charset="0"/>
                <a:ea typeface="宋体" pitchFamily="2" charset="-122"/>
              </a:defRPr>
            </a:lvl4pPr>
            <a:lvl5pPr marL="1566863" algn="l" defTabSz="784225">
              <a:spcBef>
                <a:spcPct val="0"/>
              </a:spcBef>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fontAlgn="t">
              <a:buClrTx/>
              <a:buFontTx/>
              <a:buNone/>
              <a:defRPr/>
            </a:pPr>
            <a:r>
              <a:rPr lang="en-US" altLang="zh-CN" sz="1600" dirty="0">
                <a:solidFill>
                  <a:srgbClr val="000000"/>
                </a:solidFill>
                <a:latin typeface="FrutigerNext LT Bold" pitchFamily="1" charset="0"/>
                <a:ea typeface="MS PGothic" pitchFamily="34" charset="-128"/>
              </a:rPr>
              <a:t>HUAWEI TECHNOLOGIES CO., LTD.</a:t>
            </a:r>
            <a:endParaRPr lang="en-US" altLang="zh-CN" sz="2800" dirty="0">
              <a:solidFill>
                <a:srgbClr val="000000"/>
              </a:solidFill>
              <a:ea typeface="MS PGothic" pitchFamily="34" charset="-128"/>
            </a:endParaRPr>
          </a:p>
        </p:txBody>
      </p:sp>
      <p:sp>
        <p:nvSpPr>
          <p:cNvPr id="4" name="文本框 4"/>
          <p:cNvSpPr txBox="1">
            <a:spLocks noChangeArrowheads="1"/>
          </p:cNvSpPr>
          <p:nvPr userDrawn="1"/>
        </p:nvSpPr>
        <p:spPr bwMode="auto">
          <a:xfrm>
            <a:off x="9565366" y="4143407"/>
            <a:ext cx="1916297" cy="351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4213" tIns="52101" rIns="104213" bIns="52101">
            <a:spAutoFit/>
          </a:bodyPr>
          <a:lstStyle>
            <a:lvl1pPr defTabSz="784225" eaLnBrk="0" hangingPunct="0">
              <a:defRPr sz="2400">
                <a:solidFill>
                  <a:schemeClr val="tx1"/>
                </a:solidFill>
                <a:latin typeface="Arial" charset="0"/>
                <a:ea typeface="MS PGothic" pitchFamily="34" charset="-128"/>
              </a:defRPr>
            </a:lvl1pPr>
            <a:lvl2pPr marL="742950" indent="-285750" defTabSz="784225" eaLnBrk="0" hangingPunct="0">
              <a:defRPr sz="2400">
                <a:solidFill>
                  <a:schemeClr val="tx1"/>
                </a:solidFill>
                <a:latin typeface="Arial" charset="0"/>
                <a:ea typeface="MS PGothic" pitchFamily="34" charset="-128"/>
              </a:defRPr>
            </a:lvl2pPr>
            <a:lvl3pPr marL="1143000" indent="-228600" defTabSz="784225" eaLnBrk="0" hangingPunct="0">
              <a:defRPr sz="2400">
                <a:solidFill>
                  <a:schemeClr val="tx1"/>
                </a:solidFill>
                <a:latin typeface="Arial" charset="0"/>
                <a:ea typeface="MS PGothic" pitchFamily="34" charset="-128"/>
              </a:defRPr>
            </a:lvl3pPr>
            <a:lvl4pPr marL="1600200" indent="-228600" defTabSz="784225" eaLnBrk="0" hangingPunct="0">
              <a:defRPr sz="2400">
                <a:solidFill>
                  <a:schemeClr val="tx1"/>
                </a:solidFill>
                <a:latin typeface="Arial" charset="0"/>
                <a:ea typeface="MS PGothic" pitchFamily="34" charset="-128"/>
              </a:defRPr>
            </a:lvl4pPr>
            <a:lvl5pPr marL="2057400" indent="-228600" defTabSz="784225" eaLnBrk="0" hangingPunct="0">
              <a:defRPr sz="2400">
                <a:solidFill>
                  <a:schemeClr val="tx1"/>
                </a:solidFill>
                <a:latin typeface="Arial" charset="0"/>
                <a:ea typeface="MS PGothic" pitchFamily="34" charset="-128"/>
              </a:defRPr>
            </a:lvl5pPr>
            <a:lvl6pPr marL="2514600" indent="-228600" defTabSz="784225"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784225"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784225"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784225" eaLnBrk="0" fontAlgn="base" hangingPunct="0">
              <a:spcBef>
                <a:spcPct val="0"/>
              </a:spcBef>
              <a:spcAft>
                <a:spcPct val="0"/>
              </a:spcAft>
              <a:defRPr sz="2400">
                <a:solidFill>
                  <a:schemeClr val="tx1"/>
                </a:solidFill>
                <a:latin typeface="Arial" charset="0"/>
                <a:ea typeface="MS PGothic" pitchFamily="34" charset="-128"/>
              </a:defRPr>
            </a:lvl9pPr>
          </a:lstStyle>
          <a:p>
            <a:pPr fontAlgn="t">
              <a:buClrTx/>
              <a:buFontTx/>
              <a:buNone/>
              <a:defRPr/>
            </a:pPr>
            <a:r>
              <a:rPr lang="en-US" altLang="zh-CN" sz="1600" dirty="0">
                <a:solidFill>
                  <a:srgbClr val="FFFFFF"/>
                </a:solidFill>
              </a:rPr>
              <a:t>www.huawei.com</a:t>
            </a:r>
          </a:p>
        </p:txBody>
      </p:sp>
    </p:spTree>
    <p:extLst>
      <p:ext uri="{BB962C8B-B14F-4D97-AF65-F5344CB8AC3E}">
        <p14:creationId xmlns:p14="http://schemas.microsoft.com/office/powerpoint/2010/main" val="1446635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3" y="369033"/>
            <a:ext cx="10176934" cy="745784"/>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533" y="1253906"/>
            <a:ext cx="10165683" cy="4909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8000">
    <p:fade thruBlk="1"/>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0" y="873141"/>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42" y="5567765"/>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430" y="6205696"/>
            <a:ext cx="2988752" cy="288524"/>
          </a:xfrm>
          <a:prstGeom prst="rect">
            <a:avLst/>
          </a:prstGeom>
          <a:noFill/>
          <a:ln w="9525">
            <a:noFill/>
            <a:miter lim="800000"/>
            <a:headEnd/>
            <a:tailEnd/>
          </a:ln>
        </p:spPr>
        <p:txBody>
          <a:bodyPr wrap="none" lIns="87627" tIns="43807" rIns="87627" bIns="43807">
            <a:spAutoFit/>
          </a:bodyPr>
          <a:lstStyle/>
          <a:p>
            <a:pPr defTabSz="876127"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702" y="4094176"/>
            <a:ext cx="1465847" cy="288524"/>
          </a:xfrm>
          <a:prstGeom prst="rect">
            <a:avLst/>
          </a:prstGeom>
          <a:noFill/>
          <a:ln w="9525">
            <a:noFill/>
            <a:miter lim="800000"/>
            <a:headEnd/>
            <a:tailEnd/>
          </a:ln>
        </p:spPr>
        <p:txBody>
          <a:bodyPr wrap="none" lIns="87627" tIns="43807" rIns="87627" bIns="43807">
            <a:spAutoFit/>
          </a:bodyPr>
          <a:lstStyle/>
          <a:p>
            <a:pPr defTabSz="876127"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2101" y="6205939"/>
            <a:ext cx="1707316" cy="288478"/>
          </a:xfrm>
          <a:prstGeom prst="rect">
            <a:avLst/>
          </a:prstGeom>
          <a:noFill/>
          <a:ln w="9525" algn="ctr">
            <a:noFill/>
            <a:miter lim="800000"/>
            <a:headEnd/>
            <a:tailEnd/>
          </a:ln>
          <a:effectLst/>
        </p:spPr>
        <p:txBody>
          <a:bodyPr wrap="none" lIns="87591" tIns="43784" rIns="87591" bIns="43784">
            <a:spAutoFit/>
          </a:bodyPr>
          <a:lstStyle/>
          <a:p>
            <a:pPr defTabSz="876127"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64" y="303240"/>
            <a:ext cx="2345145" cy="319256"/>
          </a:xfrm>
          <a:prstGeom prst="rect">
            <a:avLst/>
          </a:prstGeom>
          <a:noFill/>
          <a:ln w="9525" algn="ctr">
            <a:noFill/>
            <a:miter lim="800000"/>
            <a:headEnd/>
            <a:tailEnd/>
          </a:ln>
          <a:effectLst/>
        </p:spPr>
        <p:txBody>
          <a:bodyPr wrap="none" lIns="87591" tIns="43784" rIns="87591" bIns="43784">
            <a:spAutoFit/>
          </a:bodyPr>
          <a:lstStyle/>
          <a:p>
            <a:pPr defTabSz="876127"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82"/>
            <a:ext cx="2623455" cy="4104964"/>
          </a:xfrm>
          <a:prstGeom prst="rect">
            <a:avLst/>
          </a:prstGeom>
          <a:noFill/>
          <a:ln w="9525" algn="ctr">
            <a:noFill/>
            <a:miter lim="800000"/>
            <a:headEnd/>
            <a:tailEnd/>
          </a:ln>
          <a:effectLst/>
        </p:spPr>
        <p:txBody>
          <a:bodyPr lIns="87643" tIns="43812" rIns="87643" bIns="43812">
            <a:spAutoFit/>
          </a:bodyPr>
          <a:lstStyle/>
          <a:p>
            <a:pPr algn="r" defTabSz="876127"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6127"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6127"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6127"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6127"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6127"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6127"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6127"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6127"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4"/>
            <a:ext cx="7072058" cy="1666489"/>
          </a:xfrm>
        </p:spPr>
        <p:txBody>
          <a:bodyPr lIns="87643" tIns="43812" rIns="87643" bIns="4381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770" y="3182209"/>
            <a:ext cx="7073645" cy="864987"/>
          </a:xfrm>
        </p:spPr>
        <p:txBody>
          <a:bodyPr lIns="87643" tIns="43812" rIns="87643" bIns="4381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57"/>
            <a:ext cx="2845645" cy="474663"/>
          </a:xfrm>
          <a:prstGeom prst="rect">
            <a:avLst/>
          </a:prstGeom>
          <a:ln>
            <a:miter lim="800000"/>
            <a:headEnd/>
            <a:tailEnd/>
          </a:ln>
        </p:spPr>
        <p:txBody>
          <a:bodyPr vert="horz" wrap="square" lIns="87643" tIns="43812" rIns="87643" bIns="4381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extLst>
      <p:ext uri="{BB962C8B-B14F-4D97-AF65-F5344CB8AC3E}">
        <p14:creationId xmlns:p14="http://schemas.microsoft.com/office/powerpoint/2010/main" val="65977229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3300" b="0">
                <a:latin typeface="Corbel" pitchFamily="34" charset="0"/>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ustDataLst>
      <p:tags r:id="rId1"/>
    </p:custDataLst>
    <p:extLst>
      <p:ext uri="{BB962C8B-B14F-4D97-AF65-F5344CB8AC3E}">
        <p14:creationId xmlns:p14="http://schemas.microsoft.com/office/powerpoint/2010/main" val="166998712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576" y="4407469"/>
            <a:ext cx="10363676" cy="136176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576" y="2906044"/>
            <a:ext cx="10363676" cy="1501427"/>
          </a:xfrm>
        </p:spPr>
        <p:txBody>
          <a:bodyPr anchor="b"/>
          <a:lstStyle>
            <a:lvl1pPr marL="0" indent="0">
              <a:buNone/>
              <a:defRPr sz="2000"/>
            </a:lvl1pPr>
            <a:lvl2pPr marL="456288" indent="0">
              <a:buNone/>
              <a:defRPr sz="1700"/>
            </a:lvl2pPr>
            <a:lvl3pPr marL="912565" indent="0">
              <a:buNone/>
              <a:defRPr sz="1500"/>
            </a:lvl3pPr>
            <a:lvl4pPr marL="1368844" indent="0">
              <a:buNone/>
              <a:defRPr sz="1300"/>
            </a:lvl4pPr>
            <a:lvl5pPr marL="1825124" indent="0">
              <a:buNone/>
              <a:defRPr sz="1300"/>
            </a:lvl5pPr>
            <a:lvl6pPr marL="2281405" indent="0">
              <a:buNone/>
              <a:defRPr sz="1300"/>
            </a:lvl6pPr>
            <a:lvl7pPr marL="2737689" indent="0">
              <a:buNone/>
              <a:defRPr sz="1300"/>
            </a:lvl7pPr>
            <a:lvl8pPr marL="3193969" indent="0">
              <a:buNone/>
              <a:defRPr sz="1300"/>
            </a:lvl8pPr>
            <a:lvl9pPr marL="3650248" indent="0">
              <a:buNone/>
              <a:defRPr sz="1300"/>
            </a:lvl9pPr>
          </a:lstStyle>
          <a:p>
            <a:pPr lvl="0"/>
            <a:r>
              <a:rPr lang="zh-CN" altLang="en-US" smtClean="0"/>
              <a:t>单击此处编辑母版文本样式</a:t>
            </a:r>
          </a:p>
        </p:txBody>
      </p:sp>
    </p:spTree>
    <p:extLst>
      <p:ext uri="{BB962C8B-B14F-4D97-AF65-F5344CB8AC3E}">
        <p14:creationId xmlns:p14="http://schemas.microsoft.com/office/powerpoint/2010/main" val="88544524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349"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15485818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35" y="274589"/>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53" y="1534778"/>
            <a:ext cx="5386572" cy="639615"/>
          </a:xfrm>
        </p:spPr>
        <p:txBody>
          <a:bodyPr anchor="b"/>
          <a:lstStyle>
            <a:lvl1pPr marL="0" indent="0">
              <a:buNone/>
              <a:defRPr sz="2400" b="1"/>
            </a:lvl1pPr>
            <a:lvl2pPr marL="456288" indent="0">
              <a:buNone/>
              <a:defRPr sz="2000" b="1"/>
            </a:lvl2pPr>
            <a:lvl3pPr marL="912565" indent="0">
              <a:buNone/>
              <a:defRPr sz="1700" b="1"/>
            </a:lvl3pPr>
            <a:lvl4pPr marL="1368844" indent="0">
              <a:buNone/>
              <a:defRPr sz="1500" b="1"/>
            </a:lvl4pPr>
            <a:lvl5pPr marL="1825124" indent="0">
              <a:buNone/>
              <a:defRPr sz="1500" b="1"/>
            </a:lvl5pPr>
            <a:lvl6pPr marL="2281405" indent="0">
              <a:buNone/>
              <a:defRPr sz="1500" b="1"/>
            </a:lvl6pPr>
            <a:lvl7pPr marL="2737689" indent="0">
              <a:buNone/>
              <a:defRPr sz="1500" b="1"/>
            </a:lvl7pPr>
            <a:lvl8pPr marL="3193969" indent="0">
              <a:buNone/>
              <a:defRPr sz="1500" b="1"/>
            </a:lvl8pPr>
            <a:lvl9pPr marL="3650248"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653" y="2174373"/>
            <a:ext cx="5386572"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4778"/>
            <a:ext cx="5389746" cy="639615"/>
          </a:xfrm>
        </p:spPr>
        <p:txBody>
          <a:bodyPr anchor="b"/>
          <a:lstStyle>
            <a:lvl1pPr marL="0" indent="0">
              <a:buNone/>
              <a:defRPr sz="2400" b="1"/>
            </a:lvl1pPr>
            <a:lvl2pPr marL="456288" indent="0">
              <a:buNone/>
              <a:defRPr sz="2000" b="1"/>
            </a:lvl2pPr>
            <a:lvl3pPr marL="912565" indent="0">
              <a:buNone/>
              <a:defRPr sz="1700" b="1"/>
            </a:lvl3pPr>
            <a:lvl4pPr marL="1368844" indent="0">
              <a:buNone/>
              <a:defRPr sz="1500" b="1"/>
            </a:lvl4pPr>
            <a:lvl5pPr marL="1825124" indent="0">
              <a:buNone/>
              <a:defRPr sz="1500" b="1"/>
            </a:lvl5pPr>
            <a:lvl6pPr marL="2281405" indent="0">
              <a:buNone/>
              <a:defRPr sz="1500" b="1"/>
            </a:lvl6pPr>
            <a:lvl7pPr marL="2737689" indent="0">
              <a:buNone/>
              <a:defRPr sz="1500" b="1"/>
            </a:lvl7pPr>
            <a:lvl8pPr marL="3193969" indent="0">
              <a:buNone/>
              <a:defRPr sz="1500" b="1"/>
            </a:lvl8pPr>
            <a:lvl9pPr marL="3650248"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373"/>
            <a:ext cx="5389746"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944875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3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a:lvl1pPr>
          </a:lstStyle>
          <a:p>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98" y="6489700"/>
            <a:ext cx="713151" cy="156966"/>
          </a:xfrm>
          <a:ln/>
        </p:spPr>
        <p:txBody>
          <a:bodyPr/>
          <a:lstStyle>
            <a:lvl1pPr>
              <a:defRPr/>
            </a:lvl1pPr>
          </a:lstStyle>
          <a:p>
            <a:pPr>
              <a:defRPr/>
            </a:pPr>
            <a:r>
              <a:rPr lang="de-DE" altLang="zh-CN">
                <a:solidFill>
                  <a:srgbClr val="000000"/>
                </a:solidFill>
              </a:rPr>
              <a:t>Page </a:t>
            </a:r>
            <a:fld id="{474F06BD-4024-4D54-AE9D-8C5333DEF8AE}"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323460604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Tree>
    <p:custDataLst>
      <p:tags r:id="rId1"/>
    </p:custDataLst>
    <p:extLst>
      <p:ext uri="{BB962C8B-B14F-4D97-AF65-F5344CB8AC3E}">
        <p14:creationId xmlns:p14="http://schemas.microsoft.com/office/powerpoint/2010/main" val="265801152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68496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2993"/>
            <a:ext cx="4010568" cy="116178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214" y="272992"/>
            <a:ext cx="6816537" cy="585334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4771"/>
            <a:ext cx="4010568" cy="4691564"/>
          </a:xfrm>
        </p:spPr>
        <p:txBody>
          <a:bodyPr/>
          <a:lstStyle>
            <a:lvl1pPr marL="0" indent="0">
              <a:buNone/>
              <a:defRPr sz="1300"/>
            </a:lvl1pPr>
            <a:lvl2pPr marL="456288" indent="0">
              <a:buNone/>
              <a:defRPr sz="1200"/>
            </a:lvl2pPr>
            <a:lvl3pPr marL="912565" indent="0">
              <a:buNone/>
              <a:defRPr sz="900"/>
            </a:lvl3pPr>
            <a:lvl4pPr marL="1368844" indent="0">
              <a:buNone/>
              <a:defRPr sz="900"/>
            </a:lvl4pPr>
            <a:lvl5pPr marL="1825124" indent="0">
              <a:buNone/>
              <a:defRPr sz="900"/>
            </a:lvl5pPr>
            <a:lvl6pPr marL="2281405" indent="0">
              <a:buNone/>
              <a:defRPr sz="900"/>
            </a:lvl6pPr>
            <a:lvl7pPr marL="2737689" indent="0">
              <a:buNone/>
              <a:defRPr sz="900"/>
            </a:lvl7pPr>
            <a:lvl8pPr marL="3193969" indent="0">
              <a:buNone/>
              <a:defRPr sz="900"/>
            </a:lvl8pPr>
            <a:lvl9pPr marL="3650248"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78353650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3" y="4801480"/>
            <a:ext cx="7314883" cy="5666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43" y="612635"/>
            <a:ext cx="7314883" cy="4115435"/>
          </a:xfrm>
        </p:spPr>
        <p:txBody>
          <a:bodyPr/>
          <a:lstStyle>
            <a:lvl1pPr marL="0" indent="0">
              <a:buNone/>
              <a:defRPr sz="3200"/>
            </a:lvl1pPr>
            <a:lvl2pPr marL="456288" indent="0">
              <a:buNone/>
              <a:defRPr sz="2900"/>
            </a:lvl2pPr>
            <a:lvl3pPr marL="912565" indent="0">
              <a:buNone/>
              <a:defRPr sz="2400"/>
            </a:lvl3pPr>
            <a:lvl4pPr marL="1368844" indent="0">
              <a:buNone/>
              <a:defRPr sz="2000"/>
            </a:lvl4pPr>
            <a:lvl5pPr marL="1825124" indent="0">
              <a:buNone/>
              <a:defRPr sz="2000"/>
            </a:lvl5pPr>
            <a:lvl6pPr marL="2281405" indent="0">
              <a:buNone/>
              <a:defRPr sz="2000"/>
            </a:lvl6pPr>
            <a:lvl7pPr marL="2737689" indent="0">
              <a:buNone/>
              <a:defRPr sz="2000"/>
            </a:lvl7pPr>
            <a:lvl8pPr marL="3193969" indent="0">
              <a:buNone/>
              <a:defRPr sz="2000"/>
            </a:lvl8pPr>
            <a:lvl9pPr marL="3650248" indent="0">
              <a:buNone/>
              <a:defRPr sz="2000"/>
            </a:lvl9pPr>
          </a:lstStyle>
          <a:p>
            <a:pPr lvl="0"/>
            <a:endParaRPr lang="zh-CN" altLang="en-US" noProof="0"/>
          </a:p>
        </p:txBody>
      </p:sp>
      <p:sp>
        <p:nvSpPr>
          <p:cNvPr id="4" name="文本占位符 3"/>
          <p:cNvSpPr>
            <a:spLocks noGrp="1"/>
          </p:cNvSpPr>
          <p:nvPr>
            <p:ph type="body" sz="half" idx="2"/>
          </p:nvPr>
        </p:nvSpPr>
        <p:spPr>
          <a:xfrm>
            <a:off x="2390343" y="5368071"/>
            <a:ext cx="7314883" cy="804677"/>
          </a:xfrm>
        </p:spPr>
        <p:txBody>
          <a:bodyPr/>
          <a:lstStyle>
            <a:lvl1pPr marL="0" indent="0">
              <a:buNone/>
              <a:defRPr sz="1300"/>
            </a:lvl1pPr>
            <a:lvl2pPr marL="456288" indent="0">
              <a:buNone/>
              <a:defRPr sz="1200"/>
            </a:lvl2pPr>
            <a:lvl3pPr marL="912565" indent="0">
              <a:buNone/>
              <a:defRPr sz="900"/>
            </a:lvl3pPr>
            <a:lvl4pPr marL="1368844" indent="0">
              <a:buNone/>
              <a:defRPr sz="900"/>
            </a:lvl4pPr>
            <a:lvl5pPr marL="1825124" indent="0">
              <a:buNone/>
              <a:defRPr sz="900"/>
            </a:lvl5pPr>
            <a:lvl6pPr marL="2281405" indent="0">
              <a:buNone/>
              <a:defRPr sz="900"/>
            </a:lvl6pPr>
            <a:lvl7pPr marL="2737689" indent="0">
              <a:buNone/>
              <a:defRPr sz="900"/>
            </a:lvl7pPr>
            <a:lvl8pPr marL="3193969" indent="0">
              <a:buNone/>
              <a:defRPr sz="900"/>
            </a:lvl8pPr>
            <a:lvl9pPr marL="3650248"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78532947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86373467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195" y="274575"/>
            <a:ext cx="2761531"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75"/>
            <a:ext cx="8132232" cy="58501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67646317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607" y="274589"/>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615" y="1599834"/>
            <a:ext cx="10973117" cy="4524915"/>
          </a:xfrm>
        </p:spPr>
        <p:txBody>
          <a:bodyPr/>
          <a:lstStyle/>
          <a:p>
            <a:pPr lvl="0"/>
            <a:endParaRPr lang="zh-CN" altLang="en-US" noProof="0"/>
          </a:p>
        </p:txBody>
      </p:sp>
    </p:spTree>
    <p:extLst>
      <p:ext uri="{BB962C8B-B14F-4D97-AF65-F5344CB8AC3E}">
        <p14:creationId xmlns:p14="http://schemas.microsoft.com/office/powerpoint/2010/main" val="284570003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图片 8" descr="图片1"/>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4"/>
          <p:cNvSpPr txBox="1">
            <a:spLocks noChangeArrowheads="1"/>
          </p:cNvSpPr>
          <p:nvPr userDrawn="1"/>
        </p:nvSpPr>
        <p:spPr bwMode="auto">
          <a:xfrm>
            <a:off x="997198" y="6247199"/>
            <a:ext cx="4138943" cy="24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lgn="l" defTabSz="784225">
              <a:spcBef>
                <a:spcPct val="0"/>
              </a:spcBef>
              <a:defRPr>
                <a:solidFill>
                  <a:schemeClr val="tx1"/>
                </a:solidFill>
                <a:latin typeface="Arial" charset="0"/>
                <a:ea typeface="宋体" pitchFamily="2" charset="-122"/>
              </a:defRPr>
            </a:lvl1pPr>
            <a:lvl2pPr marL="392113" algn="l" defTabSz="784225">
              <a:spcBef>
                <a:spcPct val="0"/>
              </a:spcBef>
              <a:defRPr>
                <a:solidFill>
                  <a:schemeClr val="tx1"/>
                </a:solidFill>
                <a:latin typeface="Arial" charset="0"/>
                <a:ea typeface="宋体" pitchFamily="2" charset="-122"/>
              </a:defRPr>
            </a:lvl2pPr>
            <a:lvl3pPr marL="784225" algn="l" defTabSz="784225">
              <a:spcBef>
                <a:spcPct val="0"/>
              </a:spcBef>
              <a:defRPr>
                <a:solidFill>
                  <a:schemeClr val="tx1"/>
                </a:solidFill>
                <a:latin typeface="Arial" charset="0"/>
                <a:ea typeface="宋体" pitchFamily="2" charset="-122"/>
              </a:defRPr>
            </a:lvl3pPr>
            <a:lvl4pPr marL="1174750" algn="l" defTabSz="784225">
              <a:spcBef>
                <a:spcPct val="0"/>
              </a:spcBef>
              <a:defRPr>
                <a:solidFill>
                  <a:schemeClr val="tx1"/>
                </a:solidFill>
                <a:latin typeface="Arial" charset="0"/>
                <a:ea typeface="宋体" pitchFamily="2" charset="-122"/>
              </a:defRPr>
            </a:lvl4pPr>
            <a:lvl5pPr marL="1566863" algn="l" defTabSz="784225">
              <a:spcBef>
                <a:spcPct val="0"/>
              </a:spcBef>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fontAlgn="t">
              <a:buClrTx/>
              <a:buFontTx/>
              <a:buNone/>
              <a:defRPr/>
            </a:pPr>
            <a:r>
              <a:rPr lang="en-US" altLang="zh-CN" sz="1600" dirty="0">
                <a:solidFill>
                  <a:srgbClr val="000000"/>
                </a:solidFill>
                <a:latin typeface="FrutigerNext LT Bold" pitchFamily="1" charset="0"/>
                <a:ea typeface="MS PGothic" pitchFamily="34" charset="-128"/>
              </a:rPr>
              <a:t>HUAWEI TECHNOLOGIES CO., LTD.</a:t>
            </a:r>
            <a:endParaRPr lang="en-US" altLang="zh-CN" sz="2800" dirty="0">
              <a:solidFill>
                <a:srgbClr val="000000"/>
              </a:solidFill>
              <a:ea typeface="MS PGothic" pitchFamily="34" charset="-128"/>
            </a:endParaRPr>
          </a:p>
        </p:txBody>
      </p:sp>
      <p:sp>
        <p:nvSpPr>
          <p:cNvPr id="4" name="文本框 4"/>
          <p:cNvSpPr txBox="1">
            <a:spLocks noChangeArrowheads="1"/>
          </p:cNvSpPr>
          <p:nvPr userDrawn="1"/>
        </p:nvSpPr>
        <p:spPr bwMode="auto">
          <a:xfrm>
            <a:off x="9565366" y="4143407"/>
            <a:ext cx="1916297" cy="351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4213" tIns="52101" rIns="104213" bIns="52101">
            <a:spAutoFit/>
          </a:bodyPr>
          <a:lstStyle>
            <a:lvl1pPr defTabSz="784225" eaLnBrk="0" hangingPunct="0">
              <a:defRPr sz="2400">
                <a:solidFill>
                  <a:schemeClr val="tx1"/>
                </a:solidFill>
                <a:latin typeface="Arial" charset="0"/>
                <a:ea typeface="MS PGothic" pitchFamily="34" charset="-128"/>
              </a:defRPr>
            </a:lvl1pPr>
            <a:lvl2pPr marL="742950" indent="-285750" defTabSz="784225" eaLnBrk="0" hangingPunct="0">
              <a:defRPr sz="2400">
                <a:solidFill>
                  <a:schemeClr val="tx1"/>
                </a:solidFill>
                <a:latin typeface="Arial" charset="0"/>
                <a:ea typeface="MS PGothic" pitchFamily="34" charset="-128"/>
              </a:defRPr>
            </a:lvl2pPr>
            <a:lvl3pPr marL="1143000" indent="-228600" defTabSz="784225" eaLnBrk="0" hangingPunct="0">
              <a:defRPr sz="2400">
                <a:solidFill>
                  <a:schemeClr val="tx1"/>
                </a:solidFill>
                <a:latin typeface="Arial" charset="0"/>
                <a:ea typeface="MS PGothic" pitchFamily="34" charset="-128"/>
              </a:defRPr>
            </a:lvl3pPr>
            <a:lvl4pPr marL="1600200" indent="-228600" defTabSz="784225" eaLnBrk="0" hangingPunct="0">
              <a:defRPr sz="2400">
                <a:solidFill>
                  <a:schemeClr val="tx1"/>
                </a:solidFill>
                <a:latin typeface="Arial" charset="0"/>
                <a:ea typeface="MS PGothic" pitchFamily="34" charset="-128"/>
              </a:defRPr>
            </a:lvl4pPr>
            <a:lvl5pPr marL="2057400" indent="-228600" defTabSz="784225" eaLnBrk="0" hangingPunct="0">
              <a:defRPr sz="2400">
                <a:solidFill>
                  <a:schemeClr val="tx1"/>
                </a:solidFill>
                <a:latin typeface="Arial" charset="0"/>
                <a:ea typeface="MS PGothic" pitchFamily="34" charset="-128"/>
              </a:defRPr>
            </a:lvl5pPr>
            <a:lvl6pPr marL="2514600" indent="-228600" defTabSz="784225"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784225"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784225"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784225" eaLnBrk="0" fontAlgn="base" hangingPunct="0">
              <a:spcBef>
                <a:spcPct val="0"/>
              </a:spcBef>
              <a:spcAft>
                <a:spcPct val="0"/>
              </a:spcAft>
              <a:defRPr sz="2400">
                <a:solidFill>
                  <a:schemeClr val="tx1"/>
                </a:solidFill>
                <a:latin typeface="Arial" charset="0"/>
                <a:ea typeface="MS PGothic" pitchFamily="34" charset="-128"/>
              </a:defRPr>
            </a:lvl9pPr>
          </a:lstStyle>
          <a:p>
            <a:pPr fontAlgn="t">
              <a:buClrTx/>
              <a:buFontTx/>
              <a:buNone/>
              <a:defRPr/>
            </a:pPr>
            <a:r>
              <a:rPr lang="en-US" altLang="zh-CN" sz="1600" dirty="0">
                <a:solidFill>
                  <a:srgbClr val="FFFFFF"/>
                </a:solidFill>
              </a:rPr>
              <a:t>www.huawei.com</a:t>
            </a:r>
          </a:p>
        </p:txBody>
      </p:sp>
    </p:spTree>
    <p:extLst>
      <p:ext uri="{BB962C8B-B14F-4D97-AF65-F5344CB8AC3E}">
        <p14:creationId xmlns:p14="http://schemas.microsoft.com/office/powerpoint/2010/main" val="825648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3" y="369033"/>
            <a:ext cx="10176934" cy="745784"/>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533" y="1253906"/>
            <a:ext cx="10165683" cy="4909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9823476"/>
      </p:ext>
    </p:extLst>
  </p:cSld>
  <p:clrMapOvr>
    <a:masterClrMapping/>
  </p:clrMapOvr>
  <p:transition advClick="0" advTm="8000">
    <p:fade thruBlk="1"/>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4" name="Freeform 5"/>
          <p:cNvSpPr>
            <a:spLocks/>
          </p:cNvSpPr>
          <p:nvPr userDrawn="1"/>
        </p:nvSpPr>
        <p:spPr bwMode="auto">
          <a:xfrm>
            <a:off x="-9521" y="776288"/>
            <a:ext cx="9432057" cy="3816350"/>
          </a:xfrm>
          <a:custGeom>
            <a:avLst/>
            <a:gdLst>
              <a:gd name="T0" fmla="*/ 1036 w 1217"/>
              <a:gd name="T1" fmla="*/ 655 h 655"/>
              <a:gd name="T2" fmla="*/ 1217 w 1217"/>
              <a:gd name="T3" fmla="*/ 0 h 655"/>
              <a:gd name="T4" fmla="*/ 0 w 1217"/>
              <a:gd name="T5" fmla="*/ 0 h 655"/>
              <a:gd name="T6" fmla="*/ 0 w 1217"/>
              <a:gd name="T7" fmla="*/ 655 h 655"/>
              <a:gd name="T8" fmla="*/ 1036 w 1217"/>
              <a:gd name="T9" fmla="*/ 655 h 655"/>
            </a:gdLst>
            <a:ahLst/>
            <a:cxnLst>
              <a:cxn ang="0">
                <a:pos x="T0" y="T1"/>
              </a:cxn>
              <a:cxn ang="0">
                <a:pos x="T2" y="T3"/>
              </a:cxn>
              <a:cxn ang="0">
                <a:pos x="T4" y="T5"/>
              </a:cxn>
              <a:cxn ang="0">
                <a:pos x="T6" y="T7"/>
              </a:cxn>
              <a:cxn ang="0">
                <a:pos x="T8" y="T9"/>
              </a:cxn>
            </a:cxnLst>
            <a:rect l="0" t="0" r="r" b="b"/>
            <a:pathLst>
              <a:path w="1217" h="655">
                <a:moveTo>
                  <a:pt x="1036" y="655"/>
                </a:moveTo>
                <a:cubicBezTo>
                  <a:pt x="1164" y="343"/>
                  <a:pt x="1206" y="133"/>
                  <a:pt x="1217" y="0"/>
                </a:cubicBezTo>
                <a:cubicBezTo>
                  <a:pt x="1217" y="0"/>
                  <a:pt x="0" y="0"/>
                  <a:pt x="0" y="0"/>
                </a:cubicBezTo>
                <a:cubicBezTo>
                  <a:pt x="0" y="655"/>
                  <a:pt x="0" y="655"/>
                  <a:pt x="0" y="655"/>
                </a:cubicBezTo>
                <a:cubicBezTo>
                  <a:pt x="0" y="655"/>
                  <a:pt x="1036" y="655"/>
                  <a:pt x="1036" y="655"/>
                </a:cubicBezTo>
                <a:close/>
              </a:path>
            </a:pathLst>
          </a:cu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a:noFill/>
          </a:ln>
        </p:spPr>
        <p:txBody>
          <a:bodyPr lIns="108730" tIns="54366" rIns="108730" bIns="54366"/>
          <a:lstStyle/>
          <a:p>
            <a:pPr eaLnBrk="0" hangingPunct="0">
              <a:buClrTx/>
              <a:buFontTx/>
              <a:buNone/>
              <a:defRPr/>
            </a:pPr>
            <a:endParaRPr lang="zh-CN" altLang="en-US" sz="3200" b="0" dirty="0">
              <a:solidFill>
                <a:srgbClr val="990000"/>
              </a:solidFill>
              <a:latin typeface="FrutigerNext LT Medium" pitchFamily="34" charset="0"/>
            </a:endParaRPr>
          </a:p>
        </p:txBody>
      </p:sp>
      <p:sp>
        <p:nvSpPr>
          <p:cNvPr id="5" name="Freeform 6"/>
          <p:cNvSpPr>
            <a:spLocks/>
          </p:cNvSpPr>
          <p:nvPr userDrawn="1"/>
        </p:nvSpPr>
        <p:spPr bwMode="auto">
          <a:xfrm>
            <a:off x="8655973" y="776288"/>
            <a:ext cx="3539203" cy="3816350"/>
          </a:xfrm>
          <a:custGeom>
            <a:avLst/>
            <a:gdLst>
              <a:gd name="T0" fmla="*/ 0 w 457"/>
              <a:gd name="T1" fmla="*/ 2147483647 h 655"/>
              <a:gd name="T2" fmla="*/ 2147483647 w 457"/>
              <a:gd name="T3" fmla="*/ 0 h 655"/>
              <a:gd name="T4" fmla="*/ 2147483647 w 457"/>
              <a:gd name="T5" fmla="*/ 0 h 655"/>
              <a:gd name="T6" fmla="*/ 2147483647 w 457"/>
              <a:gd name="T7" fmla="*/ 2147483647 h 655"/>
              <a:gd name="T8" fmla="*/ 0 w 457"/>
              <a:gd name="T9" fmla="*/ 2147483647 h 6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7" h="655">
                <a:moveTo>
                  <a:pt x="0" y="655"/>
                </a:moveTo>
                <a:cubicBezTo>
                  <a:pt x="73" y="305"/>
                  <a:pt x="162" y="108"/>
                  <a:pt x="228" y="0"/>
                </a:cubicBezTo>
                <a:cubicBezTo>
                  <a:pt x="228" y="0"/>
                  <a:pt x="457" y="0"/>
                  <a:pt x="457" y="0"/>
                </a:cubicBezTo>
                <a:cubicBezTo>
                  <a:pt x="457" y="655"/>
                  <a:pt x="457" y="655"/>
                  <a:pt x="457" y="655"/>
                </a:cubicBezTo>
                <a:lnTo>
                  <a:pt x="0" y="655"/>
                </a:lnTo>
                <a:close/>
              </a:path>
            </a:pathLst>
          </a:custGeom>
          <a:gradFill rotWithShape="0">
            <a:gsLst>
              <a:gs pos="0">
                <a:srgbClr val="DB3700"/>
              </a:gs>
              <a:gs pos="100000">
                <a:srgbClr val="B60000"/>
              </a:gs>
            </a:gsLst>
            <a:lin ang="5400000"/>
          </a:gradFill>
          <a:ln w="9525">
            <a:noFill/>
            <a:round/>
            <a:headEnd/>
            <a:tailEnd/>
          </a:ln>
        </p:spPr>
        <p:txBody>
          <a:bodyPr lIns="108730" tIns="54366" rIns="108730" bIns="54366"/>
          <a:lstStyle/>
          <a:p>
            <a:pPr eaLnBrk="0" hangingPunct="0">
              <a:buClrTx/>
              <a:buFontTx/>
              <a:buNone/>
              <a:defRPr/>
            </a:pPr>
            <a:endParaRPr lang="zh-CN" altLang="en-US" sz="1700" b="0">
              <a:solidFill>
                <a:srgbClr val="FFFFFF"/>
              </a:solidFill>
              <a:latin typeface="FrutigerNext LT Regular" pitchFamily="34" charset="0"/>
              <a:ea typeface="MS PGothic" pitchFamily="34" charset="-128"/>
            </a:endParaRPr>
          </a:p>
        </p:txBody>
      </p:sp>
      <p:sp>
        <p:nvSpPr>
          <p:cNvPr id="7" name="Text Box 20"/>
          <p:cNvSpPr txBox="1">
            <a:spLocks noChangeArrowheads="1"/>
          </p:cNvSpPr>
          <p:nvPr/>
        </p:nvSpPr>
        <p:spPr bwMode="auto">
          <a:xfrm>
            <a:off x="2591999" y="6390007"/>
            <a:ext cx="3615609" cy="328613"/>
          </a:xfrm>
          <a:prstGeom prst="rect">
            <a:avLst/>
          </a:prstGeom>
          <a:noFill/>
          <a:ln>
            <a:noFill/>
          </a:ln>
          <a:extLst/>
        </p:spPr>
        <p:txBody>
          <a:bodyPr wrap="square" lIns="95177" tIns="47592" rIns="95177" bIns="47592">
            <a:spAutoFit/>
          </a:bodyPr>
          <a:lstStyle/>
          <a:p>
            <a:pPr defTabSz="952500" eaLnBrk="0" hangingPunct="0">
              <a:buClrTx/>
              <a:buFontTx/>
              <a:buNone/>
              <a:defRPr/>
            </a:pPr>
            <a:r>
              <a:rPr lang="en-US" altLang="zh-CN" sz="1500" b="0" dirty="0">
                <a:solidFill>
                  <a:srgbClr val="000000"/>
                </a:solidFill>
                <a:latin typeface="FrutigerNext LT Bold" pitchFamily="34" charset="0"/>
                <a:ea typeface="MS PGothic" pitchFamily="34" charset="-128"/>
              </a:rPr>
              <a:t>HUAWEI TECHNOLOGIES CO., LTD.</a:t>
            </a:r>
            <a:endParaRPr lang="en-US" altLang="zh-CN" sz="2500" b="0" dirty="0">
              <a:solidFill>
                <a:srgbClr val="000000"/>
              </a:solidFill>
              <a:ea typeface="MS PGothic" pitchFamily="34" charset="-128"/>
            </a:endParaRPr>
          </a:p>
        </p:txBody>
      </p:sp>
      <p:sp>
        <p:nvSpPr>
          <p:cNvPr id="8" name="Text Box 22"/>
          <p:cNvSpPr txBox="1">
            <a:spLocks noChangeArrowheads="1"/>
          </p:cNvSpPr>
          <p:nvPr/>
        </p:nvSpPr>
        <p:spPr bwMode="auto">
          <a:xfrm>
            <a:off x="9633617" y="4094164"/>
            <a:ext cx="1681542" cy="326946"/>
          </a:xfrm>
          <a:prstGeom prst="rect">
            <a:avLst/>
          </a:prstGeom>
          <a:noFill/>
          <a:ln>
            <a:noFill/>
          </a:ln>
          <a:extLst/>
        </p:spPr>
        <p:txBody>
          <a:bodyPr wrap="none" lIns="95177" tIns="47592" rIns="95177" bIns="47592">
            <a:spAutoFit/>
          </a:bodyPr>
          <a:lstStyle>
            <a:lvl1pPr defTabSz="801688">
              <a:spcBef>
                <a:spcPct val="0"/>
              </a:spcBef>
              <a:defRPr sz="2400">
                <a:solidFill>
                  <a:schemeClr val="tx1"/>
                </a:solidFill>
                <a:latin typeface="Arial" pitchFamily="34" charset="0"/>
                <a:ea typeface="ＭＳ Ｐゴシック" pitchFamily="34" charset="-128"/>
              </a:defRPr>
            </a:lvl1pPr>
            <a:lvl2pPr marL="401638" defTabSz="801688">
              <a:spcBef>
                <a:spcPct val="0"/>
              </a:spcBef>
              <a:defRPr sz="2400">
                <a:solidFill>
                  <a:schemeClr val="tx1"/>
                </a:solidFill>
                <a:latin typeface="Arial" pitchFamily="34" charset="0"/>
                <a:ea typeface="ＭＳ Ｐゴシック" pitchFamily="34" charset="-128"/>
              </a:defRPr>
            </a:lvl2pPr>
            <a:lvl3pPr marL="801688" defTabSz="801688">
              <a:spcBef>
                <a:spcPct val="0"/>
              </a:spcBef>
              <a:defRPr sz="2400">
                <a:solidFill>
                  <a:schemeClr val="tx1"/>
                </a:solidFill>
                <a:latin typeface="Arial" pitchFamily="34" charset="0"/>
                <a:ea typeface="ＭＳ Ｐゴシック" pitchFamily="34" charset="-128"/>
              </a:defRPr>
            </a:lvl3pPr>
            <a:lvl4pPr marL="1201738" defTabSz="801688">
              <a:spcBef>
                <a:spcPct val="0"/>
              </a:spcBef>
              <a:defRPr sz="2400">
                <a:solidFill>
                  <a:schemeClr val="tx1"/>
                </a:solidFill>
                <a:latin typeface="Arial" pitchFamily="34" charset="0"/>
                <a:ea typeface="ＭＳ Ｐゴシック" pitchFamily="34" charset="-128"/>
              </a:defRPr>
            </a:lvl4pPr>
            <a:lvl5pPr marL="1603375" defTabSz="801688">
              <a:spcBef>
                <a:spcPct val="0"/>
              </a:spcBef>
              <a:defRPr sz="2400">
                <a:solidFill>
                  <a:schemeClr val="tx1"/>
                </a:solidFill>
                <a:latin typeface="Arial" pitchFamily="34" charset="0"/>
                <a:ea typeface="ＭＳ Ｐゴシック" pitchFamily="34" charset="-128"/>
              </a:defRPr>
            </a:lvl5pPr>
            <a:lvl6pPr marL="2060575" defTabSz="8016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517775" defTabSz="8016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2974975" defTabSz="8016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432175" defTabSz="8016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buClrTx/>
              <a:buFontTx/>
              <a:buNone/>
              <a:defRPr/>
            </a:pPr>
            <a:r>
              <a:rPr lang="en-US" altLang="zh-CN" sz="1500" b="0" dirty="0">
                <a:solidFill>
                  <a:srgbClr val="FFFFFF"/>
                </a:solidFill>
                <a:latin typeface="FrutigerNext LT Regular" pitchFamily="34" charset="0"/>
              </a:rPr>
              <a:t>www.huawei.com</a:t>
            </a:r>
          </a:p>
        </p:txBody>
      </p:sp>
      <p:sp>
        <p:nvSpPr>
          <p:cNvPr id="9" name="Rectangle 23"/>
          <p:cNvSpPr>
            <a:spLocks noChangeArrowheads="1"/>
          </p:cNvSpPr>
          <p:nvPr/>
        </p:nvSpPr>
        <p:spPr bwMode="auto">
          <a:xfrm>
            <a:off x="6818184" y="6398716"/>
            <a:ext cx="1961342" cy="326897"/>
          </a:xfrm>
          <a:prstGeom prst="rect">
            <a:avLst/>
          </a:prstGeom>
          <a:noFill/>
          <a:ln w="9525" algn="ctr">
            <a:noFill/>
            <a:miter lim="800000"/>
            <a:headEnd/>
            <a:tailEnd/>
          </a:ln>
        </p:spPr>
        <p:txBody>
          <a:bodyPr wrap="none" lIns="95140" tIns="47568" rIns="95140" bIns="47568">
            <a:spAutoFit/>
          </a:bodyPr>
          <a:lstStyle/>
          <a:p>
            <a:pPr defTabSz="951915" eaLnBrk="0" hangingPunct="0">
              <a:buClrTx/>
              <a:buFontTx/>
              <a:buNone/>
              <a:defRPr/>
            </a:pPr>
            <a:r>
              <a:rPr lang="en-US" altLang="zh-CN" sz="1500" b="0" dirty="0">
                <a:solidFill>
                  <a:srgbClr val="000000"/>
                </a:solidFill>
                <a:latin typeface="FrutigerNext LT Bold"/>
                <a:ea typeface="MS PGothic" pitchFamily="34" charset="-128"/>
              </a:rPr>
              <a:t>Huawei Confidential </a:t>
            </a:r>
          </a:p>
        </p:txBody>
      </p:sp>
      <p:sp>
        <p:nvSpPr>
          <p:cNvPr id="10" name="Text Box 66"/>
          <p:cNvSpPr txBox="1">
            <a:spLocks noChangeArrowheads="1"/>
          </p:cNvSpPr>
          <p:nvPr/>
        </p:nvSpPr>
        <p:spPr bwMode="auto">
          <a:xfrm>
            <a:off x="-2623455" y="1323975"/>
            <a:ext cx="2623455" cy="4419600"/>
          </a:xfrm>
          <a:prstGeom prst="rect">
            <a:avLst/>
          </a:prstGeom>
          <a:noFill/>
          <a:ln>
            <a:noFill/>
          </a:ln>
          <a:effectLst/>
          <a:extLst/>
        </p:spPr>
        <p:txBody>
          <a:bodyPr lIns="95194" tIns="47596" rIns="95194" bIns="47596">
            <a:spAutoFit/>
          </a:bodyPr>
          <a:lstStyle/>
          <a:p>
            <a:pPr algn="r" defTabSz="848426" eaLnBrk="0" hangingPunct="0">
              <a:lnSpc>
                <a:spcPct val="125000"/>
              </a:lnSpc>
              <a:buClrTx/>
              <a:buFontTx/>
              <a:buNone/>
              <a:defRPr/>
            </a:pPr>
            <a:r>
              <a:rPr lang="zh-CN" altLang="en-US" sz="1300" b="0">
                <a:solidFill>
                  <a:srgbClr val="FFFFFF"/>
                </a:solidFill>
                <a:latin typeface="Arial" pitchFamily="34" charset="0"/>
                <a:ea typeface="华文细黑" pitchFamily="2" charset="-122"/>
              </a:rPr>
              <a:t>英文标题</a:t>
            </a:r>
            <a:r>
              <a:rPr lang="en-US" altLang="zh-CN" sz="1300" b="0">
                <a:solidFill>
                  <a:srgbClr val="FFFFFF"/>
                </a:solidFill>
                <a:latin typeface="Arial" pitchFamily="34" charset="0"/>
                <a:ea typeface="华文细黑" pitchFamily="2" charset="-122"/>
              </a:rPr>
              <a:t>:40-47pt  </a:t>
            </a:r>
          </a:p>
          <a:p>
            <a:pPr algn="r" defTabSz="848426" eaLnBrk="0" hangingPunct="0">
              <a:lnSpc>
                <a:spcPct val="125000"/>
              </a:lnSpc>
              <a:buClrTx/>
              <a:buFontTx/>
              <a:buNone/>
              <a:defRPr/>
            </a:pPr>
            <a:r>
              <a:rPr lang="zh-CN" altLang="en-US" sz="1300" b="0">
                <a:solidFill>
                  <a:srgbClr val="FFFFFF"/>
                </a:solidFill>
                <a:latin typeface="Arial" pitchFamily="34" charset="0"/>
                <a:ea typeface="华文细黑" pitchFamily="2" charset="-122"/>
              </a:rPr>
              <a:t>副标题</a:t>
            </a:r>
            <a:r>
              <a:rPr lang="en-US" altLang="zh-CN" sz="1300" b="0">
                <a:solidFill>
                  <a:srgbClr val="FFFFFF"/>
                </a:solidFill>
                <a:latin typeface="Arial" pitchFamily="34" charset="0"/>
                <a:ea typeface="华文细黑" pitchFamily="2" charset="-122"/>
              </a:rPr>
              <a:t>:26-30pt</a:t>
            </a:r>
          </a:p>
          <a:p>
            <a:pPr algn="r" defTabSz="848426" eaLnBrk="0" hangingPunct="0">
              <a:lnSpc>
                <a:spcPct val="125000"/>
              </a:lnSpc>
              <a:buClrTx/>
              <a:buFontTx/>
              <a:buNone/>
              <a:defRPr/>
            </a:pPr>
            <a:r>
              <a:rPr lang="zh-CN" altLang="en-US" sz="1300" b="0">
                <a:solidFill>
                  <a:srgbClr val="FFFFFF"/>
                </a:solidFill>
                <a:latin typeface="Arial" pitchFamily="34" charset="0"/>
                <a:ea typeface="华文细黑" pitchFamily="2" charset="-122"/>
              </a:rPr>
              <a:t>字体颜色</a:t>
            </a:r>
            <a:r>
              <a:rPr lang="en-US" altLang="zh-CN" sz="1300" b="0">
                <a:solidFill>
                  <a:srgbClr val="FFFFFF"/>
                </a:solidFill>
                <a:latin typeface="Arial" pitchFamily="34" charset="0"/>
                <a:ea typeface="华文细黑" pitchFamily="2" charset="-122"/>
              </a:rPr>
              <a:t>:</a:t>
            </a:r>
            <a:r>
              <a:rPr lang="zh-CN" altLang="en-US" sz="1300" b="0">
                <a:solidFill>
                  <a:srgbClr val="FFFFFF"/>
                </a:solidFill>
                <a:latin typeface="Arial" pitchFamily="34" charset="0"/>
                <a:ea typeface="华文细黑" pitchFamily="2" charset="-122"/>
              </a:rPr>
              <a:t>反白</a:t>
            </a:r>
          </a:p>
          <a:p>
            <a:pPr algn="r" defTabSz="848426" eaLnBrk="0" hangingPunct="0">
              <a:lnSpc>
                <a:spcPct val="125000"/>
              </a:lnSpc>
              <a:buClrTx/>
              <a:buFontTx/>
              <a:buNone/>
              <a:defRPr/>
            </a:pPr>
            <a:r>
              <a:rPr lang="zh-CN" altLang="en-US" sz="1300" b="0">
                <a:solidFill>
                  <a:srgbClr val="FFFFFF"/>
                </a:solidFill>
                <a:latin typeface="Arial" pitchFamily="34" charset="0"/>
                <a:ea typeface="华文细黑" pitchFamily="2" charset="-122"/>
              </a:rPr>
              <a:t>内部使用字体 </a:t>
            </a:r>
            <a:r>
              <a:rPr lang="en-US" altLang="zh-CN" sz="1300" b="0">
                <a:solidFill>
                  <a:srgbClr val="FFFFFF"/>
                </a:solidFill>
                <a:latin typeface="Arial" pitchFamily="34" charset="0"/>
                <a:ea typeface="华文细黑" pitchFamily="2" charset="-122"/>
              </a:rPr>
              <a:t>:</a:t>
            </a:r>
          </a:p>
          <a:p>
            <a:pPr algn="r" defTabSz="848426" eaLnBrk="0" hangingPunct="0">
              <a:lnSpc>
                <a:spcPct val="125000"/>
              </a:lnSpc>
              <a:buClrTx/>
              <a:buFontTx/>
              <a:buNone/>
              <a:defRPr/>
            </a:pPr>
            <a:r>
              <a:rPr lang="en-US" altLang="zh-CN" sz="1300" b="0">
                <a:solidFill>
                  <a:srgbClr val="FFFFFF"/>
                </a:solidFill>
                <a:latin typeface="Arial" pitchFamily="34" charset="0"/>
                <a:ea typeface="华文细黑" pitchFamily="2" charset="-122"/>
              </a:rPr>
              <a:t>FrutigerNext LT Medium</a:t>
            </a:r>
          </a:p>
          <a:p>
            <a:pPr algn="r" defTabSz="848426" eaLnBrk="0" hangingPunct="0">
              <a:lnSpc>
                <a:spcPct val="125000"/>
              </a:lnSpc>
              <a:buClrTx/>
              <a:buFontTx/>
              <a:buNone/>
              <a:defRPr/>
            </a:pPr>
            <a:r>
              <a:rPr lang="zh-CN" altLang="en-US" sz="1300" b="0">
                <a:solidFill>
                  <a:srgbClr val="FFFFFF"/>
                </a:solidFill>
                <a:latin typeface="Arial" pitchFamily="34" charset="0"/>
                <a:ea typeface="华文细黑" pitchFamily="2" charset="-122"/>
              </a:rPr>
              <a:t>外部使用字体 </a:t>
            </a:r>
            <a:r>
              <a:rPr lang="en-US" altLang="zh-CN" sz="1300" b="0">
                <a:solidFill>
                  <a:srgbClr val="FFFFFF"/>
                </a:solidFill>
                <a:latin typeface="Arial" pitchFamily="34" charset="0"/>
                <a:ea typeface="华文细黑" pitchFamily="2" charset="-122"/>
              </a:rPr>
              <a:t>: Arial</a:t>
            </a:r>
            <a:endParaRPr lang="zh-CN" altLang="en-US" sz="1300" b="0">
              <a:solidFill>
                <a:srgbClr val="FFFFFF"/>
              </a:solidFill>
              <a:latin typeface="Arial" pitchFamily="34" charset="0"/>
              <a:ea typeface="华文细黑" pitchFamily="2" charset="-122"/>
            </a:endParaRPr>
          </a:p>
          <a:p>
            <a:pPr algn="r" defTabSz="848426" eaLnBrk="0" hangingPunct="0">
              <a:lnSpc>
                <a:spcPct val="125000"/>
              </a:lnSpc>
              <a:buClrTx/>
              <a:buFontTx/>
              <a:buNone/>
              <a:defRPr/>
            </a:pPr>
            <a:endParaRPr lang="zh-CN" altLang="en-US" sz="1300" b="0">
              <a:solidFill>
                <a:srgbClr val="FFFFFF"/>
              </a:solidFill>
              <a:latin typeface="Arial" pitchFamily="34" charset="0"/>
              <a:ea typeface="华文细黑" pitchFamily="2" charset="-122"/>
            </a:endParaRPr>
          </a:p>
          <a:p>
            <a:pPr algn="r" defTabSz="848426" eaLnBrk="0" hangingPunct="0">
              <a:lnSpc>
                <a:spcPct val="125000"/>
              </a:lnSpc>
              <a:buClrTx/>
              <a:buFontTx/>
              <a:buNone/>
              <a:defRPr/>
            </a:pPr>
            <a:endParaRPr lang="zh-CN" altLang="en-US" sz="1300" b="0">
              <a:solidFill>
                <a:srgbClr val="FFFFFF"/>
              </a:solidFill>
              <a:latin typeface="Arial" pitchFamily="34" charset="0"/>
              <a:ea typeface="华文细黑" pitchFamily="2" charset="-122"/>
            </a:endParaRPr>
          </a:p>
          <a:p>
            <a:pPr algn="r" defTabSz="848426" eaLnBrk="0" hangingPunct="0">
              <a:lnSpc>
                <a:spcPct val="125000"/>
              </a:lnSpc>
              <a:buClrTx/>
              <a:buFontTx/>
              <a:buNone/>
              <a:defRPr/>
            </a:pPr>
            <a:r>
              <a:rPr lang="zh-CN" altLang="en-US" sz="1300" b="0">
                <a:solidFill>
                  <a:srgbClr val="FFFFFF"/>
                </a:solidFill>
                <a:latin typeface="Arial" pitchFamily="34" charset="0"/>
                <a:ea typeface="华文细黑" pitchFamily="2" charset="-122"/>
              </a:rPr>
              <a:t>中文标题</a:t>
            </a:r>
            <a:r>
              <a:rPr lang="en-US" altLang="zh-CN" sz="1300" b="0">
                <a:solidFill>
                  <a:srgbClr val="FFFFFF"/>
                </a:solidFill>
                <a:latin typeface="Arial" pitchFamily="34" charset="0"/>
                <a:ea typeface="华文细黑" pitchFamily="2" charset="-122"/>
              </a:rPr>
              <a:t>:35-47pt</a:t>
            </a:r>
          </a:p>
          <a:p>
            <a:pPr algn="r" defTabSz="848426" eaLnBrk="0" hangingPunct="0">
              <a:lnSpc>
                <a:spcPct val="125000"/>
              </a:lnSpc>
              <a:buClrTx/>
              <a:buFontTx/>
              <a:buNone/>
              <a:defRPr/>
            </a:pPr>
            <a:r>
              <a:rPr lang="zh-CN" altLang="en-US" sz="1300" b="0">
                <a:solidFill>
                  <a:srgbClr val="FFFFFF"/>
                </a:solidFill>
                <a:latin typeface="Arial" pitchFamily="34" charset="0"/>
                <a:ea typeface="华文细黑" pitchFamily="2" charset="-122"/>
              </a:rPr>
              <a:t>字体</a:t>
            </a:r>
            <a:r>
              <a:rPr lang="en-US" altLang="zh-CN" sz="1300" b="0">
                <a:solidFill>
                  <a:srgbClr val="FFFFFF"/>
                </a:solidFill>
                <a:latin typeface="Arial" pitchFamily="34" charset="0"/>
                <a:ea typeface="华文细黑" pitchFamily="2" charset="-122"/>
              </a:rPr>
              <a:t>:</a:t>
            </a:r>
            <a:r>
              <a:rPr lang="zh-CN" altLang="en-US" sz="1300" b="0">
                <a:solidFill>
                  <a:srgbClr val="FFFFFF"/>
                </a:solidFill>
                <a:latin typeface="Arial" pitchFamily="34" charset="0"/>
                <a:ea typeface="华文细黑" pitchFamily="2" charset="-122"/>
              </a:rPr>
              <a:t>黑体</a:t>
            </a:r>
          </a:p>
          <a:p>
            <a:pPr algn="r" defTabSz="848426" eaLnBrk="0" hangingPunct="0">
              <a:lnSpc>
                <a:spcPct val="125000"/>
              </a:lnSpc>
              <a:buClrTx/>
              <a:buFontTx/>
              <a:buNone/>
              <a:defRPr/>
            </a:pPr>
            <a:r>
              <a:rPr lang="en-US" altLang="zh-CN" sz="1300" b="0">
                <a:solidFill>
                  <a:srgbClr val="FFFFFF"/>
                </a:solidFill>
                <a:latin typeface="Arial" pitchFamily="34" charset="0"/>
                <a:ea typeface="华文细黑" pitchFamily="2" charset="-122"/>
              </a:rPr>
              <a:t>  </a:t>
            </a:r>
            <a:r>
              <a:rPr lang="zh-CN" altLang="en-US" sz="1300" b="0">
                <a:solidFill>
                  <a:srgbClr val="FFFFFF"/>
                </a:solidFill>
                <a:latin typeface="Arial" pitchFamily="34" charset="0"/>
                <a:ea typeface="华文细黑" pitchFamily="2" charset="-122"/>
              </a:rPr>
              <a:t>副标题</a:t>
            </a:r>
            <a:r>
              <a:rPr lang="en-US" altLang="zh-CN" sz="1300" b="0">
                <a:solidFill>
                  <a:srgbClr val="FFFFFF"/>
                </a:solidFill>
                <a:latin typeface="Arial" pitchFamily="34" charset="0"/>
                <a:ea typeface="华文细黑" pitchFamily="2" charset="-122"/>
              </a:rPr>
              <a:t>:24-28pt</a:t>
            </a:r>
            <a:endParaRPr lang="zh-CN" altLang="en-US" sz="1300" b="0">
              <a:solidFill>
                <a:srgbClr val="FFFFFF"/>
              </a:solidFill>
              <a:latin typeface="Arial" pitchFamily="34" charset="0"/>
              <a:ea typeface="华文细黑" pitchFamily="2" charset="-122"/>
            </a:endParaRPr>
          </a:p>
          <a:p>
            <a:pPr algn="r" defTabSz="848426" eaLnBrk="0" hangingPunct="0">
              <a:lnSpc>
                <a:spcPct val="125000"/>
              </a:lnSpc>
              <a:buClrTx/>
              <a:buFontTx/>
              <a:buNone/>
              <a:defRPr/>
            </a:pPr>
            <a:r>
              <a:rPr lang="zh-CN" altLang="en-US" sz="1300" b="0">
                <a:solidFill>
                  <a:srgbClr val="FFFFFF"/>
                </a:solidFill>
                <a:latin typeface="Arial" pitchFamily="34" charset="0"/>
                <a:ea typeface="华文细黑" pitchFamily="2" charset="-122"/>
              </a:rPr>
              <a:t>字体颜色</a:t>
            </a:r>
            <a:r>
              <a:rPr lang="en-US" altLang="zh-CN" sz="1300" b="0">
                <a:solidFill>
                  <a:srgbClr val="FFFFFF"/>
                </a:solidFill>
                <a:latin typeface="Arial" pitchFamily="34" charset="0"/>
                <a:ea typeface="华文细黑" pitchFamily="2" charset="-122"/>
              </a:rPr>
              <a:t>:</a:t>
            </a:r>
            <a:r>
              <a:rPr lang="zh-CN" altLang="en-US" sz="1300" b="0">
                <a:solidFill>
                  <a:srgbClr val="FFFFFF"/>
                </a:solidFill>
                <a:latin typeface="Arial" pitchFamily="34" charset="0"/>
                <a:ea typeface="华文细黑" pitchFamily="2" charset="-122"/>
              </a:rPr>
              <a:t>反白</a:t>
            </a:r>
          </a:p>
          <a:p>
            <a:pPr algn="r" defTabSz="848426" eaLnBrk="0" hangingPunct="0">
              <a:lnSpc>
                <a:spcPct val="125000"/>
              </a:lnSpc>
              <a:buClrTx/>
              <a:buFontTx/>
              <a:buNone/>
              <a:defRPr/>
            </a:pPr>
            <a:r>
              <a:rPr lang="zh-CN" altLang="en-US" sz="1300" b="0">
                <a:solidFill>
                  <a:srgbClr val="FFFFFF"/>
                </a:solidFill>
                <a:latin typeface="Arial" pitchFamily="34" charset="0"/>
                <a:ea typeface="华文细黑" pitchFamily="2" charset="-122"/>
              </a:rPr>
              <a:t>字体</a:t>
            </a:r>
            <a:r>
              <a:rPr lang="en-US" altLang="zh-CN" sz="1300" b="0">
                <a:solidFill>
                  <a:srgbClr val="FFFFFF"/>
                </a:solidFill>
                <a:latin typeface="Arial" pitchFamily="34" charset="0"/>
                <a:ea typeface="华文细黑" pitchFamily="2" charset="-122"/>
              </a:rPr>
              <a:t>:</a:t>
            </a:r>
            <a:r>
              <a:rPr lang="zh-CN" altLang="en-US" sz="1300" b="0">
                <a:solidFill>
                  <a:srgbClr val="FFFFFF"/>
                </a:solidFill>
                <a:latin typeface="Arial" pitchFamily="34" charset="0"/>
                <a:ea typeface="华文细黑" pitchFamily="2" charset="-122"/>
              </a:rPr>
              <a:t>细黑体</a:t>
            </a:r>
          </a:p>
          <a:p>
            <a:pPr algn="r" defTabSz="848426" eaLnBrk="0" hangingPunct="0">
              <a:lnSpc>
                <a:spcPct val="125000"/>
              </a:lnSpc>
              <a:buClrTx/>
              <a:buFontTx/>
              <a:buNone/>
              <a:defRPr/>
            </a:pPr>
            <a:endParaRPr lang="zh-CN" altLang="en-US" sz="1300" b="0">
              <a:solidFill>
                <a:srgbClr val="FFFFFF"/>
              </a:solidFill>
              <a:latin typeface="Arial" pitchFamily="34" charset="0"/>
              <a:ea typeface="华文细黑" pitchFamily="2" charset="-122"/>
            </a:endParaRPr>
          </a:p>
          <a:p>
            <a:pPr algn="r" defTabSz="848426" eaLnBrk="0" hangingPunct="0">
              <a:lnSpc>
                <a:spcPct val="125000"/>
              </a:lnSpc>
              <a:buClrTx/>
              <a:buFontTx/>
              <a:buNone/>
              <a:defRPr/>
            </a:pPr>
            <a:endParaRPr lang="zh-CN" altLang="en-US" sz="1300" b="0">
              <a:solidFill>
                <a:srgbClr val="FFFFFF"/>
              </a:solidFill>
              <a:latin typeface="Arial" pitchFamily="34" charset="0"/>
              <a:ea typeface="华文细黑" pitchFamily="2" charset="-122"/>
            </a:endParaRPr>
          </a:p>
          <a:p>
            <a:pPr algn="r" defTabSz="848426" eaLnBrk="0" hangingPunct="0">
              <a:lnSpc>
                <a:spcPct val="125000"/>
              </a:lnSpc>
              <a:buClrTx/>
              <a:buFontTx/>
              <a:buNone/>
              <a:defRPr/>
            </a:pPr>
            <a:endParaRPr lang="zh-CN" altLang="en-US" sz="1300" b="0">
              <a:solidFill>
                <a:srgbClr val="FFFFFF"/>
              </a:solidFill>
              <a:latin typeface="Arial" pitchFamily="34" charset="0"/>
              <a:ea typeface="华文细黑" pitchFamily="2" charset="-122"/>
            </a:endParaRPr>
          </a:p>
          <a:p>
            <a:pPr algn="r" defTabSz="848426" eaLnBrk="0" hangingPunct="0">
              <a:lnSpc>
                <a:spcPct val="125000"/>
              </a:lnSpc>
              <a:spcBef>
                <a:spcPct val="50000"/>
              </a:spcBef>
              <a:buClrTx/>
              <a:buFontTx/>
              <a:buNone/>
              <a:defRPr/>
            </a:pPr>
            <a:endParaRPr lang="zh-CN" altLang="en-US" sz="1300" b="0">
              <a:solidFill>
                <a:srgbClr val="000000"/>
              </a:solidFill>
              <a:latin typeface="Arial" pitchFamily="34" charset="0"/>
              <a:ea typeface="华文细黑" pitchFamily="2" charset="-122"/>
            </a:endParaRPr>
          </a:p>
        </p:txBody>
      </p:sp>
      <p:sp>
        <p:nvSpPr>
          <p:cNvPr id="44047" name="Rectangle 15"/>
          <p:cNvSpPr>
            <a:spLocks noGrp="1" noChangeArrowheads="1"/>
          </p:cNvSpPr>
          <p:nvPr>
            <p:ph type="ctrTitle" sz="quarter"/>
          </p:nvPr>
        </p:nvSpPr>
        <p:spPr>
          <a:xfrm>
            <a:off x="914255" y="2072598"/>
            <a:ext cx="7831290" cy="780206"/>
          </a:xfrm>
          <a:prstGeom prst="rect">
            <a:avLst/>
          </a:prstGeom>
        </p:spPr>
        <p:txBody>
          <a:bodyPr anchor="t">
            <a:spAutoFit/>
          </a:bodyPr>
          <a:lstStyle>
            <a:lvl1pPr algn="l">
              <a:defRPr sz="4400" b="1">
                <a:solidFill>
                  <a:schemeClr val="bg1"/>
                </a:solidFill>
              </a:defRPr>
            </a:lvl1pPr>
          </a:lstStyle>
          <a:p>
            <a:pPr lvl="0"/>
            <a:r>
              <a:rPr lang="zh-CN" altLang="en-US" noProof="0" dirty="0" smtClean="0"/>
              <a:t>单击此处编辑母版标题样式</a:t>
            </a:r>
          </a:p>
        </p:txBody>
      </p:sp>
      <p:sp>
        <p:nvSpPr>
          <p:cNvPr id="44048" name="Rectangle 16"/>
          <p:cNvSpPr>
            <a:spLocks noGrp="1" noChangeArrowheads="1"/>
          </p:cNvSpPr>
          <p:nvPr>
            <p:ph type="subTitle" sz="quarter" idx="1"/>
          </p:nvPr>
        </p:nvSpPr>
        <p:spPr>
          <a:xfrm>
            <a:off x="912133" y="3182205"/>
            <a:ext cx="7074788" cy="866574"/>
          </a:xfrm>
          <a:prstGeom prst="rect">
            <a:avLst/>
          </a:prstGeom>
        </p:spPr>
        <p:txBody>
          <a:bodyPr lIns="95194" tIns="47596" rIns="95194" bIns="47596"/>
          <a:lstStyle>
            <a:lvl1pPr marL="0" indent="0" algn="ctr">
              <a:buFont typeface="Wingdings" pitchFamily="2" charset="2"/>
              <a:buNone/>
              <a:defRPr sz="2500" b="0">
                <a:solidFill>
                  <a:schemeClr val="bg1"/>
                </a:solidFill>
                <a:latin typeface="华文细黑" pitchFamily="2" charset="-122"/>
              </a:defRPr>
            </a:lvl1pPr>
          </a:lstStyle>
          <a:p>
            <a:pPr lvl="0"/>
            <a:r>
              <a:rPr lang="zh-CN" altLang="en-US" noProof="0" dirty="0" smtClean="0"/>
              <a:t>单击此处编辑母版副标题样式</a:t>
            </a:r>
          </a:p>
        </p:txBody>
      </p:sp>
      <p:sp>
        <p:nvSpPr>
          <p:cNvPr id="11" name="Rectangle 26"/>
          <p:cNvSpPr>
            <a:spLocks noGrp="1" noChangeArrowheads="1"/>
          </p:cNvSpPr>
          <p:nvPr>
            <p:ph type="dt" sz="quarter" idx="10"/>
          </p:nvPr>
        </p:nvSpPr>
        <p:spPr>
          <a:xfrm>
            <a:off x="912577" y="282575"/>
            <a:ext cx="2844059" cy="474663"/>
          </a:xfrm>
          <a:prstGeom prst="rect">
            <a:avLst/>
          </a:prstGeom>
        </p:spPr>
        <p:txBody>
          <a:bodyPr lIns="95194" tIns="47596" rIns="95194" bIns="47596"/>
          <a:lstStyle>
            <a:lvl1pPr>
              <a:lnSpc>
                <a:spcPct val="100000"/>
              </a:lnSpc>
              <a:buClr>
                <a:srgbClr val="990000"/>
              </a:buClr>
              <a:buSzPct val="60000"/>
              <a:buFont typeface="Wingdings" pitchFamily="2" charset="2"/>
              <a:buChar char="n"/>
              <a:defRPr>
                <a:latin typeface="FrutigerNext LT Regular" pitchFamily="34" charset="0"/>
              </a:defRPr>
            </a:lvl1pPr>
          </a:lstStyle>
          <a:p>
            <a:pPr eaLnBrk="0" hangingPunct="0">
              <a:defRPr/>
            </a:pPr>
            <a:fld id="{C240B083-533A-4AA6-96C8-2BCC65C4F957}" type="datetime1">
              <a:rPr lang="zh-CN" altLang="en-US" b="0">
                <a:solidFill>
                  <a:srgbClr val="000000"/>
                </a:solidFill>
              </a:rPr>
              <a:pPr eaLnBrk="0" hangingPunct="0">
                <a:defRPr/>
              </a:pPr>
              <a:t>2022/4/12</a:t>
            </a:fld>
            <a:endParaRPr lang="en-US" altLang="zh-CN" b="0">
              <a:solidFill>
                <a:srgbClr val="000000"/>
              </a:solidFill>
            </a:endParaRPr>
          </a:p>
        </p:txBody>
      </p:sp>
    </p:spTree>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7" name="矩形 6"/>
          <p:cNvSpPr/>
          <p:nvPr userDrawn="1"/>
        </p:nvSpPr>
        <p:spPr bwMode="auto">
          <a:xfrm>
            <a:off x="6208116" y="904876"/>
            <a:ext cx="5447449" cy="5305424"/>
          </a:xfrm>
          <a:prstGeom prst="rect">
            <a:avLst/>
          </a:prstGeom>
          <a:noFill/>
          <a:ln w="25400" cap="flat" cmpd="sng" algn="ctr">
            <a:solidFill>
              <a:srgbClr val="99CC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801688">
              <a:buClrTx/>
              <a:buFontTx/>
              <a:buNone/>
            </a:pPr>
            <a:endParaRPr lang="zh-CN" altLang="en-US" smtClean="0">
              <a:solidFill>
                <a:srgbClr val="000000"/>
              </a:solidFill>
              <a:latin typeface="Trebuchet MS" pitchFamily="34" charset="0"/>
              <a:ea typeface="华文细黑" pitchFamily="2" charset="-122"/>
            </a:endParaRPr>
          </a:p>
        </p:txBody>
      </p:sp>
      <p:sp>
        <p:nvSpPr>
          <p:cNvPr id="5" name="矩形 4"/>
          <p:cNvSpPr/>
          <p:nvPr userDrawn="1"/>
        </p:nvSpPr>
        <p:spPr bwMode="auto">
          <a:xfrm>
            <a:off x="571352" y="904876"/>
            <a:ext cx="5459388" cy="5305424"/>
          </a:xfrm>
          <a:prstGeom prst="rect">
            <a:avLst/>
          </a:prstGeom>
          <a:noFill/>
          <a:ln w="25400" cap="flat" cmpd="sng" algn="ctr">
            <a:solidFill>
              <a:srgbClr val="99CC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801688">
              <a:buClrTx/>
              <a:buFontTx/>
              <a:buNone/>
            </a:pPr>
            <a:endParaRPr lang="zh-CN" altLang="en-US" smtClean="0">
              <a:solidFill>
                <a:srgbClr val="000000"/>
              </a:solidFill>
              <a:latin typeface="Trebuchet MS" pitchFamily="34" charset="0"/>
              <a:ea typeface="华文细黑" pitchFamily="2" charset="-122"/>
            </a:endParaRPr>
          </a:p>
        </p:txBody>
      </p:sp>
      <p:sp>
        <p:nvSpPr>
          <p:cNvPr id="2" name="标题 1"/>
          <p:cNvSpPr>
            <a:spLocks noGrp="1"/>
          </p:cNvSpPr>
          <p:nvPr>
            <p:ph type="title"/>
          </p:nvPr>
        </p:nvSpPr>
        <p:spPr/>
        <p:txBody>
          <a:bodyPr/>
          <a:lstStyle>
            <a:lvl1pPr>
              <a:defRPr sz="2800"/>
            </a:lvl1pPr>
          </a:lstStyle>
          <a:p>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98" y="6489700"/>
            <a:ext cx="713151" cy="156966"/>
          </a:xfrm>
          <a:ln/>
        </p:spPr>
        <p:txBody>
          <a:bodyPr/>
          <a:lstStyle>
            <a:lvl1pPr>
              <a:defRPr/>
            </a:lvl1pPr>
          </a:lstStyle>
          <a:p>
            <a:pPr>
              <a:defRPr/>
            </a:pPr>
            <a:r>
              <a:rPr lang="de-DE" altLang="zh-CN">
                <a:solidFill>
                  <a:srgbClr val="000000"/>
                </a:solidFill>
              </a:rPr>
              <a:t>Page </a:t>
            </a:r>
            <a:fld id="{474F06BD-4024-4D54-AE9D-8C5333DEF8AE}"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323460604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icrosoft YaHei" pitchFamily="34" charset="-122"/>
                <a:ea typeface="Microsoft YaHei" pitchFamily="34" charset="-122"/>
              </a:defRPr>
            </a:lvl1pPr>
          </a:lstStyle>
          <a:p>
            <a:r>
              <a:rPr lang="en-US" dirty="0" smtClean="0"/>
              <a:t>Click to edit Master title style</a:t>
            </a:r>
            <a:endParaRPr lang="en-US" dirty="0"/>
          </a:p>
        </p:txBody>
      </p:sp>
      <p:sp>
        <p:nvSpPr>
          <p:cNvPr id="3" name="Content Placeholder 2"/>
          <p:cNvSpPr>
            <a:spLocks noGrp="1"/>
          </p:cNvSpPr>
          <p:nvPr>
            <p:ph idx="1"/>
          </p:nvPr>
        </p:nvSpPr>
        <p:spPr>
          <a:xfrm>
            <a:off x="828913" y="979701"/>
            <a:ext cx="10753699" cy="5146240"/>
          </a:xfrm>
        </p:spPr>
        <p:txBody>
          <a:bodyPr/>
          <a:lstStyle>
            <a:lvl1pPr>
              <a:defRPr b="0">
                <a:latin typeface="Microsoft YaHei" pitchFamily="34" charset="-122"/>
                <a:ea typeface="Microsoft YaHei" pitchFamily="34" charset="-122"/>
              </a:defRPr>
            </a:lvl1pPr>
            <a:lvl2pPr>
              <a:defRPr>
                <a:latin typeface="Microsoft YaHei" pitchFamily="34" charset="-122"/>
                <a:ea typeface="Microsoft YaHei" pitchFamily="34" charset="-122"/>
              </a:defRPr>
            </a:lvl2pPr>
            <a:lvl3pPr>
              <a:defRPr>
                <a:latin typeface="Microsoft YaHei" pitchFamily="34" charset="-122"/>
                <a:ea typeface="Microsoft YaHei" pitchFamily="34" charset="-122"/>
              </a:defRPr>
            </a:lvl3pPr>
            <a:lvl4pPr>
              <a:defRPr>
                <a:latin typeface="Microsoft YaHei" pitchFamily="34" charset="-122"/>
                <a:ea typeface="Microsoft YaHei" pitchFamily="34" charset="-122"/>
              </a:defRPr>
            </a:lvl4pPr>
            <a:lvl5pPr>
              <a:defRPr>
                <a:latin typeface="Microsoft YaHei" pitchFamily="34" charset="-122"/>
                <a:ea typeface="Microsoft YaHei" pitchFamily="34" charset="-122"/>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9"/>
          <p:cNvSpPr>
            <a:spLocks noGrp="1" noChangeArrowheads="1"/>
          </p:cNvSpPr>
          <p:nvPr>
            <p:ph type="dt" sz="half" idx="10"/>
          </p:nvPr>
        </p:nvSpPr>
        <p:spPr>
          <a:xfrm>
            <a:off x="7906154" y="6400804"/>
            <a:ext cx="1409280" cy="1102179"/>
          </a:xfrm>
          <a:prstGeom prst="rect">
            <a:avLst/>
          </a:prstGeom>
          <a:ln/>
        </p:spPr>
        <p:txBody>
          <a:bodyPr/>
          <a:lstStyle>
            <a:lvl1pPr>
              <a:defRPr/>
            </a:lvl1pPr>
          </a:lstStyle>
          <a:p>
            <a:pPr eaLnBrk="0" hangingPunct="0">
              <a:buClrTx/>
              <a:buFontTx/>
              <a:buNone/>
              <a:defRPr/>
            </a:pPr>
            <a:endParaRPr lang="de-DE" b="0">
              <a:solidFill>
                <a:srgbClr val="000000"/>
              </a:solidFill>
              <a:latin typeface="Arial" pitchFamily="34" charset="0"/>
            </a:endParaRPr>
          </a:p>
          <a:p>
            <a:pPr eaLnBrk="0" hangingPunct="0">
              <a:buClrTx/>
              <a:buFontTx/>
              <a:buNone/>
              <a:defRPr/>
            </a:pPr>
            <a:r>
              <a:rPr lang="de-DE" b="0">
                <a:solidFill>
                  <a:srgbClr val="000000"/>
                </a:solidFill>
                <a:latin typeface="Arial" pitchFamily="34" charset="0"/>
              </a:rPr>
              <a:t>Page </a:t>
            </a:r>
            <a:fld id="{D5E8E8DD-49BD-41DF-9BDF-0932466122C8}" type="slidenum">
              <a:rPr lang="de-DE" b="0">
                <a:solidFill>
                  <a:srgbClr val="000000"/>
                </a:solidFill>
                <a:latin typeface="Arial" pitchFamily="34" charset="0"/>
              </a:rPr>
              <a:pPr eaLnBrk="0" hangingPunct="0">
                <a:buClrTx/>
                <a:buFontTx/>
                <a:buNone/>
                <a:defRPr/>
              </a:pPr>
              <a:t>‹#›</a:t>
            </a:fld>
            <a:endParaRPr lang="en-GB" b="0">
              <a:solidFill>
                <a:srgbClr val="000000"/>
              </a:solidFill>
              <a:latin typeface="Arial" pitchFamily="34" charset="0"/>
            </a:endParaRPr>
          </a:p>
        </p:txBody>
      </p:sp>
    </p:spTree>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7099" y="155371"/>
            <a:ext cx="10973117" cy="1143000"/>
          </a:xfrm>
        </p:spPr>
        <p:txBody>
          <a:bodyPr/>
          <a:lstStyle>
            <a:lvl1pPr>
              <a:defRPr sz="2900"/>
            </a:lvl1pPr>
          </a:lstStyle>
          <a:p>
            <a:r>
              <a:rPr lang="zh-CN" altLang="en-US" dirty="0" smtClean="0"/>
              <a:t>单击此处编辑母版标题样式</a:t>
            </a:r>
            <a:endParaRPr lang="zh-CN" altLang="en-US" dirty="0"/>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4537" y="311372"/>
            <a:ext cx="10436683" cy="871537"/>
          </a:xfrm>
          <a:prstGeom prst="rect">
            <a:avLst/>
          </a:prstGeom>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24537" y="1642851"/>
            <a:ext cx="10436683" cy="4194175"/>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581025" y="240457"/>
            <a:ext cx="10907897" cy="1080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dirty="0">
                <a:latin typeface="+mj-lt"/>
                <a:ea typeface="黑体" pitchFamily="49" charset="-122"/>
              </a:defRPr>
            </a:lvl1pPr>
          </a:lstStyle>
          <a:p>
            <a:pPr lvl="0"/>
            <a:r>
              <a:rPr lang="zh-CN" altLang="en-US" dirty="0" smtClean="0"/>
              <a:t>单击此处编辑母版标题样式</a:t>
            </a:r>
            <a:endParaRPr lang="zh-CN" altLang="en-US" dirty="0"/>
          </a:p>
        </p:txBody>
      </p:sp>
    </p:spTree>
    <p:extLst>
      <p:ext uri="{BB962C8B-B14F-4D97-AF65-F5344CB8AC3E}">
        <p14:creationId xmlns:p14="http://schemas.microsoft.com/office/powerpoint/2010/main" val="3663721775"/>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0" y="873130"/>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34" y="5567392"/>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23" y="6205539"/>
            <a:ext cx="2989043"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6" y="4094165"/>
            <a:ext cx="1466138"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93" y="6205566"/>
            <a:ext cx="1707607" cy="288639"/>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70" y="303218"/>
            <a:ext cx="2345436" cy="319417"/>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76"/>
            <a:ext cx="2623455" cy="4105125"/>
          </a:xfrm>
          <a:prstGeom prst="rect">
            <a:avLst/>
          </a:prstGeom>
          <a:noFill/>
          <a:ln w="9525" algn="ctr">
            <a:noFill/>
            <a:miter lim="800000"/>
            <a:headEnd/>
            <a:tailEnd/>
          </a:ln>
          <a:effectLst/>
        </p:spPr>
        <p:txBody>
          <a:bodyPr lIns="87787" tIns="43892" rIns="87787" bIns="43892">
            <a:spAutoFit/>
          </a:bodyPr>
          <a:lstStyle/>
          <a:p>
            <a:pPr algn="r" defTabSz="877615"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615"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615"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615"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615"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19"/>
            <a:ext cx="7072058" cy="1666489"/>
          </a:xfrm>
        </p:spPr>
        <p:txBody>
          <a:bodyPr lIns="87787" tIns="43892" rIns="87787" bIns="4389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2" y="3182209"/>
            <a:ext cx="7073645" cy="864987"/>
          </a:xfrm>
          <a:prstGeom prst="rect">
            <a:avLst/>
          </a:prstGeom>
        </p:spPr>
        <p:txBody>
          <a:bodyPr lIns="87787" tIns="43892" rIns="87787" bIns="4389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1"/>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3300" b="0">
                <a:latin typeface="Corbel" pitchFamily="34" charset="0"/>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882427" y="1600203"/>
            <a:ext cx="10973117" cy="4524375"/>
          </a:xfrm>
          <a:prstGeom prst="rect">
            <a:avLst/>
          </a:prstGeom>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ustDataLst>
      <p:tags r:id="rId1"/>
    </p:custData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84" y="4407469"/>
            <a:ext cx="10363676" cy="136176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84" y="2906043"/>
            <a:ext cx="10363676" cy="1501427"/>
          </a:xfrm>
          <a:prstGeom prst="rect">
            <a:avLst/>
          </a:prstGeom>
        </p:spPr>
        <p:txBody>
          <a:bodyPr anchor="b"/>
          <a:lstStyle>
            <a:lvl1pPr marL="0" indent="0">
              <a:buNone/>
              <a:defRPr sz="2000"/>
            </a:lvl1pPr>
            <a:lvl2pPr marL="457058" indent="0">
              <a:buNone/>
              <a:defRPr sz="1700"/>
            </a:lvl2pPr>
            <a:lvl3pPr marL="914117" indent="0">
              <a:buNone/>
              <a:defRPr sz="1500"/>
            </a:lvl3pPr>
            <a:lvl4pPr marL="1371174" indent="0">
              <a:buNone/>
              <a:defRPr sz="1300"/>
            </a:lvl4pPr>
            <a:lvl5pPr marL="1828231" indent="0">
              <a:buNone/>
              <a:defRPr sz="1300"/>
            </a:lvl5pPr>
            <a:lvl6pPr marL="2285290" indent="0">
              <a:buNone/>
              <a:defRPr sz="1300"/>
            </a:lvl6pPr>
            <a:lvl7pPr marL="2742347" indent="0">
              <a:buNone/>
              <a:defRPr sz="1300"/>
            </a:lvl7pPr>
            <a:lvl8pPr marL="3199405" indent="0">
              <a:buNone/>
              <a:defRPr sz="1300"/>
            </a:lvl8pPr>
            <a:lvl9pPr marL="3656462" indent="0">
              <a:buNone/>
              <a:defRPr sz="1300"/>
            </a:lvl9pPr>
          </a:lstStyle>
          <a:p>
            <a:pPr lvl="0"/>
            <a:r>
              <a:rPr lang="zh-CN" altLang="en-US" smtClean="0"/>
              <a:t>单击此处编辑母版文本样式</a:t>
            </a: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34"/>
            <a:ext cx="5410379" cy="4524915"/>
          </a:xfrm>
          <a:prstGeom prst="rect">
            <a:avLst/>
          </a:prstGeo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163" y="1599834"/>
            <a:ext cx="5410379" cy="4524915"/>
          </a:xfrm>
          <a:prstGeom prst="rect">
            <a:avLst/>
          </a:prstGeo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47" y="274583"/>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61" y="1534758"/>
            <a:ext cx="5386572" cy="639615"/>
          </a:xfrm>
          <a:prstGeom prst="rect">
            <a:avLst/>
          </a:prstGeo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461" y="2174373"/>
            <a:ext cx="5386572" cy="3951960"/>
          </a:xfrm>
          <a:prstGeom prst="rect">
            <a:avLst/>
          </a:prstGeo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4758"/>
            <a:ext cx="5389746" cy="639615"/>
          </a:xfrm>
          <a:prstGeom prst="rect">
            <a:avLst/>
          </a:prstGeo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373"/>
            <a:ext cx="5389746" cy="3951960"/>
          </a:xfrm>
          <a:prstGeom prst="rect">
            <a:avLst/>
          </a:prstGeo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1"/>
            </a:lvl1pPr>
          </a:lstStyle>
          <a:p>
            <a:r>
              <a:rPr lang="zh-CN" altLang="en-US" dirty="0" smtClean="0"/>
              <a:t>单击此处编辑母版标题样式</a:t>
            </a:r>
            <a:endParaRPr lang="zh-CN" altLang="en-US" dirty="0"/>
          </a:p>
        </p:txBody>
      </p:sp>
    </p:spTree>
    <p:custDataLst>
      <p:tags r:id="rId1"/>
    </p:custData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7" name="矩形 6"/>
          <p:cNvSpPr/>
          <p:nvPr userDrawn="1"/>
        </p:nvSpPr>
        <p:spPr bwMode="auto">
          <a:xfrm>
            <a:off x="6208114" y="904881"/>
            <a:ext cx="5447450" cy="5295899"/>
          </a:xfrm>
          <a:prstGeom prst="rect">
            <a:avLst/>
          </a:prstGeom>
          <a:noFill/>
          <a:ln w="25400" cap="flat" cmpd="sng" algn="ctr">
            <a:solidFill>
              <a:srgbClr val="99CC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801688">
              <a:buClrTx/>
              <a:buFontTx/>
              <a:buNone/>
            </a:pPr>
            <a:endParaRPr lang="zh-CN" altLang="en-US" smtClean="0">
              <a:solidFill>
                <a:srgbClr val="000000"/>
              </a:solidFill>
              <a:latin typeface="Trebuchet MS" pitchFamily="34" charset="0"/>
              <a:ea typeface="华文细黑" pitchFamily="2" charset="-122"/>
            </a:endParaRPr>
          </a:p>
        </p:txBody>
      </p:sp>
      <p:sp>
        <p:nvSpPr>
          <p:cNvPr id="2" name="标题 1"/>
          <p:cNvSpPr>
            <a:spLocks noGrp="1"/>
          </p:cNvSpPr>
          <p:nvPr>
            <p:ph type="title"/>
          </p:nvPr>
        </p:nvSpPr>
        <p:spPr/>
        <p:txBody>
          <a:bodyPr/>
          <a:lstStyle>
            <a:lvl1pPr>
              <a:defRPr sz="2800"/>
            </a:lvl1pPr>
          </a:lstStyle>
          <a:p>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98" y="6489700"/>
            <a:ext cx="713151" cy="156966"/>
          </a:xfrm>
          <a:ln/>
        </p:spPr>
        <p:txBody>
          <a:bodyPr/>
          <a:lstStyle>
            <a:lvl1pPr>
              <a:defRPr/>
            </a:lvl1pPr>
          </a:lstStyle>
          <a:p>
            <a:pPr>
              <a:defRPr/>
            </a:pPr>
            <a:r>
              <a:rPr lang="de-DE" altLang="zh-CN">
                <a:solidFill>
                  <a:srgbClr val="000000"/>
                </a:solidFill>
              </a:rPr>
              <a:t>Page </a:t>
            </a:r>
            <a:fld id="{474F06BD-4024-4D54-AE9D-8C5333DEF8AE}" type="slidenum">
              <a:rPr lang="de-DE" altLang="zh-CN">
                <a:solidFill>
                  <a:srgbClr val="000000"/>
                </a:solidFill>
              </a:rPr>
              <a:pPr>
                <a:defRPr/>
              </a:pPr>
              <a:t>‹#›</a:t>
            </a:fld>
            <a:endParaRPr lang="en-GB" altLang="zh-CN">
              <a:solidFill>
                <a:srgbClr val="000000"/>
              </a:solidFill>
            </a:endParaRPr>
          </a:p>
        </p:txBody>
      </p:sp>
      <p:sp>
        <p:nvSpPr>
          <p:cNvPr id="6" name="内容占位符 2"/>
          <p:cNvSpPr>
            <a:spLocks noGrp="1"/>
          </p:cNvSpPr>
          <p:nvPr>
            <p:ph idx="1"/>
          </p:nvPr>
        </p:nvSpPr>
        <p:spPr>
          <a:xfrm>
            <a:off x="575743" y="908053"/>
            <a:ext cx="5441360" cy="5292725"/>
          </a:xfrm>
          <a:ln w="25400" cap="sq">
            <a:solidFill>
              <a:srgbClr val="99CCFF"/>
            </a:solidFill>
            <a:prstDash val="dash"/>
            <a:round/>
          </a:ln>
        </p:spPr>
        <p:txBody>
          <a:bodyPr/>
          <a:lstStyle>
            <a:lvl1pPr>
              <a:defRPr sz="1600"/>
            </a:lvl1pPr>
            <a:lvl2pPr>
              <a:defRPr sz="1400"/>
            </a:lvl2pPr>
            <a:lvl3pPr>
              <a:defRPr sz="1200"/>
            </a:lvl3pPr>
            <a:lvl4pPr>
              <a:defRPr sz="1100"/>
            </a:lvl4pPr>
            <a:lvl5pPr>
              <a:defRPr sz="105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323460604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SP-1">
    <p:spTree>
      <p:nvGrpSpPr>
        <p:cNvPr id="1" name=""/>
        <p:cNvGrpSpPr/>
        <p:nvPr/>
      </p:nvGrpSpPr>
      <p:grpSpPr>
        <a:xfrm>
          <a:off x="0" y="0"/>
          <a:ext cx="0" cy="0"/>
          <a:chOff x="0" y="0"/>
          <a:chExt cx="0" cy="0"/>
        </a:xfrm>
      </p:grpSpPr>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2993"/>
            <a:ext cx="4010568" cy="116178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26" y="272992"/>
            <a:ext cx="6816537" cy="5853345"/>
          </a:xfrm>
          <a:prstGeom prst="rect">
            <a:avLst/>
          </a:prstGeo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4769"/>
            <a:ext cx="4010568" cy="4691564"/>
          </a:xfrm>
          <a:prstGeom prst="rect">
            <a:avLst/>
          </a:prstGeo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57" y="4801105"/>
            <a:ext cx="7314883" cy="5666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57" y="612635"/>
            <a:ext cx="7314883" cy="4115435"/>
          </a:xfrm>
          <a:prstGeom prst="rect">
            <a:avLst/>
          </a:prstGeom>
        </p:spPr>
        <p:txBody>
          <a:bodyPr/>
          <a:lstStyle>
            <a:lvl1pPr marL="0" indent="0">
              <a:buNone/>
              <a:defRPr sz="3200"/>
            </a:lvl1pPr>
            <a:lvl2pPr marL="457058" indent="0">
              <a:buNone/>
              <a:defRPr sz="2900"/>
            </a:lvl2pPr>
            <a:lvl3pPr marL="914117" indent="0">
              <a:buNone/>
              <a:defRPr sz="2400"/>
            </a:lvl3pPr>
            <a:lvl4pPr marL="1371174" indent="0">
              <a:buNone/>
              <a:defRPr sz="2000"/>
            </a:lvl4pPr>
            <a:lvl5pPr marL="1828231" indent="0">
              <a:buNone/>
              <a:defRPr sz="2000"/>
            </a:lvl5pPr>
            <a:lvl6pPr marL="2285290" indent="0">
              <a:buNone/>
              <a:defRPr sz="2000"/>
            </a:lvl6pPr>
            <a:lvl7pPr marL="2742347" indent="0">
              <a:buNone/>
              <a:defRPr sz="2000"/>
            </a:lvl7pPr>
            <a:lvl8pPr marL="3199405" indent="0">
              <a:buNone/>
              <a:defRPr sz="2000"/>
            </a:lvl8pPr>
            <a:lvl9pPr marL="3656462" indent="0">
              <a:buNone/>
              <a:defRPr sz="2000"/>
            </a:lvl9pPr>
          </a:lstStyle>
          <a:p>
            <a:pPr lvl="0"/>
            <a:endParaRPr lang="zh-CN" altLang="en-US" noProof="0"/>
          </a:p>
        </p:txBody>
      </p:sp>
      <p:sp>
        <p:nvSpPr>
          <p:cNvPr id="4" name="文本占位符 3"/>
          <p:cNvSpPr>
            <a:spLocks noGrp="1"/>
          </p:cNvSpPr>
          <p:nvPr>
            <p:ph type="body" sz="half" idx="2"/>
          </p:nvPr>
        </p:nvSpPr>
        <p:spPr>
          <a:xfrm>
            <a:off x="2390157" y="5367711"/>
            <a:ext cx="7314883" cy="804677"/>
          </a:xfrm>
          <a:prstGeom prst="rect">
            <a:avLst/>
          </a:prstGeo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82427" y="1600203"/>
            <a:ext cx="10973117" cy="452437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010" y="274575"/>
            <a:ext cx="2761531"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75"/>
            <a:ext cx="8132232" cy="5850171"/>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420" y="274583"/>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427" y="1599834"/>
            <a:ext cx="10973117" cy="4524915"/>
          </a:xfrm>
          <a:prstGeom prst="rect">
            <a:avLst/>
          </a:prstGeom>
        </p:spPr>
        <p:txBody>
          <a:bodyPr/>
          <a:lstStyle/>
          <a:p>
            <a:pPr lvl="0"/>
            <a:endParaRPr lang="zh-CN" altLang="en-US" noProof="0"/>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3" y="369033"/>
            <a:ext cx="10176934" cy="745784"/>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533" y="1253906"/>
            <a:ext cx="10165683" cy="490938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8000">
    <p:fade thruBlk="1"/>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1861" y="361107"/>
            <a:ext cx="10327540" cy="503473"/>
          </a:xfrm>
          <a:noFill/>
          <a:ln>
            <a:noFill/>
          </a:ln>
          <a:effectLst/>
          <a:extLst/>
        </p:spPr>
        <p:txBody>
          <a:bodyPr lIns="36000" tIns="36000" rIns="36000" bIns="36000" anchor="t">
            <a:spAutoFit/>
          </a:bodyPr>
          <a:lstStyle>
            <a:lvl1pPr>
              <a:defRPr lang="zh-CN" altLang="en-US" sz="2799" b="0" kern="1200">
                <a:latin typeface="FrutigerNext LT Medium" pitchFamily="34" charset="0"/>
              </a:defRPr>
            </a:lvl1pPr>
          </a:lstStyle>
          <a:p>
            <a:pPr lvl="0"/>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10" y="6489729"/>
            <a:ext cx="2796447" cy="455613"/>
          </a:xfrm>
          <a:prstGeom prst="rect">
            <a:avLst/>
          </a:prstGeom>
        </p:spPr>
        <p:txBody>
          <a:bodyPr/>
          <a:lstStyle>
            <a:lvl1pPr fontAlgn="auto">
              <a:spcBef>
                <a:spcPts val="0"/>
              </a:spcBef>
              <a:spcAft>
                <a:spcPts val="0"/>
              </a:spcAft>
              <a:defRPr>
                <a:latin typeface="+mn-lt"/>
                <a:ea typeface="+mn-ea"/>
              </a:defRPr>
            </a:lvl1pPr>
          </a:lstStyle>
          <a:p>
            <a:pPr>
              <a:buClrTx/>
              <a:buFontTx/>
              <a:buNone/>
              <a:defRPr/>
            </a:pPr>
            <a:r>
              <a:rPr lang="de-DE" altLang="zh-CN" b="0">
                <a:solidFill>
                  <a:srgbClr val="000000"/>
                </a:solidFill>
              </a:rPr>
              <a:t>Page </a:t>
            </a:r>
            <a:fld id="{04DB5B59-9FCD-4A19-ABF2-A60B6481EC16}" type="slidenum">
              <a:rPr lang="de-DE" altLang="zh-CN" b="0">
                <a:solidFill>
                  <a:srgbClr val="000000"/>
                </a:solidFill>
              </a:rPr>
              <a:pPr>
                <a:buClrTx/>
                <a:buFontTx/>
                <a:buNone/>
                <a:defRPr/>
              </a:pPr>
              <a:t>‹#›</a:t>
            </a:fld>
            <a:endParaRPr lang="en-GB" altLang="zh-CN" b="0">
              <a:solidFill>
                <a:srgbClr val="000000"/>
              </a:solidFill>
            </a:endParaRPr>
          </a:p>
        </p:txBody>
      </p:sp>
    </p:spTree>
    <p:extLst>
      <p:ext uri="{BB962C8B-B14F-4D97-AF65-F5344CB8AC3E}">
        <p14:creationId xmlns:p14="http://schemas.microsoft.com/office/powerpoint/2010/main" val="2813481731"/>
      </p:ext>
    </p:extLst>
  </p:cSld>
  <p:clrMapOvr>
    <a:masterClrMapping/>
  </p:clrMapOvr>
  <p:transition advClick="0"/>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图片 8" descr="图片1"/>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4"/>
          <p:cNvSpPr txBox="1">
            <a:spLocks noChangeArrowheads="1"/>
          </p:cNvSpPr>
          <p:nvPr userDrawn="1"/>
        </p:nvSpPr>
        <p:spPr bwMode="auto">
          <a:xfrm>
            <a:off x="997005" y="6246841"/>
            <a:ext cx="4138943" cy="24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lgn="l" defTabSz="784225">
              <a:spcBef>
                <a:spcPct val="0"/>
              </a:spcBef>
              <a:defRPr>
                <a:solidFill>
                  <a:schemeClr val="tx1"/>
                </a:solidFill>
                <a:latin typeface="Arial" charset="0"/>
                <a:ea typeface="宋体" pitchFamily="2" charset="-122"/>
              </a:defRPr>
            </a:lvl1pPr>
            <a:lvl2pPr marL="392113" algn="l" defTabSz="784225">
              <a:spcBef>
                <a:spcPct val="0"/>
              </a:spcBef>
              <a:defRPr>
                <a:solidFill>
                  <a:schemeClr val="tx1"/>
                </a:solidFill>
                <a:latin typeface="Arial" charset="0"/>
                <a:ea typeface="宋体" pitchFamily="2" charset="-122"/>
              </a:defRPr>
            </a:lvl2pPr>
            <a:lvl3pPr marL="784225" algn="l" defTabSz="784225">
              <a:spcBef>
                <a:spcPct val="0"/>
              </a:spcBef>
              <a:defRPr>
                <a:solidFill>
                  <a:schemeClr val="tx1"/>
                </a:solidFill>
                <a:latin typeface="Arial" charset="0"/>
                <a:ea typeface="宋体" pitchFamily="2" charset="-122"/>
              </a:defRPr>
            </a:lvl3pPr>
            <a:lvl4pPr marL="1174750" algn="l" defTabSz="784225">
              <a:spcBef>
                <a:spcPct val="0"/>
              </a:spcBef>
              <a:defRPr>
                <a:solidFill>
                  <a:schemeClr val="tx1"/>
                </a:solidFill>
                <a:latin typeface="Arial" charset="0"/>
                <a:ea typeface="宋体" pitchFamily="2" charset="-122"/>
              </a:defRPr>
            </a:lvl4pPr>
            <a:lvl5pPr marL="1566863" algn="l" defTabSz="784225">
              <a:spcBef>
                <a:spcPct val="0"/>
              </a:spcBef>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fontAlgn="t">
              <a:buClrTx/>
              <a:buFontTx/>
              <a:buNone/>
              <a:defRPr/>
            </a:pPr>
            <a:r>
              <a:rPr lang="en-US" altLang="zh-CN" sz="1600" dirty="0">
                <a:solidFill>
                  <a:srgbClr val="000000"/>
                </a:solidFill>
                <a:latin typeface="FrutigerNext LT Bold" pitchFamily="1" charset="0"/>
                <a:ea typeface="MS PGothic" pitchFamily="34" charset="-128"/>
              </a:rPr>
              <a:t>HUAWEI TECHNOLOGIES CO., LTD.</a:t>
            </a:r>
            <a:endParaRPr lang="en-US" altLang="zh-CN" sz="2800" dirty="0">
              <a:solidFill>
                <a:srgbClr val="000000"/>
              </a:solidFill>
              <a:ea typeface="MS PGothic" pitchFamily="34" charset="-128"/>
            </a:endParaRPr>
          </a:p>
        </p:txBody>
      </p:sp>
      <p:sp>
        <p:nvSpPr>
          <p:cNvPr id="4" name="文本框 4"/>
          <p:cNvSpPr txBox="1">
            <a:spLocks noChangeArrowheads="1"/>
          </p:cNvSpPr>
          <p:nvPr userDrawn="1"/>
        </p:nvSpPr>
        <p:spPr bwMode="auto">
          <a:xfrm>
            <a:off x="9565260" y="4143380"/>
            <a:ext cx="1916298" cy="351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4389" tIns="52196" rIns="104389" bIns="52196">
            <a:spAutoFit/>
          </a:bodyPr>
          <a:lstStyle>
            <a:lvl1pPr defTabSz="784225" eaLnBrk="0" hangingPunct="0">
              <a:defRPr sz="2400">
                <a:solidFill>
                  <a:schemeClr val="tx1"/>
                </a:solidFill>
                <a:latin typeface="Arial" charset="0"/>
                <a:ea typeface="MS PGothic" pitchFamily="34" charset="-128"/>
              </a:defRPr>
            </a:lvl1pPr>
            <a:lvl2pPr marL="742950" indent="-285750" defTabSz="784225" eaLnBrk="0" hangingPunct="0">
              <a:defRPr sz="2400">
                <a:solidFill>
                  <a:schemeClr val="tx1"/>
                </a:solidFill>
                <a:latin typeface="Arial" charset="0"/>
                <a:ea typeface="MS PGothic" pitchFamily="34" charset="-128"/>
              </a:defRPr>
            </a:lvl2pPr>
            <a:lvl3pPr marL="1143000" indent="-228600" defTabSz="784225" eaLnBrk="0" hangingPunct="0">
              <a:defRPr sz="2400">
                <a:solidFill>
                  <a:schemeClr val="tx1"/>
                </a:solidFill>
                <a:latin typeface="Arial" charset="0"/>
                <a:ea typeface="MS PGothic" pitchFamily="34" charset="-128"/>
              </a:defRPr>
            </a:lvl3pPr>
            <a:lvl4pPr marL="1600200" indent="-228600" defTabSz="784225" eaLnBrk="0" hangingPunct="0">
              <a:defRPr sz="2400">
                <a:solidFill>
                  <a:schemeClr val="tx1"/>
                </a:solidFill>
                <a:latin typeface="Arial" charset="0"/>
                <a:ea typeface="MS PGothic" pitchFamily="34" charset="-128"/>
              </a:defRPr>
            </a:lvl4pPr>
            <a:lvl5pPr marL="2057400" indent="-228600" defTabSz="784225" eaLnBrk="0" hangingPunct="0">
              <a:defRPr sz="2400">
                <a:solidFill>
                  <a:schemeClr val="tx1"/>
                </a:solidFill>
                <a:latin typeface="Arial" charset="0"/>
                <a:ea typeface="MS PGothic" pitchFamily="34" charset="-128"/>
              </a:defRPr>
            </a:lvl5pPr>
            <a:lvl6pPr marL="2514600" indent="-228600" defTabSz="784225"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784225"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784225"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784225" eaLnBrk="0" fontAlgn="base" hangingPunct="0">
              <a:spcBef>
                <a:spcPct val="0"/>
              </a:spcBef>
              <a:spcAft>
                <a:spcPct val="0"/>
              </a:spcAft>
              <a:defRPr sz="2400">
                <a:solidFill>
                  <a:schemeClr val="tx1"/>
                </a:solidFill>
                <a:latin typeface="Arial" charset="0"/>
                <a:ea typeface="MS PGothic" pitchFamily="34" charset="-128"/>
              </a:defRPr>
            </a:lvl9pPr>
          </a:lstStyle>
          <a:p>
            <a:pPr fontAlgn="t">
              <a:buClrTx/>
              <a:buFontTx/>
              <a:buNone/>
              <a:defRPr/>
            </a:pPr>
            <a:r>
              <a:rPr lang="en-US" altLang="zh-CN" sz="1600" dirty="0">
                <a:solidFill>
                  <a:srgbClr val="FFFFFF"/>
                </a:solidFill>
              </a:rPr>
              <a:t>www.huawei.com</a:t>
            </a:r>
          </a:p>
        </p:txBody>
      </p:sp>
    </p:spTree>
    <p:extLst>
      <p:ext uri="{BB962C8B-B14F-4D97-AF65-F5344CB8AC3E}">
        <p14:creationId xmlns:p14="http://schemas.microsoft.com/office/powerpoint/2010/main" val="1446635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10" name="Freeform 5"/>
          <p:cNvSpPr>
            <a:spLocks/>
          </p:cNvSpPr>
          <p:nvPr userDrawn="1"/>
        </p:nvSpPr>
        <p:spPr bwMode="auto">
          <a:xfrm>
            <a:off x="3175" y="1337376"/>
            <a:ext cx="8862292" cy="3436939"/>
          </a:xfrm>
          <a:custGeom>
            <a:avLst/>
            <a:gdLst>
              <a:gd name="T0" fmla="*/ 2484 w 2783"/>
              <a:gd name="T1" fmla="*/ 1077 h 1077"/>
              <a:gd name="T2" fmla="*/ 2783 w 2783"/>
              <a:gd name="T3" fmla="*/ 0 h 1077"/>
              <a:gd name="T4" fmla="*/ 0 w 2783"/>
              <a:gd name="T5" fmla="*/ 0 h 1077"/>
              <a:gd name="T6" fmla="*/ 0 w 2783"/>
              <a:gd name="T7" fmla="*/ 1077 h 1077"/>
              <a:gd name="T8" fmla="*/ 2484 w 2783"/>
              <a:gd name="T9" fmla="*/ 1077 h 1077"/>
            </a:gdLst>
            <a:ahLst/>
            <a:cxnLst>
              <a:cxn ang="0">
                <a:pos x="T0" y="T1"/>
              </a:cxn>
              <a:cxn ang="0">
                <a:pos x="T2" y="T3"/>
              </a:cxn>
              <a:cxn ang="0">
                <a:pos x="T4" y="T5"/>
              </a:cxn>
              <a:cxn ang="0">
                <a:pos x="T6" y="T7"/>
              </a:cxn>
              <a:cxn ang="0">
                <a:pos x="T8" y="T9"/>
              </a:cxn>
            </a:cxnLst>
            <a:rect l="0" t="0" r="r" b="b"/>
            <a:pathLst>
              <a:path w="2783" h="1077">
                <a:moveTo>
                  <a:pt x="2484" y="1077"/>
                </a:moveTo>
                <a:cubicBezTo>
                  <a:pt x="2695" y="564"/>
                  <a:pt x="2765" y="218"/>
                  <a:pt x="2783" y="0"/>
                </a:cubicBezTo>
                <a:cubicBezTo>
                  <a:pt x="2783" y="0"/>
                  <a:pt x="0" y="0"/>
                  <a:pt x="0" y="0"/>
                </a:cubicBezTo>
                <a:cubicBezTo>
                  <a:pt x="0" y="1077"/>
                  <a:pt x="0" y="1077"/>
                  <a:pt x="0" y="1077"/>
                </a:cubicBezTo>
                <a:cubicBezTo>
                  <a:pt x="0" y="1077"/>
                  <a:pt x="2484" y="1077"/>
                  <a:pt x="2484" y="1077"/>
                </a:cubicBezTo>
                <a:close/>
              </a:path>
            </a:pathLst>
          </a:custGeom>
          <a:blipFill dpi="0" rotWithShape="1">
            <a:blip r:embed="rId2" cstate="email"/>
            <a:srcRect/>
            <a:stretch>
              <a:fillRect/>
            </a:stretch>
          </a:blipFill>
          <a:ln>
            <a:noFill/>
          </a:ln>
        </p:spPr>
        <p:txBody>
          <a:bodyPr vert="horz" wrap="square" lIns="91403" tIns="45702" rIns="91403" bIns="45702" numCol="1" anchor="t" anchorCtr="0" compatLnSpc="1">
            <a:prstTxWarp prst="textNoShape">
              <a:avLst/>
            </a:prstTxWarp>
          </a:bodyPr>
          <a:lstStyle/>
          <a:p>
            <a:endParaRPr lang="zh-CN" altLang="en-US">
              <a:solidFill>
                <a:srgbClr val="000000"/>
              </a:solidFill>
            </a:endParaRPr>
          </a:p>
        </p:txBody>
      </p:sp>
      <p:sp>
        <p:nvSpPr>
          <p:cNvPr id="109" name="Freeform 6"/>
          <p:cNvSpPr>
            <a:spLocks/>
          </p:cNvSpPr>
          <p:nvPr userDrawn="1"/>
        </p:nvSpPr>
        <p:spPr bwMode="auto">
          <a:xfrm>
            <a:off x="8343317" y="1337376"/>
            <a:ext cx="3847099" cy="3436939"/>
          </a:xfrm>
          <a:custGeom>
            <a:avLst/>
            <a:gdLst>
              <a:gd name="T0" fmla="*/ 0 w 1208"/>
              <a:gd name="T1" fmla="*/ 1077 h 1077"/>
              <a:gd name="T2" fmla="*/ 375 w 1208"/>
              <a:gd name="T3" fmla="*/ 0 h 1077"/>
              <a:gd name="T4" fmla="*/ 1208 w 1208"/>
              <a:gd name="T5" fmla="*/ 0 h 1077"/>
              <a:gd name="T6" fmla="*/ 1208 w 1208"/>
              <a:gd name="T7" fmla="*/ 1077 h 1077"/>
              <a:gd name="T8" fmla="*/ 0 w 1208"/>
              <a:gd name="T9" fmla="*/ 1077 h 1077"/>
            </a:gdLst>
            <a:ahLst/>
            <a:cxnLst>
              <a:cxn ang="0">
                <a:pos x="T0" y="T1"/>
              </a:cxn>
              <a:cxn ang="0">
                <a:pos x="T2" y="T3"/>
              </a:cxn>
              <a:cxn ang="0">
                <a:pos x="T4" y="T5"/>
              </a:cxn>
              <a:cxn ang="0">
                <a:pos x="T6" y="T7"/>
              </a:cxn>
              <a:cxn ang="0">
                <a:pos x="T8" y="T9"/>
              </a:cxn>
            </a:cxnLst>
            <a:rect l="0" t="0" r="r" b="b"/>
            <a:pathLst>
              <a:path w="1208" h="1077">
                <a:moveTo>
                  <a:pt x="0" y="1077"/>
                </a:moveTo>
                <a:cubicBezTo>
                  <a:pt x="120" y="501"/>
                  <a:pt x="267" y="176"/>
                  <a:pt x="375" y="0"/>
                </a:cubicBezTo>
                <a:cubicBezTo>
                  <a:pt x="375" y="0"/>
                  <a:pt x="1208" y="0"/>
                  <a:pt x="1208" y="0"/>
                </a:cubicBezTo>
                <a:cubicBezTo>
                  <a:pt x="1208" y="1077"/>
                  <a:pt x="1208" y="1077"/>
                  <a:pt x="1208" y="1077"/>
                </a:cubicBezTo>
                <a:lnTo>
                  <a:pt x="0" y="1077"/>
                </a:lnTo>
                <a:close/>
              </a:path>
            </a:pathLst>
          </a:custGeom>
          <a:gradFill>
            <a:gsLst>
              <a:gs pos="15000">
                <a:schemeClr val="bg1">
                  <a:lumMod val="85000"/>
                </a:schemeClr>
              </a:gs>
              <a:gs pos="80000">
                <a:schemeClr val="bg1">
                  <a:lumMod val="65000"/>
                </a:schemeClr>
              </a:gs>
            </a:gsLst>
            <a:lin ang="5400000" scaled="0"/>
          </a:gradFill>
          <a:ln>
            <a:noFill/>
          </a:ln>
        </p:spPr>
        <p:txBody>
          <a:bodyPr vert="horz" wrap="square" lIns="91403" tIns="45702" rIns="91403" bIns="45702" numCol="1" anchor="t" anchorCtr="0" compatLnSpc="1">
            <a:prstTxWarp prst="textNoShape">
              <a:avLst/>
            </a:prstTxWarp>
          </a:bodyPr>
          <a:lstStyle/>
          <a:p>
            <a:endParaRPr lang="zh-CN" altLang="en-US">
              <a:solidFill>
                <a:srgbClr val="000000"/>
              </a:solidFill>
            </a:endParaRPr>
          </a:p>
        </p:txBody>
      </p:sp>
      <p:sp>
        <p:nvSpPr>
          <p:cNvPr id="111" name="Text Box 7"/>
          <p:cNvSpPr txBox="1">
            <a:spLocks noChangeArrowheads="1"/>
          </p:cNvSpPr>
          <p:nvPr userDrawn="1"/>
        </p:nvSpPr>
        <p:spPr bwMode="auto">
          <a:xfrm>
            <a:off x="9852643" y="4144986"/>
            <a:ext cx="1481981" cy="27697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200" dirty="0" smtClean="0">
                <a:solidFill>
                  <a:srgbClr val="FFFFFF"/>
                </a:solidFill>
                <a:latin typeface="FrutigerNext LT Bold" pitchFamily="34" charset="0"/>
                <a:ea typeface="MS PGothic" pitchFamily="34" charset="-128"/>
              </a:rPr>
              <a:t>www.huawei.com</a:t>
            </a:r>
          </a:p>
        </p:txBody>
      </p:sp>
      <p:sp>
        <p:nvSpPr>
          <p:cNvPr id="68" name="Rectangle 86"/>
          <p:cNvSpPr>
            <a:spLocks noChangeArrowheads="1"/>
          </p:cNvSpPr>
          <p:nvPr userDrawn="1"/>
        </p:nvSpPr>
        <p:spPr bwMode="auto">
          <a:xfrm>
            <a:off x="10401771" y="5527679"/>
            <a:ext cx="955426" cy="998539"/>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7" tIns="45714" rIns="91427" bIns="45714" anchor="ctr"/>
          <a:lstStyle/>
          <a:p>
            <a:endParaRPr lang="zh-CN" altLang="en-US">
              <a:solidFill>
                <a:srgbClr val="000000"/>
              </a:solidFill>
            </a:endParaRPr>
          </a:p>
        </p:txBody>
      </p:sp>
      <p:sp>
        <p:nvSpPr>
          <p:cNvPr id="1508364" name="Rectangle 12"/>
          <p:cNvSpPr>
            <a:spLocks noGrp="1" noChangeArrowheads="1"/>
          </p:cNvSpPr>
          <p:nvPr>
            <p:ph type="ctrTitle"/>
          </p:nvPr>
        </p:nvSpPr>
        <p:spPr>
          <a:xfrm>
            <a:off x="896706" y="2130452"/>
            <a:ext cx="7348212" cy="1470025"/>
          </a:xfrm>
        </p:spPr>
        <p:txBody>
          <a:bodyPr/>
          <a:lstStyle>
            <a:lvl1pPr>
              <a:defRPr sz="4000">
                <a:solidFill>
                  <a:schemeClr val="bg1"/>
                </a:solidFill>
                <a:effectLst>
                  <a:outerShdw blurRad="50800" dist="38100" dir="2700000" algn="tl" rotWithShape="0">
                    <a:prstClr val="black">
                      <a:alpha val="40000"/>
                    </a:prstClr>
                  </a:outerShdw>
                </a:effectLst>
              </a:defRPr>
            </a:lvl1pPr>
          </a:lstStyle>
          <a:p>
            <a:r>
              <a:rPr lang="zh-CN" altLang="en-US" dirty="0" smtClean="0"/>
              <a:t>单击此处编辑母版标题样式</a:t>
            </a:r>
            <a:endParaRPr lang="zh-CN" altLang="en-US" dirty="0"/>
          </a:p>
        </p:txBody>
      </p:sp>
      <p:sp>
        <p:nvSpPr>
          <p:cNvPr id="1508365" name="Rectangle 13"/>
          <p:cNvSpPr>
            <a:spLocks noGrp="1" noChangeArrowheads="1"/>
          </p:cNvSpPr>
          <p:nvPr>
            <p:ph type="subTitle" idx="1"/>
          </p:nvPr>
        </p:nvSpPr>
        <p:spPr>
          <a:xfrm>
            <a:off x="896708" y="4108451"/>
            <a:ext cx="7346624" cy="533400"/>
          </a:xfrm>
        </p:spPr>
        <p:txBody>
          <a:bodyPr anchor="ctr"/>
          <a:lstStyle>
            <a:lvl1pPr marL="0" indent="0">
              <a:buFontTx/>
              <a:buNone/>
              <a:defRPr>
                <a:solidFill>
                  <a:schemeClr val="bg1"/>
                </a:solidFill>
                <a:effectLst>
                  <a:outerShdw blurRad="50800" dist="38100" dir="2700000" algn="tl" rotWithShape="0">
                    <a:prstClr val="black">
                      <a:alpha val="40000"/>
                    </a:prstClr>
                  </a:outerShdw>
                </a:effectLst>
              </a:defRPr>
            </a:lvl1pPr>
          </a:lstStyle>
          <a:p>
            <a:r>
              <a:rPr lang="zh-CN" altLang="en-US" smtClean="0"/>
              <a:t>单击此处编辑母版副标题样式</a:t>
            </a:r>
            <a:endParaRPr lang="zh-CN" altLang="en-US"/>
          </a:p>
        </p:txBody>
      </p:sp>
      <p:sp>
        <p:nvSpPr>
          <p:cNvPr id="1508366" name="Rectangle 14"/>
          <p:cNvSpPr>
            <a:spLocks noChangeArrowheads="1"/>
          </p:cNvSpPr>
          <p:nvPr userDrawn="1"/>
        </p:nvSpPr>
        <p:spPr bwMode="auto">
          <a:xfrm>
            <a:off x="-2459984" y="528639"/>
            <a:ext cx="2459984" cy="5307012"/>
          </a:xfrm>
          <a:prstGeom prst="rect">
            <a:avLst/>
          </a:prstGeom>
          <a:noFill/>
          <a:ln w="9525">
            <a:noFill/>
            <a:miter lim="800000"/>
            <a:headEnd/>
            <a:tailEnd/>
          </a:ln>
          <a:effectLst/>
        </p:spPr>
        <p:txBody>
          <a:bodyPr lIns="87763" tIns="43883" rIns="87763" bIns="43883"/>
          <a:lstStyle/>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英文标题</a:t>
            </a:r>
            <a:r>
              <a:rPr lang="en-US" altLang="zh-CN" sz="1200" b="0" dirty="0">
                <a:solidFill>
                  <a:srgbClr val="F8F8F8"/>
                </a:solidFill>
                <a:ea typeface="华文细黑" pitchFamily="2" charset="-122"/>
                <a:cs typeface="SimSun" pitchFamily="2" charset="-122"/>
              </a:rPr>
              <a:t>:32-35pt  </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48" indent="-342748"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48" indent="-342748"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Medium</a:t>
            </a:r>
          </a:p>
          <a:p>
            <a:pPr marL="342748" indent="-342748"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48" indent="-342748"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中文标题</a:t>
            </a:r>
            <a:r>
              <a:rPr lang="en-US" altLang="zh-CN" sz="1200" b="0" dirty="0">
                <a:solidFill>
                  <a:srgbClr val="F8F8F8"/>
                </a:solidFill>
                <a:ea typeface="华文细黑" pitchFamily="2" charset="-122"/>
                <a:cs typeface="SimSun" pitchFamily="2" charset="-122"/>
              </a:rPr>
              <a:t>:30-32pt  </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黑体</a:t>
            </a:r>
          </a:p>
          <a:p>
            <a:pPr marL="342748" indent="-342748"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48" indent="-342748"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48" indent="-342748"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英文正文</a:t>
            </a:r>
            <a:r>
              <a:rPr lang="en-US" altLang="zh-CN" sz="1200" b="0" dirty="0">
                <a:solidFill>
                  <a:srgbClr val="F8F8F8"/>
                </a:solidFill>
                <a:ea typeface="华文细黑" pitchFamily="2" charset="-122"/>
                <a:cs typeface="SimSun" pitchFamily="2" charset="-122"/>
              </a:rPr>
              <a:t>:20-22pt</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 </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 :18pt  </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48" indent="-342748"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48" indent="-342748"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Regular</a:t>
            </a:r>
          </a:p>
          <a:p>
            <a:pPr marL="342748" indent="-342748"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48" indent="-342748"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中文正文</a:t>
            </a:r>
            <a:r>
              <a:rPr lang="en-US" altLang="zh-CN" sz="1200" b="0" dirty="0">
                <a:solidFill>
                  <a:srgbClr val="F8F8F8"/>
                </a:solidFill>
                <a:ea typeface="华文细黑" pitchFamily="2" charset="-122"/>
                <a:cs typeface="SimSun" pitchFamily="2" charset="-122"/>
              </a:rPr>
              <a:t>:18-20pt</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):18pt </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细黑体 </a:t>
            </a:r>
            <a:endParaRPr lang="zh-CN" altLang="en-US" sz="1200" b="0" dirty="0">
              <a:solidFill>
                <a:srgbClr val="080808"/>
              </a:solidFill>
              <a:ea typeface="华文细黑" pitchFamily="2" charset="-122"/>
              <a:cs typeface="SimSun" pitchFamily="2" charset="-122"/>
            </a:endParaRPr>
          </a:p>
        </p:txBody>
      </p:sp>
      <p:sp>
        <p:nvSpPr>
          <p:cNvPr id="1508367" name="Rectangle 15"/>
          <p:cNvSpPr>
            <a:spLocks noChangeArrowheads="1"/>
          </p:cNvSpPr>
          <p:nvPr userDrawn="1"/>
        </p:nvSpPr>
        <p:spPr bwMode="auto">
          <a:xfrm>
            <a:off x="12358661" y="5444707"/>
            <a:ext cx="1226818" cy="323149"/>
          </a:xfrm>
          <a:prstGeom prst="rect">
            <a:avLst/>
          </a:prstGeom>
          <a:solidFill>
            <a:srgbClr val="F8F8F8"/>
          </a:solidFill>
          <a:ln w="9525" algn="ctr">
            <a:noFill/>
            <a:miter lim="800000"/>
            <a:headEnd/>
            <a:tailEnd/>
          </a:ln>
          <a:effectLst/>
        </p:spPr>
        <p:txBody>
          <a:bodyPr lIns="91387" tIns="45694" rIns="91387" bIns="45694" anchor="ctr">
            <a:spAutoFit/>
          </a:bodyPr>
          <a:lstStyle/>
          <a:p>
            <a:pPr algn="ctr" defTabSz="877500" eaLnBrk="0" hangingPunct="0">
              <a:buClrTx/>
              <a:buFontTx/>
              <a:buNone/>
            </a:pPr>
            <a:endParaRPr lang="zh-CN" altLang="zh-CN" sz="1500" b="0" dirty="0">
              <a:solidFill>
                <a:srgbClr val="000000"/>
              </a:solidFill>
              <a:latin typeface="FrutigerNext LT Regular" pitchFamily="34" charset="0"/>
              <a:ea typeface="MS PGothic" pitchFamily="34" charset="-128"/>
            </a:endParaRPr>
          </a:p>
        </p:txBody>
      </p:sp>
      <p:grpSp>
        <p:nvGrpSpPr>
          <p:cNvPr id="2" name="Group 16"/>
          <p:cNvGrpSpPr>
            <a:grpSpLocks/>
          </p:cNvGrpSpPr>
          <p:nvPr userDrawn="1"/>
        </p:nvGrpSpPr>
        <p:grpSpPr bwMode="auto">
          <a:xfrm>
            <a:off x="12469739" y="5278441"/>
            <a:ext cx="988755" cy="184151"/>
            <a:chOff x="6657" y="3492"/>
            <a:chExt cx="527" cy="121"/>
          </a:xfrm>
        </p:grpSpPr>
        <p:sp>
          <p:nvSpPr>
            <p:cNvPr id="1508369" name="Rectangle 17"/>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endParaRPr lang="zh-CN" altLang="en-US">
                <a:solidFill>
                  <a:srgbClr val="000000"/>
                </a:solidFill>
              </a:endParaRPr>
            </a:p>
          </p:txBody>
        </p:sp>
        <p:sp>
          <p:nvSpPr>
            <p:cNvPr id="1508370" name="Rectangle 18"/>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71" name="Rectangle 19"/>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372" name="Rectangle 20"/>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3" name="Group 21"/>
          <p:cNvGrpSpPr>
            <a:grpSpLocks/>
          </p:cNvGrpSpPr>
          <p:nvPr userDrawn="1"/>
        </p:nvGrpSpPr>
        <p:grpSpPr bwMode="auto">
          <a:xfrm>
            <a:off x="12469739" y="6203976"/>
            <a:ext cx="988755" cy="182563"/>
            <a:chOff x="6657" y="4103"/>
            <a:chExt cx="527" cy="121"/>
          </a:xfrm>
        </p:grpSpPr>
        <p:sp>
          <p:nvSpPr>
            <p:cNvPr id="1508374" name="Rectangle 22"/>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375" name="Rectangle 23"/>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76" name="Rectangle 24"/>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endParaRPr lang="zh-CN" altLang="en-US">
                <a:solidFill>
                  <a:srgbClr val="000000"/>
                </a:solidFill>
              </a:endParaRPr>
            </a:p>
          </p:txBody>
        </p:sp>
        <p:sp>
          <p:nvSpPr>
            <p:cNvPr id="1508377" name="Rectangle 25"/>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endParaRPr lang="zh-CN" altLang="en-US">
                <a:solidFill>
                  <a:srgbClr val="000000"/>
                </a:solidFill>
              </a:endParaRPr>
            </a:p>
          </p:txBody>
        </p:sp>
      </p:grpSp>
      <p:grpSp>
        <p:nvGrpSpPr>
          <p:cNvPr id="4" name="Group 26"/>
          <p:cNvGrpSpPr>
            <a:grpSpLocks/>
          </p:cNvGrpSpPr>
          <p:nvPr userDrawn="1"/>
        </p:nvGrpSpPr>
        <p:grpSpPr bwMode="auto">
          <a:xfrm>
            <a:off x="12469739" y="6450016"/>
            <a:ext cx="988755" cy="182563"/>
            <a:chOff x="6657" y="4266"/>
            <a:chExt cx="527" cy="121"/>
          </a:xfrm>
        </p:grpSpPr>
        <p:sp>
          <p:nvSpPr>
            <p:cNvPr id="1508379" name="Rectangle 27"/>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80" name="Rectangle 28"/>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endParaRPr lang="zh-CN" altLang="en-US">
                <a:solidFill>
                  <a:srgbClr val="000000"/>
                </a:solidFill>
              </a:endParaRPr>
            </a:p>
          </p:txBody>
        </p:sp>
        <p:sp>
          <p:nvSpPr>
            <p:cNvPr id="1508381" name="Rectangle 29"/>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82" name="Rectangle 30"/>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grpSp>
      <p:grpSp>
        <p:nvGrpSpPr>
          <p:cNvPr id="5" name="Group 31"/>
          <p:cNvGrpSpPr>
            <a:grpSpLocks/>
          </p:cNvGrpSpPr>
          <p:nvPr userDrawn="1"/>
        </p:nvGrpSpPr>
        <p:grpSpPr bwMode="auto">
          <a:xfrm>
            <a:off x="12469739" y="5527700"/>
            <a:ext cx="988755" cy="182563"/>
            <a:chOff x="6657" y="3656"/>
            <a:chExt cx="527" cy="121"/>
          </a:xfrm>
        </p:grpSpPr>
        <p:sp>
          <p:nvSpPr>
            <p:cNvPr id="1508384" name="Rectangle 32"/>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385" name="Rectangle 33"/>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86" name="Rectangle 34"/>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387" name="Rectangle 35"/>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grpSp>
        <p:nvGrpSpPr>
          <p:cNvPr id="6" name="Group 36"/>
          <p:cNvGrpSpPr>
            <a:grpSpLocks/>
          </p:cNvGrpSpPr>
          <p:nvPr userDrawn="1"/>
        </p:nvGrpSpPr>
        <p:grpSpPr bwMode="auto">
          <a:xfrm>
            <a:off x="12469739" y="5957891"/>
            <a:ext cx="988755" cy="182563"/>
            <a:chOff x="6657" y="3941"/>
            <a:chExt cx="527" cy="121"/>
          </a:xfrm>
        </p:grpSpPr>
        <p:sp>
          <p:nvSpPr>
            <p:cNvPr id="1508389" name="Rectangle 37"/>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sp>
          <p:nvSpPr>
            <p:cNvPr id="1508390" name="Rectangle 38"/>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sp>
          <p:nvSpPr>
            <p:cNvPr id="1508391" name="Rectangle 39"/>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2" name="Rectangle 40"/>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grpSp>
      <p:grpSp>
        <p:nvGrpSpPr>
          <p:cNvPr id="7" name="Group 41"/>
          <p:cNvGrpSpPr>
            <a:grpSpLocks/>
          </p:cNvGrpSpPr>
          <p:nvPr userDrawn="1"/>
        </p:nvGrpSpPr>
        <p:grpSpPr bwMode="auto">
          <a:xfrm>
            <a:off x="12469739" y="6697666"/>
            <a:ext cx="988755" cy="182563"/>
            <a:chOff x="6657" y="4430"/>
            <a:chExt cx="527" cy="121"/>
          </a:xfrm>
        </p:grpSpPr>
        <p:sp>
          <p:nvSpPr>
            <p:cNvPr id="1508394" name="Rectangle 42"/>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95" name="Rectangle 43"/>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96" name="Rectangle 44"/>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7" name="Rectangle 45"/>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grpSp>
      <p:grpSp>
        <p:nvGrpSpPr>
          <p:cNvPr id="8" name="Group 46"/>
          <p:cNvGrpSpPr>
            <a:grpSpLocks/>
          </p:cNvGrpSpPr>
          <p:nvPr userDrawn="1"/>
        </p:nvGrpSpPr>
        <p:grpSpPr bwMode="auto">
          <a:xfrm>
            <a:off x="12469739" y="5032378"/>
            <a:ext cx="988755" cy="184151"/>
            <a:chOff x="6657" y="3329"/>
            <a:chExt cx="527" cy="122"/>
          </a:xfrm>
        </p:grpSpPr>
        <p:sp>
          <p:nvSpPr>
            <p:cNvPr id="1508399" name="Rectangle 47"/>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0" name="Rectangle 48"/>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401" name="Rectangle 49"/>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02" name="Rectangle 50"/>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9" name="Group 51"/>
          <p:cNvGrpSpPr>
            <a:grpSpLocks/>
          </p:cNvGrpSpPr>
          <p:nvPr userDrawn="1"/>
        </p:nvGrpSpPr>
        <p:grpSpPr bwMode="auto">
          <a:xfrm>
            <a:off x="12469739" y="4600600"/>
            <a:ext cx="988755" cy="182563"/>
            <a:chOff x="6657" y="3043"/>
            <a:chExt cx="527" cy="121"/>
          </a:xfrm>
        </p:grpSpPr>
        <p:sp>
          <p:nvSpPr>
            <p:cNvPr id="1508404" name="Rectangle 52"/>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5" name="Rectangle 53"/>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406" name="Rectangle 54"/>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407" name="Rectangle 55"/>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grpSp>
      <p:grpSp>
        <p:nvGrpSpPr>
          <p:cNvPr id="10" name="Group 56"/>
          <p:cNvGrpSpPr>
            <a:grpSpLocks/>
          </p:cNvGrpSpPr>
          <p:nvPr userDrawn="1"/>
        </p:nvGrpSpPr>
        <p:grpSpPr bwMode="auto">
          <a:xfrm>
            <a:off x="12469739" y="4354516"/>
            <a:ext cx="988755" cy="184151"/>
            <a:chOff x="6657" y="2881"/>
            <a:chExt cx="527" cy="121"/>
          </a:xfrm>
        </p:grpSpPr>
        <p:sp>
          <p:nvSpPr>
            <p:cNvPr id="1508409" name="Rectangle 57"/>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endParaRPr lang="zh-CN" altLang="en-US">
                <a:solidFill>
                  <a:srgbClr val="000000"/>
                </a:solidFill>
              </a:endParaRPr>
            </a:p>
          </p:txBody>
        </p:sp>
        <p:sp>
          <p:nvSpPr>
            <p:cNvPr id="1508410" name="Rectangle 58"/>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endParaRPr lang="zh-CN" altLang="en-US">
                <a:solidFill>
                  <a:srgbClr val="000000"/>
                </a:solidFill>
              </a:endParaRPr>
            </a:p>
          </p:txBody>
        </p:sp>
        <p:sp>
          <p:nvSpPr>
            <p:cNvPr id="1508411" name="Rectangle 59"/>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12" name="Rectangle 60"/>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sp>
        <p:nvSpPr>
          <p:cNvPr id="1508413" name="Rectangle 61"/>
          <p:cNvSpPr>
            <a:spLocks noChangeArrowheads="1"/>
          </p:cNvSpPr>
          <p:nvPr userDrawn="1"/>
        </p:nvSpPr>
        <p:spPr bwMode="auto">
          <a:xfrm>
            <a:off x="12266596" y="2263775"/>
            <a:ext cx="1401397" cy="2654300"/>
          </a:xfrm>
          <a:prstGeom prst="rect">
            <a:avLst/>
          </a:prstGeom>
          <a:noFill/>
          <a:ln w="9525">
            <a:noFill/>
            <a:miter lim="800000"/>
            <a:headEnd/>
            <a:tailEnd/>
          </a:ln>
          <a:effectLst/>
        </p:spPr>
        <p:txBody>
          <a:bodyPr lIns="87763" tIns="43883" rIns="87763" bIns="43883"/>
          <a:lstStyle/>
          <a:p>
            <a:pPr marL="342748" indent="-342748">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配色参考方案：</a:t>
            </a:r>
          </a:p>
          <a:p>
            <a:pPr marL="342748" indent="-342748">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建议同一页面内不超过四种颜色，以下是９组配色方案，同一页面内只选择一组使用。</a:t>
            </a:r>
          </a:p>
          <a:p>
            <a:pPr marL="342748" indent="-342748">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（仅供参考）</a:t>
            </a:r>
          </a:p>
        </p:txBody>
      </p:sp>
      <p:sp>
        <p:nvSpPr>
          <p:cNvPr id="1508414" name="Rectangle 62"/>
          <p:cNvSpPr>
            <a:spLocks noChangeArrowheads="1"/>
          </p:cNvSpPr>
          <p:nvPr userDrawn="1"/>
        </p:nvSpPr>
        <p:spPr bwMode="auto">
          <a:xfrm>
            <a:off x="12266596" y="-61913"/>
            <a:ext cx="1401397" cy="838201"/>
          </a:xfrm>
          <a:prstGeom prst="rect">
            <a:avLst/>
          </a:prstGeom>
          <a:noFill/>
          <a:ln w="9525">
            <a:noFill/>
            <a:miter lim="800000"/>
            <a:headEnd/>
            <a:tailEnd/>
          </a:ln>
          <a:effectLst/>
        </p:spPr>
        <p:txBody>
          <a:bodyPr lIns="87763" tIns="43883" rIns="87763" bIns="43883"/>
          <a:lstStyle/>
          <a:p>
            <a:pPr marL="342748" indent="-342748">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客户或者合作伙伴的标志放在右上角</a:t>
            </a:r>
            <a:r>
              <a:rPr lang="en-US" altLang="zh-CN" sz="1200" b="0" dirty="0">
                <a:solidFill>
                  <a:srgbClr val="F8F8F8"/>
                </a:solidFill>
                <a:latin typeface="华文细黑" pitchFamily="2" charset="-122"/>
                <a:ea typeface="华文细黑" pitchFamily="2" charset="-122"/>
                <a:cs typeface="SimSun" pitchFamily="2" charset="-122"/>
              </a:rPr>
              <a:t>.</a:t>
            </a:r>
          </a:p>
        </p:txBody>
      </p:sp>
      <p:sp>
        <p:nvSpPr>
          <p:cNvPr id="64" name="Rectangle 19"/>
          <p:cNvSpPr>
            <a:spLocks noGrp="1" noChangeArrowheads="1"/>
          </p:cNvSpPr>
          <p:nvPr>
            <p:ph type="dt" sz="quarter" idx="2"/>
          </p:nvPr>
        </p:nvSpPr>
        <p:spPr bwMode="auto">
          <a:xfrm>
            <a:off x="876086" y="479427"/>
            <a:ext cx="1625178" cy="20518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fontAlgn="auto">
              <a:spcBef>
                <a:spcPts val="0"/>
              </a:spcBef>
              <a:spcAft>
                <a:spcPts val="0"/>
              </a:spcAft>
              <a:buClrTx/>
              <a:buFontTx/>
              <a:buNone/>
              <a:defRPr sz="1300">
                <a:latin typeface="+mn-lt"/>
                <a:ea typeface="+mn-ea"/>
              </a:defRPr>
            </a:lvl1pPr>
          </a:lstStyle>
          <a:p>
            <a:pPr>
              <a:defRPr/>
            </a:pPr>
            <a:endParaRPr lang="en-US" altLang="zh-CN" b="0" kern="0" dirty="0">
              <a:solidFill>
                <a:sysClr val="windowText" lastClr="000000"/>
              </a:solidFill>
              <a:latin typeface="FrutigerNext LT Medium"/>
            </a:endParaRPr>
          </a:p>
        </p:txBody>
      </p:sp>
      <p:sp>
        <p:nvSpPr>
          <p:cNvPr id="114" name="Text Box 5"/>
          <p:cNvSpPr txBox="1">
            <a:spLocks noChangeArrowheads="1"/>
          </p:cNvSpPr>
          <p:nvPr userDrawn="1"/>
        </p:nvSpPr>
        <p:spPr bwMode="auto">
          <a:xfrm>
            <a:off x="876075" y="6230942"/>
            <a:ext cx="2932975" cy="20005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91427"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300" dirty="0" smtClean="0">
                <a:solidFill>
                  <a:srgbClr val="000000"/>
                </a:solidFill>
                <a:latin typeface="FrutigerNext LT Bold" pitchFamily="34" charset="0"/>
                <a:ea typeface="MS PGothic" pitchFamily="34" charset="-128"/>
              </a:rPr>
              <a:t>HUAWEI TECHNOLOGIES CO., LTD.</a:t>
            </a:r>
          </a:p>
        </p:txBody>
      </p:sp>
      <p:pic>
        <p:nvPicPr>
          <p:cNvPr id="115" name="Picture 77" descr="Logo"/>
          <p:cNvPicPr>
            <a:picLocks noChangeAspect="1" noChangeArrowheads="1"/>
          </p:cNvPicPr>
          <p:nvPr userDrawn="1"/>
        </p:nvPicPr>
        <p:blipFill>
          <a:blip r:embed="rId3" cstate="email"/>
          <a:srcRect/>
          <a:stretch>
            <a:fillRect/>
          </a:stretch>
        </p:blipFill>
        <p:spPr bwMode="auto">
          <a:xfrm>
            <a:off x="10608103" y="5696826"/>
            <a:ext cx="706255" cy="704851"/>
          </a:xfrm>
          <a:prstGeom prst="rect">
            <a:avLst/>
          </a:prstGeom>
          <a:noFill/>
        </p:spPr>
      </p:pic>
      <p:pic>
        <p:nvPicPr>
          <p:cNvPr id="828420" name="Picture 4"/>
          <p:cNvPicPr>
            <a:picLocks noChangeAspect="1" noChangeArrowheads="1"/>
          </p:cNvPicPr>
          <p:nvPr userDrawn="1"/>
        </p:nvPicPr>
        <p:blipFill>
          <a:blip r:embed="rId4" cstate="email"/>
          <a:srcRect/>
          <a:stretch>
            <a:fillRect/>
          </a:stretch>
        </p:blipFill>
        <p:spPr bwMode="auto">
          <a:xfrm>
            <a:off x="-32164" y="1318989"/>
            <a:ext cx="12224180" cy="3644903"/>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69" name="Freeform 66"/>
          <p:cNvSpPr>
            <a:spLocks/>
          </p:cNvSpPr>
          <p:nvPr userDrawn="1"/>
        </p:nvSpPr>
        <p:spPr bwMode="auto">
          <a:xfrm>
            <a:off x="8830829" y="1321971"/>
            <a:ext cx="1528840" cy="3627405"/>
          </a:xfrm>
          <a:custGeom>
            <a:avLst/>
            <a:gdLst>
              <a:gd name="T0" fmla="*/ 1140 w 1140"/>
              <a:gd name="T1" fmla="*/ 0 h 2400"/>
              <a:gd name="T2" fmla="*/ 660 w 1140"/>
              <a:gd name="T3" fmla="*/ 0 h 2400"/>
              <a:gd name="T4" fmla="*/ 0 w 1140"/>
              <a:gd name="T5" fmla="*/ 2400 h 2400"/>
              <a:gd name="T6" fmla="*/ 294 w 1140"/>
              <a:gd name="T7" fmla="*/ 2400 h 2400"/>
              <a:gd name="T8" fmla="*/ 1140 w 1140"/>
              <a:gd name="T9" fmla="*/ 0 h 2400"/>
            </a:gdLst>
            <a:ahLst/>
            <a:cxnLst>
              <a:cxn ang="0">
                <a:pos x="T0" y="T1"/>
              </a:cxn>
              <a:cxn ang="0">
                <a:pos x="T2" y="T3"/>
              </a:cxn>
              <a:cxn ang="0">
                <a:pos x="T4" y="T5"/>
              </a:cxn>
              <a:cxn ang="0">
                <a:pos x="T6" y="T7"/>
              </a:cxn>
              <a:cxn ang="0">
                <a:pos x="T8" y="T9"/>
              </a:cxn>
            </a:cxnLst>
            <a:rect l="0" t="0" r="r" b="b"/>
            <a:pathLst>
              <a:path w="1140" h="2400">
                <a:moveTo>
                  <a:pt x="1140" y="0"/>
                </a:moveTo>
                <a:cubicBezTo>
                  <a:pt x="1140" y="0"/>
                  <a:pt x="900" y="0"/>
                  <a:pt x="660" y="0"/>
                </a:cubicBezTo>
                <a:cubicBezTo>
                  <a:pt x="594" y="966"/>
                  <a:pt x="0" y="2400"/>
                  <a:pt x="0" y="2400"/>
                </a:cubicBezTo>
                <a:lnTo>
                  <a:pt x="294" y="2400"/>
                </a:lnTo>
                <a:cubicBezTo>
                  <a:pt x="294" y="2400"/>
                  <a:pt x="636" y="720"/>
                  <a:pt x="1140" y="0"/>
                </a:cubicBezTo>
                <a:close/>
              </a:path>
            </a:pathLst>
          </a:custGeom>
          <a:solidFill>
            <a:srgbClr val="FFFFFF">
              <a:alpha val="30000"/>
            </a:srgbClr>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167" tIns="39585" rIns="79167" bIns="39585">
            <a:noAutofit/>
          </a:bodyPr>
          <a:lstStyle/>
          <a:p>
            <a:pPr>
              <a:buClrTx/>
              <a:buFontTx/>
              <a:buNone/>
            </a:pPr>
            <a:endParaRPr lang="en-US" b="0" dirty="0">
              <a:solidFill>
                <a:srgbClr val="000000"/>
              </a:solidFill>
              <a:latin typeface="Calibri" pitchFamily="34" charset="0"/>
              <a:ea typeface="宋体" charset="-122"/>
            </a:endParaRPr>
          </a:p>
        </p:txBody>
      </p:sp>
    </p:spTree>
    <p:extLst>
      <p:ext uri="{BB962C8B-B14F-4D97-AF65-F5344CB8AC3E}">
        <p14:creationId xmlns:p14="http://schemas.microsoft.com/office/powerpoint/2010/main" val="70564694"/>
      </p:ext>
    </p:extLst>
  </p:cSld>
  <p:clrMapOvr>
    <a:masterClrMapping/>
  </p:clrMapOvr>
  <p:transition>
    <p:cu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111" name="Text Box 7"/>
          <p:cNvSpPr txBox="1">
            <a:spLocks noChangeArrowheads="1"/>
          </p:cNvSpPr>
          <p:nvPr userDrawn="1"/>
        </p:nvSpPr>
        <p:spPr bwMode="auto">
          <a:xfrm>
            <a:off x="9852643" y="4144986"/>
            <a:ext cx="1481981" cy="27697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200" dirty="0" smtClean="0">
                <a:solidFill>
                  <a:srgbClr val="FFFFFF"/>
                </a:solidFill>
                <a:latin typeface="FrutigerNext LT Bold" pitchFamily="34" charset="0"/>
                <a:ea typeface="MS PGothic" pitchFamily="34" charset="-128"/>
              </a:rPr>
              <a:t>www.huawei.com</a:t>
            </a:r>
          </a:p>
        </p:txBody>
      </p:sp>
      <p:sp>
        <p:nvSpPr>
          <p:cNvPr id="68" name="Rectangle 86"/>
          <p:cNvSpPr>
            <a:spLocks noChangeArrowheads="1"/>
          </p:cNvSpPr>
          <p:nvPr userDrawn="1"/>
        </p:nvSpPr>
        <p:spPr bwMode="auto">
          <a:xfrm>
            <a:off x="10401771" y="5527679"/>
            <a:ext cx="955426" cy="998539"/>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7" tIns="45714" rIns="91427" bIns="45714" anchor="ctr"/>
          <a:lstStyle/>
          <a:p>
            <a:endParaRPr lang="zh-CN" altLang="en-US">
              <a:solidFill>
                <a:srgbClr val="000000"/>
              </a:solidFill>
            </a:endParaRPr>
          </a:p>
        </p:txBody>
      </p:sp>
      <p:sp>
        <p:nvSpPr>
          <p:cNvPr id="1508364" name="Rectangle 12"/>
          <p:cNvSpPr>
            <a:spLocks noGrp="1" noChangeArrowheads="1"/>
          </p:cNvSpPr>
          <p:nvPr>
            <p:ph type="ctrTitle"/>
          </p:nvPr>
        </p:nvSpPr>
        <p:spPr>
          <a:xfrm>
            <a:off x="896706" y="2130452"/>
            <a:ext cx="7348212" cy="1470025"/>
          </a:xfrm>
        </p:spPr>
        <p:txBody>
          <a:bodyPr/>
          <a:lstStyle>
            <a:lvl1pPr>
              <a:defRPr sz="4000">
                <a:solidFill>
                  <a:schemeClr val="bg1"/>
                </a:solidFill>
                <a:effectLst>
                  <a:outerShdw blurRad="50800" dist="38100" dir="2700000" algn="tl" rotWithShape="0">
                    <a:prstClr val="black">
                      <a:alpha val="40000"/>
                    </a:prstClr>
                  </a:outerShdw>
                </a:effectLst>
              </a:defRPr>
            </a:lvl1pPr>
          </a:lstStyle>
          <a:p>
            <a:r>
              <a:rPr lang="zh-CN" altLang="en-US" dirty="0" smtClean="0"/>
              <a:t>单击此处编辑母版标题样式</a:t>
            </a:r>
            <a:endParaRPr lang="zh-CN" altLang="en-US" dirty="0"/>
          </a:p>
        </p:txBody>
      </p:sp>
      <p:sp>
        <p:nvSpPr>
          <p:cNvPr id="1508365" name="Rectangle 13"/>
          <p:cNvSpPr>
            <a:spLocks noGrp="1" noChangeArrowheads="1"/>
          </p:cNvSpPr>
          <p:nvPr>
            <p:ph type="subTitle" idx="1"/>
          </p:nvPr>
        </p:nvSpPr>
        <p:spPr>
          <a:xfrm>
            <a:off x="896708" y="4108451"/>
            <a:ext cx="7346624" cy="533400"/>
          </a:xfrm>
        </p:spPr>
        <p:txBody>
          <a:bodyPr anchor="ctr"/>
          <a:lstStyle>
            <a:lvl1pPr marL="0" indent="0">
              <a:buFontTx/>
              <a:buNone/>
              <a:defRPr>
                <a:solidFill>
                  <a:schemeClr val="bg1"/>
                </a:solidFill>
                <a:effectLst>
                  <a:outerShdw blurRad="50800" dist="38100" dir="2700000" algn="tl" rotWithShape="0">
                    <a:prstClr val="black">
                      <a:alpha val="40000"/>
                    </a:prstClr>
                  </a:outerShdw>
                </a:effectLst>
              </a:defRPr>
            </a:lvl1pPr>
          </a:lstStyle>
          <a:p>
            <a:r>
              <a:rPr lang="zh-CN" altLang="en-US" smtClean="0"/>
              <a:t>单击此处编辑母版副标题样式</a:t>
            </a:r>
            <a:endParaRPr lang="zh-CN" altLang="en-US"/>
          </a:p>
        </p:txBody>
      </p:sp>
      <p:sp>
        <p:nvSpPr>
          <p:cNvPr id="1508366" name="Rectangle 14"/>
          <p:cNvSpPr>
            <a:spLocks noChangeArrowheads="1"/>
          </p:cNvSpPr>
          <p:nvPr userDrawn="1"/>
        </p:nvSpPr>
        <p:spPr bwMode="auto">
          <a:xfrm>
            <a:off x="-2459984" y="528639"/>
            <a:ext cx="2459984" cy="5307012"/>
          </a:xfrm>
          <a:prstGeom prst="rect">
            <a:avLst/>
          </a:prstGeom>
          <a:noFill/>
          <a:ln w="9525">
            <a:noFill/>
            <a:miter lim="800000"/>
            <a:headEnd/>
            <a:tailEnd/>
          </a:ln>
          <a:effectLst/>
        </p:spPr>
        <p:txBody>
          <a:bodyPr lIns="87763" tIns="43883" rIns="87763" bIns="43883"/>
          <a:lstStyle/>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英文标题</a:t>
            </a:r>
            <a:r>
              <a:rPr lang="en-US" altLang="zh-CN" sz="1200" b="0" dirty="0">
                <a:solidFill>
                  <a:srgbClr val="F8F8F8"/>
                </a:solidFill>
                <a:ea typeface="华文细黑" pitchFamily="2" charset="-122"/>
                <a:cs typeface="SimSun" pitchFamily="2" charset="-122"/>
              </a:rPr>
              <a:t>:32-35pt  </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48" indent="-342748"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48" indent="-342748"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Medium</a:t>
            </a:r>
          </a:p>
          <a:p>
            <a:pPr marL="342748" indent="-342748"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48" indent="-342748"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中文标题</a:t>
            </a:r>
            <a:r>
              <a:rPr lang="en-US" altLang="zh-CN" sz="1200" b="0" dirty="0">
                <a:solidFill>
                  <a:srgbClr val="F8F8F8"/>
                </a:solidFill>
                <a:ea typeface="华文细黑" pitchFamily="2" charset="-122"/>
                <a:cs typeface="SimSun" pitchFamily="2" charset="-122"/>
              </a:rPr>
              <a:t>:30-32pt  </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黑体</a:t>
            </a:r>
          </a:p>
          <a:p>
            <a:pPr marL="342748" indent="-342748"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48" indent="-342748"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48" indent="-342748"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英文正文</a:t>
            </a:r>
            <a:r>
              <a:rPr lang="en-US" altLang="zh-CN" sz="1200" b="0" dirty="0">
                <a:solidFill>
                  <a:srgbClr val="F8F8F8"/>
                </a:solidFill>
                <a:ea typeface="华文细黑" pitchFamily="2" charset="-122"/>
                <a:cs typeface="SimSun" pitchFamily="2" charset="-122"/>
              </a:rPr>
              <a:t>:20-22pt</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 </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 :18pt  </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48" indent="-342748"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48" indent="-342748"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Regular</a:t>
            </a:r>
          </a:p>
          <a:p>
            <a:pPr marL="342748" indent="-342748"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48" indent="-342748"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中文正文</a:t>
            </a:r>
            <a:r>
              <a:rPr lang="en-US" altLang="zh-CN" sz="1200" b="0" dirty="0">
                <a:solidFill>
                  <a:srgbClr val="F8F8F8"/>
                </a:solidFill>
                <a:ea typeface="华文细黑" pitchFamily="2" charset="-122"/>
                <a:cs typeface="SimSun" pitchFamily="2" charset="-122"/>
              </a:rPr>
              <a:t>:18-20pt</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):18pt </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细黑体 </a:t>
            </a:r>
            <a:endParaRPr lang="zh-CN" altLang="en-US" sz="1200" b="0" dirty="0">
              <a:solidFill>
                <a:srgbClr val="080808"/>
              </a:solidFill>
              <a:ea typeface="华文细黑" pitchFamily="2" charset="-122"/>
              <a:cs typeface="SimSun" pitchFamily="2" charset="-122"/>
            </a:endParaRPr>
          </a:p>
        </p:txBody>
      </p:sp>
      <p:sp>
        <p:nvSpPr>
          <p:cNvPr id="1508367" name="Rectangle 15"/>
          <p:cNvSpPr>
            <a:spLocks noChangeArrowheads="1"/>
          </p:cNvSpPr>
          <p:nvPr userDrawn="1"/>
        </p:nvSpPr>
        <p:spPr bwMode="auto">
          <a:xfrm>
            <a:off x="12358661" y="5444707"/>
            <a:ext cx="1226818" cy="323149"/>
          </a:xfrm>
          <a:prstGeom prst="rect">
            <a:avLst/>
          </a:prstGeom>
          <a:solidFill>
            <a:srgbClr val="F8F8F8"/>
          </a:solidFill>
          <a:ln w="9525" algn="ctr">
            <a:noFill/>
            <a:miter lim="800000"/>
            <a:headEnd/>
            <a:tailEnd/>
          </a:ln>
          <a:effectLst/>
        </p:spPr>
        <p:txBody>
          <a:bodyPr lIns="91387" tIns="45694" rIns="91387" bIns="45694" anchor="ctr">
            <a:spAutoFit/>
          </a:bodyPr>
          <a:lstStyle/>
          <a:p>
            <a:pPr algn="ctr" defTabSz="877500" eaLnBrk="0" hangingPunct="0">
              <a:buClrTx/>
              <a:buFontTx/>
              <a:buNone/>
            </a:pPr>
            <a:endParaRPr lang="zh-CN" altLang="zh-CN" sz="1500" b="0" dirty="0">
              <a:solidFill>
                <a:srgbClr val="000000"/>
              </a:solidFill>
              <a:latin typeface="FrutigerNext LT Regular" pitchFamily="34" charset="0"/>
              <a:ea typeface="MS PGothic" pitchFamily="34" charset="-128"/>
            </a:endParaRPr>
          </a:p>
        </p:txBody>
      </p:sp>
      <p:grpSp>
        <p:nvGrpSpPr>
          <p:cNvPr id="2" name="Group 16"/>
          <p:cNvGrpSpPr>
            <a:grpSpLocks/>
          </p:cNvGrpSpPr>
          <p:nvPr userDrawn="1"/>
        </p:nvGrpSpPr>
        <p:grpSpPr bwMode="auto">
          <a:xfrm>
            <a:off x="12469739" y="5278441"/>
            <a:ext cx="988755" cy="184151"/>
            <a:chOff x="6657" y="3492"/>
            <a:chExt cx="527" cy="121"/>
          </a:xfrm>
        </p:grpSpPr>
        <p:sp>
          <p:nvSpPr>
            <p:cNvPr id="1508369" name="Rectangle 17"/>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endParaRPr lang="zh-CN" altLang="en-US">
                <a:solidFill>
                  <a:srgbClr val="000000"/>
                </a:solidFill>
              </a:endParaRPr>
            </a:p>
          </p:txBody>
        </p:sp>
        <p:sp>
          <p:nvSpPr>
            <p:cNvPr id="1508370" name="Rectangle 18"/>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71" name="Rectangle 19"/>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372" name="Rectangle 20"/>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3" name="Group 21"/>
          <p:cNvGrpSpPr>
            <a:grpSpLocks/>
          </p:cNvGrpSpPr>
          <p:nvPr userDrawn="1"/>
        </p:nvGrpSpPr>
        <p:grpSpPr bwMode="auto">
          <a:xfrm>
            <a:off x="12469739" y="6203976"/>
            <a:ext cx="988755" cy="182563"/>
            <a:chOff x="6657" y="4103"/>
            <a:chExt cx="527" cy="121"/>
          </a:xfrm>
        </p:grpSpPr>
        <p:sp>
          <p:nvSpPr>
            <p:cNvPr id="1508374" name="Rectangle 22"/>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375" name="Rectangle 23"/>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76" name="Rectangle 24"/>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endParaRPr lang="zh-CN" altLang="en-US">
                <a:solidFill>
                  <a:srgbClr val="000000"/>
                </a:solidFill>
              </a:endParaRPr>
            </a:p>
          </p:txBody>
        </p:sp>
        <p:sp>
          <p:nvSpPr>
            <p:cNvPr id="1508377" name="Rectangle 25"/>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endParaRPr lang="zh-CN" altLang="en-US">
                <a:solidFill>
                  <a:srgbClr val="000000"/>
                </a:solidFill>
              </a:endParaRPr>
            </a:p>
          </p:txBody>
        </p:sp>
      </p:grpSp>
      <p:grpSp>
        <p:nvGrpSpPr>
          <p:cNvPr id="4" name="Group 26"/>
          <p:cNvGrpSpPr>
            <a:grpSpLocks/>
          </p:cNvGrpSpPr>
          <p:nvPr userDrawn="1"/>
        </p:nvGrpSpPr>
        <p:grpSpPr bwMode="auto">
          <a:xfrm>
            <a:off x="12469739" y="6450016"/>
            <a:ext cx="988755" cy="182563"/>
            <a:chOff x="6657" y="4266"/>
            <a:chExt cx="527" cy="121"/>
          </a:xfrm>
        </p:grpSpPr>
        <p:sp>
          <p:nvSpPr>
            <p:cNvPr id="1508379" name="Rectangle 27"/>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80" name="Rectangle 28"/>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endParaRPr lang="zh-CN" altLang="en-US">
                <a:solidFill>
                  <a:srgbClr val="000000"/>
                </a:solidFill>
              </a:endParaRPr>
            </a:p>
          </p:txBody>
        </p:sp>
        <p:sp>
          <p:nvSpPr>
            <p:cNvPr id="1508381" name="Rectangle 29"/>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82" name="Rectangle 30"/>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grpSp>
      <p:grpSp>
        <p:nvGrpSpPr>
          <p:cNvPr id="5" name="Group 31"/>
          <p:cNvGrpSpPr>
            <a:grpSpLocks/>
          </p:cNvGrpSpPr>
          <p:nvPr userDrawn="1"/>
        </p:nvGrpSpPr>
        <p:grpSpPr bwMode="auto">
          <a:xfrm>
            <a:off x="12469739" y="5527700"/>
            <a:ext cx="988755" cy="182563"/>
            <a:chOff x="6657" y="3656"/>
            <a:chExt cx="527" cy="121"/>
          </a:xfrm>
        </p:grpSpPr>
        <p:sp>
          <p:nvSpPr>
            <p:cNvPr id="1508384" name="Rectangle 32"/>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385" name="Rectangle 33"/>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86" name="Rectangle 34"/>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387" name="Rectangle 35"/>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grpSp>
        <p:nvGrpSpPr>
          <p:cNvPr id="6" name="Group 36"/>
          <p:cNvGrpSpPr>
            <a:grpSpLocks/>
          </p:cNvGrpSpPr>
          <p:nvPr userDrawn="1"/>
        </p:nvGrpSpPr>
        <p:grpSpPr bwMode="auto">
          <a:xfrm>
            <a:off x="12469739" y="5957891"/>
            <a:ext cx="988755" cy="182563"/>
            <a:chOff x="6657" y="3941"/>
            <a:chExt cx="527" cy="121"/>
          </a:xfrm>
        </p:grpSpPr>
        <p:sp>
          <p:nvSpPr>
            <p:cNvPr id="1508389" name="Rectangle 37"/>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sp>
          <p:nvSpPr>
            <p:cNvPr id="1508390" name="Rectangle 38"/>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sp>
          <p:nvSpPr>
            <p:cNvPr id="1508391" name="Rectangle 39"/>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2" name="Rectangle 40"/>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grpSp>
      <p:grpSp>
        <p:nvGrpSpPr>
          <p:cNvPr id="7" name="Group 41"/>
          <p:cNvGrpSpPr>
            <a:grpSpLocks/>
          </p:cNvGrpSpPr>
          <p:nvPr userDrawn="1"/>
        </p:nvGrpSpPr>
        <p:grpSpPr bwMode="auto">
          <a:xfrm>
            <a:off x="12469739" y="6697666"/>
            <a:ext cx="988755" cy="182563"/>
            <a:chOff x="6657" y="4430"/>
            <a:chExt cx="527" cy="121"/>
          </a:xfrm>
        </p:grpSpPr>
        <p:sp>
          <p:nvSpPr>
            <p:cNvPr id="1508394" name="Rectangle 42"/>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95" name="Rectangle 43"/>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96" name="Rectangle 44"/>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7" name="Rectangle 45"/>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grpSp>
      <p:grpSp>
        <p:nvGrpSpPr>
          <p:cNvPr id="8" name="Group 46"/>
          <p:cNvGrpSpPr>
            <a:grpSpLocks/>
          </p:cNvGrpSpPr>
          <p:nvPr userDrawn="1"/>
        </p:nvGrpSpPr>
        <p:grpSpPr bwMode="auto">
          <a:xfrm>
            <a:off x="12469739" y="5032378"/>
            <a:ext cx="988755" cy="184151"/>
            <a:chOff x="6657" y="3329"/>
            <a:chExt cx="527" cy="122"/>
          </a:xfrm>
        </p:grpSpPr>
        <p:sp>
          <p:nvSpPr>
            <p:cNvPr id="1508399" name="Rectangle 47"/>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0" name="Rectangle 48"/>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401" name="Rectangle 49"/>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02" name="Rectangle 50"/>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9" name="Group 51"/>
          <p:cNvGrpSpPr>
            <a:grpSpLocks/>
          </p:cNvGrpSpPr>
          <p:nvPr userDrawn="1"/>
        </p:nvGrpSpPr>
        <p:grpSpPr bwMode="auto">
          <a:xfrm>
            <a:off x="12469739" y="4600600"/>
            <a:ext cx="988755" cy="182563"/>
            <a:chOff x="6657" y="3043"/>
            <a:chExt cx="527" cy="121"/>
          </a:xfrm>
        </p:grpSpPr>
        <p:sp>
          <p:nvSpPr>
            <p:cNvPr id="1508404" name="Rectangle 52"/>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5" name="Rectangle 53"/>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406" name="Rectangle 54"/>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407" name="Rectangle 55"/>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grpSp>
      <p:grpSp>
        <p:nvGrpSpPr>
          <p:cNvPr id="10" name="Group 56"/>
          <p:cNvGrpSpPr>
            <a:grpSpLocks/>
          </p:cNvGrpSpPr>
          <p:nvPr userDrawn="1"/>
        </p:nvGrpSpPr>
        <p:grpSpPr bwMode="auto">
          <a:xfrm>
            <a:off x="12469739" y="4354516"/>
            <a:ext cx="988755" cy="184151"/>
            <a:chOff x="6657" y="2881"/>
            <a:chExt cx="527" cy="121"/>
          </a:xfrm>
        </p:grpSpPr>
        <p:sp>
          <p:nvSpPr>
            <p:cNvPr id="1508409" name="Rectangle 57"/>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endParaRPr lang="zh-CN" altLang="en-US">
                <a:solidFill>
                  <a:srgbClr val="000000"/>
                </a:solidFill>
              </a:endParaRPr>
            </a:p>
          </p:txBody>
        </p:sp>
        <p:sp>
          <p:nvSpPr>
            <p:cNvPr id="1508410" name="Rectangle 58"/>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endParaRPr lang="zh-CN" altLang="en-US">
                <a:solidFill>
                  <a:srgbClr val="000000"/>
                </a:solidFill>
              </a:endParaRPr>
            </a:p>
          </p:txBody>
        </p:sp>
        <p:sp>
          <p:nvSpPr>
            <p:cNvPr id="1508411" name="Rectangle 59"/>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12" name="Rectangle 60"/>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sp>
        <p:nvSpPr>
          <p:cNvPr id="1508413" name="Rectangle 61"/>
          <p:cNvSpPr>
            <a:spLocks noChangeArrowheads="1"/>
          </p:cNvSpPr>
          <p:nvPr userDrawn="1"/>
        </p:nvSpPr>
        <p:spPr bwMode="auto">
          <a:xfrm>
            <a:off x="12266596" y="2263775"/>
            <a:ext cx="1401397" cy="2654300"/>
          </a:xfrm>
          <a:prstGeom prst="rect">
            <a:avLst/>
          </a:prstGeom>
          <a:noFill/>
          <a:ln w="9525">
            <a:noFill/>
            <a:miter lim="800000"/>
            <a:headEnd/>
            <a:tailEnd/>
          </a:ln>
          <a:effectLst/>
        </p:spPr>
        <p:txBody>
          <a:bodyPr lIns="87763" tIns="43883" rIns="87763" bIns="43883"/>
          <a:lstStyle/>
          <a:p>
            <a:pPr marL="342748" indent="-342748">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配色参考方案：</a:t>
            </a:r>
          </a:p>
          <a:p>
            <a:pPr marL="342748" indent="-342748">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建议同一页面内不超过四种颜色，以下是９组配色方案，同一页面内只选择一组使用。</a:t>
            </a:r>
          </a:p>
          <a:p>
            <a:pPr marL="342748" indent="-342748">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（仅供参考）</a:t>
            </a:r>
          </a:p>
        </p:txBody>
      </p:sp>
      <p:sp>
        <p:nvSpPr>
          <p:cNvPr id="1508414" name="Rectangle 62"/>
          <p:cNvSpPr>
            <a:spLocks noChangeArrowheads="1"/>
          </p:cNvSpPr>
          <p:nvPr userDrawn="1"/>
        </p:nvSpPr>
        <p:spPr bwMode="auto">
          <a:xfrm>
            <a:off x="12266596" y="-61913"/>
            <a:ext cx="1401397" cy="838201"/>
          </a:xfrm>
          <a:prstGeom prst="rect">
            <a:avLst/>
          </a:prstGeom>
          <a:noFill/>
          <a:ln w="9525">
            <a:noFill/>
            <a:miter lim="800000"/>
            <a:headEnd/>
            <a:tailEnd/>
          </a:ln>
          <a:effectLst/>
        </p:spPr>
        <p:txBody>
          <a:bodyPr lIns="87763" tIns="43883" rIns="87763" bIns="43883"/>
          <a:lstStyle/>
          <a:p>
            <a:pPr marL="342748" indent="-342748">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客户或者合作伙伴的标志放在右上角</a:t>
            </a:r>
            <a:r>
              <a:rPr lang="en-US" altLang="zh-CN" sz="1200" b="0" dirty="0">
                <a:solidFill>
                  <a:srgbClr val="F8F8F8"/>
                </a:solidFill>
                <a:latin typeface="华文细黑" pitchFamily="2" charset="-122"/>
                <a:ea typeface="华文细黑" pitchFamily="2" charset="-122"/>
                <a:cs typeface="SimSun" pitchFamily="2" charset="-122"/>
              </a:rPr>
              <a:t>.</a:t>
            </a:r>
          </a:p>
        </p:txBody>
      </p:sp>
      <p:sp>
        <p:nvSpPr>
          <p:cNvPr id="64" name="Rectangle 19"/>
          <p:cNvSpPr>
            <a:spLocks noGrp="1" noChangeArrowheads="1"/>
          </p:cNvSpPr>
          <p:nvPr>
            <p:ph type="dt" sz="quarter" idx="2"/>
          </p:nvPr>
        </p:nvSpPr>
        <p:spPr bwMode="auto">
          <a:xfrm>
            <a:off x="876086" y="479427"/>
            <a:ext cx="1625178" cy="20518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fontAlgn="auto">
              <a:spcBef>
                <a:spcPts val="0"/>
              </a:spcBef>
              <a:spcAft>
                <a:spcPts val="0"/>
              </a:spcAft>
              <a:buClrTx/>
              <a:buFontTx/>
              <a:buNone/>
              <a:defRPr sz="1300">
                <a:latin typeface="+mn-lt"/>
                <a:ea typeface="+mn-ea"/>
              </a:defRPr>
            </a:lvl1pPr>
          </a:lstStyle>
          <a:p>
            <a:pPr>
              <a:defRPr/>
            </a:pPr>
            <a:endParaRPr lang="en-US" altLang="zh-CN" b="0" kern="0" dirty="0">
              <a:solidFill>
                <a:sysClr val="windowText" lastClr="000000"/>
              </a:solidFill>
              <a:latin typeface="FrutigerNext LT Medium"/>
            </a:endParaRPr>
          </a:p>
        </p:txBody>
      </p:sp>
      <p:sp>
        <p:nvSpPr>
          <p:cNvPr id="114" name="Text Box 5"/>
          <p:cNvSpPr txBox="1">
            <a:spLocks noChangeArrowheads="1"/>
          </p:cNvSpPr>
          <p:nvPr userDrawn="1"/>
        </p:nvSpPr>
        <p:spPr bwMode="auto">
          <a:xfrm>
            <a:off x="876075" y="6230942"/>
            <a:ext cx="2932975" cy="200055"/>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91427"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300" dirty="0" smtClean="0">
                <a:solidFill>
                  <a:srgbClr val="000000"/>
                </a:solidFill>
                <a:latin typeface="FrutigerNext LT Bold" pitchFamily="34" charset="0"/>
                <a:ea typeface="MS PGothic" pitchFamily="34" charset="-128"/>
              </a:rPr>
              <a:t>HUAWEI TECHNOLOGIES CO., LTD.</a:t>
            </a:r>
          </a:p>
        </p:txBody>
      </p:sp>
      <p:pic>
        <p:nvPicPr>
          <p:cNvPr id="115" name="Picture 77" descr="Logo"/>
          <p:cNvPicPr>
            <a:picLocks noChangeAspect="1" noChangeArrowheads="1"/>
          </p:cNvPicPr>
          <p:nvPr userDrawn="1"/>
        </p:nvPicPr>
        <p:blipFill>
          <a:blip r:embed="rId2" cstate="email"/>
          <a:srcRect/>
          <a:stretch>
            <a:fillRect/>
          </a:stretch>
        </p:blipFill>
        <p:spPr bwMode="auto">
          <a:xfrm>
            <a:off x="10608103" y="5696826"/>
            <a:ext cx="706255" cy="704851"/>
          </a:xfrm>
          <a:prstGeom prst="rect">
            <a:avLst/>
          </a:prstGeom>
          <a:noFill/>
        </p:spPr>
      </p:pic>
    </p:spTree>
    <p:extLst>
      <p:ext uri="{BB962C8B-B14F-4D97-AF65-F5344CB8AC3E}">
        <p14:creationId xmlns:p14="http://schemas.microsoft.com/office/powerpoint/2010/main" val="448315674"/>
      </p:ext>
    </p:extLst>
  </p:cSld>
  <p:clrMapOvr>
    <a:masterClrMapping/>
  </p:clrMapOvr>
  <p:transition>
    <p:cu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070725168"/>
      </p:ext>
    </p:extLst>
  </p:cSld>
  <p:clrMapOvr>
    <a:masterClrMapping/>
  </p:clrMapOvr>
  <p:transition>
    <p:cu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80" y="4406926"/>
            <a:ext cx="10363676"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80" y="2906713"/>
            <a:ext cx="10363676" cy="1500187"/>
          </a:xfrm>
        </p:spPr>
        <p:txBody>
          <a:bodyPr anchor="b"/>
          <a:lstStyle>
            <a:lvl1pPr marL="0" indent="0">
              <a:buNone/>
              <a:defRPr sz="2000"/>
            </a:lvl1pPr>
            <a:lvl2pPr marL="456998" indent="0">
              <a:buNone/>
              <a:defRPr sz="1700"/>
            </a:lvl2pPr>
            <a:lvl3pPr marL="913997" indent="0">
              <a:buNone/>
              <a:defRPr sz="1600"/>
            </a:lvl3pPr>
            <a:lvl4pPr marL="1370995" indent="0">
              <a:buNone/>
              <a:defRPr sz="1300"/>
            </a:lvl4pPr>
            <a:lvl5pPr marL="1827992" indent="0">
              <a:buNone/>
              <a:defRPr sz="1300"/>
            </a:lvl5pPr>
            <a:lvl6pPr marL="2284990" indent="0">
              <a:buNone/>
              <a:defRPr sz="1300"/>
            </a:lvl6pPr>
            <a:lvl7pPr marL="2741988" indent="0">
              <a:buNone/>
              <a:defRPr sz="1300"/>
            </a:lvl7pPr>
            <a:lvl8pPr marL="3198986" indent="0">
              <a:buNone/>
              <a:defRPr sz="1300"/>
            </a:lvl8pPr>
            <a:lvl9pPr marL="3655985" indent="0">
              <a:buNone/>
              <a:defRPr sz="1300"/>
            </a:lvl9pPr>
          </a:lstStyle>
          <a:p>
            <a:pPr lvl="0"/>
            <a:r>
              <a:rPr lang="zh-CN" altLang="en-US" smtClean="0"/>
              <a:t>单击此处编辑母版文本样式</a:t>
            </a:r>
          </a:p>
        </p:txBody>
      </p:sp>
    </p:spTree>
    <p:extLst>
      <p:ext uri="{BB962C8B-B14F-4D97-AF65-F5344CB8AC3E}">
        <p14:creationId xmlns:p14="http://schemas.microsoft.com/office/powerpoint/2010/main" val="1891616757"/>
      </p:ext>
    </p:extLst>
  </p:cSld>
  <p:clrMapOvr>
    <a:masterClrMapping/>
  </p:clrMapOvr>
  <p:transition>
    <p:cu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80849" y="1600206"/>
            <a:ext cx="5410379"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343586" y="1600206"/>
            <a:ext cx="5410379"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919491013"/>
      </p:ext>
    </p:extLst>
  </p:cSld>
  <p:clrMapOvr>
    <a:masterClrMapping/>
  </p:clrMapOvr>
  <p:transition>
    <p:cu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44" y="274637"/>
            <a:ext cx="10973117"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58" y="1535116"/>
            <a:ext cx="5386572" cy="639763"/>
          </a:xfrm>
        </p:spPr>
        <p:txBody>
          <a:bodyPr anchor="b"/>
          <a:lstStyle>
            <a:lvl1pPr marL="0" indent="0">
              <a:buNone/>
              <a:defRPr sz="2400" b="1"/>
            </a:lvl1pPr>
            <a:lvl2pPr marL="456998" indent="0">
              <a:buNone/>
              <a:defRPr sz="2000" b="1"/>
            </a:lvl2pPr>
            <a:lvl3pPr marL="913997" indent="0">
              <a:buNone/>
              <a:defRPr sz="1700" b="1"/>
            </a:lvl3pPr>
            <a:lvl4pPr marL="1370995" indent="0">
              <a:buNone/>
              <a:defRPr sz="1600" b="1"/>
            </a:lvl4pPr>
            <a:lvl5pPr marL="1827992" indent="0">
              <a:buNone/>
              <a:defRPr sz="1600" b="1"/>
            </a:lvl5pPr>
            <a:lvl6pPr marL="2284990" indent="0">
              <a:buNone/>
              <a:defRPr sz="1600" b="1"/>
            </a:lvl6pPr>
            <a:lvl7pPr marL="2741988" indent="0">
              <a:buNone/>
              <a:defRPr sz="1600" b="1"/>
            </a:lvl7pPr>
            <a:lvl8pPr marL="3198986" indent="0">
              <a:buNone/>
              <a:defRPr sz="1600" b="1"/>
            </a:lvl8pPr>
            <a:lvl9pPr marL="3655985"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458" y="2174875"/>
            <a:ext cx="5386572"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5116"/>
            <a:ext cx="5389746" cy="639763"/>
          </a:xfrm>
        </p:spPr>
        <p:txBody>
          <a:bodyPr anchor="b"/>
          <a:lstStyle>
            <a:lvl1pPr marL="0" indent="0">
              <a:buNone/>
              <a:defRPr sz="2400" b="1"/>
            </a:lvl1pPr>
            <a:lvl2pPr marL="456998" indent="0">
              <a:buNone/>
              <a:defRPr sz="2000" b="1"/>
            </a:lvl2pPr>
            <a:lvl3pPr marL="913997" indent="0">
              <a:buNone/>
              <a:defRPr sz="1700" b="1"/>
            </a:lvl3pPr>
            <a:lvl4pPr marL="1370995" indent="0">
              <a:buNone/>
              <a:defRPr sz="1600" b="1"/>
            </a:lvl4pPr>
            <a:lvl5pPr marL="1827992" indent="0">
              <a:buNone/>
              <a:defRPr sz="1600" b="1"/>
            </a:lvl5pPr>
            <a:lvl6pPr marL="2284990" indent="0">
              <a:buNone/>
              <a:defRPr sz="1600" b="1"/>
            </a:lvl6pPr>
            <a:lvl7pPr marL="2741988" indent="0">
              <a:buNone/>
              <a:defRPr sz="1600" b="1"/>
            </a:lvl7pPr>
            <a:lvl8pPr marL="3198986" indent="0">
              <a:buNone/>
              <a:defRPr sz="1600" b="1"/>
            </a:lvl8pPr>
            <a:lvl9pPr marL="3655985"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875"/>
            <a:ext cx="5389746"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949730694"/>
      </p:ext>
    </p:extLst>
  </p:cSld>
  <p:clrMapOvr>
    <a:masterClrMapping/>
  </p:clrMapOvr>
  <p:transition>
    <p:cu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05456844"/>
      </p:ext>
    </p:extLst>
  </p:cSld>
  <p:clrMapOvr>
    <a:masterClrMapping/>
  </p:clrMapOvr>
  <p:transition>
    <p:cu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637409"/>
      </p:ext>
    </p:extLst>
  </p:cSld>
  <p:clrMapOvr>
    <a:masterClrMapping/>
  </p:clrMapOvr>
  <p:transition>
    <p:cu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3051"/>
            <a:ext cx="4010568"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25" y="273055"/>
            <a:ext cx="68165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5104"/>
            <a:ext cx="4010568" cy="4691063"/>
          </a:xfrm>
        </p:spPr>
        <p:txBody>
          <a:bodyPr/>
          <a:lstStyle>
            <a:lvl1pPr marL="0" indent="0">
              <a:buNone/>
              <a:defRPr sz="1300"/>
            </a:lvl1pPr>
            <a:lvl2pPr marL="456998" indent="0">
              <a:buNone/>
              <a:defRPr sz="1200"/>
            </a:lvl2pPr>
            <a:lvl3pPr marL="913997" indent="0">
              <a:buNone/>
              <a:defRPr sz="900"/>
            </a:lvl3pPr>
            <a:lvl4pPr marL="1370995" indent="0">
              <a:buNone/>
              <a:defRPr sz="900"/>
            </a:lvl4pPr>
            <a:lvl5pPr marL="1827992" indent="0">
              <a:buNone/>
              <a:defRPr sz="900"/>
            </a:lvl5pPr>
            <a:lvl6pPr marL="2284990" indent="0">
              <a:buNone/>
              <a:defRPr sz="900"/>
            </a:lvl6pPr>
            <a:lvl7pPr marL="2741988" indent="0">
              <a:buNone/>
              <a:defRPr sz="900"/>
            </a:lvl7pPr>
            <a:lvl8pPr marL="3198986" indent="0">
              <a:buNone/>
              <a:defRPr sz="900"/>
            </a:lvl8pPr>
            <a:lvl9pPr marL="3655985"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828086947"/>
      </p:ext>
    </p:extLst>
  </p:cSld>
  <p:clrMapOvr>
    <a:masterClrMapping/>
  </p:clrMapOvr>
  <p:transition>
    <p:cu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56" y="4800603"/>
            <a:ext cx="7314883"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56" y="612775"/>
            <a:ext cx="7314883" cy="4114800"/>
          </a:xfrm>
        </p:spPr>
        <p:txBody>
          <a:bodyPr/>
          <a:lstStyle>
            <a:lvl1pPr marL="0" indent="0">
              <a:buNone/>
              <a:defRPr sz="3200"/>
            </a:lvl1pPr>
            <a:lvl2pPr marL="456998" indent="0">
              <a:buNone/>
              <a:defRPr sz="2800"/>
            </a:lvl2pPr>
            <a:lvl3pPr marL="913997" indent="0">
              <a:buNone/>
              <a:defRPr sz="2400"/>
            </a:lvl3pPr>
            <a:lvl4pPr marL="1370995" indent="0">
              <a:buNone/>
              <a:defRPr sz="2000"/>
            </a:lvl4pPr>
            <a:lvl5pPr marL="1827992" indent="0">
              <a:buNone/>
              <a:defRPr sz="2000"/>
            </a:lvl5pPr>
            <a:lvl6pPr marL="2284990" indent="0">
              <a:buNone/>
              <a:defRPr sz="2000"/>
            </a:lvl6pPr>
            <a:lvl7pPr marL="2741988" indent="0">
              <a:buNone/>
              <a:defRPr sz="2000"/>
            </a:lvl7pPr>
            <a:lvl8pPr marL="3198986" indent="0">
              <a:buNone/>
              <a:defRPr sz="2000"/>
            </a:lvl8pPr>
            <a:lvl9pPr marL="3655985" indent="0">
              <a:buNone/>
              <a:defRPr sz="2000"/>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2390156" y="5367341"/>
            <a:ext cx="7314883" cy="804863"/>
          </a:xfrm>
        </p:spPr>
        <p:txBody>
          <a:bodyPr/>
          <a:lstStyle>
            <a:lvl1pPr marL="0" indent="0">
              <a:buNone/>
              <a:defRPr sz="1300"/>
            </a:lvl1pPr>
            <a:lvl2pPr marL="456998" indent="0">
              <a:buNone/>
              <a:defRPr sz="1200"/>
            </a:lvl2pPr>
            <a:lvl3pPr marL="913997" indent="0">
              <a:buNone/>
              <a:defRPr sz="900"/>
            </a:lvl3pPr>
            <a:lvl4pPr marL="1370995" indent="0">
              <a:buNone/>
              <a:defRPr sz="900"/>
            </a:lvl4pPr>
            <a:lvl5pPr marL="1827992" indent="0">
              <a:buNone/>
              <a:defRPr sz="900"/>
            </a:lvl5pPr>
            <a:lvl6pPr marL="2284990" indent="0">
              <a:buNone/>
              <a:defRPr sz="900"/>
            </a:lvl6pPr>
            <a:lvl7pPr marL="2741988" indent="0">
              <a:buNone/>
              <a:defRPr sz="900"/>
            </a:lvl7pPr>
            <a:lvl8pPr marL="3198986" indent="0">
              <a:buNone/>
              <a:defRPr sz="900"/>
            </a:lvl8pPr>
            <a:lvl9pPr marL="3655985"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268802901"/>
      </p:ext>
    </p:extLst>
  </p:cSld>
  <p:clrMapOvr>
    <a:masterClrMapping/>
  </p:clrMapOvr>
  <p:transition>
    <p:cu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92" y="4406902"/>
            <a:ext cx="10363200" cy="1362076"/>
          </a:xfrm>
        </p:spPr>
        <p:txBody>
          <a:bodyPr anchor="t"/>
          <a:lstStyle>
            <a:lvl1pPr algn="l">
              <a:defRPr sz="4000" b="0" cap="all"/>
            </a:lvl1pPr>
          </a:lstStyle>
          <a:p>
            <a:r>
              <a:rPr lang="zh-CN" altLang="en-US" smtClean="0"/>
              <a:t>单击此处编辑母版标题样式</a:t>
            </a:r>
            <a:endParaRPr lang="zh-CN" altLang="en-US" dirty="0"/>
          </a:p>
        </p:txBody>
      </p:sp>
      <p:sp>
        <p:nvSpPr>
          <p:cNvPr id="3" name="文本占位符 2"/>
          <p:cNvSpPr>
            <a:spLocks noGrp="1"/>
          </p:cNvSpPr>
          <p:nvPr>
            <p:ph type="body" idx="1"/>
          </p:nvPr>
        </p:nvSpPr>
        <p:spPr>
          <a:xfrm>
            <a:off x="963092" y="2906713"/>
            <a:ext cx="10363200" cy="1500187"/>
          </a:xfrm>
        </p:spPr>
        <p:txBody>
          <a:bodyPr anchor="b"/>
          <a:lstStyle>
            <a:lvl1pPr marL="0" indent="0">
              <a:buNone/>
              <a:defRPr sz="2100"/>
            </a:lvl1pPr>
            <a:lvl2pPr marL="457136" indent="0">
              <a:buNone/>
              <a:defRPr sz="1800"/>
            </a:lvl2pPr>
            <a:lvl3pPr marL="914271" indent="0">
              <a:buNone/>
              <a:defRPr sz="1500"/>
            </a:lvl3pPr>
            <a:lvl4pPr marL="1371408" indent="0">
              <a:buNone/>
              <a:defRPr sz="1400"/>
            </a:lvl4pPr>
            <a:lvl5pPr marL="1828543" indent="0">
              <a:buNone/>
              <a:defRPr sz="1400"/>
            </a:lvl5pPr>
            <a:lvl6pPr marL="2285679" indent="0">
              <a:buNone/>
              <a:defRPr sz="1400"/>
            </a:lvl6pPr>
            <a:lvl7pPr marL="2742814" indent="0">
              <a:buNone/>
              <a:defRPr sz="1400"/>
            </a:lvl7pPr>
            <a:lvl8pPr marL="3199951" indent="0">
              <a:buNone/>
              <a:defRPr sz="1400"/>
            </a:lvl8pPr>
            <a:lvl9pPr marL="3657086" indent="0">
              <a:buNone/>
              <a:defRPr sz="1400"/>
            </a:lvl9pPr>
          </a:lstStyle>
          <a:p>
            <a:pPr lvl="0"/>
            <a:r>
              <a:rPr lang="zh-CN" altLang="en-US" smtClean="0"/>
              <a:t>单击此处编辑母版文本样式</a:t>
            </a:r>
          </a:p>
        </p:txBody>
      </p:sp>
      <p:sp>
        <p:nvSpPr>
          <p:cNvPr id="4" name="Rectangle 10"/>
          <p:cNvSpPr>
            <a:spLocks noGrp="1" noChangeArrowheads="1"/>
          </p:cNvSpPr>
          <p:nvPr>
            <p:ph type="dt" sz="half" idx="10"/>
          </p:nvPr>
        </p:nvSpPr>
        <p:spPr>
          <a:xfrm>
            <a:off x="8481498" y="6489700"/>
            <a:ext cx="713151" cy="156966"/>
          </a:xfrm>
          <a:prstGeom prst="rect">
            <a:avLst/>
          </a:prstGeom>
          <a:ln/>
        </p:spPr>
        <p:txBody>
          <a:bodyPr/>
          <a:lstStyle>
            <a:lvl1pPr>
              <a:defRPr/>
            </a:lvl1pPr>
          </a:lstStyle>
          <a:p>
            <a:pPr>
              <a:defRPr/>
            </a:pPr>
            <a:r>
              <a:rPr lang="de-DE" altLang="zh-CN">
                <a:solidFill>
                  <a:srgbClr val="000000"/>
                </a:solidFill>
              </a:rPr>
              <a:t>Page </a:t>
            </a:r>
            <a:fld id="{5F723CC7-2F2B-4B61-8F52-B77C18FEEC2F}" type="slidenum">
              <a:rPr lang="de-DE" altLang="zh-CN">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109849993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30719744"/>
      </p:ext>
    </p:extLst>
  </p:cSld>
  <p:clrMapOvr>
    <a:masterClrMapping/>
  </p:clrMapOvr>
  <p:transition>
    <p:cu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11478" y="274641"/>
            <a:ext cx="2742486"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80849" y="274641"/>
            <a:ext cx="807827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43205798"/>
      </p:ext>
    </p:extLst>
  </p:cSld>
  <p:clrMapOvr>
    <a:masterClrMapping/>
  </p:clrMapOvr>
  <p:transition>
    <p:cu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1854" y="361107"/>
            <a:ext cx="10327540" cy="503473"/>
          </a:xfrm>
          <a:noFill/>
          <a:ln>
            <a:noFill/>
          </a:ln>
          <a:effectLst/>
          <a:extLst/>
        </p:spPr>
        <p:txBody>
          <a:bodyPr lIns="35995" tIns="35995" rIns="35995" bIns="35995" anchor="t">
            <a:spAutoFit/>
          </a:bodyPr>
          <a:lstStyle>
            <a:lvl1pPr>
              <a:defRPr lang="zh-CN" altLang="en-US" sz="2800" b="0" kern="1200">
                <a:latin typeface="FrutigerNext LT Medium" pitchFamily="34" charset="0"/>
              </a:defRPr>
            </a:lvl1pPr>
          </a:lstStyle>
          <a:p>
            <a:pPr lvl="0"/>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04" y="6489718"/>
            <a:ext cx="2796447" cy="455613"/>
          </a:xfrm>
          <a:prstGeom prst="rect">
            <a:avLst/>
          </a:prstGeom>
        </p:spPr>
        <p:txBody>
          <a:bodyPr lIns="91427" tIns="45714" rIns="91427" bIns="45714"/>
          <a:lstStyle>
            <a:lvl1pPr fontAlgn="auto">
              <a:spcBef>
                <a:spcPts val="0"/>
              </a:spcBef>
              <a:spcAft>
                <a:spcPts val="0"/>
              </a:spcAft>
              <a:defRPr>
                <a:latin typeface="+mn-lt"/>
                <a:ea typeface="+mn-ea"/>
              </a:defRPr>
            </a:lvl1pPr>
          </a:lstStyle>
          <a:p>
            <a:pPr>
              <a:buClrTx/>
              <a:buFontTx/>
              <a:buNone/>
              <a:defRPr/>
            </a:pPr>
            <a:r>
              <a:rPr lang="de-DE" altLang="zh-CN" b="0">
                <a:solidFill>
                  <a:srgbClr val="000000"/>
                </a:solidFill>
              </a:rPr>
              <a:t>Page </a:t>
            </a:r>
            <a:fld id="{04DB5B59-9FCD-4A19-ABF2-A60B6481EC16}" type="slidenum">
              <a:rPr lang="de-DE" altLang="zh-CN" b="0">
                <a:solidFill>
                  <a:srgbClr val="000000"/>
                </a:solidFill>
              </a:rPr>
              <a:pPr>
                <a:buClrTx/>
                <a:buFontTx/>
                <a:buNone/>
                <a:defRPr/>
              </a:pPr>
              <a:t>‹#›</a:t>
            </a:fld>
            <a:endParaRPr lang="en-GB" altLang="zh-CN" b="0">
              <a:solidFill>
                <a:srgbClr val="000000"/>
              </a:solidFill>
            </a:endParaRPr>
          </a:p>
        </p:txBody>
      </p:sp>
    </p:spTree>
    <p:extLst>
      <p:ext uri="{BB962C8B-B14F-4D97-AF65-F5344CB8AC3E}">
        <p14:creationId xmlns:p14="http://schemas.microsoft.com/office/powerpoint/2010/main" val="3056143011"/>
      </p:ext>
    </p:extLst>
  </p:cSld>
  <p:clrMapOvr>
    <a:masterClrMapping/>
  </p:clrMapOvr>
  <p:transition advClick="0"/>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0" y="873131"/>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27" y="5567392"/>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21" y="6205541"/>
            <a:ext cx="2989019" cy="288672"/>
          </a:xfrm>
          <a:prstGeom prst="rect">
            <a:avLst/>
          </a:prstGeom>
          <a:noFill/>
          <a:ln w="9525">
            <a:noFill/>
            <a:miter lim="800000"/>
            <a:headEnd/>
            <a:tailEnd/>
          </a:ln>
        </p:spPr>
        <p:txBody>
          <a:bodyPr wrap="none" lIns="87759" tIns="43880" rIns="87759" bIns="43880">
            <a:spAutoFit/>
          </a:bodyPr>
          <a:lstStyle/>
          <a:p>
            <a:pPr defTabSz="877491"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7" y="4094166"/>
            <a:ext cx="1466114" cy="288672"/>
          </a:xfrm>
          <a:prstGeom prst="rect">
            <a:avLst/>
          </a:prstGeom>
          <a:noFill/>
          <a:ln w="9525">
            <a:noFill/>
            <a:miter lim="800000"/>
            <a:headEnd/>
            <a:tailEnd/>
          </a:ln>
        </p:spPr>
        <p:txBody>
          <a:bodyPr wrap="none" lIns="87759" tIns="43880" rIns="87759" bIns="43880">
            <a:spAutoFit/>
          </a:bodyPr>
          <a:lstStyle/>
          <a:p>
            <a:pPr defTabSz="877491"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88" y="6205565"/>
            <a:ext cx="1707583" cy="288625"/>
          </a:xfrm>
          <a:prstGeom prst="rect">
            <a:avLst/>
          </a:prstGeom>
          <a:noFill/>
          <a:ln w="9525" algn="ctr">
            <a:noFill/>
            <a:miter lim="800000"/>
            <a:headEnd/>
            <a:tailEnd/>
          </a:ln>
          <a:effectLst/>
        </p:spPr>
        <p:txBody>
          <a:bodyPr wrap="none" lIns="87723" tIns="43857" rIns="87723" bIns="43857">
            <a:spAutoFit/>
          </a:bodyPr>
          <a:lstStyle/>
          <a:p>
            <a:pPr defTabSz="877491"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63" y="303223"/>
            <a:ext cx="2345412" cy="319403"/>
          </a:xfrm>
          <a:prstGeom prst="rect">
            <a:avLst/>
          </a:prstGeom>
          <a:noFill/>
          <a:ln w="9525" algn="ctr">
            <a:noFill/>
            <a:miter lim="800000"/>
            <a:headEnd/>
            <a:tailEnd/>
          </a:ln>
          <a:effectLst/>
        </p:spPr>
        <p:txBody>
          <a:bodyPr wrap="none" lIns="87723" tIns="43857" rIns="87723" bIns="43857">
            <a:spAutoFit/>
          </a:bodyPr>
          <a:lstStyle/>
          <a:p>
            <a:pPr defTabSz="877491"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78"/>
            <a:ext cx="2623455" cy="4105111"/>
          </a:xfrm>
          <a:prstGeom prst="rect">
            <a:avLst/>
          </a:prstGeom>
          <a:noFill/>
          <a:ln w="9525" algn="ctr">
            <a:noFill/>
            <a:miter lim="800000"/>
            <a:headEnd/>
            <a:tailEnd/>
          </a:ln>
          <a:effectLst/>
        </p:spPr>
        <p:txBody>
          <a:bodyPr lIns="87775" tIns="43885" rIns="87775" bIns="43885">
            <a:spAutoFit/>
          </a:bodyPr>
          <a:lstStyle/>
          <a:p>
            <a:pPr algn="r" defTabSz="877491"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491"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491"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491"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491"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491"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491" eaLnBrk="0" hangingPunct="0">
              <a:lnSpc>
                <a:spcPct val="125000"/>
              </a:lnSpc>
              <a:buClrTx/>
              <a:buFontTx/>
              <a:buNone/>
              <a:defRPr/>
            </a:pPr>
            <a:endParaRPr lang="zh-CN" altLang="en-US" sz="1200" b="0" dirty="0">
              <a:solidFill>
                <a:srgbClr val="FFFFFF"/>
              </a:solidFill>
              <a:ea typeface="华文细黑" pitchFamily="2" charset="-122"/>
            </a:endParaRPr>
          </a:p>
          <a:p>
            <a:pPr algn="r" defTabSz="877491" eaLnBrk="0" hangingPunct="0">
              <a:lnSpc>
                <a:spcPct val="125000"/>
              </a:lnSpc>
              <a:buClrTx/>
              <a:buFontTx/>
              <a:buNone/>
              <a:defRPr/>
            </a:pPr>
            <a:endParaRPr lang="zh-CN" altLang="en-US" sz="1200" b="0" dirty="0">
              <a:solidFill>
                <a:srgbClr val="FFFFFF"/>
              </a:solidFill>
              <a:ea typeface="华文细黑" pitchFamily="2" charset="-122"/>
            </a:endParaRPr>
          </a:p>
          <a:p>
            <a:pPr algn="r" defTabSz="877491"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491"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491"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491"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491"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491" eaLnBrk="0" hangingPunct="0">
              <a:lnSpc>
                <a:spcPct val="125000"/>
              </a:lnSpc>
              <a:buClrTx/>
              <a:buFontTx/>
              <a:buNone/>
              <a:defRPr/>
            </a:pPr>
            <a:endParaRPr lang="zh-CN" altLang="en-US" sz="1200" b="0" dirty="0">
              <a:solidFill>
                <a:srgbClr val="FFFFFF"/>
              </a:solidFill>
              <a:ea typeface="华文细黑" pitchFamily="2" charset="-122"/>
            </a:endParaRPr>
          </a:p>
          <a:p>
            <a:pPr algn="r" defTabSz="877491" eaLnBrk="0" hangingPunct="0">
              <a:lnSpc>
                <a:spcPct val="125000"/>
              </a:lnSpc>
              <a:buClrTx/>
              <a:buFontTx/>
              <a:buNone/>
              <a:defRPr/>
            </a:pPr>
            <a:endParaRPr lang="zh-CN" altLang="en-US" sz="1200" b="0" dirty="0">
              <a:solidFill>
                <a:srgbClr val="FFFFFF"/>
              </a:solidFill>
              <a:ea typeface="华文细黑" pitchFamily="2" charset="-122"/>
            </a:endParaRPr>
          </a:p>
          <a:p>
            <a:pPr algn="r" defTabSz="877491" eaLnBrk="0" hangingPunct="0">
              <a:lnSpc>
                <a:spcPct val="125000"/>
              </a:lnSpc>
              <a:buClrTx/>
              <a:buFontTx/>
              <a:buNone/>
              <a:defRPr/>
            </a:pPr>
            <a:endParaRPr lang="zh-CN" altLang="en-US" sz="1200" b="0" dirty="0">
              <a:solidFill>
                <a:srgbClr val="FFFFFF"/>
              </a:solidFill>
              <a:ea typeface="华文细黑" pitchFamily="2" charset="-122"/>
            </a:endParaRPr>
          </a:p>
          <a:p>
            <a:pPr algn="r" defTabSz="877491"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3"/>
            <a:ext cx="7072058" cy="1666489"/>
          </a:xfrm>
        </p:spPr>
        <p:txBody>
          <a:bodyPr lIns="87775" tIns="43885" rIns="87775" bIns="43885"/>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7" y="3182209"/>
            <a:ext cx="7073645" cy="864987"/>
          </a:xfrm>
        </p:spPr>
        <p:txBody>
          <a:bodyPr lIns="87775" tIns="43885" rIns="87775" bIns="43885"/>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5"/>
            <a:ext cx="2845645" cy="474663"/>
          </a:xfrm>
          <a:prstGeom prst="rect">
            <a:avLst/>
          </a:prstGeom>
          <a:ln>
            <a:miter lim="800000"/>
            <a:headEnd/>
            <a:tailEnd/>
          </a:ln>
        </p:spPr>
        <p:txBody>
          <a:bodyPr vert="horz" wrap="square" lIns="87775" tIns="43885" rIns="87775" bIns="43885"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3300" b="0">
                <a:latin typeface="Corbel" pitchFamily="34" charset="0"/>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ustDataLst>
      <p:tags r:id="rId1"/>
    </p:custData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82" y="4407469"/>
            <a:ext cx="10363676" cy="136176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82" y="2906044"/>
            <a:ext cx="10363676" cy="1501427"/>
          </a:xfrm>
        </p:spPr>
        <p:txBody>
          <a:bodyPr anchor="b"/>
          <a:lstStyle>
            <a:lvl1pPr marL="0" indent="0">
              <a:buNone/>
              <a:defRPr sz="2000"/>
            </a:lvl1pPr>
            <a:lvl2pPr marL="456993" indent="0">
              <a:buNone/>
              <a:defRPr sz="1700"/>
            </a:lvl2pPr>
            <a:lvl3pPr marL="913988" indent="0">
              <a:buNone/>
              <a:defRPr sz="1500"/>
            </a:lvl3pPr>
            <a:lvl4pPr marL="1370979" indent="0">
              <a:buNone/>
              <a:defRPr sz="1300"/>
            </a:lvl4pPr>
            <a:lvl5pPr marL="1827972" indent="0">
              <a:buNone/>
              <a:defRPr sz="1300"/>
            </a:lvl5pPr>
            <a:lvl6pPr marL="2284966" indent="0">
              <a:buNone/>
              <a:defRPr sz="1300"/>
            </a:lvl6pPr>
            <a:lvl7pPr marL="2741959" indent="0">
              <a:buNone/>
              <a:defRPr sz="1300"/>
            </a:lvl7pPr>
            <a:lvl8pPr marL="3198952" indent="0">
              <a:buNone/>
              <a:defRPr sz="1300"/>
            </a:lvl8pPr>
            <a:lvl9pPr marL="3655944" indent="0">
              <a:buNone/>
              <a:defRPr sz="1300"/>
            </a:lvl9pPr>
          </a:lstStyle>
          <a:p>
            <a:pPr lvl="0"/>
            <a:r>
              <a:rPr lang="zh-CN" altLang="en-US" smtClean="0"/>
              <a:t>单击此处编辑母版文本样式</a:t>
            </a: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168"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52" y="274586"/>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60" y="1534762"/>
            <a:ext cx="5386572" cy="639615"/>
          </a:xfrm>
        </p:spPr>
        <p:txBody>
          <a:bodyPr anchor="b"/>
          <a:lstStyle>
            <a:lvl1pPr marL="0" indent="0">
              <a:buNone/>
              <a:defRPr sz="2400" b="1"/>
            </a:lvl1pPr>
            <a:lvl2pPr marL="456993" indent="0">
              <a:buNone/>
              <a:defRPr sz="2000" b="1"/>
            </a:lvl2pPr>
            <a:lvl3pPr marL="913988" indent="0">
              <a:buNone/>
              <a:defRPr sz="1700" b="1"/>
            </a:lvl3pPr>
            <a:lvl4pPr marL="1370979" indent="0">
              <a:buNone/>
              <a:defRPr sz="1500" b="1"/>
            </a:lvl4pPr>
            <a:lvl5pPr marL="1827972" indent="0">
              <a:buNone/>
              <a:defRPr sz="1500" b="1"/>
            </a:lvl5pPr>
            <a:lvl6pPr marL="2284966" indent="0">
              <a:buNone/>
              <a:defRPr sz="1500" b="1"/>
            </a:lvl6pPr>
            <a:lvl7pPr marL="2741959" indent="0">
              <a:buNone/>
              <a:defRPr sz="1500" b="1"/>
            </a:lvl7pPr>
            <a:lvl8pPr marL="3198952" indent="0">
              <a:buNone/>
              <a:defRPr sz="1500" b="1"/>
            </a:lvl8pPr>
            <a:lvl9pPr marL="3655944"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460" y="2174373"/>
            <a:ext cx="5386572"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4762"/>
            <a:ext cx="5389746" cy="639615"/>
          </a:xfrm>
        </p:spPr>
        <p:txBody>
          <a:bodyPr anchor="b"/>
          <a:lstStyle>
            <a:lvl1pPr marL="0" indent="0">
              <a:buNone/>
              <a:defRPr sz="2400" b="1"/>
            </a:lvl1pPr>
            <a:lvl2pPr marL="456993" indent="0">
              <a:buNone/>
              <a:defRPr sz="2000" b="1"/>
            </a:lvl2pPr>
            <a:lvl3pPr marL="913988" indent="0">
              <a:buNone/>
              <a:defRPr sz="1700" b="1"/>
            </a:lvl3pPr>
            <a:lvl4pPr marL="1370979" indent="0">
              <a:buNone/>
              <a:defRPr sz="1500" b="1"/>
            </a:lvl4pPr>
            <a:lvl5pPr marL="1827972" indent="0">
              <a:buNone/>
              <a:defRPr sz="1500" b="1"/>
            </a:lvl5pPr>
            <a:lvl6pPr marL="2284966" indent="0">
              <a:buNone/>
              <a:defRPr sz="1500" b="1"/>
            </a:lvl6pPr>
            <a:lvl7pPr marL="2741959" indent="0">
              <a:buNone/>
              <a:defRPr sz="1500" b="1"/>
            </a:lvl7pPr>
            <a:lvl8pPr marL="3198952" indent="0">
              <a:buNone/>
              <a:defRPr sz="1500" b="1"/>
            </a:lvl8pPr>
            <a:lvl9pPr marL="3655944"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373"/>
            <a:ext cx="5389746"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Tree>
    <p:custDataLst>
      <p:tags r:id="rId1"/>
    </p:custData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8481494" y="6489700"/>
            <a:ext cx="796486" cy="156966"/>
          </a:xfrm>
        </p:spPr>
        <p:txBody>
          <a:bodyPr/>
          <a:lstStyle>
            <a:lvl1pPr>
              <a:defRPr/>
            </a:lvl1pPr>
          </a:lstStyle>
          <a:p>
            <a:fld id="{F768BB67-12F2-42E3-98FE-5F2E8849CB07}" type="datetimeFigureOut">
              <a:rPr lang="en-US" altLang="zh-CN">
                <a:solidFill>
                  <a:srgbClr val="000000"/>
                </a:solidFill>
              </a:rPr>
              <a:pPr/>
              <a:t>2022-04-12</a:t>
            </a:fld>
            <a:endParaRPr lang="en-US" altLang="zh-CN">
              <a:solidFill>
                <a:srgbClr val="000000"/>
              </a:solidFill>
            </a:endParaRPr>
          </a:p>
        </p:txBody>
      </p:sp>
      <p:sp>
        <p:nvSpPr>
          <p:cNvPr id="3" name="Footer Placeholder 21"/>
          <p:cNvSpPr>
            <a:spLocks noGrp="1"/>
          </p:cNvSpPr>
          <p:nvPr>
            <p:ph type="ftr" sz="quarter" idx="11"/>
          </p:nvPr>
        </p:nvSpPr>
        <p:spPr>
          <a:xfrm>
            <a:off x="4165600" y="6421464"/>
            <a:ext cx="3860800" cy="365125"/>
          </a:xfrm>
          <a:prstGeom prst="rect">
            <a:avLst/>
          </a:prstGeom>
        </p:spPr>
        <p:txBody>
          <a:bodyPr/>
          <a:lstStyle>
            <a:lvl1pPr>
              <a:defRPr/>
            </a:lvl1pPr>
          </a:lstStyle>
          <a:p>
            <a:pPr>
              <a:buClrTx/>
              <a:buFontTx/>
              <a:buNone/>
            </a:pPr>
            <a:endParaRPr lang="zh-CN" altLang="zh-CN" b="0">
              <a:solidFill>
                <a:srgbClr val="000000"/>
              </a:solidFill>
              <a:latin typeface="Calibri" pitchFamily="34" charset="0"/>
              <a:ea typeface="宋体" charset="-122"/>
            </a:endParaRPr>
          </a:p>
        </p:txBody>
      </p:sp>
      <p:sp>
        <p:nvSpPr>
          <p:cNvPr id="4" name="Slide Number Placeholder 17"/>
          <p:cNvSpPr>
            <a:spLocks noGrp="1"/>
          </p:cNvSpPr>
          <p:nvPr>
            <p:ph type="sldNum" sz="quarter" idx="12"/>
          </p:nvPr>
        </p:nvSpPr>
        <p:spPr>
          <a:xfrm>
            <a:off x="10871207" y="6421464"/>
            <a:ext cx="1016000" cy="365125"/>
          </a:xfrm>
          <a:prstGeom prst="rect">
            <a:avLst/>
          </a:prstGeom>
        </p:spPr>
        <p:txBody>
          <a:bodyPr/>
          <a:lstStyle>
            <a:lvl1pPr>
              <a:defRPr/>
            </a:lvl1pPr>
          </a:lstStyle>
          <a:p>
            <a:pPr>
              <a:buClrTx/>
              <a:buFontTx/>
              <a:buNone/>
            </a:pPr>
            <a:fld id="{A8140931-F1D8-466A-95F0-37D9FE02810A}" type="slidenum">
              <a:rPr lang="en-US" altLang="zh-CN" b="0">
                <a:solidFill>
                  <a:srgbClr val="000000"/>
                </a:solidFill>
                <a:latin typeface="Calibri" pitchFamily="34" charset="0"/>
                <a:ea typeface="宋体" charset="-122"/>
              </a:rPr>
              <a:pPr>
                <a:buClrTx/>
                <a:buFontTx/>
                <a:buNone/>
              </a:pPr>
              <a:t>‹#›</a:t>
            </a:fld>
            <a:endParaRPr lang="en-US" altLang="zh-CN" b="0">
              <a:solidFill>
                <a:srgbClr val="000000"/>
              </a:solidFill>
              <a:latin typeface="Calibri" pitchFamily="34" charset="0"/>
              <a:ea typeface="宋体" charset="-122"/>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2993"/>
            <a:ext cx="4010568" cy="116178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31" y="272992"/>
            <a:ext cx="6816537" cy="585334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4770"/>
            <a:ext cx="4010568" cy="4691564"/>
          </a:xfrm>
        </p:spPr>
        <p:txBody>
          <a:bodyPr/>
          <a:lstStyle>
            <a:lvl1pPr marL="0" indent="0">
              <a:buNone/>
              <a:defRPr sz="1300"/>
            </a:lvl1pPr>
            <a:lvl2pPr marL="456993" indent="0">
              <a:buNone/>
              <a:defRPr sz="1200"/>
            </a:lvl2pPr>
            <a:lvl3pPr marL="913988" indent="0">
              <a:buNone/>
              <a:defRPr sz="900"/>
            </a:lvl3pPr>
            <a:lvl4pPr marL="1370979" indent="0">
              <a:buNone/>
              <a:defRPr sz="900"/>
            </a:lvl4pPr>
            <a:lvl5pPr marL="1827972" indent="0">
              <a:buNone/>
              <a:defRPr sz="900"/>
            </a:lvl5pPr>
            <a:lvl6pPr marL="2284966" indent="0">
              <a:buNone/>
              <a:defRPr sz="900"/>
            </a:lvl6pPr>
            <a:lvl7pPr marL="2741959" indent="0">
              <a:buNone/>
              <a:defRPr sz="900"/>
            </a:lvl7pPr>
            <a:lvl8pPr marL="3198952" indent="0">
              <a:buNone/>
              <a:defRPr sz="900"/>
            </a:lvl8pPr>
            <a:lvl9pPr marL="3655944" indent="0">
              <a:buNone/>
              <a:defRPr sz="900"/>
            </a:lvl9pPr>
          </a:lstStyle>
          <a:p>
            <a:pPr lvl="0"/>
            <a:r>
              <a:rPr lang="zh-CN" altLang="en-US" smtClean="0"/>
              <a:t>单击此处编辑母版文本样式</a:t>
            </a: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63" y="4801105"/>
            <a:ext cx="7314883" cy="5666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63" y="612635"/>
            <a:ext cx="7314883" cy="4115435"/>
          </a:xfrm>
        </p:spPr>
        <p:txBody>
          <a:bodyPr/>
          <a:lstStyle>
            <a:lvl1pPr marL="0" indent="0">
              <a:buNone/>
              <a:defRPr sz="3200"/>
            </a:lvl1pPr>
            <a:lvl2pPr marL="456993" indent="0">
              <a:buNone/>
              <a:defRPr sz="2900"/>
            </a:lvl2pPr>
            <a:lvl3pPr marL="913988" indent="0">
              <a:buNone/>
              <a:defRPr sz="2400"/>
            </a:lvl3pPr>
            <a:lvl4pPr marL="1370979" indent="0">
              <a:buNone/>
              <a:defRPr sz="2000"/>
            </a:lvl4pPr>
            <a:lvl5pPr marL="1827972" indent="0">
              <a:buNone/>
              <a:defRPr sz="2000"/>
            </a:lvl5pPr>
            <a:lvl6pPr marL="2284966" indent="0">
              <a:buNone/>
              <a:defRPr sz="2000"/>
            </a:lvl6pPr>
            <a:lvl7pPr marL="2741959" indent="0">
              <a:buNone/>
              <a:defRPr sz="2000"/>
            </a:lvl7pPr>
            <a:lvl8pPr marL="3198952" indent="0">
              <a:buNone/>
              <a:defRPr sz="2000"/>
            </a:lvl8pPr>
            <a:lvl9pPr marL="3655944" indent="0">
              <a:buNone/>
              <a:defRPr sz="2000"/>
            </a:lvl9pPr>
          </a:lstStyle>
          <a:p>
            <a:pPr lvl="0"/>
            <a:endParaRPr lang="zh-CN" altLang="en-US" noProof="0"/>
          </a:p>
        </p:txBody>
      </p:sp>
      <p:sp>
        <p:nvSpPr>
          <p:cNvPr id="4" name="文本占位符 3"/>
          <p:cNvSpPr>
            <a:spLocks noGrp="1"/>
          </p:cNvSpPr>
          <p:nvPr>
            <p:ph type="body" sz="half" idx="2"/>
          </p:nvPr>
        </p:nvSpPr>
        <p:spPr>
          <a:xfrm>
            <a:off x="2390163" y="5367710"/>
            <a:ext cx="7314883" cy="804677"/>
          </a:xfrm>
        </p:spPr>
        <p:txBody>
          <a:bodyPr/>
          <a:lstStyle>
            <a:lvl1pPr marL="0" indent="0">
              <a:buNone/>
              <a:defRPr sz="1300"/>
            </a:lvl1pPr>
            <a:lvl2pPr marL="456993" indent="0">
              <a:buNone/>
              <a:defRPr sz="1200"/>
            </a:lvl2pPr>
            <a:lvl3pPr marL="913988" indent="0">
              <a:buNone/>
              <a:defRPr sz="900"/>
            </a:lvl3pPr>
            <a:lvl4pPr marL="1370979" indent="0">
              <a:buNone/>
              <a:defRPr sz="900"/>
            </a:lvl4pPr>
            <a:lvl5pPr marL="1827972" indent="0">
              <a:buNone/>
              <a:defRPr sz="900"/>
            </a:lvl5pPr>
            <a:lvl6pPr marL="2284966" indent="0">
              <a:buNone/>
              <a:defRPr sz="900"/>
            </a:lvl6pPr>
            <a:lvl7pPr marL="2741959" indent="0">
              <a:buNone/>
              <a:defRPr sz="900"/>
            </a:lvl7pPr>
            <a:lvl8pPr marL="3198952" indent="0">
              <a:buNone/>
              <a:defRPr sz="900"/>
            </a:lvl8pPr>
            <a:lvl9pPr marL="3655944" indent="0">
              <a:buNone/>
              <a:defRPr sz="900"/>
            </a:lvl9pPr>
          </a:lstStyle>
          <a:p>
            <a:pPr lvl="0"/>
            <a:r>
              <a:rPr lang="zh-CN" altLang="en-US" smtClean="0"/>
              <a:t>单击此处编辑母版文本样式</a:t>
            </a: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014" y="274575"/>
            <a:ext cx="2761531"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75"/>
            <a:ext cx="8132232" cy="58501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426" y="274586"/>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432" y="1599834"/>
            <a:ext cx="10973117" cy="4524915"/>
          </a:xfrm>
        </p:spPr>
        <p:txBody>
          <a:bodyPr/>
          <a:lstStyle/>
          <a:p>
            <a:pPr lvl="0"/>
            <a:endParaRPr lang="zh-CN" altLang="en-US" noProof="0"/>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图片 8" descr="图片1"/>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4"/>
          <p:cNvSpPr txBox="1">
            <a:spLocks noChangeArrowheads="1"/>
          </p:cNvSpPr>
          <p:nvPr userDrawn="1"/>
        </p:nvSpPr>
        <p:spPr bwMode="auto">
          <a:xfrm>
            <a:off x="997003" y="6246839"/>
            <a:ext cx="4138943" cy="24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lgn="l" defTabSz="784225">
              <a:spcBef>
                <a:spcPct val="0"/>
              </a:spcBef>
              <a:defRPr>
                <a:solidFill>
                  <a:schemeClr val="tx1"/>
                </a:solidFill>
                <a:latin typeface="Arial" charset="0"/>
                <a:ea typeface="宋体" pitchFamily="2" charset="-122"/>
              </a:defRPr>
            </a:lvl1pPr>
            <a:lvl2pPr marL="392113" algn="l" defTabSz="784225">
              <a:spcBef>
                <a:spcPct val="0"/>
              </a:spcBef>
              <a:defRPr>
                <a:solidFill>
                  <a:schemeClr val="tx1"/>
                </a:solidFill>
                <a:latin typeface="Arial" charset="0"/>
                <a:ea typeface="宋体" pitchFamily="2" charset="-122"/>
              </a:defRPr>
            </a:lvl2pPr>
            <a:lvl3pPr marL="784225" algn="l" defTabSz="784225">
              <a:spcBef>
                <a:spcPct val="0"/>
              </a:spcBef>
              <a:defRPr>
                <a:solidFill>
                  <a:schemeClr val="tx1"/>
                </a:solidFill>
                <a:latin typeface="Arial" charset="0"/>
                <a:ea typeface="宋体" pitchFamily="2" charset="-122"/>
              </a:defRPr>
            </a:lvl3pPr>
            <a:lvl4pPr marL="1174750" algn="l" defTabSz="784225">
              <a:spcBef>
                <a:spcPct val="0"/>
              </a:spcBef>
              <a:defRPr>
                <a:solidFill>
                  <a:schemeClr val="tx1"/>
                </a:solidFill>
                <a:latin typeface="Arial" charset="0"/>
                <a:ea typeface="宋体" pitchFamily="2" charset="-122"/>
              </a:defRPr>
            </a:lvl4pPr>
            <a:lvl5pPr marL="1566863" algn="l" defTabSz="784225">
              <a:spcBef>
                <a:spcPct val="0"/>
              </a:spcBef>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fontAlgn="t">
              <a:buClrTx/>
              <a:buFontTx/>
              <a:buNone/>
              <a:defRPr/>
            </a:pPr>
            <a:r>
              <a:rPr lang="en-US" altLang="zh-CN" sz="1600" dirty="0">
                <a:solidFill>
                  <a:srgbClr val="000000"/>
                </a:solidFill>
                <a:latin typeface="FrutigerNext LT Bold" pitchFamily="1" charset="0"/>
                <a:ea typeface="MS PGothic" pitchFamily="34" charset="-128"/>
              </a:rPr>
              <a:t>HUAWEI TECHNOLOGIES CO., LTD.</a:t>
            </a:r>
            <a:endParaRPr lang="en-US" altLang="zh-CN" sz="2800" dirty="0">
              <a:solidFill>
                <a:srgbClr val="000000"/>
              </a:solidFill>
              <a:ea typeface="MS PGothic" pitchFamily="34" charset="-128"/>
            </a:endParaRPr>
          </a:p>
        </p:txBody>
      </p:sp>
      <p:sp>
        <p:nvSpPr>
          <p:cNvPr id="4" name="文本框 4"/>
          <p:cNvSpPr txBox="1">
            <a:spLocks noChangeArrowheads="1"/>
          </p:cNvSpPr>
          <p:nvPr userDrawn="1"/>
        </p:nvSpPr>
        <p:spPr bwMode="auto">
          <a:xfrm>
            <a:off x="9565257" y="4143384"/>
            <a:ext cx="1916297" cy="351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4374" tIns="52189" rIns="104374" bIns="52189">
            <a:spAutoFit/>
          </a:bodyPr>
          <a:lstStyle>
            <a:lvl1pPr defTabSz="784225" eaLnBrk="0" hangingPunct="0">
              <a:defRPr sz="2400">
                <a:solidFill>
                  <a:schemeClr val="tx1"/>
                </a:solidFill>
                <a:latin typeface="Arial" charset="0"/>
                <a:ea typeface="MS PGothic" pitchFamily="34" charset="-128"/>
              </a:defRPr>
            </a:lvl1pPr>
            <a:lvl2pPr marL="742950" indent="-285750" defTabSz="784225" eaLnBrk="0" hangingPunct="0">
              <a:defRPr sz="2400">
                <a:solidFill>
                  <a:schemeClr val="tx1"/>
                </a:solidFill>
                <a:latin typeface="Arial" charset="0"/>
                <a:ea typeface="MS PGothic" pitchFamily="34" charset="-128"/>
              </a:defRPr>
            </a:lvl2pPr>
            <a:lvl3pPr marL="1143000" indent="-228600" defTabSz="784225" eaLnBrk="0" hangingPunct="0">
              <a:defRPr sz="2400">
                <a:solidFill>
                  <a:schemeClr val="tx1"/>
                </a:solidFill>
                <a:latin typeface="Arial" charset="0"/>
                <a:ea typeface="MS PGothic" pitchFamily="34" charset="-128"/>
              </a:defRPr>
            </a:lvl3pPr>
            <a:lvl4pPr marL="1600200" indent="-228600" defTabSz="784225" eaLnBrk="0" hangingPunct="0">
              <a:defRPr sz="2400">
                <a:solidFill>
                  <a:schemeClr val="tx1"/>
                </a:solidFill>
                <a:latin typeface="Arial" charset="0"/>
                <a:ea typeface="MS PGothic" pitchFamily="34" charset="-128"/>
              </a:defRPr>
            </a:lvl4pPr>
            <a:lvl5pPr marL="2057400" indent="-228600" defTabSz="784225" eaLnBrk="0" hangingPunct="0">
              <a:defRPr sz="2400">
                <a:solidFill>
                  <a:schemeClr val="tx1"/>
                </a:solidFill>
                <a:latin typeface="Arial" charset="0"/>
                <a:ea typeface="MS PGothic" pitchFamily="34" charset="-128"/>
              </a:defRPr>
            </a:lvl5pPr>
            <a:lvl6pPr marL="2514600" indent="-228600" defTabSz="784225"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784225"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784225"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784225" eaLnBrk="0" fontAlgn="base" hangingPunct="0">
              <a:spcBef>
                <a:spcPct val="0"/>
              </a:spcBef>
              <a:spcAft>
                <a:spcPct val="0"/>
              </a:spcAft>
              <a:defRPr sz="2400">
                <a:solidFill>
                  <a:schemeClr val="tx1"/>
                </a:solidFill>
                <a:latin typeface="Arial" charset="0"/>
                <a:ea typeface="MS PGothic" pitchFamily="34" charset="-128"/>
              </a:defRPr>
            </a:lvl9pPr>
          </a:lstStyle>
          <a:p>
            <a:pPr fontAlgn="t">
              <a:buClrTx/>
              <a:buFontTx/>
              <a:buNone/>
              <a:defRPr/>
            </a:pPr>
            <a:r>
              <a:rPr lang="en-US" altLang="zh-CN" sz="1600" dirty="0">
                <a:solidFill>
                  <a:srgbClr val="FFFFFF"/>
                </a:solidFill>
              </a:rPr>
              <a:t>www.huawei.com</a:t>
            </a:r>
          </a:p>
        </p:txBody>
      </p:sp>
    </p:spTree>
    <p:extLst>
      <p:ext uri="{BB962C8B-B14F-4D97-AF65-F5344CB8AC3E}">
        <p14:creationId xmlns:p14="http://schemas.microsoft.com/office/powerpoint/2010/main" val="1446635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3" y="369033"/>
            <a:ext cx="10176934" cy="745784"/>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533" y="1253906"/>
            <a:ext cx="10165683" cy="4909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8000">
    <p:fade thruBlk="1"/>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4" y="873134"/>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34" y="5567387"/>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22" y="6205539"/>
            <a:ext cx="2988997" cy="288664"/>
          </a:xfrm>
          <a:prstGeom prst="rect">
            <a:avLst/>
          </a:prstGeom>
          <a:noFill/>
          <a:ln w="9525">
            <a:noFill/>
            <a:miter lim="800000"/>
            <a:headEnd/>
            <a:tailEnd/>
          </a:ln>
        </p:spPr>
        <p:txBody>
          <a:bodyPr wrap="none" lIns="87748" tIns="43876" rIns="87748" bIns="43876">
            <a:spAutoFit/>
          </a:bodyPr>
          <a:lstStyle/>
          <a:p>
            <a:pPr defTabSz="877352"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399"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6" y="4094165"/>
            <a:ext cx="1466092" cy="288664"/>
          </a:xfrm>
          <a:prstGeom prst="rect">
            <a:avLst/>
          </a:prstGeom>
          <a:noFill/>
          <a:ln w="9525">
            <a:noFill/>
            <a:miter lim="800000"/>
            <a:headEnd/>
            <a:tailEnd/>
          </a:ln>
        </p:spPr>
        <p:txBody>
          <a:bodyPr wrap="none" lIns="87748" tIns="43876" rIns="87748" bIns="43876">
            <a:spAutoFit/>
          </a:bodyPr>
          <a:lstStyle/>
          <a:p>
            <a:pPr defTabSz="877352" eaLnBrk="0" hangingPunct="0">
              <a:buClrTx/>
              <a:buFontTx/>
              <a:buNone/>
              <a:defRPr/>
            </a:pPr>
            <a:r>
              <a:rPr lang="en-US" altLang="zh-CN" sz="1300" b="0" dirty="0">
                <a:solidFill>
                  <a:srgbClr val="FFFFFF"/>
                </a:solidFill>
                <a:latin typeface="FrutigerNext LT Regular"/>
                <a:ea typeface="ＭＳ Ｐゴシック" pitchFamily="34" charset="-128"/>
              </a:rPr>
              <a:t>www.huawei.com</a:t>
            </a:r>
          </a:p>
        </p:txBody>
      </p:sp>
      <p:sp>
        <p:nvSpPr>
          <p:cNvPr id="8" name="Rectangle 8"/>
          <p:cNvSpPr>
            <a:spLocks noChangeArrowheads="1"/>
          </p:cNvSpPr>
          <p:nvPr/>
        </p:nvSpPr>
        <p:spPr bwMode="auto">
          <a:xfrm>
            <a:off x="5311997" y="6205561"/>
            <a:ext cx="1707560" cy="288617"/>
          </a:xfrm>
          <a:prstGeom prst="rect">
            <a:avLst/>
          </a:prstGeom>
          <a:noFill/>
          <a:ln w="9525" algn="ctr">
            <a:noFill/>
            <a:miter lim="800000"/>
            <a:headEnd/>
            <a:tailEnd/>
          </a:ln>
          <a:effectLst/>
        </p:spPr>
        <p:txBody>
          <a:bodyPr wrap="none" lIns="87712" tIns="43853" rIns="87712" bIns="43853">
            <a:spAutoFit/>
          </a:bodyPr>
          <a:lstStyle/>
          <a:p>
            <a:pPr defTabSz="877352"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70" y="303218"/>
            <a:ext cx="2345390" cy="319395"/>
          </a:xfrm>
          <a:prstGeom prst="rect">
            <a:avLst/>
          </a:prstGeom>
          <a:noFill/>
          <a:ln w="9525" algn="ctr">
            <a:noFill/>
            <a:miter lim="800000"/>
            <a:headEnd/>
            <a:tailEnd/>
          </a:ln>
          <a:effectLst/>
        </p:spPr>
        <p:txBody>
          <a:bodyPr wrap="none" lIns="87712" tIns="43853" rIns="87712" bIns="43853">
            <a:spAutoFit/>
          </a:bodyPr>
          <a:lstStyle/>
          <a:p>
            <a:pPr defTabSz="877352" eaLnBrk="0" hangingPunct="0">
              <a:buClrTx/>
              <a:buFontTx/>
              <a:buNone/>
              <a:defRPr/>
            </a:pPr>
            <a:r>
              <a:rPr lang="en-US" altLang="zh-CN" sz="1500" dirty="0">
                <a:solidFill>
                  <a:srgbClr val="666666"/>
                </a:solidFill>
                <a:latin typeface="FrutigerNext LT Regular"/>
                <a:ea typeface="ＭＳ Ｐゴシック" pitchFamily="34" charset="-128"/>
              </a:rPr>
              <a:t>Security Level: Internal </a:t>
            </a:r>
          </a:p>
        </p:txBody>
      </p:sp>
      <p:sp>
        <p:nvSpPr>
          <p:cNvPr id="10" name="Text Box 11"/>
          <p:cNvSpPr txBox="1">
            <a:spLocks noChangeArrowheads="1"/>
          </p:cNvSpPr>
          <p:nvPr/>
        </p:nvSpPr>
        <p:spPr bwMode="auto">
          <a:xfrm>
            <a:off x="-2623453" y="1323980"/>
            <a:ext cx="2623455" cy="4105125"/>
          </a:xfrm>
          <a:prstGeom prst="rect">
            <a:avLst/>
          </a:prstGeom>
          <a:noFill/>
          <a:ln w="9525" algn="ctr">
            <a:noFill/>
            <a:miter lim="800000"/>
            <a:headEnd/>
            <a:tailEnd/>
          </a:ln>
          <a:effectLst/>
        </p:spPr>
        <p:txBody>
          <a:bodyPr lIns="87764" tIns="43881" rIns="87764" bIns="43881">
            <a:spAutoFit/>
          </a:bodyPr>
          <a:lstStyle/>
          <a:p>
            <a:pPr algn="r" defTabSz="877352"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352"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352"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352"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352"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352"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352" eaLnBrk="0" hangingPunct="0">
              <a:lnSpc>
                <a:spcPct val="125000"/>
              </a:lnSpc>
              <a:buClrTx/>
              <a:buFontTx/>
              <a:buNone/>
              <a:defRPr/>
            </a:pPr>
            <a:endParaRPr lang="zh-CN" altLang="en-US" sz="1200" b="0" dirty="0">
              <a:solidFill>
                <a:srgbClr val="FFFFFF"/>
              </a:solidFill>
              <a:ea typeface="华文细黑" pitchFamily="2" charset="-122"/>
            </a:endParaRPr>
          </a:p>
          <a:p>
            <a:pPr algn="r" defTabSz="877352" eaLnBrk="0" hangingPunct="0">
              <a:lnSpc>
                <a:spcPct val="125000"/>
              </a:lnSpc>
              <a:buClrTx/>
              <a:buFontTx/>
              <a:buNone/>
              <a:defRPr/>
            </a:pPr>
            <a:endParaRPr lang="zh-CN" altLang="en-US" sz="1200" b="0" dirty="0">
              <a:solidFill>
                <a:srgbClr val="FFFFFF"/>
              </a:solidFill>
              <a:ea typeface="华文细黑" pitchFamily="2" charset="-122"/>
            </a:endParaRPr>
          </a:p>
          <a:p>
            <a:pPr algn="r" defTabSz="877352"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352"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352"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352"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352"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352" eaLnBrk="0" hangingPunct="0">
              <a:lnSpc>
                <a:spcPct val="125000"/>
              </a:lnSpc>
              <a:buClrTx/>
              <a:buFontTx/>
              <a:buNone/>
              <a:defRPr/>
            </a:pPr>
            <a:endParaRPr lang="zh-CN" altLang="en-US" sz="1200" b="0" dirty="0">
              <a:solidFill>
                <a:srgbClr val="FFFFFF"/>
              </a:solidFill>
              <a:ea typeface="华文细黑" pitchFamily="2" charset="-122"/>
            </a:endParaRPr>
          </a:p>
          <a:p>
            <a:pPr algn="r" defTabSz="877352" eaLnBrk="0" hangingPunct="0">
              <a:lnSpc>
                <a:spcPct val="125000"/>
              </a:lnSpc>
              <a:buClrTx/>
              <a:buFontTx/>
              <a:buNone/>
              <a:defRPr/>
            </a:pPr>
            <a:endParaRPr lang="zh-CN" altLang="en-US" sz="1200" b="0" dirty="0">
              <a:solidFill>
                <a:srgbClr val="FFFFFF"/>
              </a:solidFill>
              <a:ea typeface="华文细黑" pitchFamily="2" charset="-122"/>
            </a:endParaRPr>
          </a:p>
          <a:p>
            <a:pPr algn="r" defTabSz="877352" eaLnBrk="0" hangingPunct="0">
              <a:lnSpc>
                <a:spcPct val="125000"/>
              </a:lnSpc>
              <a:buClrTx/>
              <a:buFontTx/>
              <a:buNone/>
              <a:defRPr/>
            </a:pPr>
            <a:endParaRPr lang="zh-CN" altLang="en-US" sz="1200" b="0" dirty="0">
              <a:solidFill>
                <a:srgbClr val="FFFFFF"/>
              </a:solidFill>
              <a:ea typeface="华文细黑" pitchFamily="2" charset="-122"/>
            </a:endParaRPr>
          </a:p>
          <a:p>
            <a:pPr algn="r" defTabSz="877352"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8"/>
            <a:ext cx="7072058" cy="1666489"/>
          </a:xfrm>
        </p:spPr>
        <p:txBody>
          <a:bodyPr lIns="87787" tIns="43892" rIns="87787" bIns="43892"/>
          <a:lstStyle>
            <a:lvl1pPr algn="ctr">
              <a:defRPr sz="4499"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3" y="3182209"/>
            <a:ext cx="7073645" cy="864987"/>
          </a:xfrm>
        </p:spPr>
        <p:txBody>
          <a:bodyPr lIns="87787" tIns="43892" rIns="87787" bIns="43892"/>
          <a:lstStyle>
            <a:lvl1pPr marL="0" indent="0" algn="ctr">
              <a:buFont typeface="Wingdings" pitchFamily="2" charset="2"/>
              <a:buNone/>
              <a:defRPr sz="2299"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5"/>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extLst>
      <p:ext uri="{BB962C8B-B14F-4D97-AF65-F5344CB8AC3E}">
        <p14:creationId xmlns:p14="http://schemas.microsoft.com/office/powerpoint/2010/main" val="272217216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42822" y="0"/>
            <a:ext cx="11563514" cy="1143000"/>
          </a:xfrm>
        </p:spPr>
        <p:txBody>
          <a:bodyPr/>
          <a:lstStyle>
            <a:lvl1pPr algn="l">
              <a:defRPr sz="2799" b="1">
                <a:latin typeface="微软雅黑" pitchFamily="34" charset="-122"/>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42822" y="1157288"/>
            <a:ext cx="11563514" cy="509422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89678688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42822" y="0"/>
            <a:ext cx="11563514" cy="1143000"/>
          </a:xfrm>
        </p:spPr>
        <p:txBody>
          <a:bodyPr/>
          <a:lstStyle>
            <a:lvl1pPr>
              <a:defRPr sz="2799">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117415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0998" y="336813"/>
            <a:ext cx="10454898"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Tree>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10" name="Freeform 5"/>
          <p:cNvSpPr>
            <a:spLocks/>
          </p:cNvSpPr>
          <p:nvPr userDrawn="1"/>
        </p:nvSpPr>
        <p:spPr bwMode="auto">
          <a:xfrm>
            <a:off x="3175" y="1337374"/>
            <a:ext cx="8862292" cy="3436938"/>
          </a:xfrm>
          <a:custGeom>
            <a:avLst/>
            <a:gdLst>
              <a:gd name="T0" fmla="*/ 2484 w 2783"/>
              <a:gd name="T1" fmla="*/ 1077 h 1077"/>
              <a:gd name="T2" fmla="*/ 2783 w 2783"/>
              <a:gd name="T3" fmla="*/ 0 h 1077"/>
              <a:gd name="T4" fmla="*/ 0 w 2783"/>
              <a:gd name="T5" fmla="*/ 0 h 1077"/>
              <a:gd name="T6" fmla="*/ 0 w 2783"/>
              <a:gd name="T7" fmla="*/ 1077 h 1077"/>
              <a:gd name="T8" fmla="*/ 2484 w 2783"/>
              <a:gd name="T9" fmla="*/ 1077 h 1077"/>
            </a:gdLst>
            <a:ahLst/>
            <a:cxnLst>
              <a:cxn ang="0">
                <a:pos x="T0" y="T1"/>
              </a:cxn>
              <a:cxn ang="0">
                <a:pos x="T2" y="T3"/>
              </a:cxn>
              <a:cxn ang="0">
                <a:pos x="T4" y="T5"/>
              </a:cxn>
              <a:cxn ang="0">
                <a:pos x="T6" y="T7"/>
              </a:cxn>
              <a:cxn ang="0">
                <a:pos x="T8" y="T9"/>
              </a:cxn>
            </a:cxnLst>
            <a:rect l="0" t="0" r="r" b="b"/>
            <a:pathLst>
              <a:path w="2783" h="1077">
                <a:moveTo>
                  <a:pt x="2484" y="1077"/>
                </a:moveTo>
                <a:cubicBezTo>
                  <a:pt x="2695" y="564"/>
                  <a:pt x="2765" y="218"/>
                  <a:pt x="2783" y="0"/>
                </a:cubicBezTo>
                <a:cubicBezTo>
                  <a:pt x="2783" y="0"/>
                  <a:pt x="0" y="0"/>
                  <a:pt x="0" y="0"/>
                </a:cubicBezTo>
                <a:cubicBezTo>
                  <a:pt x="0" y="1077"/>
                  <a:pt x="0" y="1077"/>
                  <a:pt x="0" y="1077"/>
                </a:cubicBezTo>
                <a:cubicBezTo>
                  <a:pt x="0" y="1077"/>
                  <a:pt x="2484" y="1077"/>
                  <a:pt x="2484" y="1077"/>
                </a:cubicBezTo>
                <a:close/>
              </a:path>
            </a:pathLst>
          </a:custGeom>
          <a:blipFill dpi="0" rotWithShape="1">
            <a:blip r:embed="rId2" cstate="email"/>
            <a:srcRect/>
            <a:stretch>
              <a:fillRect/>
            </a:stretch>
          </a:blipFill>
          <a:ln>
            <a:noFill/>
          </a:ln>
        </p:spPr>
        <p:txBody>
          <a:bodyPr vert="horz" wrap="square" lIns="91416" tIns="45708" rIns="91416" bIns="45708" numCol="1" anchor="t" anchorCtr="0" compatLnSpc="1">
            <a:prstTxWarp prst="textNoShape">
              <a:avLst/>
            </a:prstTxWarp>
          </a:bodyPr>
          <a:lstStyle/>
          <a:p>
            <a:endParaRPr lang="zh-CN" altLang="en-US">
              <a:solidFill>
                <a:srgbClr val="000000"/>
              </a:solidFill>
            </a:endParaRPr>
          </a:p>
        </p:txBody>
      </p:sp>
      <p:sp>
        <p:nvSpPr>
          <p:cNvPr id="109" name="Freeform 6"/>
          <p:cNvSpPr>
            <a:spLocks/>
          </p:cNvSpPr>
          <p:nvPr userDrawn="1"/>
        </p:nvSpPr>
        <p:spPr bwMode="auto">
          <a:xfrm>
            <a:off x="8343317" y="1337374"/>
            <a:ext cx="3847099" cy="3436938"/>
          </a:xfrm>
          <a:custGeom>
            <a:avLst/>
            <a:gdLst>
              <a:gd name="T0" fmla="*/ 0 w 1208"/>
              <a:gd name="T1" fmla="*/ 1077 h 1077"/>
              <a:gd name="T2" fmla="*/ 375 w 1208"/>
              <a:gd name="T3" fmla="*/ 0 h 1077"/>
              <a:gd name="T4" fmla="*/ 1208 w 1208"/>
              <a:gd name="T5" fmla="*/ 0 h 1077"/>
              <a:gd name="T6" fmla="*/ 1208 w 1208"/>
              <a:gd name="T7" fmla="*/ 1077 h 1077"/>
              <a:gd name="T8" fmla="*/ 0 w 1208"/>
              <a:gd name="T9" fmla="*/ 1077 h 1077"/>
            </a:gdLst>
            <a:ahLst/>
            <a:cxnLst>
              <a:cxn ang="0">
                <a:pos x="T0" y="T1"/>
              </a:cxn>
              <a:cxn ang="0">
                <a:pos x="T2" y="T3"/>
              </a:cxn>
              <a:cxn ang="0">
                <a:pos x="T4" y="T5"/>
              </a:cxn>
              <a:cxn ang="0">
                <a:pos x="T6" y="T7"/>
              </a:cxn>
              <a:cxn ang="0">
                <a:pos x="T8" y="T9"/>
              </a:cxn>
            </a:cxnLst>
            <a:rect l="0" t="0" r="r" b="b"/>
            <a:pathLst>
              <a:path w="1208" h="1077">
                <a:moveTo>
                  <a:pt x="0" y="1077"/>
                </a:moveTo>
                <a:cubicBezTo>
                  <a:pt x="120" y="501"/>
                  <a:pt x="267" y="176"/>
                  <a:pt x="375" y="0"/>
                </a:cubicBezTo>
                <a:cubicBezTo>
                  <a:pt x="375" y="0"/>
                  <a:pt x="1208" y="0"/>
                  <a:pt x="1208" y="0"/>
                </a:cubicBezTo>
                <a:cubicBezTo>
                  <a:pt x="1208" y="1077"/>
                  <a:pt x="1208" y="1077"/>
                  <a:pt x="1208" y="1077"/>
                </a:cubicBezTo>
                <a:lnTo>
                  <a:pt x="0" y="1077"/>
                </a:lnTo>
                <a:close/>
              </a:path>
            </a:pathLst>
          </a:custGeom>
          <a:gradFill>
            <a:gsLst>
              <a:gs pos="15000">
                <a:schemeClr val="bg1">
                  <a:lumMod val="85000"/>
                </a:schemeClr>
              </a:gs>
              <a:gs pos="80000">
                <a:schemeClr val="bg1">
                  <a:lumMod val="65000"/>
                </a:schemeClr>
              </a:gs>
            </a:gsLst>
            <a:lin ang="5400000" scaled="0"/>
          </a:gradFill>
          <a:ln>
            <a:noFill/>
          </a:ln>
        </p:spPr>
        <p:txBody>
          <a:bodyPr vert="horz" wrap="square" lIns="91416" tIns="45708" rIns="91416" bIns="45708" numCol="1" anchor="t" anchorCtr="0" compatLnSpc="1">
            <a:prstTxWarp prst="textNoShape">
              <a:avLst/>
            </a:prstTxWarp>
          </a:bodyPr>
          <a:lstStyle/>
          <a:p>
            <a:endParaRPr lang="zh-CN" altLang="en-US">
              <a:solidFill>
                <a:srgbClr val="000000"/>
              </a:solidFill>
            </a:endParaRPr>
          </a:p>
        </p:txBody>
      </p:sp>
      <p:sp>
        <p:nvSpPr>
          <p:cNvPr id="111" name="Text Box 7"/>
          <p:cNvSpPr txBox="1">
            <a:spLocks noChangeArrowheads="1"/>
          </p:cNvSpPr>
          <p:nvPr userDrawn="1"/>
        </p:nvSpPr>
        <p:spPr bwMode="auto">
          <a:xfrm>
            <a:off x="9852641" y="4144985"/>
            <a:ext cx="1464187" cy="276999"/>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200" dirty="0" smtClean="0">
                <a:solidFill>
                  <a:srgbClr val="FFFFFF"/>
                </a:solidFill>
                <a:latin typeface="FrutigerNext LT Bold" pitchFamily="34" charset="0"/>
                <a:ea typeface="MS PGothic" pitchFamily="34" charset="-128"/>
              </a:rPr>
              <a:t>www.huawei.com</a:t>
            </a:r>
          </a:p>
        </p:txBody>
      </p:sp>
      <p:sp>
        <p:nvSpPr>
          <p:cNvPr id="68" name="Rectangle 86"/>
          <p:cNvSpPr>
            <a:spLocks noChangeArrowheads="1"/>
          </p:cNvSpPr>
          <p:nvPr userDrawn="1"/>
        </p:nvSpPr>
        <p:spPr bwMode="auto">
          <a:xfrm>
            <a:off x="10401771" y="5527676"/>
            <a:ext cx="955426" cy="99853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508364" name="Rectangle 12"/>
          <p:cNvSpPr>
            <a:spLocks noGrp="1" noChangeArrowheads="1"/>
          </p:cNvSpPr>
          <p:nvPr>
            <p:ph type="ctrTitle"/>
          </p:nvPr>
        </p:nvSpPr>
        <p:spPr>
          <a:xfrm>
            <a:off x="896706" y="2130450"/>
            <a:ext cx="7348212" cy="1470025"/>
          </a:xfrm>
        </p:spPr>
        <p:txBody>
          <a:bodyPr/>
          <a:lstStyle>
            <a:lvl1pPr>
              <a:defRPr sz="3999">
                <a:solidFill>
                  <a:schemeClr val="bg1"/>
                </a:solidFill>
                <a:effectLst>
                  <a:outerShdw blurRad="50800" dist="38100" dir="2700000" algn="tl" rotWithShape="0">
                    <a:prstClr val="black">
                      <a:alpha val="40000"/>
                    </a:prstClr>
                  </a:outerShdw>
                </a:effectLst>
              </a:defRPr>
            </a:lvl1pPr>
          </a:lstStyle>
          <a:p>
            <a:r>
              <a:rPr lang="zh-CN" altLang="en-US" dirty="0" smtClean="0"/>
              <a:t>单击此处编辑母版标题样式</a:t>
            </a:r>
            <a:endParaRPr lang="zh-CN" altLang="en-US" dirty="0"/>
          </a:p>
        </p:txBody>
      </p:sp>
      <p:sp>
        <p:nvSpPr>
          <p:cNvPr id="1508365" name="Rectangle 13"/>
          <p:cNvSpPr>
            <a:spLocks noGrp="1" noChangeArrowheads="1"/>
          </p:cNvSpPr>
          <p:nvPr>
            <p:ph type="subTitle" idx="1"/>
          </p:nvPr>
        </p:nvSpPr>
        <p:spPr>
          <a:xfrm>
            <a:off x="896708" y="4108450"/>
            <a:ext cx="7346624" cy="533400"/>
          </a:xfrm>
        </p:spPr>
        <p:txBody>
          <a:bodyPr anchor="ctr"/>
          <a:lstStyle>
            <a:lvl1pPr marL="0" indent="0">
              <a:buFontTx/>
              <a:buNone/>
              <a:defRPr>
                <a:solidFill>
                  <a:schemeClr val="bg1"/>
                </a:solidFill>
                <a:effectLst>
                  <a:outerShdw blurRad="50800" dist="38100" dir="2700000" algn="tl" rotWithShape="0">
                    <a:prstClr val="black">
                      <a:alpha val="40000"/>
                    </a:prstClr>
                  </a:outerShdw>
                </a:effectLst>
              </a:defRPr>
            </a:lvl1pPr>
          </a:lstStyle>
          <a:p>
            <a:r>
              <a:rPr lang="zh-CN" altLang="en-US" smtClean="0"/>
              <a:t>单击此处编辑母版副标题样式</a:t>
            </a:r>
            <a:endParaRPr lang="zh-CN" altLang="en-US"/>
          </a:p>
        </p:txBody>
      </p:sp>
      <p:sp>
        <p:nvSpPr>
          <p:cNvPr id="1508366" name="Rectangle 14"/>
          <p:cNvSpPr>
            <a:spLocks noChangeArrowheads="1"/>
          </p:cNvSpPr>
          <p:nvPr userDrawn="1"/>
        </p:nvSpPr>
        <p:spPr bwMode="auto">
          <a:xfrm>
            <a:off x="-2459984" y="528638"/>
            <a:ext cx="2459984" cy="5307012"/>
          </a:xfrm>
          <a:prstGeom prst="rect">
            <a:avLst/>
          </a:prstGeom>
          <a:noFill/>
          <a:ln w="9525">
            <a:noFill/>
            <a:miter lim="800000"/>
            <a:headEnd/>
            <a:tailEnd/>
          </a:ln>
          <a:effectLst/>
        </p:spPr>
        <p:txBody>
          <a:bodyPr lIns="87775" tIns="43889" rIns="87775" bIns="43889"/>
          <a:lstStyle/>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英文标题</a:t>
            </a:r>
            <a:r>
              <a:rPr lang="en-US" altLang="zh-CN" sz="1200" b="0" dirty="0">
                <a:solidFill>
                  <a:srgbClr val="F8F8F8"/>
                </a:solidFill>
                <a:ea typeface="华文细黑" pitchFamily="2" charset="-122"/>
                <a:cs typeface="SimSun" pitchFamily="2" charset="-122"/>
              </a:rPr>
              <a:t>:32-35pt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Medium</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中文标题</a:t>
            </a:r>
            <a:r>
              <a:rPr lang="en-US" altLang="zh-CN" sz="1200" b="0" dirty="0">
                <a:solidFill>
                  <a:srgbClr val="F8F8F8"/>
                </a:solidFill>
                <a:ea typeface="华文细黑" pitchFamily="2" charset="-122"/>
                <a:cs typeface="SimSun" pitchFamily="2" charset="-122"/>
              </a:rPr>
              <a:t>:30-32pt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黑体</a:t>
            </a: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英文正文</a:t>
            </a:r>
            <a:r>
              <a:rPr lang="en-US" altLang="zh-CN" sz="1200" b="0" dirty="0">
                <a:solidFill>
                  <a:srgbClr val="F8F8F8"/>
                </a:solidFill>
                <a:ea typeface="华文细黑" pitchFamily="2" charset="-122"/>
                <a:cs typeface="SimSun" pitchFamily="2" charset="-122"/>
              </a:rPr>
              <a:t>:20-22pt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 </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 :18pt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Regular</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中文正文</a:t>
            </a:r>
            <a:r>
              <a:rPr lang="en-US" altLang="zh-CN" sz="1200" b="0" dirty="0">
                <a:solidFill>
                  <a:srgbClr val="F8F8F8"/>
                </a:solidFill>
                <a:ea typeface="华文细黑" pitchFamily="2" charset="-122"/>
                <a:cs typeface="SimSun" pitchFamily="2" charset="-122"/>
              </a:rPr>
              <a:t>:18-20pt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细黑体 </a:t>
            </a:r>
            <a:endParaRPr lang="zh-CN" altLang="en-US" sz="1200" b="0" dirty="0">
              <a:solidFill>
                <a:srgbClr val="080808"/>
              </a:solidFill>
              <a:ea typeface="华文细黑" pitchFamily="2" charset="-122"/>
              <a:cs typeface="SimSun" pitchFamily="2" charset="-122"/>
            </a:endParaRPr>
          </a:p>
        </p:txBody>
      </p:sp>
      <p:sp>
        <p:nvSpPr>
          <p:cNvPr id="1508367" name="Rectangle 15"/>
          <p:cNvSpPr>
            <a:spLocks noChangeArrowheads="1"/>
          </p:cNvSpPr>
          <p:nvPr userDrawn="1"/>
        </p:nvSpPr>
        <p:spPr bwMode="auto">
          <a:xfrm>
            <a:off x="12358660" y="5444707"/>
            <a:ext cx="1226818" cy="323149"/>
          </a:xfrm>
          <a:prstGeom prst="rect">
            <a:avLst/>
          </a:prstGeom>
          <a:solidFill>
            <a:srgbClr val="F8F8F8"/>
          </a:solidFill>
          <a:ln w="9525" algn="ctr">
            <a:noFill/>
            <a:miter lim="800000"/>
            <a:headEnd/>
            <a:tailEnd/>
          </a:ln>
          <a:effectLst/>
        </p:spPr>
        <p:txBody>
          <a:bodyPr lIns="91401" tIns="45700" rIns="91401" bIns="45700" anchor="ctr">
            <a:spAutoFit/>
          </a:bodyPr>
          <a:lstStyle/>
          <a:p>
            <a:pPr algn="ctr" defTabSz="877625" eaLnBrk="0" hangingPunct="0">
              <a:buClrTx/>
              <a:buFontTx/>
              <a:buNone/>
            </a:pPr>
            <a:endParaRPr lang="zh-CN" altLang="zh-CN" sz="1500" b="0">
              <a:solidFill>
                <a:srgbClr val="000000"/>
              </a:solidFill>
              <a:latin typeface="FrutigerNext LT Regular" pitchFamily="34" charset="0"/>
              <a:ea typeface="MS PGothic" pitchFamily="34" charset="-128"/>
            </a:endParaRPr>
          </a:p>
        </p:txBody>
      </p:sp>
      <p:grpSp>
        <p:nvGrpSpPr>
          <p:cNvPr id="2" name="Group 16"/>
          <p:cNvGrpSpPr>
            <a:grpSpLocks/>
          </p:cNvGrpSpPr>
          <p:nvPr userDrawn="1"/>
        </p:nvGrpSpPr>
        <p:grpSpPr bwMode="auto">
          <a:xfrm>
            <a:off x="12469739" y="5278438"/>
            <a:ext cx="988755" cy="184150"/>
            <a:chOff x="6657" y="3492"/>
            <a:chExt cx="527" cy="121"/>
          </a:xfrm>
        </p:grpSpPr>
        <p:sp>
          <p:nvSpPr>
            <p:cNvPr id="1508369" name="Rectangle 17"/>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endParaRPr lang="zh-CN" altLang="en-US">
                <a:solidFill>
                  <a:srgbClr val="000000"/>
                </a:solidFill>
              </a:endParaRPr>
            </a:p>
          </p:txBody>
        </p:sp>
        <p:sp>
          <p:nvSpPr>
            <p:cNvPr id="1508370" name="Rectangle 18"/>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71" name="Rectangle 19"/>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372" name="Rectangle 20"/>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3" name="Group 21"/>
          <p:cNvGrpSpPr>
            <a:grpSpLocks/>
          </p:cNvGrpSpPr>
          <p:nvPr userDrawn="1"/>
        </p:nvGrpSpPr>
        <p:grpSpPr bwMode="auto">
          <a:xfrm>
            <a:off x="12469739" y="6203975"/>
            <a:ext cx="988755" cy="182563"/>
            <a:chOff x="6657" y="4103"/>
            <a:chExt cx="527" cy="121"/>
          </a:xfrm>
        </p:grpSpPr>
        <p:sp>
          <p:nvSpPr>
            <p:cNvPr id="1508374" name="Rectangle 22"/>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375" name="Rectangle 23"/>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76" name="Rectangle 24"/>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endParaRPr lang="zh-CN" altLang="en-US">
                <a:solidFill>
                  <a:srgbClr val="000000"/>
                </a:solidFill>
              </a:endParaRPr>
            </a:p>
          </p:txBody>
        </p:sp>
        <p:sp>
          <p:nvSpPr>
            <p:cNvPr id="1508377" name="Rectangle 25"/>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endParaRPr lang="zh-CN" altLang="en-US">
                <a:solidFill>
                  <a:srgbClr val="000000"/>
                </a:solidFill>
              </a:endParaRPr>
            </a:p>
          </p:txBody>
        </p:sp>
      </p:grpSp>
      <p:grpSp>
        <p:nvGrpSpPr>
          <p:cNvPr id="4" name="Group 26"/>
          <p:cNvGrpSpPr>
            <a:grpSpLocks/>
          </p:cNvGrpSpPr>
          <p:nvPr userDrawn="1"/>
        </p:nvGrpSpPr>
        <p:grpSpPr bwMode="auto">
          <a:xfrm>
            <a:off x="12469739" y="6450013"/>
            <a:ext cx="988755" cy="182562"/>
            <a:chOff x="6657" y="4266"/>
            <a:chExt cx="527" cy="121"/>
          </a:xfrm>
        </p:grpSpPr>
        <p:sp>
          <p:nvSpPr>
            <p:cNvPr id="1508379" name="Rectangle 27"/>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80" name="Rectangle 28"/>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endParaRPr lang="zh-CN" altLang="en-US">
                <a:solidFill>
                  <a:srgbClr val="000000"/>
                </a:solidFill>
              </a:endParaRPr>
            </a:p>
          </p:txBody>
        </p:sp>
        <p:sp>
          <p:nvSpPr>
            <p:cNvPr id="1508381" name="Rectangle 29"/>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82" name="Rectangle 30"/>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grpSp>
      <p:grpSp>
        <p:nvGrpSpPr>
          <p:cNvPr id="5" name="Group 31"/>
          <p:cNvGrpSpPr>
            <a:grpSpLocks/>
          </p:cNvGrpSpPr>
          <p:nvPr userDrawn="1"/>
        </p:nvGrpSpPr>
        <p:grpSpPr bwMode="auto">
          <a:xfrm>
            <a:off x="12469739" y="5527700"/>
            <a:ext cx="988755" cy="182563"/>
            <a:chOff x="6657" y="3656"/>
            <a:chExt cx="527" cy="121"/>
          </a:xfrm>
        </p:grpSpPr>
        <p:sp>
          <p:nvSpPr>
            <p:cNvPr id="1508384" name="Rectangle 32"/>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385" name="Rectangle 33"/>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86" name="Rectangle 34"/>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387" name="Rectangle 35"/>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grpSp>
        <p:nvGrpSpPr>
          <p:cNvPr id="6" name="Group 36"/>
          <p:cNvGrpSpPr>
            <a:grpSpLocks/>
          </p:cNvGrpSpPr>
          <p:nvPr userDrawn="1"/>
        </p:nvGrpSpPr>
        <p:grpSpPr bwMode="auto">
          <a:xfrm>
            <a:off x="12469739" y="5957888"/>
            <a:ext cx="988755" cy="182562"/>
            <a:chOff x="6657" y="3941"/>
            <a:chExt cx="527" cy="121"/>
          </a:xfrm>
        </p:grpSpPr>
        <p:sp>
          <p:nvSpPr>
            <p:cNvPr id="1508389" name="Rectangle 37"/>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sp>
          <p:nvSpPr>
            <p:cNvPr id="1508390" name="Rectangle 38"/>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sp>
          <p:nvSpPr>
            <p:cNvPr id="1508391" name="Rectangle 39"/>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2" name="Rectangle 40"/>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grpSp>
      <p:grpSp>
        <p:nvGrpSpPr>
          <p:cNvPr id="7" name="Group 41"/>
          <p:cNvGrpSpPr>
            <a:grpSpLocks/>
          </p:cNvGrpSpPr>
          <p:nvPr userDrawn="1"/>
        </p:nvGrpSpPr>
        <p:grpSpPr bwMode="auto">
          <a:xfrm>
            <a:off x="12469739" y="6697663"/>
            <a:ext cx="988755" cy="182562"/>
            <a:chOff x="6657" y="4430"/>
            <a:chExt cx="527" cy="121"/>
          </a:xfrm>
        </p:grpSpPr>
        <p:sp>
          <p:nvSpPr>
            <p:cNvPr id="1508394" name="Rectangle 42"/>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95" name="Rectangle 43"/>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96" name="Rectangle 44"/>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7" name="Rectangle 45"/>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grpSp>
      <p:grpSp>
        <p:nvGrpSpPr>
          <p:cNvPr id="8" name="Group 46"/>
          <p:cNvGrpSpPr>
            <a:grpSpLocks/>
          </p:cNvGrpSpPr>
          <p:nvPr userDrawn="1"/>
        </p:nvGrpSpPr>
        <p:grpSpPr bwMode="auto">
          <a:xfrm>
            <a:off x="12469739" y="5032375"/>
            <a:ext cx="988755" cy="184150"/>
            <a:chOff x="6657" y="3329"/>
            <a:chExt cx="527" cy="122"/>
          </a:xfrm>
        </p:grpSpPr>
        <p:sp>
          <p:nvSpPr>
            <p:cNvPr id="1508399" name="Rectangle 47"/>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0" name="Rectangle 48"/>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401" name="Rectangle 49"/>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02" name="Rectangle 50"/>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9" name="Group 51"/>
          <p:cNvGrpSpPr>
            <a:grpSpLocks/>
          </p:cNvGrpSpPr>
          <p:nvPr userDrawn="1"/>
        </p:nvGrpSpPr>
        <p:grpSpPr bwMode="auto">
          <a:xfrm>
            <a:off x="12469739" y="4600600"/>
            <a:ext cx="988755" cy="182563"/>
            <a:chOff x="6657" y="3043"/>
            <a:chExt cx="527" cy="121"/>
          </a:xfrm>
        </p:grpSpPr>
        <p:sp>
          <p:nvSpPr>
            <p:cNvPr id="1508404" name="Rectangle 52"/>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5" name="Rectangle 53"/>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406" name="Rectangle 54"/>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407" name="Rectangle 55"/>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grpSp>
      <p:grpSp>
        <p:nvGrpSpPr>
          <p:cNvPr id="10" name="Group 56"/>
          <p:cNvGrpSpPr>
            <a:grpSpLocks/>
          </p:cNvGrpSpPr>
          <p:nvPr userDrawn="1"/>
        </p:nvGrpSpPr>
        <p:grpSpPr bwMode="auto">
          <a:xfrm>
            <a:off x="12469739" y="4354513"/>
            <a:ext cx="988755" cy="184150"/>
            <a:chOff x="6657" y="2881"/>
            <a:chExt cx="527" cy="121"/>
          </a:xfrm>
        </p:grpSpPr>
        <p:sp>
          <p:nvSpPr>
            <p:cNvPr id="1508409" name="Rectangle 57"/>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endParaRPr lang="zh-CN" altLang="en-US">
                <a:solidFill>
                  <a:srgbClr val="000000"/>
                </a:solidFill>
              </a:endParaRPr>
            </a:p>
          </p:txBody>
        </p:sp>
        <p:sp>
          <p:nvSpPr>
            <p:cNvPr id="1508410" name="Rectangle 58"/>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endParaRPr lang="zh-CN" altLang="en-US">
                <a:solidFill>
                  <a:srgbClr val="000000"/>
                </a:solidFill>
              </a:endParaRPr>
            </a:p>
          </p:txBody>
        </p:sp>
        <p:sp>
          <p:nvSpPr>
            <p:cNvPr id="1508411" name="Rectangle 59"/>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12" name="Rectangle 60"/>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sp>
        <p:nvSpPr>
          <p:cNvPr id="1508413" name="Rectangle 61"/>
          <p:cNvSpPr>
            <a:spLocks noChangeArrowheads="1"/>
          </p:cNvSpPr>
          <p:nvPr userDrawn="1"/>
        </p:nvSpPr>
        <p:spPr bwMode="auto">
          <a:xfrm>
            <a:off x="12266596" y="2263775"/>
            <a:ext cx="1401397" cy="2654300"/>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配色参考方案：</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建议同一页面内不超过四种颜色，以下是９组配色方案，同一页面内只选择一组使用。</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（仅供参考）</a:t>
            </a:r>
          </a:p>
        </p:txBody>
      </p:sp>
      <p:sp>
        <p:nvSpPr>
          <p:cNvPr id="1508414" name="Rectangle 62"/>
          <p:cNvSpPr>
            <a:spLocks noChangeArrowheads="1"/>
          </p:cNvSpPr>
          <p:nvPr userDrawn="1"/>
        </p:nvSpPr>
        <p:spPr bwMode="auto">
          <a:xfrm>
            <a:off x="12266596" y="-61913"/>
            <a:ext cx="1401397" cy="838201"/>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客户或者合作伙伴的标志放在右上角</a:t>
            </a:r>
            <a:r>
              <a:rPr lang="en-US" altLang="zh-CN" sz="1200" b="0">
                <a:solidFill>
                  <a:srgbClr val="F8F8F8"/>
                </a:solidFill>
                <a:latin typeface="华文细黑" pitchFamily="2" charset="-122"/>
                <a:ea typeface="华文细黑" pitchFamily="2" charset="-122"/>
                <a:cs typeface="SimSun" pitchFamily="2" charset="-122"/>
              </a:rPr>
              <a:t>.</a:t>
            </a:r>
          </a:p>
        </p:txBody>
      </p:sp>
      <p:sp>
        <p:nvSpPr>
          <p:cNvPr id="64" name="Rectangle 19"/>
          <p:cNvSpPr>
            <a:spLocks noGrp="1" noChangeArrowheads="1"/>
          </p:cNvSpPr>
          <p:nvPr>
            <p:ph type="dt" sz="quarter" idx="2"/>
          </p:nvPr>
        </p:nvSpPr>
        <p:spPr bwMode="auto">
          <a:xfrm>
            <a:off x="876085" y="479426"/>
            <a:ext cx="1625178" cy="21544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400">
                <a:latin typeface="+mn-lt"/>
                <a:ea typeface="+mn-ea"/>
              </a:defRPr>
            </a:lvl1pPr>
          </a:lstStyle>
          <a:p>
            <a:pPr fontAlgn="auto">
              <a:spcBef>
                <a:spcPts val="0"/>
              </a:spcBef>
              <a:spcAft>
                <a:spcPts val="0"/>
              </a:spcAft>
              <a:buClrTx/>
              <a:buFont typeface="Wingdings" pitchFamily="2" charset="2"/>
              <a:buNone/>
              <a:defRPr/>
            </a:pPr>
            <a:endParaRPr lang="en-US" altLang="zh-CN" b="0" kern="0" dirty="0">
              <a:solidFill>
                <a:sysClr val="windowText" lastClr="000000"/>
              </a:solidFill>
              <a:latin typeface="FrutigerNext LT Medium"/>
            </a:endParaRPr>
          </a:p>
        </p:txBody>
      </p:sp>
      <p:sp>
        <p:nvSpPr>
          <p:cNvPr id="114" name="Text Box 5"/>
          <p:cNvSpPr txBox="1">
            <a:spLocks noChangeArrowheads="1"/>
          </p:cNvSpPr>
          <p:nvPr userDrawn="1"/>
        </p:nvSpPr>
        <p:spPr bwMode="auto">
          <a:xfrm>
            <a:off x="876075" y="6230938"/>
            <a:ext cx="314927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115" name="Picture 77" descr="Logo"/>
          <p:cNvPicPr>
            <a:picLocks noChangeAspect="1" noChangeArrowheads="1"/>
          </p:cNvPicPr>
          <p:nvPr userDrawn="1"/>
        </p:nvPicPr>
        <p:blipFill>
          <a:blip r:embed="rId3" cstate="email"/>
          <a:srcRect/>
          <a:stretch>
            <a:fillRect/>
          </a:stretch>
        </p:blipFill>
        <p:spPr bwMode="auto">
          <a:xfrm>
            <a:off x="10608102" y="5696823"/>
            <a:ext cx="706255" cy="704850"/>
          </a:xfrm>
          <a:prstGeom prst="rect">
            <a:avLst/>
          </a:prstGeom>
          <a:noFill/>
        </p:spPr>
      </p:pic>
      <p:pic>
        <p:nvPicPr>
          <p:cNvPr id="828420" name="Picture 4"/>
          <p:cNvPicPr>
            <a:picLocks noChangeAspect="1" noChangeArrowheads="1"/>
          </p:cNvPicPr>
          <p:nvPr userDrawn="1"/>
        </p:nvPicPr>
        <p:blipFill>
          <a:blip r:embed="rId4" cstate="email"/>
          <a:srcRect/>
          <a:stretch>
            <a:fillRect/>
          </a:stretch>
        </p:blipFill>
        <p:spPr bwMode="auto">
          <a:xfrm>
            <a:off x="-32165" y="1318988"/>
            <a:ext cx="12224180" cy="3644903"/>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69" name="Freeform 66"/>
          <p:cNvSpPr>
            <a:spLocks/>
          </p:cNvSpPr>
          <p:nvPr userDrawn="1"/>
        </p:nvSpPr>
        <p:spPr bwMode="auto">
          <a:xfrm>
            <a:off x="8830829" y="1321971"/>
            <a:ext cx="1528840" cy="3627405"/>
          </a:xfrm>
          <a:custGeom>
            <a:avLst/>
            <a:gdLst>
              <a:gd name="T0" fmla="*/ 1140 w 1140"/>
              <a:gd name="T1" fmla="*/ 0 h 2400"/>
              <a:gd name="T2" fmla="*/ 660 w 1140"/>
              <a:gd name="T3" fmla="*/ 0 h 2400"/>
              <a:gd name="T4" fmla="*/ 0 w 1140"/>
              <a:gd name="T5" fmla="*/ 2400 h 2400"/>
              <a:gd name="T6" fmla="*/ 294 w 1140"/>
              <a:gd name="T7" fmla="*/ 2400 h 2400"/>
              <a:gd name="T8" fmla="*/ 1140 w 1140"/>
              <a:gd name="T9" fmla="*/ 0 h 2400"/>
            </a:gdLst>
            <a:ahLst/>
            <a:cxnLst>
              <a:cxn ang="0">
                <a:pos x="T0" y="T1"/>
              </a:cxn>
              <a:cxn ang="0">
                <a:pos x="T2" y="T3"/>
              </a:cxn>
              <a:cxn ang="0">
                <a:pos x="T4" y="T5"/>
              </a:cxn>
              <a:cxn ang="0">
                <a:pos x="T6" y="T7"/>
              </a:cxn>
              <a:cxn ang="0">
                <a:pos x="T8" y="T9"/>
              </a:cxn>
            </a:cxnLst>
            <a:rect l="0" t="0" r="r" b="b"/>
            <a:pathLst>
              <a:path w="1140" h="2400">
                <a:moveTo>
                  <a:pt x="1140" y="0"/>
                </a:moveTo>
                <a:cubicBezTo>
                  <a:pt x="1140" y="0"/>
                  <a:pt x="900" y="0"/>
                  <a:pt x="660" y="0"/>
                </a:cubicBezTo>
                <a:cubicBezTo>
                  <a:pt x="594" y="966"/>
                  <a:pt x="0" y="2400"/>
                  <a:pt x="0" y="2400"/>
                </a:cubicBezTo>
                <a:lnTo>
                  <a:pt x="294" y="2400"/>
                </a:lnTo>
                <a:cubicBezTo>
                  <a:pt x="294" y="2400"/>
                  <a:pt x="636" y="720"/>
                  <a:pt x="1140" y="0"/>
                </a:cubicBezTo>
                <a:close/>
              </a:path>
            </a:pathLst>
          </a:custGeom>
          <a:solidFill>
            <a:srgbClr val="FFFFFF">
              <a:alpha val="30000"/>
            </a:srgbClr>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179" tIns="39590" rIns="79179" bIns="39590">
            <a:noAutofit/>
          </a:bodyPr>
          <a:lstStyle/>
          <a:p>
            <a:pPr>
              <a:buClrTx/>
              <a:buFontTx/>
              <a:buNone/>
            </a:pPr>
            <a:endParaRPr lang="en-US" b="0" dirty="0">
              <a:solidFill>
                <a:srgbClr val="000000"/>
              </a:solidFill>
              <a:latin typeface="Calibri" pitchFamily="34" charset="0"/>
              <a:ea typeface="宋体" charset="-122"/>
            </a:endParaRPr>
          </a:p>
        </p:txBody>
      </p:sp>
    </p:spTree>
    <p:extLst>
      <p:ext uri="{BB962C8B-B14F-4D97-AF65-F5344CB8AC3E}">
        <p14:creationId xmlns:p14="http://schemas.microsoft.com/office/powerpoint/2010/main" val="70564694"/>
      </p:ext>
    </p:extLst>
  </p:cSld>
  <p:clrMapOvr>
    <a:masterClrMapping/>
  </p:clrMapOvr>
  <p:transition>
    <p:cu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111" name="Text Box 7"/>
          <p:cNvSpPr txBox="1">
            <a:spLocks noChangeArrowheads="1"/>
          </p:cNvSpPr>
          <p:nvPr userDrawn="1"/>
        </p:nvSpPr>
        <p:spPr bwMode="auto">
          <a:xfrm>
            <a:off x="9852641" y="4144985"/>
            <a:ext cx="1464187" cy="276999"/>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200" dirty="0" smtClean="0">
                <a:solidFill>
                  <a:srgbClr val="FFFFFF"/>
                </a:solidFill>
                <a:latin typeface="FrutigerNext LT Bold" pitchFamily="34" charset="0"/>
                <a:ea typeface="MS PGothic" pitchFamily="34" charset="-128"/>
              </a:rPr>
              <a:t>www.huawei.com</a:t>
            </a:r>
          </a:p>
        </p:txBody>
      </p:sp>
      <p:sp>
        <p:nvSpPr>
          <p:cNvPr id="68" name="Rectangle 86"/>
          <p:cNvSpPr>
            <a:spLocks noChangeArrowheads="1"/>
          </p:cNvSpPr>
          <p:nvPr userDrawn="1"/>
        </p:nvSpPr>
        <p:spPr bwMode="auto">
          <a:xfrm>
            <a:off x="10401771" y="5527676"/>
            <a:ext cx="955426" cy="99853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508364" name="Rectangle 12"/>
          <p:cNvSpPr>
            <a:spLocks noGrp="1" noChangeArrowheads="1"/>
          </p:cNvSpPr>
          <p:nvPr>
            <p:ph type="ctrTitle"/>
          </p:nvPr>
        </p:nvSpPr>
        <p:spPr>
          <a:xfrm>
            <a:off x="896706" y="2130450"/>
            <a:ext cx="7348212" cy="1470025"/>
          </a:xfrm>
        </p:spPr>
        <p:txBody>
          <a:bodyPr/>
          <a:lstStyle>
            <a:lvl1pPr>
              <a:defRPr sz="3999">
                <a:solidFill>
                  <a:schemeClr val="bg1"/>
                </a:solidFill>
                <a:effectLst>
                  <a:outerShdw blurRad="50800" dist="38100" dir="2700000" algn="tl" rotWithShape="0">
                    <a:prstClr val="black">
                      <a:alpha val="40000"/>
                    </a:prstClr>
                  </a:outerShdw>
                </a:effectLst>
              </a:defRPr>
            </a:lvl1pPr>
          </a:lstStyle>
          <a:p>
            <a:r>
              <a:rPr lang="zh-CN" altLang="en-US" dirty="0" smtClean="0"/>
              <a:t>单击此处编辑母版标题样式</a:t>
            </a:r>
            <a:endParaRPr lang="zh-CN" altLang="en-US" dirty="0"/>
          </a:p>
        </p:txBody>
      </p:sp>
      <p:sp>
        <p:nvSpPr>
          <p:cNvPr id="1508365" name="Rectangle 13"/>
          <p:cNvSpPr>
            <a:spLocks noGrp="1" noChangeArrowheads="1"/>
          </p:cNvSpPr>
          <p:nvPr>
            <p:ph type="subTitle" idx="1"/>
          </p:nvPr>
        </p:nvSpPr>
        <p:spPr>
          <a:xfrm>
            <a:off x="896708" y="4108450"/>
            <a:ext cx="7346624" cy="533400"/>
          </a:xfrm>
        </p:spPr>
        <p:txBody>
          <a:bodyPr anchor="ctr"/>
          <a:lstStyle>
            <a:lvl1pPr marL="0" indent="0">
              <a:buFontTx/>
              <a:buNone/>
              <a:defRPr>
                <a:solidFill>
                  <a:schemeClr val="bg1"/>
                </a:solidFill>
                <a:effectLst>
                  <a:outerShdw blurRad="50800" dist="38100" dir="2700000" algn="tl" rotWithShape="0">
                    <a:prstClr val="black">
                      <a:alpha val="40000"/>
                    </a:prstClr>
                  </a:outerShdw>
                </a:effectLst>
              </a:defRPr>
            </a:lvl1pPr>
          </a:lstStyle>
          <a:p>
            <a:r>
              <a:rPr lang="zh-CN" altLang="en-US" smtClean="0"/>
              <a:t>单击此处编辑母版副标题样式</a:t>
            </a:r>
            <a:endParaRPr lang="zh-CN" altLang="en-US"/>
          </a:p>
        </p:txBody>
      </p:sp>
      <p:sp>
        <p:nvSpPr>
          <p:cNvPr id="1508366" name="Rectangle 14"/>
          <p:cNvSpPr>
            <a:spLocks noChangeArrowheads="1"/>
          </p:cNvSpPr>
          <p:nvPr userDrawn="1"/>
        </p:nvSpPr>
        <p:spPr bwMode="auto">
          <a:xfrm>
            <a:off x="-2459984" y="528638"/>
            <a:ext cx="2459984" cy="5307012"/>
          </a:xfrm>
          <a:prstGeom prst="rect">
            <a:avLst/>
          </a:prstGeom>
          <a:noFill/>
          <a:ln w="9525">
            <a:noFill/>
            <a:miter lim="800000"/>
            <a:headEnd/>
            <a:tailEnd/>
          </a:ln>
          <a:effectLst/>
        </p:spPr>
        <p:txBody>
          <a:bodyPr lIns="87775" tIns="43889" rIns="87775" bIns="43889"/>
          <a:lstStyle/>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英文标题</a:t>
            </a:r>
            <a:r>
              <a:rPr lang="en-US" altLang="zh-CN" sz="1200" b="0" dirty="0">
                <a:solidFill>
                  <a:srgbClr val="F8F8F8"/>
                </a:solidFill>
                <a:ea typeface="华文细黑" pitchFamily="2" charset="-122"/>
                <a:cs typeface="SimSun" pitchFamily="2" charset="-122"/>
              </a:rPr>
              <a:t>:32-35pt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Medium</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中文标题</a:t>
            </a:r>
            <a:r>
              <a:rPr lang="en-US" altLang="zh-CN" sz="1200" b="0" dirty="0">
                <a:solidFill>
                  <a:srgbClr val="F8F8F8"/>
                </a:solidFill>
                <a:ea typeface="华文细黑" pitchFamily="2" charset="-122"/>
                <a:cs typeface="SimSun" pitchFamily="2" charset="-122"/>
              </a:rPr>
              <a:t>:30-32pt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黑体</a:t>
            </a: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英文正文</a:t>
            </a:r>
            <a:r>
              <a:rPr lang="en-US" altLang="zh-CN" sz="1200" b="0" dirty="0">
                <a:solidFill>
                  <a:srgbClr val="F8F8F8"/>
                </a:solidFill>
                <a:ea typeface="华文细黑" pitchFamily="2" charset="-122"/>
                <a:cs typeface="SimSun" pitchFamily="2" charset="-122"/>
              </a:rPr>
              <a:t>:20-22pt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 </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 :18pt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Regular</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中文正文</a:t>
            </a:r>
            <a:r>
              <a:rPr lang="en-US" altLang="zh-CN" sz="1200" b="0" dirty="0">
                <a:solidFill>
                  <a:srgbClr val="F8F8F8"/>
                </a:solidFill>
                <a:ea typeface="华文细黑" pitchFamily="2" charset="-122"/>
                <a:cs typeface="SimSun" pitchFamily="2" charset="-122"/>
              </a:rPr>
              <a:t>:18-20pt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细黑体 </a:t>
            </a:r>
            <a:endParaRPr lang="zh-CN" altLang="en-US" sz="1200" b="0" dirty="0">
              <a:solidFill>
                <a:srgbClr val="080808"/>
              </a:solidFill>
              <a:ea typeface="华文细黑" pitchFamily="2" charset="-122"/>
              <a:cs typeface="SimSun" pitchFamily="2" charset="-122"/>
            </a:endParaRPr>
          </a:p>
        </p:txBody>
      </p:sp>
      <p:sp>
        <p:nvSpPr>
          <p:cNvPr id="1508367" name="Rectangle 15"/>
          <p:cNvSpPr>
            <a:spLocks noChangeArrowheads="1"/>
          </p:cNvSpPr>
          <p:nvPr userDrawn="1"/>
        </p:nvSpPr>
        <p:spPr bwMode="auto">
          <a:xfrm>
            <a:off x="12358660" y="5444707"/>
            <a:ext cx="1226818" cy="323149"/>
          </a:xfrm>
          <a:prstGeom prst="rect">
            <a:avLst/>
          </a:prstGeom>
          <a:solidFill>
            <a:srgbClr val="F8F8F8"/>
          </a:solidFill>
          <a:ln w="9525" algn="ctr">
            <a:noFill/>
            <a:miter lim="800000"/>
            <a:headEnd/>
            <a:tailEnd/>
          </a:ln>
          <a:effectLst/>
        </p:spPr>
        <p:txBody>
          <a:bodyPr lIns="91401" tIns="45700" rIns="91401" bIns="45700" anchor="ctr">
            <a:spAutoFit/>
          </a:bodyPr>
          <a:lstStyle/>
          <a:p>
            <a:pPr algn="ctr" defTabSz="877625" eaLnBrk="0" hangingPunct="0">
              <a:buClrTx/>
              <a:buFontTx/>
              <a:buNone/>
            </a:pPr>
            <a:endParaRPr lang="zh-CN" altLang="zh-CN" sz="1500" b="0">
              <a:solidFill>
                <a:srgbClr val="000000"/>
              </a:solidFill>
              <a:latin typeface="FrutigerNext LT Regular" pitchFamily="34" charset="0"/>
              <a:ea typeface="MS PGothic" pitchFamily="34" charset="-128"/>
            </a:endParaRPr>
          </a:p>
        </p:txBody>
      </p:sp>
      <p:grpSp>
        <p:nvGrpSpPr>
          <p:cNvPr id="2" name="Group 16"/>
          <p:cNvGrpSpPr>
            <a:grpSpLocks/>
          </p:cNvGrpSpPr>
          <p:nvPr userDrawn="1"/>
        </p:nvGrpSpPr>
        <p:grpSpPr bwMode="auto">
          <a:xfrm>
            <a:off x="12469739" y="5278438"/>
            <a:ext cx="988755" cy="184150"/>
            <a:chOff x="6657" y="3492"/>
            <a:chExt cx="527" cy="121"/>
          </a:xfrm>
        </p:grpSpPr>
        <p:sp>
          <p:nvSpPr>
            <p:cNvPr id="1508369" name="Rectangle 17"/>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endParaRPr lang="zh-CN" altLang="en-US">
                <a:solidFill>
                  <a:srgbClr val="000000"/>
                </a:solidFill>
              </a:endParaRPr>
            </a:p>
          </p:txBody>
        </p:sp>
        <p:sp>
          <p:nvSpPr>
            <p:cNvPr id="1508370" name="Rectangle 18"/>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71" name="Rectangle 19"/>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372" name="Rectangle 20"/>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3" name="Group 21"/>
          <p:cNvGrpSpPr>
            <a:grpSpLocks/>
          </p:cNvGrpSpPr>
          <p:nvPr userDrawn="1"/>
        </p:nvGrpSpPr>
        <p:grpSpPr bwMode="auto">
          <a:xfrm>
            <a:off x="12469739" y="6203975"/>
            <a:ext cx="988755" cy="182563"/>
            <a:chOff x="6657" y="4103"/>
            <a:chExt cx="527" cy="121"/>
          </a:xfrm>
        </p:grpSpPr>
        <p:sp>
          <p:nvSpPr>
            <p:cNvPr id="1508374" name="Rectangle 22"/>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375" name="Rectangle 23"/>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76" name="Rectangle 24"/>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endParaRPr lang="zh-CN" altLang="en-US">
                <a:solidFill>
                  <a:srgbClr val="000000"/>
                </a:solidFill>
              </a:endParaRPr>
            </a:p>
          </p:txBody>
        </p:sp>
        <p:sp>
          <p:nvSpPr>
            <p:cNvPr id="1508377" name="Rectangle 25"/>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endParaRPr lang="zh-CN" altLang="en-US">
                <a:solidFill>
                  <a:srgbClr val="000000"/>
                </a:solidFill>
              </a:endParaRPr>
            </a:p>
          </p:txBody>
        </p:sp>
      </p:grpSp>
      <p:grpSp>
        <p:nvGrpSpPr>
          <p:cNvPr id="4" name="Group 26"/>
          <p:cNvGrpSpPr>
            <a:grpSpLocks/>
          </p:cNvGrpSpPr>
          <p:nvPr userDrawn="1"/>
        </p:nvGrpSpPr>
        <p:grpSpPr bwMode="auto">
          <a:xfrm>
            <a:off x="12469739" y="6450013"/>
            <a:ext cx="988755" cy="182562"/>
            <a:chOff x="6657" y="4266"/>
            <a:chExt cx="527" cy="121"/>
          </a:xfrm>
        </p:grpSpPr>
        <p:sp>
          <p:nvSpPr>
            <p:cNvPr id="1508379" name="Rectangle 27"/>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80" name="Rectangle 28"/>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endParaRPr lang="zh-CN" altLang="en-US">
                <a:solidFill>
                  <a:srgbClr val="000000"/>
                </a:solidFill>
              </a:endParaRPr>
            </a:p>
          </p:txBody>
        </p:sp>
        <p:sp>
          <p:nvSpPr>
            <p:cNvPr id="1508381" name="Rectangle 29"/>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82" name="Rectangle 30"/>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grpSp>
      <p:grpSp>
        <p:nvGrpSpPr>
          <p:cNvPr id="5" name="Group 31"/>
          <p:cNvGrpSpPr>
            <a:grpSpLocks/>
          </p:cNvGrpSpPr>
          <p:nvPr userDrawn="1"/>
        </p:nvGrpSpPr>
        <p:grpSpPr bwMode="auto">
          <a:xfrm>
            <a:off x="12469739" y="5527700"/>
            <a:ext cx="988755" cy="182563"/>
            <a:chOff x="6657" y="3656"/>
            <a:chExt cx="527" cy="121"/>
          </a:xfrm>
        </p:grpSpPr>
        <p:sp>
          <p:nvSpPr>
            <p:cNvPr id="1508384" name="Rectangle 32"/>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385" name="Rectangle 33"/>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86" name="Rectangle 34"/>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387" name="Rectangle 35"/>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grpSp>
        <p:nvGrpSpPr>
          <p:cNvPr id="6" name="Group 36"/>
          <p:cNvGrpSpPr>
            <a:grpSpLocks/>
          </p:cNvGrpSpPr>
          <p:nvPr userDrawn="1"/>
        </p:nvGrpSpPr>
        <p:grpSpPr bwMode="auto">
          <a:xfrm>
            <a:off x="12469739" y="5957888"/>
            <a:ext cx="988755" cy="182562"/>
            <a:chOff x="6657" y="3941"/>
            <a:chExt cx="527" cy="121"/>
          </a:xfrm>
        </p:grpSpPr>
        <p:sp>
          <p:nvSpPr>
            <p:cNvPr id="1508389" name="Rectangle 37"/>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sp>
          <p:nvSpPr>
            <p:cNvPr id="1508390" name="Rectangle 38"/>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sp>
          <p:nvSpPr>
            <p:cNvPr id="1508391" name="Rectangle 39"/>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2" name="Rectangle 40"/>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grpSp>
      <p:grpSp>
        <p:nvGrpSpPr>
          <p:cNvPr id="7" name="Group 41"/>
          <p:cNvGrpSpPr>
            <a:grpSpLocks/>
          </p:cNvGrpSpPr>
          <p:nvPr userDrawn="1"/>
        </p:nvGrpSpPr>
        <p:grpSpPr bwMode="auto">
          <a:xfrm>
            <a:off x="12469739" y="6697663"/>
            <a:ext cx="988755" cy="182562"/>
            <a:chOff x="6657" y="4430"/>
            <a:chExt cx="527" cy="121"/>
          </a:xfrm>
        </p:grpSpPr>
        <p:sp>
          <p:nvSpPr>
            <p:cNvPr id="1508394" name="Rectangle 42"/>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95" name="Rectangle 43"/>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96" name="Rectangle 44"/>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7" name="Rectangle 45"/>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grpSp>
      <p:grpSp>
        <p:nvGrpSpPr>
          <p:cNvPr id="8" name="Group 46"/>
          <p:cNvGrpSpPr>
            <a:grpSpLocks/>
          </p:cNvGrpSpPr>
          <p:nvPr userDrawn="1"/>
        </p:nvGrpSpPr>
        <p:grpSpPr bwMode="auto">
          <a:xfrm>
            <a:off x="12469739" y="5032375"/>
            <a:ext cx="988755" cy="184150"/>
            <a:chOff x="6657" y="3329"/>
            <a:chExt cx="527" cy="122"/>
          </a:xfrm>
        </p:grpSpPr>
        <p:sp>
          <p:nvSpPr>
            <p:cNvPr id="1508399" name="Rectangle 47"/>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0" name="Rectangle 48"/>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401" name="Rectangle 49"/>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02" name="Rectangle 50"/>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9" name="Group 51"/>
          <p:cNvGrpSpPr>
            <a:grpSpLocks/>
          </p:cNvGrpSpPr>
          <p:nvPr userDrawn="1"/>
        </p:nvGrpSpPr>
        <p:grpSpPr bwMode="auto">
          <a:xfrm>
            <a:off x="12469739" y="4600600"/>
            <a:ext cx="988755" cy="182563"/>
            <a:chOff x="6657" y="3043"/>
            <a:chExt cx="527" cy="121"/>
          </a:xfrm>
        </p:grpSpPr>
        <p:sp>
          <p:nvSpPr>
            <p:cNvPr id="1508404" name="Rectangle 52"/>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5" name="Rectangle 53"/>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406" name="Rectangle 54"/>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407" name="Rectangle 55"/>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grpSp>
      <p:grpSp>
        <p:nvGrpSpPr>
          <p:cNvPr id="10" name="Group 56"/>
          <p:cNvGrpSpPr>
            <a:grpSpLocks/>
          </p:cNvGrpSpPr>
          <p:nvPr userDrawn="1"/>
        </p:nvGrpSpPr>
        <p:grpSpPr bwMode="auto">
          <a:xfrm>
            <a:off x="12469739" y="4354513"/>
            <a:ext cx="988755" cy="184150"/>
            <a:chOff x="6657" y="2881"/>
            <a:chExt cx="527" cy="121"/>
          </a:xfrm>
        </p:grpSpPr>
        <p:sp>
          <p:nvSpPr>
            <p:cNvPr id="1508409" name="Rectangle 57"/>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endParaRPr lang="zh-CN" altLang="en-US">
                <a:solidFill>
                  <a:srgbClr val="000000"/>
                </a:solidFill>
              </a:endParaRPr>
            </a:p>
          </p:txBody>
        </p:sp>
        <p:sp>
          <p:nvSpPr>
            <p:cNvPr id="1508410" name="Rectangle 58"/>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endParaRPr lang="zh-CN" altLang="en-US">
                <a:solidFill>
                  <a:srgbClr val="000000"/>
                </a:solidFill>
              </a:endParaRPr>
            </a:p>
          </p:txBody>
        </p:sp>
        <p:sp>
          <p:nvSpPr>
            <p:cNvPr id="1508411" name="Rectangle 59"/>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12" name="Rectangle 60"/>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sp>
        <p:nvSpPr>
          <p:cNvPr id="1508413" name="Rectangle 61"/>
          <p:cNvSpPr>
            <a:spLocks noChangeArrowheads="1"/>
          </p:cNvSpPr>
          <p:nvPr userDrawn="1"/>
        </p:nvSpPr>
        <p:spPr bwMode="auto">
          <a:xfrm>
            <a:off x="12266596" y="2263775"/>
            <a:ext cx="1401397" cy="2654300"/>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配色参考方案：</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建议同一页面内不超过四种颜色，以下是９组配色方案，同一页面内只选择一组使用。</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（仅供参考）</a:t>
            </a:r>
          </a:p>
        </p:txBody>
      </p:sp>
      <p:sp>
        <p:nvSpPr>
          <p:cNvPr id="1508414" name="Rectangle 62"/>
          <p:cNvSpPr>
            <a:spLocks noChangeArrowheads="1"/>
          </p:cNvSpPr>
          <p:nvPr userDrawn="1"/>
        </p:nvSpPr>
        <p:spPr bwMode="auto">
          <a:xfrm>
            <a:off x="12266596" y="-61913"/>
            <a:ext cx="1401397" cy="838201"/>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客户或者合作伙伴的标志放在右上角</a:t>
            </a:r>
            <a:r>
              <a:rPr lang="en-US" altLang="zh-CN" sz="1200" b="0">
                <a:solidFill>
                  <a:srgbClr val="F8F8F8"/>
                </a:solidFill>
                <a:latin typeface="华文细黑" pitchFamily="2" charset="-122"/>
                <a:ea typeface="华文细黑" pitchFamily="2" charset="-122"/>
                <a:cs typeface="SimSun" pitchFamily="2" charset="-122"/>
              </a:rPr>
              <a:t>.</a:t>
            </a:r>
          </a:p>
        </p:txBody>
      </p:sp>
      <p:sp>
        <p:nvSpPr>
          <p:cNvPr id="64" name="Rectangle 19"/>
          <p:cNvSpPr>
            <a:spLocks noGrp="1" noChangeArrowheads="1"/>
          </p:cNvSpPr>
          <p:nvPr>
            <p:ph type="dt" sz="quarter" idx="2"/>
          </p:nvPr>
        </p:nvSpPr>
        <p:spPr bwMode="auto">
          <a:xfrm>
            <a:off x="876085" y="479426"/>
            <a:ext cx="1625178" cy="21544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400">
                <a:latin typeface="+mn-lt"/>
                <a:ea typeface="+mn-ea"/>
              </a:defRPr>
            </a:lvl1pPr>
          </a:lstStyle>
          <a:p>
            <a:pPr fontAlgn="auto">
              <a:spcBef>
                <a:spcPts val="0"/>
              </a:spcBef>
              <a:spcAft>
                <a:spcPts val="0"/>
              </a:spcAft>
              <a:buClrTx/>
              <a:buFont typeface="Wingdings" pitchFamily="2" charset="2"/>
              <a:buNone/>
              <a:defRPr/>
            </a:pPr>
            <a:endParaRPr lang="en-US" altLang="zh-CN" b="0" kern="0" dirty="0">
              <a:solidFill>
                <a:sysClr val="windowText" lastClr="000000"/>
              </a:solidFill>
              <a:latin typeface="FrutigerNext LT Medium"/>
            </a:endParaRPr>
          </a:p>
        </p:txBody>
      </p:sp>
      <p:sp>
        <p:nvSpPr>
          <p:cNvPr id="114" name="Text Box 5"/>
          <p:cNvSpPr txBox="1">
            <a:spLocks noChangeArrowheads="1"/>
          </p:cNvSpPr>
          <p:nvPr userDrawn="1"/>
        </p:nvSpPr>
        <p:spPr bwMode="auto">
          <a:xfrm>
            <a:off x="876075" y="6230938"/>
            <a:ext cx="314927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115" name="Picture 77" descr="Logo"/>
          <p:cNvPicPr>
            <a:picLocks noChangeAspect="1" noChangeArrowheads="1"/>
          </p:cNvPicPr>
          <p:nvPr userDrawn="1"/>
        </p:nvPicPr>
        <p:blipFill>
          <a:blip r:embed="rId2" cstate="email"/>
          <a:srcRect/>
          <a:stretch>
            <a:fillRect/>
          </a:stretch>
        </p:blipFill>
        <p:spPr bwMode="auto">
          <a:xfrm>
            <a:off x="10608102" y="5696823"/>
            <a:ext cx="706255" cy="704850"/>
          </a:xfrm>
          <a:prstGeom prst="rect">
            <a:avLst/>
          </a:prstGeom>
          <a:noFill/>
        </p:spPr>
      </p:pic>
    </p:spTree>
    <p:extLst>
      <p:ext uri="{BB962C8B-B14F-4D97-AF65-F5344CB8AC3E}">
        <p14:creationId xmlns:p14="http://schemas.microsoft.com/office/powerpoint/2010/main" val="448315674"/>
      </p:ext>
    </p:extLst>
  </p:cSld>
  <p:clrMapOvr>
    <a:masterClrMapping/>
  </p:clrMapOvr>
  <p:transition>
    <p:cu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070725168"/>
      </p:ext>
    </p:extLst>
  </p:cSld>
  <p:clrMapOvr>
    <a:masterClrMapping/>
  </p:clrMapOvr>
  <p:transition>
    <p:cu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78" y="4406925"/>
            <a:ext cx="10363676" cy="1362075"/>
          </a:xfrm>
        </p:spPr>
        <p:txBody>
          <a:bodyPr anchor="t"/>
          <a:lstStyle>
            <a:lvl1pPr algn="l">
              <a:defRPr sz="3999"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78" y="2906713"/>
            <a:ext cx="10363676" cy="1500187"/>
          </a:xfrm>
        </p:spPr>
        <p:txBody>
          <a:bodyPr anchor="b"/>
          <a:lstStyle>
            <a:lvl1pPr marL="0" indent="0">
              <a:buNone/>
              <a:defRPr sz="1999"/>
            </a:lvl1pPr>
            <a:lvl2pPr marL="457063" indent="0">
              <a:buNone/>
              <a:defRPr sz="1799"/>
            </a:lvl2pPr>
            <a:lvl3pPr marL="914126" indent="0">
              <a:buNone/>
              <a:defRPr sz="1600"/>
            </a:lvl3pPr>
            <a:lvl4pPr marL="1371189" indent="0">
              <a:buNone/>
              <a:defRPr sz="1400"/>
            </a:lvl4pPr>
            <a:lvl5pPr marL="1828251" indent="0">
              <a:buNone/>
              <a:defRPr sz="1400"/>
            </a:lvl5pPr>
            <a:lvl6pPr marL="2285314" indent="0">
              <a:buNone/>
              <a:defRPr sz="1400"/>
            </a:lvl6pPr>
            <a:lvl7pPr marL="2742377" indent="0">
              <a:buNone/>
              <a:defRPr sz="1400"/>
            </a:lvl7pPr>
            <a:lvl8pPr marL="3199440" indent="0">
              <a:buNone/>
              <a:defRPr sz="1400"/>
            </a:lvl8pPr>
            <a:lvl9pPr marL="3656503"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1891616757"/>
      </p:ext>
    </p:extLst>
  </p:cSld>
  <p:clrMapOvr>
    <a:masterClrMapping/>
  </p:clrMapOvr>
  <p:transition>
    <p:cu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80849" y="1600206"/>
            <a:ext cx="5410379"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343586" y="1600206"/>
            <a:ext cx="5410379"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919491013"/>
      </p:ext>
    </p:extLst>
  </p:cSld>
  <p:clrMapOvr>
    <a:masterClrMapping/>
  </p:clrMapOvr>
  <p:transition>
    <p:cu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44" y="274638"/>
            <a:ext cx="10973117"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57" y="1535113"/>
            <a:ext cx="5386572"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457" y="2174875"/>
            <a:ext cx="5386572"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5113"/>
            <a:ext cx="5389746"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875"/>
            <a:ext cx="5389746"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949730694"/>
      </p:ext>
    </p:extLst>
  </p:cSld>
  <p:clrMapOvr>
    <a:masterClrMapping/>
  </p:clrMapOvr>
  <p:transition>
    <p:cu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05456844"/>
      </p:ext>
    </p:extLst>
  </p:cSld>
  <p:clrMapOvr>
    <a:masterClrMapping/>
  </p:clrMapOvr>
  <p:transition>
    <p:cu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637409"/>
      </p:ext>
    </p:extLst>
  </p:cSld>
  <p:clrMapOvr>
    <a:masterClrMapping/>
  </p:clrMapOvr>
  <p:transition>
    <p:cu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3050"/>
            <a:ext cx="4010568" cy="1162050"/>
          </a:xfrm>
        </p:spPr>
        <p:txBody>
          <a:bodyPr anchor="b"/>
          <a:lstStyle>
            <a:lvl1pPr algn="l">
              <a:defRPr sz="1999"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24" y="273054"/>
            <a:ext cx="681653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5103"/>
            <a:ext cx="4010568"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828086947"/>
      </p:ext>
    </p:extLst>
  </p:cSld>
  <p:clrMapOvr>
    <a:masterClrMapping/>
  </p:clrMapOvr>
  <p:transition>
    <p:cu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56" y="4800600"/>
            <a:ext cx="7314883" cy="566738"/>
          </a:xfrm>
        </p:spPr>
        <p:txBody>
          <a:bodyPr anchor="b"/>
          <a:lstStyle>
            <a:lvl1pPr algn="l">
              <a:defRPr sz="1999"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56" y="612775"/>
            <a:ext cx="7314883"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2390156" y="5367338"/>
            <a:ext cx="7314883"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268802901"/>
      </p:ext>
    </p:extLst>
  </p:cSld>
  <p:clrMapOvr>
    <a:masterClrMapping/>
  </p:clrMapOvr>
  <p:transition>
    <p:cu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4544" y="311372"/>
            <a:ext cx="10436683" cy="871537"/>
          </a:xfrm>
          <a:prstGeom prst="rect">
            <a:avLst/>
          </a:prstGeom>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24544" y="1642851"/>
            <a:ext cx="10436683" cy="4194175"/>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30719744"/>
      </p:ext>
    </p:extLst>
  </p:cSld>
  <p:clrMapOvr>
    <a:masterClrMapping/>
  </p:clrMapOvr>
  <p:transition>
    <p:cu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11478" y="274641"/>
            <a:ext cx="2742486"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80849" y="274641"/>
            <a:ext cx="807827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43205798"/>
      </p:ext>
    </p:extLst>
  </p:cSld>
  <p:clrMapOvr>
    <a:masterClrMapping/>
  </p:clrMapOvr>
  <p:transition>
    <p:cut/>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1853" y="361106"/>
            <a:ext cx="10327540" cy="503473"/>
          </a:xfrm>
          <a:noFill/>
          <a:ln>
            <a:noFill/>
          </a:ln>
          <a:effectLst/>
          <a:extLst/>
        </p:spPr>
        <p:txBody>
          <a:bodyPr lIns="36000" tIns="36000" rIns="36000" bIns="36000" anchor="t">
            <a:spAutoFit/>
          </a:bodyPr>
          <a:lstStyle>
            <a:lvl1pPr>
              <a:defRPr lang="zh-CN" altLang="en-US" sz="2799" b="0" kern="1200">
                <a:latin typeface="FrutigerNext LT Medium" pitchFamily="34" charset="0"/>
              </a:defRPr>
            </a:lvl1pPr>
          </a:lstStyle>
          <a:p>
            <a:pPr lvl="0"/>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02" y="6489717"/>
            <a:ext cx="2796447" cy="455613"/>
          </a:xfrm>
          <a:prstGeom prst="rect">
            <a:avLst/>
          </a:prstGeom>
        </p:spPr>
        <p:txBody>
          <a:bodyPr/>
          <a:lstStyle>
            <a:lvl1pPr fontAlgn="auto">
              <a:spcBef>
                <a:spcPts val="0"/>
              </a:spcBef>
              <a:spcAft>
                <a:spcPts val="0"/>
              </a:spcAft>
              <a:defRPr>
                <a:latin typeface="+mn-lt"/>
                <a:ea typeface="+mn-ea"/>
              </a:defRPr>
            </a:lvl1pPr>
          </a:lstStyle>
          <a:p>
            <a:pPr>
              <a:buClrTx/>
              <a:buFontTx/>
              <a:buNone/>
              <a:defRPr/>
            </a:pPr>
            <a:r>
              <a:rPr lang="de-DE" altLang="zh-CN" b="0">
                <a:solidFill>
                  <a:srgbClr val="000000"/>
                </a:solidFill>
              </a:rPr>
              <a:t>Page </a:t>
            </a:r>
            <a:fld id="{04DB5B59-9FCD-4A19-ABF2-A60B6481EC16}" type="slidenum">
              <a:rPr lang="de-DE" altLang="zh-CN" b="0">
                <a:solidFill>
                  <a:srgbClr val="000000"/>
                </a:solidFill>
              </a:rPr>
              <a:pPr>
                <a:buClrTx/>
                <a:buFontTx/>
                <a:buNone/>
                <a:defRPr/>
              </a:pPr>
              <a:t>‹#›</a:t>
            </a:fld>
            <a:endParaRPr lang="en-GB" altLang="zh-CN" b="0">
              <a:solidFill>
                <a:srgbClr val="000000"/>
              </a:solidFill>
            </a:endParaRPr>
          </a:p>
        </p:txBody>
      </p:sp>
    </p:spTree>
    <p:extLst>
      <p:ext uri="{BB962C8B-B14F-4D97-AF65-F5344CB8AC3E}">
        <p14:creationId xmlns:p14="http://schemas.microsoft.com/office/powerpoint/2010/main" val="3056143011"/>
      </p:ext>
    </p:extLst>
  </p:cSld>
  <p:clrMapOvr>
    <a:masterClrMapping/>
  </p:clrMapOvr>
  <p:transition advClick="0"/>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66834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0" y="873131"/>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39" y="5567410"/>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26" y="6205539"/>
            <a:ext cx="2261106" cy="216498"/>
          </a:xfrm>
          <a:prstGeom prst="rect">
            <a:avLst/>
          </a:prstGeom>
          <a:noFill/>
          <a:ln w="9525">
            <a:noFill/>
            <a:miter lim="800000"/>
            <a:headEnd/>
            <a:tailEnd/>
          </a:ln>
        </p:spPr>
        <p:txBody>
          <a:bodyPr wrap="none" lIns="65811" tIns="32907" rIns="65811" bIns="32907">
            <a:spAutoFit/>
          </a:bodyPr>
          <a:lstStyle/>
          <a:p>
            <a:pPr defTabSz="658036" eaLnBrk="0" hangingPunct="0">
              <a:buClrTx/>
              <a:buFontTx/>
              <a:buNone/>
              <a:defRPr/>
            </a:pPr>
            <a:r>
              <a:rPr lang="en-US" altLang="zh-CN" sz="975" b="0" dirty="0">
                <a:solidFill>
                  <a:srgbClr val="000000"/>
                </a:solidFill>
                <a:latin typeface="FrutigerNext LT Bold" pitchFamily="1" charset="0"/>
                <a:ea typeface="ＭＳ Ｐゴシック" pitchFamily="34" charset="-128"/>
              </a:rPr>
              <a:t>HUAWEI TECHNOLOGIES CO., LTD.</a:t>
            </a:r>
            <a:endParaRPr lang="en-US" altLang="zh-CN" b="0" dirty="0">
              <a:solidFill>
                <a:srgbClr val="000000"/>
              </a:solidFill>
              <a:ea typeface="ＭＳ Ｐゴシック" pitchFamily="34" charset="-128"/>
            </a:endParaRPr>
          </a:p>
        </p:txBody>
      </p:sp>
      <p:sp>
        <p:nvSpPr>
          <p:cNvPr id="7" name="Text Box 7"/>
          <p:cNvSpPr txBox="1">
            <a:spLocks noChangeArrowheads="1"/>
          </p:cNvSpPr>
          <p:nvPr/>
        </p:nvSpPr>
        <p:spPr bwMode="auto">
          <a:xfrm>
            <a:off x="9633622" y="4094165"/>
            <a:ext cx="1100834" cy="216498"/>
          </a:xfrm>
          <a:prstGeom prst="rect">
            <a:avLst/>
          </a:prstGeom>
          <a:noFill/>
          <a:ln w="9525">
            <a:noFill/>
            <a:miter lim="800000"/>
            <a:headEnd/>
            <a:tailEnd/>
          </a:ln>
        </p:spPr>
        <p:txBody>
          <a:bodyPr wrap="none" lIns="65811" tIns="32907" rIns="65811" bIns="32907">
            <a:spAutoFit/>
          </a:bodyPr>
          <a:lstStyle/>
          <a:p>
            <a:pPr defTabSz="658036" eaLnBrk="0" hangingPunct="0">
              <a:buClrTx/>
              <a:buFontTx/>
              <a:buNone/>
              <a:defRPr/>
            </a:pPr>
            <a:r>
              <a:rPr lang="en-US" altLang="zh-CN" sz="975"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91" y="6205583"/>
            <a:ext cx="1272257" cy="216461"/>
          </a:xfrm>
          <a:prstGeom prst="rect">
            <a:avLst/>
          </a:prstGeom>
          <a:noFill/>
          <a:ln w="9525" algn="ctr">
            <a:noFill/>
            <a:miter lim="800000"/>
            <a:headEnd/>
            <a:tailEnd/>
          </a:ln>
          <a:effectLst/>
        </p:spPr>
        <p:txBody>
          <a:bodyPr wrap="none" lIns="65784" tIns="32889" rIns="65784" bIns="32889">
            <a:spAutoFit/>
          </a:bodyPr>
          <a:lstStyle/>
          <a:p>
            <a:pPr defTabSz="658036" eaLnBrk="0" hangingPunct="0">
              <a:buClrTx/>
              <a:buFontTx/>
              <a:buNone/>
              <a:defRPr/>
            </a:pPr>
            <a:r>
              <a:rPr lang="en-US" altLang="zh-CN" sz="975"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73" y="303241"/>
            <a:ext cx="1759443" cy="239545"/>
          </a:xfrm>
          <a:prstGeom prst="rect">
            <a:avLst/>
          </a:prstGeom>
          <a:noFill/>
          <a:ln w="9525" algn="ctr">
            <a:noFill/>
            <a:miter lim="800000"/>
            <a:headEnd/>
            <a:tailEnd/>
          </a:ln>
          <a:effectLst/>
        </p:spPr>
        <p:txBody>
          <a:bodyPr wrap="none" lIns="65784" tIns="32889" rIns="65784" bIns="32889">
            <a:spAutoFit/>
          </a:bodyPr>
          <a:lstStyle/>
          <a:p>
            <a:pPr defTabSz="658036" eaLnBrk="0" hangingPunct="0">
              <a:buClrTx/>
              <a:buFontTx/>
              <a:buNone/>
              <a:defRPr/>
            </a:pPr>
            <a:r>
              <a:rPr lang="en-US" altLang="zh-CN" sz="1125"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75"/>
            <a:ext cx="2623455" cy="3101004"/>
          </a:xfrm>
          <a:prstGeom prst="rect">
            <a:avLst/>
          </a:prstGeom>
          <a:noFill/>
          <a:ln w="9525" algn="ctr">
            <a:noFill/>
            <a:miter lim="800000"/>
            <a:headEnd/>
            <a:tailEnd/>
          </a:ln>
          <a:effectLst/>
        </p:spPr>
        <p:txBody>
          <a:bodyPr lIns="65823" tIns="32910" rIns="65823" bIns="32910">
            <a:spAutoFit/>
          </a:bodyPr>
          <a:lstStyle/>
          <a:p>
            <a:pPr algn="r" defTabSz="658036" eaLnBrk="0" hangingPunct="0">
              <a:lnSpc>
                <a:spcPct val="125000"/>
              </a:lnSpc>
              <a:buClrTx/>
              <a:buFontTx/>
              <a:buNone/>
              <a:defRPr/>
            </a:pPr>
            <a:r>
              <a:rPr lang="zh-CN" altLang="en-US" sz="900" b="0" dirty="0">
                <a:solidFill>
                  <a:srgbClr val="FFFFFF"/>
                </a:solidFill>
                <a:ea typeface="华文细黑" pitchFamily="2" charset="-122"/>
              </a:rPr>
              <a:t>英文标题</a:t>
            </a:r>
            <a:r>
              <a:rPr lang="en-US" altLang="zh-CN" sz="900" b="0" dirty="0">
                <a:solidFill>
                  <a:srgbClr val="FFFFFF"/>
                </a:solidFill>
                <a:ea typeface="华文细黑" pitchFamily="2" charset="-122"/>
              </a:rPr>
              <a:t>:40-47pt  </a:t>
            </a:r>
          </a:p>
          <a:p>
            <a:pPr algn="r" defTabSz="658036" eaLnBrk="0" hangingPunct="0">
              <a:lnSpc>
                <a:spcPct val="125000"/>
              </a:lnSpc>
              <a:buClrTx/>
              <a:buFontTx/>
              <a:buNone/>
              <a:defRPr/>
            </a:pPr>
            <a:r>
              <a:rPr lang="zh-CN" altLang="en-US" sz="900" b="0" dirty="0">
                <a:solidFill>
                  <a:srgbClr val="FFFFFF"/>
                </a:solidFill>
                <a:ea typeface="华文细黑" pitchFamily="2" charset="-122"/>
              </a:rPr>
              <a:t>副标题</a:t>
            </a:r>
            <a:r>
              <a:rPr lang="en-US" altLang="zh-CN" sz="900" b="0" dirty="0">
                <a:solidFill>
                  <a:srgbClr val="FFFFFF"/>
                </a:solidFill>
                <a:ea typeface="华文细黑" pitchFamily="2" charset="-122"/>
              </a:rPr>
              <a:t>:26-30pt</a:t>
            </a:r>
          </a:p>
          <a:p>
            <a:pPr algn="r" defTabSz="658036" eaLnBrk="0" hangingPunct="0">
              <a:lnSpc>
                <a:spcPct val="125000"/>
              </a:lnSpc>
              <a:buClrTx/>
              <a:buFontTx/>
              <a:buNone/>
              <a:defRPr/>
            </a:pPr>
            <a:r>
              <a:rPr lang="zh-CN" altLang="en-US" sz="900" b="0" dirty="0">
                <a:solidFill>
                  <a:srgbClr val="FFFFFF"/>
                </a:solidFill>
                <a:ea typeface="华文细黑" pitchFamily="2" charset="-122"/>
              </a:rPr>
              <a:t>字体颜色</a:t>
            </a:r>
            <a:r>
              <a:rPr lang="en-US" altLang="zh-CN" sz="900" b="0" dirty="0">
                <a:solidFill>
                  <a:srgbClr val="FFFFFF"/>
                </a:solidFill>
                <a:ea typeface="华文细黑" pitchFamily="2" charset="-122"/>
              </a:rPr>
              <a:t>:</a:t>
            </a:r>
            <a:r>
              <a:rPr lang="zh-CN" altLang="en-US" sz="900" b="0" dirty="0">
                <a:solidFill>
                  <a:srgbClr val="FFFFFF"/>
                </a:solidFill>
                <a:ea typeface="华文细黑" pitchFamily="2" charset="-122"/>
              </a:rPr>
              <a:t>反白</a:t>
            </a:r>
          </a:p>
          <a:p>
            <a:pPr algn="r" defTabSz="658036" eaLnBrk="0" hangingPunct="0">
              <a:lnSpc>
                <a:spcPct val="125000"/>
              </a:lnSpc>
              <a:buClrTx/>
              <a:buFontTx/>
              <a:buNone/>
              <a:defRPr/>
            </a:pPr>
            <a:r>
              <a:rPr lang="zh-CN" altLang="en-US" sz="900" b="0" dirty="0">
                <a:solidFill>
                  <a:srgbClr val="FFFFFF"/>
                </a:solidFill>
                <a:ea typeface="华文细黑" pitchFamily="2" charset="-122"/>
              </a:rPr>
              <a:t>内部使用字体 </a:t>
            </a:r>
            <a:r>
              <a:rPr lang="en-US" altLang="zh-CN" sz="900" b="0" dirty="0">
                <a:solidFill>
                  <a:srgbClr val="FFFFFF"/>
                </a:solidFill>
                <a:ea typeface="华文细黑" pitchFamily="2" charset="-122"/>
              </a:rPr>
              <a:t>:</a:t>
            </a:r>
          </a:p>
          <a:p>
            <a:pPr algn="r" defTabSz="658036" eaLnBrk="0" hangingPunct="0">
              <a:lnSpc>
                <a:spcPct val="125000"/>
              </a:lnSpc>
              <a:buClrTx/>
              <a:buFontTx/>
              <a:buNone/>
              <a:defRPr/>
            </a:pPr>
            <a:r>
              <a:rPr lang="en-US" altLang="zh-CN" sz="900" b="0" dirty="0" err="1">
                <a:solidFill>
                  <a:srgbClr val="FFFFFF"/>
                </a:solidFill>
                <a:ea typeface="华文细黑" pitchFamily="2" charset="-122"/>
              </a:rPr>
              <a:t>FrutigerNext</a:t>
            </a:r>
            <a:r>
              <a:rPr lang="en-US" altLang="zh-CN" sz="900" b="0" dirty="0">
                <a:solidFill>
                  <a:srgbClr val="FFFFFF"/>
                </a:solidFill>
                <a:ea typeface="华文细黑" pitchFamily="2" charset="-122"/>
              </a:rPr>
              <a:t> LT Medium</a:t>
            </a:r>
          </a:p>
          <a:p>
            <a:pPr algn="r" defTabSz="658036" eaLnBrk="0" hangingPunct="0">
              <a:lnSpc>
                <a:spcPct val="125000"/>
              </a:lnSpc>
              <a:buClrTx/>
              <a:buFontTx/>
              <a:buNone/>
              <a:defRPr/>
            </a:pPr>
            <a:r>
              <a:rPr lang="zh-CN" altLang="en-US" sz="900" b="0" dirty="0">
                <a:solidFill>
                  <a:srgbClr val="FFFFFF"/>
                </a:solidFill>
                <a:ea typeface="华文细黑" pitchFamily="2" charset="-122"/>
              </a:rPr>
              <a:t>外部使用字体 </a:t>
            </a:r>
            <a:r>
              <a:rPr lang="en-US" altLang="zh-CN" sz="900" b="0" dirty="0">
                <a:solidFill>
                  <a:srgbClr val="FFFFFF"/>
                </a:solidFill>
                <a:ea typeface="华文细黑" pitchFamily="2" charset="-122"/>
              </a:rPr>
              <a:t>: Arial</a:t>
            </a:r>
            <a:endParaRPr lang="zh-CN" altLang="en-US" sz="900" b="0" dirty="0">
              <a:solidFill>
                <a:srgbClr val="FFFFFF"/>
              </a:solidFill>
              <a:ea typeface="华文细黑" pitchFamily="2" charset="-122"/>
            </a:endParaRPr>
          </a:p>
          <a:p>
            <a:pPr algn="r" defTabSz="658036" eaLnBrk="0" hangingPunct="0">
              <a:lnSpc>
                <a:spcPct val="125000"/>
              </a:lnSpc>
              <a:buClrTx/>
              <a:buFontTx/>
              <a:buNone/>
              <a:defRPr/>
            </a:pPr>
            <a:endParaRPr lang="zh-CN" altLang="en-US" sz="900" b="0" dirty="0">
              <a:solidFill>
                <a:srgbClr val="FFFFFF"/>
              </a:solidFill>
              <a:ea typeface="华文细黑" pitchFamily="2" charset="-122"/>
            </a:endParaRPr>
          </a:p>
          <a:p>
            <a:pPr algn="r" defTabSz="658036" eaLnBrk="0" hangingPunct="0">
              <a:lnSpc>
                <a:spcPct val="125000"/>
              </a:lnSpc>
              <a:buClrTx/>
              <a:buFontTx/>
              <a:buNone/>
              <a:defRPr/>
            </a:pPr>
            <a:endParaRPr lang="zh-CN" altLang="en-US" sz="900" b="0" dirty="0">
              <a:solidFill>
                <a:srgbClr val="FFFFFF"/>
              </a:solidFill>
              <a:ea typeface="华文细黑" pitchFamily="2" charset="-122"/>
            </a:endParaRPr>
          </a:p>
          <a:p>
            <a:pPr algn="r" defTabSz="658036" eaLnBrk="0" hangingPunct="0">
              <a:lnSpc>
                <a:spcPct val="125000"/>
              </a:lnSpc>
              <a:buClrTx/>
              <a:buFontTx/>
              <a:buNone/>
              <a:defRPr/>
            </a:pPr>
            <a:r>
              <a:rPr lang="zh-CN" altLang="en-US" sz="900" b="0" dirty="0">
                <a:solidFill>
                  <a:srgbClr val="FFFFFF"/>
                </a:solidFill>
                <a:ea typeface="华文细黑" pitchFamily="2" charset="-122"/>
              </a:rPr>
              <a:t>中文标题</a:t>
            </a:r>
            <a:r>
              <a:rPr lang="en-US" altLang="zh-CN" sz="900" b="0" dirty="0">
                <a:solidFill>
                  <a:srgbClr val="FFFFFF"/>
                </a:solidFill>
                <a:ea typeface="华文细黑" pitchFamily="2" charset="-122"/>
              </a:rPr>
              <a:t>:35-47pt</a:t>
            </a:r>
          </a:p>
          <a:p>
            <a:pPr algn="r" defTabSz="658036" eaLnBrk="0" hangingPunct="0">
              <a:lnSpc>
                <a:spcPct val="125000"/>
              </a:lnSpc>
              <a:buClrTx/>
              <a:buFontTx/>
              <a:buNone/>
              <a:defRPr/>
            </a:pPr>
            <a:r>
              <a:rPr lang="zh-CN" altLang="en-US" sz="900" b="0" dirty="0">
                <a:solidFill>
                  <a:srgbClr val="FFFFFF"/>
                </a:solidFill>
                <a:ea typeface="华文细黑" pitchFamily="2" charset="-122"/>
              </a:rPr>
              <a:t>字体</a:t>
            </a:r>
            <a:r>
              <a:rPr lang="en-US" altLang="zh-CN" sz="900" b="0" dirty="0">
                <a:solidFill>
                  <a:srgbClr val="FFFFFF"/>
                </a:solidFill>
                <a:ea typeface="华文细黑" pitchFamily="2" charset="-122"/>
              </a:rPr>
              <a:t>:</a:t>
            </a:r>
            <a:r>
              <a:rPr lang="zh-CN" altLang="en-US" sz="900" b="0" dirty="0">
                <a:solidFill>
                  <a:srgbClr val="FFFFFF"/>
                </a:solidFill>
                <a:ea typeface="华文细黑" pitchFamily="2" charset="-122"/>
              </a:rPr>
              <a:t>黑体</a:t>
            </a:r>
          </a:p>
          <a:p>
            <a:pPr algn="r" defTabSz="658036" eaLnBrk="0" hangingPunct="0">
              <a:lnSpc>
                <a:spcPct val="125000"/>
              </a:lnSpc>
              <a:buClrTx/>
              <a:buFontTx/>
              <a:buNone/>
              <a:defRPr/>
            </a:pPr>
            <a:r>
              <a:rPr lang="en-US" altLang="zh-CN" sz="900" b="0" dirty="0">
                <a:solidFill>
                  <a:srgbClr val="FFFFFF"/>
                </a:solidFill>
                <a:ea typeface="华文细黑" pitchFamily="2" charset="-122"/>
              </a:rPr>
              <a:t>  </a:t>
            </a:r>
            <a:r>
              <a:rPr lang="zh-CN" altLang="en-US" sz="900" b="0" dirty="0">
                <a:solidFill>
                  <a:srgbClr val="FFFFFF"/>
                </a:solidFill>
                <a:ea typeface="华文细黑" pitchFamily="2" charset="-122"/>
              </a:rPr>
              <a:t>副标题</a:t>
            </a:r>
            <a:r>
              <a:rPr lang="en-US" altLang="zh-CN" sz="900" b="0" dirty="0">
                <a:solidFill>
                  <a:srgbClr val="FFFFFF"/>
                </a:solidFill>
                <a:ea typeface="华文细黑" pitchFamily="2" charset="-122"/>
              </a:rPr>
              <a:t>:24-28pt</a:t>
            </a:r>
            <a:endParaRPr lang="zh-CN" altLang="en-US" sz="900" b="0" dirty="0">
              <a:solidFill>
                <a:srgbClr val="FFFFFF"/>
              </a:solidFill>
              <a:ea typeface="华文细黑" pitchFamily="2" charset="-122"/>
            </a:endParaRPr>
          </a:p>
          <a:p>
            <a:pPr algn="r" defTabSz="658036" eaLnBrk="0" hangingPunct="0">
              <a:lnSpc>
                <a:spcPct val="125000"/>
              </a:lnSpc>
              <a:buClrTx/>
              <a:buFontTx/>
              <a:buNone/>
              <a:defRPr/>
            </a:pPr>
            <a:r>
              <a:rPr lang="zh-CN" altLang="en-US" sz="900" b="0" dirty="0">
                <a:solidFill>
                  <a:srgbClr val="FFFFFF"/>
                </a:solidFill>
                <a:ea typeface="华文细黑" pitchFamily="2" charset="-122"/>
              </a:rPr>
              <a:t>字体颜色</a:t>
            </a:r>
            <a:r>
              <a:rPr lang="en-US" altLang="zh-CN" sz="900" b="0" dirty="0">
                <a:solidFill>
                  <a:srgbClr val="FFFFFF"/>
                </a:solidFill>
                <a:ea typeface="华文细黑" pitchFamily="2" charset="-122"/>
              </a:rPr>
              <a:t>:</a:t>
            </a:r>
            <a:r>
              <a:rPr lang="zh-CN" altLang="en-US" sz="900" b="0" dirty="0">
                <a:solidFill>
                  <a:srgbClr val="FFFFFF"/>
                </a:solidFill>
                <a:ea typeface="华文细黑" pitchFamily="2" charset="-122"/>
              </a:rPr>
              <a:t>反白</a:t>
            </a:r>
          </a:p>
          <a:p>
            <a:pPr algn="r" defTabSz="658036" eaLnBrk="0" hangingPunct="0">
              <a:lnSpc>
                <a:spcPct val="125000"/>
              </a:lnSpc>
              <a:buClrTx/>
              <a:buFontTx/>
              <a:buNone/>
              <a:defRPr/>
            </a:pPr>
            <a:r>
              <a:rPr lang="zh-CN" altLang="en-US" sz="900" b="0" dirty="0">
                <a:solidFill>
                  <a:srgbClr val="FFFFFF"/>
                </a:solidFill>
                <a:ea typeface="华文细黑" pitchFamily="2" charset="-122"/>
              </a:rPr>
              <a:t>字体</a:t>
            </a:r>
            <a:r>
              <a:rPr lang="en-US" altLang="zh-CN" sz="900" b="0" dirty="0">
                <a:solidFill>
                  <a:srgbClr val="FFFFFF"/>
                </a:solidFill>
                <a:ea typeface="华文细黑" pitchFamily="2" charset="-122"/>
              </a:rPr>
              <a:t>:</a:t>
            </a:r>
            <a:r>
              <a:rPr lang="zh-CN" altLang="en-US" sz="900" b="0" dirty="0">
                <a:solidFill>
                  <a:srgbClr val="FFFFFF"/>
                </a:solidFill>
                <a:ea typeface="华文细黑" pitchFamily="2" charset="-122"/>
              </a:rPr>
              <a:t>细黑体</a:t>
            </a:r>
          </a:p>
          <a:p>
            <a:pPr algn="r" defTabSz="658036" eaLnBrk="0" hangingPunct="0">
              <a:lnSpc>
                <a:spcPct val="125000"/>
              </a:lnSpc>
              <a:buClrTx/>
              <a:buFontTx/>
              <a:buNone/>
              <a:defRPr/>
            </a:pPr>
            <a:endParaRPr lang="zh-CN" altLang="en-US" sz="900" b="0" dirty="0">
              <a:solidFill>
                <a:srgbClr val="FFFFFF"/>
              </a:solidFill>
              <a:ea typeface="华文细黑" pitchFamily="2" charset="-122"/>
            </a:endParaRPr>
          </a:p>
          <a:p>
            <a:pPr algn="r" defTabSz="658036" eaLnBrk="0" hangingPunct="0">
              <a:lnSpc>
                <a:spcPct val="125000"/>
              </a:lnSpc>
              <a:buClrTx/>
              <a:buFontTx/>
              <a:buNone/>
              <a:defRPr/>
            </a:pPr>
            <a:endParaRPr lang="zh-CN" altLang="en-US" sz="900" b="0" dirty="0">
              <a:solidFill>
                <a:srgbClr val="FFFFFF"/>
              </a:solidFill>
              <a:ea typeface="华文细黑" pitchFamily="2" charset="-122"/>
            </a:endParaRPr>
          </a:p>
          <a:p>
            <a:pPr algn="r" defTabSz="658036" eaLnBrk="0" hangingPunct="0">
              <a:lnSpc>
                <a:spcPct val="125000"/>
              </a:lnSpc>
              <a:buClrTx/>
              <a:buFontTx/>
              <a:buNone/>
              <a:defRPr/>
            </a:pPr>
            <a:endParaRPr lang="zh-CN" altLang="en-US" sz="900" b="0" dirty="0">
              <a:solidFill>
                <a:srgbClr val="FFFFFF"/>
              </a:solidFill>
              <a:ea typeface="华文细黑" pitchFamily="2" charset="-122"/>
            </a:endParaRPr>
          </a:p>
          <a:p>
            <a:pPr algn="r" defTabSz="658036" eaLnBrk="0" hangingPunct="0">
              <a:lnSpc>
                <a:spcPct val="125000"/>
              </a:lnSpc>
              <a:spcBef>
                <a:spcPct val="50000"/>
              </a:spcBef>
              <a:buClrTx/>
              <a:buFontTx/>
              <a:buNone/>
              <a:defRPr/>
            </a:pPr>
            <a:endParaRPr lang="zh-CN" altLang="en-US" sz="9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4"/>
            <a:ext cx="7072058" cy="1666489"/>
          </a:xfrm>
        </p:spPr>
        <p:txBody>
          <a:bodyPr lIns="87787" tIns="43892" rIns="87787" bIns="43892"/>
          <a:lstStyle>
            <a:lvl1pPr algn="ctr">
              <a:defRPr sz="3374"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7" y="3182209"/>
            <a:ext cx="7073645" cy="864987"/>
          </a:xfrm>
        </p:spPr>
        <p:txBody>
          <a:bodyPr lIns="87787" tIns="43892" rIns="87787" bIns="43892"/>
          <a:lstStyle>
            <a:lvl1pPr marL="0" indent="0" algn="ctr">
              <a:buFont typeface="Wingdings" pitchFamily="2" charset="2"/>
              <a:buNone/>
              <a:defRPr sz="1725"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6"/>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975"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extLst>
      <p:ext uri="{BB962C8B-B14F-4D97-AF65-F5344CB8AC3E}">
        <p14:creationId xmlns:p14="http://schemas.microsoft.com/office/powerpoint/2010/main" val="421336303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2474" b="0">
                <a:latin typeface="Corbel" pitchFamily="34" charset="0"/>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ustDataLst>
      <p:tags r:id="rId1"/>
    </p:custDataLst>
    <p:extLst>
      <p:ext uri="{BB962C8B-B14F-4D97-AF65-F5344CB8AC3E}">
        <p14:creationId xmlns:p14="http://schemas.microsoft.com/office/powerpoint/2010/main" val="237201487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94" y="4407469"/>
            <a:ext cx="10363676" cy="1361760"/>
          </a:xfrm>
        </p:spPr>
        <p:txBody>
          <a:bodyPr anchor="t"/>
          <a:lstStyle>
            <a:lvl1pPr algn="l">
              <a:defRPr sz="2999"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94" y="2906043"/>
            <a:ext cx="10363676" cy="1501427"/>
          </a:xfrm>
        </p:spPr>
        <p:txBody>
          <a:bodyPr anchor="b"/>
          <a:lstStyle>
            <a:lvl1pPr marL="0" indent="0">
              <a:buNone/>
              <a:defRPr sz="1500"/>
            </a:lvl1pPr>
            <a:lvl2pPr marL="342702" indent="0">
              <a:buNone/>
              <a:defRPr sz="1275"/>
            </a:lvl2pPr>
            <a:lvl3pPr marL="685405" indent="0">
              <a:buNone/>
              <a:defRPr sz="1125"/>
            </a:lvl3pPr>
            <a:lvl4pPr marL="1028106" indent="0">
              <a:buNone/>
              <a:defRPr sz="975"/>
            </a:lvl4pPr>
            <a:lvl5pPr marL="1370808" indent="0">
              <a:buNone/>
              <a:defRPr sz="975"/>
            </a:lvl5pPr>
            <a:lvl6pPr marL="1713510" indent="0">
              <a:buNone/>
              <a:defRPr sz="975"/>
            </a:lvl6pPr>
            <a:lvl7pPr marL="2056212" indent="0">
              <a:buNone/>
              <a:defRPr sz="975"/>
            </a:lvl7pPr>
            <a:lvl8pPr marL="2398914" indent="0">
              <a:buNone/>
              <a:defRPr sz="975"/>
            </a:lvl8pPr>
            <a:lvl9pPr marL="2741615" indent="0">
              <a:buNone/>
              <a:defRPr sz="975"/>
            </a:lvl9pPr>
          </a:lstStyle>
          <a:p>
            <a:pPr lvl="0"/>
            <a:r>
              <a:rPr lang="zh-CN" altLang="en-US" smtClean="0"/>
              <a:t>单击此处编辑母版文本样式</a:t>
            </a:r>
          </a:p>
        </p:txBody>
      </p:sp>
    </p:spTree>
    <p:extLst>
      <p:ext uri="{BB962C8B-B14F-4D97-AF65-F5344CB8AC3E}">
        <p14:creationId xmlns:p14="http://schemas.microsoft.com/office/powerpoint/2010/main" val="81656747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34"/>
            <a:ext cx="5410379" cy="4524915"/>
          </a:xfrm>
        </p:spPr>
        <p:txBody>
          <a:bodyPr/>
          <a:lstStyle>
            <a:lvl1pPr>
              <a:defRPr sz="2174"/>
            </a:lvl1pPr>
            <a:lvl2pPr>
              <a:defRPr sz="1800"/>
            </a:lvl2pPr>
            <a:lvl3pPr>
              <a:defRPr sz="1500"/>
            </a:lvl3pPr>
            <a:lvl4pPr>
              <a:defRPr sz="1275"/>
            </a:lvl4pPr>
            <a:lvl5pPr>
              <a:defRPr sz="1275"/>
            </a:lvl5pPr>
            <a:lvl6pPr>
              <a:defRPr sz="1275"/>
            </a:lvl6pPr>
            <a:lvl7pPr>
              <a:defRPr sz="1275"/>
            </a:lvl7pPr>
            <a:lvl8pPr>
              <a:defRPr sz="1275"/>
            </a:lvl8pPr>
            <a:lvl9pPr>
              <a:defRPr sz="127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168" y="1599834"/>
            <a:ext cx="5410379" cy="4524915"/>
          </a:xfrm>
        </p:spPr>
        <p:txBody>
          <a:bodyPr/>
          <a:lstStyle>
            <a:lvl1pPr>
              <a:defRPr sz="2174"/>
            </a:lvl1pPr>
            <a:lvl2pPr>
              <a:defRPr sz="1800"/>
            </a:lvl2pPr>
            <a:lvl3pPr>
              <a:defRPr sz="1500"/>
            </a:lvl3pPr>
            <a:lvl4pPr>
              <a:defRPr sz="1275"/>
            </a:lvl4pPr>
            <a:lvl5pPr>
              <a:defRPr sz="1275"/>
            </a:lvl5pPr>
            <a:lvl6pPr>
              <a:defRPr sz="1275"/>
            </a:lvl6pPr>
            <a:lvl7pPr>
              <a:defRPr sz="1275"/>
            </a:lvl7pPr>
            <a:lvl8pPr>
              <a:defRPr sz="1275"/>
            </a:lvl8pPr>
            <a:lvl9pPr>
              <a:defRPr sz="127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67489224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52" y="274589"/>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72" y="1534758"/>
            <a:ext cx="5386572" cy="639615"/>
          </a:xfrm>
        </p:spPr>
        <p:txBody>
          <a:bodyPr anchor="b"/>
          <a:lstStyle>
            <a:lvl1pPr marL="0" indent="0">
              <a:buNone/>
              <a:defRPr sz="1800" b="1"/>
            </a:lvl1pPr>
            <a:lvl2pPr marL="342702" indent="0">
              <a:buNone/>
              <a:defRPr sz="1500" b="1"/>
            </a:lvl2pPr>
            <a:lvl3pPr marL="685405" indent="0">
              <a:buNone/>
              <a:defRPr sz="1275" b="1"/>
            </a:lvl3pPr>
            <a:lvl4pPr marL="1028106" indent="0">
              <a:buNone/>
              <a:defRPr sz="1125" b="1"/>
            </a:lvl4pPr>
            <a:lvl5pPr marL="1370808" indent="0">
              <a:buNone/>
              <a:defRPr sz="1125" b="1"/>
            </a:lvl5pPr>
            <a:lvl6pPr marL="1713510" indent="0">
              <a:buNone/>
              <a:defRPr sz="1125" b="1"/>
            </a:lvl6pPr>
            <a:lvl7pPr marL="2056212" indent="0">
              <a:buNone/>
              <a:defRPr sz="1125" b="1"/>
            </a:lvl7pPr>
            <a:lvl8pPr marL="2398914" indent="0">
              <a:buNone/>
              <a:defRPr sz="1125" b="1"/>
            </a:lvl8pPr>
            <a:lvl9pPr marL="2741615" indent="0">
              <a:buNone/>
              <a:defRPr sz="1125" b="1"/>
            </a:lvl9pPr>
          </a:lstStyle>
          <a:p>
            <a:pPr lvl="0"/>
            <a:r>
              <a:rPr lang="zh-CN" altLang="en-US" smtClean="0"/>
              <a:t>单击此处编辑母版文本样式</a:t>
            </a:r>
          </a:p>
        </p:txBody>
      </p:sp>
      <p:sp>
        <p:nvSpPr>
          <p:cNvPr id="4" name="内容占位符 3"/>
          <p:cNvSpPr>
            <a:spLocks noGrp="1"/>
          </p:cNvSpPr>
          <p:nvPr>
            <p:ph sz="half" idx="2"/>
          </p:nvPr>
        </p:nvSpPr>
        <p:spPr>
          <a:xfrm>
            <a:off x="609472" y="2174373"/>
            <a:ext cx="5386572" cy="3951960"/>
          </a:xfrm>
        </p:spPr>
        <p:txBody>
          <a:bodyPr/>
          <a:lstStyle>
            <a:lvl1pPr>
              <a:defRPr sz="1800"/>
            </a:lvl1pPr>
            <a:lvl2pPr>
              <a:defRPr sz="1500"/>
            </a:lvl2pPr>
            <a:lvl3pPr>
              <a:defRPr sz="1275"/>
            </a:lvl3pPr>
            <a:lvl4pPr>
              <a:defRPr sz="1125"/>
            </a:lvl4pPr>
            <a:lvl5pPr>
              <a:defRPr sz="1125"/>
            </a:lvl5pPr>
            <a:lvl6pPr>
              <a:defRPr sz="1125"/>
            </a:lvl6pPr>
            <a:lvl7pPr>
              <a:defRPr sz="1125"/>
            </a:lvl7pPr>
            <a:lvl8pPr>
              <a:defRPr sz="1125"/>
            </a:lvl8pPr>
            <a:lvl9pPr>
              <a:defRPr sz="112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4758"/>
            <a:ext cx="5389746" cy="639615"/>
          </a:xfrm>
        </p:spPr>
        <p:txBody>
          <a:bodyPr anchor="b"/>
          <a:lstStyle>
            <a:lvl1pPr marL="0" indent="0">
              <a:buNone/>
              <a:defRPr sz="1800" b="1"/>
            </a:lvl1pPr>
            <a:lvl2pPr marL="342702" indent="0">
              <a:buNone/>
              <a:defRPr sz="1500" b="1"/>
            </a:lvl2pPr>
            <a:lvl3pPr marL="685405" indent="0">
              <a:buNone/>
              <a:defRPr sz="1275" b="1"/>
            </a:lvl3pPr>
            <a:lvl4pPr marL="1028106" indent="0">
              <a:buNone/>
              <a:defRPr sz="1125" b="1"/>
            </a:lvl4pPr>
            <a:lvl5pPr marL="1370808" indent="0">
              <a:buNone/>
              <a:defRPr sz="1125" b="1"/>
            </a:lvl5pPr>
            <a:lvl6pPr marL="1713510" indent="0">
              <a:buNone/>
              <a:defRPr sz="1125" b="1"/>
            </a:lvl6pPr>
            <a:lvl7pPr marL="2056212" indent="0">
              <a:buNone/>
              <a:defRPr sz="1125" b="1"/>
            </a:lvl7pPr>
            <a:lvl8pPr marL="2398914" indent="0">
              <a:buNone/>
              <a:defRPr sz="1125" b="1"/>
            </a:lvl8pPr>
            <a:lvl9pPr marL="2741615" indent="0">
              <a:buNone/>
              <a:defRPr sz="1125"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373"/>
            <a:ext cx="5389746" cy="3951960"/>
          </a:xfrm>
        </p:spPr>
        <p:txBody>
          <a:bodyPr/>
          <a:lstStyle>
            <a:lvl1pPr>
              <a:defRPr sz="1800"/>
            </a:lvl1pPr>
            <a:lvl2pPr>
              <a:defRPr sz="1500"/>
            </a:lvl2pPr>
            <a:lvl3pPr>
              <a:defRPr sz="1275"/>
            </a:lvl3pPr>
            <a:lvl4pPr>
              <a:defRPr sz="1125"/>
            </a:lvl4pPr>
            <a:lvl5pPr>
              <a:defRPr sz="1125"/>
            </a:lvl5pPr>
            <a:lvl6pPr>
              <a:defRPr sz="1125"/>
            </a:lvl6pPr>
            <a:lvl7pPr>
              <a:defRPr sz="1125"/>
            </a:lvl7pPr>
            <a:lvl8pPr>
              <a:defRPr sz="1125"/>
            </a:lvl8pPr>
            <a:lvl9pPr>
              <a:defRPr sz="112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69208640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Tree>
    <p:custDataLst>
      <p:tags r:id="rId1"/>
    </p:custDataLst>
    <p:extLst>
      <p:ext uri="{BB962C8B-B14F-4D97-AF65-F5344CB8AC3E}">
        <p14:creationId xmlns:p14="http://schemas.microsoft.com/office/powerpoint/2010/main" val="2235488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solidFill>
                  <a:schemeClr val="tx1">
                    <a:lumMod val="75000"/>
                    <a:lumOff val="25000"/>
                  </a:schemeClr>
                </a:solidFill>
                <a:latin typeface="FrutigerNext LT Light" pitchFamily="34" charset="0"/>
                <a:ea typeface="微软雅黑" pitchFamily="34" charset="-122"/>
              </a:defRPr>
            </a:lvl1pPr>
          </a:lstStyle>
          <a:p>
            <a:r>
              <a:rPr lang="en-US" altLang="zh-CN" dirty="0" smtClean="0"/>
              <a:t>Content</a:t>
            </a:r>
            <a:endParaRPr lang="zh-CN" altLang="en-US" dirty="0"/>
          </a:p>
        </p:txBody>
      </p:sp>
      <p:sp>
        <p:nvSpPr>
          <p:cNvPr id="4" name="文本占位符 3"/>
          <p:cNvSpPr>
            <a:spLocks noGrp="1"/>
          </p:cNvSpPr>
          <p:nvPr>
            <p:ph type="body" sz="quarter" idx="10" hasCustomPrompt="1"/>
          </p:nvPr>
        </p:nvSpPr>
        <p:spPr>
          <a:xfrm>
            <a:off x="811002" y="1803400"/>
            <a:ext cx="10468424" cy="4073525"/>
          </a:xfrm>
          <a:prstGeom prst="rect">
            <a:avLst/>
          </a:prstGeom>
        </p:spPr>
        <p:txBody>
          <a:bodyPr/>
          <a:lstStyle>
            <a:lvl1pPr>
              <a:defRPr>
                <a:solidFill>
                  <a:schemeClr val="tx1">
                    <a:lumMod val="75000"/>
                    <a:lumOff val="25000"/>
                  </a:schemeClr>
                </a:solidFill>
                <a:latin typeface="微软雅黑" pitchFamily="34" charset="-122"/>
                <a:ea typeface="微软雅黑" pitchFamily="34" charset="-122"/>
              </a:defRPr>
            </a:lvl1pPr>
          </a:lstStyle>
          <a:p>
            <a:pPr lvl="0"/>
            <a:r>
              <a:rPr lang="zh-CN" altLang="en-US" dirty="0" smtClean="0"/>
              <a:t>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969442" y="0"/>
            <a:ext cx="10970684" cy="776288"/>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1016022" y="1506542"/>
            <a:ext cx="10924117" cy="4625975"/>
          </a:xfrm>
          <a:prstGeom prst="rect">
            <a:avLst/>
          </a:prstGeom>
        </p:spPr>
        <p:txBody>
          <a:bodyPr/>
          <a:lstStyle/>
          <a:p>
            <a:pPr lvl="0"/>
            <a:r>
              <a:rPr lang="zh-CN" altLang="en-US" noProof="0" smtClean="0"/>
              <a:t>单击图标添加表格</a:t>
            </a:r>
          </a:p>
        </p:txBody>
      </p:sp>
      <p:sp>
        <p:nvSpPr>
          <p:cNvPr id="4" name="Rectangle 7"/>
          <p:cNvSpPr>
            <a:spLocks noGrp="1" noChangeArrowheads="1"/>
          </p:cNvSpPr>
          <p:nvPr>
            <p:ph type="dt" sz="half" idx="10"/>
          </p:nvPr>
        </p:nvSpPr>
        <p:spPr>
          <a:xfrm>
            <a:off x="8699500" y="6269038"/>
            <a:ext cx="1407584" cy="457200"/>
          </a:xfrm>
          <a:prstGeom prst="rect">
            <a:avLst/>
          </a:prstGeom>
        </p:spPr>
        <p:txBody>
          <a:bodyPr/>
          <a:lstStyle>
            <a:lvl1pPr>
              <a:defRPr/>
            </a:lvl1pPr>
          </a:lstStyle>
          <a:p>
            <a:pPr>
              <a:buClrTx/>
              <a:buFontTx/>
              <a:buNone/>
              <a:defRPr/>
            </a:pPr>
            <a:r>
              <a:rPr lang="de-DE" altLang="zh-CN" b="0">
                <a:solidFill>
                  <a:srgbClr val="000000"/>
                </a:solidFill>
                <a:latin typeface="Calibri" pitchFamily="34" charset="0"/>
              </a:rPr>
              <a:t>Page </a:t>
            </a:r>
            <a:fld id="{761EE107-9790-456E-ABBB-EF412043D288}" type="slidenum">
              <a:rPr lang="de-DE" altLang="zh-CN" b="0">
                <a:solidFill>
                  <a:srgbClr val="000000"/>
                </a:solidFill>
                <a:latin typeface="Calibri" pitchFamily="34" charset="0"/>
              </a:rPr>
              <a:pPr>
                <a:buClrTx/>
                <a:buFontTx/>
                <a:buNone/>
                <a:defRPr/>
              </a:pPr>
              <a:t>‹#›</a:t>
            </a:fld>
            <a:endParaRPr lang="en-GB" altLang="zh-CN" b="0">
              <a:solidFill>
                <a:srgbClr val="000000"/>
              </a:solidFill>
              <a:latin typeface="Calibri" pitchFamily="34" charset="0"/>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42111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2999"/>
            <a:ext cx="4010568" cy="1161781"/>
          </a:xfr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31" y="272993"/>
            <a:ext cx="6816537" cy="5853345"/>
          </a:xfrm>
        </p:spPr>
        <p:txBody>
          <a:bodyPr/>
          <a:lstStyle>
            <a:lvl1pPr>
              <a:defRPr sz="2399"/>
            </a:lvl1pPr>
            <a:lvl2pPr>
              <a:defRPr sz="2174"/>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4769"/>
            <a:ext cx="4010568" cy="4691564"/>
          </a:xfrm>
        </p:spPr>
        <p:txBody>
          <a:bodyPr/>
          <a:lstStyle>
            <a:lvl1pPr marL="0" indent="0">
              <a:buNone/>
              <a:defRPr sz="975"/>
            </a:lvl1pPr>
            <a:lvl2pPr marL="342702" indent="0">
              <a:buNone/>
              <a:defRPr sz="900"/>
            </a:lvl2pPr>
            <a:lvl3pPr marL="685405" indent="0">
              <a:buNone/>
              <a:defRPr sz="675"/>
            </a:lvl3pPr>
            <a:lvl4pPr marL="1028106" indent="0">
              <a:buNone/>
              <a:defRPr sz="675"/>
            </a:lvl4pPr>
            <a:lvl5pPr marL="1370808" indent="0">
              <a:buNone/>
              <a:defRPr sz="675"/>
            </a:lvl5pPr>
            <a:lvl6pPr marL="1713510" indent="0">
              <a:buNone/>
              <a:defRPr sz="675"/>
            </a:lvl6pPr>
            <a:lvl7pPr marL="2056212" indent="0">
              <a:buNone/>
              <a:defRPr sz="675"/>
            </a:lvl7pPr>
            <a:lvl8pPr marL="2398914" indent="0">
              <a:buNone/>
              <a:defRPr sz="675"/>
            </a:lvl8pPr>
            <a:lvl9pPr marL="2741615" indent="0">
              <a:buNone/>
              <a:defRPr sz="675"/>
            </a:lvl9pPr>
          </a:lstStyle>
          <a:p>
            <a:pPr lvl="0"/>
            <a:r>
              <a:rPr lang="zh-CN" altLang="en-US" smtClean="0"/>
              <a:t>单击此处编辑母版文本样式</a:t>
            </a:r>
          </a:p>
        </p:txBody>
      </p:sp>
    </p:spTree>
    <p:extLst>
      <p:ext uri="{BB962C8B-B14F-4D97-AF65-F5344CB8AC3E}">
        <p14:creationId xmlns:p14="http://schemas.microsoft.com/office/powerpoint/2010/main" val="346134276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63" y="4801123"/>
            <a:ext cx="7314883" cy="566607"/>
          </a:xfr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63" y="612636"/>
            <a:ext cx="7314883" cy="4115435"/>
          </a:xfrm>
        </p:spPr>
        <p:txBody>
          <a:bodyPr/>
          <a:lstStyle>
            <a:lvl1pPr marL="0" indent="0">
              <a:buNone/>
              <a:defRPr sz="2399"/>
            </a:lvl1pPr>
            <a:lvl2pPr marL="342702" indent="0">
              <a:buNone/>
              <a:defRPr sz="2174"/>
            </a:lvl2pPr>
            <a:lvl3pPr marL="685405" indent="0">
              <a:buNone/>
              <a:defRPr sz="1800"/>
            </a:lvl3pPr>
            <a:lvl4pPr marL="1028106" indent="0">
              <a:buNone/>
              <a:defRPr sz="1500"/>
            </a:lvl4pPr>
            <a:lvl5pPr marL="1370808" indent="0">
              <a:buNone/>
              <a:defRPr sz="1500"/>
            </a:lvl5pPr>
            <a:lvl6pPr marL="1713510" indent="0">
              <a:buNone/>
              <a:defRPr sz="1500"/>
            </a:lvl6pPr>
            <a:lvl7pPr marL="2056212" indent="0">
              <a:buNone/>
              <a:defRPr sz="1500"/>
            </a:lvl7pPr>
            <a:lvl8pPr marL="2398914" indent="0">
              <a:buNone/>
              <a:defRPr sz="1500"/>
            </a:lvl8pPr>
            <a:lvl9pPr marL="2741615" indent="0">
              <a:buNone/>
              <a:defRPr sz="1500"/>
            </a:lvl9pPr>
          </a:lstStyle>
          <a:p>
            <a:pPr lvl="0"/>
            <a:endParaRPr lang="zh-CN" altLang="en-US" noProof="0"/>
          </a:p>
        </p:txBody>
      </p:sp>
      <p:sp>
        <p:nvSpPr>
          <p:cNvPr id="4" name="文本占位符 3"/>
          <p:cNvSpPr>
            <a:spLocks noGrp="1"/>
          </p:cNvSpPr>
          <p:nvPr>
            <p:ph type="body" sz="half" idx="2"/>
          </p:nvPr>
        </p:nvSpPr>
        <p:spPr>
          <a:xfrm>
            <a:off x="2390163" y="5367729"/>
            <a:ext cx="7314883" cy="804677"/>
          </a:xfrm>
        </p:spPr>
        <p:txBody>
          <a:bodyPr/>
          <a:lstStyle>
            <a:lvl1pPr marL="0" indent="0">
              <a:buNone/>
              <a:defRPr sz="975"/>
            </a:lvl1pPr>
            <a:lvl2pPr marL="342702" indent="0">
              <a:buNone/>
              <a:defRPr sz="900"/>
            </a:lvl2pPr>
            <a:lvl3pPr marL="685405" indent="0">
              <a:buNone/>
              <a:defRPr sz="675"/>
            </a:lvl3pPr>
            <a:lvl4pPr marL="1028106" indent="0">
              <a:buNone/>
              <a:defRPr sz="675"/>
            </a:lvl4pPr>
            <a:lvl5pPr marL="1370808" indent="0">
              <a:buNone/>
              <a:defRPr sz="675"/>
            </a:lvl5pPr>
            <a:lvl6pPr marL="1713510" indent="0">
              <a:buNone/>
              <a:defRPr sz="675"/>
            </a:lvl6pPr>
            <a:lvl7pPr marL="2056212" indent="0">
              <a:buNone/>
              <a:defRPr sz="675"/>
            </a:lvl7pPr>
            <a:lvl8pPr marL="2398914" indent="0">
              <a:buNone/>
              <a:defRPr sz="675"/>
            </a:lvl8pPr>
            <a:lvl9pPr marL="2741615" indent="0">
              <a:buNone/>
              <a:defRPr sz="675"/>
            </a:lvl9pPr>
          </a:lstStyle>
          <a:p>
            <a:pPr lvl="0"/>
            <a:r>
              <a:rPr lang="zh-CN" altLang="en-US" smtClean="0"/>
              <a:t>单击此处编辑母版文本样式</a:t>
            </a:r>
          </a:p>
        </p:txBody>
      </p:sp>
    </p:spTree>
    <p:extLst>
      <p:ext uri="{BB962C8B-B14F-4D97-AF65-F5344CB8AC3E}">
        <p14:creationId xmlns:p14="http://schemas.microsoft.com/office/powerpoint/2010/main" val="298337817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34715698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014" y="274579"/>
            <a:ext cx="2761531"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79"/>
            <a:ext cx="8132232" cy="58501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51128963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427" y="274589"/>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432" y="1599834"/>
            <a:ext cx="10973117" cy="4524915"/>
          </a:xfrm>
        </p:spPr>
        <p:txBody>
          <a:bodyPr/>
          <a:lstStyle/>
          <a:p>
            <a:pPr lvl="0"/>
            <a:endParaRPr lang="zh-CN" altLang="en-US" noProof="0"/>
          </a:p>
        </p:txBody>
      </p:sp>
    </p:spTree>
    <p:extLst>
      <p:ext uri="{BB962C8B-B14F-4D97-AF65-F5344CB8AC3E}">
        <p14:creationId xmlns:p14="http://schemas.microsoft.com/office/powerpoint/2010/main" val="53686221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图片 8" descr="图片1"/>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4"/>
          <p:cNvSpPr txBox="1">
            <a:spLocks noChangeArrowheads="1"/>
          </p:cNvSpPr>
          <p:nvPr userDrawn="1"/>
        </p:nvSpPr>
        <p:spPr bwMode="auto">
          <a:xfrm>
            <a:off x="997015" y="6246836"/>
            <a:ext cx="4138943"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lgn="l" defTabSz="784225">
              <a:spcBef>
                <a:spcPct val="0"/>
              </a:spcBef>
              <a:defRPr>
                <a:solidFill>
                  <a:schemeClr val="tx1"/>
                </a:solidFill>
                <a:latin typeface="Arial" charset="0"/>
                <a:ea typeface="宋体" pitchFamily="2" charset="-122"/>
              </a:defRPr>
            </a:lvl1pPr>
            <a:lvl2pPr marL="392113" algn="l" defTabSz="784225">
              <a:spcBef>
                <a:spcPct val="0"/>
              </a:spcBef>
              <a:defRPr>
                <a:solidFill>
                  <a:schemeClr val="tx1"/>
                </a:solidFill>
                <a:latin typeface="Arial" charset="0"/>
                <a:ea typeface="宋体" pitchFamily="2" charset="-122"/>
              </a:defRPr>
            </a:lvl2pPr>
            <a:lvl3pPr marL="784225" algn="l" defTabSz="784225">
              <a:spcBef>
                <a:spcPct val="0"/>
              </a:spcBef>
              <a:defRPr>
                <a:solidFill>
                  <a:schemeClr val="tx1"/>
                </a:solidFill>
                <a:latin typeface="Arial" charset="0"/>
                <a:ea typeface="宋体" pitchFamily="2" charset="-122"/>
              </a:defRPr>
            </a:lvl3pPr>
            <a:lvl4pPr marL="1174750" algn="l" defTabSz="784225">
              <a:spcBef>
                <a:spcPct val="0"/>
              </a:spcBef>
              <a:defRPr>
                <a:solidFill>
                  <a:schemeClr val="tx1"/>
                </a:solidFill>
                <a:latin typeface="Arial" charset="0"/>
                <a:ea typeface="宋体" pitchFamily="2" charset="-122"/>
              </a:defRPr>
            </a:lvl4pPr>
            <a:lvl5pPr marL="1566863" algn="l" defTabSz="784225">
              <a:spcBef>
                <a:spcPct val="0"/>
              </a:spcBef>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fontAlgn="t">
              <a:buClrTx/>
              <a:buFontTx/>
              <a:buNone/>
              <a:defRPr/>
            </a:pPr>
            <a:r>
              <a:rPr lang="en-US" altLang="zh-CN" sz="1200" dirty="0">
                <a:solidFill>
                  <a:srgbClr val="000000"/>
                </a:solidFill>
                <a:latin typeface="FrutigerNext LT Bold" pitchFamily="1" charset="0"/>
                <a:ea typeface="MS PGothic" pitchFamily="34" charset="-128"/>
              </a:rPr>
              <a:t>HUAWEI TECHNOLOGIES CO., LTD.</a:t>
            </a:r>
            <a:endParaRPr lang="en-US" altLang="zh-CN" sz="2099" dirty="0">
              <a:solidFill>
                <a:srgbClr val="000000"/>
              </a:solidFill>
              <a:ea typeface="MS PGothic" pitchFamily="34" charset="-128"/>
            </a:endParaRPr>
          </a:p>
        </p:txBody>
      </p:sp>
      <p:sp>
        <p:nvSpPr>
          <p:cNvPr id="4" name="文本框 4"/>
          <p:cNvSpPr txBox="1">
            <a:spLocks noChangeArrowheads="1"/>
          </p:cNvSpPr>
          <p:nvPr userDrawn="1"/>
        </p:nvSpPr>
        <p:spPr bwMode="auto">
          <a:xfrm>
            <a:off x="9565257" y="4143380"/>
            <a:ext cx="1437599" cy="26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8271" tIns="39137" rIns="78271" bIns="39137">
            <a:spAutoFit/>
          </a:bodyPr>
          <a:lstStyle>
            <a:lvl1pPr defTabSz="784225" eaLnBrk="0" hangingPunct="0">
              <a:defRPr sz="2400">
                <a:solidFill>
                  <a:schemeClr val="tx1"/>
                </a:solidFill>
                <a:latin typeface="Arial" charset="0"/>
                <a:ea typeface="MS PGothic" pitchFamily="34" charset="-128"/>
              </a:defRPr>
            </a:lvl1pPr>
            <a:lvl2pPr marL="742950" indent="-285750" defTabSz="784225" eaLnBrk="0" hangingPunct="0">
              <a:defRPr sz="2400">
                <a:solidFill>
                  <a:schemeClr val="tx1"/>
                </a:solidFill>
                <a:latin typeface="Arial" charset="0"/>
                <a:ea typeface="MS PGothic" pitchFamily="34" charset="-128"/>
              </a:defRPr>
            </a:lvl2pPr>
            <a:lvl3pPr marL="1143000" indent="-228600" defTabSz="784225" eaLnBrk="0" hangingPunct="0">
              <a:defRPr sz="2400">
                <a:solidFill>
                  <a:schemeClr val="tx1"/>
                </a:solidFill>
                <a:latin typeface="Arial" charset="0"/>
                <a:ea typeface="MS PGothic" pitchFamily="34" charset="-128"/>
              </a:defRPr>
            </a:lvl3pPr>
            <a:lvl4pPr marL="1600200" indent="-228600" defTabSz="784225" eaLnBrk="0" hangingPunct="0">
              <a:defRPr sz="2400">
                <a:solidFill>
                  <a:schemeClr val="tx1"/>
                </a:solidFill>
                <a:latin typeface="Arial" charset="0"/>
                <a:ea typeface="MS PGothic" pitchFamily="34" charset="-128"/>
              </a:defRPr>
            </a:lvl4pPr>
            <a:lvl5pPr marL="2057400" indent="-228600" defTabSz="784225" eaLnBrk="0" hangingPunct="0">
              <a:defRPr sz="2400">
                <a:solidFill>
                  <a:schemeClr val="tx1"/>
                </a:solidFill>
                <a:latin typeface="Arial" charset="0"/>
                <a:ea typeface="MS PGothic" pitchFamily="34" charset="-128"/>
              </a:defRPr>
            </a:lvl5pPr>
            <a:lvl6pPr marL="2514600" indent="-228600" defTabSz="784225"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784225"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784225"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784225" eaLnBrk="0" fontAlgn="base" hangingPunct="0">
              <a:spcBef>
                <a:spcPct val="0"/>
              </a:spcBef>
              <a:spcAft>
                <a:spcPct val="0"/>
              </a:spcAft>
              <a:defRPr sz="2400">
                <a:solidFill>
                  <a:schemeClr val="tx1"/>
                </a:solidFill>
                <a:latin typeface="Arial" charset="0"/>
                <a:ea typeface="MS PGothic" pitchFamily="34" charset="-128"/>
              </a:defRPr>
            </a:lvl9pPr>
          </a:lstStyle>
          <a:p>
            <a:pPr fontAlgn="t">
              <a:buClrTx/>
              <a:buFontTx/>
              <a:buNone/>
              <a:defRPr/>
            </a:pPr>
            <a:r>
              <a:rPr lang="en-US" altLang="zh-CN" sz="1200" dirty="0">
                <a:solidFill>
                  <a:srgbClr val="FFFFFF"/>
                </a:solidFill>
              </a:rPr>
              <a:t>www.huawei.com</a:t>
            </a:r>
          </a:p>
        </p:txBody>
      </p:sp>
    </p:spTree>
    <p:extLst>
      <p:ext uri="{BB962C8B-B14F-4D97-AF65-F5344CB8AC3E}">
        <p14:creationId xmlns:p14="http://schemas.microsoft.com/office/powerpoint/2010/main" val="3089826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3" y="369033"/>
            <a:ext cx="10176934" cy="745784"/>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533" y="1253906"/>
            <a:ext cx="10165683" cy="4909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5572319"/>
      </p:ext>
    </p:extLst>
  </p:cSld>
  <p:clrMapOvr>
    <a:masterClrMapping/>
  </p:clrMapOvr>
  <p:transition advClick="0" advTm="8000">
    <p:fade thruBlk="1"/>
  </p:transition>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Arial" pitchFamily="34" charset="0"/>
                <a:cs typeface="Arial" pitchFamily="34" charset="0"/>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09443" y="1600205"/>
            <a:ext cx="10973117" cy="4525963"/>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3956334837"/>
      </p:ext>
    </p:extLst>
  </p:cSld>
  <p:clrMapOvr>
    <a:masterClrMapping/>
  </p:clrMapOvr>
  <p:transition/>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86368" y="893763"/>
            <a:ext cx="5037667" cy="5305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227233" y="893763"/>
            <a:ext cx="5039784" cy="5305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
          <p:cNvSpPr>
            <a:spLocks noGrp="1" noChangeArrowheads="1"/>
          </p:cNvSpPr>
          <p:nvPr>
            <p:ph type="dt" sz="half" idx="10"/>
          </p:nvPr>
        </p:nvSpPr>
        <p:spPr>
          <a:xfrm>
            <a:off x="7905771" y="6269038"/>
            <a:ext cx="1409700" cy="457200"/>
          </a:xfrm>
          <a:prstGeom prst="rect">
            <a:avLst/>
          </a:prstGeom>
          <a:ln/>
        </p:spPr>
        <p:txBody>
          <a:bodyPr/>
          <a:lstStyle>
            <a:lvl1pPr>
              <a:defRPr/>
            </a:lvl1pPr>
          </a:lstStyle>
          <a:p>
            <a:pPr>
              <a:defRPr/>
            </a:pPr>
            <a:endParaRPr lang="de-DE" altLang="zh-CN">
              <a:solidFill>
                <a:srgbClr val="000000"/>
              </a:solidFill>
            </a:endParaRPr>
          </a:p>
          <a:p>
            <a:pPr>
              <a:defRPr/>
            </a:pPr>
            <a:r>
              <a:rPr lang="de-DE" altLang="zh-CN">
                <a:solidFill>
                  <a:srgbClr val="000000"/>
                </a:solidFill>
              </a:rPr>
              <a:t>Page </a:t>
            </a:r>
            <a:fld id="{0EC1D08B-A294-4727-B19B-E2726FEA74FE}" type="slidenum">
              <a:rPr lang="de-DE" altLang="zh-CN">
                <a:solidFill>
                  <a:srgbClr val="000000"/>
                </a:solidFill>
              </a:rPr>
              <a:pPr>
                <a:defRPr/>
              </a:pPr>
              <a:t>‹#›</a:t>
            </a:fld>
            <a:endParaRPr lang="en-GB" altLang="zh-CN">
              <a:solidFill>
                <a:srgbClr val="000000"/>
              </a:solidFill>
            </a:endParaRPr>
          </a:p>
        </p:txBody>
      </p:sp>
    </p:spTree>
  </p:cSld>
  <p:clrMapOvr>
    <a:masterClrMapping/>
  </p:clrMapOv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575745" y="908050"/>
            <a:ext cx="5537721" cy="5149850"/>
          </a:xfrm>
          <a:ln cap="sq">
            <a:solidFill>
              <a:schemeClr val="tx1"/>
            </a:solidFill>
            <a:prstDash val="dash"/>
            <a:round/>
          </a:ln>
        </p:spPr>
        <p:txBody>
          <a:bodyPr/>
          <a:lstStyle>
            <a:lvl1pPr>
              <a:defRPr sz="1600"/>
            </a:lvl1pPr>
            <a:lvl2pPr>
              <a:defRPr sz="1400"/>
            </a:lvl2pPr>
            <a:lvl3pPr>
              <a:defRPr sz="1200"/>
            </a:lvl3pPr>
            <a:lvl4pPr>
              <a:defRPr sz="1100"/>
            </a:lvl4pPr>
            <a:lvl5pPr>
              <a:defRPr sz="105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10"/>
          <p:cNvSpPr>
            <a:spLocks noGrp="1" noChangeArrowheads="1"/>
          </p:cNvSpPr>
          <p:nvPr>
            <p:ph type="dt" sz="half" idx="10"/>
          </p:nvPr>
        </p:nvSpPr>
        <p:spPr>
          <a:xfrm>
            <a:off x="8481484" y="6489700"/>
            <a:ext cx="516226" cy="156966"/>
          </a:xfrm>
          <a:prstGeom prst="rect">
            <a:avLst/>
          </a:prstGeom>
          <a:ln/>
        </p:spPr>
        <p:txBody>
          <a:bodyPr/>
          <a:lstStyle>
            <a:lvl1pPr>
              <a:defRPr/>
            </a:lvl1pPr>
          </a:lstStyle>
          <a:p>
            <a:pPr>
              <a:buClrTx/>
              <a:buFontTx/>
              <a:buNone/>
              <a:defRPr/>
            </a:pPr>
            <a:r>
              <a:rPr lang="de-DE" altLang="zh-CN" b="0">
                <a:solidFill>
                  <a:srgbClr val="000000"/>
                </a:solidFill>
                <a:latin typeface="Calibri" pitchFamily="34" charset="0"/>
              </a:rPr>
              <a:t>Page </a:t>
            </a:r>
            <a:fld id="{063BAB53-4E5D-4E76-A5CE-AC7A4FB89697}" type="slidenum">
              <a:rPr lang="de-DE" altLang="zh-CN" b="0">
                <a:solidFill>
                  <a:srgbClr val="000000"/>
                </a:solidFill>
                <a:latin typeface="Calibri" pitchFamily="34" charset="0"/>
              </a:rPr>
              <a:pPr>
                <a:buClrTx/>
                <a:buFontTx/>
                <a:buNone/>
                <a:defRPr/>
              </a:pPr>
              <a:t>‹#›</a:t>
            </a:fld>
            <a:endParaRPr lang="en-GB" altLang="zh-CN" b="0">
              <a:solidFill>
                <a:srgbClr val="000000"/>
              </a:solidFill>
              <a:latin typeface="Calibri" pitchFamily="34" charset="0"/>
            </a:endParaRPr>
          </a:p>
        </p:txBody>
      </p:sp>
      <p:sp>
        <p:nvSpPr>
          <p:cNvPr id="5" name="内容占位符 2"/>
          <p:cNvSpPr>
            <a:spLocks noGrp="1"/>
          </p:cNvSpPr>
          <p:nvPr>
            <p:ph idx="11"/>
          </p:nvPr>
        </p:nvSpPr>
        <p:spPr>
          <a:xfrm>
            <a:off x="6113466" y="909380"/>
            <a:ext cx="5558052" cy="5149850"/>
          </a:xfrm>
          <a:noFill/>
          <a:ln>
            <a:solidFill>
              <a:schemeClr val="tx1"/>
            </a:solidFill>
            <a:prstDash val="dash"/>
          </a:ln>
        </p:spPr>
        <p:txBody>
          <a:bodyPr/>
          <a:lstStyle>
            <a:lvl1pPr>
              <a:defRPr sz="1600"/>
            </a:lvl1pPr>
            <a:lvl2pPr>
              <a:defRPr sz="1400"/>
            </a:lvl2pPr>
            <a:lvl3pPr>
              <a:defRPr sz="1200"/>
            </a:lvl3pPr>
            <a:lvl4pPr>
              <a:defRPr sz="1100"/>
            </a:lvl4pPr>
            <a:lvl5pPr>
              <a:defRPr sz="105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2950094562"/>
      </p:ext>
    </p:extLst>
  </p:cSld>
  <p:clrMapOvr>
    <a:masterClrMapping/>
  </p:clrMapOvr>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4" name="Freeform 5"/>
          <p:cNvSpPr>
            <a:spLocks/>
          </p:cNvSpPr>
          <p:nvPr userDrawn="1"/>
        </p:nvSpPr>
        <p:spPr bwMode="auto">
          <a:xfrm>
            <a:off x="-9511" y="776288"/>
            <a:ext cx="9432058" cy="3816350"/>
          </a:xfrm>
          <a:custGeom>
            <a:avLst/>
            <a:gdLst>
              <a:gd name="T0" fmla="*/ 1036 w 1217"/>
              <a:gd name="T1" fmla="*/ 655 h 655"/>
              <a:gd name="T2" fmla="*/ 1217 w 1217"/>
              <a:gd name="T3" fmla="*/ 0 h 655"/>
              <a:gd name="T4" fmla="*/ 0 w 1217"/>
              <a:gd name="T5" fmla="*/ 0 h 655"/>
              <a:gd name="T6" fmla="*/ 0 w 1217"/>
              <a:gd name="T7" fmla="*/ 655 h 655"/>
              <a:gd name="T8" fmla="*/ 1036 w 1217"/>
              <a:gd name="T9" fmla="*/ 655 h 655"/>
            </a:gdLst>
            <a:ahLst/>
            <a:cxnLst>
              <a:cxn ang="0">
                <a:pos x="T0" y="T1"/>
              </a:cxn>
              <a:cxn ang="0">
                <a:pos x="T2" y="T3"/>
              </a:cxn>
              <a:cxn ang="0">
                <a:pos x="T4" y="T5"/>
              </a:cxn>
              <a:cxn ang="0">
                <a:pos x="T6" y="T7"/>
              </a:cxn>
              <a:cxn ang="0">
                <a:pos x="T8" y="T9"/>
              </a:cxn>
            </a:cxnLst>
            <a:rect l="0" t="0" r="r" b="b"/>
            <a:pathLst>
              <a:path w="1217" h="655">
                <a:moveTo>
                  <a:pt x="1036" y="655"/>
                </a:moveTo>
                <a:cubicBezTo>
                  <a:pt x="1164" y="343"/>
                  <a:pt x="1206" y="133"/>
                  <a:pt x="1217" y="0"/>
                </a:cubicBezTo>
                <a:cubicBezTo>
                  <a:pt x="1217" y="0"/>
                  <a:pt x="0" y="0"/>
                  <a:pt x="0" y="0"/>
                </a:cubicBezTo>
                <a:cubicBezTo>
                  <a:pt x="0" y="655"/>
                  <a:pt x="0" y="655"/>
                  <a:pt x="0" y="655"/>
                </a:cubicBezTo>
                <a:cubicBezTo>
                  <a:pt x="0" y="655"/>
                  <a:pt x="1036" y="655"/>
                  <a:pt x="1036" y="655"/>
                </a:cubicBezTo>
                <a:close/>
              </a:path>
            </a:pathLst>
          </a:cu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a:noFill/>
          </a:ln>
        </p:spPr>
        <p:txBody>
          <a:bodyPr lIns="108730" tIns="54366" rIns="108730" bIns="54366"/>
          <a:lstStyle/>
          <a:p>
            <a:pPr eaLnBrk="0" hangingPunct="0">
              <a:buClrTx/>
              <a:buFontTx/>
              <a:buNone/>
              <a:defRPr/>
            </a:pPr>
            <a:endParaRPr lang="zh-CN" altLang="en-US" sz="3200" b="0" dirty="0">
              <a:solidFill>
                <a:srgbClr val="990000"/>
              </a:solidFill>
              <a:latin typeface="FrutigerNext LT Medium" pitchFamily="34" charset="0"/>
            </a:endParaRPr>
          </a:p>
        </p:txBody>
      </p:sp>
      <p:sp>
        <p:nvSpPr>
          <p:cNvPr id="5" name="Freeform 6"/>
          <p:cNvSpPr>
            <a:spLocks/>
          </p:cNvSpPr>
          <p:nvPr userDrawn="1"/>
        </p:nvSpPr>
        <p:spPr bwMode="auto">
          <a:xfrm>
            <a:off x="8655982" y="776288"/>
            <a:ext cx="3539202" cy="3816350"/>
          </a:xfrm>
          <a:custGeom>
            <a:avLst/>
            <a:gdLst>
              <a:gd name="T0" fmla="*/ 0 w 457"/>
              <a:gd name="T1" fmla="*/ 2147483647 h 655"/>
              <a:gd name="T2" fmla="*/ 2147483647 w 457"/>
              <a:gd name="T3" fmla="*/ 0 h 655"/>
              <a:gd name="T4" fmla="*/ 2147483647 w 457"/>
              <a:gd name="T5" fmla="*/ 0 h 655"/>
              <a:gd name="T6" fmla="*/ 2147483647 w 457"/>
              <a:gd name="T7" fmla="*/ 2147483647 h 655"/>
              <a:gd name="T8" fmla="*/ 0 w 457"/>
              <a:gd name="T9" fmla="*/ 2147483647 h 6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7" h="655">
                <a:moveTo>
                  <a:pt x="0" y="655"/>
                </a:moveTo>
                <a:cubicBezTo>
                  <a:pt x="73" y="305"/>
                  <a:pt x="162" y="108"/>
                  <a:pt x="228" y="0"/>
                </a:cubicBezTo>
                <a:cubicBezTo>
                  <a:pt x="228" y="0"/>
                  <a:pt x="457" y="0"/>
                  <a:pt x="457" y="0"/>
                </a:cubicBezTo>
                <a:cubicBezTo>
                  <a:pt x="457" y="655"/>
                  <a:pt x="457" y="655"/>
                  <a:pt x="457" y="655"/>
                </a:cubicBezTo>
                <a:lnTo>
                  <a:pt x="0" y="655"/>
                </a:lnTo>
                <a:close/>
              </a:path>
            </a:pathLst>
          </a:custGeom>
          <a:gradFill rotWithShape="0">
            <a:gsLst>
              <a:gs pos="0">
                <a:srgbClr val="DB3700"/>
              </a:gs>
              <a:gs pos="100000">
                <a:srgbClr val="B60000"/>
              </a:gs>
            </a:gsLst>
            <a:lin ang="5400000"/>
          </a:gradFill>
          <a:ln w="9525">
            <a:noFill/>
            <a:round/>
            <a:headEnd/>
            <a:tailEnd/>
          </a:ln>
        </p:spPr>
        <p:txBody>
          <a:bodyPr lIns="108730" tIns="54366" rIns="108730" bIns="54366"/>
          <a:lstStyle/>
          <a:p>
            <a:pPr eaLnBrk="0" hangingPunct="0">
              <a:buClrTx/>
              <a:buFontTx/>
              <a:buNone/>
              <a:defRPr/>
            </a:pPr>
            <a:endParaRPr lang="zh-CN" altLang="en-US" sz="1700" b="0">
              <a:solidFill>
                <a:srgbClr val="FFFFFF"/>
              </a:solidFill>
              <a:latin typeface="FrutigerNext LT Regular" pitchFamily="34" charset="0"/>
              <a:ea typeface="MS PGothic" pitchFamily="34" charset="-128"/>
            </a:endParaRPr>
          </a:p>
        </p:txBody>
      </p:sp>
      <p:sp>
        <p:nvSpPr>
          <p:cNvPr id="7" name="Text Box 20"/>
          <p:cNvSpPr txBox="1">
            <a:spLocks noChangeArrowheads="1"/>
          </p:cNvSpPr>
          <p:nvPr/>
        </p:nvSpPr>
        <p:spPr bwMode="auto">
          <a:xfrm>
            <a:off x="2592020" y="6390018"/>
            <a:ext cx="3615609" cy="326946"/>
          </a:xfrm>
          <a:prstGeom prst="rect">
            <a:avLst/>
          </a:prstGeom>
          <a:noFill/>
          <a:ln>
            <a:noFill/>
          </a:ln>
          <a:extLst/>
        </p:spPr>
        <p:txBody>
          <a:bodyPr wrap="square" lIns="95177" tIns="47592" rIns="95177" bIns="47592">
            <a:spAutoFit/>
          </a:bodyPr>
          <a:lstStyle/>
          <a:p>
            <a:pPr defTabSz="952500" eaLnBrk="0" hangingPunct="0">
              <a:buClrTx/>
              <a:buFontTx/>
              <a:buNone/>
              <a:defRPr/>
            </a:pPr>
            <a:r>
              <a:rPr lang="en-US" altLang="zh-CN" sz="1500" b="0" dirty="0">
                <a:solidFill>
                  <a:srgbClr val="000000"/>
                </a:solidFill>
                <a:latin typeface="FrutigerNext LT Bold" pitchFamily="34" charset="0"/>
                <a:ea typeface="MS PGothic" pitchFamily="34" charset="-128"/>
              </a:rPr>
              <a:t>HUAWEI TECHNOLOGIES CO., LTD.</a:t>
            </a:r>
            <a:endParaRPr lang="en-US" altLang="zh-CN" sz="2500" b="0" dirty="0">
              <a:solidFill>
                <a:srgbClr val="000000"/>
              </a:solidFill>
              <a:ea typeface="MS PGothic" pitchFamily="34" charset="-128"/>
            </a:endParaRPr>
          </a:p>
        </p:txBody>
      </p:sp>
      <p:sp>
        <p:nvSpPr>
          <p:cNvPr id="8" name="Text Box 22"/>
          <p:cNvSpPr txBox="1">
            <a:spLocks noChangeArrowheads="1"/>
          </p:cNvSpPr>
          <p:nvPr/>
        </p:nvSpPr>
        <p:spPr bwMode="auto">
          <a:xfrm>
            <a:off x="9633624" y="4094167"/>
            <a:ext cx="1681542" cy="326946"/>
          </a:xfrm>
          <a:prstGeom prst="rect">
            <a:avLst/>
          </a:prstGeom>
          <a:noFill/>
          <a:ln>
            <a:noFill/>
          </a:ln>
          <a:extLst/>
        </p:spPr>
        <p:txBody>
          <a:bodyPr wrap="none" lIns="95177" tIns="47592" rIns="95177" bIns="47592">
            <a:spAutoFit/>
          </a:bodyPr>
          <a:lstStyle>
            <a:lvl1pPr defTabSz="801688">
              <a:spcBef>
                <a:spcPct val="0"/>
              </a:spcBef>
              <a:defRPr sz="2400">
                <a:solidFill>
                  <a:schemeClr val="tx1"/>
                </a:solidFill>
                <a:latin typeface="Arial" pitchFamily="34" charset="0"/>
                <a:ea typeface="ＭＳ Ｐゴシック" pitchFamily="34" charset="-128"/>
              </a:defRPr>
            </a:lvl1pPr>
            <a:lvl2pPr marL="401638" defTabSz="801688">
              <a:spcBef>
                <a:spcPct val="0"/>
              </a:spcBef>
              <a:defRPr sz="2400">
                <a:solidFill>
                  <a:schemeClr val="tx1"/>
                </a:solidFill>
                <a:latin typeface="Arial" pitchFamily="34" charset="0"/>
                <a:ea typeface="ＭＳ Ｐゴシック" pitchFamily="34" charset="-128"/>
              </a:defRPr>
            </a:lvl2pPr>
            <a:lvl3pPr marL="801688" defTabSz="801688">
              <a:spcBef>
                <a:spcPct val="0"/>
              </a:spcBef>
              <a:defRPr sz="2400">
                <a:solidFill>
                  <a:schemeClr val="tx1"/>
                </a:solidFill>
                <a:latin typeface="Arial" pitchFamily="34" charset="0"/>
                <a:ea typeface="ＭＳ Ｐゴシック" pitchFamily="34" charset="-128"/>
              </a:defRPr>
            </a:lvl3pPr>
            <a:lvl4pPr marL="1201738" defTabSz="801688">
              <a:spcBef>
                <a:spcPct val="0"/>
              </a:spcBef>
              <a:defRPr sz="2400">
                <a:solidFill>
                  <a:schemeClr val="tx1"/>
                </a:solidFill>
                <a:latin typeface="Arial" pitchFamily="34" charset="0"/>
                <a:ea typeface="ＭＳ Ｐゴシック" pitchFamily="34" charset="-128"/>
              </a:defRPr>
            </a:lvl4pPr>
            <a:lvl5pPr marL="1603375" defTabSz="801688">
              <a:spcBef>
                <a:spcPct val="0"/>
              </a:spcBef>
              <a:defRPr sz="2400">
                <a:solidFill>
                  <a:schemeClr val="tx1"/>
                </a:solidFill>
                <a:latin typeface="Arial" pitchFamily="34" charset="0"/>
                <a:ea typeface="ＭＳ Ｐゴシック" pitchFamily="34" charset="-128"/>
              </a:defRPr>
            </a:lvl5pPr>
            <a:lvl6pPr marL="2060575" defTabSz="80168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517775" defTabSz="80168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2974975" defTabSz="80168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432175" defTabSz="80168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hangingPunct="0">
              <a:buClrTx/>
              <a:buFontTx/>
              <a:buNone/>
              <a:defRPr/>
            </a:pPr>
            <a:r>
              <a:rPr lang="en-US" altLang="zh-CN" sz="1500" b="0" dirty="0">
                <a:solidFill>
                  <a:srgbClr val="FFFFFF"/>
                </a:solidFill>
                <a:latin typeface="FrutigerNext LT Regular" pitchFamily="34" charset="0"/>
              </a:rPr>
              <a:t>www.huawei.com</a:t>
            </a:r>
          </a:p>
        </p:txBody>
      </p:sp>
      <p:sp>
        <p:nvSpPr>
          <p:cNvPr id="9" name="Rectangle 23"/>
          <p:cNvSpPr>
            <a:spLocks noChangeArrowheads="1"/>
          </p:cNvSpPr>
          <p:nvPr/>
        </p:nvSpPr>
        <p:spPr bwMode="auto">
          <a:xfrm>
            <a:off x="6818200" y="6398752"/>
            <a:ext cx="1961342" cy="326897"/>
          </a:xfrm>
          <a:prstGeom prst="rect">
            <a:avLst/>
          </a:prstGeom>
          <a:noFill/>
          <a:ln w="9525" algn="ctr">
            <a:noFill/>
            <a:miter lim="800000"/>
            <a:headEnd/>
            <a:tailEnd/>
          </a:ln>
        </p:spPr>
        <p:txBody>
          <a:bodyPr wrap="none" lIns="95140" tIns="47568" rIns="95140" bIns="47568">
            <a:spAutoFit/>
          </a:bodyPr>
          <a:lstStyle/>
          <a:p>
            <a:pPr defTabSz="951915" eaLnBrk="0" hangingPunct="0">
              <a:buClrTx/>
              <a:buFontTx/>
              <a:buNone/>
              <a:defRPr/>
            </a:pPr>
            <a:r>
              <a:rPr lang="en-US" altLang="zh-CN" sz="1500" b="0" dirty="0">
                <a:solidFill>
                  <a:srgbClr val="000000"/>
                </a:solidFill>
                <a:latin typeface="FrutigerNext LT Bold"/>
                <a:ea typeface="MS PGothic" pitchFamily="34" charset="-128"/>
              </a:rPr>
              <a:t>Huawei Confidential </a:t>
            </a:r>
          </a:p>
        </p:txBody>
      </p:sp>
      <p:sp>
        <p:nvSpPr>
          <p:cNvPr id="10" name="Text Box 66"/>
          <p:cNvSpPr txBox="1">
            <a:spLocks noChangeArrowheads="1"/>
          </p:cNvSpPr>
          <p:nvPr/>
        </p:nvSpPr>
        <p:spPr bwMode="auto">
          <a:xfrm>
            <a:off x="-2623453" y="1323975"/>
            <a:ext cx="2623455" cy="4419600"/>
          </a:xfrm>
          <a:prstGeom prst="rect">
            <a:avLst/>
          </a:prstGeom>
          <a:noFill/>
          <a:ln>
            <a:noFill/>
          </a:ln>
          <a:effectLst/>
          <a:extLst/>
        </p:spPr>
        <p:txBody>
          <a:bodyPr lIns="95194" tIns="47596" rIns="95194" bIns="47596">
            <a:spAutoFit/>
          </a:bodyPr>
          <a:lstStyle/>
          <a:p>
            <a:pPr algn="r" defTabSz="848426" eaLnBrk="0" hangingPunct="0">
              <a:lnSpc>
                <a:spcPct val="125000"/>
              </a:lnSpc>
              <a:buClrTx/>
              <a:buFontTx/>
              <a:buNone/>
              <a:defRPr/>
            </a:pPr>
            <a:r>
              <a:rPr lang="zh-CN" altLang="en-US" sz="1300" b="0">
                <a:solidFill>
                  <a:srgbClr val="FFFFFF"/>
                </a:solidFill>
                <a:latin typeface="Arial" pitchFamily="34" charset="0"/>
                <a:ea typeface="华文细黑" pitchFamily="2" charset="-122"/>
              </a:rPr>
              <a:t>英文标题</a:t>
            </a:r>
            <a:r>
              <a:rPr lang="en-US" altLang="zh-CN" sz="1300" b="0">
                <a:solidFill>
                  <a:srgbClr val="FFFFFF"/>
                </a:solidFill>
                <a:latin typeface="Arial" pitchFamily="34" charset="0"/>
                <a:ea typeface="华文细黑" pitchFamily="2" charset="-122"/>
              </a:rPr>
              <a:t>:40-47pt  </a:t>
            </a:r>
          </a:p>
          <a:p>
            <a:pPr algn="r" defTabSz="848426" eaLnBrk="0" hangingPunct="0">
              <a:lnSpc>
                <a:spcPct val="125000"/>
              </a:lnSpc>
              <a:buClrTx/>
              <a:buFontTx/>
              <a:buNone/>
              <a:defRPr/>
            </a:pPr>
            <a:r>
              <a:rPr lang="zh-CN" altLang="en-US" sz="1300" b="0">
                <a:solidFill>
                  <a:srgbClr val="FFFFFF"/>
                </a:solidFill>
                <a:latin typeface="Arial" pitchFamily="34" charset="0"/>
                <a:ea typeface="华文细黑" pitchFamily="2" charset="-122"/>
              </a:rPr>
              <a:t>副标题</a:t>
            </a:r>
            <a:r>
              <a:rPr lang="en-US" altLang="zh-CN" sz="1300" b="0">
                <a:solidFill>
                  <a:srgbClr val="FFFFFF"/>
                </a:solidFill>
                <a:latin typeface="Arial" pitchFamily="34" charset="0"/>
                <a:ea typeface="华文细黑" pitchFamily="2" charset="-122"/>
              </a:rPr>
              <a:t>:26-30pt</a:t>
            </a:r>
          </a:p>
          <a:p>
            <a:pPr algn="r" defTabSz="848426" eaLnBrk="0" hangingPunct="0">
              <a:lnSpc>
                <a:spcPct val="125000"/>
              </a:lnSpc>
              <a:buClrTx/>
              <a:buFontTx/>
              <a:buNone/>
              <a:defRPr/>
            </a:pPr>
            <a:r>
              <a:rPr lang="zh-CN" altLang="en-US" sz="1300" b="0">
                <a:solidFill>
                  <a:srgbClr val="FFFFFF"/>
                </a:solidFill>
                <a:latin typeface="Arial" pitchFamily="34" charset="0"/>
                <a:ea typeface="华文细黑" pitchFamily="2" charset="-122"/>
              </a:rPr>
              <a:t>字体颜色</a:t>
            </a:r>
            <a:r>
              <a:rPr lang="en-US" altLang="zh-CN" sz="1300" b="0">
                <a:solidFill>
                  <a:srgbClr val="FFFFFF"/>
                </a:solidFill>
                <a:latin typeface="Arial" pitchFamily="34" charset="0"/>
                <a:ea typeface="华文细黑" pitchFamily="2" charset="-122"/>
              </a:rPr>
              <a:t>:</a:t>
            </a:r>
            <a:r>
              <a:rPr lang="zh-CN" altLang="en-US" sz="1300" b="0">
                <a:solidFill>
                  <a:srgbClr val="FFFFFF"/>
                </a:solidFill>
                <a:latin typeface="Arial" pitchFamily="34" charset="0"/>
                <a:ea typeface="华文细黑" pitchFamily="2" charset="-122"/>
              </a:rPr>
              <a:t>反白</a:t>
            </a:r>
          </a:p>
          <a:p>
            <a:pPr algn="r" defTabSz="848426" eaLnBrk="0" hangingPunct="0">
              <a:lnSpc>
                <a:spcPct val="125000"/>
              </a:lnSpc>
              <a:buClrTx/>
              <a:buFontTx/>
              <a:buNone/>
              <a:defRPr/>
            </a:pPr>
            <a:r>
              <a:rPr lang="zh-CN" altLang="en-US" sz="1300" b="0">
                <a:solidFill>
                  <a:srgbClr val="FFFFFF"/>
                </a:solidFill>
                <a:latin typeface="Arial" pitchFamily="34" charset="0"/>
                <a:ea typeface="华文细黑" pitchFamily="2" charset="-122"/>
              </a:rPr>
              <a:t>内部使用字体 </a:t>
            </a:r>
            <a:r>
              <a:rPr lang="en-US" altLang="zh-CN" sz="1300" b="0">
                <a:solidFill>
                  <a:srgbClr val="FFFFFF"/>
                </a:solidFill>
                <a:latin typeface="Arial" pitchFamily="34" charset="0"/>
                <a:ea typeface="华文细黑" pitchFamily="2" charset="-122"/>
              </a:rPr>
              <a:t>:</a:t>
            </a:r>
          </a:p>
          <a:p>
            <a:pPr algn="r" defTabSz="848426" eaLnBrk="0" hangingPunct="0">
              <a:lnSpc>
                <a:spcPct val="125000"/>
              </a:lnSpc>
              <a:buClrTx/>
              <a:buFontTx/>
              <a:buNone/>
              <a:defRPr/>
            </a:pPr>
            <a:r>
              <a:rPr lang="en-US" altLang="zh-CN" sz="1300" b="0">
                <a:solidFill>
                  <a:srgbClr val="FFFFFF"/>
                </a:solidFill>
                <a:latin typeface="Arial" pitchFamily="34" charset="0"/>
                <a:ea typeface="华文细黑" pitchFamily="2" charset="-122"/>
              </a:rPr>
              <a:t>FrutigerNext LT Medium</a:t>
            </a:r>
          </a:p>
          <a:p>
            <a:pPr algn="r" defTabSz="848426" eaLnBrk="0" hangingPunct="0">
              <a:lnSpc>
                <a:spcPct val="125000"/>
              </a:lnSpc>
              <a:buClrTx/>
              <a:buFontTx/>
              <a:buNone/>
              <a:defRPr/>
            </a:pPr>
            <a:r>
              <a:rPr lang="zh-CN" altLang="en-US" sz="1300" b="0">
                <a:solidFill>
                  <a:srgbClr val="FFFFFF"/>
                </a:solidFill>
                <a:latin typeface="Arial" pitchFamily="34" charset="0"/>
                <a:ea typeface="华文细黑" pitchFamily="2" charset="-122"/>
              </a:rPr>
              <a:t>外部使用字体 </a:t>
            </a:r>
            <a:r>
              <a:rPr lang="en-US" altLang="zh-CN" sz="1300" b="0">
                <a:solidFill>
                  <a:srgbClr val="FFFFFF"/>
                </a:solidFill>
                <a:latin typeface="Arial" pitchFamily="34" charset="0"/>
                <a:ea typeface="华文细黑" pitchFamily="2" charset="-122"/>
              </a:rPr>
              <a:t>: Arial</a:t>
            </a:r>
            <a:endParaRPr lang="zh-CN" altLang="en-US" sz="1300" b="0">
              <a:solidFill>
                <a:srgbClr val="FFFFFF"/>
              </a:solidFill>
              <a:latin typeface="Arial" pitchFamily="34" charset="0"/>
              <a:ea typeface="华文细黑" pitchFamily="2" charset="-122"/>
            </a:endParaRPr>
          </a:p>
          <a:p>
            <a:pPr algn="r" defTabSz="848426" eaLnBrk="0" hangingPunct="0">
              <a:lnSpc>
                <a:spcPct val="125000"/>
              </a:lnSpc>
              <a:buClrTx/>
              <a:buFontTx/>
              <a:buNone/>
              <a:defRPr/>
            </a:pPr>
            <a:endParaRPr lang="zh-CN" altLang="en-US" sz="1300" b="0">
              <a:solidFill>
                <a:srgbClr val="FFFFFF"/>
              </a:solidFill>
              <a:latin typeface="Arial" pitchFamily="34" charset="0"/>
              <a:ea typeface="华文细黑" pitchFamily="2" charset="-122"/>
            </a:endParaRPr>
          </a:p>
          <a:p>
            <a:pPr algn="r" defTabSz="848426" eaLnBrk="0" hangingPunct="0">
              <a:lnSpc>
                <a:spcPct val="125000"/>
              </a:lnSpc>
              <a:buClrTx/>
              <a:buFontTx/>
              <a:buNone/>
              <a:defRPr/>
            </a:pPr>
            <a:endParaRPr lang="zh-CN" altLang="en-US" sz="1300" b="0">
              <a:solidFill>
                <a:srgbClr val="FFFFFF"/>
              </a:solidFill>
              <a:latin typeface="Arial" pitchFamily="34" charset="0"/>
              <a:ea typeface="华文细黑" pitchFamily="2" charset="-122"/>
            </a:endParaRPr>
          </a:p>
          <a:p>
            <a:pPr algn="r" defTabSz="848426" eaLnBrk="0" hangingPunct="0">
              <a:lnSpc>
                <a:spcPct val="125000"/>
              </a:lnSpc>
              <a:buClrTx/>
              <a:buFontTx/>
              <a:buNone/>
              <a:defRPr/>
            </a:pPr>
            <a:r>
              <a:rPr lang="zh-CN" altLang="en-US" sz="1300" b="0">
                <a:solidFill>
                  <a:srgbClr val="FFFFFF"/>
                </a:solidFill>
                <a:latin typeface="Arial" pitchFamily="34" charset="0"/>
                <a:ea typeface="华文细黑" pitchFamily="2" charset="-122"/>
              </a:rPr>
              <a:t>中文标题</a:t>
            </a:r>
            <a:r>
              <a:rPr lang="en-US" altLang="zh-CN" sz="1300" b="0">
                <a:solidFill>
                  <a:srgbClr val="FFFFFF"/>
                </a:solidFill>
                <a:latin typeface="Arial" pitchFamily="34" charset="0"/>
                <a:ea typeface="华文细黑" pitchFamily="2" charset="-122"/>
              </a:rPr>
              <a:t>:35-47pt</a:t>
            </a:r>
          </a:p>
          <a:p>
            <a:pPr algn="r" defTabSz="848426" eaLnBrk="0" hangingPunct="0">
              <a:lnSpc>
                <a:spcPct val="125000"/>
              </a:lnSpc>
              <a:buClrTx/>
              <a:buFontTx/>
              <a:buNone/>
              <a:defRPr/>
            </a:pPr>
            <a:r>
              <a:rPr lang="zh-CN" altLang="en-US" sz="1300" b="0">
                <a:solidFill>
                  <a:srgbClr val="FFFFFF"/>
                </a:solidFill>
                <a:latin typeface="Arial" pitchFamily="34" charset="0"/>
                <a:ea typeface="华文细黑" pitchFamily="2" charset="-122"/>
              </a:rPr>
              <a:t>字体</a:t>
            </a:r>
            <a:r>
              <a:rPr lang="en-US" altLang="zh-CN" sz="1300" b="0">
                <a:solidFill>
                  <a:srgbClr val="FFFFFF"/>
                </a:solidFill>
                <a:latin typeface="Arial" pitchFamily="34" charset="0"/>
                <a:ea typeface="华文细黑" pitchFamily="2" charset="-122"/>
              </a:rPr>
              <a:t>:</a:t>
            </a:r>
            <a:r>
              <a:rPr lang="zh-CN" altLang="en-US" sz="1300" b="0">
                <a:solidFill>
                  <a:srgbClr val="FFFFFF"/>
                </a:solidFill>
                <a:latin typeface="Arial" pitchFamily="34" charset="0"/>
                <a:ea typeface="华文细黑" pitchFamily="2" charset="-122"/>
              </a:rPr>
              <a:t>黑体</a:t>
            </a:r>
          </a:p>
          <a:p>
            <a:pPr algn="r" defTabSz="848426" eaLnBrk="0" hangingPunct="0">
              <a:lnSpc>
                <a:spcPct val="125000"/>
              </a:lnSpc>
              <a:buClrTx/>
              <a:buFontTx/>
              <a:buNone/>
              <a:defRPr/>
            </a:pPr>
            <a:r>
              <a:rPr lang="en-US" altLang="zh-CN" sz="1300" b="0">
                <a:solidFill>
                  <a:srgbClr val="FFFFFF"/>
                </a:solidFill>
                <a:latin typeface="Arial" pitchFamily="34" charset="0"/>
                <a:ea typeface="华文细黑" pitchFamily="2" charset="-122"/>
              </a:rPr>
              <a:t>  </a:t>
            </a:r>
            <a:r>
              <a:rPr lang="zh-CN" altLang="en-US" sz="1300" b="0">
                <a:solidFill>
                  <a:srgbClr val="FFFFFF"/>
                </a:solidFill>
                <a:latin typeface="Arial" pitchFamily="34" charset="0"/>
                <a:ea typeface="华文细黑" pitchFamily="2" charset="-122"/>
              </a:rPr>
              <a:t>副标题</a:t>
            </a:r>
            <a:r>
              <a:rPr lang="en-US" altLang="zh-CN" sz="1300" b="0">
                <a:solidFill>
                  <a:srgbClr val="FFFFFF"/>
                </a:solidFill>
                <a:latin typeface="Arial" pitchFamily="34" charset="0"/>
                <a:ea typeface="华文细黑" pitchFamily="2" charset="-122"/>
              </a:rPr>
              <a:t>:24-28pt</a:t>
            </a:r>
            <a:endParaRPr lang="zh-CN" altLang="en-US" sz="1300" b="0">
              <a:solidFill>
                <a:srgbClr val="FFFFFF"/>
              </a:solidFill>
              <a:latin typeface="Arial" pitchFamily="34" charset="0"/>
              <a:ea typeface="华文细黑" pitchFamily="2" charset="-122"/>
            </a:endParaRPr>
          </a:p>
          <a:p>
            <a:pPr algn="r" defTabSz="848426" eaLnBrk="0" hangingPunct="0">
              <a:lnSpc>
                <a:spcPct val="125000"/>
              </a:lnSpc>
              <a:buClrTx/>
              <a:buFontTx/>
              <a:buNone/>
              <a:defRPr/>
            </a:pPr>
            <a:r>
              <a:rPr lang="zh-CN" altLang="en-US" sz="1300" b="0">
                <a:solidFill>
                  <a:srgbClr val="FFFFFF"/>
                </a:solidFill>
                <a:latin typeface="Arial" pitchFamily="34" charset="0"/>
                <a:ea typeface="华文细黑" pitchFamily="2" charset="-122"/>
              </a:rPr>
              <a:t>字体颜色</a:t>
            </a:r>
            <a:r>
              <a:rPr lang="en-US" altLang="zh-CN" sz="1300" b="0">
                <a:solidFill>
                  <a:srgbClr val="FFFFFF"/>
                </a:solidFill>
                <a:latin typeface="Arial" pitchFamily="34" charset="0"/>
                <a:ea typeface="华文细黑" pitchFamily="2" charset="-122"/>
              </a:rPr>
              <a:t>:</a:t>
            </a:r>
            <a:r>
              <a:rPr lang="zh-CN" altLang="en-US" sz="1300" b="0">
                <a:solidFill>
                  <a:srgbClr val="FFFFFF"/>
                </a:solidFill>
                <a:latin typeface="Arial" pitchFamily="34" charset="0"/>
                <a:ea typeface="华文细黑" pitchFamily="2" charset="-122"/>
              </a:rPr>
              <a:t>反白</a:t>
            </a:r>
          </a:p>
          <a:p>
            <a:pPr algn="r" defTabSz="848426" eaLnBrk="0" hangingPunct="0">
              <a:lnSpc>
                <a:spcPct val="125000"/>
              </a:lnSpc>
              <a:buClrTx/>
              <a:buFontTx/>
              <a:buNone/>
              <a:defRPr/>
            </a:pPr>
            <a:r>
              <a:rPr lang="zh-CN" altLang="en-US" sz="1300" b="0">
                <a:solidFill>
                  <a:srgbClr val="FFFFFF"/>
                </a:solidFill>
                <a:latin typeface="Arial" pitchFamily="34" charset="0"/>
                <a:ea typeface="华文细黑" pitchFamily="2" charset="-122"/>
              </a:rPr>
              <a:t>字体</a:t>
            </a:r>
            <a:r>
              <a:rPr lang="en-US" altLang="zh-CN" sz="1300" b="0">
                <a:solidFill>
                  <a:srgbClr val="FFFFFF"/>
                </a:solidFill>
                <a:latin typeface="Arial" pitchFamily="34" charset="0"/>
                <a:ea typeface="华文细黑" pitchFamily="2" charset="-122"/>
              </a:rPr>
              <a:t>:</a:t>
            </a:r>
            <a:r>
              <a:rPr lang="zh-CN" altLang="en-US" sz="1300" b="0">
                <a:solidFill>
                  <a:srgbClr val="FFFFFF"/>
                </a:solidFill>
                <a:latin typeface="Arial" pitchFamily="34" charset="0"/>
                <a:ea typeface="华文细黑" pitchFamily="2" charset="-122"/>
              </a:rPr>
              <a:t>细黑体</a:t>
            </a:r>
          </a:p>
          <a:p>
            <a:pPr algn="r" defTabSz="848426" eaLnBrk="0" hangingPunct="0">
              <a:lnSpc>
                <a:spcPct val="125000"/>
              </a:lnSpc>
              <a:buClrTx/>
              <a:buFontTx/>
              <a:buNone/>
              <a:defRPr/>
            </a:pPr>
            <a:endParaRPr lang="zh-CN" altLang="en-US" sz="1300" b="0">
              <a:solidFill>
                <a:srgbClr val="FFFFFF"/>
              </a:solidFill>
              <a:latin typeface="Arial" pitchFamily="34" charset="0"/>
              <a:ea typeface="华文细黑" pitchFamily="2" charset="-122"/>
            </a:endParaRPr>
          </a:p>
          <a:p>
            <a:pPr algn="r" defTabSz="848426" eaLnBrk="0" hangingPunct="0">
              <a:lnSpc>
                <a:spcPct val="125000"/>
              </a:lnSpc>
              <a:buClrTx/>
              <a:buFontTx/>
              <a:buNone/>
              <a:defRPr/>
            </a:pPr>
            <a:endParaRPr lang="zh-CN" altLang="en-US" sz="1300" b="0">
              <a:solidFill>
                <a:srgbClr val="FFFFFF"/>
              </a:solidFill>
              <a:latin typeface="Arial" pitchFamily="34" charset="0"/>
              <a:ea typeface="华文细黑" pitchFamily="2" charset="-122"/>
            </a:endParaRPr>
          </a:p>
          <a:p>
            <a:pPr algn="r" defTabSz="848426" eaLnBrk="0" hangingPunct="0">
              <a:lnSpc>
                <a:spcPct val="125000"/>
              </a:lnSpc>
              <a:buClrTx/>
              <a:buFontTx/>
              <a:buNone/>
              <a:defRPr/>
            </a:pPr>
            <a:endParaRPr lang="zh-CN" altLang="en-US" sz="1300" b="0">
              <a:solidFill>
                <a:srgbClr val="FFFFFF"/>
              </a:solidFill>
              <a:latin typeface="Arial" pitchFamily="34" charset="0"/>
              <a:ea typeface="华文细黑" pitchFamily="2" charset="-122"/>
            </a:endParaRPr>
          </a:p>
          <a:p>
            <a:pPr algn="r" defTabSz="848426" eaLnBrk="0" hangingPunct="0">
              <a:lnSpc>
                <a:spcPct val="125000"/>
              </a:lnSpc>
              <a:spcBef>
                <a:spcPct val="50000"/>
              </a:spcBef>
              <a:buClrTx/>
              <a:buFontTx/>
              <a:buNone/>
              <a:defRPr/>
            </a:pPr>
            <a:endParaRPr lang="zh-CN" altLang="en-US" sz="1300" b="0">
              <a:solidFill>
                <a:srgbClr val="000000"/>
              </a:solidFill>
              <a:latin typeface="Arial" pitchFamily="34" charset="0"/>
              <a:ea typeface="华文细黑" pitchFamily="2" charset="-122"/>
            </a:endParaRPr>
          </a:p>
        </p:txBody>
      </p:sp>
      <p:sp>
        <p:nvSpPr>
          <p:cNvPr id="44047" name="Rectangle 15"/>
          <p:cNvSpPr>
            <a:spLocks noGrp="1" noChangeArrowheads="1"/>
          </p:cNvSpPr>
          <p:nvPr>
            <p:ph type="ctrTitle" sz="quarter"/>
          </p:nvPr>
        </p:nvSpPr>
        <p:spPr>
          <a:xfrm>
            <a:off x="914256" y="2072598"/>
            <a:ext cx="7831291" cy="785002"/>
          </a:xfrm>
          <a:prstGeom prst="rect">
            <a:avLst/>
          </a:prstGeom>
        </p:spPr>
        <p:txBody>
          <a:bodyPr anchor="t">
            <a:spAutoFit/>
          </a:bodyPr>
          <a:lstStyle>
            <a:lvl1pPr algn="l">
              <a:defRPr sz="4400" b="1">
                <a:solidFill>
                  <a:schemeClr val="bg1"/>
                </a:solidFill>
              </a:defRPr>
            </a:lvl1pPr>
          </a:lstStyle>
          <a:p>
            <a:pPr lvl="0"/>
            <a:r>
              <a:rPr lang="zh-CN" altLang="en-US" noProof="0" dirty="0" smtClean="0"/>
              <a:t>单击此处编辑母版标题样式</a:t>
            </a:r>
          </a:p>
        </p:txBody>
      </p:sp>
      <p:sp>
        <p:nvSpPr>
          <p:cNvPr id="44048" name="Rectangle 16"/>
          <p:cNvSpPr>
            <a:spLocks noGrp="1" noChangeArrowheads="1"/>
          </p:cNvSpPr>
          <p:nvPr>
            <p:ph type="subTitle" sz="quarter" idx="1"/>
          </p:nvPr>
        </p:nvSpPr>
        <p:spPr>
          <a:xfrm>
            <a:off x="912135" y="3182205"/>
            <a:ext cx="7074788" cy="866574"/>
          </a:xfrm>
          <a:prstGeom prst="rect">
            <a:avLst/>
          </a:prstGeom>
        </p:spPr>
        <p:txBody>
          <a:bodyPr lIns="95194" tIns="47596" rIns="95194" bIns="47596"/>
          <a:lstStyle>
            <a:lvl1pPr marL="0" indent="0" algn="ctr">
              <a:buFont typeface="Wingdings" pitchFamily="2" charset="2"/>
              <a:buNone/>
              <a:defRPr sz="2500" b="0">
                <a:solidFill>
                  <a:schemeClr val="bg1"/>
                </a:solidFill>
                <a:latin typeface="华文细黑" pitchFamily="2" charset="-122"/>
              </a:defRPr>
            </a:lvl1pPr>
          </a:lstStyle>
          <a:p>
            <a:pPr lvl="0"/>
            <a:r>
              <a:rPr lang="zh-CN" altLang="en-US" noProof="0" dirty="0" smtClean="0"/>
              <a:t>单击此处编辑母版副标题样式</a:t>
            </a:r>
          </a:p>
        </p:txBody>
      </p:sp>
      <p:sp>
        <p:nvSpPr>
          <p:cNvPr id="11" name="Rectangle 26"/>
          <p:cNvSpPr>
            <a:spLocks noGrp="1" noChangeArrowheads="1"/>
          </p:cNvSpPr>
          <p:nvPr>
            <p:ph type="dt" sz="quarter" idx="10"/>
          </p:nvPr>
        </p:nvSpPr>
        <p:spPr>
          <a:xfrm>
            <a:off x="912594" y="282575"/>
            <a:ext cx="2844060" cy="474663"/>
          </a:xfrm>
          <a:prstGeom prst="rect">
            <a:avLst/>
          </a:prstGeom>
        </p:spPr>
        <p:txBody>
          <a:bodyPr lIns="95194" tIns="47596" rIns="95194" bIns="47596"/>
          <a:lstStyle>
            <a:lvl1pPr>
              <a:lnSpc>
                <a:spcPct val="100000"/>
              </a:lnSpc>
              <a:buClr>
                <a:srgbClr val="990000"/>
              </a:buClr>
              <a:buSzPct val="60000"/>
              <a:buFont typeface="Wingdings" pitchFamily="2" charset="2"/>
              <a:buChar char="n"/>
              <a:defRPr>
                <a:latin typeface="FrutigerNext LT Regular" pitchFamily="34" charset="0"/>
              </a:defRPr>
            </a:lvl1pPr>
          </a:lstStyle>
          <a:p>
            <a:pPr eaLnBrk="0" hangingPunct="0">
              <a:defRPr/>
            </a:pPr>
            <a:fld id="{C240B083-533A-4AA6-96C8-2BCC65C4F957}" type="datetime1">
              <a:rPr lang="zh-CN" altLang="en-US" b="0">
                <a:solidFill>
                  <a:srgbClr val="000000"/>
                </a:solidFill>
              </a:rPr>
              <a:pPr eaLnBrk="0" hangingPunct="0">
                <a:defRPr/>
              </a:pPr>
              <a:t>2022/4/12</a:t>
            </a:fld>
            <a:endParaRPr lang="en-US" altLang="zh-CN" b="0">
              <a:solidFill>
                <a:srgbClr val="000000"/>
              </a:solidFill>
            </a:endParaRPr>
          </a:p>
        </p:txBody>
      </p:sp>
    </p:spTree>
  </p:cSld>
  <p:clrMapOvr>
    <a:masterClrMapping/>
  </p:clrMapOvr>
  <p:transition/>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0" y="873130"/>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26" y="5567390"/>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20" y="6205539"/>
            <a:ext cx="2989043"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6" y="4094165"/>
            <a:ext cx="1466138"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88" y="6205564"/>
            <a:ext cx="1707607" cy="288639"/>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62" y="303218"/>
            <a:ext cx="2345436" cy="319417"/>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76"/>
            <a:ext cx="2623455" cy="4105125"/>
          </a:xfrm>
          <a:prstGeom prst="rect">
            <a:avLst/>
          </a:prstGeom>
          <a:noFill/>
          <a:ln w="9525" algn="ctr">
            <a:noFill/>
            <a:miter lim="800000"/>
            <a:headEnd/>
            <a:tailEnd/>
          </a:ln>
          <a:effectLst/>
        </p:spPr>
        <p:txBody>
          <a:bodyPr lIns="87787" tIns="43892" rIns="87787" bIns="43892">
            <a:spAutoFit/>
          </a:bodyPr>
          <a:lstStyle/>
          <a:p>
            <a:pPr algn="r" defTabSz="877615"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615"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615"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615"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615"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19"/>
            <a:ext cx="7072058" cy="1666489"/>
          </a:xfrm>
        </p:spPr>
        <p:txBody>
          <a:bodyPr lIns="87787" tIns="43892" rIns="87787" bIns="4389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7" y="3182209"/>
            <a:ext cx="7073645" cy="864987"/>
          </a:xfrm>
        </p:spPr>
        <p:txBody>
          <a:bodyPr lIns="87787" tIns="43892" rIns="87787" bIns="4389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1"/>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extLst>
      <p:ext uri="{BB962C8B-B14F-4D97-AF65-F5344CB8AC3E}">
        <p14:creationId xmlns:p14="http://schemas.microsoft.com/office/powerpoint/2010/main" val="1673574122"/>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3300" b="0">
                <a:latin typeface="Corbel" pitchFamily="34" charset="0"/>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ustDataLst>
      <p:tags r:id="rId1"/>
    </p:custDataLst>
    <p:extLst>
      <p:ext uri="{BB962C8B-B14F-4D97-AF65-F5344CB8AC3E}">
        <p14:creationId xmlns:p14="http://schemas.microsoft.com/office/powerpoint/2010/main" val="1656443180"/>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81" y="4407469"/>
            <a:ext cx="10363676" cy="136176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81" y="2906043"/>
            <a:ext cx="10363676" cy="1501427"/>
          </a:xfrm>
        </p:spPr>
        <p:txBody>
          <a:bodyPr anchor="b"/>
          <a:lstStyle>
            <a:lvl1pPr marL="0" indent="0">
              <a:buNone/>
              <a:defRPr sz="2000"/>
            </a:lvl1pPr>
            <a:lvl2pPr marL="457058" indent="0">
              <a:buNone/>
              <a:defRPr sz="1700"/>
            </a:lvl2pPr>
            <a:lvl3pPr marL="914117" indent="0">
              <a:buNone/>
              <a:defRPr sz="1500"/>
            </a:lvl3pPr>
            <a:lvl4pPr marL="1371174" indent="0">
              <a:buNone/>
              <a:defRPr sz="1300"/>
            </a:lvl4pPr>
            <a:lvl5pPr marL="1828231" indent="0">
              <a:buNone/>
              <a:defRPr sz="1300"/>
            </a:lvl5pPr>
            <a:lvl6pPr marL="2285290" indent="0">
              <a:buNone/>
              <a:defRPr sz="1300"/>
            </a:lvl6pPr>
            <a:lvl7pPr marL="2742347" indent="0">
              <a:buNone/>
              <a:defRPr sz="1300"/>
            </a:lvl7pPr>
            <a:lvl8pPr marL="3199405" indent="0">
              <a:buNone/>
              <a:defRPr sz="1300"/>
            </a:lvl8pPr>
            <a:lvl9pPr marL="3656462" indent="0">
              <a:buNone/>
              <a:defRPr sz="1300"/>
            </a:lvl9pPr>
          </a:lstStyle>
          <a:p>
            <a:pPr lvl="0"/>
            <a:r>
              <a:rPr lang="zh-CN" altLang="en-US" smtClean="0"/>
              <a:t>单击此处编辑母版文本样式</a:t>
            </a:r>
          </a:p>
        </p:txBody>
      </p:sp>
    </p:spTree>
    <p:extLst>
      <p:ext uri="{BB962C8B-B14F-4D97-AF65-F5344CB8AC3E}">
        <p14:creationId xmlns:p14="http://schemas.microsoft.com/office/powerpoint/2010/main" val="1102267781"/>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168"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507726955"/>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52" y="274583"/>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58" y="1534758"/>
            <a:ext cx="5386572" cy="639615"/>
          </a:xfr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458" y="2174373"/>
            <a:ext cx="5386572"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4758"/>
            <a:ext cx="5389746" cy="639615"/>
          </a:xfr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373"/>
            <a:ext cx="5389746"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717207725"/>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Tree>
    <p:custDataLst>
      <p:tags r:id="rId1"/>
    </p:custDataLst>
    <p:extLst>
      <p:ext uri="{BB962C8B-B14F-4D97-AF65-F5344CB8AC3E}">
        <p14:creationId xmlns:p14="http://schemas.microsoft.com/office/powerpoint/2010/main" val="3117398609"/>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003343"/>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2993"/>
            <a:ext cx="4010568" cy="116178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31" y="272992"/>
            <a:ext cx="6816537" cy="585334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4769"/>
            <a:ext cx="4010568" cy="4691564"/>
          </a:xfr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530261607"/>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62" y="4801103"/>
            <a:ext cx="7314883" cy="5666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62" y="612635"/>
            <a:ext cx="7314883" cy="4115435"/>
          </a:xfrm>
        </p:spPr>
        <p:txBody>
          <a:bodyPr/>
          <a:lstStyle>
            <a:lvl1pPr marL="0" indent="0">
              <a:buNone/>
              <a:defRPr sz="3200"/>
            </a:lvl1pPr>
            <a:lvl2pPr marL="457058" indent="0">
              <a:buNone/>
              <a:defRPr sz="2900"/>
            </a:lvl2pPr>
            <a:lvl3pPr marL="914117" indent="0">
              <a:buNone/>
              <a:defRPr sz="2400"/>
            </a:lvl3pPr>
            <a:lvl4pPr marL="1371174" indent="0">
              <a:buNone/>
              <a:defRPr sz="2000"/>
            </a:lvl4pPr>
            <a:lvl5pPr marL="1828231" indent="0">
              <a:buNone/>
              <a:defRPr sz="2000"/>
            </a:lvl5pPr>
            <a:lvl6pPr marL="2285290" indent="0">
              <a:buNone/>
              <a:defRPr sz="2000"/>
            </a:lvl6pPr>
            <a:lvl7pPr marL="2742347" indent="0">
              <a:buNone/>
              <a:defRPr sz="2000"/>
            </a:lvl7pPr>
            <a:lvl8pPr marL="3199405" indent="0">
              <a:buNone/>
              <a:defRPr sz="2000"/>
            </a:lvl8pPr>
            <a:lvl9pPr marL="3656462" indent="0">
              <a:buNone/>
              <a:defRPr sz="2000"/>
            </a:lvl9pPr>
          </a:lstStyle>
          <a:p>
            <a:pPr lvl="0"/>
            <a:endParaRPr lang="zh-CN" altLang="en-US" noProof="0"/>
          </a:p>
        </p:txBody>
      </p:sp>
      <p:sp>
        <p:nvSpPr>
          <p:cNvPr id="4" name="文本占位符 3"/>
          <p:cNvSpPr>
            <a:spLocks noGrp="1"/>
          </p:cNvSpPr>
          <p:nvPr>
            <p:ph type="body" sz="half" idx="2"/>
          </p:nvPr>
        </p:nvSpPr>
        <p:spPr>
          <a:xfrm>
            <a:off x="2390162" y="5367709"/>
            <a:ext cx="7314883" cy="804677"/>
          </a:xfr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88395027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0998" y="336813"/>
            <a:ext cx="10454898"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Tree>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170992740"/>
      </p:ext>
    </p:extLst>
  </p:cSld>
  <p:clrMapOvr>
    <a:masterClrMapping/>
  </p:clrMapOvr>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015" y="274575"/>
            <a:ext cx="2761531"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75"/>
            <a:ext cx="8132232" cy="58501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279362353"/>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425" y="274583"/>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432" y="1599834"/>
            <a:ext cx="10973117" cy="4524915"/>
          </a:xfrm>
        </p:spPr>
        <p:txBody>
          <a:bodyPr/>
          <a:lstStyle/>
          <a:p>
            <a:pPr lvl="0"/>
            <a:endParaRPr lang="zh-CN" altLang="en-US" noProof="0"/>
          </a:p>
        </p:txBody>
      </p:sp>
    </p:spTree>
    <p:extLst>
      <p:ext uri="{BB962C8B-B14F-4D97-AF65-F5344CB8AC3E}">
        <p14:creationId xmlns:p14="http://schemas.microsoft.com/office/powerpoint/2010/main" val="3112300012"/>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图片 8" descr="图片1"/>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4"/>
          <p:cNvSpPr txBox="1">
            <a:spLocks noChangeArrowheads="1"/>
          </p:cNvSpPr>
          <p:nvPr userDrawn="1"/>
        </p:nvSpPr>
        <p:spPr bwMode="auto">
          <a:xfrm>
            <a:off x="997002" y="6246839"/>
            <a:ext cx="4138943" cy="24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lgn="l" defTabSz="784225">
              <a:spcBef>
                <a:spcPct val="0"/>
              </a:spcBef>
              <a:defRPr>
                <a:solidFill>
                  <a:schemeClr val="tx1"/>
                </a:solidFill>
                <a:latin typeface="Arial" charset="0"/>
                <a:ea typeface="宋体" pitchFamily="2" charset="-122"/>
              </a:defRPr>
            </a:lvl1pPr>
            <a:lvl2pPr marL="392113" algn="l" defTabSz="784225">
              <a:spcBef>
                <a:spcPct val="0"/>
              </a:spcBef>
              <a:defRPr>
                <a:solidFill>
                  <a:schemeClr val="tx1"/>
                </a:solidFill>
                <a:latin typeface="Arial" charset="0"/>
                <a:ea typeface="宋体" pitchFamily="2" charset="-122"/>
              </a:defRPr>
            </a:lvl2pPr>
            <a:lvl3pPr marL="784225" algn="l" defTabSz="784225">
              <a:spcBef>
                <a:spcPct val="0"/>
              </a:spcBef>
              <a:defRPr>
                <a:solidFill>
                  <a:schemeClr val="tx1"/>
                </a:solidFill>
                <a:latin typeface="Arial" charset="0"/>
                <a:ea typeface="宋体" pitchFamily="2" charset="-122"/>
              </a:defRPr>
            </a:lvl3pPr>
            <a:lvl4pPr marL="1174750" algn="l" defTabSz="784225">
              <a:spcBef>
                <a:spcPct val="0"/>
              </a:spcBef>
              <a:defRPr>
                <a:solidFill>
                  <a:schemeClr val="tx1"/>
                </a:solidFill>
                <a:latin typeface="Arial" charset="0"/>
                <a:ea typeface="宋体" pitchFamily="2" charset="-122"/>
              </a:defRPr>
            </a:lvl4pPr>
            <a:lvl5pPr marL="1566863" algn="l" defTabSz="784225">
              <a:spcBef>
                <a:spcPct val="0"/>
              </a:spcBef>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fontAlgn="t">
              <a:buClrTx/>
              <a:buFontTx/>
              <a:buNone/>
              <a:defRPr/>
            </a:pPr>
            <a:r>
              <a:rPr lang="en-US" altLang="zh-CN" sz="1600" dirty="0">
                <a:solidFill>
                  <a:srgbClr val="000000"/>
                </a:solidFill>
                <a:latin typeface="FrutigerNext LT Bold" pitchFamily="1" charset="0"/>
                <a:ea typeface="MS PGothic" pitchFamily="34" charset="-128"/>
              </a:rPr>
              <a:t>HUAWEI TECHNOLOGIES CO., LTD.</a:t>
            </a:r>
            <a:endParaRPr lang="en-US" altLang="zh-CN" sz="2800" dirty="0">
              <a:solidFill>
                <a:srgbClr val="000000"/>
              </a:solidFill>
              <a:ea typeface="MS PGothic" pitchFamily="34" charset="-128"/>
            </a:endParaRPr>
          </a:p>
        </p:txBody>
      </p:sp>
      <p:sp>
        <p:nvSpPr>
          <p:cNvPr id="4" name="文本框 4"/>
          <p:cNvSpPr txBox="1">
            <a:spLocks noChangeArrowheads="1"/>
          </p:cNvSpPr>
          <p:nvPr userDrawn="1"/>
        </p:nvSpPr>
        <p:spPr bwMode="auto">
          <a:xfrm>
            <a:off x="9565257" y="4143380"/>
            <a:ext cx="1916298" cy="351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4389" tIns="52196" rIns="104389" bIns="52196">
            <a:spAutoFit/>
          </a:bodyPr>
          <a:lstStyle>
            <a:lvl1pPr defTabSz="784225" eaLnBrk="0" hangingPunct="0">
              <a:defRPr sz="2400">
                <a:solidFill>
                  <a:schemeClr val="tx1"/>
                </a:solidFill>
                <a:latin typeface="Arial" charset="0"/>
                <a:ea typeface="MS PGothic" pitchFamily="34" charset="-128"/>
              </a:defRPr>
            </a:lvl1pPr>
            <a:lvl2pPr marL="742950" indent="-285750" defTabSz="784225" eaLnBrk="0" hangingPunct="0">
              <a:defRPr sz="2400">
                <a:solidFill>
                  <a:schemeClr val="tx1"/>
                </a:solidFill>
                <a:latin typeface="Arial" charset="0"/>
                <a:ea typeface="MS PGothic" pitchFamily="34" charset="-128"/>
              </a:defRPr>
            </a:lvl2pPr>
            <a:lvl3pPr marL="1143000" indent="-228600" defTabSz="784225" eaLnBrk="0" hangingPunct="0">
              <a:defRPr sz="2400">
                <a:solidFill>
                  <a:schemeClr val="tx1"/>
                </a:solidFill>
                <a:latin typeface="Arial" charset="0"/>
                <a:ea typeface="MS PGothic" pitchFamily="34" charset="-128"/>
              </a:defRPr>
            </a:lvl3pPr>
            <a:lvl4pPr marL="1600200" indent="-228600" defTabSz="784225" eaLnBrk="0" hangingPunct="0">
              <a:defRPr sz="2400">
                <a:solidFill>
                  <a:schemeClr val="tx1"/>
                </a:solidFill>
                <a:latin typeface="Arial" charset="0"/>
                <a:ea typeface="MS PGothic" pitchFamily="34" charset="-128"/>
              </a:defRPr>
            </a:lvl4pPr>
            <a:lvl5pPr marL="2057400" indent="-228600" defTabSz="784225" eaLnBrk="0" hangingPunct="0">
              <a:defRPr sz="2400">
                <a:solidFill>
                  <a:schemeClr val="tx1"/>
                </a:solidFill>
                <a:latin typeface="Arial" charset="0"/>
                <a:ea typeface="MS PGothic" pitchFamily="34" charset="-128"/>
              </a:defRPr>
            </a:lvl5pPr>
            <a:lvl6pPr marL="2514600" indent="-228600" defTabSz="784225"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784225"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784225"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784225" eaLnBrk="0" fontAlgn="base" hangingPunct="0">
              <a:spcBef>
                <a:spcPct val="0"/>
              </a:spcBef>
              <a:spcAft>
                <a:spcPct val="0"/>
              </a:spcAft>
              <a:defRPr sz="2400">
                <a:solidFill>
                  <a:schemeClr val="tx1"/>
                </a:solidFill>
                <a:latin typeface="Arial" charset="0"/>
                <a:ea typeface="MS PGothic" pitchFamily="34" charset="-128"/>
              </a:defRPr>
            </a:lvl9pPr>
          </a:lstStyle>
          <a:p>
            <a:pPr fontAlgn="t">
              <a:buClrTx/>
              <a:buFontTx/>
              <a:buNone/>
              <a:defRPr/>
            </a:pPr>
            <a:r>
              <a:rPr lang="en-US" altLang="zh-CN" sz="1600" dirty="0">
                <a:solidFill>
                  <a:srgbClr val="FFFFFF"/>
                </a:solidFill>
              </a:rPr>
              <a:t>www.huawei.com</a:t>
            </a:r>
          </a:p>
        </p:txBody>
      </p:sp>
    </p:spTree>
    <p:extLst>
      <p:ext uri="{BB962C8B-B14F-4D97-AF65-F5344CB8AC3E}">
        <p14:creationId xmlns:p14="http://schemas.microsoft.com/office/powerpoint/2010/main" val="418091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3" y="369033"/>
            <a:ext cx="10176934" cy="745784"/>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533" y="1253906"/>
            <a:ext cx="10165683" cy="4909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6728759"/>
      </p:ext>
    </p:extLst>
  </p:cSld>
  <p:clrMapOvr>
    <a:masterClrMapping/>
  </p:clrMapOvr>
  <p:transition advClick="0" advTm="8000">
    <p:fade thruBlk="1"/>
  </p:transition>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advClick="0" advTm="8000"/>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39" y="2077261"/>
            <a:ext cx="7488767" cy="782610"/>
          </a:xfrm>
        </p:spPr>
        <p:txBody>
          <a:bodyPr/>
          <a:lstStyle/>
          <a:p>
            <a:r>
              <a:rPr lang="zh-CN" altLang="en-US" smtClean="0"/>
              <a:t>单击此处编辑母版标题样式</a:t>
            </a:r>
            <a:endParaRPr lang="zh-CN" altLang="en-US" dirty="0"/>
          </a:p>
        </p:txBody>
      </p:sp>
      <p:sp>
        <p:nvSpPr>
          <p:cNvPr id="8" name="副标题 2"/>
          <p:cNvSpPr>
            <a:spLocks noGrp="1"/>
          </p:cNvSpPr>
          <p:nvPr>
            <p:ph type="subTitle" idx="11"/>
          </p:nvPr>
        </p:nvSpPr>
        <p:spPr>
          <a:xfrm>
            <a:off x="1007533" y="3068644"/>
            <a:ext cx="8534400" cy="615553"/>
          </a:xfrm>
          <a:prstGeom prst="rect">
            <a:avLst/>
          </a:prstGeom>
        </p:spPr>
        <p:txBody>
          <a:bodyPr/>
          <a:lstStyle>
            <a:lvl1pPr marL="0" indent="0" algn="l">
              <a:buNone/>
              <a:defRPr>
                <a:solidFill>
                  <a:schemeClr val="bg1"/>
                </a:solidFill>
              </a:defRPr>
            </a:lvl1pPr>
            <a:lvl2pPr marL="608016" indent="0" algn="ctr">
              <a:buNone/>
              <a:defRPr>
                <a:solidFill>
                  <a:schemeClr val="tx1">
                    <a:tint val="75000"/>
                  </a:schemeClr>
                </a:solidFill>
              </a:defRPr>
            </a:lvl2pPr>
            <a:lvl3pPr marL="1216031" indent="0" algn="ctr">
              <a:buNone/>
              <a:defRPr>
                <a:solidFill>
                  <a:schemeClr val="tx1">
                    <a:tint val="75000"/>
                  </a:schemeClr>
                </a:solidFill>
              </a:defRPr>
            </a:lvl3pPr>
            <a:lvl4pPr marL="1824046" indent="0" algn="ctr">
              <a:buNone/>
              <a:defRPr>
                <a:solidFill>
                  <a:schemeClr val="tx1">
                    <a:tint val="75000"/>
                  </a:schemeClr>
                </a:solidFill>
              </a:defRPr>
            </a:lvl4pPr>
            <a:lvl5pPr marL="2432060" indent="0" algn="ctr">
              <a:buNone/>
              <a:defRPr>
                <a:solidFill>
                  <a:schemeClr val="tx1">
                    <a:tint val="75000"/>
                  </a:schemeClr>
                </a:solidFill>
              </a:defRPr>
            </a:lvl5pPr>
            <a:lvl6pPr marL="3040076" indent="0" algn="ctr">
              <a:buNone/>
              <a:defRPr>
                <a:solidFill>
                  <a:schemeClr val="tx1">
                    <a:tint val="75000"/>
                  </a:schemeClr>
                </a:solidFill>
              </a:defRPr>
            </a:lvl6pPr>
            <a:lvl7pPr marL="3648091" indent="0" algn="ctr">
              <a:buNone/>
              <a:defRPr>
                <a:solidFill>
                  <a:schemeClr val="tx1">
                    <a:tint val="75000"/>
                  </a:schemeClr>
                </a:solidFill>
              </a:defRPr>
            </a:lvl7pPr>
            <a:lvl8pPr marL="4256106" indent="0" algn="ctr">
              <a:buNone/>
              <a:defRPr>
                <a:solidFill>
                  <a:schemeClr val="tx1">
                    <a:tint val="75000"/>
                  </a:schemeClr>
                </a:solidFill>
              </a:defRPr>
            </a:lvl8pPr>
            <a:lvl9pPr marL="4864121" indent="0" algn="ctr">
              <a:buNone/>
              <a:defRPr>
                <a:solidFill>
                  <a:schemeClr val="tx1">
                    <a:tint val="75000"/>
                  </a:schemeClr>
                </a:solidFill>
              </a:defRPr>
            </a:lvl9pPr>
          </a:lstStyle>
          <a:p>
            <a:r>
              <a:rPr lang="zh-CN" altLang="en-US" smtClean="0"/>
              <a:t>单击此处编辑母版副标题样式</a:t>
            </a:r>
            <a:endParaRPr lang="zh-CN" altLang="en-US" dirty="0"/>
          </a:p>
        </p:txBody>
      </p:sp>
      <p:sp>
        <p:nvSpPr>
          <p:cNvPr id="4" name="Rectangle 19"/>
          <p:cNvSpPr>
            <a:spLocks noGrp="1" noChangeArrowheads="1"/>
          </p:cNvSpPr>
          <p:nvPr>
            <p:ph type="dt" sz="quarter" idx="12"/>
          </p:nvPr>
        </p:nvSpPr>
        <p:spPr>
          <a:xfrm>
            <a:off x="1007534" y="479426"/>
            <a:ext cx="2844800" cy="287258"/>
          </a:xfrm>
          <a:prstGeom prst="rect">
            <a:avLst/>
          </a:prstGeom>
          <a:ln/>
        </p:spPr>
        <p:txBody>
          <a:bodyPr/>
          <a:lstStyle>
            <a:lvl1pPr>
              <a:defRPr/>
            </a:lvl1pPr>
          </a:lstStyle>
          <a:p>
            <a:pPr>
              <a:buClrTx/>
              <a:buFontTx/>
              <a:buNone/>
              <a:defRPr/>
            </a:pPr>
            <a:endParaRPr lang="en-US" altLang="zh-CN" b="0">
              <a:solidFill>
                <a:srgbClr val="000000"/>
              </a:solidFill>
              <a:latin typeface="Calibri" pitchFamily="34" charset="0"/>
            </a:endParaRPr>
          </a:p>
        </p:txBody>
      </p:sp>
    </p:spTree>
    <p:extLst>
      <p:ext uri="{BB962C8B-B14F-4D97-AF65-F5344CB8AC3E}">
        <p14:creationId xmlns:p14="http://schemas.microsoft.com/office/powerpoint/2010/main" val="3086201966"/>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40" y="2077262"/>
            <a:ext cx="7488767" cy="782610"/>
          </a:xfrm>
        </p:spPr>
        <p:txBody>
          <a:bodyPr/>
          <a:lstStyle/>
          <a:p>
            <a:r>
              <a:rPr lang="zh-CN" altLang="en-US" smtClean="0"/>
              <a:t>单击此处编辑母版标题样式</a:t>
            </a:r>
            <a:endParaRPr lang="zh-CN" altLang="en-US" dirty="0"/>
          </a:p>
        </p:txBody>
      </p:sp>
      <p:sp>
        <p:nvSpPr>
          <p:cNvPr id="8" name="副标题 2"/>
          <p:cNvSpPr>
            <a:spLocks noGrp="1"/>
          </p:cNvSpPr>
          <p:nvPr>
            <p:ph type="subTitle" idx="11"/>
          </p:nvPr>
        </p:nvSpPr>
        <p:spPr>
          <a:xfrm>
            <a:off x="1007533" y="3068645"/>
            <a:ext cx="8534400" cy="615553"/>
          </a:xfrm>
          <a:prstGeom prst="rect">
            <a:avLst/>
          </a:prstGeom>
        </p:spPr>
        <p:txBody>
          <a:bodyPr/>
          <a:lstStyle>
            <a:lvl1pPr marL="0" indent="0" algn="l">
              <a:buNone/>
              <a:defRPr>
                <a:solidFill>
                  <a:schemeClr val="bg1"/>
                </a:solidFill>
              </a:defRPr>
            </a:lvl1pPr>
            <a:lvl2pPr marL="608016" indent="0" algn="ctr">
              <a:buNone/>
              <a:defRPr>
                <a:solidFill>
                  <a:schemeClr val="tx1">
                    <a:tint val="75000"/>
                  </a:schemeClr>
                </a:solidFill>
              </a:defRPr>
            </a:lvl2pPr>
            <a:lvl3pPr marL="1216031" indent="0" algn="ctr">
              <a:buNone/>
              <a:defRPr>
                <a:solidFill>
                  <a:schemeClr val="tx1">
                    <a:tint val="75000"/>
                  </a:schemeClr>
                </a:solidFill>
              </a:defRPr>
            </a:lvl3pPr>
            <a:lvl4pPr marL="1824046" indent="0" algn="ctr">
              <a:buNone/>
              <a:defRPr>
                <a:solidFill>
                  <a:schemeClr val="tx1">
                    <a:tint val="75000"/>
                  </a:schemeClr>
                </a:solidFill>
              </a:defRPr>
            </a:lvl4pPr>
            <a:lvl5pPr marL="2432060" indent="0" algn="ctr">
              <a:buNone/>
              <a:defRPr>
                <a:solidFill>
                  <a:schemeClr val="tx1">
                    <a:tint val="75000"/>
                  </a:schemeClr>
                </a:solidFill>
              </a:defRPr>
            </a:lvl5pPr>
            <a:lvl6pPr marL="3040076" indent="0" algn="ctr">
              <a:buNone/>
              <a:defRPr>
                <a:solidFill>
                  <a:schemeClr val="tx1">
                    <a:tint val="75000"/>
                  </a:schemeClr>
                </a:solidFill>
              </a:defRPr>
            </a:lvl6pPr>
            <a:lvl7pPr marL="3648091" indent="0" algn="ctr">
              <a:buNone/>
              <a:defRPr>
                <a:solidFill>
                  <a:schemeClr val="tx1">
                    <a:tint val="75000"/>
                  </a:schemeClr>
                </a:solidFill>
              </a:defRPr>
            </a:lvl7pPr>
            <a:lvl8pPr marL="4256106" indent="0" algn="ctr">
              <a:buNone/>
              <a:defRPr>
                <a:solidFill>
                  <a:schemeClr val="tx1">
                    <a:tint val="75000"/>
                  </a:schemeClr>
                </a:solidFill>
              </a:defRPr>
            </a:lvl8pPr>
            <a:lvl9pPr marL="4864121" indent="0" algn="ctr">
              <a:buNone/>
              <a:defRPr>
                <a:solidFill>
                  <a:schemeClr val="tx1">
                    <a:tint val="75000"/>
                  </a:schemeClr>
                </a:solidFill>
              </a:defRPr>
            </a:lvl9pPr>
          </a:lstStyle>
          <a:p>
            <a:r>
              <a:rPr lang="zh-CN" altLang="en-US" smtClean="0"/>
              <a:t>单击此处编辑母版副标题样式</a:t>
            </a:r>
            <a:endParaRPr lang="zh-CN" altLang="en-US" dirty="0"/>
          </a:p>
        </p:txBody>
      </p:sp>
      <p:sp>
        <p:nvSpPr>
          <p:cNvPr id="4" name="Rectangle 19"/>
          <p:cNvSpPr>
            <a:spLocks noGrp="1" noChangeArrowheads="1"/>
          </p:cNvSpPr>
          <p:nvPr>
            <p:ph type="dt" sz="quarter" idx="12"/>
          </p:nvPr>
        </p:nvSpPr>
        <p:spPr>
          <a:xfrm>
            <a:off x="1007535" y="479426"/>
            <a:ext cx="2844800" cy="287258"/>
          </a:xfrm>
          <a:prstGeom prst="rect">
            <a:avLst/>
          </a:prstGeom>
          <a:ln/>
        </p:spPr>
        <p:txBody>
          <a:bodyPr/>
          <a:lstStyle>
            <a:lvl1pPr>
              <a:defRPr/>
            </a:lvl1pPr>
          </a:lstStyle>
          <a:p>
            <a:pPr>
              <a:buClrTx/>
              <a:buFontTx/>
              <a:buNone/>
              <a:defRPr/>
            </a:pPr>
            <a:endParaRPr lang="en-US" altLang="zh-CN" b="0">
              <a:solidFill>
                <a:srgbClr val="000000"/>
              </a:solidFill>
              <a:latin typeface="Calibri" pitchFamily="34" charset="0"/>
            </a:endParaRPr>
          </a:p>
        </p:txBody>
      </p:sp>
    </p:spTree>
    <p:extLst>
      <p:ext uri="{BB962C8B-B14F-4D97-AF65-F5344CB8AC3E}">
        <p14:creationId xmlns:p14="http://schemas.microsoft.com/office/powerpoint/2010/main" val="4138940876"/>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808450"/>
      </p:ext>
    </p:extLst>
  </p:cSld>
  <p:clrMapOvr>
    <a:masterClrMapping/>
  </p:clrMapOvr>
  <p:transition/>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2" name="标题 1"/>
          <p:cNvSpPr>
            <a:spLocks noGrp="1"/>
          </p:cNvSpPr>
          <p:nvPr>
            <p:ph type="title"/>
          </p:nvPr>
        </p:nvSpPr>
        <p:spPr>
          <a:xfrm>
            <a:off x="850172" y="310878"/>
            <a:ext cx="11341829" cy="539751"/>
          </a:xfrm>
        </p:spPr>
        <p:txBody>
          <a:bodyPr/>
          <a:lstStyle/>
          <a:p>
            <a:r>
              <a:rPr lang="zh-CN" altLang="en-US" smtClean="0"/>
              <a:t>单击此处编辑母版标题样式</a:t>
            </a:r>
            <a:endParaRPr lang="zh-CN" altLang="en-US"/>
          </a:p>
        </p:txBody>
      </p:sp>
      <p:sp>
        <p:nvSpPr>
          <p:cNvPr id="3" name="日期占位符 2"/>
          <p:cNvSpPr txBox="1">
            <a:spLocks/>
          </p:cNvSpPr>
          <p:nvPr userDrawn="1"/>
        </p:nvSpPr>
        <p:spPr>
          <a:xfrm>
            <a:off x="8501623" y="6322304"/>
            <a:ext cx="1057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1pPr>
            <a:lvl2pPr marL="742950" indent="-28575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2pPr>
            <a:lvl3pPr marL="1143000" indent="-22860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3pPr>
            <a:lvl4pPr marL="1600200" indent="-22860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4pPr>
            <a:lvl5pPr marL="2057400" indent="-22860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5pPr>
            <a:lvl6pPr marL="25146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6pPr>
            <a:lvl7pPr marL="29718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7pPr>
            <a:lvl8pPr marL="34290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8pPr>
            <a:lvl9pPr marL="38862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9pPr>
          </a:lstStyle>
          <a:p>
            <a:endParaRPr lang="de-DE" altLang="zh-CN" sz="1000" dirty="0" smtClean="0">
              <a:solidFill>
                <a:srgbClr val="000000"/>
              </a:solidFill>
              <a:latin typeface="FrutigerNext LT Medium" pitchFamily="34" charset="0"/>
            </a:endParaRPr>
          </a:p>
          <a:p>
            <a:pPr>
              <a:buFont typeface="Wingdings" pitchFamily="2" charset="2"/>
              <a:buNone/>
            </a:pPr>
            <a:r>
              <a:rPr lang="de-DE" altLang="zh-CN" sz="1000" dirty="0" smtClean="0">
                <a:solidFill>
                  <a:srgbClr val="000000"/>
                </a:solidFill>
                <a:latin typeface="FrutigerNext LT Medium" pitchFamily="34" charset="0"/>
              </a:rPr>
              <a:t>Page </a:t>
            </a:r>
            <a:fld id="{B9DD6728-92CD-473A-BFC4-6B928E90EE5C}" type="slidenum">
              <a:rPr lang="de-DE" altLang="zh-CN" sz="1000" smtClean="0">
                <a:solidFill>
                  <a:srgbClr val="000000"/>
                </a:solidFill>
                <a:latin typeface="FrutigerNext LT Medium" pitchFamily="34" charset="0"/>
              </a:rPr>
              <a:pPr>
                <a:buFont typeface="Wingdings" pitchFamily="2" charset="2"/>
                <a:buNone/>
              </a:pPr>
              <a:t>‹#›</a:t>
            </a:fld>
            <a:endParaRPr lang="en-GB" altLang="zh-CN" sz="1000" dirty="0">
              <a:solidFill>
                <a:srgbClr val="000000"/>
              </a:solidFill>
              <a:latin typeface="FrutigerNext LT Medium" pitchFamily="34" charset="0"/>
            </a:endParaRPr>
          </a:p>
        </p:txBody>
      </p:sp>
    </p:spTree>
    <p:extLst>
      <p:ext uri="{BB962C8B-B14F-4D97-AF65-F5344CB8AC3E}">
        <p14:creationId xmlns:p14="http://schemas.microsoft.com/office/powerpoint/2010/main" val="389122532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4544" y="311372"/>
            <a:ext cx="10436683" cy="871537"/>
          </a:xfrm>
          <a:prstGeom prst="rect">
            <a:avLst/>
          </a:prstGeom>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24544" y="1642851"/>
            <a:ext cx="10436683" cy="4194175"/>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780972" y="1600206"/>
            <a:ext cx="10973117"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62900709"/>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119020"/>
      </p:ext>
    </p:extLst>
  </p:cSld>
  <p:clrMapOvr>
    <a:masterClrMapping/>
  </p:clrMapOvr>
  <p:transition>
    <p:cut/>
  </p:transition>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716754270"/>
      </p:ext>
    </p:extLst>
  </p:cSld>
  <p:clrMapOvr>
    <a:masterClrMapping/>
  </p:clrMapOvr>
  <p:transition>
    <p:cut/>
  </p:transition>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240316992"/>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42971" y="2118706"/>
            <a:ext cx="5912132" cy="2677229"/>
          </a:xfrm>
          <a:prstGeom prst="rect">
            <a:avLst/>
          </a:prstGeom>
        </p:spPr>
        <p:txBody>
          <a:bodyPr lIns="91281" tIns="45640" rIns="91281" bIns="45640"/>
          <a:lstStyle>
            <a:lvl1pPr>
              <a:defRPr sz="4000" b="0">
                <a:solidFill>
                  <a:schemeClr val="tx2"/>
                </a:solidFill>
                <a:latin typeface="FrutigerNext LT Light" pitchFamily="34" charset="0"/>
              </a:defRPr>
            </a:lvl1pPr>
          </a:lstStyle>
          <a:p>
            <a:r>
              <a:rPr lang="en-US" altLang="zh-CN" dirty="0" smtClean="0"/>
              <a:t>HEADLINE TEXT TO BE </a:t>
            </a:r>
            <a:br>
              <a:rPr lang="en-US" altLang="zh-CN" dirty="0" smtClean="0"/>
            </a:br>
            <a:r>
              <a:rPr lang="en-US" altLang="zh-CN" dirty="0" smtClean="0"/>
              <a:t>PLACED HERE HEADLINE </a:t>
            </a:r>
            <a:br>
              <a:rPr lang="en-US" altLang="zh-CN" dirty="0" smtClean="0"/>
            </a:br>
            <a:r>
              <a:rPr lang="en-US" altLang="zh-CN" dirty="0" smtClean="0"/>
              <a:t>TEXT TO BE PLACED</a:t>
            </a:r>
            <a:endParaRPr lang="zh-CN" altLang="en-US" dirty="0"/>
          </a:p>
        </p:txBody>
      </p:sp>
    </p:spTree>
    <p:extLst>
      <p:ext uri="{BB962C8B-B14F-4D97-AF65-F5344CB8AC3E}">
        <p14:creationId xmlns:p14="http://schemas.microsoft.com/office/powerpoint/2010/main" val="2818127026"/>
      </p:ext>
    </p:extLst>
  </p:cSld>
  <p:clrMapOvr>
    <a:masterClrMapping/>
  </p:clrMapOvr>
  <p:transition advClick="0" advTm="8000">
    <p:fade thruBlk="1"/>
  </p:transition>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1" y="873131"/>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314" y="5567569"/>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400" y="6205540"/>
            <a:ext cx="2989043"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6" y="4094166"/>
            <a:ext cx="1466138"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2113" y="6205742"/>
            <a:ext cx="1707607" cy="288639"/>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677" y="303224"/>
            <a:ext cx="2345436" cy="319417"/>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2" y="1323981"/>
            <a:ext cx="2623455" cy="4105125"/>
          </a:xfrm>
          <a:prstGeom prst="rect">
            <a:avLst/>
          </a:prstGeom>
          <a:noFill/>
          <a:ln w="9525" algn="ctr">
            <a:noFill/>
            <a:miter lim="800000"/>
            <a:headEnd/>
            <a:tailEnd/>
          </a:ln>
          <a:effectLst/>
        </p:spPr>
        <p:txBody>
          <a:bodyPr lIns="87787" tIns="43892" rIns="87787" bIns="43892">
            <a:spAutoFit/>
          </a:bodyPr>
          <a:lstStyle/>
          <a:p>
            <a:pPr algn="r" defTabSz="877615"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615"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615"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615"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615"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4"/>
            <a:ext cx="7072058" cy="1666489"/>
          </a:xfrm>
        </p:spPr>
        <p:txBody>
          <a:bodyPr lIns="87787" tIns="43892" rIns="87787" bIns="4389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614" y="3182210"/>
            <a:ext cx="7073645" cy="864987"/>
          </a:xfrm>
        </p:spPr>
        <p:txBody>
          <a:bodyPr lIns="87787" tIns="43892" rIns="87787" bIns="4389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6"/>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Title 3"/>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hasCustomPrompt="1"/>
          </p:nvPr>
        </p:nvSpPr>
        <p:spPr>
          <a:xfrm>
            <a:off x="3290900" y="6374388"/>
            <a:ext cx="3485694" cy="483613"/>
          </a:xfrm>
        </p:spPr>
        <p:txBody>
          <a:bodyPr/>
          <a:lstStyle>
            <a:lvl1pPr marL="0" indent="0" algn="ctr">
              <a:buNone/>
              <a:defRPr sz="1400" b="0" baseline="0">
                <a:latin typeface="Arial" panose="020B0604020202020204" pitchFamily="34" charset="0"/>
                <a:cs typeface="Arial" panose="020B0604020202020204" pitchFamily="34" charset="0"/>
              </a:defRPr>
            </a:lvl1pPr>
          </a:lstStyle>
          <a:p>
            <a:pPr lvl="0"/>
            <a:r>
              <a:rPr lang="en-US" dirty="0" smtClean="0"/>
              <a:t>B Kegl / </a:t>
            </a:r>
            <a:r>
              <a:rPr lang="en-US" dirty="0" err="1" smtClean="0"/>
              <a:t>Netmind</a:t>
            </a:r>
            <a:r>
              <a:rPr lang="en-US" dirty="0" smtClean="0"/>
              <a:t> Paris</a:t>
            </a:r>
            <a:endParaRPr lang="en-US" dirty="0"/>
          </a:p>
        </p:txBody>
      </p:sp>
    </p:spTree>
    <p:custDataLst>
      <p:tags r:id="rId1"/>
    </p:custData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491" y="4407470"/>
            <a:ext cx="10363676" cy="136176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491" y="2906044"/>
            <a:ext cx="10363676" cy="1501427"/>
          </a:xfrm>
        </p:spPr>
        <p:txBody>
          <a:bodyPr anchor="b"/>
          <a:lstStyle>
            <a:lvl1pPr marL="0" indent="0">
              <a:buNone/>
              <a:defRPr sz="2000"/>
            </a:lvl1pPr>
            <a:lvl2pPr marL="457058" indent="0">
              <a:buNone/>
              <a:defRPr sz="1700"/>
            </a:lvl2pPr>
            <a:lvl3pPr marL="914117" indent="0">
              <a:buNone/>
              <a:defRPr sz="1500"/>
            </a:lvl3pPr>
            <a:lvl4pPr marL="1371174" indent="0">
              <a:buNone/>
              <a:defRPr sz="1300"/>
            </a:lvl4pPr>
            <a:lvl5pPr marL="1828231" indent="0">
              <a:buNone/>
              <a:defRPr sz="1300"/>
            </a:lvl5pPr>
            <a:lvl6pPr marL="2285290" indent="0">
              <a:buNone/>
              <a:defRPr sz="1300"/>
            </a:lvl6pPr>
            <a:lvl7pPr marL="2742347" indent="0">
              <a:buNone/>
              <a:defRPr sz="1300"/>
            </a:lvl7pPr>
            <a:lvl8pPr marL="3199405" indent="0">
              <a:buNone/>
              <a:defRPr sz="1300"/>
            </a:lvl8pPr>
            <a:lvl9pPr marL="3656462" indent="0">
              <a:buNone/>
              <a:defRPr sz="1300"/>
            </a:lvl9pPr>
          </a:lstStyle>
          <a:p>
            <a:pPr lvl="0"/>
            <a:r>
              <a:rPr lang="zh-CN" altLang="en-US" smtClean="0"/>
              <a:t>单击此处编辑母版文本样式</a:t>
            </a:r>
          </a:p>
        </p:txBody>
      </p:sp>
    </p:spTree>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195"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83" y="274589"/>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568" y="1534763"/>
            <a:ext cx="5386572" cy="639615"/>
          </a:xfr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568" y="2174374"/>
            <a:ext cx="5386572"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4763"/>
            <a:ext cx="5389746" cy="639615"/>
          </a:xfr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374"/>
            <a:ext cx="5389746"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969442" y="0"/>
            <a:ext cx="10970684" cy="776288"/>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1016022" y="1506542"/>
            <a:ext cx="10924117" cy="4625975"/>
          </a:xfrm>
          <a:prstGeom prst="rect">
            <a:avLst/>
          </a:prstGeom>
        </p:spPr>
        <p:txBody>
          <a:bodyPr/>
          <a:lstStyle/>
          <a:p>
            <a:pPr lvl="0"/>
            <a:r>
              <a:rPr lang="zh-CN" altLang="en-US" noProof="0" smtClean="0"/>
              <a:t>单击图标添加表格</a:t>
            </a:r>
          </a:p>
        </p:txBody>
      </p:sp>
      <p:sp>
        <p:nvSpPr>
          <p:cNvPr id="4" name="Rectangle 7"/>
          <p:cNvSpPr>
            <a:spLocks noGrp="1" noChangeArrowheads="1"/>
          </p:cNvSpPr>
          <p:nvPr>
            <p:ph type="dt" sz="half" idx="10"/>
          </p:nvPr>
        </p:nvSpPr>
        <p:spPr>
          <a:xfrm>
            <a:off x="8699500" y="6269038"/>
            <a:ext cx="1407584" cy="457200"/>
          </a:xfrm>
          <a:prstGeom prst="rect">
            <a:avLst/>
          </a:prstGeom>
        </p:spPr>
        <p:txBody>
          <a:bodyPr/>
          <a:lstStyle>
            <a:lvl1pPr>
              <a:defRPr/>
            </a:lvl1pPr>
          </a:lstStyle>
          <a:p>
            <a:pPr>
              <a:buClrTx/>
              <a:buFontTx/>
              <a:buNone/>
              <a:defRPr/>
            </a:pPr>
            <a:r>
              <a:rPr lang="de-DE" altLang="zh-CN" b="0">
                <a:solidFill>
                  <a:srgbClr val="000000"/>
                </a:solidFill>
                <a:latin typeface="Calibri" pitchFamily="34" charset="0"/>
              </a:rPr>
              <a:t>Page </a:t>
            </a:r>
            <a:fld id="{761EE107-9790-456E-ABBB-EF412043D288}" type="slidenum">
              <a:rPr lang="de-DE" altLang="zh-CN" b="0">
                <a:solidFill>
                  <a:srgbClr val="000000"/>
                </a:solidFill>
                <a:latin typeface="Calibri" pitchFamily="34" charset="0"/>
              </a:rPr>
              <a:pPr>
                <a:buClrTx/>
                <a:buFontTx/>
                <a:buNone/>
                <a:defRPr/>
              </a:pPr>
              <a:t>‹#›</a:t>
            </a:fld>
            <a:endParaRPr lang="en-GB" altLang="zh-CN" b="0">
              <a:solidFill>
                <a:srgbClr val="000000"/>
              </a:solidFill>
              <a:latin typeface="Calibri" pitchFamily="34" charset="0"/>
            </a:endParaRPr>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Tree>
    <p:custDataLst>
      <p:tags r:id="rId1"/>
    </p:custData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SP-1">
    <p:spTree>
      <p:nvGrpSpPr>
        <p:cNvPr id="1" name=""/>
        <p:cNvGrpSpPr/>
        <p:nvPr/>
      </p:nvGrpSpPr>
      <p:grpSpPr>
        <a:xfrm>
          <a:off x="0" y="0"/>
          <a:ext cx="0" cy="0"/>
          <a:chOff x="0" y="0"/>
          <a:chExt cx="0" cy="0"/>
        </a:xfrm>
      </p:grpSpPr>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2999"/>
            <a:ext cx="4010568" cy="116178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58" y="272993"/>
            <a:ext cx="6816537" cy="585334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4769"/>
            <a:ext cx="4010568" cy="4691564"/>
          </a:xfr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87" y="4801281"/>
            <a:ext cx="7314883" cy="5666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87" y="612635"/>
            <a:ext cx="7314883" cy="4115435"/>
          </a:xfrm>
        </p:spPr>
        <p:txBody>
          <a:bodyPr/>
          <a:lstStyle>
            <a:lvl1pPr marL="0" indent="0">
              <a:buNone/>
              <a:defRPr sz="3200"/>
            </a:lvl1pPr>
            <a:lvl2pPr marL="457058" indent="0">
              <a:buNone/>
              <a:defRPr sz="2900"/>
            </a:lvl2pPr>
            <a:lvl3pPr marL="914117" indent="0">
              <a:buNone/>
              <a:defRPr sz="2400"/>
            </a:lvl3pPr>
            <a:lvl4pPr marL="1371174" indent="0">
              <a:buNone/>
              <a:defRPr sz="2000"/>
            </a:lvl4pPr>
            <a:lvl5pPr marL="1828231" indent="0">
              <a:buNone/>
              <a:defRPr sz="2000"/>
            </a:lvl5pPr>
            <a:lvl6pPr marL="2285290" indent="0">
              <a:buNone/>
              <a:defRPr sz="2000"/>
            </a:lvl6pPr>
            <a:lvl7pPr marL="2742347" indent="0">
              <a:buNone/>
              <a:defRPr sz="2000"/>
            </a:lvl7pPr>
            <a:lvl8pPr marL="3199405" indent="0">
              <a:buNone/>
              <a:defRPr sz="2000"/>
            </a:lvl8pPr>
            <a:lvl9pPr marL="3656462" indent="0">
              <a:buNone/>
              <a:defRPr sz="2000"/>
            </a:lvl9pPr>
          </a:lstStyle>
          <a:p>
            <a:pPr lvl="0"/>
            <a:endParaRPr lang="zh-CN" altLang="en-US" noProof="0"/>
          </a:p>
        </p:txBody>
      </p:sp>
      <p:sp>
        <p:nvSpPr>
          <p:cNvPr id="4" name="文本占位符 3"/>
          <p:cNvSpPr>
            <a:spLocks noGrp="1"/>
          </p:cNvSpPr>
          <p:nvPr>
            <p:ph type="body" sz="half" idx="2"/>
          </p:nvPr>
        </p:nvSpPr>
        <p:spPr>
          <a:xfrm>
            <a:off x="2390187" y="5367888"/>
            <a:ext cx="7314883" cy="804677"/>
          </a:xfr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036" y="274579"/>
            <a:ext cx="2761531"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79"/>
            <a:ext cx="8132232" cy="58501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455" y="274589"/>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463" y="1599834"/>
            <a:ext cx="10973117" cy="4524915"/>
          </a:xfrm>
        </p:spPr>
        <p:txBody>
          <a:bodyPr/>
          <a:lstStyle/>
          <a:p>
            <a:pPr lvl="0"/>
            <a:endParaRPr lang="zh-CN" altLang="en-US" noProof="0"/>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3" y="369033"/>
            <a:ext cx="10176934" cy="745784"/>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534" y="1253906"/>
            <a:ext cx="10165683" cy="4909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8000">
    <p:fade thruBlk="1"/>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1968" y="361108"/>
            <a:ext cx="10327540" cy="503473"/>
          </a:xfrm>
          <a:noFill/>
          <a:ln>
            <a:noFill/>
          </a:ln>
          <a:effectLst/>
          <a:extLst/>
        </p:spPr>
        <p:txBody>
          <a:bodyPr lIns="36000" tIns="36000" rIns="36000" bIns="36000" anchor="t">
            <a:spAutoFit/>
          </a:bodyPr>
          <a:lstStyle>
            <a:lvl1pPr>
              <a:defRPr lang="zh-CN" altLang="en-US" sz="2799" b="0" kern="1200">
                <a:latin typeface="FrutigerNext LT Medium" pitchFamily="34" charset="0"/>
              </a:defRPr>
            </a:lvl1pPr>
          </a:lstStyle>
          <a:p>
            <a:pPr lvl="0"/>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520" y="6489905"/>
            <a:ext cx="2796447" cy="455613"/>
          </a:xfrm>
          <a:prstGeom prst="rect">
            <a:avLst/>
          </a:prstGeom>
        </p:spPr>
        <p:txBody>
          <a:bodyPr/>
          <a:lstStyle>
            <a:lvl1pPr fontAlgn="auto">
              <a:spcBef>
                <a:spcPts val="0"/>
              </a:spcBef>
              <a:spcAft>
                <a:spcPts val="0"/>
              </a:spcAft>
              <a:defRPr>
                <a:latin typeface="+mn-lt"/>
                <a:ea typeface="+mn-ea"/>
              </a:defRPr>
            </a:lvl1pPr>
          </a:lstStyle>
          <a:p>
            <a:pPr>
              <a:buClrTx/>
              <a:buFontTx/>
              <a:buNone/>
              <a:defRPr/>
            </a:pPr>
            <a:r>
              <a:rPr lang="de-DE" altLang="zh-CN" b="0">
                <a:solidFill>
                  <a:srgbClr val="000000"/>
                </a:solidFill>
              </a:rPr>
              <a:t>Page </a:t>
            </a:r>
            <a:fld id="{04DB5B59-9FCD-4A19-ABF2-A60B6481EC16}" type="slidenum">
              <a:rPr lang="de-DE" altLang="zh-CN" b="0">
                <a:solidFill>
                  <a:srgbClr val="000000"/>
                </a:solidFill>
              </a:rPr>
              <a:pPr>
                <a:buClrTx/>
                <a:buFontTx/>
                <a:buNone/>
                <a:defRPr/>
              </a:pPr>
              <a:t>‹#›</a:t>
            </a:fld>
            <a:endParaRPr lang="en-GB" altLang="zh-CN" b="0">
              <a:solidFill>
                <a:srgbClr val="000000"/>
              </a:solidFill>
            </a:endParaRPr>
          </a:p>
        </p:txBody>
      </p:sp>
    </p:spTree>
    <p:extLst>
      <p:ext uri="{BB962C8B-B14F-4D97-AF65-F5344CB8AC3E}">
        <p14:creationId xmlns:p14="http://schemas.microsoft.com/office/powerpoint/2010/main" val="2813481731"/>
      </p:ext>
    </p:extLst>
  </p:cSld>
  <p:clrMapOvr>
    <a:masterClrMapping/>
  </p:clrMapOvr>
  <p:transitio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575745" y="908050"/>
            <a:ext cx="5537721" cy="5149850"/>
          </a:xfrm>
          <a:ln cap="sq">
            <a:solidFill>
              <a:schemeClr val="tx1"/>
            </a:solidFill>
            <a:prstDash val="dash"/>
            <a:round/>
          </a:ln>
        </p:spPr>
        <p:txBody>
          <a:bodyPr/>
          <a:lstStyle>
            <a:lvl1pPr>
              <a:defRPr sz="1600"/>
            </a:lvl1pPr>
            <a:lvl2pPr>
              <a:defRPr sz="1400"/>
            </a:lvl2pPr>
            <a:lvl3pPr>
              <a:defRPr sz="1200"/>
            </a:lvl3pPr>
            <a:lvl4pPr>
              <a:defRPr sz="1100"/>
            </a:lvl4pPr>
            <a:lvl5pPr>
              <a:defRPr sz="105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10"/>
          <p:cNvSpPr>
            <a:spLocks noGrp="1" noChangeArrowheads="1"/>
          </p:cNvSpPr>
          <p:nvPr>
            <p:ph type="dt" sz="half" idx="10"/>
          </p:nvPr>
        </p:nvSpPr>
        <p:spPr>
          <a:xfrm>
            <a:off x="8481484" y="6489700"/>
            <a:ext cx="516226" cy="156966"/>
          </a:xfrm>
          <a:prstGeom prst="rect">
            <a:avLst/>
          </a:prstGeom>
          <a:ln/>
        </p:spPr>
        <p:txBody>
          <a:bodyPr/>
          <a:lstStyle>
            <a:lvl1pPr>
              <a:defRPr/>
            </a:lvl1pPr>
          </a:lstStyle>
          <a:p>
            <a:pPr>
              <a:buClrTx/>
              <a:buFontTx/>
              <a:buNone/>
              <a:defRPr/>
            </a:pPr>
            <a:r>
              <a:rPr lang="de-DE" altLang="zh-CN" b="0">
                <a:solidFill>
                  <a:srgbClr val="000000"/>
                </a:solidFill>
                <a:latin typeface="Calibri" pitchFamily="34" charset="0"/>
              </a:rPr>
              <a:t>Page </a:t>
            </a:r>
            <a:fld id="{063BAB53-4E5D-4E76-A5CE-AC7A4FB89697}" type="slidenum">
              <a:rPr lang="de-DE" altLang="zh-CN" b="0">
                <a:solidFill>
                  <a:srgbClr val="000000"/>
                </a:solidFill>
                <a:latin typeface="Calibri" pitchFamily="34" charset="0"/>
              </a:rPr>
              <a:pPr>
                <a:buClrTx/>
                <a:buFontTx/>
                <a:buNone/>
                <a:defRPr/>
              </a:pPr>
              <a:t>‹#›</a:t>
            </a:fld>
            <a:endParaRPr lang="en-GB" altLang="zh-CN" b="0">
              <a:solidFill>
                <a:srgbClr val="000000"/>
              </a:solidFill>
              <a:latin typeface="Calibri" pitchFamily="34" charset="0"/>
            </a:endParaRPr>
          </a:p>
        </p:txBody>
      </p:sp>
      <p:sp>
        <p:nvSpPr>
          <p:cNvPr id="5" name="内容占位符 2"/>
          <p:cNvSpPr>
            <a:spLocks noGrp="1"/>
          </p:cNvSpPr>
          <p:nvPr>
            <p:ph idx="11"/>
          </p:nvPr>
        </p:nvSpPr>
        <p:spPr>
          <a:xfrm>
            <a:off x="6113466" y="909380"/>
            <a:ext cx="5558052" cy="5149850"/>
          </a:xfrm>
          <a:noFill/>
          <a:ln>
            <a:solidFill>
              <a:schemeClr val="tx1"/>
            </a:solidFill>
            <a:prstDash val="dash"/>
          </a:ln>
        </p:spPr>
        <p:txBody>
          <a:bodyPr/>
          <a:lstStyle>
            <a:lvl1pPr>
              <a:defRPr sz="1600"/>
            </a:lvl1pPr>
            <a:lvl2pPr>
              <a:defRPr sz="1400"/>
            </a:lvl2pPr>
            <a:lvl3pPr>
              <a:defRPr sz="1200"/>
            </a:lvl3pPr>
            <a:lvl4pPr>
              <a:defRPr sz="1100"/>
            </a:lvl4pPr>
            <a:lvl5pPr>
              <a:defRPr sz="105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2950094562"/>
      </p:ext>
    </p:extLst>
  </p:cSld>
  <p:clrMapOvr>
    <a:masterClrMapping/>
  </p:clrMapOvr>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图片 8" descr="图片1"/>
          <p:cNvPicPr>
            <a:picLocks noChangeAspect="1" noChangeArrowheads="1"/>
          </p:cNvPicPr>
          <p:nvPr userDrawn="1"/>
        </p:nvPicPr>
        <p:blipFill rotWithShape="1">
          <a:blip r:embed="rId2" cstate="email">
            <a:extLst>
              <a:ext uri="{28A0092B-C50C-407E-A947-70E740481C1C}">
                <a14:useLocalDpi xmlns:a14="http://schemas.microsoft.com/office/drawing/2010/main" val="0"/>
              </a:ext>
            </a:extLst>
          </a:blip>
          <a:srcRect b="23098"/>
          <a:stretch/>
        </p:blipFill>
        <p:spPr bwMode="auto">
          <a:xfrm>
            <a:off x="0" y="0"/>
            <a:ext cx="12192000" cy="527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4"/>
          <p:cNvSpPr txBox="1">
            <a:spLocks noChangeArrowheads="1"/>
          </p:cNvSpPr>
          <p:nvPr userDrawn="1"/>
        </p:nvSpPr>
        <p:spPr bwMode="auto">
          <a:xfrm>
            <a:off x="9565371" y="4143380"/>
            <a:ext cx="1916298" cy="351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4389" tIns="52196" rIns="104389" bIns="52196">
            <a:spAutoFit/>
          </a:bodyPr>
          <a:lstStyle>
            <a:lvl1pPr defTabSz="784225" eaLnBrk="0" hangingPunct="0">
              <a:defRPr sz="2400">
                <a:solidFill>
                  <a:schemeClr val="tx1"/>
                </a:solidFill>
                <a:latin typeface="Arial" charset="0"/>
                <a:ea typeface="MS PGothic" pitchFamily="34" charset="-128"/>
              </a:defRPr>
            </a:lvl1pPr>
            <a:lvl2pPr marL="742950" indent="-285750" defTabSz="784225" eaLnBrk="0" hangingPunct="0">
              <a:defRPr sz="2400">
                <a:solidFill>
                  <a:schemeClr val="tx1"/>
                </a:solidFill>
                <a:latin typeface="Arial" charset="0"/>
                <a:ea typeface="MS PGothic" pitchFamily="34" charset="-128"/>
              </a:defRPr>
            </a:lvl2pPr>
            <a:lvl3pPr marL="1143000" indent="-228600" defTabSz="784225" eaLnBrk="0" hangingPunct="0">
              <a:defRPr sz="2400">
                <a:solidFill>
                  <a:schemeClr val="tx1"/>
                </a:solidFill>
                <a:latin typeface="Arial" charset="0"/>
                <a:ea typeface="MS PGothic" pitchFamily="34" charset="-128"/>
              </a:defRPr>
            </a:lvl3pPr>
            <a:lvl4pPr marL="1600200" indent="-228600" defTabSz="784225" eaLnBrk="0" hangingPunct="0">
              <a:defRPr sz="2400">
                <a:solidFill>
                  <a:schemeClr val="tx1"/>
                </a:solidFill>
                <a:latin typeface="Arial" charset="0"/>
                <a:ea typeface="MS PGothic" pitchFamily="34" charset="-128"/>
              </a:defRPr>
            </a:lvl4pPr>
            <a:lvl5pPr marL="2057400" indent="-228600" defTabSz="784225" eaLnBrk="0" hangingPunct="0">
              <a:defRPr sz="2400">
                <a:solidFill>
                  <a:schemeClr val="tx1"/>
                </a:solidFill>
                <a:latin typeface="Arial" charset="0"/>
                <a:ea typeface="MS PGothic" pitchFamily="34" charset="-128"/>
              </a:defRPr>
            </a:lvl5pPr>
            <a:lvl6pPr marL="2514600" indent="-228600" defTabSz="784225"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784225"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784225"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784225" eaLnBrk="0" fontAlgn="base" hangingPunct="0">
              <a:spcBef>
                <a:spcPct val="0"/>
              </a:spcBef>
              <a:spcAft>
                <a:spcPct val="0"/>
              </a:spcAft>
              <a:defRPr sz="2400">
                <a:solidFill>
                  <a:schemeClr val="tx1"/>
                </a:solidFill>
                <a:latin typeface="Arial" charset="0"/>
                <a:ea typeface="MS PGothic" pitchFamily="34" charset="-128"/>
              </a:defRPr>
            </a:lvl9pPr>
          </a:lstStyle>
          <a:p>
            <a:pPr fontAlgn="t">
              <a:buClrTx/>
              <a:buFontTx/>
              <a:buNone/>
              <a:defRPr/>
            </a:pPr>
            <a:r>
              <a:rPr lang="en-US" altLang="zh-CN" sz="1600" dirty="0">
                <a:solidFill>
                  <a:srgbClr val="FFFFFF"/>
                </a:solidFill>
              </a:rPr>
              <a:t>www.huawei.com</a:t>
            </a:r>
          </a:p>
        </p:txBody>
      </p:sp>
    </p:spTree>
    <p:extLst>
      <p:ext uri="{BB962C8B-B14F-4D97-AF65-F5344CB8AC3E}">
        <p14:creationId xmlns:p14="http://schemas.microsoft.com/office/powerpoint/2010/main" val="1446635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3" y="873130"/>
            <a:ext cx="12192000" cy="3779839"/>
          </a:xfrm>
          <a:prstGeom prst="rect">
            <a:avLst/>
          </a:prstGeom>
          <a:noFill/>
          <a:ln w="9525">
            <a:noFill/>
            <a:miter lim="800000"/>
            <a:headEnd/>
            <a:tailEnd/>
          </a:ln>
        </p:spPr>
      </p:pic>
      <p:sp>
        <p:nvSpPr>
          <p:cNvPr id="6" name="Text Box 6"/>
          <p:cNvSpPr txBox="1">
            <a:spLocks noChangeArrowheads="1"/>
          </p:cNvSpPr>
          <p:nvPr/>
        </p:nvSpPr>
        <p:spPr bwMode="auto">
          <a:xfrm>
            <a:off x="871314" y="6205539"/>
            <a:ext cx="2261106" cy="216498"/>
          </a:xfrm>
          <a:prstGeom prst="rect">
            <a:avLst/>
          </a:prstGeom>
          <a:noFill/>
          <a:ln w="9525">
            <a:noFill/>
            <a:miter lim="800000"/>
            <a:headEnd/>
            <a:tailEnd/>
          </a:ln>
        </p:spPr>
        <p:txBody>
          <a:bodyPr wrap="none" lIns="65811" tIns="32907" rIns="65811" bIns="32907">
            <a:spAutoFit/>
          </a:bodyPr>
          <a:lstStyle/>
          <a:p>
            <a:pPr defTabSz="658036" eaLnBrk="0" hangingPunct="0">
              <a:buClrTx/>
              <a:buFontTx/>
              <a:buNone/>
              <a:defRPr/>
            </a:pPr>
            <a:r>
              <a:rPr lang="en-US" altLang="zh-CN" sz="975" b="0" dirty="0">
                <a:solidFill>
                  <a:srgbClr val="000000"/>
                </a:solidFill>
                <a:latin typeface="FrutigerNext LT Bold" pitchFamily="1" charset="0"/>
                <a:ea typeface="ＭＳ Ｐゴシック" pitchFamily="34" charset="-128"/>
              </a:rPr>
              <a:t>HUAWEI TECHNOLOGIES CO., LTD.</a:t>
            </a:r>
            <a:endParaRPr lang="en-US" altLang="zh-CN"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8" y="4094165"/>
            <a:ext cx="1100834" cy="216498"/>
          </a:xfrm>
          <a:prstGeom prst="rect">
            <a:avLst/>
          </a:prstGeom>
          <a:noFill/>
          <a:ln w="9525">
            <a:noFill/>
            <a:miter lim="800000"/>
            <a:headEnd/>
            <a:tailEnd/>
          </a:ln>
        </p:spPr>
        <p:txBody>
          <a:bodyPr wrap="none" lIns="65811" tIns="32907" rIns="65811" bIns="32907">
            <a:spAutoFit/>
          </a:bodyPr>
          <a:lstStyle/>
          <a:p>
            <a:pPr defTabSz="658036" eaLnBrk="0" hangingPunct="0">
              <a:buClrTx/>
              <a:buFontTx/>
              <a:buNone/>
              <a:defRPr/>
            </a:pPr>
            <a:r>
              <a:rPr lang="en-US" altLang="zh-CN" sz="975"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84" y="6205545"/>
            <a:ext cx="1272257" cy="216461"/>
          </a:xfrm>
          <a:prstGeom prst="rect">
            <a:avLst/>
          </a:prstGeom>
          <a:noFill/>
          <a:ln w="9525" algn="ctr">
            <a:noFill/>
            <a:miter lim="800000"/>
            <a:headEnd/>
            <a:tailEnd/>
          </a:ln>
          <a:effectLst/>
        </p:spPr>
        <p:txBody>
          <a:bodyPr wrap="none" lIns="65784" tIns="32889" rIns="65784" bIns="32889">
            <a:spAutoFit/>
          </a:bodyPr>
          <a:lstStyle/>
          <a:p>
            <a:pPr defTabSz="658036" eaLnBrk="0" hangingPunct="0">
              <a:buClrTx/>
              <a:buFontTx/>
              <a:buNone/>
              <a:defRPr/>
            </a:pPr>
            <a:r>
              <a:rPr lang="en-US" altLang="zh-CN" sz="975"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57" y="303221"/>
            <a:ext cx="1759443" cy="239545"/>
          </a:xfrm>
          <a:prstGeom prst="rect">
            <a:avLst/>
          </a:prstGeom>
          <a:noFill/>
          <a:ln w="9525" algn="ctr">
            <a:noFill/>
            <a:miter lim="800000"/>
            <a:headEnd/>
            <a:tailEnd/>
          </a:ln>
          <a:effectLst/>
        </p:spPr>
        <p:txBody>
          <a:bodyPr wrap="none" lIns="65784" tIns="32889" rIns="65784" bIns="32889">
            <a:spAutoFit/>
          </a:bodyPr>
          <a:lstStyle/>
          <a:p>
            <a:pPr defTabSz="658036" eaLnBrk="0" hangingPunct="0">
              <a:buClrTx/>
              <a:buFontTx/>
              <a:buNone/>
              <a:defRPr/>
            </a:pPr>
            <a:r>
              <a:rPr lang="en-US" altLang="zh-CN" sz="1125"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75"/>
            <a:ext cx="2623455" cy="3101004"/>
          </a:xfrm>
          <a:prstGeom prst="rect">
            <a:avLst/>
          </a:prstGeom>
          <a:noFill/>
          <a:ln w="9525" algn="ctr">
            <a:noFill/>
            <a:miter lim="800000"/>
            <a:headEnd/>
            <a:tailEnd/>
          </a:ln>
          <a:effectLst/>
        </p:spPr>
        <p:txBody>
          <a:bodyPr lIns="65823" tIns="32910" rIns="65823" bIns="32910">
            <a:spAutoFit/>
          </a:bodyPr>
          <a:lstStyle/>
          <a:p>
            <a:pPr algn="r" defTabSz="658036" eaLnBrk="0" hangingPunct="0">
              <a:lnSpc>
                <a:spcPct val="125000"/>
              </a:lnSpc>
              <a:buClrTx/>
              <a:buFontTx/>
              <a:buNone/>
              <a:defRPr/>
            </a:pPr>
            <a:r>
              <a:rPr lang="zh-CN" altLang="en-US" sz="900" b="0" dirty="0">
                <a:solidFill>
                  <a:srgbClr val="FFFFFF"/>
                </a:solidFill>
                <a:ea typeface="华文细黑" pitchFamily="2" charset="-122"/>
              </a:rPr>
              <a:t>英文标题</a:t>
            </a:r>
            <a:r>
              <a:rPr lang="en-US" altLang="zh-CN" sz="900" b="0" dirty="0">
                <a:solidFill>
                  <a:srgbClr val="FFFFFF"/>
                </a:solidFill>
                <a:ea typeface="华文细黑" pitchFamily="2" charset="-122"/>
              </a:rPr>
              <a:t>:40-47pt  </a:t>
            </a:r>
          </a:p>
          <a:p>
            <a:pPr algn="r" defTabSz="658036" eaLnBrk="0" hangingPunct="0">
              <a:lnSpc>
                <a:spcPct val="125000"/>
              </a:lnSpc>
              <a:buClrTx/>
              <a:buFontTx/>
              <a:buNone/>
              <a:defRPr/>
            </a:pPr>
            <a:r>
              <a:rPr lang="zh-CN" altLang="en-US" sz="900" b="0" dirty="0">
                <a:solidFill>
                  <a:srgbClr val="FFFFFF"/>
                </a:solidFill>
                <a:ea typeface="华文细黑" pitchFamily="2" charset="-122"/>
              </a:rPr>
              <a:t>副标题</a:t>
            </a:r>
            <a:r>
              <a:rPr lang="en-US" altLang="zh-CN" sz="900" b="0" dirty="0">
                <a:solidFill>
                  <a:srgbClr val="FFFFFF"/>
                </a:solidFill>
                <a:ea typeface="华文细黑" pitchFamily="2" charset="-122"/>
              </a:rPr>
              <a:t>:26-30pt</a:t>
            </a:r>
          </a:p>
          <a:p>
            <a:pPr algn="r" defTabSz="658036" eaLnBrk="0" hangingPunct="0">
              <a:lnSpc>
                <a:spcPct val="125000"/>
              </a:lnSpc>
              <a:buClrTx/>
              <a:buFontTx/>
              <a:buNone/>
              <a:defRPr/>
            </a:pPr>
            <a:r>
              <a:rPr lang="zh-CN" altLang="en-US" sz="900" b="0" dirty="0">
                <a:solidFill>
                  <a:srgbClr val="FFFFFF"/>
                </a:solidFill>
                <a:ea typeface="华文细黑" pitchFamily="2" charset="-122"/>
              </a:rPr>
              <a:t>字体颜色</a:t>
            </a:r>
            <a:r>
              <a:rPr lang="en-US" altLang="zh-CN" sz="900" b="0" dirty="0">
                <a:solidFill>
                  <a:srgbClr val="FFFFFF"/>
                </a:solidFill>
                <a:ea typeface="华文细黑" pitchFamily="2" charset="-122"/>
              </a:rPr>
              <a:t>:</a:t>
            </a:r>
            <a:r>
              <a:rPr lang="zh-CN" altLang="en-US" sz="900" b="0" dirty="0">
                <a:solidFill>
                  <a:srgbClr val="FFFFFF"/>
                </a:solidFill>
                <a:ea typeface="华文细黑" pitchFamily="2" charset="-122"/>
              </a:rPr>
              <a:t>反白</a:t>
            </a:r>
          </a:p>
          <a:p>
            <a:pPr algn="r" defTabSz="658036" eaLnBrk="0" hangingPunct="0">
              <a:lnSpc>
                <a:spcPct val="125000"/>
              </a:lnSpc>
              <a:buClrTx/>
              <a:buFontTx/>
              <a:buNone/>
              <a:defRPr/>
            </a:pPr>
            <a:r>
              <a:rPr lang="zh-CN" altLang="en-US" sz="900" b="0" dirty="0">
                <a:solidFill>
                  <a:srgbClr val="FFFFFF"/>
                </a:solidFill>
                <a:ea typeface="华文细黑" pitchFamily="2" charset="-122"/>
              </a:rPr>
              <a:t>内部使用字体 </a:t>
            </a:r>
            <a:r>
              <a:rPr lang="en-US" altLang="zh-CN" sz="900" b="0" dirty="0">
                <a:solidFill>
                  <a:srgbClr val="FFFFFF"/>
                </a:solidFill>
                <a:ea typeface="华文细黑" pitchFamily="2" charset="-122"/>
              </a:rPr>
              <a:t>:</a:t>
            </a:r>
          </a:p>
          <a:p>
            <a:pPr algn="r" defTabSz="658036" eaLnBrk="0" hangingPunct="0">
              <a:lnSpc>
                <a:spcPct val="125000"/>
              </a:lnSpc>
              <a:buClrTx/>
              <a:buFontTx/>
              <a:buNone/>
              <a:defRPr/>
            </a:pPr>
            <a:r>
              <a:rPr lang="en-US" altLang="zh-CN" sz="900" b="0" dirty="0" err="1">
                <a:solidFill>
                  <a:srgbClr val="FFFFFF"/>
                </a:solidFill>
                <a:ea typeface="华文细黑" pitchFamily="2" charset="-122"/>
              </a:rPr>
              <a:t>FrutigerNext</a:t>
            </a:r>
            <a:r>
              <a:rPr lang="en-US" altLang="zh-CN" sz="900" b="0" dirty="0">
                <a:solidFill>
                  <a:srgbClr val="FFFFFF"/>
                </a:solidFill>
                <a:ea typeface="华文细黑" pitchFamily="2" charset="-122"/>
              </a:rPr>
              <a:t> LT Medium</a:t>
            </a:r>
          </a:p>
          <a:p>
            <a:pPr algn="r" defTabSz="658036" eaLnBrk="0" hangingPunct="0">
              <a:lnSpc>
                <a:spcPct val="125000"/>
              </a:lnSpc>
              <a:buClrTx/>
              <a:buFontTx/>
              <a:buNone/>
              <a:defRPr/>
            </a:pPr>
            <a:r>
              <a:rPr lang="zh-CN" altLang="en-US" sz="900" b="0" dirty="0">
                <a:solidFill>
                  <a:srgbClr val="FFFFFF"/>
                </a:solidFill>
                <a:ea typeface="华文细黑" pitchFamily="2" charset="-122"/>
              </a:rPr>
              <a:t>外部使用字体 </a:t>
            </a:r>
            <a:r>
              <a:rPr lang="en-US" altLang="zh-CN" sz="900" b="0" dirty="0">
                <a:solidFill>
                  <a:srgbClr val="FFFFFF"/>
                </a:solidFill>
                <a:ea typeface="华文细黑" pitchFamily="2" charset="-122"/>
              </a:rPr>
              <a:t>: Arial</a:t>
            </a:r>
            <a:endParaRPr lang="zh-CN" altLang="en-US" sz="900" b="0" dirty="0">
              <a:solidFill>
                <a:srgbClr val="FFFFFF"/>
              </a:solidFill>
              <a:ea typeface="华文细黑" pitchFamily="2" charset="-122"/>
            </a:endParaRPr>
          </a:p>
          <a:p>
            <a:pPr algn="r" defTabSz="658036" eaLnBrk="0" hangingPunct="0">
              <a:lnSpc>
                <a:spcPct val="125000"/>
              </a:lnSpc>
              <a:buClrTx/>
              <a:buFontTx/>
              <a:buNone/>
              <a:defRPr/>
            </a:pPr>
            <a:endParaRPr lang="zh-CN" altLang="en-US" sz="900" b="0" dirty="0">
              <a:solidFill>
                <a:srgbClr val="FFFFFF"/>
              </a:solidFill>
              <a:ea typeface="华文细黑" pitchFamily="2" charset="-122"/>
            </a:endParaRPr>
          </a:p>
          <a:p>
            <a:pPr algn="r" defTabSz="658036" eaLnBrk="0" hangingPunct="0">
              <a:lnSpc>
                <a:spcPct val="125000"/>
              </a:lnSpc>
              <a:buClrTx/>
              <a:buFontTx/>
              <a:buNone/>
              <a:defRPr/>
            </a:pPr>
            <a:endParaRPr lang="zh-CN" altLang="en-US" sz="900" b="0" dirty="0">
              <a:solidFill>
                <a:srgbClr val="FFFFFF"/>
              </a:solidFill>
              <a:ea typeface="华文细黑" pitchFamily="2" charset="-122"/>
            </a:endParaRPr>
          </a:p>
          <a:p>
            <a:pPr algn="r" defTabSz="658036" eaLnBrk="0" hangingPunct="0">
              <a:lnSpc>
                <a:spcPct val="125000"/>
              </a:lnSpc>
              <a:buClrTx/>
              <a:buFontTx/>
              <a:buNone/>
              <a:defRPr/>
            </a:pPr>
            <a:r>
              <a:rPr lang="zh-CN" altLang="en-US" sz="900" b="0" dirty="0">
                <a:solidFill>
                  <a:srgbClr val="FFFFFF"/>
                </a:solidFill>
                <a:ea typeface="华文细黑" pitchFamily="2" charset="-122"/>
              </a:rPr>
              <a:t>中文标题</a:t>
            </a:r>
            <a:r>
              <a:rPr lang="en-US" altLang="zh-CN" sz="900" b="0" dirty="0">
                <a:solidFill>
                  <a:srgbClr val="FFFFFF"/>
                </a:solidFill>
                <a:ea typeface="华文细黑" pitchFamily="2" charset="-122"/>
              </a:rPr>
              <a:t>:35-47pt</a:t>
            </a:r>
          </a:p>
          <a:p>
            <a:pPr algn="r" defTabSz="658036" eaLnBrk="0" hangingPunct="0">
              <a:lnSpc>
                <a:spcPct val="125000"/>
              </a:lnSpc>
              <a:buClrTx/>
              <a:buFontTx/>
              <a:buNone/>
              <a:defRPr/>
            </a:pPr>
            <a:r>
              <a:rPr lang="zh-CN" altLang="en-US" sz="900" b="0" dirty="0">
                <a:solidFill>
                  <a:srgbClr val="FFFFFF"/>
                </a:solidFill>
                <a:ea typeface="华文细黑" pitchFamily="2" charset="-122"/>
              </a:rPr>
              <a:t>字体</a:t>
            </a:r>
            <a:r>
              <a:rPr lang="en-US" altLang="zh-CN" sz="900" b="0" dirty="0">
                <a:solidFill>
                  <a:srgbClr val="FFFFFF"/>
                </a:solidFill>
                <a:ea typeface="华文细黑" pitchFamily="2" charset="-122"/>
              </a:rPr>
              <a:t>:</a:t>
            </a:r>
            <a:r>
              <a:rPr lang="zh-CN" altLang="en-US" sz="900" b="0" dirty="0">
                <a:solidFill>
                  <a:srgbClr val="FFFFFF"/>
                </a:solidFill>
                <a:ea typeface="华文细黑" pitchFamily="2" charset="-122"/>
              </a:rPr>
              <a:t>黑体</a:t>
            </a:r>
          </a:p>
          <a:p>
            <a:pPr algn="r" defTabSz="658036" eaLnBrk="0" hangingPunct="0">
              <a:lnSpc>
                <a:spcPct val="125000"/>
              </a:lnSpc>
              <a:buClrTx/>
              <a:buFontTx/>
              <a:buNone/>
              <a:defRPr/>
            </a:pPr>
            <a:r>
              <a:rPr lang="en-US" altLang="zh-CN" sz="900" b="0" dirty="0">
                <a:solidFill>
                  <a:srgbClr val="FFFFFF"/>
                </a:solidFill>
                <a:ea typeface="华文细黑" pitchFamily="2" charset="-122"/>
              </a:rPr>
              <a:t>  </a:t>
            </a:r>
            <a:r>
              <a:rPr lang="zh-CN" altLang="en-US" sz="900" b="0" dirty="0">
                <a:solidFill>
                  <a:srgbClr val="FFFFFF"/>
                </a:solidFill>
                <a:ea typeface="华文细黑" pitchFamily="2" charset="-122"/>
              </a:rPr>
              <a:t>副标题</a:t>
            </a:r>
            <a:r>
              <a:rPr lang="en-US" altLang="zh-CN" sz="900" b="0" dirty="0">
                <a:solidFill>
                  <a:srgbClr val="FFFFFF"/>
                </a:solidFill>
                <a:ea typeface="华文细黑" pitchFamily="2" charset="-122"/>
              </a:rPr>
              <a:t>:24-28pt</a:t>
            </a:r>
            <a:endParaRPr lang="zh-CN" altLang="en-US" sz="900" b="0" dirty="0">
              <a:solidFill>
                <a:srgbClr val="FFFFFF"/>
              </a:solidFill>
              <a:ea typeface="华文细黑" pitchFamily="2" charset="-122"/>
            </a:endParaRPr>
          </a:p>
          <a:p>
            <a:pPr algn="r" defTabSz="658036" eaLnBrk="0" hangingPunct="0">
              <a:lnSpc>
                <a:spcPct val="125000"/>
              </a:lnSpc>
              <a:buClrTx/>
              <a:buFontTx/>
              <a:buNone/>
              <a:defRPr/>
            </a:pPr>
            <a:r>
              <a:rPr lang="zh-CN" altLang="en-US" sz="900" b="0" dirty="0">
                <a:solidFill>
                  <a:srgbClr val="FFFFFF"/>
                </a:solidFill>
                <a:ea typeface="华文细黑" pitchFamily="2" charset="-122"/>
              </a:rPr>
              <a:t>字体颜色</a:t>
            </a:r>
            <a:r>
              <a:rPr lang="en-US" altLang="zh-CN" sz="900" b="0" dirty="0">
                <a:solidFill>
                  <a:srgbClr val="FFFFFF"/>
                </a:solidFill>
                <a:ea typeface="华文细黑" pitchFamily="2" charset="-122"/>
              </a:rPr>
              <a:t>:</a:t>
            </a:r>
            <a:r>
              <a:rPr lang="zh-CN" altLang="en-US" sz="900" b="0" dirty="0">
                <a:solidFill>
                  <a:srgbClr val="FFFFFF"/>
                </a:solidFill>
                <a:ea typeface="华文细黑" pitchFamily="2" charset="-122"/>
              </a:rPr>
              <a:t>反白</a:t>
            </a:r>
          </a:p>
          <a:p>
            <a:pPr algn="r" defTabSz="658036" eaLnBrk="0" hangingPunct="0">
              <a:lnSpc>
                <a:spcPct val="125000"/>
              </a:lnSpc>
              <a:buClrTx/>
              <a:buFontTx/>
              <a:buNone/>
              <a:defRPr/>
            </a:pPr>
            <a:r>
              <a:rPr lang="zh-CN" altLang="en-US" sz="900" b="0" dirty="0">
                <a:solidFill>
                  <a:srgbClr val="FFFFFF"/>
                </a:solidFill>
                <a:ea typeface="华文细黑" pitchFamily="2" charset="-122"/>
              </a:rPr>
              <a:t>字体</a:t>
            </a:r>
            <a:r>
              <a:rPr lang="en-US" altLang="zh-CN" sz="900" b="0" dirty="0">
                <a:solidFill>
                  <a:srgbClr val="FFFFFF"/>
                </a:solidFill>
                <a:ea typeface="华文细黑" pitchFamily="2" charset="-122"/>
              </a:rPr>
              <a:t>:</a:t>
            </a:r>
            <a:r>
              <a:rPr lang="zh-CN" altLang="en-US" sz="900" b="0" dirty="0">
                <a:solidFill>
                  <a:srgbClr val="FFFFFF"/>
                </a:solidFill>
                <a:ea typeface="华文细黑" pitchFamily="2" charset="-122"/>
              </a:rPr>
              <a:t>细黑体</a:t>
            </a:r>
          </a:p>
          <a:p>
            <a:pPr algn="r" defTabSz="658036" eaLnBrk="0" hangingPunct="0">
              <a:lnSpc>
                <a:spcPct val="125000"/>
              </a:lnSpc>
              <a:buClrTx/>
              <a:buFontTx/>
              <a:buNone/>
              <a:defRPr/>
            </a:pPr>
            <a:endParaRPr lang="zh-CN" altLang="en-US" sz="900" b="0" dirty="0">
              <a:solidFill>
                <a:srgbClr val="FFFFFF"/>
              </a:solidFill>
              <a:ea typeface="华文细黑" pitchFamily="2" charset="-122"/>
            </a:endParaRPr>
          </a:p>
          <a:p>
            <a:pPr algn="r" defTabSz="658036" eaLnBrk="0" hangingPunct="0">
              <a:lnSpc>
                <a:spcPct val="125000"/>
              </a:lnSpc>
              <a:buClrTx/>
              <a:buFontTx/>
              <a:buNone/>
              <a:defRPr/>
            </a:pPr>
            <a:endParaRPr lang="zh-CN" altLang="en-US" sz="900" b="0" dirty="0">
              <a:solidFill>
                <a:srgbClr val="FFFFFF"/>
              </a:solidFill>
              <a:ea typeface="华文细黑" pitchFamily="2" charset="-122"/>
            </a:endParaRPr>
          </a:p>
          <a:p>
            <a:pPr algn="r" defTabSz="658036" eaLnBrk="0" hangingPunct="0">
              <a:lnSpc>
                <a:spcPct val="125000"/>
              </a:lnSpc>
              <a:buClrTx/>
              <a:buFontTx/>
              <a:buNone/>
              <a:defRPr/>
            </a:pPr>
            <a:endParaRPr lang="zh-CN" altLang="en-US" sz="900" b="0" dirty="0">
              <a:solidFill>
                <a:srgbClr val="FFFFFF"/>
              </a:solidFill>
              <a:ea typeface="华文细黑" pitchFamily="2" charset="-122"/>
            </a:endParaRPr>
          </a:p>
          <a:p>
            <a:pPr algn="r" defTabSz="658036" eaLnBrk="0" hangingPunct="0">
              <a:lnSpc>
                <a:spcPct val="125000"/>
              </a:lnSpc>
              <a:spcBef>
                <a:spcPct val="50000"/>
              </a:spcBef>
              <a:buClrTx/>
              <a:buFontTx/>
              <a:buNone/>
              <a:defRPr/>
            </a:pPr>
            <a:endParaRPr lang="zh-CN" altLang="en-US" sz="9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3" y="1391924"/>
            <a:ext cx="7072059" cy="1666489"/>
          </a:xfrm>
        </p:spPr>
        <p:txBody>
          <a:bodyPr lIns="87787" tIns="43892" rIns="87787" bIns="43892"/>
          <a:lstStyle>
            <a:lvl1pPr algn="ctr">
              <a:defRPr sz="3374" b="1">
                <a:solidFill>
                  <a:schemeClr val="bg1"/>
                </a:solidFill>
              </a:defRPr>
            </a:lvl1pPr>
          </a:lstStyle>
          <a:p>
            <a:r>
              <a:rPr lang="zh-CN" altLang="en-US" smtClean="0"/>
              <a:t>单击此处编辑母版标题样式</a:t>
            </a:r>
            <a:endParaRPr lang="zh-CN" altLang="en-US"/>
          </a:p>
        </p:txBody>
      </p:sp>
      <p:sp>
        <p:nvSpPr>
          <p:cNvPr id="664581" name="Rectangle 5"/>
          <p:cNvSpPr>
            <a:spLocks noGrp="1" noChangeArrowheads="1"/>
          </p:cNvSpPr>
          <p:nvPr>
            <p:ph type="subTitle" sz="quarter" idx="1"/>
          </p:nvPr>
        </p:nvSpPr>
        <p:spPr>
          <a:xfrm>
            <a:off x="912581" y="3182209"/>
            <a:ext cx="7073645" cy="864987"/>
          </a:xfrm>
        </p:spPr>
        <p:txBody>
          <a:bodyPr lIns="87787" tIns="43892" rIns="87787" bIns="43892"/>
          <a:lstStyle>
            <a:lvl1pPr marL="0" indent="0" algn="ctr">
              <a:buFont typeface="Wingdings" pitchFamily="2" charset="2"/>
              <a:buNone/>
              <a:defRPr sz="1725" b="0">
                <a:solidFill>
                  <a:schemeClr val="bg1"/>
                </a:solidFill>
                <a:latin typeface="华文细黑" pitchFamily="2" charset="-122"/>
              </a:defRPr>
            </a:lvl1pPr>
          </a:lstStyle>
          <a:p>
            <a:r>
              <a:rPr lang="zh-CN" altLang="en-US" smtClean="0"/>
              <a:t>单击此处编辑母版副标题样式</a:t>
            </a:r>
            <a:endParaRPr lang="zh-CN" altLang="en-US"/>
          </a:p>
        </p:txBody>
      </p:sp>
      <p:sp>
        <p:nvSpPr>
          <p:cNvPr id="11" name="Date Placeholder 10"/>
          <p:cNvSpPr>
            <a:spLocks noGrp="1" noChangeArrowheads="1"/>
          </p:cNvSpPr>
          <p:nvPr>
            <p:ph type="dt" sz="quarter" idx="10"/>
          </p:nvPr>
        </p:nvSpPr>
        <p:spPr bwMode="auto">
          <a:xfrm>
            <a:off x="912576" y="363545"/>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975" b="0">
                <a:solidFill>
                  <a:srgbClr val="000000"/>
                </a:solidFill>
                <a:latin typeface="FrutigerNext LT Regular" pitchFamily="34" charset="0"/>
                <a:ea typeface="MS PGothic" pitchFamily="34" charset="-128"/>
              </a:defRPr>
            </a:lvl1pPr>
          </a:lstStyle>
          <a:p>
            <a:pPr>
              <a:buClrTx/>
              <a:buFontTx/>
              <a:buNone/>
              <a:defRPr/>
            </a:pPr>
            <a:endParaRPr lang="en-US" altLang="zh-CN"/>
          </a:p>
        </p:txBody>
      </p:sp>
      <p:pic>
        <p:nvPicPr>
          <p:cNvPr id="2050" name="Picture 2" descr="Huawei logo - Marques et logos: histoire et signification | 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03401" y="5501629"/>
            <a:ext cx="1635798" cy="92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02344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42815" y="4"/>
            <a:ext cx="11563513" cy="659027"/>
          </a:xfrm>
        </p:spPr>
        <p:txBody>
          <a:bodyPr/>
          <a:lstStyle>
            <a:lvl1pPr>
              <a:defRPr sz="2400">
                <a:solidFill>
                  <a:srgbClr val="3E5D82"/>
                </a:solidFill>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5" name="文本占位符 4"/>
          <p:cNvSpPr>
            <a:spLocks noGrp="1"/>
          </p:cNvSpPr>
          <p:nvPr>
            <p:ph type="body" sz="quarter" idx="10"/>
          </p:nvPr>
        </p:nvSpPr>
        <p:spPr>
          <a:xfrm>
            <a:off x="342813" y="1268760"/>
            <a:ext cx="9433048" cy="3456384"/>
          </a:xfrm>
        </p:spPr>
        <p:txBody>
          <a:bodyPr/>
          <a:lstStyle>
            <a:lvl1pPr marL="245168" indent="-245168">
              <a:buClrTx/>
              <a:buSzPct val="120000"/>
              <a:buFont typeface="Arial" panose="020B0604020202020204" pitchFamily="34" charset="0"/>
              <a:buChar char="•"/>
              <a:defRPr sz="1800">
                <a:latin typeface="Calibri" panose="020F0502020204030204" pitchFamily="34" charset="0"/>
                <a:ea typeface="微软雅黑" panose="020B0503020204020204" pitchFamily="34" charset="-122"/>
                <a:cs typeface="Calibri" panose="020F0502020204030204" pitchFamily="34" charset="0"/>
              </a:defRPr>
            </a:lvl1pPr>
            <a:lvl2pPr>
              <a:defRPr sz="1600">
                <a:latin typeface="Calibri" panose="020F0502020204030204" pitchFamily="34" charset="0"/>
                <a:ea typeface="微软雅黑" panose="020B0503020204020204" pitchFamily="34" charset="-122"/>
                <a:cs typeface="Calibri" panose="020F0502020204030204" pitchFamily="34" charset="0"/>
              </a:defRPr>
            </a:lvl2pPr>
            <a:lvl3pPr>
              <a:defRPr sz="1600">
                <a:latin typeface="Calibri" panose="020F0502020204030204" pitchFamily="34" charset="0"/>
                <a:ea typeface="微软雅黑" panose="020B0503020204020204" pitchFamily="34" charset="-122"/>
                <a:cs typeface="Calibri" panose="020F0502020204030204" pitchFamily="34" charset="0"/>
              </a:defRPr>
            </a:lvl3pPr>
            <a:lvl4pPr>
              <a:defRPr sz="1400">
                <a:latin typeface="Calibri" panose="020F0502020204030204" pitchFamily="34" charset="0"/>
                <a:ea typeface="微软雅黑" panose="020B0503020204020204" pitchFamily="34" charset="-122"/>
                <a:cs typeface="Calibri" panose="020F0502020204030204" pitchFamily="34" charset="0"/>
              </a:defRPr>
            </a:lvl4pPr>
            <a:lvl5pPr>
              <a:defRPr sz="1050">
                <a:latin typeface="Calibri" panose="020F0502020204030204" pitchFamily="34" charset="0"/>
                <a:ea typeface="微软雅黑" panose="020B0503020204020204" pitchFamily="34" charset="-122"/>
                <a:cs typeface="Calibri" panose="020F0502020204030204" pitchFamily="34" charset="0"/>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Tree>
    <p:extLst>
      <p:ext uri="{BB962C8B-B14F-4D97-AF65-F5344CB8AC3E}">
        <p14:creationId xmlns:p14="http://schemas.microsoft.com/office/powerpoint/2010/main" val="142475591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cSld name="标题，文本与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929763"/>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2" y="6356355"/>
            <a:ext cx="2844800" cy="365125"/>
          </a:xfrm>
          <a:prstGeom prst="rect">
            <a:avLst/>
          </a:prstGeom>
        </p:spPr>
        <p:txBody>
          <a:bodyPr/>
          <a:lstStyle/>
          <a:p>
            <a:pPr>
              <a:buClrTx/>
              <a:buFontTx/>
              <a:buNone/>
            </a:pPr>
            <a:fld id="{530820CF-B880-4189-942D-D702A7CBA730}" type="datetimeFigureOut">
              <a:rPr lang="zh-CN" altLang="en-US" b="0" smtClean="0">
                <a:solidFill>
                  <a:srgbClr val="000000"/>
                </a:solidFill>
                <a:latin typeface="Calibri" pitchFamily="34" charset="0"/>
              </a:rPr>
              <a:pPr>
                <a:buClrTx/>
                <a:buFontTx/>
                <a:buNone/>
              </a:pPr>
              <a:t>2022/4/12</a:t>
            </a:fld>
            <a:endParaRPr lang="zh-CN" altLang="en-US" b="0">
              <a:solidFill>
                <a:srgbClr val="000000"/>
              </a:solidFill>
              <a:latin typeface="Calibri" pitchFamily="34" charset="0"/>
            </a:endParaRPr>
          </a:p>
        </p:txBody>
      </p:sp>
      <p:sp>
        <p:nvSpPr>
          <p:cNvPr id="5" name="页脚占位符 4"/>
          <p:cNvSpPr>
            <a:spLocks noGrp="1"/>
          </p:cNvSpPr>
          <p:nvPr>
            <p:ph type="ftr" sz="quarter" idx="11"/>
          </p:nvPr>
        </p:nvSpPr>
        <p:spPr>
          <a:xfrm>
            <a:off x="4165600" y="6356355"/>
            <a:ext cx="3860800" cy="365125"/>
          </a:xfrm>
          <a:prstGeom prst="rect">
            <a:avLst/>
          </a:prstGeom>
        </p:spPr>
        <p:txBody>
          <a:bodyPr/>
          <a:lstStyle/>
          <a:p>
            <a:pPr>
              <a:buClrTx/>
              <a:buFontTx/>
              <a:buNone/>
            </a:pPr>
            <a:endParaRPr lang="zh-CN" altLang="en-US" b="0">
              <a:solidFill>
                <a:srgbClr val="000000"/>
              </a:solidFill>
              <a:latin typeface="Calibri" pitchFamily="34" charset="0"/>
            </a:endParaRPr>
          </a:p>
        </p:txBody>
      </p:sp>
      <p:sp>
        <p:nvSpPr>
          <p:cNvPr id="6" name="灯片编号占位符 5"/>
          <p:cNvSpPr>
            <a:spLocks noGrp="1"/>
          </p:cNvSpPr>
          <p:nvPr>
            <p:ph type="sldNum" sz="quarter" idx="12"/>
          </p:nvPr>
        </p:nvSpPr>
        <p:spPr>
          <a:xfrm>
            <a:off x="8737600" y="6356355"/>
            <a:ext cx="2844800" cy="365125"/>
          </a:xfrm>
          <a:prstGeom prst="rect">
            <a:avLst/>
          </a:prstGeom>
        </p:spPr>
        <p:txBody>
          <a:bodyPr/>
          <a:lstStyle/>
          <a:p>
            <a:pPr>
              <a:buClrTx/>
              <a:buFontTx/>
              <a:buNone/>
            </a:pPr>
            <a:fld id="{0C913308-F349-4B6D-A68A-DD1791B4A57B}" type="slidenum">
              <a:rPr lang="zh-CN" altLang="en-US" b="0" smtClean="0">
                <a:solidFill>
                  <a:srgbClr val="000000"/>
                </a:solidFill>
                <a:latin typeface="Calibri" pitchFamily="34" charset="0"/>
              </a:rPr>
              <a:pPr>
                <a:buClrTx/>
                <a:buFontTx/>
                <a:buNone/>
              </a:pPr>
              <a:t>‹#›</a:t>
            </a:fld>
            <a:endParaRPr lang="zh-CN" altLang="en-US" b="0">
              <a:solidFill>
                <a:srgbClr val="000000"/>
              </a:solidFill>
              <a:latin typeface="Calibri" pitchFamily="34" charset="0"/>
            </a:endParaRPr>
          </a:p>
        </p:txBody>
      </p:sp>
    </p:spTree>
    <p:extLst>
      <p:ext uri="{BB962C8B-B14F-4D97-AF65-F5344CB8AC3E}">
        <p14:creationId xmlns:p14="http://schemas.microsoft.com/office/powerpoint/2010/main" val="130258450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0" y="873141"/>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42" y="5567799"/>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430" y="6205730"/>
            <a:ext cx="2988752" cy="288524"/>
          </a:xfrm>
          <a:prstGeom prst="rect">
            <a:avLst/>
          </a:prstGeom>
          <a:noFill/>
          <a:ln w="9525">
            <a:noFill/>
            <a:miter lim="800000"/>
            <a:headEnd/>
            <a:tailEnd/>
          </a:ln>
        </p:spPr>
        <p:txBody>
          <a:bodyPr wrap="none" lIns="87627" tIns="43807" rIns="87627" bIns="43807">
            <a:spAutoFit/>
          </a:bodyPr>
          <a:lstStyle/>
          <a:p>
            <a:pPr defTabSz="876127"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719" y="4094176"/>
            <a:ext cx="1465847" cy="288524"/>
          </a:xfrm>
          <a:prstGeom prst="rect">
            <a:avLst/>
          </a:prstGeom>
          <a:noFill/>
          <a:ln w="9525">
            <a:noFill/>
            <a:miter lim="800000"/>
            <a:headEnd/>
            <a:tailEnd/>
          </a:ln>
        </p:spPr>
        <p:txBody>
          <a:bodyPr wrap="none" lIns="87627" tIns="43807" rIns="87627" bIns="43807">
            <a:spAutoFit/>
          </a:bodyPr>
          <a:lstStyle/>
          <a:p>
            <a:pPr defTabSz="876127"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2101" y="6205973"/>
            <a:ext cx="1707316" cy="288478"/>
          </a:xfrm>
          <a:prstGeom prst="rect">
            <a:avLst/>
          </a:prstGeom>
          <a:noFill/>
          <a:ln w="9525" algn="ctr">
            <a:noFill/>
            <a:miter lim="800000"/>
            <a:headEnd/>
            <a:tailEnd/>
          </a:ln>
          <a:effectLst/>
        </p:spPr>
        <p:txBody>
          <a:bodyPr wrap="none" lIns="87591" tIns="43784" rIns="87591" bIns="43784">
            <a:spAutoFit/>
          </a:bodyPr>
          <a:lstStyle/>
          <a:p>
            <a:pPr defTabSz="876127"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64" y="303240"/>
            <a:ext cx="2345145" cy="319256"/>
          </a:xfrm>
          <a:prstGeom prst="rect">
            <a:avLst/>
          </a:prstGeom>
          <a:noFill/>
          <a:ln w="9525" algn="ctr">
            <a:noFill/>
            <a:miter lim="800000"/>
            <a:headEnd/>
            <a:tailEnd/>
          </a:ln>
          <a:effectLst/>
        </p:spPr>
        <p:txBody>
          <a:bodyPr wrap="none" lIns="87591" tIns="43784" rIns="87591" bIns="43784">
            <a:spAutoFit/>
          </a:bodyPr>
          <a:lstStyle/>
          <a:p>
            <a:pPr defTabSz="876127"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82"/>
            <a:ext cx="2623455" cy="4104964"/>
          </a:xfrm>
          <a:prstGeom prst="rect">
            <a:avLst/>
          </a:prstGeom>
          <a:noFill/>
          <a:ln w="9525" algn="ctr">
            <a:noFill/>
            <a:miter lim="800000"/>
            <a:headEnd/>
            <a:tailEnd/>
          </a:ln>
          <a:effectLst/>
        </p:spPr>
        <p:txBody>
          <a:bodyPr lIns="87643" tIns="43812" rIns="87643" bIns="43812">
            <a:spAutoFit/>
          </a:bodyPr>
          <a:lstStyle/>
          <a:p>
            <a:pPr algn="r" defTabSz="876127"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6127"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6127"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6127"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6127"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6127"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6127"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6127"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6127"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buClrTx/>
              <a:buFontTx/>
              <a:buNone/>
              <a:defRPr/>
            </a:pPr>
            <a:endParaRPr lang="zh-CN" altLang="en-US" sz="1200" b="0" dirty="0">
              <a:solidFill>
                <a:srgbClr val="FFFFFF"/>
              </a:solidFill>
              <a:ea typeface="华文细黑" pitchFamily="2" charset="-122"/>
            </a:endParaRPr>
          </a:p>
          <a:p>
            <a:pPr algn="r" defTabSz="876127"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4"/>
            <a:ext cx="7072058" cy="1666489"/>
          </a:xfrm>
        </p:spPr>
        <p:txBody>
          <a:bodyPr lIns="87643" tIns="43812" rIns="87643" bIns="4381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787" y="3182209"/>
            <a:ext cx="7073645" cy="864987"/>
          </a:xfrm>
        </p:spPr>
        <p:txBody>
          <a:bodyPr lIns="87643" tIns="43812" rIns="87643" bIns="4381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57"/>
            <a:ext cx="2845645" cy="474663"/>
          </a:xfrm>
          <a:prstGeom prst="rect">
            <a:avLst/>
          </a:prstGeom>
          <a:ln>
            <a:miter lim="800000"/>
            <a:headEnd/>
            <a:tailEnd/>
          </a:ln>
        </p:spPr>
        <p:txBody>
          <a:bodyPr vert="horz" wrap="square" lIns="87643" tIns="43812" rIns="87643" bIns="4381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3300" b="0">
                <a:latin typeface="Corbel" pitchFamily="34" charset="0"/>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ustDataLst>
      <p:tags r:id="rId1"/>
    </p:custData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593" y="4407469"/>
            <a:ext cx="10363676" cy="136176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593" y="2906044"/>
            <a:ext cx="10363676" cy="1501427"/>
          </a:xfrm>
        </p:spPr>
        <p:txBody>
          <a:bodyPr anchor="b"/>
          <a:lstStyle>
            <a:lvl1pPr marL="0" indent="0">
              <a:buNone/>
              <a:defRPr sz="2000"/>
            </a:lvl1pPr>
            <a:lvl2pPr marL="456288" indent="0">
              <a:buNone/>
              <a:defRPr sz="1700"/>
            </a:lvl2pPr>
            <a:lvl3pPr marL="912565" indent="0">
              <a:buNone/>
              <a:defRPr sz="1500"/>
            </a:lvl3pPr>
            <a:lvl4pPr marL="1368844" indent="0">
              <a:buNone/>
              <a:defRPr sz="1300"/>
            </a:lvl4pPr>
            <a:lvl5pPr marL="1825124" indent="0">
              <a:buNone/>
              <a:defRPr sz="1300"/>
            </a:lvl5pPr>
            <a:lvl6pPr marL="2281405" indent="0">
              <a:buNone/>
              <a:defRPr sz="1300"/>
            </a:lvl6pPr>
            <a:lvl7pPr marL="2737689" indent="0">
              <a:buNone/>
              <a:defRPr sz="1300"/>
            </a:lvl7pPr>
            <a:lvl8pPr marL="3193969" indent="0">
              <a:buNone/>
              <a:defRPr sz="1300"/>
            </a:lvl8pPr>
            <a:lvl9pPr marL="3650248" indent="0">
              <a:buNone/>
              <a:defRPr sz="1300"/>
            </a:lvl9pPr>
          </a:lstStyle>
          <a:p>
            <a:pPr lvl="0"/>
            <a:r>
              <a:rPr lang="zh-CN" altLang="en-US" smtClean="0"/>
              <a:t>单击此处编辑母版文本样式</a:t>
            </a:r>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366"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52" y="274589"/>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70" y="1534778"/>
            <a:ext cx="5386572" cy="639615"/>
          </a:xfrm>
        </p:spPr>
        <p:txBody>
          <a:bodyPr anchor="b"/>
          <a:lstStyle>
            <a:lvl1pPr marL="0" indent="0">
              <a:buNone/>
              <a:defRPr sz="2400" b="1"/>
            </a:lvl1pPr>
            <a:lvl2pPr marL="456288" indent="0">
              <a:buNone/>
              <a:defRPr sz="2000" b="1"/>
            </a:lvl2pPr>
            <a:lvl3pPr marL="912565" indent="0">
              <a:buNone/>
              <a:defRPr sz="1700" b="1"/>
            </a:lvl3pPr>
            <a:lvl4pPr marL="1368844" indent="0">
              <a:buNone/>
              <a:defRPr sz="1500" b="1"/>
            </a:lvl4pPr>
            <a:lvl5pPr marL="1825124" indent="0">
              <a:buNone/>
              <a:defRPr sz="1500" b="1"/>
            </a:lvl5pPr>
            <a:lvl6pPr marL="2281405" indent="0">
              <a:buNone/>
              <a:defRPr sz="1500" b="1"/>
            </a:lvl6pPr>
            <a:lvl7pPr marL="2737689" indent="0">
              <a:buNone/>
              <a:defRPr sz="1500" b="1"/>
            </a:lvl7pPr>
            <a:lvl8pPr marL="3193969" indent="0">
              <a:buNone/>
              <a:defRPr sz="1500" b="1"/>
            </a:lvl8pPr>
            <a:lvl9pPr marL="3650248"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670" y="2174373"/>
            <a:ext cx="5386572"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4778"/>
            <a:ext cx="5389746" cy="639615"/>
          </a:xfrm>
        </p:spPr>
        <p:txBody>
          <a:bodyPr anchor="b"/>
          <a:lstStyle>
            <a:lvl1pPr marL="0" indent="0">
              <a:buNone/>
              <a:defRPr sz="2400" b="1"/>
            </a:lvl1pPr>
            <a:lvl2pPr marL="456288" indent="0">
              <a:buNone/>
              <a:defRPr sz="2000" b="1"/>
            </a:lvl2pPr>
            <a:lvl3pPr marL="912565" indent="0">
              <a:buNone/>
              <a:defRPr sz="1700" b="1"/>
            </a:lvl3pPr>
            <a:lvl4pPr marL="1368844" indent="0">
              <a:buNone/>
              <a:defRPr sz="1500" b="1"/>
            </a:lvl4pPr>
            <a:lvl5pPr marL="1825124" indent="0">
              <a:buNone/>
              <a:defRPr sz="1500" b="1"/>
            </a:lvl5pPr>
            <a:lvl6pPr marL="2281405" indent="0">
              <a:buNone/>
              <a:defRPr sz="1500" b="1"/>
            </a:lvl6pPr>
            <a:lvl7pPr marL="2737689" indent="0">
              <a:buNone/>
              <a:defRPr sz="1500" b="1"/>
            </a:lvl7pPr>
            <a:lvl8pPr marL="3193969" indent="0">
              <a:buNone/>
              <a:defRPr sz="1500" b="1"/>
            </a:lvl8pPr>
            <a:lvl9pPr marL="3650248"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373"/>
            <a:ext cx="5389746"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1858" y="361100"/>
            <a:ext cx="10327540" cy="395740"/>
          </a:xfrm>
          <a:noFill/>
          <a:ln>
            <a:noFill/>
          </a:ln>
          <a:effectLst/>
          <a:extLst/>
        </p:spPr>
        <p:txBody>
          <a:bodyPr lIns="36000" tIns="36000" rIns="36000" bIns="36000" anchor="t">
            <a:spAutoFit/>
          </a:bodyPr>
          <a:lstStyle>
            <a:lvl1pPr>
              <a:defRPr lang="zh-CN" altLang="en-US" sz="2099" b="0" kern="1200">
                <a:latin typeface="FrutigerNext LT Medium" pitchFamily="34" charset="0"/>
              </a:defRPr>
            </a:lvl1pPr>
          </a:lstStyle>
          <a:p>
            <a:pPr lvl="0"/>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06" y="6489727"/>
            <a:ext cx="2796447" cy="455613"/>
          </a:xfrm>
          <a:prstGeom prst="rect">
            <a:avLst/>
          </a:prstGeom>
        </p:spPr>
        <p:txBody>
          <a:bodyPr/>
          <a:lstStyle>
            <a:lvl1pPr fontAlgn="auto">
              <a:spcBef>
                <a:spcPts val="0"/>
              </a:spcBef>
              <a:spcAft>
                <a:spcPts val="0"/>
              </a:spcAft>
              <a:defRPr>
                <a:latin typeface="+mn-lt"/>
                <a:ea typeface="+mn-ea"/>
              </a:defRPr>
            </a:lvl1pPr>
          </a:lstStyle>
          <a:p>
            <a:pPr>
              <a:buClrTx/>
              <a:buFontTx/>
              <a:buNone/>
              <a:defRPr/>
            </a:pPr>
            <a:r>
              <a:rPr lang="de-DE" altLang="zh-CN" b="0">
                <a:solidFill>
                  <a:srgbClr val="000000"/>
                </a:solidFill>
              </a:rPr>
              <a:t>Page </a:t>
            </a:r>
            <a:fld id="{04DB5B59-9FCD-4A19-ABF2-A60B6481EC16}" type="slidenum">
              <a:rPr lang="de-DE" altLang="zh-CN" b="0">
                <a:solidFill>
                  <a:srgbClr val="000000"/>
                </a:solidFill>
              </a:rPr>
              <a:pPr>
                <a:buClrTx/>
                <a:buFontTx/>
                <a:buNone/>
                <a:defRPr/>
              </a:pPr>
              <a:t>‹#›</a:t>
            </a:fld>
            <a:endParaRPr lang="en-GB" altLang="zh-CN" b="0">
              <a:solidFill>
                <a:srgbClr val="000000"/>
              </a:solidFill>
            </a:endParaRPr>
          </a:p>
        </p:txBody>
      </p:sp>
    </p:spTree>
    <p:extLst>
      <p:ext uri="{BB962C8B-B14F-4D97-AF65-F5344CB8AC3E}">
        <p14:creationId xmlns:p14="http://schemas.microsoft.com/office/powerpoint/2010/main" val="2536566731"/>
      </p:ext>
    </p:extLst>
  </p:cSld>
  <p:clrMapOvr>
    <a:masterClrMapping/>
  </p:clrMapOvr>
  <p:transition advClick="0"/>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Tree>
    <p:custDataLst>
      <p:tags r:id="rId1"/>
    </p:custData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2993"/>
            <a:ext cx="4010568" cy="116178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231" y="272992"/>
            <a:ext cx="6816537" cy="585334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4771"/>
            <a:ext cx="4010568" cy="4691564"/>
          </a:xfrm>
        </p:spPr>
        <p:txBody>
          <a:bodyPr/>
          <a:lstStyle>
            <a:lvl1pPr marL="0" indent="0">
              <a:buNone/>
              <a:defRPr sz="1300"/>
            </a:lvl1pPr>
            <a:lvl2pPr marL="456288" indent="0">
              <a:buNone/>
              <a:defRPr sz="1200"/>
            </a:lvl2pPr>
            <a:lvl3pPr marL="912565" indent="0">
              <a:buNone/>
              <a:defRPr sz="900"/>
            </a:lvl3pPr>
            <a:lvl4pPr marL="1368844" indent="0">
              <a:buNone/>
              <a:defRPr sz="900"/>
            </a:lvl4pPr>
            <a:lvl5pPr marL="1825124" indent="0">
              <a:buNone/>
              <a:defRPr sz="900"/>
            </a:lvl5pPr>
            <a:lvl6pPr marL="2281405" indent="0">
              <a:buNone/>
              <a:defRPr sz="900"/>
            </a:lvl6pPr>
            <a:lvl7pPr marL="2737689" indent="0">
              <a:buNone/>
              <a:defRPr sz="900"/>
            </a:lvl7pPr>
            <a:lvl8pPr marL="3193969" indent="0">
              <a:buNone/>
              <a:defRPr sz="900"/>
            </a:lvl8pPr>
            <a:lvl9pPr marL="3650248" indent="0">
              <a:buNone/>
              <a:defRPr sz="900"/>
            </a:lvl9pPr>
          </a:lstStyle>
          <a:p>
            <a:pPr lvl="0"/>
            <a:r>
              <a:rPr lang="zh-CN" altLang="en-US" smtClean="0"/>
              <a:t>单击此处编辑母版文本样式</a:t>
            </a:r>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60" y="4801514"/>
            <a:ext cx="7314883" cy="5666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360" y="612635"/>
            <a:ext cx="7314883" cy="4115435"/>
          </a:xfrm>
        </p:spPr>
        <p:txBody>
          <a:bodyPr/>
          <a:lstStyle>
            <a:lvl1pPr marL="0" indent="0">
              <a:buNone/>
              <a:defRPr sz="3200"/>
            </a:lvl1pPr>
            <a:lvl2pPr marL="456288" indent="0">
              <a:buNone/>
              <a:defRPr sz="2900"/>
            </a:lvl2pPr>
            <a:lvl3pPr marL="912565" indent="0">
              <a:buNone/>
              <a:defRPr sz="2400"/>
            </a:lvl3pPr>
            <a:lvl4pPr marL="1368844" indent="0">
              <a:buNone/>
              <a:defRPr sz="2000"/>
            </a:lvl4pPr>
            <a:lvl5pPr marL="1825124" indent="0">
              <a:buNone/>
              <a:defRPr sz="2000"/>
            </a:lvl5pPr>
            <a:lvl6pPr marL="2281405" indent="0">
              <a:buNone/>
              <a:defRPr sz="2000"/>
            </a:lvl6pPr>
            <a:lvl7pPr marL="2737689" indent="0">
              <a:buNone/>
              <a:defRPr sz="2000"/>
            </a:lvl7pPr>
            <a:lvl8pPr marL="3193969" indent="0">
              <a:buNone/>
              <a:defRPr sz="2000"/>
            </a:lvl8pPr>
            <a:lvl9pPr marL="3650248" indent="0">
              <a:buNone/>
              <a:defRPr sz="2000"/>
            </a:lvl9pPr>
          </a:lstStyle>
          <a:p>
            <a:pPr lvl="0"/>
            <a:endParaRPr lang="zh-CN" altLang="en-US" noProof="0"/>
          </a:p>
        </p:txBody>
      </p:sp>
      <p:sp>
        <p:nvSpPr>
          <p:cNvPr id="4" name="文本占位符 3"/>
          <p:cNvSpPr>
            <a:spLocks noGrp="1"/>
          </p:cNvSpPr>
          <p:nvPr>
            <p:ph type="body" sz="half" idx="2"/>
          </p:nvPr>
        </p:nvSpPr>
        <p:spPr>
          <a:xfrm>
            <a:off x="2390360" y="5368105"/>
            <a:ext cx="7314883" cy="804677"/>
          </a:xfrm>
        </p:spPr>
        <p:txBody>
          <a:bodyPr/>
          <a:lstStyle>
            <a:lvl1pPr marL="0" indent="0">
              <a:buNone/>
              <a:defRPr sz="1300"/>
            </a:lvl1pPr>
            <a:lvl2pPr marL="456288" indent="0">
              <a:buNone/>
              <a:defRPr sz="1200"/>
            </a:lvl2pPr>
            <a:lvl3pPr marL="912565" indent="0">
              <a:buNone/>
              <a:defRPr sz="900"/>
            </a:lvl3pPr>
            <a:lvl4pPr marL="1368844" indent="0">
              <a:buNone/>
              <a:defRPr sz="900"/>
            </a:lvl4pPr>
            <a:lvl5pPr marL="1825124" indent="0">
              <a:buNone/>
              <a:defRPr sz="900"/>
            </a:lvl5pPr>
            <a:lvl6pPr marL="2281405" indent="0">
              <a:buNone/>
              <a:defRPr sz="900"/>
            </a:lvl6pPr>
            <a:lvl7pPr marL="2737689" indent="0">
              <a:buNone/>
              <a:defRPr sz="900"/>
            </a:lvl7pPr>
            <a:lvl8pPr marL="3193969" indent="0">
              <a:buNone/>
              <a:defRPr sz="900"/>
            </a:lvl8pPr>
            <a:lvl9pPr marL="3650248" indent="0">
              <a:buNone/>
              <a:defRPr sz="900"/>
            </a:lvl9pPr>
          </a:lstStyle>
          <a:p>
            <a:pPr lvl="0"/>
            <a:r>
              <a:rPr lang="zh-CN" altLang="en-US" smtClean="0"/>
              <a:t>单击此处编辑母版文本样式</a:t>
            </a:r>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212" y="274575"/>
            <a:ext cx="2761531"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75"/>
            <a:ext cx="8132232" cy="58501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624" y="274589"/>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632" y="1599834"/>
            <a:ext cx="10973117" cy="4524915"/>
          </a:xfrm>
        </p:spPr>
        <p:txBody>
          <a:bodyPr/>
          <a:lstStyle/>
          <a:p>
            <a:pPr lvl="0"/>
            <a:endParaRPr lang="zh-CN" altLang="en-US" noProof="0"/>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图片 8" descr="图片1"/>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4"/>
          <p:cNvSpPr txBox="1">
            <a:spLocks noChangeArrowheads="1"/>
          </p:cNvSpPr>
          <p:nvPr userDrawn="1"/>
        </p:nvSpPr>
        <p:spPr bwMode="auto">
          <a:xfrm>
            <a:off x="997215" y="6247233"/>
            <a:ext cx="4138943" cy="24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lgn="l" defTabSz="784225">
              <a:spcBef>
                <a:spcPct val="0"/>
              </a:spcBef>
              <a:defRPr>
                <a:solidFill>
                  <a:schemeClr val="tx1"/>
                </a:solidFill>
                <a:latin typeface="Arial" charset="0"/>
                <a:ea typeface="宋体" pitchFamily="2" charset="-122"/>
              </a:defRPr>
            </a:lvl1pPr>
            <a:lvl2pPr marL="392113" algn="l" defTabSz="784225">
              <a:spcBef>
                <a:spcPct val="0"/>
              </a:spcBef>
              <a:defRPr>
                <a:solidFill>
                  <a:schemeClr val="tx1"/>
                </a:solidFill>
                <a:latin typeface="Arial" charset="0"/>
                <a:ea typeface="宋体" pitchFamily="2" charset="-122"/>
              </a:defRPr>
            </a:lvl2pPr>
            <a:lvl3pPr marL="784225" algn="l" defTabSz="784225">
              <a:spcBef>
                <a:spcPct val="0"/>
              </a:spcBef>
              <a:defRPr>
                <a:solidFill>
                  <a:schemeClr val="tx1"/>
                </a:solidFill>
                <a:latin typeface="Arial" charset="0"/>
                <a:ea typeface="宋体" pitchFamily="2" charset="-122"/>
              </a:defRPr>
            </a:lvl3pPr>
            <a:lvl4pPr marL="1174750" algn="l" defTabSz="784225">
              <a:spcBef>
                <a:spcPct val="0"/>
              </a:spcBef>
              <a:defRPr>
                <a:solidFill>
                  <a:schemeClr val="tx1"/>
                </a:solidFill>
                <a:latin typeface="Arial" charset="0"/>
                <a:ea typeface="宋体" pitchFamily="2" charset="-122"/>
              </a:defRPr>
            </a:lvl4pPr>
            <a:lvl5pPr marL="1566863" algn="l" defTabSz="784225">
              <a:spcBef>
                <a:spcPct val="0"/>
              </a:spcBef>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fontAlgn="t">
              <a:buClrTx/>
              <a:buFontTx/>
              <a:buNone/>
              <a:defRPr/>
            </a:pPr>
            <a:r>
              <a:rPr lang="en-US" altLang="zh-CN" sz="1600" dirty="0">
                <a:solidFill>
                  <a:srgbClr val="000000"/>
                </a:solidFill>
                <a:latin typeface="FrutigerNext LT Bold" pitchFamily="1" charset="0"/>
                <a:ea typeface="MS PGothic" pitchFamily="34" charset="-128"/>
              </a:rPr>
              <a:t>HUAWEI TECHNOLOGIES CO., LTD.</a:t>
            </a:r>
            <a:endParaRPr lang="en-US" altLang="zh-CN" sz="2800" dirty="0">
              <a:solidFill>
                <a:srgbClr val="000000"/>
              </a:solidFill>
              <a:ea typeface="MS PGothic" pitchFamily="34" charset="-128"/>
            </a:endParaRPr>
          </a:p>
        </p:txBody>
      </p:sp>
      <p:sp>
        <p:nvSpPr>
          <p:cNvPr id="4" name="文本框 4"/>
          <p:cNvSpPr txBox="1">
            <a:spLocks noChangeArrowheads="1"/>
          </p:cNvSpPr>
          <p:nvPr userDrawn="1"/>
        </p:nvSpPr>
        <p:spPr bwMode="auto">
          <a:xfrm>
            <a:off x="9565366" y="4143409"/>
            <a:ext cx="1916297" cy="351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4213" tIns="52101" rIns="104213" bIns="52101">
            <a:spAutoFit/>
          </a:bodyPr>
          <a:lstStyle>
            <a:lvl1pPr defTabSz="784225" eaLnBrk="0" hangingPunct="0">
              <a:defRPr sz="2400">
                <a:solidFill>
                  <a:schemeClr val="tx1"/>
                </a:solidFill>
                <a:latin typeface="Arial" charset="0"/>
                <a:ea typeface="MS PGothic" pitchFamily="34" charset="-128"/>
              </a:defRPr>
            </a:lvl1pPr>
            <a:lvl2pPr marL="742950" indent="-285750" defTabSz="784225" eaLnBrk="0" hangingPunct="0">
              <a:defRPr sz="2400">
                <a:solidFill>
                  <a:schemeClr val="tx1"/>
                </a:solidFill>
                <a:latin typeface="Arial" charset="0"/>
                <a:ea typeface="MS PGothic" pitchFamily="34" charset="-128"/>
              </a:defRPr>
            </a:lvl2pPr>
            <a:lvl3pPr marL="1143000" indent="-228600" defTabSz="784225" eaLnBrk="0" hangingPunct="0">
              <a:defRPr sz="2400">
                <a:solidFill>
                  <a:schemeClr val="tx1"/>
                </a:solidFill>
                <a:latin typeface="Arial" charset="0"/>
                <a:ea typeface="MS PGothic" pitchFamily="34" charset="-128"/>
              </a:defRPr>
            </a:lvl3pPr>
            <a:lvl4pPr marL="1600200" indent="-228600" defTabSz="784225" eaLnBrk="0" hangingPunct="0">
              <a:defRPr sz="2400">
                <a:solidFill>
                  <a:schemeClr val="tx1"/>
                </a:solidFill>
                <a:latin typeface="Arial" charset="0"/>
                <a:ea typeface="MS PGothic" pitchFamily="34" charset="-128"/>
              </a:defRPr>
            </a:lvl4pPr>
            <a:lvl5pPr marL="2057400" indent="-228600" defTabSz="784225" eaLnBrk="0" hangingPunct="0">
              <a:defRPr sz="2400">
                <a:solidFill>
                  <a:schemeClr val="tx1"/>
                </a:solidFill>
                <a:latin typeface="Arial" charset="0"/>
                <a:ea typeface="MS PGothic" pitchFamily="34" charset="-128"/>
              </a:defRPr>
            </a:lvl5pPr>
            <a:lvl6pPr marL="2514600" indent="-228600" defTabSz="784225"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784225"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784225"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784225" eaLnBrk="0" fontAlgn="base" hangingPunct="0">
              <a:spcBef>
                <a:spcPct val="0"/>
              </a:spcBef>
              <a:spcAft>
                <a:spcPct val="0"/>
              </a:spcAft>
              <a:defRPr sz="2400">
                <a:solidFill>
                  <a:schemeClr val="tx1"/>
                </a:solidFill>
                <a:latin typeface="Arial" charset="0"/>
                <a:ea typeface="MS PGothic" pitchFamily="34" charset="-128"/>
              </a:defRPr>
            </a:lvl9pPr>
          </a:lstStyle>
          <a:p>
            <a:pPr fontAlgn="t">
              <a:buClrTx/>
              <a:buFontTx/>
              <a:buNone/>
              <a:defRPr/>
            </a:pPr>
            <a:r>
              <a:rPr lang="en-US" altLang="zh-CN" sz="1600" dirty="0">
                <a:solidFill>
                  <a:srgbClr val="FFFFFF"/>
                </a:solidFill>
              </a:rPr>
              <a:t>www.huawei.com</a:t>
            </a:r>
          </a:p>
        </p:txBody>
      </p:sp>
    </p:spTree>
    <p:extLst>
      <p:ext uri="{BB962C8B-B14F-4D97-AF65-F5344CB8AC3E}">
        <p14:creationId xmlns:p14="http://schemas.microsoft.com/office/powerpoint/2010/main" val="1446635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3" y="369033"/>
            <a:ext cx="10176934" cy="745784"/>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533" y="1253906"/>
            <a:ext cx="10165683" cy="4909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8000">
    <p:fade thruBlk="1"/>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2" y="873130"/>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23" y="5567369"/>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12" y="6205539"/>
            <a:ext cx="2989043"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6" y="4094165"/>
            <a:ext cx="1466138"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82" y="6205543"/>
            <a:ext cx="1707607" cy="288639"/>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59" y="303218"/>
            <a:ext cx="2345436" cy="319417"/>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4" y="1323976"/>
            <a:ext cx="2623455" cy="4105125"/>
          </a:xfrm>
          <a:prstGeom prst="rect">
            <a:avLst/>
          </a:prstGeom>
          <a:noFill/>
          <a:ln w="9525" algn="ctr">
            <a:noFill/>
            <a:miter lim="800000"/>
            <a:headEnd/>
            <a:tailEnd/>
          </a:ln>
          <a:effectLst/>
        </p:spPr>
        <p:txBody>
          <a:bodyPr lIns="87787" tIns="43892" rIns="87787" bIns="43892">
            <a:spAutoFit/>
          </a:bodyPr>
          <a:lstStyle/>
          <a:p>
            <a:pPr algn="r" defTabSz="877615"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615"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615"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615"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615"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2"/>
            <a:ext cx="7072058" cy="1666489"/>
          </a:xfrm>
        </p:spPr>
        <p:txBody>
          <a:bodyPr lIns="87787" tIns="43892" rIns="87787" bIns="4389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0" y="3182208"/>
            <a:ext cx="7073645" cy="864987"/>
          </a:xfrm>
        </p:spPr>
        <p:txBody>
          <a:bodyPr lIns="87787" tIns="43892" rIns="87787" bIns="4389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1"/>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1006" y="336813"/>
            <a:ext cx="10454897" cy="759668"/>
          </a:xfrm>
          <a:prstGeom prst="rect">
            <a:avLst/>
          </a:prstGeom>
          <a:noFill/>
          <a:ln w="9525" algn="ctr">
            <a:noFill/>
            <a:miter lim="800000"/>
            <a:headEnd/>
            <a:tailEnd/>
          </a:ln>
          <a:effectLst/>
        </p:spPr>
        <p:txBody>
          <a:bodyPr vert="horz" wrap="square" lIns="91419" tIns="45709" rIns="91419" bIns="45709"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Tree>
  </p:cSld>
  <p:clrMapOvr>
    <a:masterClrMapping/>
  </p:clrMapOvr>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42813" y="0"/>
            <a:ext cx="11563513" cy="1143000"/>
          </a:xfrm>
        </p:spPr>
        <p:txBody>
          <a:bodyPr/>
          <a:lstStyle>
            <a:lvl1pPr algn="l">
              <a:defRPr sz="3200" b="1">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342813" y="1157288"/>
            <a:ext cx="11563513" cy="5094221"/>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12" userDrawn="1">
          <p15:clr>
            <a:srgbClr val="FBAE40"/>
          </p15:clr>
        </p15:guide>
        <p15:guide id="3" pos="7513" userDrawn="1">
          <p15:clr>
            <a:srgbClr val="FBAE40"/>
          </p15:clr>
        </p15:guide>
      </p15:sldGuideLst>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42813" y="0"/>
            <a:ext cx="11563513" cy="1143000"/>
          </a:xfrm>
        </p:spPr>
        <p:txBody>
          <a:bodyPr/>
          <a:lstStyle>
            <a:lvl1pPr>
              <a:defRPr sz="3200">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10" name="Freeform 5"/>
          <p:cNvSpPr>
            <a:spLocks/>
          </p:cNvSpPr>
          <p:nvPr userDrawn="1"/>
        </p:nvSpPr>
        <p:spPr bwMode="auto">
          <a:xfrm>
            <a:off x="3175" y="1337375"/>
            <a:ext cx="8862292" cy="3436939"/>
          </a:xfrm>
          <a:custGeom>
            <a:avLst/>
            <a:gdLst>
              <a:gd name="T0" fmla="*/ 2484 w 2783"/>
              <a:gd name="T1" fmla="*/ 1077 h 1077"/>
              <a:gd name="T2" fmla="*/ 2783 w 2783"/>
              <a:gd name="T3" fmla="*/ 0 h 1077"/>
              <a:gd name="T4" fmla="*/ 0 w 2783"/>
              <a:gd name="T5" fmla="*/ 0 h 1077"/>
              <a:gd name="T6" fmla="*/ 0 w 2783"/>
              <a:gd name="T7" fmla="*/ 1077 h 1077"/>
              <a:gd name="T8" fmla="*/ 2484 w 2783"/>
              <a:gd name="T9" fmla="*/ 1077 h 1077"/>
            </a:gdLst>
            <a:ahLst/>
            <a:cxnLst>
              <a:cxn ang="0">
                <a:pos x="T0" y="T1"/>
              </a:cxn>
              <a:cxn ang="0">
                <a:pos x="T2" y="T3"/>
              </a:cxn>
              <a:cxn ang="0">
                <a:pos x="T4" y="T5"/>
              </a:cxn>
              <a:cxn ang="0">
                <a:pos x="T6" y="T7"/>
              </a:cxn>
              <a:cxn ang="0">
                <a:pos x="T8" y="T9"/>
              </a:cxn>
            </a:cxnLst>
            <a:rect l="0" t="0" r="r" b="b"/>
            <a:pathLst>
              <a:path w="2783" h="1077">
                <a:moveTo>
                  <a:pt x="2484" y="1077"/>
                </a:moveTo>
                <a:cubicBezTo>
                  <a:pt x="2695" y="564"/>
                  <a:pt x="2765" y="218"/>
                  <a:pt x="2783" y="0"/>
                </a:cubicBezTo>
                <a:cubicBezTo>
                  <a:pt x="2783" y="0"/>
                  <a:pt x="0" y="0"/>
                  <a:pt x="0" y="0"/>
                </a:cubicBezTo>
                <a:cubicBezTo>
                  <a:pt x="0" y="1077"/>
                  <a:pt x="0" y="1077"/>
                  <a:pt x="0" y="1077"/>
                </a:cubicBezTo>
                <a:cubicBezTo>
                  <a:pt x="0" y="1077"/>
                  <a:pt x="2484" y="1077"/>
                  <a:pt x="2484" y="1077"/>
                </a:cubicBezTo>
                <a:close/>
              </a:path>
            </a:pathLst>
          </a:custGeom>
          <a:blipFill dpi="0" rotWithShape="1">
            <a:blip r:embed="rId2" cstate="email"/>
            <a:srcRect/>
            <a:stretch>
              <a:fillRect/>
            </a:stretch>
          </a:blipFill>
          <a:ln>
            <a:noFill/>
          </a:ln>
        </p:spPr>
        <p:txBody>
          <a:bodyPr vert="horz" wrap="square" lIns="91416" tIns="45708" rIns="91416" bIns="45708" numCol="1" anchor="t" anchorCtr="0" compatLnSpc="1">
            <a:prstTxWarp prst="textNoShape">
              <a:avLst/>
            </a:prstTxWarp>
          </a:bodyPr>
          <a:lstStyle/>
          <a:p>
            <a:pPr defTabSz="914377"/>
            <a:endParaRPr lang="zh-CN" altLang="en-US">
              <a:solidFill>
                <a:srgbClr val="000000"/>
              </a:solidFill>
            </a:endParaRPr>
          </a:p>
        </p:txBody>
      </p:sp>
      <p:sp>
        <p:nvSpPr>
          <p:cNvPr id="109" name="Freeform 6"/>
          <p:cNvSpPr>
            <a:spLocks/>
          </p:cNvSpPr>
          <p:nvPr userDrawn="1"/>
        </p:nvSpPr>
        <p:spPr bwMode="auto">
          <a:xfrm>
            <a:off x="8343317" y="1337375"/>
            <a:ext cx="3847099" cy="3436939"/>
          </a:xfrm>
          <a:custGeom>
            <a:avLst/>
            <a:gdLst>
              <a:gd name="T0" fmla="*/ 0 w 1208"/>
              <a:gd name="T1" fmla="*/ 1077 h 1077"/>
              <a:gd name="T2" fmla="*/ 375 w 1208"/>
              <a:gd name="T3" fmla="*/ 0 h 1077"/>
              <a:gd name="T4" fmla="*/ 1208 w 1208"/>
              <a:gd name="T5" fmla="*/ 0 h 1077"/>
              <a:gd name="T6" fmla="*/ 1208 w 1208"/>
              <a:gd name="T7" fmla="*/ 1077 h 1077"/>
              <a:gd name="T8" fmla="*/ 0 w 1208"/>
              <a:gd name="T9" fmla="*/ 1077 h 1077"/>
            </a:gdLst>
            <a:ahLst/>
            <a:cxnLst>
              <a:cxn ang="0">
                <a:pos x="T0" y="T1"/>
              </a:cxn>
              <a:cxn ang="0">
                <a:pos x="T2" y="T3"/>
              </a:cxn>
              <a:cxn ang="0">
                <a:pos x="T4" y="T5"/>
              </a:cxn>
              <a:cxn ang="0">
                <a:pos x="T6" y="T7"/>
              </a:cxn>
              <a:cxn ang="0">
                <a:pos x="T8" y="T9"/>
              </a:cxn>
            </a:cxnLst>
            <a:rect l="0" t="0" r="r" b="b"/>
            <a:pathLst>
              <a:path w="1208" h="1077">
                <a:moveTo>
                  <a:pt x="0" y="1077"/>
                </a:moveTo>
                <a:cubicBezTo>
                  <a:pt x="120" y="501"/>
                  <a:pt x="267" y="176"/>
                  <a:pt x="375" y="0"/>
                </a:cubicBezTo>
                <a:cubicBezTo>
                  <a:pt x="375" y="0"/>
                  <a:pt x="1208" y="0"/>
                  <a:pt x="1208" y="0"/>
                </a:cubicBezTo>
                <a:cubicBezTo>
                  <a:pt x="1208" y="1077"/>
                  <a:pt x="1208" y="1077"/>
                  <a:pt x="1208" y="1077"/>
                </a:cubicBezTo>
                <a:lnTo>
                  <a:pt x="0" y="1077"/>
                </a:lnTo>
                <a:close/>
              </a:path>
            </a:pathLst>
          </a:custGeom>
          <a:gradFill>
            <a:gsLst>
              <a:gs pos="15000">
                <a:schemeClr val="bg1">
                  <a:lumMod val="85000"/>
                </a:schemeClr>
              </a:gs>
              <a:gs pos="80000">
                <a:schemeClr val="bg1">
                  <a:lumMod val="65000"/>
                </a:schemeClr>
              </a:gs>
            </a:gsLst>
            <a:lin ang="5400000" scaled="0"/>
          </a:gradFill>
          <a:ln>
            <a:noFill/>
          </a:ln>
        </p:spPr>
        <p:txBody>
          <a:bodyPr vert="horz" wrap="square" lIns="91416" tIns="45708" rIns="91416" bIns="45708" numCol="1" anchor="t" anchorCtr="0" compatLnSpc="1">
            <a:prstTxWarp prst="textNoShape">
              <a:avLst/>
            </a:prstTxWarp>
          </a:bodyPr>
          <a:lstStyle/>
          <a:p>
            <a:pPr defTabSz="914377"/>
            <a:endParaRPr lang="zh-CN" altLang="en-US">
              <a:solidFill>
                <a:srgbClr val="000000"/>
              </a:solidFill>
            </a:endParaRPr>
          </a:p>
        </p:txBody>
      </p:sp>
      <p:sp>
        <p:nvSpPr>
          <p:cNvPr id="111" name="Text Box 7"/>
          <p:cNvSpPr txBox="1">
            <a:spLocks noChangeArrowheads="1"/>
          </p:cNvSpPr>
          <p:nvPr userDrawn="1"/>
        </p:nvSpPr>
        <p:spPr bwMode="auto">
          <a:xfrm>
            <a:off x="9852642" y="4144984"/>
            <a:ext cx="1470659" cy="276999"/>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defTabSz="914377">
              <a:buFont typeface="Wingdings" pitchFamily="2" charset="2"/>
              <a:buNone/>
              <a:defRPr/>
            </a:pPr>
            <a:r>
              <a:rPr lang="en-US" altLang="zh-CN" sz="1200" dirty="0" smtClean="0">
                <a:solidFill>
                  <a:srgbClr val="FFFFFF"/>
                </a:solidFill>
                <a:latin typeface="FrutigerNext LT Bold" pitchFamily="34" charset="0"/>
                <a:ea typeface="MS PGothic" pitchFamily="34" charset="-128"/>
              </a:rPr>
              <a:t>www.huawei.com</a:t>
            </a:r>
          </a:p>
        </p:txBody>
      </p:sp>
      <p:sp>
        <p:nvSpPr>
          <p:cNvPr id="68" name="Rectangle 86"/>
          <p:cNvSpPr>
            <a:spLocks noChangeArrowheads="1"/>
          </p:cNvSpPr>
          <p:nvPr userDrawn="1"/>
        </p:nvSpPr>
        <p:spPr bwMode="auto">
          <a:xfrm>
            <a:off x="10401769" y="5527678"/>
            <a:ext cx="955427" cy="998539"/>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7"/>
            <a:endParaRPr lang="zh-CN" altLang="en-US">
              <a:solidFill>
                <a:srgbClr val="000000"/>
              </a:solidFill>
            </a:endParaRPr>
          </a:p>
        </p:txBody>
      </p:sp>
      <p:sp>
        <p:nvSpPr>
          <p:cNvPr id="1508364" name="Rectangle 12"/>
          <p:cNvSpPr>
            <a:spLocks noGrp="1" noChangeArrowheads="1"/>
          </p:cNvSpPr>
          <p:nvPr>
            <p:ph type="ctrTitle"/>
          </p:nvPr>
        </p:nvSpPr>
        <p:spPr>
          <a:xfrm>
            <a:off x="896707" y="2130450"/>
            <a:ext cx="7348212" cy="1470025"/>
          </a:xfrm>
        </p:spPr>
        <p:txBody>
          <a:bodyPr/>
          <a:lstStyle>
            <a:lvl1pPr>
              <a:defRPr sz="3999">
                <a:solidFill>
                  <a:schemeClr val="bg1"/>
                </a:solidFill>
                <a:effectLst>
                  <a:outerShdw blurRad="50800" dist="38100" dir="2700000" algn="tl" rotWithShape="0">
                    <a:prstClr val="black">
                      <a:alpha val="40000"/>
                    </a:prstClr>
                  </a:outerShdw>
                </a:effectLst>
              </a:defRPr>
            </a:lvl1pPr>
          </a:lstStyle>
          <a:p>
            <a:r>
              <a:rPr lang="zh-CN" altLang="en-US" dirty="0" smtClean="0"/>
              <a:t>单击此处编辑母版标题样式</a:t>
            </a:r>
            <a:endParaRPr lang="zh-CN" altLang="en-US" dirty="0"/>
          </a:p>
        </p:txBody>
      </p:sp>
      <p:sp>
        <p:nvSpPr>
          <p:cNvPr id="1508365" name="Rectangle 13"/>
          <p:cNvSpPr>
            <a:spLocks noGrp="1" noChangeArrowheads="1"/>
          </p:cNvSpPr>
          <p:nvPr>
            <p:ph type="subTitle" idx="1"/>
          </p:nvPr>
        </p:nvSpPr>
        <p:spPr>
          <a:xfrm>
            <a:off x="896708" y="4108451"/>
            <a:ext cx="7346624" cy="533400"/>
          </a:xfrm>
        </p:spPr>
        <p:txBody>
          <a:bodyPr anchor="ctr"/>
          <a:lstStyle>
            <a:lvl1pPr marL="0" indent="0">
              <a:buFontTx/>
              <a:buNone/>
              <a:defRPr>
                <a:solidFill>
                  <a:schemeClr val="bg1"/>
                </a:solidFill>
                <a:effectLst>
                  <a:outerShdw blurRad="50800" dist="38100" dir="2700000" algn="tl" rotWithShape="0">
                    <a:prstClr val="black">
                      <a:alpha val="40000"/>
                    </a:prstClr>
                  </a:outerShdw>
                </a:effectLst>
              </a:defRPr>
            </a:lvl1pPr>
          </a:lstStyle>
          <a:p>
            <a:r>
              <a:rPr lang="zh-CN" altLang="en-US" smtClean="0"/>
              <a:t>单击此处编辑母版副标题样式</a:t>
            </a:r>
            <a:endParaRPr lang="zh-CN" altLang="en-US"/>
          </a:p>
        </p:txBody>
      </p:sp>
      <p:sp>
        <p:nvSpPr>
          <p:cNvPr id="1508366" name="Rectangle 14"/>
          <p:cNvSpPr>
            <a:spLocks noChangeArrowheads="1"/>
          </p:cNvSpPr>
          <p:nvPr userDrawn="1"/>
        </p:nvSpPr>
        <p:spPr bwMode="auto">
          <a:xfrm>
            <a:off x="-2459984" y="528639"/>
            <a:ext cx="2459984" cy="5307012"/>
          </a:xfrm>
          <a:prstGeom prst="rect">
            <a:avLst/>
          </a:prstGeom>
          <a:noFill/>
          <a:ln w="9525">
            <a:noFill/>
            <a:miter lim="800000"/>
            <a:headEnd/>
            <a:tailEnd/>
          </a:ln>
          <a:effectLst/>
        </p:spPr>
        <p:txBody>
          <a:bodyPr lIns="87775" tIns="43889" rIns="87775" bIns="43889"/>
          <a:lstStyle/>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英文标题</a:t>
            </a:r>
            <a:r>
              <a:rPr lang="en-US" altLang="zh-CN" sz="1200" b="0" dirty="0">
                <a:solidFill>
                  <a:srgbClr val="F8F8F8"/>
                </a:solidFill>
                <a:ea typeface="华文细黑"/>
                <a:cs typeface="SimSun" pitchFamily="2" charset="-122"/>
              </a:rPr>
              <a:t>:32-35pt  </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颜色</a:t>
            </a:r>
            <a:r>
              <a:rPr lang="en-US" altLang="zh-CN" sz="1200" b="0" dirty="0">
                <a:solidFill>
                  <a:srgbClr val="F8F8F8"/>
                </a:solidFill>
                <a:ea typeface="华文细黑"/>
                <a:cs typeface="SimSun" pitchFamily="2" charset="-122"/>
              </a:rPr>
              <a:t>: R153 G0 B0</a:t>
            </a:r>
          </a:p>
          <a:p>
            <a:pPr marL="342789" indent="-342789" algn="r" defTabSz="914377">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a:cs typeface="SimSun" pitchFamily="2" charset="-122"/>
              </a:rPr>
              <a:t>内部使用字体 </a:t>
            </a:r>
            <a:r>
              <a:rPr lang="en-US" altLang="zh-CN" sz="1200" b="0" dirty="0">
                <a:solidFill>
                  <a:srgbClr val="F8F8F8"/>
                </a:solidFill>
                <a:latin typeface="FrutigerNext LT Medium" pitchFamily="34" charset="0"/>
                <a:ea typeface="华文细黑"/>
                <a:cs typeface="SimSun" pitchFamily="2" charset="-122"/>
              </a:rPr>
              <a:t>:</a:t>
            </a:r>
          </a:p>
          <a:p>
            <a:pPr marL="342789" indent="-342789" algn="r" defTabSz="914377">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a:cs typeface="SimSun" pitchFamily="2" charset="-122"/>
              </a:rPr>
              <a:t>FrutigerNext</a:t>
            </a:r>
            <a:r>
              <a:rPr lang="en-US" altLang="zh-CN" sz="1200" b="0" dirty="0">
                <a:solidFill>
                  <a:srgbClr val="F8F8F8"/>
                </a:solidFill>
                <a:latin typeface="FrutigerNext LT Medium" pitchFamily="34" charset="0"/>
                <a:ea typeface="华文细黑"/>
                <a:cs typeface="SimSun" pitchFamily="2" charset="-122"/>
              </a:rPr>
              <a:t> LT Medium</a:t>
            </a:r>
          </a:p>
          <a:p>
            <a:pPr marL="342789" indent="-342789" algn="r" defTabSz="914377">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a:cs typeface="SimSun" pitchFamily="2" charset="-122"/>
              </a:rPr>
              <a:t>外部使用字体 </a:t>
            </a:r>
            <a:r>
              <a:rPr lang="en-US" altLang="zh-CN" sz="1200" b="0" dirty="0">
                <a:solidFill>
                  <a:srgbClr val="F8F8F8"/>
                </a:solidFill>
                <a:latin typeface="FrutigerNext LT Medium" pitchFamily="34" charset="0"/>
                <a:ea typeface="华文细黑"/>
                <a:cs typeface="SimSun" pitchFamily="2" charset="-122"/>
              </a:rPr>
              <a:t>: Arial</a:t>
            </a:r>
          </a:p>
          <a:p>
            <a:pPr marL="342789" indent="-342789" algn="r" defTabSz="914377">
              <a:lnSpc>
                <a:spcPct val="75000"/>
              </a:lnSpc>
              <a:spcBef>
                <a:spcPct val="20000"/>
              </a:spcBef>
              <a:buClr>
                <a:srgbClr val="990000"/>
              </a:buClr>
              <a:buFontTx/>
              <a:buNone/>
            </a:pPr>
            <a:endParaRPr lang="en-US" altLang="zh-CN" sz="1200" b="0" dirty="0">
              <a:solidFill>
                <a:srgbClr val="F8F8F8"/>
              </a:solidFill>
              <a:ea typeface="华文细黑"/>
              <a:cs typeface="SimSun" pitchFamily="2" charset="-122"/>
            </a:endParaRP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中文标题</a:t>
            </a:r>
            <a:r>
              <a:rPr lang="en-US" altLang="zh-CN" sz="1200" b="0" dirty="0">
                <a:solidFill>
                  <a:srgbClr val="F8F8F8"/>
                </a:solidFill>
                <a:ea typeface="华文细黑"/>
                <a:cs typeface="SimSun" pitchFamily="2" charset="-122"/>
              </a:rPr>
              <a:t>:30-32pt  </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颜色</a:t>
            </a:r>
            <a:r>
              <a:rPr lang="en-US" altLang="zh-CN" sz="1200" b="0" dirty="0">
                <a:solidFill>
                  <a:srgbClr val="F8F8F8"/>
                </a:solidFill>
                <a:ea typeface="华文细黑"/>
                <a:cs typeface="SimSun" pitchFamily="2" charset="-122"/>
              </a:rPr>
              <a:t>: R153 G0 B0</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字体</a:t>
            </a:r>
            <a:r>
              <a:rPr lang="en-US" altLang="zh-CN" sz="1200" b="0" dirty="0">
                <a:solidFill>
                  <a:srgbClr val="F8F8F8"/>
                </a:solidFill>
                <a:ea typeface="华文细黑"/>
                <a:cs typeface="SimSun" pitchFamily="2" charset="-122"/>
              </a:rPr>
              <a:t>:</a:t>
            </a:r>
            <a:r>
              <a:rPr lang="zh-CN" altLang="en-US" sz="1200" b="0" dirty="0">
                <a:solidFill>
                  <a:srgbClr val="F8F8F8"/>
                </a:solidFill>
                <a:ea typeface="华文细黑"/>
                <a:cs typeface="SimSun" pitchFamily="2" charset="-122"/>
              </a:rPr>
              <a:t>黑体</a:t>
            </a:r>
          </a:p>
          <a:p>
            <a:pPr marL="342789" indent="-342789" algn="r" defTabSz="914377">
              <a:lnSpc>
                <a:spcPct val="125000"/>
              </a:lnSpc>
              <a:spcBef>
                <a:spcPct val="20000"/>
              </a:spcBef>
              <a:buClr>
                <a:srgbClr val="990000"/>
              </a:buClr>
              <a:buFontTx/>
              <a:buNone/>
            </a:pPr>
            <a:endParaRPr lang="zh-CN" altLang="en-US" sz="1200" b="0" dirty="0">
              <a:solidFill>
                <a:srgbClr val="F8F8F8"/>
              </a:solidFill>
              <a:ea typeface="华文细黑"/>
              <a:cs typeface="SimSun" pitchFamily="2" charset="-122"/>
            </a:endParaRPr>
          </a:p>
          <a:p>
            <a:pPr marL="342789" indent="-342789" algn="r" defTabSz="914377">
              <a:lnSpc>
                <a:spcPct val="125000"/>
              </a:lnSpc>
              <a:spcBef>
                <a:spcPct val="20000"/>
              </a:spcBef>
              <a:buClr>
                <a:srgbClr val="990000"/>
              </a:buClr>
              <a:buFontTx/>
              <a:buNone/>
            </a:pPr>
            <a:endParaRPr lang="zh-CN" altLang="en-US" sz="1200" b="0" dirty="0">
              <a:solidFill>
                <a:srgbClr val="F8F8F8"/>
              </a:solidFill>
              <a:ea typeface="华文细黑"/>
              <a:cs typeface="SimSun" pitchFamily="2" charset="-122"/>
            </a:endParaRPr>
          </a:p>
          <a:p>
            <a:pPr marL="342789" indent="-342789" algn="r" defTabSz="914377">
              <a:lnSpc>
                <a:spcPct val="125000"/>
              </a:lnSpc>
              <a:spcBef>
                <a:spcPct val="20000"/>
              </a:spcBef>
              <a:buClr>
                <a:srgbClr val="990000"/>
              </a:buClr>
              <a:buFontTx/>
              <a:buNone/>
            </a:pPr>
            <a:endParaRPr lang="zh-CN" altLang="en-US" sz="1200" b="0" dirty="0">
              <a:solidFill>
                <a:srgbClr val="F8F8F8"/>
              </a:solidFill>
              <a:ea typeface="华文细黑"/>
              <a:cs typeface="SimSun" pitchFamily="2" charset="-122"/>
            </a:endParaRP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英文正文</a:t>
            </a:r>
            <a:r>
              <a:rPr lang="en-US" altLang="zh-CN" sz="1200" b="0" dirty="0">
                <a:solidFill>
                  <a:srgbClr val="F8F8F8"/>
                </a:solidFill>
                <a:ea typeface="华文细黑"/>
                <a:cs typeface="SimSun" pitchFamily="2" charset="-122"/>
              </a:rPr>
              <a:t>:20-22pt</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子目录 </a:t>
            </a:r>
            <a:r>
              <a:rPr lang="en-US" altLang="zh-CN" sz="1200" b="0" dirty="0">
                <a:solidFill>
                  <a:srgbClr val="F8F8F8"/>
                </a:solidFill>
                <a:ea typeface="华文细黑"/>
                <a:cs typeface="SimSun" pitchFamily="2" charset="-122"/>
              </a:rPr>
              <a:t>(2-5</a:t>
            </a:r>
            <a:r>
              <a:rPr lang="zh-CN" altLang="en-US" sz="1200" b="0" dirty="0">
                <a:solidFill>
                  <a:srgbClr val="F8F8F8"/>
                </a:solidFill>
                <a:ea typeface="华文细黑"/>
                <a:cs typeface="SimSun" pitchFamily="2" charset="-122"/>
              </a:rPr>
              <a:t>级</a:t>
            </a:r>
            <a:r>
              <a:rPr lang="en-US" altLang="zh-CN" sz="1200" b="0" dirty="0">
                <a:solidFill>
                  <a:srgbClr val="F8F8F8"/>
                </a:solidFill>
                <a:ea typeface="华文细黑"/>
                <a:cs typeface="SimSun" pitchFamily="2" charset="-122"/>
              </a:rPr>
              <a:t>) :18pt  </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颜色</a:t>
            </a:r>
            <a:r>
              <a:rPr lang="en-US" altLang="zh-CN" sz="1200" b="0" dirty="0">
                <a:solidFill>
                  <a:srgbClr val="F8F8F8"/>
                </a:solidFill>
                <a:ea typeface="华文细黑"/>
                <a:cs typeface="SimSun" pitchFamily="2" charset="-122"/>
              </a:rPr>
              <a:t>:</a:t>
            </a:r>
            <a:r>
              <a:rPr lang="zh-CN" altLang="en-US" sz="1200" b="0" dirty="0">
                <a:solidFill>
                  <a:srgbClr val="F8F8F8"/>
                </a:solidFill>
                <a:ea typeface="华文细黑"/>
                <a:cs typeface="SimSun" pitchFamily="2" charset="-122"/>
              </a:rPr>
              <a:t>黑色</a:t>
            </a:r>
          </a:p>
          <a:p>
            <a:pPr marL="342789" indent="-342789" algn="r" defTabSz="914377">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a:cs typeface="SimSun" pitchFamily="2" charset="-122"/>
              </a:rPr>
              <a:t>内部使用字体 </a:t>
            </a:r>
            <a:r>
              <a:rPr lang="en-US" altLang="zh-CN" sz="1200" b="0" dirty="0">
                <a:solidFill>
                  <a:srgbClr val="F8F8F8"/>
                </a:solidFill>
                <a:latin typeface="FrutigerNext LT Medium" pitchFamily="34" charset="0"/>
                <a:ea typeface="华文细黑"/>
                <a:cs typeface="SimSun" pitchFamily="2" charset="-122"/>
              </a:rPr>
              <a:t>:</a:t>
            </a:r>
          </a:p>
          <a:p>
            <a:pPr marL="342789" indent="-342789" algn="r" defTabSz="914377">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a:cs typeface="SimSun" pitchFamily="2" charset="-122"/>
              </a:rPr>
              <a:t>FrutigerNext</a:t>
            </a:r>
            <a:r>
              <a:rPr lang="en-US" altLang="zh-CN" sz="1200" b="0" dirty="0">
                <a:solidFill>
                  <a:srgbClr val="F8F8F8"/>
                </a:solidFill>
                <a:latin typeface="FrutigerNext LT Medium" pitchFamily="34" charset="0"/>
                <a:ea typeface="华文细黑"/>
                <a:cs typeface="SimSun" pitchFamily="2" charset="-122"/>
              </a:rPr>
              <a:t> LT Regular</a:t>
            </a:r>
          </a:p>
          <a:p>
            <a:pPr marL="342789" indent="-342789" algn="r" defTabSz="914377">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a:cs typeface="SimSun" pitchFamily="2" charset="-122"/>
              </a:rPr>
              <a:t>外部使用字体 </a:t>
            </a:r>
            <a:r>
              <a:rPr lang="en-US" altLang="zh-CN" sz="1200" b="0" dirty="0">
                <a:solidFill>
                  <a:srgbClr val="F8F8F8"/>
                </a:solidFill>
                <a:latin typeface="FrutigerNext LT Medium" pitchFamily="34" charset="0"/>
                <a:ea typeface="华文细黑"/>
                <a:cs typeface="SimSun" pitchFamily="2" charset="-122"/>
              </a:rPr>
              <a:t>: Arial</a:t>
            </a:r>
          </a:p>
          <a:p>
            <a:pPr marL="342789" indent="-342789" algn="r" defTabSz="914377">
              <a:lnSpc>
                <a:spcPct val="75000"/>
              </a:lnSpc>
              <a:spcBef>
                <a:spcPct val="20000"/>
              </a:spcBef>
              <a:buClr>
                <a:srgbClr val="990000"/>
              </a:buClr>
              <a:buFontTx/>
              <a:buNone/>
            </a:pPr>
            <a:endParaRPr lang="en-US" altLang="zh-CN" sz="1200" b="0" dirty="0">
              <a:solidFill>
                <a:srgbClr val="F8F8F8"/>
              </a:solidFill>
              <a:ea typeface="华文细黑"/>
              <a:cs typeface="SimSun" pitchFamily="2" charset="-122"/>
            </a:endParaRP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中文正文</a:t>
            </a:r>
            <a:r>
              <a:rPr lang="en-US" altLang="zh-CN" sz="1200" b="0" dirty="0">
                <a:solidFill>
                  <a:srgbClr val="F8F8F8"/>
                </a:solidFill>
                <a:ea typeface="华文细黑"/>
                <a:cs typeface="SimSun" pitchFamily="2" charset="-122"/>
              </a:rPr>
              <a:t>:18-20pt</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子目录</a:t>
            </a:r>
            <a:r>
              <a:rPr lang="en-US" altLang="zh-CN" sz="1200" b="0" dirty="0">
                <a:solidFill>
                  <a:srgbClr val="F8F8F8"/>
                </a:solidFill>
                <a:ea typeface="华文细黑"/>
                <a:cs typeface="SimSun" pitchFamily="2" charset="-122"/>
              </a:rPr>
              <a:t>(2-5</a:t>
            </a:r>
            <a:r>
              <a:rPr lang="zh-CN" altLang="en-US" sz="1200" b="0" dirty="0">
                <a:solidFill>
                  <a:srgbClr val="F8F8F8"/>
                </a:solidFill>
                <a:ea typeface="华文细黑"/>
                <a:cs typeface="SimSun" pitchFamily="2" charset="-122"/>
              </a:rPr>
              <a:t>级</a:t>
            </a:r>
            <a:r>
              <a:rPr lang="en-US" altLang="zh-CN" sz="1200" b="0" dirty="0">
                <a:solidFill>
                  <a:srgbClr val="F8F8F8"/>
                </a:solidFill>
                <a:ea typeface="华文细黑"/>
                <a:cs typeface="SimSun" pitchFamily="2" charset="-122"/>
              </a:rPr>
              <a:t>):18pt </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颜色</a:t>
            </a:r>
            <a:r>
              <a:rPr lang="en-US" altLang="zh-CN" sz="1200" b="0" dirty="0">
                <a:solidFill>
                  <a:srgbClr val="F8F8F8"/>
                </a:solidFill>
                <a:ea typeface="华文细黑"/>
                <a:cs typeface="SimSun" pitchFamily="2" charset="-122"/>
              </a:rPr>
              <a:t>:</a:t>
            </a:r>
            <a:r>
              <a:rPr lang="zh-CN" altLang="en-US" sz="1200" b="0" dirty="0">
                <a:solidFill>
                  <a:srgbClr val="F8F8F8"/>
                </a:solidFill>
                <a:ea typeface="华文细黑"/>
                <a:cs typeface="SimSun" pitchFamily="2" charset="-122"/>
              </a:rPr>
              <a:t>黑色</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字体</a:t>
            </a:r>
            <a:r>
              <a:rPr lang="en-US" altLang="zh-CN" sz="1200" b="0" dirty="0">
                <a:solidFill>
                  <a:srgbClr val="F8F8F8"/>
                </a:solidFill>
                <a:ea typeface="华文细黑"/>
                <a:cs typeface="SimSun" pitchFamily="2" charset="-122"/>
              </a:rPr>
              <a:t>:</a:t>
            </a:r>
            <a:r>
              <a:rPr lang="zh-CN" altLang="en-US" sz="1200" b="0" dirty="0">
                <a:solidFill>
                  <a:srgbClr val="F8F8F8"/>
                </a:solidFill>
                <a:ea typeface="华文细黑"/>
                <a:cs typeface="SimSun" pitchFamily="2" charset="-122"/>
              </a:rPr>
              <a:t>细黑体 </a:t>
            </a:r>
            <a:endParaRPr lang="zh-CN" altLang="en-US" sz="1200" b="0" dirty="0">
              <a:solidFill>
                <a:srgbClr val="080808"/>
              </a:solidFill>
              <a:ea typeface="华文细黑"/>
              <a:cs typeface="SimSun" pitchFamily="2" charset="-122"/>
            </a:endParaRPr>
          </a:p>
        </p:txBody>
      </p:sp>
      <p:sp>
        <p:nvSpPr>
          <p:cNvPr id="1508367" name="Rectangle 15"/>
          <p:cNvSpPr>
            <a:spLocks noChangeArrowheads="1"/>
          </p:cNvSpPr>
          <p:nvPr userDrawn="1"/>
        </p:nvSpPr>
        <p:spPr bwMode="auto">
          <a:xfrm>
            <a:off x="12358657" y="5444718"/>
            <a:ext cx="1226819" cy="323125"/>
          </a:xfrm>
          <a:prstGeom prst="rect">
            <a:avLst/>
          </a:prstGeom>
          <a:solidFill>
            <a:srgbClr val="F8F8F8"/>
          </a:solidFill>
          <a:ln w="9525" algn="ctr">
            <a:noFill/>
            <a:miter lim="800000"/>
            <a:headEnd/>
            <a:tailEnd/>
          </a:ln>
          <a:effectLst/>
        </p:spPr>
        <p:txBody>
          <a:bodyPr lIns="91401" tIns="45700" rIns="91401" bIns="45700" anchor="ctr">
            <a:spAutoFit/>
          </a:bodyPr>
          <a:lstStyle/>
          <a:p>
            <a:pPr algn="ctr" defTabSz="877603" eaLnBrk="0" hangingPunct="0">
              <a:buClrTx/>
              <a:buFontTx/>
              <a:buNone/>
            </a:pPr>
            <a:endParaRPr lang="zh-CN" altLang="zh-CN" sz="1500" b="0">
              <a:solidFill>
                <a:srgbClr val="000000"/>
              </a:solidFill>
              <a:latin typeface="FrutigerNext LT Regular"/>
              <a:ea typeface="MS PGothic" pitchFamily="34" charset="-128"/>
            </a:endParaRPr>
          </a:p>
        </p:txBody>
      </p:sp>
      <p:grpSp>
        <p:nvGrpSpPr>
          <p:cNvPr id="2" name="Group 16"/>
          <p:cNvGrpSpPr>
            <a:grpSpLocks/>
          </p:cNvGrpSpPr>
          <p:nvPr userDrawn="1"/>
        </p:nvGrpSpPr>
        <p:grpSpPr bwMode="auto">
          <a:xfrm>
            <a:off x="12469740" y="5278440"/>
            <a:ext cx="988755" cy="184151"/>
            <a:chOff x="6657" y="3492"/>
            <a:chExt cx="527" cy="121"/>
          </a:xfrm>
        </p:grpSpPr>
        <p:sp>
          <p:nvSpPr>
            <p:cNvPr id="1508369" name="Rectangle 17"/>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70" name="Rectangle 18"/>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71" name="Rectangle 19"/>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72" name="Rectangle 20"/>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3" name="Group 21"/>
          <p:cNvGrpSpPr>
            <a:grpSpLocks/>
          </p:cNvGrpSpPr>
          <p:nvPr userDrawn="1"/>
        </p:nvGrpSpPr>
        <p:grpSpPr bwMode="auto">
          <a:xfrm>
            <a:off x="12469740" y="6203974"/>
            <a:ext cx="988755" cy="182563"/>
            <a:chOff x="6657" y="4103"/>
            <a:chExt cx="527" cy="121"/>
          </a:xfrm>
        </p:grpSpPr>
        <p:sp>
          <p:nvSpPr>
            <p:cNvPr id="1508374" name="Rectangle 22"/>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75" name="Rectangle 23"/>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76" name="Rectangle 24"/>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77" name="Rectangle 25"/>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4" name="Group 26"/>
          <p:cNvGrpSpPr>
            <a:grpSpLocks/>
          </p:cNvGrpSpPr>
          <p:nvPr userDrawn="1"/>
        </p:nvGrpSpPr>
        <p:grpSpPr bwMode="auto">
          <a:xfrm>
            <a:off x="12469740" y="6450015"/>
            <a:ext cx="988755" cy="182563"/>
            <a:chOff x="6657" y="4266"/>
            <a:chExt cx="527" cy="121"/>
          </a:xfrm>
        </p:grpSpPr>
        <p:sp>
          <p:nvSpPr>
            <p:cNvPr id="1508379" name="Rectangle 27"/>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80" name="Rectangle 28"/>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81" name="Rectangle 29"/>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82" name="Rectangle 30"/>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5" name="Group 31"/>
          <p:cNvGrpSpPr>
            <a:grpSpLocks/>
          </p:cNvGrpSpPr>
          <p:nvPr userDrawn="1"/>
        </p:nvGrpSpPr>
        <p:grpSpPr bwMode="auto">
          <a:xfrm>
            <a:off x="12469740" y="5527699"/>
            <a:ext cx="988755" cy="182563"/>
            <a:chOff x="6657" y="3656"/>
            <a:chExt cx="527" cy="121"/>
          </a:xfrm>
        </p:grpSpPr>
        <p:sp>
          <p:nvSpPr>
            <p:cNvPr id="1508384" name="Rectangle 32"/>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85" name="Rectangle 33"/>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86" name="Rectangle 34"/>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87" name="Rectangle 35"/>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6" name="Group 36"/>
          <p:cNvGrpSpPr>
            <a:grpSpLocks/>
          </p:cNvGrpSpPr>
          <p:nvPr userDrawn="1"/>
        </p:nvGrpSpPr>
        <p:grpSpPr bwMode="auto">
          <a:xfrm>
            <a:off x="12469740" y="5957890"/>
            <a:ext cx="988755" cy="182563"/>
            <a:chOff x="6657" y="3941"/>
            <a:chExt cx="527" cy="121"/>
          </a:xfrm>
        </p:grpSpPr>
        <p:sp>
          <p:nvSpPr>
            <p:cNvPr id="1508389" name="Rectangle 37"/>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90" name="Rectangle 38"/>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91" name="Rectangle 39"/>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92" name="Rectangle 40"/>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7" name="Group 41"/>
          <p:cNvGrpSpPr>
            <a:grpSpLocks/>
          </p:cNvGrpSpPr>
          <p:nvPr userDrawn="1"/>
        </p:nvGrpSpPr>
        <p:grpSpPr bwMode="auto">
          <a:xfrm>
            <a:off x="12469740" y="6697665"/>
            <a:ext cx="988755" cy="182563"/>
            <a:chOff x="6657" y="4430"/>
            <a:chExt cx="527" cy="121"/>
          </a:xfrm>
        </p:grpSpPr>
        <p:sp>
          <p:nvSpPr>
            <p:cNvPr id="1508394" name="Rectangle 42"/>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95" name="Rectangle 43"/>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96" name="Rectangle 44"/>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97" name="Rectangle 45"/>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8" name="Group 46"/>
          <p:cNvGrpSpPr>
            <a:grpSpLocks/>
          </p:cNvGrpSpPr>
          <p:nvPr userDrawn="1"/>
        </p:nvGrpSpPr>
        <p:grpSpPr bwMode="auto">
          <a:xfrm>
            <a:off x="12469740" y="5032377"/>
            <a:ext cx="988755" cy="184151"/>
            <a:chOff x="6657" y="3329"/>
            <a:chExt cx="527" cy="122"/>
          </a:xfrm>
        </p:grpSpPr>
        <p:sp>
          <p:nvSpPr>
            <p:cNvPr id="1508399" name="Rectangle 47"/>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400" name="Rectangle 48"/>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401" name="Rectangle 49"/>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402" name="Rectangle 50"/>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9" name="Group 51"/>
          <p:cNvGrpSpPr>
            <a:grpSpLocks/>
          </p:cNvGrpSpPr>
          <p:nvPr userDrawn="1"/>
        </p:nvGrpSpPr>
        <p:grpSpPr bwMode="auto">
          <a:xfrm>
            <a:off x="12469740" y="4600599"/>
            <a:ext cx="988755" cy="182563"/>
            <a:chOff x="6657" y="3043"/>
            <a:chExt cx="527" cy="121"/>
          </a:xfrm>
        </p:grpSpPr>
        <p:sp>
          <p:nvSpPr>
            <p:cNvPr id="1508404" name="Rectangle 52"/>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405" name="Rectangle 53"/>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406" name="Rectangle 54"/>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407" name="Rectangle 55"/>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10" name="Group 56"/>
          <p:cNvGrpSpPr>
            <a:grpSpLocks/>
          </p:cNvGrpSpPr>
          <p:nvPr userDrawn="1"/>
        </p:nvGrpSpPr>
        <p:grpSpPr bwMode="auto">
          <a:xfrm>
            <a:off x="12469740" y="4354515"/>
            <a:ext cx="988755" cy="184151"/>
            <a:chOff x="6657" y="2881"/>
            <a:chExt cx="527" cy="121"/>
          </a:xfrm>
        </p:grpSpPr>
        <p:sp>
          <p:nvSpPr>
            <p:cNvPr id="1508409" name="Rectangle 57"/>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410" name="Rectangle 58"/>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411" name="Rectangle 59"/>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412" name="Rectangle 60"/>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pPr defTabSz="914377"/>
              <a:endParaRPr lang="zh-CN" altLang="en-US">
                <a:solidFill>
                  <a:srgbClr val="000000"/>
                </a:solidFill>
              </a:endParaRPr>
            </a:p>
          </p:txBody>
        </p:sp>
      </p:grpSp>
      <p:sp>
        <p:nvSpPr>
          <p:cNvPr id="1508413" name="Rectangle 61"/>
          <p:cNvSpPr>
            <a:spLocks noChangeArrowheads="1"/>
          </p:cNvSpPr>
          <p:nvPr userDrawn="1"/>
        </p:nvSpPr>
        <p:spPr bwMode="auto">
          <a:xfrm>
            <a:off x="12266596" y="2263775"/>
            <a:ext cx="1401397" cy="2654300"/>
          </a:xfrm>
          <a:prstGeom prst="rect">
            <a:avLst/>
          </a:prstGeom>
          <a:noFill/>
          <a:ln w="9525">
            <a:noFill/>
            <a:miter lim="800000"/>
            <a:headEnd/>
            <a:tailEnd/>
          </a:ln>
          <a:effectLst/>
        </p:spPr>
        <p:txBody>
          <a:bodyPr lIns="87775" tIns="43889" rIns="87775" bIns="43889"/>
          <a:lstStyle/>
          <a:p>
            <a:pPr marL="342789" indent="-342789" defTabSz="91437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a:cs typeface="SimSun" pitchFamily="2" charset="-122"/>
              </a:rPr>
              <a:t>配色参考方案：</a:t>
            </a:r>
          </a:p>
          <a:p>
            <a:pPr marL="342789" indent="-342789" defTabSz="91437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a:cs typeface="SimSun" pitchFamily="2" charset="-122"/>
              </a:rPr>
              <a:t>建议同一页面内不超过四种颜色，以下是９组配色方案，同一页面内只选择一组使用。</a:t>
            </a:r>
          </a:p>
          <a:p>
            <a:pPr marL="342789" indent="-342789" defTabSz="91437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a:cs typeface="SimSun" pitchFamily="2" charset="-122"/>
              </a:rPr>
              <a:t>（仅供参考）</a:t>
            </a:r>
          </a:p>
        </p:txBody>
      </p:sp>
      <p:sp>
        <p:nvSpPr>
          <p:cNvPr id="1508414" name="Rectangle 62"/>
          <p:cNvSpPr>
            <a:spLocks noChangeArrowheads="1"/>
          </p:cNvSpPr>
          <p:nvPr userDrawn="1"/>
        </p:nvSpPr>
        <p:spPr bwMode="auto">
          <a:xfrm>
            <a:off x="12266596" y="-61913"/>
            <a:ext cx="1401397" cy="838201"/>
          </a:xfrm>
          <a:prstGeom prst="rect">
            <a:avLst/>
          </a:prstGeom>
          <a:noFill/>
          <a:ln w="9525">
            <a:noFill/>
            <a:miter lim="800000"/>
            <a:headEnd/>
            <a:tailEnd/>
          </a:ln>
          <a:effectLst/>
        </p:spPr>
        <p:txBody>
          <a:bodyPr lIns="87775" tIns="43889" rIns="87775" bIns="43889"/>
          <a:lstStyle/>
          <a:p>
            <a:pPr marL="342789" indent="-342789" defTabSz="91437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a:cs typeface="SimSun" pitchFamily="2" charset="-122"/>
              </a:rPr>
              <a:t>客户或者合作伙伴的标志放在右上角</a:t>
            </a:r>
            <a:r>
              <a:rPr lang="en-US" altLang="zh-CN" sz="1200" b="0">
                <a:solidFill>
                  <a:srgbClr val="F8F8F8"/>
                </a:solidFill>
                <a:latin typeface="华文细黑" pitchFamily="2" charset="-122"/>
                <a:ea typeface="华文细黑"/>
                <a:cs typeface="SimSun" pitchFamily="2" charset="-122"/>
              </a:rPr>
              <a:t>.</a:t>
            </a:r>
          </a:p>
        </p:txBody>
      </p:sp>
      <p:sp>
        <p:nvSpPr>
          <p:cNvPr id="64" name="Rectangle 19"/>
          <p:cNvSpPr>
            <a:spLocks noGrp="1" noChangeArrowheads="1"/>
          </p:cNvSpPr>
          <p:nvPr>
            <p:ph type="dt" sz="quarter" idx="2"/>
          </p:nvPr>
        </p:nvSpPr>
        <p:spPr bwMode="auto">
          <a:xfrm>
            <a:off x="876086" y="479427"/>
            <a:ext cx="1625179" cy="21544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400">
                <a:latin typeface="+mn-lt"/>
                <a:ea typeface="+mn-ea"/>
              </a:defRPr>
            </a:lvl1pPr>
          </a:lstStyle>
          <a:p>
            <a:pPr defTabSz="914377" fontAlgn="auto">
              <a:spcBef>
                <a:spcPts val="0"/>
              </a:spcBef>
              <a:spcAft>
                <a:spcPts val="0"/>
              </a:spcAft>
              <a:buClrTx/>
              <a:buFont typeface="Wingdings" pitchFamily="2" charset="2"/>
              <a:buNone/>
              <a:defRPr/>
            </a:pPr>
            <a:endParaRPr lang="en-US" altLang="zh-CN" b="0" kern="0" dirty="0">
              <a:solidFill>
                <a:sysClr val="windowText" lastClr="000000"/>
              </a:solidFill>
              <a:latin typeface="FrutigerNext LT Medium"/>
            </a:endParaRPr>
          </a:p>
        </p:txBody>
      </p:sp>
      <p:sp>
        <p:nvSpPr>
          <p:cNvPr id="114" name="Text Box 5"/>
          <p:cNvSpPr txBox="1">
            <a:spLocks noChangeArrowheads="1"/>
          </p:cNvSpPr>
          <p:nvPr userDrawn="1"/>
        </p:nvSpPr>
        <p:spPr bwMode="auto">
          <a:xfrm>
            <a:off x="876075" y="6230939"/>
            <a:ext cx="314927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defTabSz="914377">
              <a:buFont typeface="Wingdings" pitchFamily="2" charset="2"/>
              <a:buNone/>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115" name="Picture 77" descr="Logo"/>
          <p:cNvPicPr>
            <a:picLocks noChangeAspect="1" noChangeArrowheads="1"/>
          </p:cNvPicPr>
          <p:nvPr userDrawn="1"/>
        </p:nvPicPr>
        <p:blipFill>
          <a:blip r:embed="rId3" cstate="email"/>
          <a:srcRect/>
          <a:stretch>
            <a:fillRect/>
          </a:stretch>
        </p:blipFill>
        <p:spPr bwMode="auto">
          <a:xfrm>
            <a:off x="10608103" y="5696825"/>
            <a:ext cx="706255" cy="704851"/>
          </a:xfrm>
          <a:prstGeom prst="rect">
            <a:avLst/>
          </a:prstGeom>
          <a:noFill/>
        </p:spPr>
      </p:pic>
      <p:pic>
        <p:nvPicPr>
          <p:cNvPr id="828420" name="Picture 4"/>
          <p:cNvPicPr>
            <a:picLocks noChangeAspect="1" noChangeArrowheads="1"/>
          </p:cNvPicPr>
          <p:nvPr userDrawn="1"/>
        </p:nvPicPr>
        <p:blipFill>
          <a:blip r:embed="rId4" cstate="email"/>
          <a:srcRect/>
          <a:stretch>
            <a:fillRect/>
          </a:stretch>
        </p:blipFill>
        <p:spPr bwMode="auto">
          <a:xfrm>
            <a:off x="-32165" y="1318988"/>
            <a:ext cx="12224180" cy="3644903"/>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69" name="Freeform 66"/>
          <p:cNvSpPr>
            <a:spLocks/>
          </p:cNvSpPr>
          <p:nvPr userDrawn="1"/>
        </p:nvSpPr>
        <p:spPr bwMode="auto">
          <a:xfrm>
            <a:off x="8830829" y="1321970"/>
            <a:ext cx="1528840" cy="3627405"/>
          </a:xfrm>
          <a:custGeom>
            <a:avLst/>
            <a:gdLst>
              <a:gd name="T0" fmla="*/ 1140 w 1140"/>
              <a:gd name="T1" fmla="*/ 0 h 2400"/>
              <a:gd name="T2" fmla="*/ 660 w 1140"/>
              <a:gd name="T3" fmla="*/ 0 h 2400"/>
              <a:gd name="T4" fmla="*/ 0 w 1140"/>
              <a:gd name="T5" fmla="*/ 2400 h 2400"/>
              <a:gd name="T6" fmla="*/ 294 w 1140"/>
              <a:gd name="T7" fmla="*/ 2400 h 2400"/>
              <a:gd name="T8" fmla="*/ 1140 w 1140"/>
              <a:gd name="T9" fmla="*/ 0 h 2400"/>
            </a:gdLst>
            <a:ahLst/>
            <a:cxnLst>
              <a:cxn ang="0">
                <a:pos x="T0" y="T1"/>
              </a:cxn>
              <a:cxn ang="0">
                <a:pos x="T2" y="T3"/>
              </a:cxn>
              <a:cxn ang="0">
                <a:pos x="T4" y="T5"/>
              </a:cxn>
              <a:cxn ang="0">
                <a:pos x="T6" y="T7"/>
              </a:cxn>
              <a:cxn ang="0">
                <a:pos x="T8" y="T9"/>
              </a:cxn>
            </a:cxnLst>
            <a:rect l="0" t="0" r="r" b="b"/>
            <a:pathLst>
              <a:path w="1140" h="2400">
                <a:moveTo>
                  <a:pt x="1140" y="0"/>
                </a:moveTo>
                <a:cubicBezTo>
                  <a:pt x="1140" y="0"/>
                  <a:pt x="900" y="0"/>
                  <a:pt x="660" y="0"/>
                </a:cubicBezTo>
                <a:cubicBezTo>
                  <a:pt x="594" y="966"/>
                  <a:pt x="0" y="2400"/>
                  <a:pt x="0" y="2400"/>
                </a:cubicBezTo>
                <a:lnTo>
                  <a:pt x="294" y="2400"/>
                </a:lnTo>
                <a:cubicBezTo>
                  <a:pt x="294" y="2400"/>
                  <a:pt x="636" y="720"/>
                  <a:pt x="1140" y="0"/>
                </a:cubicBezTo>
                <a:close/>
              </a:path>
            </a:pathLst>
          </a:custGeom>
          <a:solidFill>
            <a:srgbClr val="FFFFFF">
              <a:alpha val="30000"/>
            </a:srgbClr>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179" tIns="39591" rIns="79179" bIns="39591">
            <a:noAutofit/>
          </a:bodyPr>
          <a:lstStyle/>
          <a:p>
            <a:pPr defTabSz="914377">
              <a:buClrTx/>
              <a:buFontTx/>
              <a:buNone/>
            </a:pPr>
            <a:endParaRPr lang="en-US" b="0" dirty="0">
              <a:solidFill>
                <a:srgbClr val="000000"/>
              </a:solidFill>
              <a:latin typeface="Calibri" pitchFamily="34" charset="0"/>
              <a:ea typeface="宋体" charset="-122"/>
            </a:endParaRPr>
          </a:p>
        </p:txBody>
      </p:sp>
    </p:spTree>
    <p:extLst>
      <p:ext uri="{BB962C8B-B14F-4D97-AF65-F5344CB8AC3E}">
        <p14:creationId xmlns:p14="http://schemas.microsoft.com/office/powerpoint/2010/main" val="1432339051"/>
      </p:ext>
    </p:extLst>
  </p:cSld>
  <p:clrMapOvr>
    <a:masterClrMapping/>
  </p:clrMapOvr>
  <p:transition>
    <p:cut/>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111" name="Text Box 7"/>
          <p:cNvSpPr txBox="1">
            <a:spLocks noChangeArrowheads="1"/>
          </p:cNvSpPr>
          <p:nvPr userDrawn="1"/>
        </p:nvSpPr>
        <p:spPr bwMode="auto">
          <a:xfrm>
            <a:off x="9852642" y="4144984"/>
            <a:ext cx="1470659" cy="276999"/>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defTabSz="914377">
              <a:buFont typeface="Wingdings" pitchFamily="2" charset="2"/>
              <a:buNone/>
              <a:defRPr/>
            </a:pPr>
            <a:r>
              <a:rPr lang="en-US" altLang="zh-CN" sz="1200" dirty="0" smtClean="0">
                <a:solidFill>
                  <a:srgbClr val="FFFFFF"/>
                </a:solidFill>
                <a:latin typeface="FrutigerNext LT Bold" pitchFamily="34" charset="0"/>
                <a:ea typeface="MS PGothic" pitchFamily="34" charset="-128"/>
              </a:rPr>
              <a:t>www.huawei.com</a:t>
            </a:r>
          </a:p>
        </p:txBody>
      </p:sp>
      <p:sp>
        <p:nvSpPr>
          <p:cNvPr id="68" name="Rectangle 86"/>
          <p:cNvSpPr>
            <a:spLocks noChangeArrowheads="1"/>
          </p:cNvSpPr>
          <p:nvPr userDrawn="1"/>
        </p:nvSpPr>
        <p:spPr bwMode="auto">
          <a:xfrm>
            <a:off x="10401769" y="5527678"/>
            <a:ext cx="955427" cy="998539"/>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7"/>
            <a:endParaRPr lang="zh-CN" altLang="en-US">
              <a:solidFill>
                <a:srgbClr val="000000"/>
              </a:solidFill>
            </a:endParaRPr>
          </a:p>
        </p:txBody>
      </p:sp>
      <p:sp>
        <p:nvSpPr>
          <p:cNvPr id="1508364" name="Rectangle 12"/>
          <p:cNvSpPr>
            <a:spLocks noGrp="1" noChangeArrowheads="1"/>
          </p:cNvSpPr>
          <p:nvPr>
            <p:ph type="ctrTitle"/>
          </p:nvPr>
        </p:nvSpPr>
        <p:spPr>
          <a:xfrm>
            <a:off x="896707" y="2130450"/>
            <a:ext cx="7348212" cy="1470025"/>
          </a:xfrm>
        </p:spPr>
        <p:txBody>
          <a:bodyPr/>
          <a:lstStyle>
            <a:lvl1pPr>
              <a:defRPr sz="3999">
                <a:solidFill>
                  <a:schemeClr val="bg1"/>
                </a:solidFill>
                <a:effectLst>
                  <a:outerShdw blurRad="50800" dist="38100" dir="2700000" algn="tl" rotWithShape="0">
                    <a:prstClr val="black">
                      <a:alpha val="40000"/>
                    </a:prstClr>
                  </a:outerShdw>
                </a:effectLst>
              </a:defRPr>
            </a:lvl1pPr>
          </a:lstStyle>
          <a:p>
            <a:r>
              <a:rPr lang="zh-CN" altLang="en-US" dirty="0" smtClean="0"/>
              <a:t>单击此处编辑母版标题样式</a:t>
            </a:r>
            <a:endParaRPr lang="zh-CN" altLang="en-US" dirty="0"/>
          </a:p>
        </p:txBody>
      </p:sp>
      <p:sp>
        <p:nvSpPr>
          <p:cNvPr id="1508365" name="Rectangle 13"/>
          <p:cNvSpPr>
            <a:spLocks noGrp="1" noChangeArrowheads="1"/>
          </p:cNvSpPr>
          <p:nvPr>
            <p:ph type="subTitle" idx="1"/>
          </p:nvPr>
        </p:nvSpPr>
        <p:spPr>
          <a:xfrm>
            <a:off x="896708" y="4108451"/>
            <a:ext cx="7346624" cy="533400"/>
          </a:xfrm>
        </p:spPr>
        <p:txBody>
          <a:bodyPr anchor="ctr"/>
          <a:lstStyle>
            <a:lvl1pPr marL="0" indent="0">
              <a:buFontTx/>
              <a:buNone/>
              <a:defRPr>
                <a:solidFill>
                  <a:schemeClr val="bg1"/>
                </a:solidFill>
                <a:effectLst>
                  <a:outerShdw blurRad="50800" dist="38100" dir="2700000" algn="tl" rotWithShape="0">
                    <a:prstClr val="black">
                      <a:alpha val="40000"/>
                    </a:prstClr>
                  </a:outerShdw>
                </a:effectLst>
              </a:defRPr>
            </a:lvl1pPr>
          </a:lstStyle>
          <a:p>
            <a:r>
              <a:rPr lang="zh-CN" altLang="en-US" smtClean="0"/>
              <a:t>单击此处编辑母版副标题样式</a:t>
            </a:r>
            <a:endParaRPr lang="zh-CN" altLang="en-US"/>
          </a:p>
        </p:txBody>
      </p:sp>
      <p:sp>
        <p:nvSpPr>
          <p:cNvPr id="1508366" name="Rectangle 14"/>
          <p:cNvSpPr>
            <a:spLocks noChangeArrowheads="1"/>
          </p:cNvSpPr>
          <p:nvPr userDrawn="1"/>
        </p:nvSpPr>
        <p:spPr bwMode="auto">
          <a:xfrm>
            <a:off x="-2459984" y="528639"/>
            <a:ext cx="2459984" cy="5307012"/>
          </a:xfrm>
          <a:prstGeom prst="rect">
            <a:avLst/>
          </a:prstGeom>
          <a:noFill/>
          <a:ln w="9525">
            <a:noFill/>
            <a:miter lim="800000"/>
            <a:headEnd/>
            <a:tailEnd/>
          </a:ln>
          <a:effectLst/>
        </p:spPr>
        <p:txBody>
          <a:bodyPr lIns="87775" tIns="43889" rIns="87775" bIns="43889"/>
          <a:lstStyle/>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英文标题</a:t>
            </a:r>
            <a:r>
              <a:rPr lang="en-US" altLang="zh-CN" sz="1200" b="0" dirty="0">
                <a:solidFill>
                  <a:srgbClr val="F8F8F8"/>
                </a:solidFill>
                <a:ea typeface="华文细黑"/>
                <a:cs typeface="SimSun" pitchFamily="2" charset="-122"/>
              </a:rPr>
              <a:t>:32-35pt  </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颜色</a:t>
            </a:r>
            <a:r>
              <a:rPr lang="en-US" altLang="zh-CN" sz="1200" b="0" dirty="0">
                <a:solidFill>
                  <a:srgbClr val="F8F8F8"/>
                </a:solidFill>
                <a:ea typeface="华文细黑"/>
                <a:cs typeface="SimSun" pitchFamily="2" charset="-122"/>
              </a:rPr>
              <a:t>: R153 G0 B0</a:t>
            </a:r>
          </a:p>
          <a:p>
            <a:pPr marL="342789" indent="-342789" algn="r" defTabSz="914377">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a:cs typeface="SimSun" pitchFamily="2" charset="-122"/>
              </a:rPr>
              <a:t>内部使用字体 </a:t>
            </a:r>
            <a:r>
              <a:rPr lang="en-US" altLang="zh-CN" sz="1200" b="0" dirty="0">
                <a:solidFill>
                  <a:srgbClr val="F8F8F8"/>
                </a:solidFill>
                <a:latin typeface="FrutigerNext LT Medium" pitchFamily="34" charset="0"/>
                <a:ea typeface="华文细黑"/>
                <a:cs typeface="SimSun" pitchFamily="2" charset="-122"/>
              </a:rPr>
              <a:t>:</a:t>
            </a:r>
          </a:p>
          <a:p>
            <a:pPr marL="342789" indent="-342789" algn="r" defTabSz="914377">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a:cs typeface="SimSun" pitchFamily="2" charset="-122"/>
              </a:rPr>
              <a:t>FrutigerNext</a:t>
            </a:r>
            <a:r>
              <a:rPr lang="en-US" altLang="zh-CN" sz="1200" b="0" dirty="0">
                <a:solidFill>
                  <a:srgbClr val="F8F8F8"/>
                </a:solidFill>
                <a:latin typeface="FrutigerNext LT Medium" pitchFamily="34" charset="0"/>
                <a:ea typeface="华文细黑"/>
                <a:cs typeface="SimSun" pitchFamily="2" charset="-122"/>
              </a:rPr>
              <a:t> LT Medium</a:t>
            </a:r>
          </a:p>
          <a:p>
            <a:pPr marL="342789" indent="-342789" algn="r" defTabSz="914377">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a:cs typeface="SimSun" pitchFamily="2" charset="-122"/>
              </a:rPr>
              <a:t>外部使用字体 </a:t>
            </a:r>
            <a:r>
              <a:rPr lang="en-US" altLang="zh-CN" sz="1200" b="0" dirty="0">
                <a:solidFill>
                  <a:srgbClr val="F8F8F8"/>
                </a:solidFill>
                <a:latin typeface="FrutigerNext LT Medium" pitchFamily="34" charset="0"/>
                <a:ea typeface="华文细黑"/>
                <a:cs typeface="SimSun" pitchFamily="2" charset="-122"/>
              </a:rPr>
              <a:t>: Arial</a:t>
            </a:r>
          </a:p>
          <a:p>
            <a:pPr marL="342789" indent="-342789" algn="r" defTabSz="914377">
              <a:lnSpc>
                <a:spcPct val="75000"/>
              </a:lnSpc>
              <a:spcBef>
                <a:spcPct val="20000"/>
              </a:spcBef>
              <a:buClr>
                <a:srgbClr val="990000"/>
              </a:buClr>
              <a:buFontTx/>
              <a:buNone/>
            </a:pPr>
            <a:endParaRPr lang="en-US" altLang="zh-CN" sz="1200" b="0" dirty="0">
              <a:solidFill>
                <a:srgbClr val="F8F8F8"/>
              </a:solidFill>
              <a:ea typeface="华文细黑"/>
              <a:cs typeface="SimSun" pitchFamily="2" charset="-122"/>
            </a:endParaRP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中文标题</a:t>
            </a:r>
            <a:r>
              <a:rPr lang="en-US" altLang="zh-CN" sz="1200" b="0" dirty="0">
                <a:solidFill>
                  <a:srgbClr val="F8F8F8"/>
                </a:solidFill>
                <a:ea typeface="华文细黑"/>
                <a:cs typeface="SimSun" pitchFamily="2" charset="-122"/>
              </a:rPr>
              <a:t>:30-32pt  </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颜色</a:t>
            </a:r>
            <a:r>
              <a:rPr lang="en-US" altLang="zh-CN" sz="1200" b="0" dirty="0">
                <a:solidFill>
                  <a:srgbClr val="F8F8F8"/>
                </a:solidFill>
                <a:ea typeface="华文细黑"/>
                <a:cs typeface="SimSun" pitchFamily="2" charset="-122"/>
              </a:rPr>
              <a:t>: R153 G0 B0</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字体</a:t>
            </a:r>
            <a:r>
              <a:rPr lang="en-US" altLang="zh-CN" sz="1200" b="0" dirty="0">
                <a:solidFill>
                  <a:srgbClr val="F8F8F8"/>
                </a:solidFill>
                <a:ea typeface="华文细黑"/>
                <a:cs typeface="SimSun" pitchFamily="2" charset="-122"/>
              </a:rPr>
              <a:t>:</a:t>
            </a:r>
            <a:r>
              <a:rPr lang="zh-CN" altLang="en-US" sz="1200" b="0" dirty="0">
                <a:solidFill>
                  <a:srgbClr val="F8F8F8"/>
                </a:solidFill>
                <a:ea typeface="华文细黑"/>
                <a:cs typeface="SimSun" pitchFamily="2" charset="-122"/>
              </a:rPr>
              <a:t>黑体</a:t>
            </a:r>
          </a:p>
          <a:p>
            <a:pPr marL="342789" indent="-342789" algn="r" defTabSz="914377">
              <a:lnSpc>
                <a:spcPct val="125000"/>
              </a:lnSpc>
              <a:spcBef>
                <a:spcPct val="20000"/>
              </a:spcBef>
              <a:buClr>
                <a:srgbClr val="990000"/>
              </a:buClr>
              <a:buFontTx/>
              <a:buNone/>
            </a:pPr>
            <a:endParaRPr lang="zh-CN" altLang="en-US" sz="1200" b="0" dirty="0">
              <a:solidFill>
                <a:srgbClr val="F8F8F8"/>
              </a:solidFill>
              <a:ea typeface="华文细黑"/>
              <a:cs typeface="SimSun" pitchFamily="2" charset="-122"/>
            </a:endParaRPr>
          </a:p>
          <a:p>
            <a:pPr marL="342789" indent="-342789" algn="r" defTabSz="914377">
              <a:lnSpc>
                <a:spcPct val="125000"/>
              </a:lnSpc>
              <a:spcBef>
                <a:spcPct val="20000"/>
              </a:spcBef>
              <a:buClr>
                <a:srgbClr val="990000"/>
              </a:buClr>
              <a:buFontTx/>
              <a:buNone/>
            </a:pPr>
            <a:endParaRPr lang="zh-CN" altLang="en-US" sz="1200" b="0" dirty="0">
              <a:solidFill>
                <a:srgbClr val="F8F8F8"/>
              </a:solidFill>
              <a:ea typeface="华文细黑"/>
              <a:cs typeface="SimSun" pitchFamily="2" charset="-122"/>
            </a:endParaRPr>
          </a:p>
          <a:p>
            <a:pPr marL="342789" indent="-342789" algn="r" defTabSz="914377">
              <a:lnSpc>
                <a:spcPct val="125000"/>
              </a:lnSpc>
              <a:spcBef>
                <a:spcPct val="20000"/>
              </a:spcBef>
              <a:buClr>
                <a:srgbClr val="990000"/>
              </a:buClr>
              <a:buFontTx/>
              <a:buNone/>
            </a:pPr>
            <a:endParaRPr lang="zh-CN" altLang="en-US" sz="1200" b="0" dirty="0">
              <a:solidFill>
                <a:srgbClr val="F8F8F8"/>
              </a:solidFill>
              <a:ea typeface="华文细黑"/>
              <a:cs typeface="SimSun" pitchFamily="2" charset="-122"/>
            </a:endParaRP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英文正文</a:t>
            </a:r>
            <a:r>
              <a:rPr lang="en-US" altLang="zh-CN" sz="1200" b="0" dirty="0">
                <a:solidFill>
                  <a:srgbClr val="F8F8F8"/>
                </a:solidFill>
                <a:ea typeface="华文细黑"/>
                <a:cs typeface="SimSun" pitchFamily="2" charset="-122"/>
              </a:rPr>
              <a:t>:20-22pt</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子目录 </a:t>
            </a:r>
            <a:r>
              <a:rPr lang="en-US" altLang="zh-CN" sz="1200" b="0" dirty="0">
                <a:solidFill>
                  <a:srgbClr val="F8F8F8"/>
                </a:solidFill>
                <a:ea typeface="华文细黑"/>
                <a:cs typeface="SimSun" pitchFamily="2" charset="-122"/>
              </a:rPr>
              <a:t>(2-5</a:t>
            </a:r>
            <a:r>
              <a:rPr lang="zh-CN" altLang="en-US" sz="1200" b="0" dirty="0">
                <a:solidFill>
                  <a:srgbClr val="F8F8F8"/>
                </a:solidFill>
                <a:ea typeface="华文细黑"/>
                <a:cs typeface="SimSun" pitchFamily="2" charset="-122"/>
              </a:rPr>
              <a:t>级</a:t>
            </a:r>
            <a:r>
              <a:rPr lang="en-US" altLang="zh-CN" sz="1200" b="0" dirty="0">
                <a:solidFill>
                  <a:srgbClr val="F8F8F8"/>
                </a:solidFill>
                <a:ea typeface="华文细黑"/>
                <a:cs typeface="SimSun" pitchFamily="2" charset="-122"/>
              </a:rPr>
              <a:t>) :18pt  </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颜色</a:t>
            </a:r>
            <a:r>
              <a:rPr lang="en-US" altLang="zh-CN" sz="1200" b="0" dirty="0">
                <a:solidFill>
                  <a:srgbClr val="F8F8F8"/>
                </a:solidFill>
                <a:ea typeface="华文细黑"/>
                <a:cs typeface="SimSun" pitchFamily="2" charset="-122"/>
              </a:rPr>
              <a:t>:</a:t>
            </a:r>
            <a:r>
              <a:rPr lang="zh-CN" altLang="en-US" sz="1200" b="0" dirty="0">
                <a:solidFill>
                  <a:srgbClr val="F8F8F8"/>
                </a:solidFill>
                <a:ea typeface="华文细黑"/>
                <a:cs typeface="SimSun" pitchFamily="2" charset="-122"/>
              </a:rPr>
              <a:t>黑色</a:t>
            </a:r>
          </a:p>
          <a:p>
            <a:pPr marL="342789" indent="-342789" algn="r" defTabSz="914377">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a:cs typeface="SimSun" pitchFamily="2" charset="-122"/>
              </a:rPr>
              <a:t>内部使用字体 </a:t>
            </a:r>
            <a:r>
              <a:rPr lang="en-US" altLang="zh-CN" sz="1200" b="0" dirty="0">
                <a:solidFill>
                  <a:srgbClr val="F8F8F8"/>
                </a:solidFill>
                <a:latin typeface="FrutigerNext LT Medium" pitchFamily="34" charset="0"/>
                <a:ea typeface="华文细黑"/>
                <a:cs typeface="SimSun" pitchFamily="2" charset="-122"/>
              </a:rPr>
              <a:t>:</a:t>
            </a:r>
          </a:p>
          <a:p>
            <a:pPr marL="342789" indent="-342789" algn="r" defTabSz="914377">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a:cs typeface="SimSun" pitchFamily="2" charset="-122"/>
              </a:rPr>
              <a:t>FrutigerNext</a:t>
            </a:r>
            <a:r>
              <a:rPr lang="en-US" altLang="zh-CN" sz="1200" b="0" dirty="0">
                <a:solidFill>
                  <a:srgbClr val="F8F8F8"/>
                </a:solidFill>
                <a:latin typeface="FrutigerNext LT Medium" pitchFamily="34" charset="0"/>
                <a:ea typeface="华文细黑"/>
                <a:cs typeface="SimSun" pitchFamily="2" charset="-122"/>
              </a:rPr>
              <a:t> LT Regular</a:t>
            </a:r>
          </a:p>
          <a:p>
            <a:pPr marL="342789" indent="-342789" algn="r" defTabSz="914377">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a:cs typeface="SimSun" pitchFamily="2" charset="-122"/>
              </a:rPr>
              <a:t>外部使用字体 </a:t>
            </a:r>
            <a:r>
              <a:rPr lang="en-US" altLang="zh-CN" sz="1200" b="0" dirty="0">
                <a:solidFill>
                  <a:srgbClr val="F8F8F8"/>
                </a:solidFill>
                <a:latin typeface="FrutigerNext LT Medium" pitchFamily="34" charset="0"/>
                <a:ea typeface="华文细黑"/>
                <a:cs typeface="SimSun" pitchFamily="2" charset="-122"/>
              </a:rPr>
              <a:t>: Arial</a:t>
            </a:r>
          </a:p>
          <a:p>
            <a:pPr marL="342789" indent="-342789" algn="r" defTabSz="914377">
              <a:lnSpc>
                <a:spcPct val="75000"/>
              </a:lnSpc>
              <a:spcBef>
                <a:spcPct val="20000"/>
              </a:spcBef>
              <a:buClr>
                <a:srgbClr val="990000"/>
              </a:buClr>
              <a:buFontTx/>
              <a:buNone/>
            </a:pPr>
            <a:endParaRPr lang="en-US" altLang="zh-CN" sz="1200" b="0" dirty="0">
              <a:solidFill>
                <a:srgbClr val="F8F8F8"/>
              </a:solidFill>
              <a:ea typeface="华文细黑"/>
              <a:cs typeface="SimSun" pitchFamily="2" charset="-122"/>
            </a:endParaRP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中文正文</a:t>
            </a:r>
            <a:r>
              <a:rPr lang="en-US" altLang="zh-CN" sz="1200" b="0" dirty="0">
                <a:solidFill>
                  <a:srgbClr val="F8F8F8"/>
                </a:solidFill>
                <a:ea typeface="华文细黑"/>
                <a:cs typeface="SimSun" pitchFamily="2" charset="-122"/>
              </a:rPr>
              <a:t>:18-20pt</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子目录</a:t>
            </a:r>
            <a:r>
              <a:rPr lang="en-US" altLang="zh-CN" sz="1200" b="0" dirty="0">
                <a:solidFill>
                  <a:srgbClr val="F8F8F8"/>
                </a:solidFill>
                <a:ea typeface="华文细黑"/>
                <a:cs typeface="SimSun" pitchFamily="2" charset="-122"/>
              </a:rPr>
              <a:t>(2-5</a:t>
            </a:r>
            <a:r>
              <a:rPr lang="zh-CN" altLang="en-US" sz="1200" b="0" dirty="0">
                <a:solidFill>
                  <a:srgbClr val="F8F8F8"/>
                </a:solidFill>
                <a:ea typeface="华文细黑"/>
                <a:cs typeface="SimSun" pitchFamily="2" charset="-122"/>
              </a:rPr>
              <a:t>级</a:t>
            </a:r>
            <a:r>
              <a:rPr lang="en-US" altLang="zh-CN" sz="1200" b="0" dirty="0">
                <a:solidFill>
                  <a:srgbClr val="F8F8F8"/>
                </a:solidFill>
                <a:ea typeface="华文细黑"/>
                <a:cs typeface="SimSun" pitchFamily="2" charset="-122"/>
              </a:rPr>
              <a:t>):18pt </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颜色</a:t>
            </a:r>
            <a:r>
              <a:rPr lang="en-US" altLang="zh-CN" sz="1200" b="0" dirty="0">
                <a:solidFill>
                  <a:srgbClr val="F8F8F8"/>
                </a:solidFill>
                <a:ea typeface="华文细黑"/>
                <a:cs typeface="SimSun" pitchFamily="2" charset="-122"/>
              </a:rPr>
              <a:t>:</a:t>
            </a:r>
            <a:r>
              <a:rPr lang="zh-CN" altLang="en-US" sz="1200" b="0" dirty="0">
                <a:solidFill>
                  <a:srgbClr val="F8F8F8"/>
                </a:solidFill>
                <a:ea typeface="华文细黑"/>
                <a:cs typeface="SimSun" pitchFamily="2" charset="-122"/>
              </a:rPr>
              <a:t>黑色</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字体</a:t>
            </a:r>
            <a:r>
              <a:rPr lang="en-US" altLang="zh-CN" sz="1200" b="0" dirty="0">
                <a:solidFill>
                  <a:srgbClr val="F8F8F8"/>
                </a:solidFill>
                <a:ea typeface="华文细黑"/>
                <a:cs typeface="SimSun" pitchFamily="2" charset="-122"/>
              </a:rPr>
              <a:t>:</a:t>
            </a:r>
            <a:r>
              <a:rPr lang="zh-CN" altLang="en-US" sz="1200" b="0" dirty="0">
                <a:solidFill>
                  <a:srgbClr val="F8F8F8"/>
                </a:solidFill>
                <a:ea typeface="华文细黑"/>
                <a:cs typeface="SimSun" pitchFamily="2" charset="-122"/>
              </a:rPr>
              <a:t>细黑体 </a:t>
            </a:r>
            <a:endParaRPr lang="zh-CN" altLang="en-US" sz="1200" b="0" dirty="0">
              <a:solidFill>
                <a:srgbClr val="080808"/>
              </a:solidFill>
              <a:ea typeface="华文细黑"/>
              <a:cs typeface="SimSun" pitchFamily="2" charset="-122"/>
            </a:endParaRPr>
          </a:p>
        </p:txBody>
      </p:sp>
      <p:sp>
        <p:nvSpPr>
          <p:cNvPr id="1508367" name="Rectangle 15"/>
          <p:cNvSpPr>
            <a:spLocks noChangeArrowheads="1"/>
          </p:cNvSpPr>
          <p:nvPr userDrawn="1"/>
        </p:nvSpPr>
        <p:spPr bwMode="auto">
          <a:xfrm>
            <a:off x="12358657" y="5444718"/>
            <a:ext cx="1226819" cy="323125"/>
          </a:xfrm>
          <a:prstGeom prst="rect">
            <a:avLst/>
          </a:prstGeom>
          <a:solidFill>
            <a:srgbClr val="F8F8F8"/>
          </a:solidFill>
          <a:ln w="9525" algn="ctr">
            <a:noFill/>
            <a:miter lim="800000"/>
            <a:headEnd/>
            <a:tailEnd/>
          </a:ln>
          <a:effectLst/>
        </p:spPr>
        <p:txBody>
          <a:bodyPr lIns="91401" tIns="45700" rIns="91401" bIns="45700" anchor="ctr">
            <a:spAutoFit/>
          </a:bodyPr>
          <a:lstStyle/>
          <a:p>
            <a:pPr algn="ctr" defTabSz="877603" eaLnBrk="0" hangingPunct="0">
              <a:buClrTx/>
              <a:buFontTx/>
              <a:buNone/>
            </a:pPr>
            <a:endParaRPr lang="zh-CN" altLang="zh-CN" sz="1500" b="0">
              <a:solidFill>
                <a:srgbClr val="000000"/>
              </a:solidFill>
              <a:latin typeface="FrutigerNext LT Regular"/>
              <a:ea typeface="MS PGothic" pitchFamily="34" charset="-128"/>
            </a:endParaRPr>
          </a:p>
        </p:txBody>
      </p:sp>
      <p:grpSp>
        <p:nvGrpSpPr>
          <p:cNvPr id="2" name="Group 16"/>
          <p:cNvGrpSpPr>
            <a:grpSpLocks/>
          </p:cNvGrpSpPr>
          <p:nvPr userDrawn="1"/>
        </p:nvGrpSpPr>
        <p:grpSpPr bwMode="auto">
          <a:xfrm>
            <a:off x="12469740" y="5278440"/>
            <a:ext cx="988755" cy="184151"/>
            <a:chOff x="6657" y="3492"/>
            <a:chExt cx="527" cy="121"/>
          </a:xfrm>
        </p:grpSpPr>
        <p:sp>
          <p:nvSpPr>
            <p:cNvPr id="1508369" name="Rectangle 17"/>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70" name="Rectangle 18"/>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71" name="Rectangle 19"/>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72" name="Rectangle 20"/>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3" name="Group 21"/>
          <p:cNvGrpSpPr>
            <a:grpSpLocks/>
          </p:cNvGrpSpPr>
          <p:nvPr userDrawn="1"/>
        </p:nvGrpSpPr>
        <p:grpSpPr bwMode="auto">
          <a:xfrm>
            <a:off x="12469740" y="6203974"/>
            <a:ext cx="988755" cy="182563"/>
            <a:chOff x="6657" y="4103"/>
            <a:chExt cx="527" cy="121"/>
          </a:xfrm>
        </p:grpSpPr>
        <p:sp>
          <p:nvSpPr>
            <p:cNvPr id="1508374" name="Rectangle 22"/>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75" name="Rectangle 23"/>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76" name="Rectangle 24"/>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77" name="Rectangle 25"/>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4" name="Group 26"/>
          <p:cNvGrpSpPr>
            <a:grpSpLocks/>
          </p:cNvGrpSpPr>
          <p:nvPr userDrawn="1"/>
        </p:nvGrpSpPr>
        <p:grpSpPr bwMode="auto">
          <a:xfrm>
            <a:off x="12469740" y="6450015"/>
            <a:ext cx="988755" cy="182563"/>
            <a:chOff x="6657" y="4266"/>
            <a:chExt cx="527" cy="121"/>
          </a:xfrm>
        </p:grpSpPr>
        <p:sp>
          <p:nvSpPr>
            <p:cNvPr id="1508379" name="Rectangle 27"/>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80" name="Rectangle 28"/>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81" name="Rectangle 29"/>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82" name="Rectangle 30"/>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5" name="Group 31"/>
          <p:cNvGrpSpPr>
            <a:grpSpLocks/>
          </p:cNvGrpSpPr>
          <p:nvPr userDrawn="1"/>
        </p:nvGrpSpPr>
        <p:grpSpPr bwMode="auto">
          <a:xfrm>
            <a:off x="12469740" y="5527699"/>
            <a:ext cx="988755" cy="182563"/>
            <a:chOff x="6657" y="3656"/>
            <a:chExt cx="527" cy="121"/>
          </a:xfrm>
        </p:grpSpPr>
        <p:sp>
          <p:nvSpPr>
            <p:cNvPr id="1508384" name="Rectangle 32"/>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85" name="Rectangle 33"/>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86" name="Rectangle 34"/>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87" name="Rectangle 35"/>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6" name="Group 36"/>
          <p:cNvGrpSpPr>
            <a:grpSpLocks/>
          </p:cNvGrpSpPr>
          <p:nvPr userDrawn="1"/>
        </p:nvGrpSpPr>
        <p:grpSpPr bwMode="auto">
          <a:xfrm>
            <a:off x="12469740" y="5957890"/>
            <a:ext cx="988755" cy="182563"/>
            <a:chOff x="6657" y="3941"/>
            <a:chExt cx="527" cy="121"/>
          </a:xfrm>
        </p:grpSpPr>
        <p:sp>
          <p:nvSpPr>
            <p:cNvPr id="1508389" name="Rectangle 37"/>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90" name="Rectangle 38"/>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91" name="Rectangle 39"/>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92" name="Rectangle 40"/>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7" name="Group 41"/>
          <p:cNvGrpSpPr>
            <a:grpSpLocks/>
          </p:cNvGrpSpPr>
          <p:nvPr userDrawn="1"/>
        </p:nvGrpSpPr>
        <p:grpSpPr bwMode="auto">
          <a:xfrm>
            <a:off x="12469740" y="6697665"/>
            <a:ext cx="988755" cy="182563"/>
            <a:chOff x="6657" y="4430"/>
            <a:chExt cx="527" cy="121"/>
          </a:xfrm>
        </p:grpSpPr>
        <p:sp>
          <p:nvSpPr>
            <p:cNvPr id="1508394" name="Rectangle 42"/>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95" name="Rectangle 43"/>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96" name="Rectangle 44"/>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397" name="Rectangle 45"/>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8" name="Group 46"/>
          <p:cNvGrpSpPr>
            <a:grpSpLocks/>
          </p:cNvGrpSpPr>
          <p:nvPr userDrawn="1"/>
        </p:nvGrpSpPr>
        <p:grpSpPr bwMode="auto">
          <a:xfrm>
            <a:off x="12469740" y="5032377"/>
            <a:ext cx="988755" cy="184151"/>
            <a:chOff x="6657" y="3329"/>
            <a:chExt cx="527" cy="122"/>
          </a:xfrm>
        </p:grpSpPr>
        <p:sp>
          <p:nvSpPr>
            <p:cNvPr id="1508399" name="Rectangle 47"/>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400" name="Rectangle 48"/>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401" name="Rectangle 49"/>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402" name="Rectangle 50"/>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9" name="Group 51"/>
          <p:cNvGrpSpPr>
            <a:grpSpLocks/>
          </p:cNvGrpSpPr>
          <p:nvPr userDrawn="1"/>
        </p:nvGrpSpPr>
        <p:grpSpPr bwMode="auto">
          <a:xfrm>
            <a:off x="12469740" y="4600599"/>
            <a:ext cx="988755" cy="182563"/>
            <a:chOff x="6657" y="3043"/>
            <a:chExt cx="527" cy="121"/>
          </a:xfrm>
        </p:grpSpPr>
        <p:sp>
          <p:nvSpPr>
            <p:cNvPr id="1508404" name="Rectangle 52"/>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405" name="Rectangle 53"/>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406" name="Rectangle 54"/>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407" name="Rectangle 55"/>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10" name="Group 56"/>
          <p:cNvGrpSpPr>
            <a:grpSpLocks/>
          </p:cNvGrpSpPr>
          <p:nvPr userDrawn="1"/>
        </p:nvGrpSpPr>
        <p:grpSpPr bwMode="auto">
          <a:xfrm>
            <a:off x="12469740" y="4354515"/>
            <a:ext cx="988755" cy="184151"/>
            <a:chOff x="6657" y="2881"/>
            <a:chExt cx="527" cy="121"/>
          </a:xfrm>
        </p:grpSpPr>
        <p:sp>
          <p:nvSpPr>
            <p:cNvPr id="1508409" name="Rectangle 57"/>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410" name="Rectangle 58"/>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411" name="Rectangle 59"/>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defTabSz="914377"/>
              <a:endParaRPr lang="zh-CN" altLang="en-US">
                <a:solidFill>
                  <a:srgbClr val="000000"/>
                </a:solidFill>
              </a:endParaRPr>
            </a:p>
          </p:txBody>
        </p:sp>
        <p:sp>
          <p:nvSpPr>
            <p:cNvPr id="1508412" name="Rectangle 60"/>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pPr defTabSz="914377"/>
              <a:endParaRPr lang="zh-CN" altLang="en-US">
                <a:solidFill>
                  <a:srgbClr val="000000"/>
                </a:solidFill>
              </a:endParaRPr>
            </a:p>
          </p:txBody>
        </p:sp>
      </p:grpSp>
      <p:sp>
        <p:nvSpPr>
          <p:cNvPr id="1508413" name="Rectangle 61"/>
          <p:cNvSpPr>
            <a:spLocks noChangeArrowheads="1"/>
          </p:cNvSpPr>
          <p:nvPr userDrawn="1"/>
        </p:nvSpPr>
        <p:spPr bwMode="auto">
          <a:xfrm>
            <a:off x="12266596" y="2263775"/>
            <a:ext cx="1401397" cy="2654300"/>
          </a:xfrm>
          <a:prstGeom prst="rect">
            <a:avLst/>
          </a:prstGeom>
          <a:noFill/>
          <a:ln w="9525">
            <a:noFill/>
            <a:miter lim="800000"/>
            <a:headEnd/>
            <a:tailEnd/>
          </a:ln>
          <a:effectLst/>
        </p:spPr>
        <p:txBody>
          <a:bodyPr lIns="87775" tIns="43889" rIns="87775" bIns="43889"/>
          <a:lstStyle/>
          <a:p>
            <a:pPr marL="342789" indent="-342789" defTabSz="91437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a:cs typeface="SimSun" pitchFamily="2" charset="-122"/>
              </a:rPr>
              <a:t>配色参考方案：</a:t>
            </a:r>
          </a:p>
          <a:p>
            <a:pPr marL="342789" indent="-342789" defTabSz="91437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a:cs typeface="SimSun" pitchFamily="2" charset="-122"/>
              </a:rPr>
              <a:t>建议同一页面内不超过四种颜色，以下是９组配色方案，同一页面内只选择一组使用。</a:t>
            </a:r>
          </a:p>
          <a:p>
            <a:pPr marL="342789" indent="-342789" defTabSz="91437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a:cs typeface="SimSun" pitchFamily="2" charset="-122"/>
              </a:rPr>
              <a:t>（仅供参考）</a:t>
            </a:r>
          </a:p>
        </p:txBody>
      </p:sp>
      <p:sp>
        <p:nvSpPr>
          <p:cNvPr id="1508414" name="Rectangle 62"/>
          <p:cNvSpPr>
            <a:spLocks noChangeArrowheads="1"/>
          </p:cNvSpPr>
          <p:nvPr userDrawn="1"/>
        </p:nvSpPr>
        <p:spPr bwMode="auto">
          <a:xfrm>
            <a:off x="12266596" y="-61913"/>
            <a:ext cx="1401397" cy="838201"/>
          </a:xfrm>
          <a:prstGeom prst="rect">
            <a:avLst/>
          </a:prstGeom>
          <a:noFill/>
          <a:ln w="9525">
            <a:noFill/>
            <a:miter lim="800000"/>
            <a:headEnd/>
            <a:tailEnd/>
          </a:ln>
          <a:effectLst/>
        </p:spPr>
        <p:txBody>
          <a:bodyPr lIns="87775" tIns="43889" rIns="87775" bIns="43889"/>
          <a:lstStyle/>
          <a:p>
            <a:pPr marL="342789" indent="-342789" defTabSz="91437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a:cs typeface="SimSun" pitchFamily="2" charset="-122"/>
              </a:rPr>
              <a:t>客户或者合作伙伴的标志放在右上角</a:t>
            </a:r>
            <a:r>
              <a:rPr lang="en-US" altLang="zh-CN" sz="1200" b="0">
                <a:solidFill>
                  <a:srgbClr val="F8F8F8"/>
                </a:solidFill>
                <a:latin typeface="华文细黑" pitchFamily="2" charset="-122"/>
                <a:ea typeface="华文细黑"/>
                <a:cs typeface="SimSun" pitchFamily="2" charset="-122"/>
              </a:rPr>
              <a:t>.</a:t>
            </a:r>
          </a:p>
        </p:txBody>
      </p:sp>
      <p:sp>
        <p:nvSpPr>
          <p:cNvPr id="64" name="Rectangle 19"/>
          <p:cNvSpPr>
            <a:spLocks noGrp="1" noChangeArrowheads="1"/>
          </p:cNvSpPr>
          <p:nvPr>
            <p:ph type="dt" sz="quarter" idx="2"/>
          </p:nvPr>
        </p:nvSpPr>
        <p:spPr bwMode="auto">
          <a:xfrm>
            <a:off x="876086" y="479427"/>
            <a:ext cx="1625179" cy="21544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400">
                <a:latin typeface="+mn-lt"/>
                <a:ea typeface="+mn-ea"/>
              </a:defRPr>
            </a:lvl1pPr>
          </a:lstStyle>
          <a:p>
            <a:pPr defTabSz="914377" fontAlgn="auto">
              <a:spcBef>
                <a:spcPts val="0"/>
              </a:spcBef>
              <a:spcAft>
                <a:spcPts val="0"/>
              </a:spcAft>
              <a:buClrTx/>
              <a:buFont typeface="Wingdings" pitchFamily="2" charset="2"/>
              <a:buNone/>
              <a:defRPr/>
            </a:pPr>
            <a:endParaRPr lang="en-US" altLang="zh-CN" b="0" kern="0" dirty="0">
              <a:solidFill>
                <a:sysClr val="windowText" lastClr="000000"/>
              </a:solidFill>
              <a:latin typeface="FrutigerNext LT Medium"/>
            </a:endParaRPr>
          </a:p>
        </p:txBody>
      </p:sp>
      <p:sp>
        <p:nvSpPr>
          <p:cNvPr id="114" name="Text Box 5"/>
          <p:cNvSpPr txBox="1">
            <a:spLocks noChangeArrowheads="1"/>
          </p:cNvSpPr>
          <p:nvPr userDrawn="1"/>
        </p:nvSpPr>
        <p:spPr bwMode="auto">
          <a:xfrm>
            <a:off x="876075" y="6230939"/>
            <a:ext cx="314927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defTabSz="914377">
              <a:buFont typeface="Wingdings" pitchFamily="2" charset="2"/>
              <a:buNone/>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115" name="Picture 77" descr="Logo"/>
          <p:cNvPicPr>
            <a:picLocks noChangeAspect="1" noChangeArrowheads="1"/>
          </p:cNvPicPr>
          <p:nvPr userDrawn="1"/>
        </p:nvPicPr>
        <p:blipFill>
          <a:blip r:embed="rId2" cstate="email"/>
          <a:srcRect/>
          <a:stretch>
            <a:fillRect/>
          </a:stretch>
        </p:blipFill>
        <p:spPr bwMode="auto">
          <a:xfrm>
            <a:off x="10608103" y="5696825"/>
            <a:ext cx="706255" cy="704851"/>
          </a:xfrm>
          <a:prstGeom prst="rect">
            <a:avLst/>
          </a:prstGeom>
          <a:noFill/>
        </p:spPr>
      </p:pic>
    </p:spTree>
    <p:extLst>
      <p:ext uri="{BB962C8B-B14F-4D97-AF65-F5344CB8AC3E}">
        <p14:creationId xmlns:p14="http://schemas.microsoft.com/office/powerpoint/2010/main" val="3760700623"/>
      </p:ext>
    </p:extLst>
  </p:cSld>
  <p:clrMapOvr>
    <a:masterClrMapping/>
  </p:clrMapOvr>
  <p:transition>
    <p:cut/>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546078620"/>
      </p:ext>
    </p:extLst>
  </p:cSld>
  <p:clrMapOvr>
    <a:masterClrMapping/>
  </p:clrMapOvr>
  <p:transition>
    <p:cut/>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78" y="4406923"/>
            <a:ext cx="10363676" cy="1362075"/>
          </a:xfrm>
        </p:spPr>
        <p:txBody>
          <a:bodyPr anchor="t"/>
          <a:lstStyle>
            <a:lvl1pPr algn="l">
              <a:defRPr sz="3999"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78" y="2906713"/>
            <a:ext cx="10363676" cy="1500187"/>
          </a:xfrm>
        </p:spPr>
        <p:txBody>
          <a:bodyPr anchor="b"/>
          <a:lstStyle>
            <a:lvl1pPr marL="0" indent="0">
              <a:buNone/>
              <a:defRPr sz="1999"/>
            </a:lvl1pPr>
            <a:lvl2pPr marL="457051" indent="0">
              <a:buNone/>
              <a:defRPr sz="1799"/>
            </a:lvl2pPr>
            <a:lvl3pPr marL="914104" indent="0">
              <a:buNone/>
              <a:defRPr sz="1600"/>
            </a:lvl3pPr>
            <a:lvl4pPr marL="1371155" indent="0">
              <a:buNone/>
              <a:defRPr sz="1400"/>
            </a:lvl4pPr>
            <a:lvl5pPr marL="1828205" indent="0">
              <a:buNone/>
              <a:defRPr sz="1400"/>
            </a:lvl5pPr>
            <a:lvl6pPr marL="2285258" indent="0">
              <a:buNone/>
              <a:defRPr sz="1400"/>
            </a:lvl6pPr>
            <a:lvl7pPr marL="2742309" indent="0">
              <a:buNone/>
              <a:defRPr sz="1400"/>
            </a:lvl7pPr>
            <a:lvl8pPr marL="3199360" indent="0">
              <a:buNone/>
              <a:defRPr sz="1400"/>
            </a:lvl8pPr>
            <a:lvl9pPr marL="3656411"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2224838714"/>
      </p:ext>
    </p:extLst>
  </p:cSld>
  <p:clrMapOvr>
    <a:masterClrMapping/>
  </p:clrMapOvr>
  <p:transition>
    <p:cut/>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80849" y="1600206"/>
            <a:ext cx="5410379"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343587" y="1600206"/>
            <a:ext cx="5410379"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697804888"/>
      </p:ext>
    </p:extLst>
  </p:cSld>
  <p:clrMapOvr>
    <a:masterClrMapping/>
  </p:clrMapOvr>
  <p:transition>
    <p:cut/>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44" y="274639"/>
            <a:ext cx="10973117"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56" y="1535115"/>
            <a:ext cx="5386572" cy="639763"/>
          </a:xfrm>
        </p:spPr>
        <p:txBody>
          <a:bodyPr anchor="b"/>
          <a:lstStyle>
            <a:lvl1pPr marL="0" indent="0">
              <a:buNone/>
              <a:defRPr sz="2399" b="1"/>
            </a:lvl1pPr>
            <a:lvl2pPr marL="457051" indent="0">
              <a:buNone/>
              <a:defRPr sz="1999" b="1"/>
            </a:lvl2pPr>
            <a:lvl3pPr marL="914104" indent="0">
              <a:buNone/>
              <a:defRPr sz="1799" b="1"/>
            </a:lvl3pPr>
            <a:lvl4pPr marL="1371155" indent="0">
              <a:buNone/>
              <a:defRPr sz="1600" b="1"/>
            </a:lvl4pPr>
            <a:lvl5pPr marL="1828205" indent="0">
              <a:buNone/>
              <a:defRPr sz="1600" b="1"/>
            </a:lvl5pPr>
            <a:lvl6pPr marL="2285258" indent="0">
              <a:buNone/>
              <a:defRPr sz="1600" b="1"/>
            </a:lvl6pPr>
            <a:lvl7pPr marL="2742309" indent="0">
              <a:buNone/>
              <a:defRPr sz="1600" b="1"/>
            </a:lvl7pPr>
            <a:lvl8pPr marL="3199360" indent="0">
              <a:buNone/>
              <a:defRPr sz="1600" b="1"/>
            </a:lvl8pPr>
            <a:lvl9pPr marL="3656411"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456" y="2174875"/>
            <a:ext cx="5386572"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3" y="1535115"/>
            <a:ext cx="5389747" cy="639763"/>
          </a:xfrm>
        </p:spPr>
        <p:txBody>
          <a:bodyPr anchor="b"/>
          <a:lstStyle>
            <a:lvl1pPr marL="0" indent="0">
              <a:buNone/>
              <a:defRPr sz="2399" b="1"/>
            </a:lvl1pPr>
            <a:lvl2pPr marL="457051" indent="0">
              <a:buNone/>
              <a:defRPr sz="1999" b="1"/>
            </a:lvl2pPr>
            <a:lvl3pPr marL="914104" indent="0">
              <a:buNone/>
              <a:defRPr sz="1799" b="1"/>
            </a:lvl3pPr>
            <a:lvl4pPr marL="1371155" indent="0">
              <a:buNone/>
              <a:defRPr sz="1600" b="1"/>
            </a:lvl4pPr>
            <a:lvl5pPr marL="1828205" indent="0">
              <a:buNone/>
              <a:defRPr sz="1600" b="1"/>
            </a:lvl5pPr>
            <a:lvl6pPr marL="2285258" indent="0">
              <a:buNone/>
              <a:defRPr sz="1600" b="1"/>
            </a:lvl6pPr>
            <a:lvl7pPr marL="2742309" indent="0">
              <a:buNone/>
              <a:defRPr sz="1600" b="1"/>
            </a:lvl7pPr>
            <a:lvl8pPr marL="3199360" indent="0">
              <a:buNone/>
              <a:defRPr sz="1600" b="1"/>
            </a:lvl8pPr>
            <a:lvl9pPr marL="3656411"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13" y="2174875"/>
            <a:ext cx="538974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632226397"/>
      </p:ext>
    </p:extLst>
  </p:cSld>
  <p:clrMapOvr>
    <a:masterClrMapping/>
  </p:clrMapOvr>
  <p:transition>
    <p:cut/>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947590126"/>
      </p:ext>
    </p:extLst>
  </p:cSld>
  <p:clrMapOvr>
    <a:masterClrMapping/>
  </p:clrMapOvr>
  <p:transition>
    <p:cut/>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033451"/>
      </p:ext>
    </p:extLst>
  </p:cSld>
  <p:clrMapOvr>
    <a:masterClrMapping/>
  </p:clrMapOvr>
  <p:transition>
    <p:cu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4544" y="311372"/>
            <a:ext cx="10436683" cy="871537"/>
          </a:xfrm>
          <a:prstGeom prst="rect">
            <a:avLst/>
          </a:prstGeom>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24544" y="1642851"/>
            <a:ext cx="10436683" cy="4194175"/>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3051"/>
            <a:ext cx="4010568" cy="1162051"/>
          </a:xfrm>
        </p:spPr>
        <p:txBody>
          <a:bodyPr anchor="b"/>
          <a:lstStyle>
            <a:lvl1pPr algn="l">
              <a:defRPr sz="1999"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25" y="273055"/>
            <a:ext cx="681653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5104"/>
            <a:ext cx="4010568" cy="4691063"/>
          </a:xfrm>
        </p:spPr>
        <p:txBody>
          <a:bodyPr/>
          <a:lstStyle>
            <a:lvl1pPr marL="0" indent="0">
              <a:buNone/>
              <a:defRPr sz="1400"/>
            </a:lvl1pPr>
            <a:lvl2pPr marL="457051" indent="0">
              <a:buNone/>
              <a:defRPr sz="1200"/>
            </a:lvl2pPr>
            <a:lvl3pPr marL="914104" indent="0">
              <a:buNone/>
              <a:defRPr sz="1000"/>
            </a:lvl3pPr>
            <a:lvl4pPr marL="1371155" indent="0">
              <a:buNone/>
              <a:defRPr sz="900"/>
            </a:lvl4pPr>
            <a:lvl5pPr marL="1828205" indent="0">
              <a:buNone/>
              <a:defRPr sz="900"/>
            </a:lvl5pPr>
            <a:lvl6pPr marL="2285258" indent="0">
              <a:buNone/>
              <a:defRPr sz="900"/>
            </a:lvl6pPr>
            <a:lvl7pPr marL="2742309" indent="0">
              <a:buNone/>
              <a:defRPr sz="900"/>
            </a:lvl7pPr>
            <a:lvl8pPr marL="3199360" indent="0">
              <a:buNone/>
              <a:defRPr sz="900"/>
            </a:lvl8pPr>
            <a:lvl9pPr marL="3656411"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493328428"/>
      </p:ext>
    </p:extLst>
  </p:cSld>
  <p:clrMapOvr>
    <a:masterClrMapping/>
  </p:clrMapOvr>
  <p:transition>
    <p:cut/>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56" y="4800602"/>
            <a:ext cx="7314883" cy="566739"/>
          </a:xfrm>
        </p:spPr>
        <p:txBody>
          <a:bodyPr anchor="b"/>
          <a:lstStyle>
            <a:lvl1pPr algn="l">
              <a:defRPr sz="1999"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56" y="612775"/>
            <a:ext cx="7314883" cy="4114800"/>
          </a:xfrm>
        </p:spPr>
        <p:txBody>
          <a:bodyPr/>
          <a:lstStyle>
            <a:lvl1pPr marL="0" indent="0">
              <a:buNone/>
              <a:defRPr sz="3199"/>
            </a:lvl1pPr>
            <a:lvl2pPr marL="457051" indent="0">
              <a:buNone/>
              <a:defRPr sz="2799"/>
            </a:lvl2pPr>
            <a:lvl3pPr marL="914104" indent="0">
              <a:buNone/>
              <a:defRPr sz="2399"/>
            </a:lvl3pPr>
            <a:lvl4pPr marL="1371155" indent="0">
              <a:buNone/>
              <a:defRPr sz="1999"/>
            </a:lvl4pPr>
            <a:lvl5pPr marL="1828205" indent="0">
              <a:buNone/>
              <a:defRPr sz="1999"/>
            </a:lvl5pPr>
            <a:lvl6pPr marL="2285258" indent="0">
              <a:buNone/>
              <a:defRPr sz="1999"/>
            </a:lvl6pPr>
            <a:lvl7pPr marL="2742309" indent="0">
              <a:buNone/>
              <a:defRPr sz="1999"/>
            </a:lvl7pPr>
            <a:lvl8pPr marL="3199360" indent="0">
              <a:buNone/>
              <a:defRPr sz="1999"/>
            </a:lvl8pPr>
            <a:lvl9pPr marL="3656411" indent="0">
              <a:buNone/>
              <a:defRPr sz="1999"/>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2390156" y="5367340"/>
            <a:ext cx="7314883" cy="804863"/>
          </a:xfrm>
        </p:spPr>
        <p:txBody>
          <a:bodyPr/>
          <a:lstStyle>
            <a:lvl1pPr marL="0" indent="0">
              <a:buNone/>
              <a:defRPr sz="1400"/>
            </a:lvl1pPr>
            <a:lvl2pPr marL="457051" indent="0">
              <a:buNone/>
              <a:defRPr sz="1200"/>
            </a:lvl2pPr>
            <a:lvl3pPr marL="914104" indent="0">
              <a:buNone/>
              <a:defRPr sz="1000"/>
            </a:lvl3pPr>
            <a:lvl4pPr marL="1371155" indent="0">
              <a:buNone/>
              <a:defRPr sz="900"/>
            </a:lvl4pPr>
            <a:lvl5pPr marL="1828205" indent="0">
              <a:buNone/>
              <a:defRPr sz="900"/>
            </a:lvl5pPr>
            <a:lvl6pPr marL="2285258" indent="0">
              <a:buNone/>
              <a:defRPr sz="900"/>
            </a:lvl6pPr>
            <a:lvl7pPr marL="2742309" indent="0">
              <a:buNone/>
              <a:defRPr sz="900"/>
            </a:lvl7pPr>
            <a:lvl8pPr marL="3199360" indent="0">
              <a:buNone/>
              <a:defRPr sz="900"/>
            </a:lvl8pPr>
            <a:lvl9pPr marL="3656411"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977885175"/>
      </p:ext>
    </p:extLst>
  </p:cSld>
  <p:clrMapOvr>
    <a:masterClrMapping/>
  </p:clrMapOvr>
  <p:transition>
    <p:cut/>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02085058"/>
      </p:ext>
    </p:extLst>
  </p:cSld>
  <p:clrMapOvr>
    <a:masterClrMapping/>
  </p:clrMapOvr>
  <p:transition>
    <p:cut/>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11479" y="274641"/>
            <a:ext cx="2742487"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80850" y="274641"/>
            <a:ext cx="8078271"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631730783"/>
      </p:ext>
    </p:extLst>
  </p:cSld>
  <p:clrMapOvr>
    <a:masterClrMapping/>
  </p:clrMapOvr>
  <p:transition>
    <p:cu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sp>
        <p:nvSpPr>
          <p:cNvPr id="2" name="标题 1"/>
          <p:cNvSpPr>
            <a:spLocks noGrp="1"/>
          </p:cNvSpPr>
          <p:nvPr>
            <p:ph type="title"/>
          </p:nvPr>
        </p:nvSpPr>
        <p:spPr>
          <a:xfrm>
            <a:off x="850172" y="310879"/>
            <a:ext cx="11341829" cy="539751"/>
          </a:xfrm>
        </p:spPr>
        <p:txBody>
          <a:bodyPr/>
          <a:lstStyle/>
          <a:p>
            <a:r>
              <a:rPr lang="zh-CN" altLang="en-US" smtClean="0"/>
              <a:t>单击此处编辑母版标题样式</a:t>
            </a:r>
            <a:endParaRPr lang="zh-CN" altLang="en-US"/>
          </a:p>
        </p:txBody>
      </p:sp>
      <p:sp>
        <p:nvSpPr>
          <p:cNvPr id="3" name="日期占位符 2"/>
          <p:cNvSpPr txBox="1">
            <a:spLocks/>
          </p:cNvSpPr>
          <p:nvPr userDrawn="1"/>
        </p:nvSpPr>
        <p:spPr>
          <a:xfrm>
            <a:off x="8501624" y="6322304"/>
            <a:ext cx="1057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1pPr>
            <a:lvl2pPr marL="742950" indent="-28575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2pPr>
            <a:lvl3pPr marL="1143000" indent="-22860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3pPr>
            <a:lvl4pPr marL="1600200" indent="-22860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4pPr>
            <a:lvl5pPr marL="2057400" indent="-22860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5pPr>
            <a:lvl6pPr marL="25146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6pPr>
            <a:lvl7pPr marL="29718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7pPr>
            <a:lvl8pPr marL="34290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8pPr>
            <a:lvl9pPr marL="38862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9pPr>
          </a:lstStyle>
          <a:p>
            <a:pPr defTabSz="1087631"/>
            <a:endParaRPr lang="de-DE" altLang="zh-CN" sz="1000" dirty="0" smtClean="0">
              <a:solidFill>
                <a:srgbClr val="000000"/>
              </a:solidFill>
              <a:latin typeface="FrutigerNext LT Medium" pitchFamily="34" charset="0"/>
            </a:endParaRPr>
          </a:p>
          <a:p>
            <a:pPr defTabSz="1087631">
              <a:buFont typeface="Wingdings" pitchFamily="2" charset="2"/>
              <a:buNone/>
            </a:pPr>
            <a:r>
              <a:rPr lang="de-DE" altLang="zh-CN" sz="1000" dirty="0" smtClean="0">
                <a:solidFill>
                  <a:srgbClr val="000000"/>
                </a:solidFill>
                <a:latin typeface="FrutigerNext LT Medium" pitchFamily="34" charset="0"/>
              </a:rPr>
              <a:t>Page </a:t>
            </a:r>
            <a:fld id="{B9DD6728-92CD-473A-BFC4-6B928E90EE5C}" type="slidenum">
              <a:rPr lang="de-DE" altLang="zh-CN" sz="1000" smtClean="0">
                <a:solidFill>
                  <a:srgbClr val="000000"/>
                </a:solidFill>
                <a:latin typeface="FrutigerNext LT Medium" pitchFamily="34" charset="0"/>
              </a:rPr>
              <a:pPr defTabSz="1087631">
                <a:buFont typeface="Wingdings" pitchFamily="2" charset="2"/>
                <a:buNone/>
              </a:pPr>
              <a:t>‹#›</a:t>
            </a:fld>
            <a:endParaRPr lang="en-GB" altLang="zh-CN" sz="1000" dirty="0">
              <a:solidFill>
                <a:srgbClr val="000000"/>
              </a:solidFill>
              <a:latin typeface="FrutigerNext LT Medium" pitchFamily="34" charset="0"/>
            </a:endParaRPr>
          </a:p>
        </p:txBody>
      </p:sp>
    </p:spTree>
    <p:extLst>
      <p:ext uri="{BB962C8B-B14F-4D97-AF65-F5344CB8AC3E}">
        <p14:creationId xmlns:p14="http://schemas.microsoft.com/office/powerpoint/2010/main" val="3908098619"/>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1852" y="361103"/>
            <a:ext cx="10327540" cy="503462"/>
          </a:xfrm>
          <a:noFill/>
          <a:ln>
            <a:noFill/>
          </a:ln>
          <a:effectLst/>
          <a:extLst/>
        </p:spPr>
        <p:txBody>
          <a:bodyPr lIns="36000" tIns="36000" rIns="36000" bIns="36000" anchor="t">
            <a:spAutoFit/>
          </a:bodyPr>
          <a:lstStyle>
            <a:lvl1pPr>
              <a:defRPr lang="zh-CN" altLang="en-US" sz="2799" b="0" kern="1200">
                <a:latin typeface="FrutigerNext LT Medium" pitchFamily="34" charset="0"/>
              </a:defRPr>
            </a:lvl1pPr>
          </a:lstStyle>
          <a:p>
            <a:pPr lvl="0"/>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03" y="6489716"/>
            <a:ext cx="2796447" cy="455613"/>
          </a:xfrm>
          <a:prstGeom prst="rect">
            <a:avLst/>
          </a:prstGeom>
        </p:spPr>
        <p:txBody>
          <a:bodyPr/>
          <a:lstStyle>
            <a:lvl1pPr fontAlgn="auto">
              <a:spcBef>
                <a:spcPts val="0"/>
              </a:spcBef>
              <a:spcAft>
                <a:spcPts val="0"/>
              </a:spcAft>
              <a:defRPr>
                <a:latin typeface="+mn-lt"/>
                <a:ea typeface="+mn-ea"/>
              </a:defRPr>
            </a:lvl1pPr>
          </a:lstStyle>
          <a:p>
            <a:pPr defTabSz="1087631">
              <a:buClrTx/>
              <a:buFont typeface="Wingdings" pitchFamily="2" charset="2"/>
              <a:buNone/>
              <a:defRPr/>
            </a:pPr>
            <a:r>
              <a:rPr lang="de-DE" altLang="zh-CN" sz="2133" b="0" smtClean="0">
                <a:solidFill>
                  <a:srgbClr val="000000"/>
                </a:solidFill>
              </a:rPr>
              <a:t>Page </a:t>
            </a:r>
            <a:fld id="{04DB5B59-9FCD-4A19-ABF2-A60B6481EC16}" type="slidenum">
              <a:rPr lang="de-DE" altLang="zh-CN" sz="2133" b="0" smtClean="0">
                <a:solidFill>
                  <a:srgbClr val="000000"/>
                </a:solidFill>
              </a:rPr>
              <a:pPr defTabSz="1087631">
                <a:buClrTx/>
                <a:buFont typeface="Wingdings" pitchFamily="2" charset="2"/>
                <a:buNone/>
                <a:defRPr/>
              </a:pPr>
              <a:t>‹#›</a:t>
            </a:fld>
            <a:endParaRPr lang="en-GB" altLang="zh-CN" sz="2133" b="0">
              <a:solidFill>
                <a:srgbClr val="000000"/>
              </a:solidFill>
            </a:endParaRPr>
          </a:p>
        </p:txBody>
      </p:sp>
    </p:spTree>
    <p:extLst>
      <p:ext uri="{BB962C8B-B14F-4D97-AF65-F5344CB8AC3E}">
        <p14:creationId xmlns:p14="http://schemas.microsoft.com/office/powerpoint/2010/main" val="2663287850"/>
      </p:ext>
    </p:extLst>
  </p:cSld>
  <p:clrMapOvr>
    <a:masterClrMapping/>
  </p:clrMapOvr>
  <p:transition advClick="0"/>
</p:sldLayout>
</file>

<file path=ppt/slideLayouts/slideLayout486.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69952" y="384177"/>
            <a:ext cx="10564283" cy="465139"/>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69951" y="955676"/>
            <a:ext cx="10572749" cy="5210175"/>
          </a:xfrm>
          <a:prstGeom prst="rect">
            <a:avLst/>
          </a:prstGeom>
        </p:spPr>
        <p:txBody>
          <a:bodyPr/>
          <a:lstStyle/>
          <a:p>
            <a:endParaRPr lang="zh-CN" altLang="en-US"/>
          </a:p>
        </p:txBody>
      </p:sp>
      <p:sp>
        <p:nvSpPr>
          <p:cNvPr id="4" name="日期占位符 3"/>
          <p:cNvSpPr>
            <a:spLocks noGrp="1"/>
          </p:cNvSpPr>
          <p:nvPr>
            <p:ph type="dt" sz="half" idx="10"/>
          </p:nvPr>
        </p:nvSpPr>
        <p:spPr>
          <a:xfrm>
            <a:off x="8481486" y="6489700"/>
            <a:ext cx="2796116" cy="457200"/>
          </a:xfrm>
          <a:prstGeom prst="rect">
            <a:avLst/>
          </a:prstGeom>
        </p:spPr>
        <p:txBody>
          <a:bodyPr/>
          <a:lstStyle>
            <a:lvl1pPr>
              <a:defRPr/>
            </a:lvl1pPr>
          </a:lstStyle>
          <a:p>
            <a:pPr defTabSz="914133">
              <a:buClrTx/>
              <a:buFont typeface="Wingdings" pitchFamily="2" charset="2"/>
              <a:buNone/>
            </a:pPr>
            <a:r>
              <a:rPr lang="de-DE" altLang="zh-CN" b="0" smtClean="0">
                <a:solidFill>
                  <a:srgbClr val="000000"/>
                </a:solidFill>
                <a:latin typeface="Arial" pitchFamily="34" charset="0"/>
              </a:rPr>
              <a:t>Page </a:t>
            </a:r>
            <a:fld id="{6E69BE06-84DD-43B8-8FA4-46DF70923F97}" type="slidenum">
              <a:rPr lang="de-DE" altLang="zh-CN" b="0" smtClean="0">
                <a:solidFill>
                  <a:srgbClr val="000000"/>
                </a:solidFill>
                <a:latin typeface="Arial" pitchFamily="34" charset="0"/>
              </a:rPr>
              <a:pPr defTabSz="914133">
                <a:buClrTx/>
                <a:buFont typeface="Wingdings" pitchFamily="2" charset="2"/>
                <a:buNone/>
              </a:pPr>
              <a:t>‹#›</a:t>
            </a:fld>
            <a:endParaRPr lang="en-GB" altLang="zh-CN" b="0">
              <a:solidFill>
                <a:srgbClr val="000000"/>
              </a:solidFill>
              <a:latin typeface="Arial" pitchFamily="34" charset="0"/>
            </a:endParaRPr>
          </a:p>
        </p:txBody>
      </p:sp>
    </p:spTree>
    <p:extLst>
      <p:ext uri="{BB962C8B-B14F-4D97-AF65-F5344CB8AC3E}">
        <p14:creationId xmlns:p14="http://schemas.microsoft.com/office/powerpoint/2010/main" val="291233294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0" y="873130"/>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34" y="5567390"/>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23" y="6205539"/>
            <a:ext cx="2989043"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6" y="4094165"/>
            <a:ext cx="1466138"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93" y="6205564"/>
            <a:ext cx="1707607" cy="288639"/>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69" y="303218"/>
            <a:ext cx="2345436" cy="319417"/>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76"/>
            <a:ext cx="2623455" cy="4105125"/>
          </a:xfrm>
          <a:prstGeom prst="rect">
            <a:avLst/>
          </a:prstGeom>
          <a:noFill/>
          <a:ln w="9525" algn="ctr">
            <a:noFill/>
            <a:miter lim="800000"/>
            <a:headEnd/>
            <a:tailEnd/>
          </a:ln>
          <a:effectLst/>
        </p:spPr>
        <p:txBody>
          <a:bodyPr lIns="87787" tIns="43892" rIns="87787" bIns="43892">
            <a:spAutoFit/>
          </a:bodyPr>
          <a:lstStyle/>
          <a:p>
            <a:pPr algn="r" defTabSz="877615"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615"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615"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615"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615"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19"/>
            <a:ext cx="7072058" cy="1666489"/>
          </a:xfrm>
        </p:spPr>
        <p:txBody>
          <a:bodyPr lIns="87787" tIns="43892" rIns="87787" bIns="4389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1" y="3182209"/>
            <a:ext cx="7073645" cy="864987"/>
          </a:xfrm>
          <a:prstGeom prst="rect">
            <a:avLst/>
          </a:prstGeom>
        </p:spPr>
        <p:txBody>
          <a:bodyPr lIns="87787" tIns="43892" rIns="87787" bIns="4389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1"/>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3300" b="0">
                <a:latin typeface="Corbel" pitchFamily="34" charset="0"/>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882426" y="1600203"/>
            <a:ext cx="10973117" cy="4524375"/>
          </a:xfrm>
          <a:prstGeom prst="rect">
            <a:avLst/>
          </a:prstGeom>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ustDataLst>
      <p:tags r:id="rId1"/>
    </p:custData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83" y="4407469"/>
            <a:ext cx="10363676" cy="136176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83" y="2906043"/>
            <a:ext cx="10363676" cy="1501427"/>
          </a:xfrm>
          <a:prstGeom prst="rect">
            <a:avLst/>
          </a:prstGeom>
        </p:spPr>
        <p:txBody>
          <a:bodyPr anchor="b"/>
          <a:lstStyle>
            <a:lvl1pPr marL="0" indent="0">
              <a:buNone/>
              <a:defRPr sz="2000"/>
            </a:lvl1pPr>
            <a:lvl2pPr marL="457058" indent="0">
              <a:buNone/>
              <a:defRPr sz="1700"/>
            </a:lvl2pPr>
            <a:lvl3pPr marL="914117" indent="0">
              <a:buNone/>
              <a:defRPr sz="1500"/>
            </a:lvl3pPr>
            <a:lvl4pPr marL="1371174" indent="0">
              <a:buNone/>
              <a:defRPr sz="1300"/>
            </a:lvl4pPr>
            <a:lvl5pPr marL="1828231" indent="0">
              <a:buNone/>
              <a:defRPr sz="1300"/>
            </a:lvl5pPr>
            <a:lvl6pPr marL="2285290" indent="0">
              <a:buNone/>
              <a:defRPr sz="1300"/>
            </a:lvl6pPr>
            <a:lvl7pPr marL="2742347" indent="0">
              <a:buNone/>
              <a:defRPr sz="1300"/>
            </a:lvl7pPr>
            <a:lvl8pPr marL="3199405" indent="0">
              <a:buNone/>
              <a:defRPr sz="1300"/>
            </a:lvl8pPr>
            <a:lvl9pPr marL="3656462" indent="0">
              <a:buNone/>
              <a:defRPr sz="1300"/>
            </a:lvl9pPr>
          </a:lstStyle>
          <a:p>
            <a:pPr lvl="0"/>
            <a:r>
              <a:rPr lang="zh-CN" altLang="en-US" smtClean="0"/>
              <a:t>单击此处编辑母版文本样式</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1006" y="336813"/>
            <a:ext cx="10454897" cy="759668"/>
          </a:xfrm>
          <a:prstGeom prst="rect">
            <a:avLst/>
          </a:prstGeom>
          <a:noFill/>
          <a:ln w="9525" algn="ctr">
            <a:noFill/>
            <a:miter lim="800000"/>
            <a:headEnd/>
            <a:tailEnd/>
          </a:ln>
          <a:effectLst/>
        </p:spPr>
        <p:txBody>
          <a:bodyPr vert="horz" wrap="square" lIns="91419" tIns="45709" rIns="91419" bIns="45709"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Tree>
  </p:cSld>
  <p:clrMapOvr>
    <a:masterClrMapping/>
  </p:clrMapOvr>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34"/>
            <a:ext cx="5410379" cy="4524915"/>
          </a:xfrm>
          <a:prstGeom prst="rect">
            <a:avLst/>
          </a:prstGeo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162" y="1599834"/>
            <a:ext cx="5410379" cy="4524915"/>
          </a:xfrm>
          <a:prstGeom prst="rect">
            <a:avLst/>
          </a:prstGeo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46" y="274583"/>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60" y="1534758"/>
            <a:ext cx="5386572" cy="639615"/>
          </a:xfrm>
          <a:prstGeom prst="rect">
            <a:avLst/>
          </a:prstGeo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460" y="2174373"/>
            <a:ext cx="5386572" cy="3951960"/>
          </a:xfrm>
          <a:prstGeom prst="rect">
            <a:avLst/>
          </a:prstGeo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4758"/>
            <a:ext cx="5389746" cy="639615"/>
          </a:xfrm>
          <a:prstGeom prst="rect">
            <a:avLst/>
          </a:prstGeo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373"/>
            <a:ext cx="5389746" cy="3951960"/>
          </a:xfrm>
          <a:prstGeom prst="rect">
            <a:avLst/>
          </a:prstGeo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1"/>
            </a:lvl1pPr>
          </a:lstStyle>
          <a:p>
            <a:r>
              <a:rPr lang="zh-CN" altLang="en-US" dirty="0" smtClean="0"/>
              <a:t>单击此处编辑母版标题样式</a:t>
            </a:r>
            <a:endParaRPr lang="zh-CN" altLang="en-US" dirty="0"/>
          </a:p>
        </p:txBody>
      </p:sp>
    </p:spTree>
    <p:custDataLst>
      <p:tags r:id="rId1"/>
    </p:custData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SP-1">
    <p:spTree>
      <p:nvGrpSpPr>
        <p:cNvPr id="1" name=""/>
        <p:cNvGrpSpPr/>
        <p:nvPr/>
      </p:nvGrpSpPr>
      <p:grpSpPr>
        <a:xfrm>
          <a:off x="0" y="0"/>
          <a:ext cx="0" cy="0"/>
          <a:chOff x="0" y="0"/>
          <a:chExt cx="0" cy="0"/>
        </a:xfrm>
      </p:grpSpPr>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2993"/>
            <a:ext cx="4010568" cy="116178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25" y="272992"/>
            <a:ext cx="6816537" cy="5853345"/>
          </a:xfrm>
          <a:prstGeom prst="rect">
            <a:avLst/>
          </a:prstGeo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4769"/>
            <a:ext cx="4010568" cy="4691564"/>
          </a:xfrm>
          <a:prstGeom prst="rect">
            <a:avLst/>
          </a:prstGeo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56" y="4801103"/>
            <a:ext cx="7314883" cy="5666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56" y="612635"/>
            <a:ext cx="7314883" cy="4115435"/>
          </a:xfrm>
          <a:prstGeom prst="rect">
            <a:avLst/>
          </a:prstGeom>
        </p:spPr>
        <p:txBody>
          <a:bodyPr/>
          <a:lstStyle>
            <a:lvl1pPr marL="0" indent="0">
              <a:buNone/>
              <a:defRPr sz="3200"/>
            </a:lvl1pPr>
            <a:lvl2pPr marL="457058" indent="0">
              <a:buNone/>
              <a:defRPr sz="2900"/>
            </a:lvl2pPr>
            <a:lvl3pPr marL="914117" indent="0">
              <a:buNone/>
              <a:defRPr sz="2400"/>
            </a:lvl3pPr>
            <a:lvl4pPr marL="1371174" indent="0">
              <a:buNone/>
              <a:defRPr sz="2000"/>
            </a:lvl4pPr>
            <a:lvl5pPr marL="1828231" indent="0">
              <a:buNone/>
              <a:defRPr sz="2000"/>
            </a:lvl5pPr>
            <a:lvl6pPr marL="2285290" indent="0">
              <a:buNone/>
              <a:defRPr sz="2000"/>
            </a:lvl6pPr>
            <a:lvl7pPr marL="2742347" indent="0">
              <a:buNone/>
              <a:defRPr sz="2000"/>
            </a:lvl7pPr>
            <a:lvl8pPr marL="3199405" indent="0">
              <a:buNone/>
              <a:defRPr sz="2000"/>
            </a:lvl8pPr>
            <a:lvl9pPr marL="3656462" indent="0">
              <a:buNone/>
              <a:defRPr sz="2000"/>
            </a:lvl9pPr>
          </a:lstStyle>
          <a:p>
            <a:pPr lvl="0"/>
            <a:endParaRPr lang="zh-CN" altLang="en-US" noProof="0"/>
          </a:p>
        </p:txBody>
      </p:sp>
      <p:sp>
        <p:nvSpPr>
          <p:cNvPr id="4" name="文本占位符 3"/>
          <p:cNvSpPr>
            <a:spLocks noGrp="1"/>
          </p:cNvSpPr>
          <p:nvPr>
            <p:ph type="body" sz="half" idx="2"/>
          </p:nvPr>
        </p:nvSpPr>
        <p:spPr>
          <a:xfrm>
            <a:off x="2390156" y="5367709"/>
            <a:ext cx="7314883" cy="804677"/>
          </a:xfrm>
          <a:prstGeom prst="rect">
            <a:avLst/>
          </a:prstGeo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82426" y="1600203"/>
            <a:ext cx="10973117" cy="452437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009" y="274575"/>
            <a:ext cx="2761531"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75"/>
            <a:ext cx="8132232" cy="5850171"/>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419" y="274583"/>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426" y="1599834"/>
            <a:ext cx="10973117" cy="4524915"/>
          </a:xfrm>
          <a:prstGeom prst="rect">
            <a:avLst/>
          </a:prstGeom>
        </p:spPr>
        <p:txBody>
          <a:bodyPr/>
          <a:lstStyle/>
          <a:p>
            <a:pPr lvl="0"/>
            <a:endParaRPr lang="zh-CN" altLang="en-U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0998" y="336813"/>
            <a:ext cx="10454898"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内容占位符 2"/>
          <p:cNvSpPr>
            <a:spLocks noGrp="1"/>
          </p:cNvSpPr>
          <p:nvPr>
            <p:ph idx="1"/>
          </p:nvPr>
        </p:nvSpPr>
        <p:spPr>
          <a:xfrm>
            <a:off x="335366" y="1268763"/>
            <a:ext cx="11521280" cy="4778485"/>
          </a:xfrm>
          <a:prstGeom prst="rect">
            <a:avLst/>
          </a:prstGeom>
        </p:spPr>
        <p:txBody>
          <a:bodyPr lIns="103867" tIns="51934" rIns="103867" bIns="51934"/>
          <a:lstStyle>
            <a:lvl1pPr>
              <a:buClr>
                <a:srgbClr val="C00000"/>
              </a:buClr>
              <a:buSzPct val="100000"/>
              <a:buFont typeface="Arial" pitchFamily="34" charset="0"/>
              <a:buChar char="•"/>
              <a:defRPr sz="3200" b="0">
                <a:solidFill>
                  <a:schemeClr val="tx1"/>
                </a:solidFill>
                <a:latin typeface="+mn-ea"/>
                <a:ea typeface="+mn-ea"/>
              </a:defRPr>
            </a:lvl1pPr>
            <a:lvl2pPr>
              <a:defRPr sz="2300">
                <a:solidFill>
                  <a:schemeClr val="tx1"/>
                </a:solidFill>
                <a:latin typeface="+mn-ea"/>
                <a:ea typeface="+mn-ea"/>
              </a:defRPr>
            </a:lvl2pPr>
            <a:lvl3pPr>
              <a:defRPr sz="2300">
                <a:solidFill>
                  <a:schemeClr val="tx1"/>
                </a:solidFill>
                <a:latin typeface="+mn-ea"/>
                <a:ea typeface="+mn-ea"/>
              </a:defRPr>
            </a:lvl3pPr>
            <a:lvl4pPr>
              <a:defRPr sz="2000">
                <a:solidFill>
                  <a:schemeClr val="tx1"/>
                </a:solidFill>
                <a:latin typeface="+mn-ea"/>
                <a:ea typeface="+mn-ea"/>
              </a:defRPr>
            </a:lvl4pPr>
            <a:lvl5pPr>
              <a:defRPr sz="1900">
                <a:solidFill>
                  <a:schemeClr val="tx1"/>
                </a:solidFill>
                <a:latin typeface="+mn-ea"/>
                <a:ea typeface="+mn-ea"/>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5" name="标题 1"/>
          <p:cNvSpPr>
            <a:spLocks noGrp="1"/>
          </p:cNvSpPr>
          <p:nvPr>
            <p:ph type="title"/>
          </p:nvPr>
        </p:nvSpPr>
        <p:spPr>
          <a:xfrm>
            <a:off x="335366" y="260651"/>
            <a:ext cx="11521280" cy="871537"/>
          </a:xfrm>
          <a:prstGeom prst="rect">
            <a:avLst/>
          </a:prstGeom>
        </p:spPr>
        <p:txBody>
          <a:bodyPr lIns="103867" tIns="51934" rIns="103867" bIns="51934" anchor="ctr"/>
          <a:lstStyle>
            <a:lvl1pPr>
              <a:defRPr sz="4100" b="0">
                <a:solidFill>
                  <a:srgbClr val="CC0000"/>
                </a:solidFill>
                <a:latin typeface="+mn-ea"/>
                <a:ea typeface="+mn-ea"/>
              </a:defRPr>
            </a:lvl1pPr>
          </a:lstStyle>
          <a:p>
            <a:r>
              <a:rPr lang="zh-CN" altLang="en-US" smtClean="0"/>
              <a:t>单击此处编辑母版标题样式</a:t>
            </a:r>
            <a:endParaRPr lang="zh-CN" altLang="en-US" dirty="0"/>
          </a:p>
        </p:txBody>
      </p:sp>
    </p:spTree>
  </p:cSld>
  <p:clrMapOvr>
    <a:masterClrMapping/>
  </p:clrMapOvr>
  <p:transition/>
  <p:timing>
    <p:tnLst>
      <p:par>
        <p:cTn id="1" dur="indefinite" restart="never" nodeType="tmRoot"/>
      </p:par>
    </p:tnLst>
  </p:timing>
  <p:extLst mod="1">
    <p:ext uri="{DCECCB84-F9BA-43D5-87BE-67443E8EF086}">
      <p15:sldGuideLst xmlns:p15="http://schemas.microsoft.com/office/powerpoint/2012/main">
        <p15:guide id="1" orient="horz" pos="3208" userDrawn="1">
          <p15:clr>
            <a:srgbClr val="FBAE40"/>
          </p15:clr>
        </p15:guide>
      </p15:sldGuideLst>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3" y="369033"/>
            <a:ext cx="10176934" cy="745784"/>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533" y="1253906"/>
            <a:ext cx="10165683" cy="490938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8000">
    <p:fade thruBlk="1"/>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1860" y="361107"/>
            <a:ext cx="10327540" cy="503473"/>
          </a:xfrm>
          <a:noFill/>
          <a:ln>
            <a:noFill/>
          </a:ln>
          <a:effectLst/>
          <a:extLst/>
        </p:spPr>
        <p:txBody>
          <a:bodyPr lIns="36000" tIns="36000" rIns="36000" bIns="36000" anchor="t">
            <a:spAutoFit/>
          </a:bodyPr>
          <a:lstStyle>
            <a:lvl1pPr>
              <a:defRPr lang="zh-CN" altLang="en-US" sz="2799" b="0" kern="1200">
                <a:latin typeface="FrutigerNext LT Medium" pitchFamily="34" charset="0"/>
              </a:defRPr>
            </a:lvl1pPr>
          </a:lstStyle>
          <a:p>
            <a:pPr lvl="0"/>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09" y="6489727"/>
            <a:ext cx="2796447" cy="455613"/>
          </a:xfrm>
          <a:prstGeom prst="rect">
            <a:avLst/>
          </a:prstGeom>
        </p:spPr>
        <p:txBody>
          <a:bodyPr/>
          <a:lstStyle>
            <a:lvl1pPr fontAlgn="auto">
              <a:spcBef>
                <a:spcPts val="0"/>
              </a:spcBef>
              <a:spcAft>
                <a:spcPts val="0"/>
              </a:spcAft>
              <a:defRPr>
                <a:latin typeface="+mn-lt"/>
                <a:ea typeface="+mn-ea"/>
              </a:defRPr>
            </a:lvl1pPr>
          </a:lstStyle>
          <a:p>
            <a:pPr>
              <a:buClrTx/>
              <a:buFontTx/>
              <a:buNone/>
              <a:defRPr/>
            </a:pPr>
            <a:r>
              <a:rPr lang="de-DE" altLang="zh-CN" b="0">
                <a:solidFill>
                  <a:srgbClr val="000000"/>
                </a:solidFill>
              </a:rPr>
              <a:t>Page </a:t>
            </a:r>
            <a:fld id="{04DB5B59-9FCD-4A19-ABF2-A60B6481EC16}" type="slidenum">
              <a:rPr lang="de-DE" altLang="zh-CN" b="0">
                <a:solidFill>
                  <a:srgbClr val="000000"/>
                </a:solidFill>
              </a:rPr>
              <a:pPr>
                <a:buClrTx/>
                <a:buFontTx/>
                <a:buNone/>
                <a:defRPr/>
              </a:pPr>
              <a:t>‹#›</a:t>
            </a:fld>
            <a:endParaRPr lang="en-GB" altLang="zh-CN" b="0">
              <a:solidFill>
                <a:srgbClr val="000000"/>
              </a:solidFill>
            </a:endParaRPr>
          </a:p>
        </p:txBody>
      </p:sp>
    </p:spTree>
    <p:extLst>
      <p:ext uri="{BB962C8B-B14F-4D97-AF65-F5344CB8AC3E}">
        <p14:creationId xmlns:p14="http://schemas.microsoft.com/office/powerpoint/2010/main" val="2813481731"/>
      </p:ext>
    </p:extLst>
  </p:cSld>
  <p:clrMapOvr>
    <a:masterClrMapping/>
  </p:clrMapOvr>
  <p:transition advClick="0"/>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图片 8" descr="图片1"/>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4"/>
          <p:cNvSpPr txBox="1">
            <a:spLocks noChangeArrowheads="1"/>
          </p:cNvSpPr>
          <p:nvPr userDrawn="1"/>
        </p:nvSpPr>
        <p:spPr bwMode="auto">
          <a:xfrm>
            <a:off x="997004" y="6246839"/>
            <a:ext cx="4138943" cy="24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lgn="l" defTabSz="784225">
              <a:spcBef>
                <a:spcPct val="0"/>
              </a:spcBef>
              <a:defRPr>
                <a:solidFill>
                  <a:schemeClr val="tx1"/>
                </a:solidFill>
                <a:latin typeface="Arial" charset="0"/>
                <a:ea typeface="宋体" pitchFamily="2" charset="-122"/>
              </a:defRPr>
            </a:lvl1pPr>
            <a:lvl2pPr marL="392113" algn="l" defTabSz="784225">
              <a:spcBef>
                <a:spcPct val="0"/>
              </a:spcBef>
              <a:defRPr>
                <a:solidFill>
                  <a:schemeClr val="tx1"/>
                </a:solidFill>
                <a:latin typeface="Arial" charset="0"/>
                <a:ea typeface="宋体" pitchFamily="2" charset="-122"/>
              </a:defRPr>
            </a:lvl2pPr>
            <a:lvl3pPr marL="784225" algn="l" defTabSz="784225">
              <a:spcBef>
                <a:spcPct val="0"/>
              </a:spcBef>
              <a:defRPr>
                <a:solidFill>
                  <a:schemeClr val="tx1"/>
                </a:solidFill>
                <a:latin typeface="Arial" charset="0"/>
                <a:ea typeface="宋体" pitchFamily="2" charset="-122"/>
              </a:defRPr>
            </a:lvl3pPr>
            <a:lvl4pPr marL="1174750" algn="l" defTabSz="784225">
              <a:spcBef>
                <a:spcPct val="0"/>
              </a:spcBef>
              <a:defRPr>
                <a:solidFill>
                  <a:schemeClr val="tx1"/>
                </a:solidFill>
                <a:latin typeface="Arial" charset="0"/>
                <a:ea typeface="宋体" pitchFamily="2" charset="-122"/>
              </a:defRPr>
            </a:lvl4pPr>
            <a:lvl5pPr marL="1566863" algn="l" defTabSz="784225">
              <a:spcBef>
                <a:spcPct val="0"/>
              </a:spcBef>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fontAlgn="t">
              <a:buClrTx/>
              <a:buFontTx/>
              <a:buNone/>
              <a:defRPr/>
            </a:pPr>
            <a:r>
              <a:rPr lang="en-US" altLang="zh-CN" sz="1600" dirty="0">
                <a:solidFill>
                  <a:srgbClr val="000000"/>
                </a:solidFill>
                <a:latin typeface="FrutigerNext LT Bold" pitchFamily="1" charset="0"/>
                <a:ea typeface="MS PGothic" pitchFamily="34" charset="-128"/>
              </a:rPr>
              <a:t>HUAWEI TECHNOLOGIES CO., LTD.</a:t>
            </a:r>
            <a:endParaRPr lang="en-US" altLang="zh-CN" sz="2800" dirty="0">
              <a:solidFill>
                <a:srgbClr val="000000"/>
              </a:solidFill>
              <a:ea typeface="MS PGothic" pitchFamily="34" charset="-128"/>
            </a:endParaRPr>
          </a:p>
        </p:txBody>
      </p:sp>
      <p:sp>
        <p:nvSpPr>
          <p:cNvPr id="4" name="文本框 4"/>
          <p:cNvSpPr txBox="1">
            <a:spLocks noChangeArrowheads="1"/>
          </p:cNvSpPr>
          <p:nvPr userDrawn="1"/>
        </p:nvSpPr>
        <p:spPr bwMode="auto">
          <a:xfrm>
            <a:off x="9565259" y="4143380"/>
            <a:ext cx="1916298" cy="351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4389" tIns="52196" rIns="104389" bIns="52196">
            <a:spAutoFit/>
          </a:bodyPr>
          <a:lstStyle>
            <a:lvl1pPr defTabSz="784225" eaLnBrk="0" hangingPunct="0">
              <a:defRPr sz="2400">
                <a:solidFill>
                  <a:schemeClr val="tx1"/>
                </a:solidFill>
                <a:latin typeface="Arial" charset="0"/>
                <a:ea typeface="MS PGothic" pitchFamily="34" charset="-128"/>
              </a:defRPr>
            </a:lvl1pPr>
            <a:lvl2pPr marL="742950" indent="-285750" defTabSz="784225" eaLnBrk="0" hangingPunct="0">
              <a:defRPr sz="2400">
                <a:solidFill>
                  <a:schemeClr val="tx1"/>
                </a:solidFill>
                <a:latin typeface="Arial" charset="0"/>
                <a:ea typeface="MS PGothic" pitchFamily="34" charset="-128"/>
              </a:defRPr>
            </a:lvl2pPr>
            <a:lvl3pPr marL="1143000" indent="-228600" defTabSz="784225" eaLnBrk="0" hangingPunct="0">
              <a:defRPr sz="2400">
                <a:solidFill>
                  <a:schemeClr val="tx1"/>
                </a:solidFill>
                <a:latin typeface="Arial" charset="0"/>
                <a:ea typeface="MS PGothic" pitchFamily="34" charset="-128"/>
              </a:defRPr>
            </a:lvl3pPr>
            <a:lvl4pPr marL="1600200" indent="-228600" defTabSz="784225" eaLnBrk="0" hangingPunct="0">
              <a:defRPr sz="2400">
                <a:solidFill>
                  <a:schemeClr val="tx1"/>
                </a:solidFill>
                <a:latin typeface="Arial" charset="0"/>
                <a:ea typeface="MS PGothic" pitchFamily="34" charset="-128"/>
              </a:defRPr>
            </a:lvl4pPr>
            <a:lvl5pPr marL="2057400" indent="-228600" defTabSz="784225" eaLnBrk="0" hangingPunct="0">
              <a:defRPr sz="2400">
                <a:solidFill>
                  <a:schemeClr val="tx1"/>
                </a:solidFill>
                <a:latin typeface="Arial" charset="0"/>
                <a:ea typeface="MS PGothic" pitchFamily="34" charset="-128"/>
              </a:defRPr>
            </a:lvl5pPr>
            <a:lvl6pPr marL="2514600" indent="-228600" defTabSz="784225"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784225"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784225"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784225" eaLnBrk="0" fontAlgn="base" hangingPunct="0">
              <a:spcBef>
                <a:spcPct val="0"/>
              </a:spcBef>
              <a:spcAft>
                <a:spcPct val="0"/>
              </a:spcAft>
              <a:defRPr sz="2400">
                <a:solidFill>
                  <a:schemeClr val="tx1"/>
                </a:solidFill>
                <a:latin typeface="Arial" charset="0"/>
                <a:ea typeface="MS PGothic" pitchFamily="34" charset="-128"/>
              </a:defRPr>
            </a:lvl9pPr>
          </a:lstStyle>
          <a:p>
            <a:pPr fontAlgn="t">
              <a:buClrTx/>
              <a:buFontTx/>
              <a:buNone/>
              <a:defRPr/>
            </a:pPr>
            <a:r>
              <a:rPr lang="en-US" altLang="zh-CN" sz="1600" dirty="0">
                <a:solidFill>
                  <a:srgbClr val="FFFFFF"/>
                </a:solidFill>
              </a:rPr>
              <a:t>www.huawei.com</a:t>
            </a:r>
          </a:p>
        </p:txBody>
      </p:sp>
    </p:spTree>
    <p:extLst>
      <p:ext uri="{BB962C8B-B14F-4D97-AF65-F5344CB8AC3E}">
        <p14:creationId xmlns:p14="http://schemas.microsoft.com/office/powerpoint/2010/main" val="1446635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55454" y="2636839"/>
            <a:ext cx="5615113" cy="584751"/>
          </a:xfrm>
          <a:prstGeom prst="rect">
            <a:avLst/>
          </a:prstGeom>
        </p:spPr>
        <p:txBody>
          <a:bodyPr/>
          <a:lstStyle/>
          <a:p>
            <a:r>
              <a:rPr lang="zh-CN" altLang="en-US" dirty="0" smtClean="0"/>
              <a:t>单击此处编辑母版标题样式</a:t>
            </a:r>
            <a:endParaRPr lang="zh-CN" altLang="en-US" dirty="0"/>
          </a:p>
        </p:txBody>
      </p:sp>
      <p:sp>
        <p:nvSpPr>
          <p:cNvPr id="3" name="Rectangle 19"/>
          <p:cNvSpPr>
            <a:spLocks noGrp="1" noChangeArrowheads="1"/>
          </p:cNvSpPr>
          <p:nvPr>
            <p:ph type="dt" sz="quarter" idx="10"/>
          </p:nvPr>
        </p:nvSpPr>
        <p:spPr>
          <a:xfrm>
            <a:off x="876072" y="479425"/>
            <a:ext cx="1625177" cy="200055"/>
          </a:xfrm>
          <a:prstGeom prst="rect">
            <a:avLst/>
          </a:prstGeom>
          <a:ln/>
        </p:spPr>
        <p:txBody>
          <a:bodyPr/>
          <a:lstStyle>
            <a:lvl1pPr>
              <a:defRPr/>
            </a:lvl1pPr>
          </a:lstStyle>
          <a:p>
            <a:pPr>
              <a:defRPr/>
            </a:pPr>
            <a:endParaRPr lang="en-US" altLang="zh-CN">
              <a:solidFill>
                <a:srgbClr val="000000"/>
              </a:solidFill>
            </a:endParaRPr>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5" name="标题 1"/>
          <p:cNvSpPr>
            <a:spLocks noGrp="1"/>
          </p:cNvSpPr>
          <p:nvPr>
            <p:ph type="title"/>
          </p:nvPr>
        </p:nvSpPr>
        <p:spPr bwMode="auto">
          <a:xfrm>
            <a:off x="921936" y="115414"/>
            <a:ext cx="10973117" cy="133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Autofit/>
          </a:bodyPr>
          <a:lstStyle>
            <a:lvl1pPr algn="l" rtl="0" eaLnBrk="1" fontAlgn="base" hangingPunct="1">
              <a:lnSpc>
                <a:spcPts val="4000"/>
              </a:lnSpc>
              <a:spcBef>
                <a:spcPct val="0"/>
              </a:spcBef>
              <a:spcAft>
                <a:spcPct val="0"/>
              </a:spcAft>
              <a:defRPr lang="zh-CN" altLang="en-US" sz="3200" b="1" kern="1200" noProof="0" dirty="0">
                <a:solidFill>
                  <a:schemeClr val="tx2"/>
                </a:solidFill>
                <a:latin typeface="微软雅黑" pitchFamily="34" charset="-122"/>
                <a:ea typeface="微软雅黑" pitchFamily="34" charset="-122"/>
                <a:cs typeface="Arial" pitchFamily="34" charset="0"/>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3300" b="1"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单击此处编辑母版标题样式</a:t>
            </a:r>
            <a:endParaRPr kumimoji="0" lang="zh-CN" altLang="en-US" sz="3300" b="1"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7" name="Rectangle 5"/>
          <p:cNvSpPr>
            <a:spLocks noChangeArrowheads="1"/>
          </p:cNvSpPr>
          <p:nvPr userDrawn="1"/>
        </p:nvSpPr>
        <p:spPr bwMode="auto">
          <a:xfrm>
            <a:off x="6279576" y="6520536"/>
            <a:ext cx="1802929" cy="27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buClrTx/>
              <a:buFontTx/>
              <a:buNone/>
            </a:pPr>
            <a:r>
              <a:rPr lang="de-DE" altLang="zh-CN" sz="1200" b="0" dirty="0" smtClean="0">
                <a:solidFill>
                  <a:srgbClr val="FFFFFF">
                    <a:lumMod val="85000"/>
                  </a:srgbClr>
                </a:solidFill>
                <a:latin typeface="微软雅黑" pitchFamily="34" charset="-122"/>
                <a:ea typeface="微软雅黑" pitchFamily="34" charset="-122"/>
              </a:rPr>
              <a:t> </a:t>
            </a:r>
            <a:fld id="{A4C34F22-587E-473D-9099-376F4F013A30}" type="slidenum">
              <a:rPr lang="de-DE" altLang="zh-CN" sz="1200" b="0">
                <a:solidFill>
                  <a:srgbClr val="FFFFFF">
                    <a:lumMod val="85000"/>
                  </a:srgbClr>
                </a:solidFill>
                <a:latin typeface="微软雅黑" pitchFamily="34" charset="-122"/>
                <a:ea typeface="微软雅黑" pitchFamily="34" charset="-122"/>
              </a:rPr>
              <a:pPr eaLnBrk="0" hangingPunct="0">
                <a:lnSpc>
                  <a:spcPct val="85000"/>
                </a:lnSpc>
                <a:buClrTx/>
                <a:buFontTx/>
                <a:buNone/>
              </a:pPr>
              <a:t>‹#›</a:t>
            </a:fld>
            <a:endParaRPr lang="en-GB" altLang="zh-CN" sz="1200" b="0" dirty="0">
              <a:solidFill>
                <a:srgbClr val="FFFFFF">
                  <a:lumMod val="85000"/>
                </a:srgbClr>
              </a:solidFill>
              <a:latin typeface="微软雅黑" pitchFamily="34" charset="-122"/>
              <a:ea typeface="微软雅黑" pitchFamily="34" charset="-122"/>
            </a:endParaRPr>
          </a:p>
        </p:txBody>
      </p:sp>
      <p:sp>
        <p:nvSpPr>
          <p:cNvPr id="8" name="Rectangle 21"/>
          <p:cNvSpPr>
            <a:spLocks noChangeArrowheads="1"/>
          </p:cNvSpPr>
          <p:nvPr userDrawn="1"/>
        </p:nvSpPr>
        <p:spPr bwMode="auto">
          <a:xfrm>
            <a:off x="5839304" y="6478331"/>
            <a:ext cx="520153" cy="184666"/>
          </a:xfrm>
          <a:prstGeom prst="rect">
            <a:avLst/>
          </a:prstGeom>
          <a:noFill/>
          <a:ln w="9525" algn="ctr">
            <a:noFill/>
            <a:miter lim="800000"/>
            <a:headEnd/>
            <a:tailEnd/>
          </a:ln>
          <a:effectLst/>
        </p:spPr>
        <p:txBody>
          <a:bodyPr wrap="none" lIns="80082" tIns="0" rIns="80082" bIns="0">
            <a:spAutoFit/>
          </a:bodyPr>
          <a:lstStyle/>
          <a:p>
            <a:pPr defTabSz="801688" eaLnBrk="0" hangingPunct="0">
              <a:buClrTx/>
              <a:buFontTx/>
              <a:buNone/>
              <a:defRPr/>
            </a:pPr>
            <a:r>
              <a:rPr lang="en-US" altLang="zh-CN" sz="1200" b="0" dirty="0" smtClean="0">
                <a:solidFill>
                  <a:srgbClr val="FFFFFF">
                    <a:lumMod val="85000"/>
                  </a:srgbClr>
                </a:solidFill>
                <a:latin typeface="微软雅黑" pitchFamily="34" charset="-122"/>
                <a:ea typeface="微软雅黑" pitchFamily="34" charset="-122"/>
              </a:rPr>
              <a:t>Page</a:t>
            </a:r>
            <a:endParaRPr lang="en-US" altLang="zh-CN" sz="1200" b="0" dirty="0">
              <a:solidFill>
                <a:srgbClr val="FFFFFF">
                  <a:lumMod val="85000"/>
                </a:srgbClr>
              </a:solidFill>
              <a:latin typeface="微软雅黑" pitchFamily="34" charset="-122"/>
              <a:ea typeface="微软雅黑" pitchFamily="34" charset="-122"/>
            </a:endParaRPr>
          </a:p>
        </p:txBody>
      </p:sp>
    </p:spTree>
  </p:cSld>
  <p:clrMapOvr>
    <a:masterClrMapping/>
  </p:clrMapOvr>
  <p:transition advClick="0" advTm="8000">
    <p:fade thruBlk="1"/>
  </p:transition>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9" name="标题 8"/>
          <p:cNvSpPr>
            <a:spLocks noGrp="1"/>
          </p:cNvSpPr>
          <p:nvPr>
            <p:ph type="title"/>
          </p:nvPr>
        </p:nvSpPr>
        <p:spPr>
          <a:xfrm>
            <a:off x="786792" y="265158"/>
            <a:ext cx="10843402" cy="503473"/>
          </a:xfrm>
          <a:prstGeom prst="rect">
            <a:avLst/>
          </a:prstGeom>
        </p:spPr>
        <p:txBody>
          <a:bodyPr wrap="square" lIns="71954" tIns="35976" rIns="71954" bIns="35976" anchor="ctr">
            <a:spAutoFit/>
          </a:bodyPr>
          <a:lstStyle>
            <a:lvl1pPr>
              <a:defRPr sz="2800">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en-US" dirty="0"/>
          </a:p>
        </p:txBody>
      </p:sp>
      <p:sp>
        <p:nvSpPr>
          <p:cNvPr id="11" name="文本占位符 10"/>
          <p:cNvSpPr>
            <a:spLocks noGrp="1"/>
          </p:cNvSpPr>
          <p:nvPr>
            <p:ph type="body" sz="quarter" idx="10"/>
          </p:nvPr>
        </p:nvSpPr>
        <p:spPr>
          <a:xfrm>
            <a:off x="787427" y="1166212"/>
            <a:ext cx="10842746" cy="1093603"/>
          </a:xfrm>
          <a:prstGeom prst="rect">
            <a:avLst/>
          </a:prstGeom>
        </p:spPr>
        <p:txBody>
          <a:bodyPr wrap="square" lIns="91373" tIns="45679" rIns="91373" bIns="45679">
            <a:spAutoFit/>
          </a:bodyPr>
          <a:lstStyle>
            <a:lvl1pPr marL="342601" indent="-342601">
              <a:lnSpc>
                <a:spcPct val="140000"/>
              </a:lnSpc>
              <a:buClrTx/>
              <a:buFont typeface="Wingdings" panose="05000000000000000000" pitchFamily="2" charset="2"/>
              <a:buChar char=""/>
              <a:defRPr sz="1600"/>
            </a:lvl1pPr>
            <a:lvl2pPr marL="742299" indent="-285489">
              <a:lnSpc>
                <a:spcPct val="140000"/>
              </a:lnSpc>
              <a:buSzPct val="60000"/>
              <a:buFont typeface="Wingdings" panose="05000000000000000000" pitchFamily="2" charset="2"/>
              <a:buChar char="n"/>
              <a:defRPr sz="1300"/>
            </a:lvl2pPr>
            <a:lvl3pPr marL="1142001" indent="-228391">
              <a:lnSpc>
                <a:spcPct val="140000"/>
              </a:lnSpc>
              <a:buFont typeface="微软雅黑" panose="020B0503020204020204" pitchFamily="34" charset="-122"/>
              <a:buChar char="ￚ"/>
              <a:defRPr sz="1300"/>
            </a:lvl3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2338554979"/>
      </p:ext>
    </p:extLst>
  </p:cSld>
  <p:clrMapOvr>
    <a:masterClrMapping/>
  </p:clrMapOvr>
  <p:transition/>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0999" y="1410873"/>
            <a:ext cx="10454898" cy="759668"/>
          </a:xfrm>
          <a:prstGeom prst="rect">
            <a:avLst/>
          </a:prstGeom>
          <a:noFill/>
          <a:ln w="9525" algn="ctr">
            <a:noFill/>
            <a:miter lim="800000"/>
            <a:headEnd/>
            <a:tailEnd/>
          </a:ln>
          <a:effectLst/>
        </p:spPr>
        <p:txBody>
          <a:bodyPr vert="horz" wrap="square" lIns="91361" tIns="45671" rIns="91361" bIns="45671" numCol="1" anchor="ctr" anchorCtr="0" compatLnSpc="1">
            <a:prstTxWarp prst="textNoShape">
              <a:avLst/>
            </a:prstTxWarp>
          </a:bodyPr>
          <a:lstStyle>
            <a:lvl1pPr marL="0" indent="0">
              <a:buFont typeface="Arial" pitchFamily="34" charset="0"/>
              <a:buNone/>
              <a:defRPr lang="zh-CN" altLang="en-US" sz="4800" b="0" dirty="0">
                <a:solidFill>
                  <a:srgbClr val="E50011"/>
                </a:solidFill>
                <a:latin typeface="Neo Tech Alt Medium" panose="020B0603020202020204" pitchFamily="34" charset="0"/>
                <a:ea typeface="黑体" pitchFamily="49" charset="-122"/>
              </a:defRPr>
            </a:lvl1pPr>
          </a:lstStyle>
          <a:p>
            <a:pPr lvl="0"/>
            <a:r>
              <a:rPr lang="en-US" altLang="zh-CN" dirty="0" smtClean="0"/>
              <a:t>HEADLINE TEXT TO BE PLACED</a:t>
            </a:r>
            <a:endParaRPr lang="zh-CN" altLang="en-US" dirty="0"/>
          </a:p>
        </p:txBody>
      </p:sp>
    </p:spTree>
    <p:extLst>
      <p:ext uri="{BB962C8B-B14F-4D97-AF65-F5344CB8AC3E}">
        <p14:creationId xmlns:p14="http://schemas.microsoft.com/office/powerpoint/2010/main" val="2717304219"/>
      </p:ext>
    </p:extLst>
  </p:cSld>
  <p:clrMapOvr>
    <a:masterClrMapping/>
  </p:clrMapOvr>
  <p:transition/>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正文页">
    <p:spTree>
      <p:nvGrpSpPr>
        <p:cNvPr id="1" name=""/>
        <p:cNvGrpSpPr/>
        <p:nvPr/>
      </p:nvGrpSpPr>
      <p:grpSpPr>
        <a:xfrm>
          <a:off x="0" y="0"/>
          <a:ext cx="0" cy="0"/>
          <a:chOff x="0" y="0"/>
          <a:chExt cx="0" cy="0"/>
        </a:xfrm>
      </p:grpSpPr>
      <p:sp>
        <p:nvSpPr>
          <p:cNvPr id="5" name="Rectangle 13"/>
          <p:cNvSpPr>
            <a:spLocks noGrp="1" noChangeArrowheads="1"/>
          </p:cNvSpPr>
          <p:nvPr>
            <p:ph type="title"/>
          </p:nvPr>
        </p:nvSpPr>
        <p:spPr bwMode="auto">
          <a:xfrm>
            <a:off x="313265" y="218191"/>
            <a:ext cx="11456596" cy="5116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79093" tIns="39998" rIns="79998" bIns="39998" numCol="1" anchor="ctr" anchorCtr="0" compatLnSpc="1">
            <a:prstTxWarp prst="textNoShape">
              <a:avLst/>
            </a:prstTxWarp>
            <a:spAutoFit/>
          </a:bodyPr>
          <a:lstStyle>
            <a:lvl1pPr>
              <a:defRPr sz="2800">
                <a:solidFill>
                  <a:schemeClr val="bg2"/>
                </a:solidFill>
                <a:latin typeface="+mn-ea"/>
                <a:ea typeface="+mn-ea"/>
              </a:defRPr>
            </a:lvl1pPr>
          </a:lstStyle>
          <a:p>
            <a:pPr lvl="0"/>
            <a:r>
              <a:rPr lang="zh-CN" altLang="en-US" smtClean="0"/>
              <a:t>单击此处编辑母版标题样式</a:t>
            </a:r>
            <a:endParaRPr lang="zh-CN" altLang="en-US" dirty="0" smtClean="0"/>
          </a:p>
        </p:txBody>
      </p:sp>
      <p:sp>
        <p:nvSpPr>
          <p:cNvPr id="4" name="文本占位符 3"/>
          <p:cNvSpPr>
            <a:spLocks noGrp="1"/>
          </p:cNvSpPr>
          <p:nvPr>
            <p:ph type="body" sz="quarter" idx="10"/>
          </p:nvPr>
        </p:nvSpPr>
        <p:spPr>
          <a:xfrm>
            <a:off x="313265" y="1089296"/>
            <a:ext cx="11456596" cy="830903"/>
          </a:xfrm>
          <a:prstGeom prst="rect">
            <a:avLst/>
          </a:prstGeom>
        </p:spPr>
        <p:txBody>
          <a:bodyPr lIns="91319" tIns="45643" rIns="91319" bIns="45643">
            <a:spAutoFit/>
          </a:bodyPr>
          <a:lstStyle>
            <a:lvl1pPr marL="272686" indent="-272686">
              <a:buClrTx/>
              <a:buSzPct val="100000"/>
              <a:buFont typeface="Wingdings" pitchFamily="2" charset="2"/>
              <a:buChar char="n"/>
              <a:defRPr sz="1600" b="0">
                <a:solidFill>
                  <a:schemeClr val="tx1"/>
                </a:solidFill>
                <a:latin typeface="+mn-ea"/>
                <a:ea typeface="+mn-ea"/>
              </a:defRPr>
            </a:lvl1pPr>
            <a:lvl2pPr marL="535851" indent="-263176">
              <a:buFont typeface="Wingdings" pitchFamily="2" charset="2"/>
              <a:buChar char="n"/>
              <a:defRPr sz="1300">
                <a:solidFill>
                  <a:schemeClr val="tx1"/>
                </a:solidFill>
                <a:latin typeface="+mn-ea"/>
                <a:ea typeface="+mn-ea"/>
              </a:defRPr>
            </a:lvl2pPr>
            <a:lvl3pPr marL="808537" indent="-272686">
              <a:buSzPct val="100000"/>
              <a:buFont typeface="微软雅黑" pitchFamily="34" charset="-122"/>
              <a:buChar char="‐"/>
              <a:defRPr sz="1300">
                <a:solidFill>
                  <a:schemeClr val="tx1"/>
                </a:solidFill>
                <a:latin typeface="+mn-ea"/>
                <a:ea typeface="+mn-ea"/>
              </a:defRPr>
            </a:lvl3pPr>
            <a:lvl4pPr marL="1071705" indent="-263176">
              <a:buSzPct val="80000"/>
              <a:buFont typeface="微软雅黑" pitchFamily="34" charset="-122"/>
              <a:buChar char="〜"/>
              <a:defRPr lang="zh-CN" altLang="en-US" sz="1300" dirty="0" smtClean="0">
                <a:solidFill>
                  <a:schemeClr val="tx1"/>
                </a:solidFill>
                <a:latin typeface="+mn-ea"/>
                <a:ea typeface="+mn-ea"/>
                <a:cs typeface="+mn-cs"/>
              </a:defRPr>
            </a:lvl4pPr>
            <a:lvl5pPr>
              <a:defRPr>
                <a:latin typeface="+mn-ea"/>
                <a:ea typeface="+mn-ea"/>
              </a:defRPr>
            </a:lvl5pPr>
          </a:lstStyle>
          <a:p>
            <a:pPr lvl="0"/>
            <a:r>
              <a:rPr lang="zh-CN" altLang="en-US" smtClean="0"/>
              <a:t>单击此处编辑母版文本样式</a:t>
            </a:r>
          </a:p>
          <a:p>
            <a:pPr lvl="1"/>
            <a:r>
              <a:rPr lang="zh-CN" altLang="en-US" smtClean="0"/>
              <a:t>第二级</a:t>
            </a:r>
          </a:p>
          <a:p>
            <a:pPr lvl="2"/>
            <a:r>
              <a:rPr lang="zh-CN" altLang="en-US" smtClean="0"/>
              <a:t>第三级</a:t>
            </a:r>
          </a:p>
        </p:txBody>
      </p:sp>
    </p:spTree>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136223"/>
      </p:ext>
    </p:extLst>
  </p:cSld>
  <p:clrMapOvr>
    <a:masterClrMapping/>
  </p:clrMapOvr>
  <p:transition advClick="0" advTm="8000"/>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pic>
        <p:nvPicPr>
          <p:cNvPr id="3" name="Picture 2" descr="内页元素3-1"/>
          <p:cNvPicPr>
            <a:picLocks noChangeAspect="1" noChangeArrowheads="1"/>
          </p:cNvPicPr>
          <p:nvPr userDrawn="1"/>
        </p:nvPicPr>
        <p:blipFill>
          <a:blip r:embed="rId2" cstate="email"/>
          <a:srcRect/>
          <a:stretch>
            <a:fillRect/>
          </a:stretch>
        </p:blipFill>
        <p:spPr bwMode="auto">
          <a:xfrm>
            <a:off x="0" y="147"/>
            <a:ext cx="12190413" cy="6494463"/>
          </a:xfrm>
          <a:prstGeom prst="rect">
            <a:avLst/>
          </a:prstGeom>
          <a:noFill/>
          <a:ln w="9525">
            <a:noFill/>
            <a:miter lim="800000"/>
            <a:headEnd/>
            <a:tailEnd/>
          </a:ln>
        </p:spPr>
      </p:pic>
      <p:sp>
        <p:nvSpPr>
          <p:cNvPr id="4" name="Rectangle 3"/>
          <p:cNvSpPr>
            <a:spLocks noChangeArrowheads="1"/>
          </p:cNvSpPr>
          <p:nvPr userDrawn="1"/>
        </p:nvSpPr>
        <p:spPr bwMode="auto">
          <a:xfrm>
            <a:off x="12" y="2"/>
            <a:ext cx="12192000" cy="6859588"/>
          </a:xfrm>
          <a:prstGeom prst="rect">
            <a:avLst/>
          </a:prstGeom>
          <a:solidFill>
            <a:srgbClr val="DDDDDD"/>
          </a:solidFill>
          <a:ln w="9525">
            <a:noFill/>
            <a:miter lim="800000"/>
            <a:headEnd/>
            <a:tailEnd/>
          </a:ln>
        </p:spPr>
        <p:txBody>
          <a:bodyPr wrap="none" lIns="121757" tIns="60881" rIns="121757" bIns="60881" anchor="ctr"/>
          <a:lstStyle/>
          <a:p>
            <a:pPr algn="ctr" defTabSz="913446">
              <a:defRPr/>
            </a:pPr>
            <a:endParaRPr lang="en-US" sz="1700" dirty="0">
              <a:solidFill>
                <a:srgbClr val="000000"/>
              </a:solidFill>
              <a:latin typeface="微软雅黑"/>
              <a:ea typeface="微软雅黑"/>
              <a:cs typeface="Arial" pitchFamily="34" charset="0"/>
            </a:endParaRPr>
          </a:p>
        </p:txBody>
      </p:sp>
      <p:pic>
        <p:nvPicPr>
          <p:cNvPr id="5" name="Picture 4" descr="目录元素"/>
          <p:cNvPicPr>
            <a:picLocks noChangeAspect="1" noChangeArrowheads="1"/>
          </p:cNvPicPr>
          <p:nvPr userDrawn="1"/>
        </p:nvPicPr>
        <p:blipFill>
          <a:blip r:embed="rId3" cstate="email"/>
          <a:srcRect/>
          <a:stretch>
            <a:fillRect/>
          </a:stretch>
        </p:blipFill>
        <p:spPr bwMode="auto">
          <a:xfrm>
            <a:off x="2" y="7993"/>
            <a:ext cx="6521340" cy="6851652"/>
          </a:xfrm>
          <a:prstGeom prst="rect">
            <a:avLst/>
          </a:prstGeom>
          <a:noFill/>
          <a:ln w="9525">
            <a:noFill/>
            <a:miter lim="800000"/>
            <a:headEnd/>
            <a:tailEnd/>
          </a:ln>
        </p:spPr>
      </p:pic>
      <p:sp>
        <p:nvSpPr>
          <p:cNvPr id="10" name="标题 1"/>
          <p:cNvSpPr txBox="1">
            <a:spLocks/>
          </p:cNvSpPr>
          <p:nvPr userDrawn="1"/>
        </p:nvSpPr>
        <p:spPr>
          <a:xfrm>
            <a:off x="1103043" y="274772"/>
            <a:ext cx="10308344" cy="812995"/>
          </a:xfrm>
          <a:prstGeom prst="rect">
            <a:avLst/>
          </a:prstGeom>
        </p:spPr>
        <p:txBody>
          <a:bodyPr lIns="91285" tIns="45631" rIns="91285" bIns="45631"/>
          <a:lstStyle/>
          <a:p>
            <a:pPr defTabSz="912870" eaLnBrk="0" hangingPunct="0">
              <a:buClrTx/>
              <a:buFontTx/>
              <a:buNone/>
              <a:defRPr/>
            </a:pPr>
            <a:r>
              <a:rPr lang="zh-CN" altLang="en-US" sz="4000" kern="0" dirty="0" smtClean="0">
                <a:solidFill>
                  <a:srgbClr val="990000"/>
                </a:solidFill>
                <a:latin typeface="微软雅黑"/>
                <a:ea typeface="微软雅黑"/>
                <a:cs typeface="Arial" pitchFamily="34" charset="0"/>
              </a:rPr>
              <a:t>提纲</a:t>
            </a:r>
            <a:endParaRPr lang="zh-CN" altLang="en-US" sz="4000" kern="0" dirty="0">
              <a:solidFill>
                <a:srgbClr val="990000"/>
              </a:solidFill>
              <a:latin typeface="微软雅黑"/>
              <a:ea typeface="微软雅黑"/>
              <a:cs typeface="Arial" pitchFamily="34" charset="0"/>
            </a:endParaRPr>
          </a:p>
        </p:txBody>
      </p:sp>
      <p:sp>
        <p:nvSpPr>
          <p:cNvPr id="12" name="文本占位符 11"/>
          <p:cNvSpPr>
            <a:spLocks noGrp="1"/>
          </p:cNvSpPr>
          <p:nvPr>
            <p:ph type="body" sz="quarter" idx="10" hasCustomPrompt="1"/>
          </p:nvPr>
        </p:nvSpPr>
        <p:spPr>
          <a:xfrm>
            <a:off x="2285143" y="1292510"/>
            <a:ext cx="8279148" cy="4633673"/>
          </a:xfrm>
          <a:prstGeom prst="rect">
            <a:avLst/>
          </a:prstGeom>
        </p:spPr>
        <p:txBody>
          <a:bodyPr lIns="91373" tIns="45679" rIns="91373" bIns="45679"/>
          <a:lstStyle>
            <a:lvl1pPr>
              <a:buClrTx/>
              <a:buSzPct val="100000"/>
              <a:buFont typeface="Wingdings" pitchFamily="2" charset="2"/>
              <a:buChar char="n"/>
              <a:defRPr sz="2800">
                <a:solidFill>
                  <a:schemeClr val="tx1"/>
                </a:solidFill>
                <a:latin typeface="+mn-ea"/>
                <a:ea typeface="+mn-ea"/>
              </a:defRPr>
            </a:lvl1pPr>
          </a:lstStyle>
          <a:p>
            <a:pPr lvl="0"/>
            <a:r>
              <a:rPr lang="en-US" altLang="zh-CN" dirty="0" smtClean="0"/>
              <a:t>XXXX</a:t>
            </a:r>
          </a:p>
          <a:p>
            <a:pPr lvl="0"/>
            <a:r>
              <a:rPr lang="en-US" altLang="zh-CN" dirty="0" smtClean="0"/>
              <a:t>XXXX</a:t>
            </a:r>
          </a:p>
          <a:p>
            <a:pPr lvl="0"/>
            <a:r>
              <a:rPr lang="en-US" altLang="zh-CN" dirty="0" smtClean="0"/>
              <a:t>XXXX</a:t>
            </a:r>
          </a:p>
          <a:p>
            <a:pPr lvl="0"/>
            <a:r>
              <a:rPr lang="en-US" altLang="zh-CN" dirty="0" smtClean="0"/>
              <a:t>XXXX</a:t>
            </a:r>
          </a:p>
        </p:txBody>
      </p:sp>
    </p:spTree>
    <p:extLst>
      <p:ext uri="{BB962C8B-B14F-4D97-AF65-F5344CB8AC3E}">
        <p14:creationId xmlns:p14="http://schemas.microsoft.com/office/powerpoint/2010/main" val="81774010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780889" y="274638"/>
            <a:ext cx="10973117" cy="1143000"/>
          </a:xfrm>
          <a:prstGeom prst="rect">
            <a:avLst/>
          </a:prstGeom>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28905" y="64007"/>
            <a:ext cx="10753699" cy="957943"/>
          </a:xfrm>
          <a:prstGeom prst="rect">
            <a:avLst/>
          </a:prstGeom>
        </p:spPr>
        <p:txBody>
          <a:bodyPr lIns="121813" tIns="60908" rIns="121813" bIns="60908"/>
          <a:lstStyle/>
          <a:p>
            <a:r>
              <a:rPr lang="zh-CN" altLang="en-US" smtClean="0"/>
              <a:t>单击此处编辑母版标题样式</a:t>
            </a:r>
            <a:endParaRPr lang="zh-CN" altLang="en-US"/>
          </a:p>
        </p:txBody>
      </p:sp>
      <p:sp>
        <p:nvSpPr>
          <p:cNvPr id="3" name="内容占位符 2"/>
          <p:cNvSpPr>
            <a:spLocks noGrp="1"/>
          </p:cNvSpPr>
          <p:nvPr>
            <p:ph idx="1"/>
          </p:nvPr>
        </p:nvSpPr>
        <p:spPr>
          <a:xfrm>
            <a:off x="828905" y="1600200"/>
            <a:ext cx="10753699" cy="4525736"/>
          </a:xfrm>
          <a:prstGeom prst="rect">
            <a:avLst/>
          </a:prstGeom>
        </p:spPr>
        <p:txBody>
          <a:bodyPr lIns="121813" tIns="60908" rIns="121813" bIns="6090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7906170" y="6400845"/>
            <a:ext cx="1409280" cy="1102180"/>
          </a:xfrm>
          <a:prstGeom prst="rect">
            <a:avLst/>
          </a:prstGeom>
        </p:spPr>
        <p:txBody>
          <a:bodyPr lIns="121813" tIns="60908" rIns="121813" bIns="60908"/>
          <a:lstStyle>
            <a:lvl1pPr>
              <a:defRPr/>
            </a:lvl1pPr>
          </a:lstStyle>
          <a:p>
            <a:pPr>
              <a:buClrTx/>
              <a:buFontTx/>
              <a:buNone/>
            </a:pPr>
            <a:endParaRPr lang="en-GB" sz="2400" dirty="0">
              <a:solidFill>
                <a:srgbClr val="000000"/>
              </a:solidFill>
              <a:latin typeface="Arial" pitchFamily="34" charset="0"/>
            </a:endParaRPr>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1007570" y="1628787"/>
            <a:ext cx="10176935" cy="4194175"/>
          </a:xfrm>
          <a:prstGeom prst="rect">
            <a:avLst/>
          </a:prstGeom>
        </p:spPr>
        <p:txBody>
          <a:bodyPr lIns="91227" tIns="45599" rIns="91227" bIns="45599"/>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3"/>
          <p:cNvSpPr>
            <a:spLocks noGrp="1" noChangeArrowheads="1"/>
          </p:cNvSpPr>
          <p:nvPr>
            <p:ph type="title"/>
          </p:nvPr>
        </p:nvSpPr>
        <p:spPr bwMode="auto">
          <a:xfrm>
            <a:off x="0" y="45484"/>
            <a:ext cx="12192000" cy="647851"/>
          </a:xfrm>
          <a:prstGeom prst="rect">
            <a:avLst/>
          </a:prstGeom>
          <a:noFill/>
          <a:ln>
            <a:noFill/>
          </a:ln>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3296" rIns="106593" bIns="53296" numCol="1" anchor="ctr" anchorCtr="0" compatLnSpc="1">
            <a:prstTxWarp prst="textNoShape">
              <a:avLst/>
            </a:prstTxWarp>
          </a:bodyPr>
          <a:lstStyle>
            <a:lvl1pPr marL="267693" indent="0">
              <a:defRPr/>
            </a:lvl1pPr>
          </a:lstStyle>
          <a:p>
            <a:pPr lvl="0"/>
            <a:r>
              <a:rPr lang="zh-CN" altLang="en-US" dirty="0" smtClean="0"/>
              <a:t>单击此处编辑母版标题样式</a:t>
            </a:r>
          </a:p>
        </p:txBody>
      </p:sp>
    </p:spTree>
    <p:extLst>
      <p:ext uri="{BB962C8B-B14F-4D97-AF65-F5344CB8AC3E}">
        <p14:creationId xmlns:p14="http://schemas.microsoft.com/office/powerpoint/2010/main" val="989948944"/>
      </p:ext>
    </p:extLst>
  </p:cSld>
  <p:clrMapOvr>
    <a:masterClrMapping/>
  </p:clrMapOvr>
  <p:transition advClick="0">
    <p:fade thruBlk="1"/>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91681" y="33339"/>
            <a:ext cx="11766149" cy="957263"/>
          </a:xfrm>
          <a:prstGeom prst="rect">
            <a:avLst/>
          </a:prstGeom>
        </p:spPr>
        <p:txBody>
          <a:bodyPr lIns="121935" tIns="60968" rIns="121935" bIns="60968"/>
          <a:lstStyle>
            <a:lvl1pPr marL="514278" indent="-514278" algn="l">
              <a:buFont typeface="+mj-lt"/>
              <a:buNone/>
              <a:defRPr sz="2400" b="1" baseline="0">
                <a:latin typeface="Arial" pitchFamily="34" charset="0"/>
                <a:ea typeface="微软雅黑" pitchFamily="34" charset="-122"/>
                <a:cs typeface="Arial" pitchFamily="34" charset="0"/>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70697522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28905" y="63997"/>
            <a:ext cx="10753699" cy="957943"/>
          </a:xfrm>
          <a:prstGeom prst="rect">
            <a:avLst/>
          </a:prstGeom>
        </p:spPr>
        <p:txBody>
          <a:bodyPr lIns="121935" tIns="60968" rIns="121935" bIns="60968"/>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28905" y="1600200"/>
            <a:ext cx="10753699" cy="4525736"/>
          </a:xfrm>
          <a:prstGeom prst="rect">
            <a:avLst/>
          </a:prstGeom>
        </p:spPr>
        <p:txBody>
          <a:bodyPr vert="eaVert" lIns="121935" tIns="60968" rIns="121935" bIns="6096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7906170" y="6400826"/>
            <a:ext cx="1409280" cy="1102180"/>
          </a:xfrm>
          <a:prstGeom prst="rect">
            <a:avLst/>
          </a:prstGeom>
        </p:spPr>
        <p:txBody>
          <a:bodyPr lIns="121935" tIns="60968" rIns="121935" bIns="60968"/>
          <a:lstStyle>
            <a:lvl1pPr>
              <a:defRPr/>
            </a:lvl1pPr>
          </a:lstStyle>
          <a:p>
            <a:pPr>
              <a:buClrTx/>
              <a:buFontTx/>
              <a:buNone/>
            </a:pPr>
            <a:endParaRPr lang="en-GB" sz="1900" b="0">
              <a:solidFill>
                <a:srgbClr val="000000"/>
              </a:solidFill>
              <a:latin typeface="华文细黑" pitchFamily="2" charset="-122"/>
            </a:endParaRPr>
          </a:p>
        </p:txBody>
      </p:sp>
    </p:spTree>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28905" y="64003"/>
            <a:ext cx="10753699" cy="957943"/>
          </a:xfrm>
          <a:prstGeom prst="rect">
            <a:avLst/>
          </a:prstGeom>
        </p:spPr>
        <p:txBody>
          <a:bodyPr lIns="121879" tIns="60940" rIns="121879" bIns="60940"/>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28905" y="1600200"/>
            <a:ext cx="10753699" cy="4525736"/>
          </a:xfrm>
          <a:prstGeom prst="rect">
            <a:avLst/>
          </a:prstGeom>
        </p:spPr>
        <p:txBody>
          <a:bodyPr lIns="121879" tIns="60940" rIns="121879" bIns="60940"/>
          <a:lstStyle/>
          <a:p>
            <a:endParaRPr lang="zh-CN" altLang="en-US"/>
          </a:p>
        </p:txBody>
      </p:sp>
      <p:sp>
        <p:nvSpPr>
          <p:cNvPr id="4" name="日期占位符 3"/>
          <p:cNvSpPr>
            <a:spLocks noGrp="1"/>
          </p:cNvSpPr>
          <p:nvPr>
            <p:ph type="dt" sz="half" idx="10"/>
          </p:nvPr>
        </p:nvSpPr>
        <p:spPr>
          <a:xfrm>
            <a:off x="7906170" y="6400837"/>
            <a:ext cx="1409280" cy="1102180"/>
          </a:xfrm>
          <a:prstGeom prst="rect">
            <a:avLst/>
          </a:prstGeom>
        </p:spPr>
        <p:txBody>
          <a:bodyPr lIns="121879" tIns="60940" rIns="121879" bIns="60940"/>
          <a:lstStyle>
            <a:lvl1pPr>
              <a:defRPr/>
            </a:lvl1pPr>
          </a:lstStyle>
          <a:p>
            <a:pPr>
              <a:buClrTx/>
              <a:buFontTx/>
              <a:buNone/>
            </a:pPr>
            <a:endParaRPr lang="en-GB" sz="1900" b="0">
              <a:solidFill>
                <a:srgbClr val="000000"/>
              </a:solidFill>
              <a:latin typeface="华文细黑" pitchFamily="2" charset="-122"/>
            </a:endParaRPr>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10" name="Freeform 5"/>
          <p:cNvSpPr>
            <a:spLocks/>
          </p:cNvSpPr>
          <p:nvPr userDrawn="1"/>
        </p:nvSpPr>
        <p:spPr bwMode="auto">
          <a:xfrm>
            <a:off x="3175" y="1337374"/>
            <a:ext cx="8862292" cy="3436938"/>
          </a:xfrm>
          <a:custGeom>
            <a:avLst/>
            <a:gdLst>
              <a:gd name="T0" fmla="*/ 2484 w 2783"/>
              <a:gd name="T1" fmla="*/ 1077 h 1077"/>
              <a:gd name="T2" fmla="*/ 2783 w 2783"/>
              <a:gd name="T3" fmla="*/ 0 h 1077"/>
              <a:gd name="T4" fmla="*/ 0 w 2783"/>
              <a:gd name="T5" fmla="*/ 0 h 1077"/>
              <a:gd name="T6" fmla="*/ 0 w 2783"/>
              <a:gd name="T7" fmla="*/ 1077 h 1077"/>
              <a:gd name="T8" fmla="*/ 2484 w 2783"/>
              <a:gd name="T9" fmla="*/ 1077 h 1077"/>
            </a:gdLst>
            <a:ahLst/>
            <a:cxnLst>
              <a:cxn ang="0">
                <a:pos x="T0" y="T1"/>
              </a:cxn>
              <a:cxn ang="0">
                <a:pos x="T2" y="T3"/>
              </a:cxn>
              <a:cxn ang="0">
                <a:pos x="T4" y="T5"/>
              </a:cxn>
              <a:cxn ang="0">
                <a:pos x="T6" y="T7"/>
              </a:cxn>
              <a:cxn ang="0">
                <a:pos x="T8" y="T9"/>
              </a:cxn>
            </a:cxnLst>
            <a:rect l="0" t="0" r="r" b="b"/>
            <a:pathLst>
              <a:path w="2783" h="1077">
                <a:moveTo>
                  <a:pt x="2484" y="1077"/>
                </a:moveTo>
                <a:cubicBezTo>
                  <a:pt x="2695" y="564"/>
                  <a:pt x="2765" y="218"/>
                  <a:pt x="2783" y="0"/>
                </a:cubicBezTo>
                <a:cubicBezTo>
                  <a:pt x="2783" y="0"/>
                  <a:pt x="0" y="0"/>
                  <a:pt x="0" y="0"/>
                </a:cubicBezTo>
                <a:cubicBezTo>
                  <a:pt x="0" y="1077"/>
                  <a:pt x="0" y="1077"/>
                  <a:pt x="0" y="1077"/>
                </a:cubicBezTo>
                <a:cubicBezTo>
                  <a:pt x="0" y="1077"/>
                  <a:pt x="2484" y="1077"/>
                  <a:pt x="2484" y="1077"/>
                </a:cubicBezTo>
                <a:close/>
              </a:path>
            </a:pathLst>
          </a:custGeom>
          <a:blipFill dpi="0" rotWithShape="1">
            <a:blip r:embed="rId2" cstate="email"/>
            <a:srcRect/>
            <a:stretch>
              <a:fillRect/>
            </a:stretch>
          </a:blipFill>
          <a:ln>
            <a:noFill/>
          </a:ln>
        </p:spPr>
        <p:txBody>
          <a:bodyPr vert="horz" wrap="square" lIns="91416" tIns="45708" rIns="91416" bIns="45708" numCol="1" anchor="t" anchorCtr="0" compatLnSpc="1">
            <a:prstTxWarp prst="textNoShape">
              <a:avLst/>
            </a:prstTxWarp>
          </a:bodyPr>
          <a:lstStyle/>
          <a:p>
            <a:endParaRPr lang="zh-CN" altLang="en-US">
              <a:solidFill>
                <a:srgbClr val="000000"/>
              </a:solidFill>
            </a:endParaRPr>
          </a:p>
        </p:txBody>
      </p:sp>
      <p:sp>
        <p:nvSpPr>
          <p:cNvPr id="109" name="Freeform 6"/>
          <p:cNvSpPr>
            <a:spLocks/>
          </p:cNvSpPr>
          <p:nvPr userDrawn="1"/>
        </p:nvSpPr>
        <p:spPr bwMode="auto">
          <a:xfrm>
            <a:off x="8343316" y="1337374"/>
            <a:ext cx="3847099" cy="3436938"/>
          </a:xfrm>
          <a:custGeom>
            <a:avLst/>
            <a:gdLst>
              <a:gd name="T0" fmla="*/ 0 w 1208"/>
              <a:gd name="T1" fmla="*/ 1077 h 1077"/>
              <a:gd name="T2" fmla="*/ 375 w 1208"/>
              <a:gd name="T3" fmla="*/ 0 h 1077"/>
              <a:gd name="T4" fmla="*/ 1208 w 1208"/>
              <a:gd name="T5" fmla="*/ 0 h 1077"/>
              <a:gd name="T6" fmla="*/ 1208 w 1208"/>
              <a:gd name="T7" fmla="*/ 1077 h 1077"/>
              <a:gd name="T8" fmla="*/ 0 w 1208"/>
              <a:gd name="T9" fmla="*/ 1077 h 1077"/>
            </a:gdLst>
            <a:ahLst/>
            <a:cxnLst>
              <a:cxn ang="0">
                <a:pos x="T0" y="T1"/>
              </a:cxn>
              <a:cxn ang="0">
                <a:pos x="T2" y="T3"/>
              </a:cxn>
              <a:cxn ang="0">
                <a:pos x="T4" y="T5"/>
              </a:cxn>
              <a:cxn ang="0">
                <a:pos x="T6" y="T7"/>
              </a:cxn>
              <a:cxn ang="0">
                <a:pos x="T8" y="T9"/>
              </a:cxn>
            </a:cxnLst>
            <a:rect l="0" t="0" r="r" b="b"/>
            <a:pathLst>
              <a:path w="1208" h="1077">
                <a:moveTo>
                  <a:pt x="0" y="1077"/>
                </a:moveTo>
                <a:cubicBezTo>
                  <a:pt x="120" y="501"/>
                  <a:pt x="267" y="176"/>
                  <a:pt x="375" y="0"/>
                </a:cubicBezTo>
                <a:cubicBezTo>
                  <a:pt x="375" y="0"/>
                  <a:pt x="1208" y="0"/>
                  <a:pt x="1208" y="0"/>
                </a:cubicBezTo>
                <a:cubicBezTo>
                  <a:pt x="1208" y="1077"/>
                  <a:pt x="1208" y="1077"/>
                  <a:pt x="1208" y="1077"/>
                </a:cubicBezTo>
                <a:lnTo>
                  <a:pt x="0" y="1077"/>
                </a:lnTo>
                <a:close/>
              </a:path>
            </a:pathLst>
          </a:custGeom>
          <a:gradFill>
            <a:gsLst>
              <a:gs pos="15000">
                <a:schemeClr val="bg1">
                  <a:lumMod val="85000"/>
                </a:schemeClr>
              </a:gs>
              <a:gs pos="80000">
                <a:schemeClr val="bg1">
                  <a:lumMod val="65000"/>
                </a:schemeClr>
              </a:gs>
            </a:gsLst>
            <a:lin ang="5400000" scaled="0"/>
          </a:gradFill>
          <a:ln>
            <a:noFill/>
          </a:ln>
        </p:spPr>
        <p:txBody>
          <a:bodyPr vert="horz" wrap="square" lIns="91416" tIns="45708" rIns="91416" bIns="45708" numCol="1" anchor="t" anchorCtr="0" compatLnSpc="1">
            <a:prstTxWarp prst="textNoShape">
              <a:avLst/>
            </a:prstTxWarp>
          </a:bodyPr>
          <a:lstStyle/>
          <a:p>
            <a:endParaRPr lang="zh-CN" altLang="en-US">
              <a:solidFill>
                <a:srgbClr val="000000"/>
              </a:solidFill>
            </a:endParaRPr>
          </a:p>
        </p:txBody>
      </p:sp>
      <p:sp>
        <p:nvSpPr>
          <p:cNvPr id="111" name="Text Box 7"/>
          <p:cNvSpPr txBox="1">
            <a:spLocks noChangeArrowheads="1"/>
          </p:cNvSpPr>
          <p:nvPr userDrawn="1"/>
        </p:nvSpPr>
        <p:spPr bwMode="auto">
          <a:xfrm>
            <a:off x="9852641" y="4144983"/>
            <a:ext cx="1464187" cy="276999"/>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200" dirty="0" smtClean="0">
                <a:solidFill>
                  <a:srgbClr val="FFFFFF"/>
                </a:solidFill>
                <a:latin typeface="FrutigerNext LT Bold" pitchFamily="34" charset="0"/>
                <a:ea typeface="MS PGothic" pitchFamily="34" charset="-128"/>
              </a:rPr>
              <a:t>www.huawei.com</a:t>
            </a:r>
          </a:p>
        </p:txBody>
      </p:sp>
      <p:sp>
        <p:nvSpPr>
          <p:cNvPr id="68" name="Rectangle 86"/>
          <p:cNvSpPr>
            <a:spLocks noChangeArrowheads="1"/>
          </p:cNvSpPr>
          <p:nvPr userDrawn="1"/>
        </p:nvSpPr>
        <p:spPr bwMode="auto">
          <a:xfrm>
            <a:off x="10401770" y="5527676"/>
            <a:ext cx="955426" cy="99853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508364" name="Rectangle 12"/>
          <p:cNvSpPr>
            <a:spLocks noGrp="1" noChangeArrowheads="1"/>
          </p:cNvSpPr>
          <p:nvPr>
            <p:ph type="ctrTitle"/>
          </p:nvPr>
        </p:nvSpPr>
        <p:spPr>
          <a:xfrm>
            <a:off x="896706" y="2130448"/>
            <a:ext cx="7348212" cy="1470025"/>
          </a:xfrm>
        </p:spPr>
        <p:txBody>
          <a:bodyPr/>
          <a:lstStyle>
            <a:lvl1pPr>
              <a:defRPr sz="3999">
                <a:solidFill>
                  <a:schemeClr val="bg1"/>
                </a:solidFill>
                <a:effectLst>
                  <a:outerShdw blurRad="50800" dist="38100" dir="2700000" algn="tl" rotWithShape="0">
                    <a:prstClr val="black">
                      <a:alpha val="40000"/>
                    </a:prstClr>
                  </a:outerShdw>
                </a:effectLst>
              </a:defRPr>
            </a:lvl1pPr>
          </a:lstStyle>
          <a:p>
            <a:r>
              <a:rPr lang="zh-CN" altLang="en-US" dirty="0" smtClean="0"/>
              <a:t>单击此处编辑母版标题样式</a:t>
            </a:r>
            <a:endParaRPr lang="zh-CN" altLang="en-US" dirty="0"/>
          </a:p>
        </p:txBody>
      </p:sp>
      <p:sp>
        <p:nvSpPr>
          <p:cNvPr id="1508365" name="Rectangle 13"/>
          <p:cNvSpPr>
            <a:spLocks noGrp="1" noChangeArrowheads="1"/>
          </p:cNvSpPr>
          <p:nvPr>
            <p:ph type="subTitle" idx="1"/>
          </p:nvPr>
        </p:nvSpPr>
        <p:spPr>
          <a:xfrm>
            <a:off x="896707" y="4108450"/>
            <a:ext cx="7346624" cy="533400"/>
          </a:xfrm>
        </p:spPr>
        <p:txBody>
          <a:bodyPr anchor="ctr"/>
          <a:lstStyle>
            <a:lvl1pPr marL="0" indent="0">
              <a:buFontTx/>
              <a:buNone/>
              <a:defRPr>
                <a:solidFill>
                  <a:schemeClr val="bg1"/>
                </a:solidFill>
                <a:effectLst>
                  <a:outerShdw blurRad="50800" dist="38100" dir="2700000" algn="tl" rotWithShape="0">
                    <a:prstClr val="black">
                      <a:alpha val="40000"/>
                    </a:prstClr>
                  </a:outerShdw>
                </a:effectLst>
              </a:defRPr>
            </a:lvl1pPr>
          </a:lstStyle>
          <a:p>
            <a:r>
              <a:rPr lang="zh-CN" altLang="en-US" smtClean="0"/>
              <a:t>单击此处编辑母版副标题样式</a:t>
            </a:r>
            <a:endParaRPr lang="zh-CN" altLang="en-US"/>
          </a:p>
        </p:txBody>
      </p:sp>
      <p:sp>
        <p:nvSpPr>
          <p:cNvPr id="1508366" name="Rectangle 14"/>
          <p:cNvSpPr>
            <a:spLocks noChangeArrowheads="1"/>
          </p:cNvSpPr>
          <p:nvPr userDrawn="1"/>
        </p:nvSpPr>
        <p:spPr bwMode="auto">
          <a:xfrm>
            <a:off x="-2459984" y="528638"/>
            <a:ext cx="2459984" cy="5307012"/>
          </a:xfrm>
          <a:prstGeom prst="rect">
            <a:avLst/>
          </a:prstGeom>
          <a:noFill/>
          <a:ln w="9525">
            <a:noFill/>
            <a:miter lim="800000"/>
            <a:headEnd/>
            <a:tailEnd/>
          </a:ln>
          <a:effectLst/>
        </p:spPr>
        <p:txBody>
          <a:bodyPr lIns="87775" tIns="43889" rIns="87775" bIns="43889"/>
          <a:lstStyle/>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英文标题</a:t>
            </a:r>
            <a:r>
              <a:rPr lang="en-US" altLang="zh-CN" sz="1200" b="0" dirty="0">
                <a:solidFill>
                  <a:srgbClr val="F8F8F8"/>
                </a:solidFill>
                <a:ea typeface="华文细黑" pitchFamily="2" charset="-122"/>
                <a:cs typeface="SimSun" pitchFamily="2" charset="-122"/>
              </a:rPr>
              <a:t>:32-35pt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Medium</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中文标题</a:t>
            </a:r>
            <a:r>
              <a:rPr lang="en-US" altLang="zh-CN" sz="1200" b="0" dirty="0">
                <a:solidFill>
                  <a:srgbClr val="F8F8F8"/>
                </a:solidFill>
                <a:ea typeface="华文细黑" pitchFamily="2" charset="-122"/>
                <a:cs typeface="SimSun" pitchFamily="2" charset="-122"/>
              </a:rPr>
              <a:t>:30-32pt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黑体</a:t>
            </a: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英文正文</a:t>
            </a:r>
            <a:r>
              <a:rPr lang="en-US" altLang="zh-CN" sz="1200" b="0" dirty="0">
                <a:solidFill>
                  <a:srgbClr val="F8F8F8"/>
                </a:solidFill>
                <a:ea typeface="华文细黑" pitchFamily="2" charset="-122"/>
                <a:cs typeface="SimSun" pitchFamily="2" charset="-122"/>
              </a:rPr>
              <a:t>:20-22pt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 </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 :18pt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Regular</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中文正文</a:t>
            </a:r>
            <a:r>
              <a:rPr lang="en-US" altLang="zh-CN" sz="1200" b="0" dirty="0">
                <a:solidFill>
                  <a:srgbClr val="F8F8F8"/>
                </a:solidFill>
                <a:ea typeface="华文细黑" pitchFamily="2" charset="-122"/>
                <a:cs typeface="SimSun" pitchFamily="2" charset="-122"/>
              </a:rPr>
              <a:t>:18-20pt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细黑体 </a:t>
            </a:r>
            <a:endParaRPr lang="zh-CN" altLang="en-US" sz="1200" b="0" dirty="0">
              <a:solidFill>
                <a:srgbClr val="080808"/>
              </a:solidFill>
              <a:ea typeface="华文细黑" pitchFamily="2" charset="-122"/>
              <a:cs typeface="SimSun" pitchFamily="2" charset="-122"/>
            </a:endParaRPr>
          </a:p>
        </p:txBody>
      </p:sp>
      <p:sp>
        <p:nvSpPr>
          <p:cNvPr id="1508367" name="Rectangle 15"/>
          <p:cNvSpPr>
            <a:spLocks noChangeArrowheads="1"/>
          </p:cNvSpPr>
          <p:nvPr userDrawn="1"/>
        </p:nvSpPr>
        <p:spPr bwMode="auto">
          <a:xfrm>
            <a:off x="12358659" y="5444705"/>
            <a:ext cx="1226818" cy="323149"/>
          </a:xfrm>
          <a:prstGeom prst="rect">
            <a:avLst/>
          </a:prstGeom>
          <a:solidFill>
            <a:srgbClr val="F8F8F8"/>
          </a:solidFill>
          <a:ln w="9525" algn="ctr">
            <a:noFill/>
            <a:miter lim="800000"/>
            <a:headEnd/>
            <a:tailEnd/>
          </a:ln>
          <a:effectLst/>
        </p:spPr>
        <p:txBody>
          <a:bodyPr lIns="91401" tIns="45700" rIns="91401" bIns="45700" anchor="ctr">
            <a:spAutoFit/>
          </a:bodyPr>
          <a:lstStyle/>
          <a:p>
            <a:pPr algn="ctr" defTabSz="877625" eaLnBrk="0" hangingPunct="0">
              <a:buClrTx/>
              <a:buFontTx/>
              <a:buNone/>
            </a:pPr>
            <a:endParaRPr lang="zh-CN" altLang="zh-CN" sz="1500" b="0">
              <a:solidFill>
                <a:srgbClr val="000000"/>
              </a:solidFill>
              <a:latin typeface="FrutigerNext LT Regular" pitchFamily="34" charset="0"/>
              <a:ea typeface="MS PGothic" pitchFamily="34" charset="-128"/>
            </a:endParaRPr>
          </a:p>
        </p:txBody>
      </p:sp>
      <p:grpSp>
        <p:nvGrpSpPr>
          <p:cNvPr id="2" name="Group 16"/>
          <p:cNvGrpSpPr>
            <a:grpSpLocks/>
          </p:cNvGrpSpPr>
          <p:nvPr userDrawn="1"/>
        </p:nvGrpSpPr>
        <p:grpSpPr bwMode="auto">
          <a:xfrm>
            <a:off x="12469739" y="5278438"/>
            <a:ext cx="988755" cy="184150"/>
            <a:chOff x="6657" y="3492"/>
            <a:chExt cx="527" cy="121"/>
          </a:xfrm>
        </p:grpSpPr>
        <p:sp>
          <p:nvSpPr>
            <p:cNvPr id="1508369" name="Rectangle 17"/>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endParaRPr lang="zh-CN" altLang="en-US">
                <a:solidFill>
                  <a:srgbClr val="000000"/>
                </a:solidFill>
              </a:endParaRPr>
            </a:p>
          </p:txBody>
        </p:sp>
        <p:sp>
          <p:nvSpPr>
            <p:cNvPr id="1508370" name="Rectangle 18"/>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71" name="Rectangle 19"/>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372" name="Rectangle 20"/>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3" name="Group 21"/>
          <p:cNvGrpSpPr>
            <a:grpSpLocks/>
          </p:cNvGrpSpPr>
          <p:nvPr userDrawn="1"/>
        </p:nvGrpSpPr>
        <p:grpSpPr bwMode="auto">
          <a:xfrm>
            <a:off x="12469739" y="6203973"/>
            <a:ext cx="988755" cy="182563"/>
            <a:chOff x="6657" y="4103"/>
            <a:chExt cx="527" cy="121"/>
          </a:xfrm>
        </p:grpSpPr>
        <p:sp>
          <p:nvSpPr>
            <p:cNvPr id="1508374" name="Rectangle 22"/>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375" name="Rectangle 23"/>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76" name="Rectangle 24"/>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endParaRPr lang="zh-CN" altLang="en-US">
                <a:solidFill>
                  <a:srgbClr val="000000"/>
                </a:solidFill>
              </a:endParaRPr>
            </a:p>
          </p:txBody>
        </p:sp>
        <p:sp>
          <p:nvSpPr>
            <p:cNvPr id="1508377" name="Rectangle 25"/>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endParaRPr lang="zh-CN" altLang="en-US">
                <a:solidFill>
                  <a:srgbClr val="000000"/>
                </a:solidFill>
              </a:endParaRPr>
            </a:p>
          </p:txBody>
        </p:sp>
      </p:grpSp>
      <p:grpSp>
        <p:nvGrpSpPr>
          <p:cNvPr id="4" name="Group 26"/>
          <p:cNvGrpSpPr>
            <a:grpSpLocks/>
          </p:cNvGrpSpPr>
          <p:nvPr userDrawn="1"/>
        </p:nvGrpSpPr>
        <p:grpSpPr bwMode="auto">
          <a:xfrm>
            <a:off x="12469739" y="6450013"/>
            <a:ext cx="988755" cy="182562"/>
            <a:chOff x="6657" y="4266"/>
            <a:chExt cx="527" cy="121"/>
          </a:xfrm>
        </p:grpSpPr>
        <p:sp>
          <p:nvSpPr>
            <p:cNvPr id="1508379" name="Rectangle 27"/>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80" name="Rectangle 28"/>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endParaRPr lang="zh-CN" altLang="en-US">
                <a:solidFill>
                  <a:srgbClr val="000000"/>
                </a:solidFill>
              </a:endParaRPr>
            </a:p>
          </p:txBody>
        </p:sp>
        <p:sp>
          <p:nvSpPr>
            <p:cNvPr id="1508381" name="Rectangle 29"/>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82" name="Rectangle 30"/>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grpSp>
      <p:grpSp>
        <p:nvGrpSpPr>
          <p:cNvPr id="5" name="Group 31"/>
          <p:cNvGrpSpPr>
            <a:grpSpLocks/>
          </p:cNvGrpSpPr>
          <p:nvPr userDrawn="1"/>
        </p:nvGrpSpPr>
        <p:grpSpPr bwMode="auto">
          <a:xfrm>
            <a:off x="12469739" y="5527698"/>
            <a:ext cx="988755" cy="182563"/>
            <a:chOff x="6657" y="3656"/>
            <a:chExt cx="527" cy="121"/>
          </a:xfrm>
        </p:grpSpPr>
        <p:sp>
          <p:nvSpPr>
            <p:cNvPr id="1508384" name="Rectangle 32"/>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385" name="Rectangle 33"/>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86" name="Rectangle 34"/>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387" name="Rectangle 35"/>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grpSp>
        <p:nvGrpSpPr>
          <p:cNvPr id="6" name="Group 36"/>
          <p:cNvGrpSpPr>
            <a:grpSpLocks/>
          </p:cNvGrpSpPr>
          <p:nvPr userDrawn="1"/>
        </p:nvGrpSpPr>
        <p:grpSpPr bwMode="auto">
          <a:xfrm>
            <a:off x="12469739" y="5957888"/>
            <a:ext cx="988755" cy="182562"/>
            <a:chOff x="6657" y="3941"/>
            <a:chExt cx="527" cy="121"/>
          </a:xfrm>
        </p:grpSpPr>
        <p:sp>
          <p:nvSpPr>
            <p:cNvPr id="1508389" name="Rectangle 37"/>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sp>
          <p:nvSpPr>
            <p:cNvPr id="1508390" name="Rectangle 38"/>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sp>
          <p:nvSpPr>
            <p:cNvPr id="1508391" name="Rectangle 39"/>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2" name="Rectangle 40"/>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grpSp>
      <p:grpSp>
        <p:nvGrpSpPr>
          <p:cNvPr id="7" name="Group 41"/>
          <p:cNvGrpSpPr>
            <a:grpSpLocks/>
          </p:cNvGrpSpPr>
          <p:nvPr userDrawn="1"/>
        </p:nvGrpSpPr>
        <p:grpSpPr bwMode="auto">
          <a:xfrm>
            <a:off x="12469739" y="6697663"/>
            <a:ext cx="988755" cy="182562"/>
            <a:chOff x="6657" y="4430"/>
            <a:chExt cx="527" cy="121"/>
          </a:xfrm>
        </p:grpSpPr>
        <p:sp>
          <p:nvSpPr>
            <p:cNvPr id="1508394" name="Rectangle 42"/>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95" name="Rectangle 43"/>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96" name="Rectangle 44"/>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7" name="Rectangle 45"/>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grpSp>
      <p:grpSp>
        <p:nvGrpSpPr>
          <p:cNvPr id="8" name="Group 46"/>
          <p:cNvGrpSpPr>
            <a:grpSpLocks/>
          </p:cNvGrpSpPr>
          <p:nvPr userDrawn="1"/>
        </p:nvGrpSpPr>
        <p:grpSpPr bwMode="auto">
          <a:xfrm>
            <a:off x="12469739" y="5032375"/>
            <a:ext cx="988755" cy="184150"/>
            <a:chOff x="6657" y="3329"/>
            <a:chExt cx="527" cy="122"/>
          </a:xfrm>
        </p:grpSpPr>
        <p:sp>
          <p:nvSpPr>
            <p:cNvPr id="1508399" name="Rectangle 47"/>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0" name="Rectangle 48"/>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401" name="Rectangle 49"/>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02" name="Rectangle 50"/>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9" name="Group 51"/>
          <p:cNvGrpSpPr>
            <a:grpSpLocks/>
          </p:cNvGrpSpPr>
          <p:nvPr userDrawn="1"/>
        </p:nvGrpSpPr>
        <p:grpSpPr bwMode="auto">
          <a:xfrm>
            <a:off x="12469739" y="4600598"/>
            <a:ext cx="988755" cy="182563"/>
            <a:chOff x="6657" y="3043"/>
            <a:chExt cx="527" cy="121"/>
          </a:xfrm>
        </p:grpSpPr>
        <p:sp>
          <p:nvSpPr>
            <p:cNvPr id="1508404" name="Rectangle 52"/>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5" name="Rectangle 53"/>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406" name="Rectangle 54"/>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407" name="Rectangle 55"/>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grpSp>
      <p:grpSp>
        <p:nvGrpSpPr>
          <p:cNvPr id="10" name="Group 56"/>
          <p:cNvGrpSpPr>
            <a:grpSpLocks/>
          </p:cNvGrpSpPr>
          <p:nvPr userDrawn="1"/>
        </p:nvGrpSpPr>
        <p:grpSpPr bwMode="auto">
          <a:xfrm>
            <a:off x="12469739" y="4354513"/>
            <a:ext cx="988755" cy="184150"/>
            <a:chOff x="6657" y="2881"/>
            <a:chExt cx="527" cy="121"/>
          </a:xfrm>
        </p:grpSpPr>
        <p:sp>
          <p:nvSpPr>
            <p:cNvPr id="1508409" name="Rectangle 57"/>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endParaRPr lang="zh-CN" altLang="en-US">
                <a:solidFill>
                  <a:srgbClr val="000000"/>
                </a:solidFill>
              </a:endParaRPr>
            </a:p>
          </p:txBody>
        </p:sp>
        <p:sp>
          <p:nvSpPr>
            <p:cNvPr id="1508410" name="Rectangle 58"/>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endParaRPr lang="zh-CN" altLang="en-US">
                <a:solidFill>
                  <a:srgbClr val="000000"/>
                </a:solidFill>
              </a:endParaRPr>
            </a:p>
          </p:txBody>
        </p:sp>
        <p:sp>
          <p:nvSpPr>
            <p:cNvPr id="1508411" name="Rectangle 59"/>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12" name="Rectangle 60"/>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sp>
        <p:nvSpPr>
          <p:cNvPr id="1508413" name="Rectangle 61"/>
          <p:cNvSpPr>
            <a:spLocks noChangeArrowheads="1"/>
          </p:cNvSpPr>
          <p:nvPr userDrawn="1"/>
        </p:nvSpPr>
        <p:spPr bwMode="auto">
          <a:xfrm>
            <a:off x="12266595" y="2263775"/>
            <a:ext cx="1401397" cy="2654300"/>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配色参考方案：</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建议同一页面内不超过四种颜色，以下是９组配色方案，同一页面内只选择一组使用。</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（仅供参考）</a:t>
            </a:r>
          </a:p>
        </p:txBody>
      </p:sp>
      <p:sp>
        <p:nvSpPr>
          <p:cNvPr id="1508414" name="Rectangle 62"/>
          <p:cNvSpPr>
            <a:spLocks noChangeArrowheads="1"/>
          </p:cNvSpPr>
          <p:nvPr userDrawn="1"/>
        </p:nvSpPr>
        <p:spPr bwMode="auto">
          <a:xfrm>
            <a:off x="12266595" y="-61913"/>
            <a:ext cx="1401397" cy="838201"/>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客户或者合作伙伴的标志放在右上角</a:t>
            </a:r>
            <a:r>
              <a:rPr lang="en-US" altLang="zh-CN" sz="1200" b="0">
                <a:solidFill>
                  <a:srgbClr val="F8F8F8"/>
                </a:solidFill>
                <a:latin typeface="华文细黑" pitchFamily="2" charset="-122"/>
                <a:ea typeface="华文细黑" pitchFamily="2" charset="-122"/>
                <a:cs typeface="SimSun" pitchFamily="2" charset="-122"/>
              </a:rPr>
              <a:t>.</a:t>
            </a:r>
          </a:p>
        </p:txBody>
      </p:sp>
      <p:sp>
        <p:nvSpPr>
          <p:cNvPr id="64" name="Rectangle 19"/>
          <p:cNvSpPr>
            <a:spLocks noGrp="1" noChangeArrowheads="1"/>
          </p:cNvSpPr>
          <p:nvPr>
            <p:ph type="dt" sz="quarter" idx="2"/>
          </p:nvPr>
        </p:nvSpPr>
        <p:spPr bwMode="auto">
          <a:xfrm>
            <a:off x="876085" y="479426"/>
            <a:ext cx="1625178" cy="21544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400">
                <a:latin typeface="+mn-lt"/>
                <a:ea typeface="+mn-ea"/>
              </a:defRPr>
            </a:lvl1pPr>
          </a:lstStyle>
          <a:p>
            <a:pPr fontAlgn="auto">
              <a:spcBef>
                <a:spcPts val="0"/>
              </a:spcBef>
              <a:spcAft>
                <a:spcPts val="0"/>
              </a:spcAft>
              <a:buClrTx/>
              <a:buFont typeface="Wingdings" pitchFamily="2" charset="2"/>
              <a:buNone/>
              <a:defRPr/>
            </a:pPr>
            <a:endParaRPr lang="en-US" altLang="zh-CN" b="0" kern="0" dirty="0">
              <a:solidFill>
                <a:sysClr val="windowText" lastClr="000000"/>
              </a:solidFill>
              <a:latin typeface="FrutigerNext LT Medium"/>
            </a:endParaRPr>
          </a:p>
        </p:txBody>
      </p:sp>
      <p:sp>
        <p:nvSpPr>
          <p:cNvPr id="114" name="Text Box 5"/>
          <p:cNvSpPr txBox="1">
            <a:spLocks noChangeArrowheads="1"/>
          </p:cNvSpPr>
          <p:nvPr userDrawn="1"/>
        </p:nvSpPr>
        <p:spPr bwMode="auto">
          <a:xfrm>
            <a:off x="876075" y="6230938"/>
            <a:ext cx="314927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115" name="Picture 77" descr="Logo"/>
          <p:cNvPicPr>
            <a:picLocks noChangeAspect="1" noChangeArrowheads="1"/>
          </p:cNvPicPr>
          <p:nvPr userDrawn="1"/>
        </p:nvPicPr>
        <p:blipFill>
          <a:blip r:embed="rId3" cstate="email"/>
          <a:srcRect/>
          <a:stretch>
            <a:fillRect/>
          </a:stretch>
        </p:blipFill>
        <p:spPr bwMode="auto">
          <a:xfrm>
            <a:off x="10608101" y="5696823"/>
            <a:ext cx="706255" cy="704850"/>
          </a:xfrm>
          <a:prstGeom prst="rect">
            <a:avLst/>
          </a:prstGeom>
          <a:noFill/>
        </p:spPr>
      </p:pic>
      <p:pic>
        <p:nvPicPr>
          <p:cNvPr id="828420" name="Picture 4"/>
          <p:cNvPicPr>
            <a:picLocks noChangeAspect="1" noChangeArrowheads="1"/>
          </p:cNvPicPr>
          <p:nvPr userDrawn="1"/>
        </p:nvPicPr>
        <p:blipFill>
          <a:blip r:embed="rId4" cstate="email"/>
          <a:srcRect/>
          <a:stretch>
            <a:fillRect/>
          </a:stretch>
        </p:blipFill>
        <p:spPr bwMode="auto">
          <a:xfrm>
            <a:off x="-32166" y="1318986"/>
            <a:ext cx="12224180" cy="3644903"/>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69" name="Freeform 66"/>
          <p:cNvSpPr>
            <a:spLocks/>
          </p:cNvSpPr>
          <p:nvPr userDrawn="1"/>
        </p:nvSpPr>
        <p:spPr bwMode="auto">
          <a:xfrm>
            <a:off x="8830829" y="1321969"/>
            <a:ext cx="1528840" cy="3627405"/>
          </a:xfrm>
          <a:custGeom>
            <a:avLst/>
            <a:gdLst>
              <a:gd name="T0" fmla="*/ 1140 w 1140"/>
              <a:gd name="T1" fmla="*/ 0 h 2400"/>
              <a:gd name="T2" fmla="*/ 660 w 1140"/>
              <a:gd name="T3" fmla="*/ 0 h 2400"/>
              <a:gd name="T4" fmla="*/ 0 w 1140"/>
              <a:gd name="T5" fmla="*/ 2400 h 2400"/>
              <a:gd name="T6" fmla="*/ 294 w 1140"/>
              <a:gd name="T7" fmla="*/ 2400 h 2400"/>
              <a:gd name="T8" fmla="*/ 1140 w 1140"/>
              <a:gd name="T9" fmla="*/ 0 h 2400"/>
            </a:gdLst>
            <a:ahLst/>
            <a:cxnLst>
              <a:cxn ang="0">
                <a:pos x="T0" y="T1"/>
              </a:cxn>
              <a:cxn ang="0">
                <a:pos x="T2" y="T3"/>
              </a:cxn>
              <a:cxn ang="0">
                <a:pos x="T4" y="T5"/>
              </a:cxn>
              <a:cxn ang="0">
                <a:pos x="T6" y="T7"/>
              </a:cxn>
              <a:cxn ang="0">
                <a:pos x="T8" y="T9"/>
              </a:cxn>
            </a:cxnLst>
            <a:rect l="0" t="0" r="r" b="b"/>
            <a:pathLst>
              <a:path w="1140" h="2400">
                <a:moveTo>
                  <a:pt x="1140" y="0"/>
                </a:moveTo>
                <a:cubicBezTo>
                  <a:pt x="1140" y="0"/>
                  <a:pt x="900" y="0"/>
                  <a:pt x="660" y="0"/>
                </a:cubicBezTo>
                <a:cubicBezTo>
                  <a:pt x="594" y="966"/>
                  <a:pt x="0" y="2400"/>
                  <a:pt x="0" y="2400"/>
                </a:cubicBezTo>
                <a:lnTo>
                  <a:pt x="294" y="2400"/>
                </a:lnTo>
                <a:cubicBezTo>
                  <a:pt x="294" y="2400"/>
                  <a:pt x="636" y="720"/>
                  <a:pt x="1140" y="0"/>
                </a:cubicBezTo>
                <a:close/>
              </a:path>
            </a:pathLst>
          </a:custGeom>
          <a:solidFill>
            <a:srgbClr val="FFFFFF">
              <a:alpha val="30000"/>
            </a:srgbClr>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179" tIns="39590" rIns="79179" bIns="39590">
            <a:noAutofit/>
          </a:bodyPr>
          <a:lstStyle/>
          <a:p>
            <a:pPr>
              <a:buClrTx/>
              <a:buFontTx/>
              <a:buNone/>
            </a:pPr>
            <a:endParaRPr lang="en-US" b="0" dirty="0">
              <a:solidFill>
                <a:srgbClr val="000000"/>
              </a:solidFill>
              <a:latin typeface="Calibri" pitchFamily="34" charset="0"/>
              <a:ea typeface="宋体" charset="-122"/>
            </a:endParaRPr>
          </a:p>
        </p:txBody>
      </p:sp>
    </p:spTree>
    <p:extLst>
      <p:ext uri="{BB962C8B-B14F-4D97-AF65-F5344CB8AC3E}">
        <p14:creationId xmlns:p14="http://schemas.microsoft.com/office/powerpoint/2010/main" val="70564694"/>
      </p:ext>
    </p:extLst>
  </p:cSld>
  <p:clrMapOvr>
    <a:masterClrMapping/>
  </p:clrMapOvr>
  <p:transition>
    <p:cut/>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111" name="Text Box 7"/>
          <p:cNvSpPr txBox="1">
            <a:spLocks noChangeArrowheads="1"/>
          </p:cNvSpPr>
          <p:nvPr userDrawn="1"/>
        </p:nvSpPr>
        <p:spPr bwMode="auto">
          <a:xfrm>
            <a:off x="9852641" y="4144983"/>
            <a:ext cx="1464187" cy="276999"/>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200" dirty="0" smtClean="0">
                <a:solidFill>
                  <a:srgbClr val="FFFFFF"/>
                </a:solidFill>
                <a:latin typeface="FrutigerNext LT Bold" pitchFamily="34" charset="0"/>
                <a:ea typeface="MS PGothic" pitchFamily="34" charset="-128"/>
              </a:rPr>
              <a:t>www.huawei.com</a:t>
            </a:r>
          </a:p>
        </p:txBody>
      </p:sp>
      <p:sp>
        <p:nvSpPr>
          <p:cNvPr id="68" name="Rectangle 86"/>
          <p:cNvSpPr>
            <a:spLocks noChangeArrowheads="1"/>
          </p:cNvSpPr>
          <p:nvPr userDrawn="1"/>
        </p:nvSpPr>
        <p:spPr bwMode="auto">
          <a:xfrm>
            <a:off x="10401770" y="5527676"/>
            <a:ext cx="955426" cy="99853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508364" name="Rectangle 12"/>
          <p:cNvSpPr>
            <a:spLocks noGrp="1" noChangeArrowheads="1"/>
          </p:cNvSpPr>
          <p:nvPr>
            <p:ph type="ctrTitle"/>
          </p:nvPr>
        </p:nvSpPr>
        <p:spPr>
          <a:xfrm>
            <a:off x="896706" y="2130448"/>
            <a:ext cx="7348212" cy="1470025"/>
          </a:xfrm>
        </p:spPr>
        <p:txBody>
          <a:bodyPr/>
          <a:lstStyle>
            <a:lvl1pPr>
              <a:defRPr sz="3999">
                <a:solidFill>
                  <a:schemeClr val="bg1"/>
                </a:solidFill>
                <a:effectLst>
                  <a:outerShdw blurRad="50800" dist="38100" dir="2700000" algn="tl" rotWithShape="0">
                    <a:prstClr val="black">
                      <a:alpha val="40000"/>
                    </a:prstClr>
                  </a:outerShdw>
                </a:effectLst>
              </a:defRPr>
            </a:lvl1pPr>
          </a:lstStyle>
          <a:p>
            <a:r>
              <a:rPr lang="zh-CN" altLang="en-US" dirty="0" smtClean="0"/>
              <a:t>单击此处编辑母版标题样式</a:t>
            </a:r>
            <a:endParaRPr lang="zh-CN" altLang="en-US" dirty="0"/>
          </a:p>
        </p:txBody>
      </p:sp>
      <p:sp>
        <p:nvSpPr>
          <p:cNvPr id="1508365" name="Rectangle 13"/>
          <p:cNvSpPr>
            <a:spLocks noGrp="1" noChangeArrowheads="1"/>
          </p:cNvSpPr>
          <p:nvPr>
            <p:ph type="subTitle" idx="1"/>
          </p:nvPr>
        </p:nvSpPr>
        <p:spPr>
          <a:xfrm>
            <a:off x="896707" y="4108450"/>
            <a:ext cx="7346624" cy="533400"/>
          </a:xfrm>
        </p:spPr>
        <p:txBody>
          <a:bodyPr anchor="ctr"/>
          <a:lstStyle>
            <a:lvl1pPr marL="0" indent="0">
              <a:buFontTx/>
              <a:buNone/>
              <a:defRPr>
                <a:solidFill>
                  <a:schemeClr val="bg1"/>
                </a:solidFill>
                <a:effectLst>
                  <a:outerShdw blurRad="50800" dist="38100" dir="2700000" algn="tl" rotWithShape="0">
                    <a:prstClr val="black">
                      <a:alpha val="40000"/>
                    </a:prstClr>
                  </a:outerShdw>
                </a:effectLst>
              </a:defRPr>
            </a:lvl1pPr>
          </a:lstStyle>
          <a:p>
            <a:r>
              <a:rPr lang="zh-CN" altLang="en-US" smtClean="0"/>
              <a:t>单击此处编辑母版副标题样式</a:t>
            </a:r>
            <a:endParaRPr lang="zh-CN" altLang="en-US"/>
          </a:p>
        </p:txBody>
      </p:sp>
      <p:sp>
        <p:nvSpPr>
          <p:cNvPr id="1508366" name="Rectangle 14"/>
          <p:cNvSpPr>
            <a:spLocks noChangeArrowheads="1"/>
          </p:cNvSpPr>
          <p:nvPr userDrawn="1"/>
        </p:nvSpPr>
        <p:spPr bwMode="auto">
          <a:xfrm>
            <a:off x="-2459984" y="528638"/>
            <a:ext cx="2459984" cy="5307012"/>
          </a:xfrm>
          <a:prstGeom prst="rect">
            <a:avLst/>
          </a:prstGeom>
          <a:noFill/>
          <a:ln w="9525">
            <a:noFill/>
            <a:miter lim="800000"/>
            <a:headEnd/>
            <a:tailEnd/>
          </a:ln>
          <a:effectLst/>
        </p:spPr>
        <p:txBody>
          <a:bodyPr lIns="87775" tIns="43889" rIns="87775" bIns="43889"/>
          <a:lstStyle/>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英文标题</a:t>
            </a:r>
            <a:r>
              <a:rPr lang="en-US" altLang="zh-CN" sz="1200" b="0" dirty="0">
                <a:solidFill>
                  <a:srgbClr val="F8F8F8"/>
                </a:solidFill>
                <a:ea typeface="华文细黑" pitchFamily="2" charset="-122"/>
                <a:cs typeface="SimSun" pitchFamily="2" charset="-122"/>
              </a:rPr>
              <a:t>:32-35pt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Medium</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中文标题</a:t>
            </a:r>
            <a:r>
              <a:rPr lang="en-US" altLang="zh-CN" sz="1200" b="0" dirty="0">
                <a:solidFill>
                  <a:srgbClr val="F8F8F8"/>
                </a:solidFill>
                <a:ea typeface="华文细黑" pitchFamily="2" charset="-122"/>
                <a:cs typeface="SimSun" pitchFamily="2" charset="-122"/>
              </a:rPr>
              <a:t>:30-32pt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黑体</a:t>
            </a: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英文正文</a:t>
            </a:r>
            <a:r>
              <a:rPr lang="en-US" altLang="zh-CN" sz="1200" b="0" dirty="0">
                <a:solidFill>
                  <a:srgbClr val="F8F8F8"/>
                </a:solidFill>
                <a:ea typeface="华文细黑" pitchFamily="2" charset="-122"/>
                <a:cs typeface="SimSun" pitchFamily="2" charset="-122"/>
              </a:rPr>
              <a:t>:20-22pt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 </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 :18pt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Regular</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中文正文</a:t>
            </a:r>
            <a:r>
              <a:rPr lang="en-US" altLang="zh-CN" sz="1200" b="0" dirty="0">
                <a:solidFill>
                  <a:srgbClr val="F8F8F8"/>
                </a:solidFill>
                <a:ea typeface="华文细黑" pitchFamily="2" charset="-122"/>
                <a:cs typeface="SimSun" pitchFamily="2" charset="-122"/>
              </a:rPr>
              <a:t>:18-20pt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细黑体 </a:t>
            </a:r>
            <a:endParaRPr lang="zh-CN" altLang="en-US" sz="1200" b="0" dirty="0">
              <a:solidFill>
                <a:srgbClr val="080808"/>
              </a:solidFill>
              <a:ea typeface="华文细黑" pitchFamily="2" charset="-122"/>
              <a:cs typeface="SimSun" pitchFamily="2" charset="-122"/>
            </a:endParaRPr>
          </a:p>
        </p:txBody>
      </p:sp>
      <p:sp>
        <p:nvSpPr>
          <p:cNvPr id="1508367" name="Rectangle 15"/>
          <p:cNvSpPr>
            <a:spLocks noChangeArrowheads="1"/>
          </p:cNvSpPr>
          <p:nvPr userDrawn="1"/>
        </p:nvSpPr>
        <p:spPr bwMode="auto">
          <a:xfrm>
            <a:off x="12358659" y="5444705"/>
            <a:ext cx="1226818" cy="323149"/>
          </a:xfrm>
          <a:prstGeom prst="rect">
            <a:avLst/>
          </a:prstGeom>
          <a:solidFill>
            <a:srgbClr val="F8F8F8"/>
          </a:solidFill>
          <a:ln w="9525" algn="ctr">
            <a:noFill/>
            <a:miter lim="800000"/>
            <a:headEnd/>
            <a:tailEnd/>
          </a:ln>
          <a:effectLst/>
        </p:spPr>
        <p:txBody>
          <a:bodyPr lIns="91401" tIns="45700" rIns="91401" bIns="45700" anchor="ctr">
            <a:spAutoFit/>
          </a:bodyPr>
          <a:lstStyle/>
          <a:p>
            <a:pPr algn="ctr" defTabSz="877625" eaLnBrk="0" hangingPunct="0">
              <a:buClrTx/>
              <a:buFontTx/>
              <a:buNone/>
            </a:pPr>
            <a:endParaRPr lang="zh-CN" altLang="zh-CN" sz="1500" b="0">
              <a:solidFill>
                <a:srgbClr val="000000"/>
              </a:solidFill>
              <a:latin typeface="FrutigerNext LT Regular" pitchFamily="34" charset="0"/>
              <a:ea typeface="MS PGothic" pitchFamily="34" charset="-128"/>
            </a:endParaRPr>
          </a:p>
        </p:txBody>
      </p:sp>
      <p:grpSp>
        <p:nvGrpSpPr>
          <p:cNvPr id="2" name="Group 16"/>
          <p:cNvGrpSpPr>
            <a:grpSpLocks/>
          </p:cNvGrpSpPr>
          <p:nvPr userDrawn="1"/>
        </p:nvGrpSpPr>
        <p:grpSpPr bwMode="auto">
          <a:xfrm>
            <a:off x="12469739" y="5278438"/>
            <a:ext cx="988755" cy="184150"/>
            <a:chOff x="6657" y="3492"/>
            <a:chExt cx="527" cy="121"/>
          </a:xfrm>
        </p:grpSpPr>
        <p:sp>
          <p:nvSpPr>
            <p:cNvPr id="1508369" name="Rectangle 17"/>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endParaRPr lang="zh-CN" altLang="en-US">
                <a:solidFill>
                  <a:srgbClr val="000000"/>
                </a:solidFill>
              </a:endParaRPr>
            </a:p>
          </p:txBody>
        </p:sp>
        <p:sp>
          <p:nvSpPr>
            <p:cNvPr id="1508370" name="Rectangle 18"/>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71" name="Rectangle 19"/>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372" name="Rectangle 20"/>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3" name="Group 21"/>
          <p:cNvGrpSpPr>
            <a:grpSpLocks/>
          </p:cNvGrpSpPr>
          <p:nvPr userDrawn="1"/>
        </p:nvGrpSpPr>
        <p:grpSpPr bwMode="auto">
          <a:xfrm>
            <a:off x="12469739" y="6203973"/>
            <a:ext cx="988755" cy="182563"/>
            <a:chOff x="6657" y="4103"/>
            <a:chExt cx="527" cy="121"/>
          </a:xfrm>
        </p:grpSpPr>
        <p:sp>
          <p:nvSpPr>
            <p:cNvPr id="1508374" name="Rectangle 22"/>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375" name="Rectangle 23"/>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76" name="Rectangle 24"/>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endParaRPr lang="zh-CN" altLang="en-US">
                <a:solidFill>
                  <a:srgbClr val="000000"/>
                </a:solidFill>
              </a:endParaRPr>
            </a:p>
          </p:txBody>
        </p:sp>
        <p:sp>
          <p:nvSpPr>
            <p:cNvPr id="1508377" name="Rectangle 25"/>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endParaRPr lang="zh-CN" altLang="en-US">
                <a:solidFill>
                  <a:srgbClr val="000000"/>
                </a:solidFill>
              </a:endParaRPr>
            </a:p>
          </p:txBody>
        </p:sp>
      </p:grpSp>
      <p:grpSp>
        <p:nvGrpSpPr>
          <p:cNvPr id="4" name="Group 26"/>
          <p:cNvGrpSpPr>
            <a:grpSpLocks/>
          </p:cNvGrpSpPr>
          <p:nvPr userDrawn="1"/>
        </p:nvGrpSpPr>
        <p:grpSpPr bwMode="auto">
          <a:xfrm>
            <a:off x="12469739" y="6450013"/>
            <a:ext cx="988755" cy="182562"/>
            <a:chOff x="6657" y="4266"/>
            <a:chExt cx="527" cy="121"/>
          </a:xfrm>
        </p:grpSpPr>
        <p:sp>
          <p:nvSpPr>
            <p:cNvPr id="1508379" name="Rectangle 27"/>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80" name="Rectangle 28"/>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endParaRPr lang="zh-CN" altLang="en-US">
                <a:solidFill>
                  <a:srgbClr val="000000"/>
                </a:solidFill>
              </a:endParaRPr>
            </a:p>
          </p:txBody>
        </p:sp>
        <p:sp>
          <p:nvSpPr>
            <p:cNvPr id="1508381" name="Rectangle 29"/>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82" name="Rectangle 30"/>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grpSp>
      <p:grpSp>
        <p:nvGrpSpPr>
          <p:cNvPr id="5" name="Group 31"/>
          <p:cNvGrpSpPr>
            <a:grpSpLocks/>
          </p:cNvGrpSpPr>
          <p:nvPr userDrawn="1"/>
        </p:nvGrpSpPr>
        <p:grpSpPr bwMode="auto">
          <a:xfrm>
            <a:off x="12469739" y="5527698"/>
            <a:ext cx="988755" cy="182563"/>
            <a:chOff x="6657" y="3656"/>
            <a:chExt cx="527" cy="121"/>
          </a:xfrm>
        </p:grpSpPr>
        <p:sp>
          <p:nvSpPr>
            <p:cNvPr id="1508384" name="Rectangle 32"/>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385" name="Rectangle 33"/>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86" name="Rectangle 34"/>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387" name="Rectangle 35"/>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grpSp>
        <p:nvGrpSpPr>
          <p:cNvPr id="6" name="Group 36"/>
          <p:cNvGrpSpPr>
            <a:grpSpLocks/>
          </p:cNvGrpSpPr>
          <p:nvPr userDrawn="1"/>
        </p:nvGrpSpPr>
        <p:grpSpPr bwMode="auto">
          <a:xfrm>
            <a:off x="12469739" y="5957888"/>
            <a:ext cx="988755" cy="182562"/>
            <a:chOff x="6657" y="3941"/>
            <a:chExt cx="527" cy="121"/>
          </a:xfrm>
        </p:grpSpPr>
        <p:sp>
          <p:nvSpPr>
            <p:cNvPr id="1508389" name="Rectangle 37"/>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sp>
          <p:nvSpPr>
            <p:cNvPr id="1508390" name="Rectangle 38"/>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sp>
          <p:nvSpPr>
            <p:cNvPr id="1508391" name="Rectangle 39"/>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2" name="Rectangle 40"/>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grpSp>
      <p:grpSp>
        <p:nvGrpSpPr>
          <p:cNvPr id="7" name="Group 41"/>
          <p:cNvGrpSpPr>
            <a:grpSpLocks/>
          </p:cNvGrpSpPr>
          <p:nvPr userDrawn="1"/>
        </p:nvGrpSpPr>
        <p:grpSpPr bwMode="auto">
          <a:xfrm>
            <a:off x="12469739" y="6697663"/>
            <a:ext cx="988755" cy="182562"/>
            <a:chOff x="6657" y="4430"/>
            <a:chExt cx="527" cy="121"/>
          </a:xfrm>
        </p:grpSpPr>
        <p:sp>
          <p:nvSpPr>
            <p:cNvPr id="1508394" name="Rectangle 42"/>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95" name="Rectangle 43"/>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96" name="Rectangle 44"/>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7" name="Rectangle 45"/>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grpSp>
      <p:grpSp>
        <p:nvGrpSpPr>
          <p:cNvPr id="8" name="Group 46"/>
          <p:cNvGrpSpPr>
            <a:grpSpLocks/>
          </p:cNvGrpSpPr>
          <p:nvPr userDrawn="1"/>
        </p:nvGrpSpPr>
        <p:grpSpPr bwMode="auto">
          <a:xfrm>
            <a:off x="12469739" y="5032375"/>
            <a:ext cx="988755" cy="184150"/>
            <a:chOff x="6657" y="3329"/>
            <a:chExt cx="527" cy="122"/>
          </a:xfrm>
        </p:grpSpPr>
        <p:sp>
          <p:nvSpPr>
            <p:cNvPr id="1508399" name="Rectangle 47"/>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0" name="Rectangle 48"/>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401" name="Rectangle 49"/>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02" name="Rectangle 50"/>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9" name="Group 51"/>
          <p:cNvGrpSpPr>
            <a:grpSpLocks/>
          </p:cNvGrpSpPr>
          <p:nvPr userDrawn="1"/>
        </p:nvGrpSpPr>
        <p:grpSpPr bwMode="auto">
          <a:xfrm>
            <a:off x="12469739" y="4600598"/>
            <a:ext cx="988755" cy="182563"/>
            <a:chOff x="6657" y="3043"/>
            <a:chExt cx="527" cy="121"/>
          </a:xfrm>
        </p:grpSpPr>
        <p:sp>
          <p:nvSpPr>
            <p:cNvPr id="1508404" name="Rectangle 52"/>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5" name="Rectangle 53"/>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406" name="Rectangle 54"/>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407" name="Rectangle 55"/>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grpSp>
      <p:grpSp>
        <p:nvGrpSpPr>
          <p:cNvPr id="10" name="Group 56"/>
          <p:cNvGrpSpPr>
            <a:grpSpLocks/>
          </p:cNvGrpSpPr>
          <p:nvPr userDrawn="1"/>
        </p:nvGrpSpPr>
        <p:grpSpPr bwMode="auto">
          <a:xfrm>
            <a:off x="12469739" y="4354513"/>
            <a:ext cx="988755" cy="184150"/>
            <a:chOff x="6657" y="2881"/>
            <a:chExt cx="527" cy="121"/>
          </a:xfrm>
        </p:grpSpPr>
        <p:sp>
          <p:nvSpPr>
            <p:cNvPr id="1508409" name="Rectangle 57"/>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endParaRPr lang="zh-CN" altLang="en-US">
                <a:solidFill>
                  <a:srgbClr val="000000"/>
                </a:solidFill>
              </a:endParaRPr>
            </a:p>
          </p:txBody>
        </p:sp>
        <p:sp>
          <p:nvSpPr>
            <p:cNvPr id="1508410" name="Rectangle 58"/>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endParaRPr lang="zh-CN" altLang="en-US">
                <a:solidFill>
                  <a:srgbClr val="000000"/>
                </a:solidFill>
              </a:endParaRPr>
            </a:p>
          </p:txBody>
        </p:sp>
        <p:sp>
          <p:nvSpPr>
            <p:cNvPr id="1508411" name="Rectangle 59"/>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12" name="Rectangle 60"/>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sp>
        <p:nvSpPr>
          <p:cNvPr id="1508413" name="Rectangle 61"/>
          <p:cNvSpPr>
            <a:spLocks noChangeArrowheads="1"/>
          </p:cNvSpPr>
          <p:nvPr userDrawn="1"/>
        </p:nvSpPr>
        <p:spPr bwMode="auto">
          <a:xfrm>
            <a:off x="12266595" y="2263775"/>
            <a:ext cx="1401397" cy="2654300"/>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配色参考方案：</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建议同一页面内不超过四种颜色，以下是９组配色方案，同一页面内只选择一组使用。</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（仅供参考）</a:t>
            </a:r>
          </a:p>
        </p:txBody>
      </p:sp>
      <p:sp>
        <p:nvSpPr>
          <p:cNvPr id="1508414" name="Rectangle 62"/>
          <p:cNvSpPr>
            <a:spLocks noChangeArrowheads="1"/>
          </p:cNvSpPr>
          <p:nvPr userDrawn="1"/>
        </p:nvSpPr>
        <p:spPr bwMode="auto">
          <a:xfrm>
            <a:off x="12266595" y="-61913"/>
            <a:ext cx="1401397" cy="838201"/>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客户或者合作伙伴的标志放在右上角</a:t>
            </a:r>
            <a:r>
              <a:rPr lang="en-US" altLang="zh-CN" sz="1200" b="0">
                <a:solidFill>
                  <a:srgbClr val="F8F8F8"/>
                </a:solidFill>
                <a:latin typeface="华文细黑" pitchFamily="2" charset="-122"/>
                <a:ea typeface="华文细黑" pitchFamily="2" charset="-122"/>
                <a:cs typeface="SimSun" pitchFamily="2" charset="-122"/>
              </a:rPr>
              <a:t>.</a:t>
            </a:r>
          </a:p>
        </p:txBody>
      </p:sp>
      <p:sp>
        <p:nvSpPr>
          <p:cNvPr id="64" name="Rectangle 19"/>
          <p:cNvSpPr>
            <a:spLocks noGrp="1" noChangeArrowheads="1"/>
          </p:cNvSpPr>
          <p:nvPr>
            <p:ph type="dt" sz="quarter" idx="2"/>
          </p:nvPr>
        </p:nvSpPr>
        <p:spPr bwMode="auto">
          <a:xfrm>
            <a:off x="876085" y="479426"/>
            <a:ext cx="1625178" cy="21544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400">
                <a:latin typeface="+mn-lt"/>
                <a:ea typeface="+mn-ea"/>
              </a:defRPr>
            </a:lvl1pPr>
          </a:lstStyle>
          <a:p>
            <a:pPr fontAlgn="auto">
              <a:spcBef>
                <a:spcPts val="0"/>
              </a:spcBef>
              <a:spcAft>
                <a:spcPts val="0"/>
              </a:spcAft>
              <a:buClrTx/>
              <a:buFont typeface="Wingdings" pitchFamily="2" charset="2"/>
              <a:buNone/>
              <a:defRPr/>
            </a:pPr>
            <a:endParaRPr lang="en-US" altLang="zh-CN" b="0" kern="0" dirty="0">
              <a:solidFill>
                <a:sysClr val="windowText" lastClr="000000"/>
              </a:solidFill>
              <a:latin typeface="FrutigerNext LT Medium"/>
            </a:endParaRPr>
          </a:p>
        </p:txBody>
      </p:sp>
      <p:sp>
        <p:nvSpPr>
          <p:cNvPr id="114" name="Text Box 5"/>
          <p:cNvSpPr txBox="1">
            <a:spLocks noChangeArrowheads="1"/>
          </p:cNvSpPr>
          <p:nvPr userDrawn="1"/>
        </p:nvSpPr>
        <p:spPr bwMode="auto">
          <a:xfrm>
            <a:off x="876075" y="6230938"/>
            <a:ext cx="314927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115" name="Picture 77" descr="Logo"/>
          <p:cNvPicPr>
            <a:picLocks noChangeAspect="1" noChangeArrowheads="1"/>
          </p:cNvPicPr>
          <p:nvPr userDrawn="1"/>
        </p:nvPicPr>
        <p:blipFill>
          <a:blip r:embed="rId2" cstate="email"/>
          <a:srcRect/>
          <a:stretch>
            <a:fillRect/>
          </a:stretch>
        </p:blipFill>
        <p:spPr bwMode="auto">
          <a:xfrm>
            <a:off x="10608101" y="5696823"/>
            <a:ext cx="706255" cy="704850"/>
          </a:xfrm>
          <a:prstGeom prst="rect">
            <a:avLst/>
          </a:prstGeom>
          <a:noFill/>
        </p:spPr>
      </p:pic>
    </p:spTree>
    <p:extLst>
      <p:ext uri="{BB962C8B-B14F-4D97-AF65-F5344CB8AC3E}">
        <p14:creationId xmlns:p14="http://schemas.microsoft.com/office/powerpoint/2010/main" val="448315674"/>
      </p:ext>
    </p:extLst>
  </p:cSld>
  <p:clrMapOvr>
    <a:masterClrMapping/>
  </p:clrMapOvr>
  <p:transition>
    <p:cut/>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070725168"/>
      </p:ext>
    </p:extLst>
  </p:cSld>
  <p:clrMapOvr>
    <a:masterClrMapping/>
  </p:clrMapOvr>
  <p:transition>
    <p:cut/>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77" y="4406923"/>
            <a:ext cx="10363676" cy="1362075"/>
          </a:xfrm>
        </p:spPr>
        <p:txBody>
          <a:bodyPr anchor="t"/>
          <a:lstStyle>
            <a:lvl1pPr algn="l">
              <a:defRPr sz="3999"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77" y="2906713"/>
            <a:ext cx="10363676" cy="1500187"/>
          </a:xfrm>
        </p:spPr>
        <p:txBody>
          <a:bodyPr anchor="b"/>
          <a:lstStyle>
            <a:lvl1pPr marL="0" indent="0">
              <a:buNone/>
              <a:defRPr sz="1999"/>
            </a:lvl1pPr>
            <a:lvl2pPr marL="457063" indent="0">
              <a:buNone/>
              <a:defRPr sz="1799"/>
            </a:lvl2pPr>
            <a:lvl3pPr marL="914126" indent="0">
              <a:buNone/>
              <a:defRPr sz="1600"/>
            </a:lvl3pPr>
            <a:lvl4pPr marL="1371189" indent="0">
              <a:buNone/>
              <a:defRPr sz="1400"/>
            </a:lvl4pPr>
            <a:lvl5pPr marL="1828251" indent="0">
              <a:buNone/>
              <a:defRPr sz="1400"/>
            </a:lvl5pPr>
            <a:lvl6pPr marL="2285314" indent="0">
              <a:buNone/>
              <a:defRPr sz="1400"/>
            </a:lvl6pPr>
            <a:lvl7pPr marL="2742377" indent="0">
              <a:buNone/>
              <a:defRPr sz="1400"/>
            </a:lvl7pPr>
            <a:lvl8pPr marL="3199440" indent="0">
              <a:buNone/>
              <a:defRPr sz="1400"/>
            </a:lvl8pPr>
            <a:lvl9pPr marL="3656503"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1891616757"/>
      </p:ext>
    </p:extLst>
  </p:cSld>
  <p:clrMapOvr>
    <a:masterClrMapping/>
  </p:clrMapOvr>
  <p:transition>
    <p:cut/>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80848" y="1600206"/>
            <a:ext cx="5410379"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343586" y="1600206"/>
            <a:ext cx="5410379"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919491013"/>
      </p:ext>
    </p:extLst>
  </p:cSld>
  <p:clrMapOvr>
    <a:masterClrMapping/>
  </p:clrMapOvr>
  <p:transition>
    <p:cu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8767" y="275167"/>
            <a:ext cx="10974485"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8760" y="1599600"/>
            <a:ext cx="5396398" cy="452664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84979" y="1599600"/>
            <a:ext cx="5398270" cy="452664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43" y="274638"/>
            <a:ext cx="10973117"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56" y="1535113"/>
            <a:ext cx="5386572"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456" y="2174875"/>
            <a:ext cx="5386572"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5113"/>
            <a:ext cx="5389746"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875"/>
            <a:ext cx="5389746"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949730694"/>
      </p:ext>
    </p:extLst>
  </p:cSld>
  <p:clrMapOvr>
    <a:masterClrMapping/>
  </p:clrMapOvr>
  <p:transition>
    <p:cut/>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05456844"/>
      </p:ext>
    </p:extLst>
  </p:cSld>
  <p:clrMapOvr>
    <a:masterClrMapping/>
  </p:clrMapOvr>
  <p:transition>
    <p:cut/>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637409"/>
      </p:ext>
    </p:extLst>
  </p:cSld>
  <p:clrMapOvr>
    <a:masterClrMapping/>
  </p:clrMapOvr>
  <p:transition>
    <p:cut/>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3050"/>
            <a:ext cx="4010568" cy="1162050"/>
          </a:xfrm>
        </p:spPr>
        <p:txBody>
          <a:bodyPr anchor="b"/>
          <a:lstStyle>
            <a:lvl1pPr algn="l">
              <a:defRPr sz="1999"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23" y="273054"/>
            <a:ext cx="681653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5103"/>
            <a:ext cx="4010568"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828086947"/>
      </p:ext>
    </p:extLst>
  </p:cSld>
  <p:clrMapOvr>
    <a:masterClrMapping/>
  </p:clrMapOvr>
  <p:transition>
    <p:cut/>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55" y="4800600"/>
            <a:ext cx="7314883" cy="566738"/>
          </a:xfrm>
        </p:spPr>
        <p:txBody>
          <a:bodyPr anchor="b"/>
          <a:lstStyle>
            <a:lvl1pPr algn="l">
              <a:defRPr sz="1999"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55" y="612775"/>
            <a:ext cx="7314883"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2390155" y="5367338"/>
            <a:ext cx="7314883"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268802901"/>
      </p:ext>
    </p:extLst>
  </p:cSld>
  <p:clrMapOvr>
    <a:masterClrMapping/>
  </p:clrMapOvr>
  <p:transition>
    <p:cut/>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30719744"/>
      </p:ext>
    </p:extLst>
  </p:cSld>
  <p:clrMapOvr>
    <a:masterClrMapping/>
  </p:clrMapOvr>
  <p:transition>
    <p:cut/>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11478" y="274641"/>
            <a:ext cx="2742486"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80849" y="274641"/>
            <a:ext cx="807827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43205798"/>
      </p:ext>
    </p:extLst>
  </p:cSld>
  <p:clrMapOvr>
    <a:masterClrMapping/>
  </p:clrMapOvr>
  <p:transition>
    <p:cut/>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1852" y="361104"/>
            <a:ext cx="10327540" cy="503473"/>
          </a:xfrm>
          <a:noFill/>
          <a:ln>
            <a:noFill/>
          </a:ln>
          <a:effectLst/>
          <a:extLst/>
        </p:spPr>
        <p:txBody>
          <a:bodyPr lIns="36000" tIns="36000" rIns="36000" bIns="36000" anchor="t">
            <a:spAutoFit/>
          </a:bodyPr>
          <a:lstStyle>
            <a:lvl1pPr>
              <a:defRPr lang="zh-CN" altLang="en-US" sz="2799" b="0" kern="1200">
                <a:latin typeface="FrutigerNext LT Medium" pitchFamily="34" charset="0"/>
              </a:defRPr>
            </a:lvl1pPr>
          </a:lstStyle>
          <a:p>
            <a:pPr lvl="0"/>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01" y="6489715"/>
            <a:ext cx="2796447" cy="455613"/>
          </a:xfrm>
          <a:prstGeom prst="rect">
            <a:avLst/>
          </a:prstGeom>
        </p:spPr>
        <p:txBody>
          <a:bodyPr/>
          <a:lstStyle>
            <a:lvl1pPr fontAlgn="auto">
              <a:spcBef>
                <a:spcPts val="0"/>
              </a:spcBef>
              <a:spcAft>
                <a:spcPts val="0"/>
              </a:spcAft>
              <a:defRPr>
                <a:latin typeface="+mn-lt"/>
                <a:ea typeface="+mn-ea"/>
              </a:defRPr>
            </a:lvl1pPr>
          </a:lstStyle>
          <a:p>
            <a:pPr>
              <a:buClrTx/>
              <a:buFontTx/>
              <a:buNone/>
              <a:defRPr/>
            </a:pPr>
            <a:r>
              <a:rPr lang="de-DE" altLang="zh-CN" b="0">
                <a:solidFill>
                  <a:srgbClr val="000000"/>
                </a:solidFill>
              </a:rPr>
              <a:t>Page </a:t>
            </a:r>
            <a:fld id="{04DB5B59-9FCD-4A19-ABF2-A60B6481EC16}" type="slidenum">
              <a:rPr lang="de-DE" altLang="zh-CN" b="0">
                <a:solidFill>
                  <a:srgbClr val="000000"/>
                </a:solidFill>
              </a:rPr>
              <a:pPr>
                <a:buClrTx/>
                <a:buFontTx/>
                <a:buNone/>
                <a:defRPr/>
              </a:pPr>
              <a:t>‹#›</a:t>
            </a:fld>
            <a:endParaRPr lang="en-GB" altLang="zh-CN" b="0">
              <a:solidFill>
                <a:srgbClr val="000000"/>
              </a:solidFill>
            </a:endParaRPr>
          </a:p>
        </p:txBody>
      </p:sp>
    </p:spTree>
    <p:extLst>
      <p:ext uri="{BB962C8B-B14F-4D97-AF65-F5344CB8AC3E}">
        <p14:creationId xmlns:p14="http://schemas.microsoft.com/office/powerpoint/2010/main" val="2813481731"/>
      </p:ext>
    </p:extLst>
  </p:cSld>
  <p:clrMapOvr>
    <a:masterClrMapping/>
  </p:clrMapOvr>
  <p:transition advClick="0"/>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36_标题幻灯片">
    <p:spTree>
      <p:nvGrpSpPr>
        <p:cNvPr id="1" name=""/>
        <p:cNvGrpSpPr/>
        <p:nvPr/>
      </p:nvGrpSpPr>
      <p:grpSpPr>
        <a:xfrm>
          <a:off x="0" y="0"/>
          <a:ext cx="0" cy="0"/>
          <a:chOff x="0" y="0"/>
          <a:chExt cx="0" cy="0"/>
        </a:xfrm>
      </p:grpSpPr>
      <p:sp>
        <p:nvSpPr>
          <p:cNvPr id="4" name="标题 1"/>
          <p:cNvSpPr>
            <a:spLocks noGrp="1"/>
          </p:cNvSpPr>
          <p:nvPr>
            <p:ph type="ctrTitle" hasCustomPrompt="1"/>
          </p:nvPr>
        </p:nvSpPr>
        <p:spPr>
          <a:xfrm>
            <a:off x="912777" y="1154492"/>
            <a:ext cx="9990713" cy="778875"/>
          </a:xfrm>
        </p:spPr>
        <p:txBody>
          <a:bodyPr>
            <a:normAutofit/>
          </a:bodyPr>
          <a:lstStyle>
            <a:lvl1pPr marL="0" marR="0" indent="0" algn="l" defTabSz="1218791" rtl="0" eaLnBrk="1" fontAlgn="auto" latinLnBrk="0" hangingPunct="1">
              <a:lnSpc>
                <a:spcPct val="100000"/>
              </a:lnSpc>
              <a:spcBef>
                <a:spcPct val="0"/>
              </a:spcBef>
              <a:spcAft>
                <a:spcPts val="0"/>
              </a:spcAft>
              <a:buClrTx/>
              <a:buSzTx/>
              <a:buFontTx/>
              <a:buNone/>
              <a:tabLst/>
              <a:defRPr sz="3600" b="0" baseline="0">
                <a:solidFill>
                  <a:schemeClr val="tx1">
                    <a:lumMod val="65000"/>
                    <a:lumOff val="35000"/>
                  </a:schemeClr>
                </a:solidFill>
                <a:latin typeface="+mj-lt"/>
              </a:defRPr>
            </a:lvl1pPr>
          </a:lstStyle>
          <a:p>
            <a:r>
              <a:rPr lang="en-US" altLang="zh-CN" dirty="0" smtClean="0"/>
              <a:t>Slide Title</a:t>
            </a:r>
          </a:p>
        </p:txBody>
      </p:sp>
      <p:sp>
        <p:nvSpPr>
          <p:cNvPr id="5" name="副标题 2"/>
          <p:cNvSpPr>
            <a:spLocks noGrp="1"/>
          </p:cNvSpPr>
          <p:nvPr>
            <p:ph type="subTitle" idx="1" hasCustomPrompt="1"/>
          </p:nvPr>
        </p:nvSpPr>
        <p:spPr>
          <a:xfrm>
            <a:off x="912777" y="2133158"/>
            <a:ext cx="9990713" cy="4096642"/>
          </a:xfrm>
        </p:spPr>
        <p:txBody>
          <a:bodyPr>
            <a:normAutofit/>
          </a:bodyPr>
          <a:lstStyle>
            <a:lvl1pPr marL="0" marR="0" indent="0" algn="l" defTabSz="1218791" rtl="0" eaLnBrk="1" fontAlgn="auto" latinLnBrk="0" hangingPunct="1">
              <a:lnSpc>
                <a:spcPct val="100000"/>
              </a:lnSpc>
              <a:spcBef>
                <a:spcPct val="20000"/>
              </a:spcBef>
              <a:spcAft>
                <a:spcPts val="0"/>
              </a:spcAft>
              <a:buClrTx/>
              <a:buSzTx/>
              <a:buFont typeface="Arial" pitchFamily="34" charset="0"/>
              <a:buNone/>
              <a:tabLst/>
              <a:defRPr sz="2400" baseline="0">
                <a:solidFill>
                  <a:schemeClr val="tx1">
                    <a:lumMod val="65000"/>
                    <a:lumOff val="35000"/>
                  </a:schemeClr>
                </a:solidFill>
                <a:latin typeface="+mn-lt"/>
              </a:defRPr>
            </a:lvl1pPr>
            <a:lvl2pPr marL="609395" indent="0" algn="ctr">
              <a:buNone/>
              <a:defRPr>
                <a:solidFill>
                  <a:schemeClr val="tx1">
                    <a:tint val="75000"/>
                  </a:schemeClr>
                </a:solidFill>
              </a:defRPr>
            </a:lvl2pPr>
            <a:lvl3pPr marL="1218791" indent="0" algn="ctr">
              <a:buNone/>
              <a:defRPr>
                <a:solidFill>
                  <a:schemeClr val="tx1">
                    <a:tint val="75000"/>
                  </a:schemeClr>
                </a:solidFill>
              </a:defRPr>
            </a:lvl3pPr>
            <a:lvl4pPr marL="1828186" indent="0" algn="ctr">
              <a:buNone/>
              <a:defRPr>
                <a:solidFill>
                  <a:schemeClr val="tx1">
                    <a:tint val="75000"/>
                  </a:schemeClr>
                </a:solidFill>
              </a:defRPr>
            </a:lvl4pPr>
            <a:lvl5pPr marL="2437582" indent="0" algn="ctr">
              <a:buNone/>
              <a:defRPr>
                <a:solidFill>
                  <a:schemeClr val="tx1">
                    <a:tint val="75000"/>
                  </a:schemeClr>
                </a:solidFill>
              </a:defRPr>
            </a:lvl5pPr>
            <a:lvl6pPr marL="3046977" indent="0" algn="ctr">
              <a:buNone/>
              <a:defRPr>
                <a:solidFill>
                  <a:schemeClr val="tx1">
                    <a:tint val="75000"/>
                  </a:schemeClr>
                </a:solidFill>
              </a:defRPr>
            </a:lvl6pPr>
            <a:lvl7pPr marL="3656372" indent="0" algn="ctr">
              <a:buNone/>
              <a:defRPr>
                <a:solidFill>
                  <a:schemeClr val="tx1">
                    <a:tint val="75000"/>
                  </a:schemeClr>
                </a:solidFill>
              </a:defRPr>
            </a:lvl7pPr>
            <a:lvl8pPr marL="4265767" indent="0" algn="ctr">
              <a:buNone/>
              <a:defRPr>
                <a:solidFill>
                  <a:schemeClr val="tx1">
                    <a:tint val="75000"/>
                  </a:schemeClr>
                </a:solidFill>
              </a:defRPr>
            </a:lvl8pPr>
            <a:lvl9pPr marL="4875161" indent="0" algn="ctr">
              <a:buNone/>
              <a:defRPr>
                <a:solidFill>
                  <a:schemeClr val="tx1">
                    <a:tint val="75000"/>
                  </a:schemeClr>
                </a:solidFill>
              </a:defRPr>
            </a:lvl9pPr>
          </a:lstStyle>
          <a:p>
            <a:r>
              <a:rPr lang="en-US" altLang="zh-CN" dirty="0" smtClean="0"/>
              <a:t>Headline in Arial Regular 24 - 32 point</a:t>
            </a:r>
          </a:p>
        </p:txBody>
      </p:sp>
    </p:spTree>
    <p:extLst>
      <p:ext uri="{BB962C8B-B14F-4D97-AF65-F5344CB8AC3E}">
        <p14:creationId xmlns:p14="http://schemas.microsoft.com/office/powerpoint/2010/main" val="1702204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type="chart">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575738" y="260351"/>
            <a:ext cx="11089217" cy="539751"/>
          </a:xfrm>
        </p:spPr>
        <p:txBody>
          <a:bodyPr/>
          <a:lstStyle/>
          <a:p>
            <a:r>
              <a:rPr lang="zh-CN" altLang="en-US" smtClean="0"/>
              <a:t>单击此处编辑母版标题样式</a:t>
            </a:r>
            <a:endParaRPr lang="zh-CN" altLang="en-US"/>
          </a:p>
        </p:txBody>
      </p:sp>
      <p:sp>
        <p:nvSpPr>
          <p:cNvPr id="3" name="图表占位符 2"/>
          <p:cNvSpPr>
            <a:spLocks noGrp="1"/>
          </p:cNvSpPr>
          <p:nvPr>
            <p:ph type="chart" idx="1"/>
          </p:nvPr>
        </p:nvSpPr>
        <p:spPr>
          <a:xfrm>
            <a:off x="575738" y="908051"/>
            <a:ext cx="11089217" cy="5149851"/>
          </a:xfrm>
        </p:spPr>
        <p:txBody>
          <a:bodyPr/>
          <a:lstStyle/>
          <a:p>
            <a:pPr lvl="0"/>
            <a:r>
              <a:rPr lang="zh-CN" altLang="en-US" noProof="0" smtClean="0"/>
              <a:t>单击图标添加图表</a:t>
            </a:r>
          </a:p>
        </p:txBody>
      </p:sp>
      <p:sp>
        <p:nvSpPr>
          <p:cNvPr id="4" name="Rectangle 10"/>
          <p:cNvSpPr>
            <a:spLocks noGrp="1" noChangeArrowheads="1"/>
          </p:cNvSpPr>
          <p:nvPr>
            <p:ph type="dt" sz="half" idx="10"/>
          </p:nvPr>
        </p:nvSpPr>
        <p:spPr>
          <a:xfrm>
            <a:off x="8481485" y="6489703"/>
            <a:ext cx="516360" cy="156967"/>
          </a:xfrm>
          <a:prstGeom prst="rect">
            <a:avLst/>
          </a:prstGeom>
          <a:ln/>
        </p:spPr>
        <p:txBody>
          <a:bodyPr lIns="91438" tIns="45719" rIns="91438" bIns="45719"/>
          <a:lstStyle>
            <a:lvl1pPr>
              <a:buNone/>
              <a:defRPr b="0"/>
            </a:lvl1pPr>
          </a:lstStyle>
          <a:p>
            <a:pPr>
              <a:buClrTx/>
              <a:buFontTx/>
              <a:buNone/>
              <a:defRPr/>
            </a:pPr>
            <a:r>
              <a:rPr lang="de-DE" altLang="zh-CN" smtClean="0">
                <a:solidFill>
                  <a:srgbClr val="000000"/>
                </a:solidFill>
                <a:latin typeface="Calibri" pitchFamily="34" charset="0"/>
              </a:rPr>
              <a:t>Page </a:t>
            </a:r>
            <a:fld id="{B059E7DB-3DC7-4880-BAF1-75F7C55FE7F1}" type="slidenum">
              <a:rPr lang="de-DE" altLang="zh-CN" smtClean="0">
                <a:solidFill>
                  <a:srgbClr val="000000"/>
                </a:solidFill>
                <a:latin typeface="Calibri" pitchFamily="34" charset="0"/>
              </a:rPr>
              <a:pPr>
                <a:buClrTx/>
                <a:buFontTx/>
                <a:buNone/>
                <a:defRPr/>
              </a:pPr>
              <a:t>‹#›</a:t>
            </a:fld>
            <a:endParaRPr lang="en-GB" altLang="zh-CN">
              <a:solidFill>
                <a:srgbClr val="000000"/>
              </a:solidFill>
              <a:latin typeface="Calibri" pitchFamily="34" charset="0"/>
            </a:endParaRPr>
          </a:p>
        </p:txBody>
      </p:sp>
    </p:spTree>
    <p:extLst>
      <p:ext uri="{BB962C8B-B14F-4D97-AF65-F5344CB8AC3E}">
        <p14:creationId xmlns:p14="http://schemas.microsoft.com/office/powerpoint/2010/main" val="2542933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70991" y="430896"/>
            <a:ext cx="10571769" cy="540505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8481396" y="6489121"/>
            <a:ext cx="2796538" cy="456595"/>
          </a:xfrm>
          <a:prstGeom prst="rect">
            <a:avLst/>
          </a:prstGeom>
        </p:spPr>
        <p:txBody>
          <a:bodyPr/>
          <a:lstStyle>
            <a:lvl1pPr>
              <a:defRPr/>
            </a:lvl1pPr>
          </a:lstStyle>
          <a:p>
            <a:r>
              <a:rPr lang="de-DE">
                <a:solidFill>
                  <a:srgbClr val="000000"/>
                </a:solidFill>
              </a:rPr>
              <a:t>Page </a:t>
            </a:r>
            <a:fld id="{629ABEA0-2E22-4989-B13D-181E38A2D6EA}" type="slidenum">
              <a:rPr lang="de-DE">
                <a:solidFill>
                  <a:srgbClr val="000000"/>
                </a:solidFill>
              </a:rPr>
              <a:pPr/>
              <a:t>‹#›</a:t>
            </a:fld>
            <a:endParaRPr lang="en-GB">
              <a:solidFill>
                <a:srgbClr val="000000"/>
              </a:solidFill>
            </a:endParaRPr>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527057" y="153766"/>
            <a:ext cx="11137900" cy="740229"/>
          </a:xfrm>
          <a:noFill/>
          <a:ln w="9525">
            <a:noFill/>
            <a:miter lim="800000"/>
            <a:headEnd/>
            <a:tailEnd/>
          </a:ln>
        </p:spPr>
        <p:txBody>
          <a:bodyPr vert="horz" wrap="square" lIns="80086" tIns="40045" rIns="80086" bIns="40045" numCol="1" anchor="ctr" anchorCtr="0" compatLnSpc="1">
            <a:prstTxWarp prst="textNoShape">
              <a:avLst/>
            </a:prstTxWarp>
          </a:bodyPr>
          <a:lstStyle>
            <a:lvl1pPr algn="l" defTabSz="801146" rtl="0" eaLnBrk="1" fontAlgn="base" hangingPunct="1">
              <a:spcBef>
                <a:spcPct val="0"/>
              </a:spcBef>
              <a:spcAft>
                <a:spcPct val="0"/>
              </a:spcAft>
              <a:defRPr lang="zh-CN" altLang="en-US" sz="3200" b="1">
                <a:solidFill>
                  <a:srgbClr val="990000"/>
                </a:solidFill>
                <a:latin typeface="Trebuchet MS" pitchFamily="34" charset="0"/>
                <a:ea typeface="+mj-ea"/>
                <a:cs typeface="+mj-cs"/>
              </a:defRPr>
            </a:lvl1pPr>
          </a:lstStyle>
          <a:p>
            <a:r>
              <a:rPr lang="zh-CN" altLang="en-US" dirty="0" smtClean="0"/>
              <a:t>单击此处编辑母版标题样式</a:t>
            </a:r>
            <a:endParaRPr lang="zh-CN" altLang="en-US" dirty="0"/>
          </a:p>
        </p:txBody>
      </p:sp>
      <p:sp>
        <p:nvSpPr>
          <p:cNvPr id="3" name="文本占位符 2"/>
          <p:cNvSpPr>
            <a:spLocks noGrp="1"/>
          </p:cNvSpPr>
          <p:nvPr>
            <p:ph type="body" sz="half" idx="1"/>
          </p:nvPr>
        </p:nvSpPr>
        <p:spPr>
          <a:xfrm>
            <a:off x="527058" y="893998"/>
            <a:ext cx="5512724" cy="5305425"/>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6213899" y="893998"/>
            <a:ext cx="5451055" cy="53054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9"/>
          <p:cNvSpPr>
            <a:spLocks noGrp="1" noChangeArrowheads="1"/>
          </p:cNvSpPr>
          <p:nvPr>
            <p:ph type="dt" sz="half" idx="10"/>
          </p:nvPr>
        </p:nvSpPr>
        <p:spPr>
          <a:xfrm>
            <a:off x="7906122" y="6268811"/>
            <a:ext cx="1409280" cy="457200"/>
          </a:xfrm>
          <a:prstGeom prst="rect">
            <a:avLst/>
          </a:prstGeom>
          <a:ln/>
        </p:spPr>
        <p:txBody>
          <a:bodyPr lIns="91379" tIns="45688" rIns="91379" bIns="45688"/>
          <a:lstStyle>
            <a:lvl1pPr>
              <a:defRPr/>
            </a:lvl1pPr>
          </a:lstStyle>
          <a:p>
            <a:pPr eaLnBrk="0" hangingPunct="0">
              <a:buClrTx/>
              <a:buFontTx/>
              <a:buNone/>
              <a:defRPr/>
            </a:pPr>
            <a:endParaRPr lang="de-DE" sz="2100" b="0" dirty="0">
              <a:solidFill>
                <a:prstClr val="black"/>
              </a:solidFill>
              <a:ea typeface="MS PGothic" pitchFamily="34" charset="-128"/>
            </a:endParaRPr>
          </a:p>
          <a:p>
            <a:pPr eaLnBrk="0" hangingPunct="0">
              <a:buClrTx/>
              <a:buFontTx/>
              <a:buNone/>
              <a:defRPr/>
            </a:pPr>
            <a:endParaRPr lang="en-GB" sz="2100" b="0" dirty="0">
              <a:solidFill>
                <a:prstClr val="black"/>
              </a:solidFill>
              <a:ea typeface="MS PGothic" pitchFamily="34" charset="-128"/>
            </a:endParaRPr>
          </a:p>
        </p:txBody>
      </p:sp>
    </p:spTree>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71" descr="内页元素3-1"/>
          <p:cNvPicPr>
            <a:picLocks noChangeAspect="1" noChangeArrowheads="1"/>
          </p:cNvPicPr>
          <p:nvPr/>
        </p:nvPicPr>
        <p:blipFill>
          <a:blip r:embed="rId2" cstate="email"/>
          <a:srcRect/>
          <a:stretch>
            <a:fillRect/>
          </a:stretch>
        </p:blipFill>
        <p:spPr bwMode="auto">
          <a:xfrm>
            <a:off x="19" y="2"/>
            <a:ext cx="12190010" cy="6493273"/>
          </a:xfrm>
          <a:prstGeom prst="rect">
            <a:avLst/>
          </a:prstGeom>
          <a:noFill/>
          <a:ln w="9525">
            <a:noFill/>
            <a:miter lim="800000"/>
            <a:headEnd/>
            <a:tailEnd/>
          </a:ln>
        </p:spPr>
      </p:pic>
      <p:grpSp>
        <p:nvGrpSpPr>
          <p:cNvPr id="2" name="Group 72"/>
          <p:cNvGrpSpPr>
            <a:grpSpLocks/>
          </p:cNvGrpSpPr>
          <p:nvPr/>
        </p:nvGrpSpPr>
        <p:grpSpPr bwMode="auto">
          <a:xfrm>
            <a:off x="7983" y="7559"/>
            <a:ext cx="12190010" cy="6858000"/>
            <a:chOff x="1" y="1"/>
            <a:chExt cx="7681" cy="4320"/>
          </a:xfrm>
        </p:grpSpPr>
        <p:pic>
          <p:nvPicPr>
            <p:cNvPr id="6" name="Picture 73" descr="封面元素2"/>
            <p:cNvPicPr>
              <a:picLocks noChangeAspect="1" noChangeArrowheads="1"/>
            </p:cNvPicPr>
            <p:nvPr userDrawn="1"/>
          </p:nvPicPr>
          <p:blipFill>
            <a:blip r:embed="rId3" cstate="email"/>
            <a:srcRect/>
            <a:stretch>
              <a:fillRect/>
            </a:stretch>
          </p:blipFill>
          <p:spPr bwMode="auto">
            <a:xfrm>
              <a:off x="1" y="1"/>
              <a:ext cx="7681" cy="4320"/>
            </a:xfrm>
            <a:prstGeom prst="rect">
              <a:avLst/>
            </a:prstGeom>
            <a:noFill/>
            <a:ln w="9525">
              <a:noFill/>
              <a:miter lim="800000"/>
              <a:headEnd/>
              <a:tailEnd/>
            </a:ln>
          </p:spPr>
        </p:pic>
        <p:sp>
          <p:nvSpPr>
            <p:cNvPr id="7" name="Rectangle 74"/>
            <p:cNvSpPr>
              <a:spLocks noChangeArrowheads="1"/>
            </p:cNvSpPr>
            <p:nvPr userDrawn="1"/>
          </p:nvSpPr>
          <p:spPr bwMode="auto">
            <a:xfrm>
              <a:off x="6554" y="3482"/>
              <a:ext cx="602" cy="630"/>
            </a:xfrm>
            <a:prstGeom prst="rect">
              <a:avLst/>
            </a:prstGeom>
            <a:solidFill>
              <a:schemeClr val="bg1"/>
            </a:solidFill>
            <a:ln w="9525" algn="ctr">
              <a:noFill/>
              <a:miter lim="800000"/>
              <a:headEnd/>
              <a:tailEnd/>
            </a:ln>
            <a:effectLst/>
          </p:spPr>
          <p:txBody>
            <a:bodyPr wrap="none" anchor="ctr"/>
            <a:lstStyle/>
            <a:p>
              <a:pPr defTabSz="899757">
                <a:buClr>
                  <a:srgbClr val="5F5F5F"/>
                </a:buClr>
                <a:buSzPct val="80000"/>
                <a:defRPr/>
              </a:pPr>
              <a:endParaRPr lang="zh-CN" altLang="en-US" sz="2000" dirty="0">
                <a:solidFill>
                  <a:srgbClr val="000000"/>
                </a:solidFill>
                <a:ea typeface="宋体" charset="-122"/>
              </a:endParaRPr>
            </a:p>
          </p:txBody>
        </p:sp>
      </p:grpSp>
      <p:sp>
        <p:nvSpPr>
          <p:cNvPr id="8" name="Text Box 76"/>
          <p:cNvSpPr txBox="1">
            <a:spLocks noChangeArrowheads="1"/>
          </p:cNvSpPr>
          <p:nvPr/>
        </p:nvSpPr>
        <p:spPr bwMode="auto">
          <a:xfrm>
            <a:off x="810297" y="6198484"/>
            <a:ext cx="2993492" cy="290909"/>
          </a:xfrm>
          <a:prstGeom prst="rect">
            <a:avLst/>
          </a:prstGeom>
          <a:noFill/>
          <a:ln w="9525">
            <a:noFill/>
            <a:miter lim="800000"/>
            <a:headEnd/>
            <a:tailEnd/>
          </a:ln>
        </p:spPr>
        <p:txBody>
          <a:bodyPr wrap="none" lIns="89975" tIns="44988" rIns="89975" bIns="44988">
            <a:spAutoFit/>
          </a:bodyPr>
          <a:lstStyle/>
          <a:p>
            <a:pPr defTabSz="899757" eaLnBrk="0" hangingPunct="0">
              <a:buClrTx/>
              <a:buFontTx/>
              <a:buNone/>
              <a:defRPr/>
            </a:pPr>
            <a:r>
              <a:rPr lang="en-US" altLang="zh-CN" sz="1300" b="0" dirty="0">
                <a:solidFill>
                  <a:srgbClr val="000000"/>
                </a:solidFill>
                <a:ea typeface="MS PGothic" pitchFamily="34" charset="-128"/>
              </a:rPr>
              <a:t>HUAWEI TECHNOLOGIES CO., LTD.</a:t>
            </a:r>
          </a:p>
        </p:txBody>
      </p:sp>
      <p:pic>
        <p:nvPicPr>
          <p:cNvPr id="9" name="Picture 77" descr="Logo"/>
          <p:cNvPicPr>
            <a:picLocks noChangeAspect="1" noChangeArrowheads="1"/>
          </p:cNvPicPr>
          <p:nvPr/>
        </p:nvPicPr>
        <p:blipFill>
          <a:blip r:embed="rId4" cstate="email"/>
          <a:srcRect/>
          <a:stretch>
            <a:fillRect/>
          </a:stretch>
        </p:blipFill>
        <p:spPr bwMode="auto">
          <a:xfrm>
            <a:off x="10519697" y="5346190"/>
            <a:ext cx="1051172" cy="1050716"/>
          </a:xfrm>
          <a:prstGeom prst="rect">
            <a:avLst/>
          </a:prstGeom>
          <a:noFill/>
          <a:ln w="9525">
            <a:noFill/>
            <a:miter lim="800000"/>
            <a:headEnd/>
            <a:tailEnd/>
          </a:ln>
        </p:spPr>
      </p:pic>
      <p:sp>
        <p:nvSpPr>
          <p:cNvPr id="10" name="Rectangle 14"/>
          <p:cNvSpPr>
            <a:spLocks noChangeArrowheads="1"/>
          </p:cNvSpPr>
          <p:nvPr/>
        </p:nvSpPr>
        <p:spPr bwMode="auto">
          <a:xfrm>
            <a:off x="-2460686" y="529137"/>
            <a:ext cx="2460697" cy="5306494"/>
          </a:xfrm>
          <a:prstGeom prst="rect">
            <a:avLst/>
          </a:prstGeom>
          <a:noFill/>
          <a:ln w="9525">
            <a:noFill/>
            <a:miter lim="800000"/>
            <a:headEnd/>
            <a:tailEnd/>
          </a:ln>
          <a:effectLst/>
        </p:spPr>
        <p:txBody>
          <a:bodyPr lIns="86391" tIns="43198" rIns="86391" bIns="43198"/>
          <a:lstStyle/>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英文标题</a:t>
            </a:r>
            <a:r>
              <a:rPr lang="en-US" altLang="zh-CN" sz="1200" b="0" dirty="0">
                <a:solidFill>
                  <a:srgbClr val="F8F8F8"/>
                </a:solidFill>
                <a:ea typeface="华文细黑"/>
              </a:rPr>
              <a:t>:32-35pt  </a:t>
            </a: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颜色</a:t>
            </a:r>
            <a:r>
              <a:rPr lang="en-US" altLang="zh-CN" sz="1200" b="0" dirty="0">
                <a:solidFill>
                  <a:srgbClr val="F8F8F8"/>
                </a:solidFill>
                <a:ea typeface="华文细黑"/>
              </a:rPr>
              <a:t>: R153 G0 B0</a:t>
            </a:r>
          </a:p>
          <a:p>
            <a:pPr marL="337414" indent="-337414" algn="r" defTabSz="899757">
              <a:lnSpc>
                <a:spcPct val="125000"/>
              </a:lnSpc>
              <a:spcBef>
                <a:spcPct val="20000"/>
              </a:spcBef>
              <a:buClr>
                <a:srgbClr val="990000"/>
              </a:buClr>
              <a:buFontTx/>
              <a:buNone/>
              <a:defRPr/>
            </a:pPr>
            <a:r>
              <a:rPr lang="zh-CN" altLang="en-US" sz="1200" b="0" dirty="0">
                <a:solidFill>
                  <a:srgbClr val="F8F8F8"/>
                </a:solidFill>
                <a:latin typeface="FrutigerNext LT Medium"/>
                <a:ea typeface="华文细黑"/>
              </a:rPr>
              <a:t>内部使用字体 </a:t>
            </a:r>
            <a:r>
              <a:rPr lang="en-US" altLang="zh-CN" sz="1200" b="0" dirty="0">
                <a:solidFill>
                  <a:srgbClr val="F8F8F8"/>
                </a:solidFill>
                <a:latin typeface="FrutigerNext LT Medium"/>
                <a:ea typeface="华文细黑"/>
              </a:rPr>
              <a:t>:</a:t>
            </a:r>
          </a:p>
          <a:p>
            <a:pPr marL="337414" indent="-337414" algn="r" defTabSz="899757">
              <a:lnSpc>
                <a:spcPct val="125000"/>
              </a:lnSpc>
              <a:spcBef>
                <a:spcPct val="20000"/>
              </a:spcBef>
              <a:buClr>
                <a:srgbClr val="990000"/>
              </a:buClr>
              <a:buFontTx/>
              <a:buNone/>
              <a:defRPr/>
            </a:pPr>
            <a:r>
              <a:rPr lang="en-US" altLang="zh-CN" sz="1200" b="0" dirty="0" err="1">
                <a:solidFill>
                  <a:srgbClr val="F8F8F8"/>
                </a:solidFill>
                <a:latin typeface="FrutigerNext LT Medium"/>
                <a:ea typeface="华文细黑"/>
              </a:rPr>
              <a:t>FrutigerNext</a:t>
            </a:r>
            <a:r>
              <a:rPr lang="en-US" altLang="zh-CN" sz="1200" b="0" dirty="0">
                <a:solidFill>
                  <a:srgbClr val="F8F8F8"/>
                </a:solidFill>
                <a:latin typeface="FrutigerNext LT Medium"/>
                <a:ea typeface="华文细黑"/>
              </a:rPr>
              <a:t> LT Medium</a:t>
            </a:r>
          </a:p>
          <a:p>
            <a:pPr marL="337414" indent="-337414" algn="r" defTabSz="899757">
              <a:lnSpc>
                <a:spcPct val="125000"/>
              </a:lnSpc>
              <a:spcBef>
                <a:spcPct val="20000"/>
              </a:spcBef>
              <a:buClr>
                <a:srgbClr val="990000"/>
              </a:buClr>
              <a:buFontTx/>
              <a:buNone/>
              <a:defRPr/>
            </a:pPr>
            <a:r>
              <a:rPr lang="zh-CN" altLang="en-US" sz="1200" b="0" dirty="0">
                <a:solidFill>
                  <a:srgbClr val="F8F8F8"/>
                </a:solidFill>
                <a:latin typeface="FrutigerNext LT Medium"/>
                <a:ea typeface="华文细黑"/>
              </a:rPr>
              <a:t>外部使用字体 </a:t>
            </a:r>
            <a:r>
              <a:rPr lang="en-US" altLang="zh-CN" sz="1200" b="0" dirty="0">
                <a:solidFill>
                  <a:srgbClr val="F8F8F8"/>
                </a:solidFill>
                <a:latin typeface="FrutigerNext LT Medium"/>
                <a:ea typeface="华文细黑"/>
              </a:rPr>
              <a:t>: Arial</a:t>
            </a:r>
          </a:p>
          <a:p>
            <a:pPr marL="337414" indent="-337414" algn="r" defTabSz="899757">
              <a:lnSpc>
                <a:spcPct val="75000"/>
              </a:lnSpc>
              <a:spcBef>
                <a:spcPct val="20000"/>
              </a:spcBef>
              <a:buClr>
                <a:srgbClr val="990000"/>
              </a:buClr>
              <a:buFontTx/>
              <a:buNone/>
              <a:defRPr/>
            </a:pPr>
            <a:endParaRPr lang="en-US" altLang="zh-CN" sz="1200" b="0" dirty="0">
              <a:solidFill>
                <a:srgbClr val="F8F8F8"/>
              </a:solidFill>
              <a:ea typeface="华文细黑"/>
            </a:endParaRP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中文标题</a:t>
            </a:r>
            <a:r>
              <a:rPr lang="en-US" altLang="zh-CN" sz="1200" b="0" dirty="0">
                <a:solidFill>
                  <a:srgbClr val="F8F8F8"/>
                </a:solidFill>
                <a:ea typeface="华文细黑"/>
              </a:rPr>
              <a:t>:30-32pt  </a:t>
            </a: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颜色</a:t>
            </a:r>
            <a:r>
              <a:rPr lang="en-US" altLang="zh-CN" sz="1200" b="0" dirty="0">
                <a:solidFill>
                  <a:srgbClr val="F8F8F8"/>
                </a:solidFill>
                <a:ea typeface="华文细黑"/>
              </a:rPr>
              <a:t>: R153 G0 B0</a:t>
            </a: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字体</a:t>
            </a:r>
            <a:r>
              <a:rPr lang="en-US" altLang="zh-CN" sz="1200" b="0" dirty="0">
                <a:solidFill>
                  <a:srgbClr val="F8F8F8"/>
                </a:solidFill>
                <a:ea typeface="华文细黑"/>
              </a:rPr>
              <a:t>:</a:t>
            </a:r>
            <a:r>
              <a:rPr lang="zh-CN" altLang="en-US" sz="1200" b="0" dirty="0">
                <a:solidFill>
                  <a:srgbClr val="F8F8F8"/>
                </a:solidFill>
                <a:ea typeface="华文细黑"/>
              </a:rPr>
              <a:t>黑体</a:t>
            </a:r>
          </a:p>
          <a:p>
            <a:pPr marL="337414" indent="-337414" algn="r" defTabSz="899757">
              <a:lnSpc>
                <a:spcPct val="125000"/>
              </a:lnSpc>
              <a:spcBef>
                <a:spcPct val="20000"/>
              </a:spcBef>
              <a:buClr>
                <a:srgbClr val="990000"/>
              </a:buClr>
              <a:buFontTx/>
              <a:buNone/>
              <a:defRPr/>
            </a:pPr>
            <a:endParaRPr lang="zh-CN" altLang="en-US" sz="1200" b="0" dirty="0">
              <a:solidFill>
                <a:srgbClr val="F8F8F8"/>
              </a:solidFill>
              <a:ea typeface="华文细黑"/>
            </a:endParaRPr>
          </a:p>
          <a:p>
            <a:pPr marL="337414" indent="-337414" algn="r" defTabSz="899757">
              <a:lnSpc>
                <a:spcPct val="125000"/>
              </a:lnSpc>
              <a:spcBef>
                <a:spcPct val="20000"/>
              </a:spcBef>
              <a:buClr>
                <a:srgbClr val="990000"/>
              </a:buClr>
              <a:buFontTx/>
              <a:buNone/>
              <a:defRPr/>
            </a:pPr>
            <a:endParaRPr lang="zh-CN" altLang="en-US" sz="1200" b="0" dirty="0">
              <a:solidFill>
                <a:srgbClr val="F8F8F8"/>
              </a:solidFill>
              <a:ea typeface="华文细黑"/>
            </a:endParaRPr>
          </a:p>
          <a:p>
            <a:pPr marL="337414" indent="-337414" algn="r" defTabSz="899757">
              <a:lnSpc>
                <a:spcPct val="125000"/>
              </a:lnSpc>
              <a:spcBef>
                <a:spcPct val="20000"/>
              </a:spcBef>
              <a:buClr>
                <a:srgbClr val="990000"/>
              </a:buClr>
              <a:buFontTx/>
              <a:buNone/>
              <a:defRPr/>
            </a:pPr>
            <a:endParaRPr lang="zh-CN" altLang="en-US" sz="1200" b="0" dirty="0">
              <a:solidFill>
                <a:srgbClr val="F8F8F8"/>
              </a:solidFill>
              <a:ea typeface="华文细黑"/>
            </a:endParaRP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英文正文</a:t>
            </a:r>
            <a:r>
              <a:rPr lang="en-US" altLang="zh-CN" sz="1200" b="0" dirty="0">
                <a:solidFill>
                  <a:srgbClr val="F8F8F8"/>
                </a:solidFill>
                <a:ea typeface="华文细黑"/>
              </a:rPr>
              <a:t>:20-22pt</a:t>
            </a: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子目录 </a:t>
            </a:r>
            <a:r>
              <a:rPr lang="en-US" altLang="zh-CN" sz="1200" b="0" dirty="0">
                <a:solidFill>
                  <a:srgbClr val="F8F8F8"/>
                </a:solidFill>
                <a:ea typeface="华文细黑"/>
              </a:rPr>
              <a:t>(2-5</a:t>
            </a:r>
            <a:r>
              <a:rPr lang="zh-CN" altLang="en-US" sz="1200" b="0" dirty="0">
                <a:solidFill>
                  <a:srgbClr val="F8F8F8"/>
                </a:solidFill>
                <a:ea typeface="华文细黑"/>
              </a:rPr>
              <a:t>级</a:t>
            </a:r>
            <a:r>
              <a:rPr lang="en-US" altLang="zh-CN" sz="1200" b="0" dirty="0">
                <a:solidFill>
                  <a:srgbClr val="F8F8F8"/>
                </a:solidFill>
                <a:ea typeface="华文细黑"/>
              </a:rPr>
              <a:t>) :18pt  </a:t>
            </a: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颜色</a:t>
            </a:r>
            <a:r>
              <a:rPr lang="en-US" altLang="zh-CN" sz="1200" b="0" dirty="0">
                <a:solidFill>
                  <a:srgbClr val="F8F8F8"/>
                </a:solidFill>
                <a:ea typeface="华文细黑"/>
              </a:rPr>
              <a:t>:</a:t>
            </a:r>
            <a:r>
              <a:rPr lang="zh-CN" altLang="en-US" sz="1200" b="0" dirty="0">
                <a:solidFill>
                  <a:srgbClr val="F8F8F8"/>
                </a:solidFill>
                <a:ea typeface="华文细黑"/>
              </a:rPr>
              <a:t>黑色</a:t>
            </a:r>
          </a:p>
          <a:p>
            <a:pPr marL="337414" indent="-337414" algn="r" defTabSz="899757">
              <a:lnSpc>
                <a:spcPct val="125000"/>
              </a:lnSpc>
              <a:spcBef>
                <a:spcPct val="20000"/>
              </a:spcBef>
              <a:buClr>
                <a:srgbClr val="990000"/>
              </a:buClr>
              <a:buFontTx/>
              <a:buNone/>
              <a:defRPr/>
            </a:pPr>
            <a:r>
              <a:rPr lang="zh-CN" altLang="en-US" sz="1200" b="0" dirty="0">
                <a:solidFill>
                  <a:srgbClr val="F8F8F8"/>
                </a:solidFill>
                <a:latin typeface="FrutigerNext LT Medium"/>
                <a:ea typeface="华文细黑"/>
              </a:rPr>
              <a:t>内部使用字体 </a:t>
            </a:r>
            <a:r>
              <a:rPr lang="en-US" altLang="zh-CN" sz="1200" b="0" dirty="0">
                <a:solidFill>
                  <a:srgbClr val="F8F8F8"/>
                </a:solidFill>
                <a:latin typeface="FrutigerNext LT Medium"/>
                <a:ea typeface="华文细黑"/>
              </a:rPr>
              <a:t>:</a:t>
            </a:r>
          </a:p>
          <a:p>
            <a:pPr marL="337414" indent="-337414" algn="r" defTabSz="899757">
              <a:lnSpc>
                <a:spcPct val="125000"/>
              </a:lnSpc>
              <a:spcBef>
                <a:spcPct val="20000"/>
              </a:spcBef>
              <a:buClr>
                <a:srgbClr val="990000"/>
              </a:buClr>
              <a:buFontTx/>
              <a:buNone/>
              <a:defRPr/>
            </a:pPr>
            <a:r>
              <a:rPr lang="en-US" altLang="zh-CN" sz="1200" b="0" dirty="0" err="1">
                <a:solidFill>
                  <a:srgbClr val="F8F8F8"/>
                </a:solidFill>
                <a:latin typeface="FrutigerNext LT Medium"/>
                <a:ea typeface="华文细黑"/>
              </a:rPr>
              <a:t>FrutigerNext</a:t>
            </a:r>
            <a:r>
              <a:rPr lang="en-US" altLang="zh-CN" sz="1200" b="0" dirty="0">
                <a:solidFill>
                  <a:srgbClr val="F8F8F8"/>
                </a:solidFill>
                <a:latin typeface="FrutigerNext LT Medium"/>
                <a:ea typeface="华文细黑"/>
              </a:rPr>
              <a:t> LT Regular</a:t>
            </a:r>
          </a:p>
          <a:p>
            <a:pPr marL="337414" indent="-337414" algn="r" defTabSz="899757">
              <a:lnSpc>
                <a:spcPct val="125000"/>
              </a:lnSpc>
              <a:spcBef>
                <a:spcPct val="20000"/>
              </a:spcBef>
              <a:buClr>
                <a:srgbClr val="990000"/>
              </a:buClr>
              <a:buFontTx/>
              <a:buNone/>
              <a:defRPr/>
            </a:pPr>
            <a:r>
              <a:rPr lang="zh-CN" altLang="en-US" sz="1200" b="0" dirty="0">
                <a:solidFill>
                  <a:srgbClr val="F8F8F8"/>
                </a:solidFill>
                <a:latin typeface="FrutigerNext LT Medium"/>
                <a:ea typeface="华文细黑"/>
              </a:rPr>
              <a:t>外部使用字体 </a:t>
            </a:r>
            <a:r>
              <a:rPr lang="en-US" altLang="zh-CN" sz="1200" b="0" dirty="0">
                <a:solidFill>
                  <a:srgbClr val="F8F8F8"/>
                </a:solidFill>
                <a:latin typeface="FrutigerNext LT Medium"/>
                <a:ea typeface="华文细黑"/>
              </a:rPr>
              <a:t>: Arial</a:t>
            </a:r>
          </a:p>
          <a:p>
            <a:pPr marL="337414" indent="-337414" algn="r" defTabSz="899757">
              <a:lnSpc>
                <a:spcPct val="75000"/>
              </a:lnSpc>
              <a:spcBef>
                <a:spcPct val="20000"/>
              </a:spcBef>
              <a:buClr>
                <a:srgbClr val="990000"/>
              </a:buClr>
              <a:buFontTx/>
              <a:buNone/>
              <a:defRPr/>
            </a:pPr>
            <a:endParaRPr lang="en-US" altLang="zh-CN" sz="1200" b="0" dirty="0">
              <a:solidFill>
                <a:srgbClr val="F8F8F8"/>
              </a:solidFill>
              <a:ea typeface="华文细黑"/>
            </a:endParaRP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中文正文</a:t>
            </a:r>
            <a:r>
              <a:rPr lang="en-US" altLang="zh-CN" sz="1200" b="0" dirty="0">
                <a:solidFill>
                  <a:srgbClr val="F8F8F8"/>
                </a:solidFill>
                <a:ea typeface="华文细黑"/>
              </a:rPr>
              <a:t>:18-20pt</a:t>
            </a: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子目录</a:t>
            </a:r>
            <a:r>
              <a:rPr lang="en-US" altLang="zh-CN" sz="1200" b="0" dirty="0">
                <a:solidFill>
                  <a:srgbClr val="F8F8F8"/>
                </a:solidFill>
                <a:ea typeface="华文细黑"/>
              </a:rPr>
              <a:t>(2-5</a:t>
            </a:r>
            <a:r>
              <a:rPr lang="zh-CN" altLang="en-US" sz="1200" b="0" dirty="0">
                <a:solidFill>
                  <a:srgbClr val="F8F8F8"/>
                </a:solidFill>
                <a:ea typeface="华文细黑"/>
              </a:rPr>
              <a:t>级</a:t>
            </a:r>
            <a:r>
              <a:rPr lang="en-US" altLang="zh-CN" sz="1200" b="0" dirty="0">
                <a:solidFill>
                  <a:srgbClr val="F8F8F8"/>
                </a:solidFill>
                <a:ea typeface="华文细黑"/>
              </a:rPr>
              <a:t>):18pt </a:t>
            </a: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颜色</a:t>
            </a:r>
            <a:r>
              <a:rPr lang="en-US" altLang="zh-CN" sz="1200" b="0" dirty="0">
                <a:solidFill>
                  <a:srgbClr val="F8F8F8"/>
                </a:solidFill>
                <a:ea typeface="华文细黑"/>
              </a:rPr>
              <a:t>:</a:t>
            </a:r>
            <a:r>
              <a:rPr lang="zh-CN" altLang="en-US" sz="1200" b="0" dirty="0">
                <a:solidFill>
                  <a:srgbClr val="F8F8F8"/>
                </a:solidFill>
                <a:ea typeface="华文细黑"/>
              </a:rPr>
              <a:t>黑色</a:t>
            </a: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字体</a:t>
            </a:r>
            <a:r>
              <a:rPr lang="en-US" altLang="zh-CN" sz="1200" b="0" dirty="0">
                <a:solidFill>
                  <a:srgbClr val="F8F8F8"/>
                </a:solidFill>
                <a:ea typeface="华文细黑"/>
              </a:rPr>
              <a:t>:</a:t>
            </a:r>
            <a:r>
              <a:rPr lang="zh-CN" altLang="en-US" sz="1200" b="0" dirty="0">
                <a:solidFill>
                  <a:srgbClr val="F8F8F8"/>
                </a:solidFill>
                <a:ea typeface="华文细黑"/>
              </a:rPr>
              <a:t>细黑体 </a:t>
            </a:r>
            <a:endParaRPr lang="zh-CN" altLang="en-US" sz="1200" b="0" dirty="0">
              <a:solidFill>
                <a:srgbClr val="080808"/>
              </a:solidFill>
              <a:ea typeface="华文细黑"/>
            </a:endParaRPr>
          </a:p>
        </p:txBody>
      </p:sp>
      <p:sp>
        <p:nvSpPr>
          <p:cNvPr id="11" name="Rectangle 15"/>
          <p:cNvSpPr>
            <a:spLocks noChangeArrowheads="1"/>
          </p:cNvSpPr>
          <p:nvPr/>
        </p:nvSpPr>
        <p:spPr bwMode="auto">
          <a:xfrm>
            <a:off x="12359256" y="5452660"/>
            <a:ext cx="1226367" cy="304875"/>
          </a:xfrm>
          <a:prstGeom prst="rect">
            <a:avLst/>
          </a:prstGeom>
          <a:solidFill>
            <a:srgbClr val="F8F8F8"/>
          </a:solidFill>
          <a:ln w="9525" algn="ctr">
            <a:noFill/>
            <a:miter lim="800000"/>
            <a:headEnd/>
            <a:tailEnd/>
          </a:ln>
          <a:effectLst/>
        </p:spPr>
        <p:txBody>
          <a:bodyPr lIns="89961" tIns="44978" rIns="89961" bIns="44978" anchor="ctr">
            <a:spAutoFit/>
          </a:bodyPr>
          <a:lstStyle/>
          <a:p>
            <a:pPr algn="ctr" defTabSz="863830" eaLnBrk="0" hangingPunct="0">
              <a:buClrTx/>
              <a:buFontTx/>
              <a:buNone/>
              <a:defRPr/>
            </a:pPr>
            <a:endParaRPr lang="en-US" sz="1400" b="0" dirty="0">
              <a:solidFill>
                <a:srgbClr val="000000"/>
              </a:solidFill>
              <a:latin typeface="FrutigerNext LT Regular" pitchFamily="34" charset="0"/>
              <a:ea typeface="MS PGothic" pitchFamily="34" charset="-128"/>
            </a:endParaRPr>
          </a:p>
        </p:txBody>
      </p:sp>
      <p:grpSp>
        <p:nvGrpSpPr>
          <p:cNvPr id="3" name="Group 16"/>
          <p:cNvGrpSpPr>
            <a:grpSpLocks/>
          </p:cNvGrpSpPr>
          <p:nvPr/>
        </p:nvGrpSpPr>
        <p:grpSpPr bwMode="auto">
          <a:xfrm>
            <a:off x="12470722" y="5278148"/>
            <a:ext cx="987464" cy="185199"/>
            <a:chOff x="6657" y="3492"/>
            <a:chExt cx="527" cy="121"/>
          </a:xfrm>
        </p:grpSpPr>
        <p:sp>
          <p:nvSpPr>
            <p:cNvPr id="13" name="Rectangle 17"/>
            <p:cNvSpPr>
              <a:spLocks noChangeArrowheads="1"/>
            </p:cNvSpPr>
            <p:nvPr/>
          </p:nvSpPr>
          <p:spPr bwMode="auto">
            <a:xfrm flipV="1">
              <a:off x="6789" y="3492"/>
              <a:ext cx="132" cy="121"/>
            </a:xfrm>
            <a:prstGeom prst="rect">
              <a:avLst/>
            </a:prstGeom>
            <a:solidFill>
              <a:srgbClr val="FFCC66"/>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 name="Rectangle 18"/>
            <p:cNvSpPr>
              <a:spLocks noChangeArrowheads="1"/>
            </p:cNvSpPr>
            <p:nvPr/>
          </p:nvSpPr>
          <p:spPr bwMode="auto">
            <a:xfrm flipV="1">
              <a:off x="6921" y="3492"/>
              <a:ext cx="134" cy="121"/>
            </a:xfrm>
            <a:prstGeom prst="rect">
              <a:avLst/>
            </a:prstGeom>
            <a:solidFill>
              <a:srgbClr val="FF99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5" name="Rectangle 19"/>
            <p:cNvSpPr>
              <a:spLocks noChangeArrowheads="1"/>
            </p:cNvSpPr>
            <p:nvPr/>
          </p:nvSpPr>
          <p:spPr bwMode="auto">
            <a:xfrm flipV="1">
              <a:off x="7052" y="3492"/>
              <a:ext cx="132" cy="121"/>
            </a:xfrm>
            <a:prstGeom prst="rect">
              <a:avLst/>
            </a:prstGeom>
            <a:solidFill>
              <a:srgbClr val="99660A"/>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6" name="Rectangle 20"/>
            <p:cNvSpPr>
              <a:spLocks noChangeArrowheads="1"/>
            </p:cNvSpPr>
            <p:nvPr/>
          </p:nvSpPr>
          <p:spPr bwMode="auto">
            <a:xfrm flipV="1">
              <a:off x="6657" y="3492"/>
              <a:ext cx="132" cy="121"/>
            </a:xfrm>
            <a:prstGeom prst="rect">
              <a:avLst/>
            </a:prstGeom>
            <a:solidFill>
              <a:srgbClr val="FFCC99"/>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grpSp>
      <p:grpSp>
        <p:nvGrpSpPr>
          <p:cNvPr id="5" name="Group 21"/>
          <p:cNvGrpSpPr>
            <a:grpSpLocks/>
          </p:cNvGrpSpPr>
          <p:nvPr/>
        </p:nvGrpSpPr>
        <p:grpSpPr bwMode="auto">
          <a:xfrm>
            <a:off x="12470722" y="6204154"/>
            <a:ext cx="987464" cy="183308"/>
            <a:chOff x="6657" y="4103"/>
            <a:chExt cx="527" cy="121"/>
          </a:xfrm>
        </p:grpSpPr>
        <p:sp>
          <p:nvSpPr>
            <p:cNvPr id="18" name="Rectangle 22"/>
            <p:cNvSpPr>
              <a:spLocks noChangeArrowheads="1"/>
            </p:cNvSpPr>
            <p:nvPr/>
          </p:nvSpPr>
          <p:spPr bwMode="auto">
            <a:xfrm flipV="1">
              <a:off x="6789" y="4103"/>
              <a:ext cx="132" cy="121"/>
            </a:xfrm>
            <a:prstGeom prst="rect">
              <a:avLst/>
            </a:prstGeom>
            <a:solidFill>
              <a:srgbClr val="99CCFF"/>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9" name="Rectangle 23"/>
            <p:cNvSpPr>
              <a:spLocks noChangeArrowheads="1"/>
            </p:cNvSpPr>
            <p:nvPr/>
          </p:nvSpPr>
          <p:spPr bwMode="auto">
            <a:xfrm flipV="1">
              <a:off x="6921" y="4103"/>
              <a:ext cx="134" cy="121"/>
            </a:xfrm>
            <a:prstGeom prst="rect">
              <a:avLst/>
            </a:prstGeom>
            <a:solidFill>
              <a:srgbClr val="99CCCC"/>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20" name="Rectangle 24"/>
            <p:cNvSpPr>
              <a:spLocks noChangeArrowheads="1"/>
            </p:cNvSpPr>
            <p:nvPr/>
          </p:nvSpPr>
          <p:spPr bwMode="auto">
            <a:xfrm flipV="1">
              <a:off x="7052" y="4103"/>
              <a:ext cx="132" cy="121"/>
            </a:xfrm>
            <a:prstGeom prst="rect">
              <a:avLst/>
            </a:prstGeom>
            <a:solidFill>
              <a:srgbClr val="009999"/>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21" name="Rectangle 25"/>
            <p:cNvSpPr>
              <a:spLocks noChangeArrowheads="1"/>
            </p:cNvSpPr>
            <p:nvPr/>
          </p:nvSpPr>
          <p:spPr bwMode="auto">
            <a:xfrm flipV="1">
              <a:off x="6657" y="4103"/>
              <a:ext cx="132" cy="121"/>
            </a:xfrm>
            <a:prstGeom prst="rect">
              <a:avLst/>
            </a:prstGeom>
            <a:solidFill>
              <a:srgbClr val="CCCCFF"/>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grpSp>
      <p:grpSp>
        <p:nvGrpSpPr>
          <p:cNvPr id="12" name="Group 26"/>
          <p:cNvGrpSpPr>
            <a:grpSpLocks/>
          </p:cNvGrpSpPr>
          <p:nvPr/>
        </p:nvGrpSpPr>
        <p:grpSpPr bwMode="auto">
          <a:xfrm>
            <a:off x="12470722" y="6449825"/>
            <a:ext cx="987464" cy="183308"/>
            <a:chOff x="6657" y="4266"/>
            <a:chExt cx="527" cy="121"/>
          </a:xfrm>
        </p:grpSpPr>
        <p:sp>
          <p:nvSpPr>
            <p:cNvPr id="23" name="Rectangle 27"/>
            <p:cNvSpPr>
              <a:spLocks noChangeArrowheads="1"/>
            </p:cNvSpPr>
            <p:nvPr/>
          </p:nvSpPr>
          <p:spPr bwMode="auto">
            <a:xfrm flipV="1">
              <a:off x="6789" y="4266"/>
              <a:ext cx="132" cy="121"/>
            </a:xfrm>
            <a:prstGeom prst="rect">
              <a:avLst/>
            </a:prstGeom>
            <a:solidFill>
              <a:srgbClr val="99CCCC"/>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24" name="Rectangle 28"/>
            <p:cNvSpPr>
              <a:spLocks noChangeArrowheads="1"/>
            </p:cNvSpPr>
            <p:nvPr/>
          </p:nvSpPr>
          <p:spPr bwMode="auto">
            <a:xfrm flipV="1">
              <a:off x="6921" y="4266"/>
              <a:ext cx="134" cy="121"/>
            </a:xfrm>
            <a:prstGeom prst="rect">
              <a:avLst/>
            </a:prstGeom>
            <a:solidFill>
              <a:srgbClr val="0099CC"/>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25" name="Rectangle 29"/>
            <p:cNvSpPr>
              <a:spLocks noChangeArrowheads="1"/>
            </p:cNvSpPr>
            <p:nvPr/>
          </p:nvSpPr>
          <p:spPr bwMode="auto">
            <a:xfrm flipV="1">
              <a:off x="7052" y="4266"/>
              <a:ext cx="132" cy="121"/>
            </a:xfrm>
            <a:prstGeom prst="rect">
              <a:avLst/>
            </a:prstGeom>
            <a:solidFill>
              <a:srgbClr val="006699"/>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26" name="Rectangle 30"/>
            <p:cNvSpPr>
              <a:spLocks noChangeArrowheads="1"/>
            </p:cNvSpPr>
            <p:nvPr/>
          </p:nvSpPr>
          <p:spPr bwMode="auto">
            <a:xfrm flipV="1">
              <a:off x="6657" y="4266"/>
              <a:ext cx="132" cy="121"/>
            </a:xfrm>
            <a:prstGeom prst="rect">
              <a:avLst/>
            </a:prstGeom>
            <a:solidFill>
              <a:srgbClr val="CCFF99"/>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grpSp>
      <p:grpSp>
        <p:nvGrpSpPr>
          <p:cNvPr id="17" name="Group 31"/>
          <p:cNvGrpSpPr>
            <a:grpSpLocks/>
          </p:cNvGrpSpPr>
          <p:nvPr/>
        </p:nvGrpSpPr>
        <p:grpSpPr bwMode="auto">
          <a:xfrm>
            <a:off x="12470722" y="5527612"/>
            <a:ext cx="987464" cy="183308"/>
            <a:chOff x="6657" y="3656"/>
            <a:chExt cx="527" cy="121"/>
          </a:xfrm>
        </p:grpSpPr>
        <p:sp>
          <p:nvSpPr>
            <p:cNvPr id="28" name="Rectangle 32"/>
            <p:cNvSpPr>
              <a:spLocks noChangeArrowheads="1"/>
            </p:cNvSpPr>
            <p:nvPr/>
          </p:nvSpPr>
          <p:spPr bwMode="auto">
            <a:xfrm flipV="1">
              <a:off x="6657" y="3656"/>
              <a:ext cx="132" cy="121"/>
            </a:xfrm>
            <a:prstGeom prst="rect">
              <a:avLst/>
            </a:prstGeom>
            <a:solidFill>
              <a:srgbClr val="CCCCCC"/>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29" name="Rectangle 33"/>
            <p:cNvSpPr>
              <a:spLocks noChangeArrowheads="1"/>
            </p:cNvSpPr>
            <p:nvPr/>
          </p:nvSpPr>
          <p:spPr bwMode="auto">
            <a:xfrm flipV="1">
              <a:off x="6789" y="3656"/>
              <a:ext cx="132" cy="121"/>
            </a:xfrm>
            <a:prstGeom prst="rect">
              <a:avLst/>
            </a:prstGeom>
            <a:solidFill>
              <a:srgbClr val="FF99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30" name="Rectangle 34"/>
            <p:cNvSpPr>
              <a:spLocks noChangeArrowheads="1"/>
            </p:cNvSpPr>
            <p:nvPr/>
          </p:nvSpPr>
          <p:spPr bwMode="auto">
            <a:xfrm flipV="1">
              <a:off x="6921" y="3656"/>
              <a:ext cx="134" cy="121"/>
            </a:xfrm>
            <a:prstGeom prst="rect">
              <a:avLst/>
            </a:prstGeom>
            <a:solidFill>
              <a:srgbClr val="9900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31" name="Rectangle 35"/>
            <p:cNvSpPr>
              <a:spLocks noChangeArrowheads="1"/>
            </p:cNvSpPr>
            <p:nvPr/>
          </p:nvSpPr>
          <p:spPr bwMode="auto">
            <a:xfrm flipV="1">
              <a:off x="7052" y="3656"/>
              <a:ext cx="132" cy="121"/>
            </a:xfrm>
            <a:prstGeom prst="rect">
              <a:avLst/>
            </a:prstGeom>
            <a:solidFill>
              <a:srgbClr val="080808"/>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grpSp>
      <p:grpSp>
        <p:nvGrpSpPr>
          <p:cNvPr id="22" name="Group 36"/>
          <p:cNvGrpSpPr>
            <a:grpSpLocks/>
          </p:cNvGrpSpPr>
          <p:nvPr/>
        </p:nvGrpSpPr>
        <p:grpSpPr bwMode="auto">
          <a:xfrm>
            <a:off x="12470722" y="5958474"/>
            <a:ext cx="987464" cy="181418"/>
            <a:chOff x="6657" y="3941"/>
            <a:chExt cx="527" cy="121"/>
          </a:xfrm>
        </p:grpSpPr>
        <p:sp>
          <p:nvSpPr>
            <p:cNvPr id="33" name="Rectangle 37"/>
            <p:cNvSpPr>
              <a:spLocks noChangeArrowheads="1"/>
            </p:cNvSpPr>
            <p:nvPr/>
          </p:nvSpPr>
          <p:spPr bwMode="auto">
            <a:xfrm flipV="1">
              <a:off x="6789" y="3941"/>
              <a:ext cx="132" cy="121"/>
            </a:xfrm>
            <a:prstGeom prst="rect">
              <a:avLst/>
            </a:prstGeom>
            <a:solidFill>
              <a:srgbClr val="CCFF99"/>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34" name="Rectangle 38"/>
            <p:cNvSpPr>
              <a:spLocks noChangeArrowheads="1"/>
            </p:cNvSpPr>
            <p:nvPr/>
          </p:nvSpPr>
          <p:spPr bwMode="auto">
            <a:xfrm flipV="1">
              <a:off x="6921" y="3941"/>
              <a:ext cx="134" cy="121"/>
            </a:xfrm>
            <a:prstGeom prst="rect">
              <a:avLst/>
            </a:prstGeom>
            <a:solidFill>
              <a:srgbClr val="6699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35" name="Rectangle 39"/>
            <p:cNvSpPr>
              <a:spLocks noChangeArrowheads="1"/>
            </p:cNvSpPr>
            <p:nvPr/>
          </p:nvSpPr>
          <p:spPr bwMode="auto">
            <a:xfrm flipV="1">
              <a:off x="7052" y="3941"/>
              <a:ext cx="132" cy="121"/>
            </a:xfrm>
            <a:prstGeom prst="rect">
              <a:avLst/>
            </a:prstGeom>
            <a:solidFill>
              <a:srgbClr val="080808"/>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36" name="Rectangle 40"/>
            <p:cNvSpPr>
              <a:spLocks noChangeArrowheads="1"/>
            </p:cNvSpPr>
            <p:nvPr/>
          </p:nvSpPr>
          <p:spPr bwMode="auto">
            <a:xfrm flipV="1">
              <a:off x="6657" y="3941"/>
              <a:ext cx="132" cy="121"/>
            </a:xfrm>
            <a:prstGeom prst="rect">
              <a:avLst/>
            </a:prstGeom>
            <a:solidFill>
              <a:srgbClr val="CCCCCC"/>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grpSp>
      <p:grpSp>
        <p:nvGrpSpPr>
          <p:cNvPr id="27" name="Group 41"/>
          <p:cNvGrpSpPr>
            <a:grpSpLocks/>
          </p:cNvGrpSpPr>
          <p:nvPr/>
        </p:nvGrpSpPr>
        <p:grpSpPr bwMode="auto">
          <a:xfrm>
            <a:off x="12470722" y="6697371"/>
            <a:ext cx="987464" cy="183309"/>
            <a:chOff x="6657" y="4430"/>
            <a:chExt cx="527" cy="121"/>
          </a:xfrm>
        </p:grpSpPr>
        <p:sp>
          <p:nvSpPr>
            <p:cNvPr id="38" name="Rectangle 42"/>
            <p:cNvSpPr>
              <a:spLocks noChangeArrowheads="1"/>
            </p:cNvSpPr>
            <p:nvPr/>
          </p:nvSpPr>
          <p:spPr bwMode="auto">
            <a:xfrm flipV="1">
              <a:off x="6789" y="4430"/>
              <a:ext cx="132" cy="121"/>
            </a:xfrm>
            <a:prstGeom prst="rect">
              <a:avLst/>
            </a:prstGeom>
            <a:solidFill>
              <a:srgbClr val="FF99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39" name="Rectangle 43"/>
            <p:cNvSpPr>
              <a:spLocks noChangeArrowheads="1"/>
            </p:cNvSpPr>
            <p:nvPr/>
          </p:nvSpPr>
          <p:spPr bwMode="auto">
            <a:xfrm flipV="1">
              <a:off x="6921" y="4430"/>
              <a:ext cx="134" cy="121"/>
            </a:xfrm>
            <a:prstGeom prst="rect">
              <a:avLst/>
            </a:prstGeom>
            <a:solidFill>
              <a:srgbClr val="006699"/>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40" name="Rectangle 44"/>
            <p:cNvSpPr>
              <a:spLocks noChangeArrowheads="1"/>
            </p:cNvSpPr>
            <p:nvPr/>
          </p:nvSpPr>
          <p:spPr bwMode="auto">
            <a:xfrm flipV="1">
              <a:off x="7052" y="4430"/>
              <a:ext cx="132" cy="121"/>
            </a:xfrm>
            <a:prstGeom prst="rect">
              <a:avLst/>
            </a:prstGeom>
            <a:solidFill>
              <a:srgbClr val="080808"/>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41" name="Rectangle 45"/>
            <p:cNvSpPr>
              <a:spLocks noChangeArrowheads="1"/>
            </p:cNvSpPr>
            <p:nvPr/>
          </p:nvSpPr>
          <p:spPr bwMode="auto">
            <a:xfrm flipV="1">
              <a:off x="6657" y="4430"/>
              <a:ext cx="132" cy="121"/>
            </a:xfrm>
            <a:prstGeom prst="rect">
              <a:avLst/>
            </a:prstGeom>
            <a:solidFill>
              <a:srgbClr val="99CCFF"/>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grpSp>
      <p:grpSp>
        <p:nvGrpSpPr>
          <p:cNvPr id="32" name="Group 46"/>
          <p:cNvGrpSpPr>
            <a:grpSpLocks/>
          </p:cNvGrpSpPr>
          <p:nvPr/>
        </p:nvGrpSpPr>
        <p:grpSpPr bwMode="auto">
          <a:xfrm>
            <a:off x="12470722" y="5032488"/>
            <a:ext cx="987464" cy="183308"/>
            <a:chOff x="6657" y="3329"/>
            <a:chExt cx="527" cy="122"/>
          </a:xfrm>
        </p:grpSpPr>
        <p:sp>
          <p:nvSpPr>
            <p:cNvPr id="43" name="Rectangle 47"/>
            <p:cNvSpPr>
              <a:spLocks noChangeArrowheads="1"/>
            </p:cNvSpPr>
            <p:nvPr/>
          </p:nvSpPr>
          <p:spPr bwMode="auto">
            <a:xfrm flipV="1">
              <a:off x="6789" y="3329"/>
              <a:ext cx="132" cy="122"/>
            </a:xfrm>
            <a:prstGeom prst="rect">
              <a:avLst/>
            </a:prstGeom>
            <a:solidFill>
              <a:srgbClr val="FF99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44" name="Rectangle 48"/>
            <p:cNvSpPr>
              <a:spLocks noChangeArrowheads="1"/>
            </p:cNvSpPr>
            <p:nvPr/>
          </p:nvSpPr>
          <p:spPr bwMode="auto">
            <a:xfrm flipV="1">
              <a:off x="6921" y="3329"/>
              <a:ext cx="134" cy="122"/>
            </a:xfrm>
            <a:prstGeom prst="rect">
              <a:avLst/>
            </a:prstGeom>
            <a:solidFill>
              <a:srgbClr val="99660A"/>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45" name="Rectangle 49"/>
            <p:cNvSpPr>
              <a:spLocks noChangeArrowheads="1"/>
            </p:cNvSpPr>
            <p:nvPr/>
          </p:nvSpPr>
          <p:spPr bwMode="auto">
            <a:xfrm flipV="1">
              <a:off x="7052" y="3329"/>
              <a:ext cx="132" cy="122"/>
            </a:xfrm>
            <a:prstGeom prst="rect">
              <a:avLst/>
            </a:prstGeom>
            <a:solidFill>
              <a:srgbClr val="9900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46" name="Rectangle 50"/>
            <p:cNvSpPr>
              <a:spLocks noChangeArrowheads="1"/>
            </p:cNvSpPr>
            <p:nvPr/>
          </p:nvSpPr>
          <p:spPr bwMode="auto">
            <a:xfrm flipV="1">
              <a:off x="6657" y="3329"/>
              <a:ext cx="132" cy="122"/>
            </a:xfrm>
            <a:prstGeom prst="rect">
              <a:avLst/>
            </a:prstGeom>
            <a:solidFill>
              <a:srgbClr val="FFCC99"/>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grpSp>
      <p:grpSp>
        <p:nvGrpSpPr>
          <p:cNvPr id="37" name="Group 51"/>
          <p:cNvGrpSpPr>
            <a:grpSpLocks/>
          </p:cNvGrpSpPr>
          <p:nvPr/>
        </p:nvGrpSpPr>
        <p:grpSpPr bwMode="auto">
          <a:xfrm>
            <a:off x="12470722" y="4599719"/>
            <a:ext cx="987464" cy="183309"/>
            <a:chOff x="6657" y="3043"/>
            <a:chExt cx="527" cy="121"/>
          </a:xfrm>
        </p:grpSpPr>
        <p:sp>
          <p:nvSpPr>
            <p:cNvPr id="48" name="Rectangle 52"/>
            <p:cNvSpPr>
              <a:spLocks noChangeArrowheads="1"/>
            </p:cNvSpPr>
            <p:nvPr/>
          </p:nvSpPr>
          <p:spPr bwMode="auto">
            <a:xfrm flipV="1">
              <a:off x="6921" y="3043"/>
              <a:ext cx="134" cy="121"/>
            </a:xfrm>
            <a:prstGeom prst="rect">
              <a:avLst/>
            </a:prstGeom>
            <a:solidFill>
              <a:srgbClr val="FF99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49" name="Rectangle 53"/>
            <p:cNvSpPr>
              <a:spLocks noChangeArrowheads="1"/>
            </p:cNvSpPr>
            <p:nvPr/>
          </p:nvSpPr>
          <p:spPr bwMode="auto">
            <a:xfrm flipV="1">
              <a:off x="7052" y="3043"/>
              <a:ext cx="132" cy="121"/>
            </a:xfrm>
            <a:prstGeom prst="rect">
              <a:avLst/>
            </a:prstGeom>
            <a:solidFill>
              <a:srgbClr val="CCCCCC"/>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50" name="Rectangle 54"/>
            <p:cNvSpPr>
              <a:spLocks noChangeArrowheads="1"/>
            </p:cNvSpPr>
            <p:nvPr/>
          </p:nvSpPr>
          <p:spPr bwMode="auto">
            <a:xfrm flipV="1">
              <a:off x="6657" y="3043"/>
              <a:ext cx="132" cy="121"/>
            </a:xfrm>
            <a:prstGeom prst="rect">
              <a:avLst/>
            </a:prstGeom>
            <a:solidFill>
              <a:srgbClr val="99CCFF"/>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51" name="Rectangle 55"/>
            <p:cNvSpPr>
              <a:spLocks noChangeArrowheads="1"/>
            </p:cNvSpPr>
            <p:nvPr/>
          </p:nvSpPr>
          <p:spPr bwMode="auto">
            <a:xfrm flipV="1">
              <a:off x="6789" y="3043"/>
              <a:ext cx="132" cy="121"/>
            </a:xfrm>
            <a:prstGeom prst="rect">
              <a:avLst/>
            </a:prstGeom>
            <a:solidFill>
              <a:srgbClr val="6699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grpSp>
      <p:grpSp>
        <p:nvGrpSpPr>
          <p:cNvPr id="42" name="Group 56"/>
          <p:cNvGrpSpPr>
            <a:grpSpLocks/>
          </p:cNvGrpSpPr>
          <p:nvPr/>
        </p:nvGrpSpPr>
        <p:grpSpPr bwMode="auto">
          <a:xfrm>
            <a:off x="12470722" y="4354049"/>
            <a:ext cx="987464" cy="185199"/>
            <a:chOff x="6657" y="2881"/>
            <a:chExt cx="527" cy="121"/>
          </a:xfrm>
        </p:grpSpPr>
        <p:sp>
          <p:nvSpPr>
            <p:cNvPr id="53" name="Rectangle 57"/>
            <p:cNvSpPr>
              <a:spLocks noChangeArrowheads="1"/>
            </p:cNvSpPr>
            <p:nvPr/>
          </p:nvSpPr>
          <p:spPr bwMode="auto">
            <a:xfrm flipV="1">
              <a:off x="6921" y="2881"/>
              <a:ext cx="134" cy="121"/>
            </a:xfrm>
            <a:prstGeom prst="rect">
              <a:avLst/>
            </a:prstGeom>
            <a:solidFill>
              <a:srgbClr val="B2B2B2"/>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54" name="Rectangle 58"/>
            <p:cNvSpPr>
              <a:spLocks noChangeArrowheads="1"/>
            </p:cNvSpPr>
            <p:nvPr/>
          </p:nvSpPr>
          <p:spPr bwMode="auto">
            <a:xfrm flipV="1">
              <a:off x="7052" y="2881"/>
              <a:ext cx="132" cy="121"/>
            </a:xfrm>
            <a:prstGeom prst="rect">
              <a:avLst/>
            </a:prstGeom>
            <a:solidFill>
              <a:srgbClr val="EAEAEA"/>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55" name="Rectangle 59"/>
            <p:cNvSpPr>
              <a:spLocks noChangeArrowheads="1"/>
            </p:cNvSpPr>
            <p:nvPr/>
          </p:nvSpPr>
          <p:spPr bwMode="auto">
            <a:xfrm flipV="1">
              <a:off x="6657" y="2881"/>
              <a:ext cx="132" cy="121"/>
            </a:xfrm>
            <a:prstGeom prst="rect">
              <a:avLst/>
            </a:prstGeom>
            <a:solidFill>
              <a:srgbClr val="9900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56" name="Rectangle 60"/>
            <p:cNvSpPr>
              <a:spLocks noChangeArrowheads="1"/>
            </p:cNvSpPr>
            <p:nvPr/>
          </p:nvSpPr>
          <p:spPr bwMode="auto">
            <a:xfrm flipV="1">
              <a:off x="6789" y="2881"/>
              <a:ext cx="132" cy="121"/>
            </a:xfrm>
            <a:prstGeom prst="rect">
              <a:avLst/>
            </a:prstGeom>
            <a:solidFill>
              <a:srgbClr val="080808"/>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grpSp>
      <p:sp>
        <p:nvSpPr>
          <p:cNvPr id="57" name="Rectangle 61"/>
          <p:cNvSpPr>
            <a:spLocks noChangeArrowheads="1"/>
          </p:cNvSpPr>
          <p:nvPr/>
        </p:nvSpPr>
        <p:spPr bwMode="auto">
          <a:xfrm>
            <a:off x="12265664" y="2263953"/>
            <a:ext cx="1401563" cy="2653247"/>
          </a:xfrm>
          <a:prstGeom prst="rect">
            <a:avLst/>
          </a:prstGeom>
          <a:noFill/>
          <a:ln w="9525">
            <a:noFill/>
            <a:miter lim="800000"/>
            <a:headEnd/>
            <a:tailEnd/>
          </a:ln>
          <a:effectLst/>
        </p:spPr>
        <p:txBody>
          <a:bodyPr lIns="86391" tIns="43198" rIns="86391" bIns="43198"/>
          <a:lstStyle/>
          <a:p>
            <a:pPr marL="337414" indent="-337414" defTabSz="899757">
              <a:lnSpc>
                <a:spcPct val="120000"/>
              </a:lnSpc>
              <a:spcBef>
                <a:spcPct val="20000"/>
              </a:spcBef>
              <a:buClr>
                <a:srgbClr val="990000"/>
              </a:buClr>
              <a:buFontTx/>
              <a:buNone/>
              <a:defRPr/>
            </a:pPr>
            <a:r>
              <a:rPr lang="zh-CN" altLang="en-US" sz="1200" b="0" dirty="0">
                <a:solidFill>
                  <a:srgbClr val="F8F8F8"/>
                </a:solidFill>
                <a:latin typeface="华文细黑" pitchFamily="2" charset="-122"/>
                <a:ea typeface="华文细黑"/>
              </a:rPr>
              <a:t>配色参考方案：</a:t>
            </a:r>
          </a:p>
          <a:p>
            <a:pPr marL="337414" indent="-337414" defTabSz="899757">
              <a:lnSpc>
                <a:spcPct val="120000"/>
              </a:lnSpc>
              <a:spcBef>
                <a:spcPct val="20000"/>
              </a:spcBef>
              <a:buClr>
                <a:srgbClr val="990000"/>
              </a:buClr>
              <a:buFontTx/>
              <a:buNone/>
              <a:defRPr/>
            </a:pPr>
            <a:r>
              <a:rPr lang="zh-CN" altLang="en-US" sz="1200" b="0" dirty="0">
                <a:solidFill>
                  <a:srgbClr val="F8F8F8"/>
                </a:solidFill>
                <a:latin typeface="华文细黑" pitchFamily="2" charset="-122"/>
                <a:ea typeface="华文细黑"/>
              </a:rPr>
              <a:t>建议同一页面内不超过四种颜色，以下是９组配色方案，同一页面内只选择一组使用。</a:t>
            </a:r>
          </a:p>
          <a:p>
            <a:pPr marL="337414" indent="-337414" defTabSz="899757">
              <a:lnSpc>
                <a:spcPct val="120000"/>
              </a:lnSpc>
              <a:spcBef>
                <a:spcPct val="20000"/>
              </a:spcBef>
              <a:buClr>
                <a:srgbClr val="990000"/>
              </a:buClr>
              <a:buFontTx/>
              <a:buNone/>
              <a:defRPr/>
            </a:pPr>
            <a:r>
              <a:rPr lang="zh-CN" altLang="en-US" sz="1200" b="0" dirty="0">
                <a:solidFill>
                  <a:srgbClr val="F8F8F8"/>
                </a:solidFill>
                <a:latin typeface="华文细黑" pitchFamily="2" charset="-122"/>
                <a:ea typeface="华文细黑"/>
              </a:rPr>
              <a:t>（仅供参考）</a:t>
            </a:r>
          </a:p>
        </p:txBody>
      </p:sp>
      <p:sp>
        <p:nvSpPr>
          <p:cNvPr id="58" name="Rectangle 62"/>
          <p:cNvSpPr>
            <a:spLocks noChangeArrowheads="1"/>
          </p:cNvSpPr>
          <p:nvPr/>
        </p:nvSpPr>
        <p:spPr bwMode="auto">
          <a:xfrm>
            <a:off x="12265664" y="-62348"/>
            <a:ext cx="1401563" cy="839063"/>
          </a:xfrm>
          <a:prstGeom prst="rect">
            <a:avLst/>
          </a:prstGeom>
          <a:noFill/>
          <a:ln w="9525">
            <a:noFill/>
            <a:miter lim="800000"/>
            <a:headEnd/>
            <a:tailEnd/>
          </a:ln>
          <a:effectLst/>
        </p:spPr>
        <p:txBody>
          <a:bodyPr lIns="86391" tIns="43198" rIns="86391" bIns="43198"/>
          <a:lstStyle/>
          <a:p>
            <a:pPr marL="337414" indent="-337414" defTabSz="899757">
              <a:lnSpc>
                <a:spcPct val="120000"/>
              </a:lnSpc>
              <a:spcBef>
                <a:spcPct val="20000"/>
              </a:spcBef>
              <a:buClr>
                <a:srgbClr val="990000"/>
              </a:buClr>
              <a:buFontTx/>
              <a:buNone/>
              <a:defRPr/>
            </a:pPr>
            <a:r>
              <a:rPr lang="zh-CN" altLang="en-US" sz="1200" b="0" dirty="0">
                <a:solidFill>
                  <a:srgbClr val="F8F8F8"/>
                </a:solidFill>
                <a:latin typeface="华文细黑" pitchFamily="2" charset="-122"/>
                <a:ea typeface="华文细黑"/>
              </a:rPr>
              <a:t>客户或者合作伙伴的标志放在右上角</a:t>
            </a:r>
            <a:r>
              <a:rPr lang="en-US" altLang="zh-CN" sz="1200" b="0" dirty="0">
                <a:solidFill>
                  <a:srgbClr val="F8F8F8"/>
                </a:solidFill>
                <a:latin typeface="华文细黑" pitchFamily="2" charset="-122"/>
                <a:ea typeface="华文细黑"/>
              </a:rPr>
              <a:t>.</a:t>
            </a:r>
          </a:p>
        </p:txBody>
      </p:sp>
      <p:sp>
        <p:nvSpPr>
          <p:cNvPr id="1508364" name="Rectangle 12"/>
          <p:cNvSpPr>
            <a:spLocks noGrp="1" noChangeArrowheads="1"/>
          </p:cNvSpPr>
          <p:nvPr>
            <p:ph type="ctrTitle"/>
          </p:nvPr>
        </p:nvSpPr>
        <p:spPr>
          <a:xfrm>
            <a:off x="896711" y="2519925"/>
            <a:ext cx="7348210" cy="691041"/>
          </a:xfrm>
        </p:spPr>
        <p:txBody>
          <a:bodyPr/>
          <a:lstStyle>
            <a:lvl1pPr>
              <a:defRPr sz="3900">
                <a:solidFill>
                  <a:schemeClr val="bg1"/>
                </a:solidFill>
              </a:defRPr>
            </a:lvl1pPr>
          </a:lstStyle>
          <a:p>
            <a:r>
              <a:rPr lang="zh-CN" altLang="en-US" smtClean="0"/>
              <a:t>单击此处编辑母版标题样式</a:t>
            </a:r>
            <a:endParaRPr lang="zh-CN" altLang="en-US" dirty="0"/>
          </a:p>
        </p:txBody>
      </p:sp>
      <p:sp>
        <p:nvSpPr>
          <p:cNvPr id="1508365" name="Rectangle 13"/>
          <p:cNvSpPr>
            <a:spLocks noGrp="1" noChangeArrowheads="1"/>
          </p:cNvSpPr>
          <p:nvPr>
            <p:ph type="subTitle" idx="1"/>
          </p:nvPr>
        </p:nvSpPr>
        <p:spPr>
          <a:xfrm>
            <a:off x="896705" y="4108452"/>
            <a:ext cx="7345037" cy="533400"/>
          </a:xfrm>
        </p:spPr>
        <p:txBody>
          <a:bodyPr anchor="ctr"/>
          <a:lstStyle>
            <a:lvl1pPr marL="0" indent="0">
              <a:buFontTx/>
              <a:buNone/>
              <a:defRPr>
                <a:solidFill>
                  <a:schemeClr val="bg1"/>
                </a:solidFill>
              </a:defRPr>
            </a:lvl1pPr>
          </a:lstStyle>
          <a:p>
            <a:r>
              <a:rPr lang="zh-CN" altLang="en-US" smtClean="0"/>
              <a:t>单击此处编辑母版副标题样式</a:t>
            </a:r>
            <a:endParaRPr lang="zh-CN" altLang="en-US"/>
          </a:p>
        </p:txBody>
      </p:sp>
    </p:spTree>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mj-lt"/>
                <a:ea typeface="Arial Unicode MS" pitchFamily="34" charset="-122"/>
                <a:cs typeface="Arial" pitchFamily="34" charset="0"/>
              </a:defRPr>
            </a:lvl1pPr>
          </a:lstStyle>
          <a:p>
            <a:r>
              <a:rPr lang="zh-CN" altLang="en-US"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dirty="0"/>
          </a:p>
        </p:txBody>
      </p:sp>
      <p:sp>
        <p:nvSpPr>
          <p:cNvPr id="3" name="内容占位符 2"/>
          <p:cNvSpPr>
            <a:spLocks noGrp="1"/>
          </p:cNvSpPr>
          <p:nvPr>
            <p:ph sz="half" idx="1"/>
          </p:nvPr>
        </p:nvSpPr>
        <p:spPr>
          <a:xfrm>
            <a:off x="780858" y="1300163"/>
            <a:ext cx="541038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343592" y="1300163"/>
            <a:ext cx="5410379"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76090" y="400768"/>
            <a:ext cx="10438271" cy="572022"/>
          </a:xfrm>
          <a:prstGeom prst="rect">
            <a:avLst/>
          </a:prstGeom>
          <a:noFill/>
          <a:ln>
            <a:noFill/>
          </a:ln>
          <a:effectLst/>
          <a:extLst/>
        </p:spPr>
        <p:txBody>
          <a:bodyPr tIns="39405" rIns="78810" bIns="39405"/>
          <a:lstStyle>
            <a:lvl1pPr>
              <a:defRPr lang="zh-CN" altLang="en-US" kern="1200" dirty="0">
                <a:latin typeface="+mj-lt"/>
                <a:ea typeface="Arial Unicode MS" pitchFamily="34" charset="-122"/>
                <a:cs typeface="Times New Roman" pitchFamily="18" charset="0"/>
              </a:defRPr>
            </a:lvl1pPr>
          </a:lstStyle>
          <a:p>
            <a:pPr lvl="0"/>
            <a:r>
              <a:rPr lang="zh-CN" altLang="en-US" dirty="0" smtClean="0"/>
              <a:t>单击此处编辑母版标题样式</a:t>
            </a:r>
            <a:endParaRPr lang="zh-CN" altLang="en-US" dirty="0"/>
          </a:p>
        </p:txBody>
      </p:sp>
    </p:spTree>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869958" y="574383"/>
            <a:ext cx="10327216" cy="583297"/>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869952" y="1641474"/>
            <a:ext cx="5183716" cy="20208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256889" y="1641474"/>
            <a:ext cx="5185834" cy="20208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869952" y="3814809"/>
            <a:ext cx="5183716" cy="20208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6256889" y="3814809"/>
            <a:ext cx="5185834" cy="20208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10"/>
          <p:cNvSpPr>
            <a:spLocks noGrp="1" noChangeArrowheads="1"/>
          </p:cNvSpPr>
          <p:nvPr>
            <p:ph type="dt" sz="half" idx="10"/>
          </p:nvPr>
        </p:nvSpPr>
        <p:spPr/>
        <p:txBody>
          <a:bodyPr/>
          <a:lstStyle>
            <a:lvl1pPr>
              <a:buClr>
                <a:srgbClr val="5F5F5F"/>
              </a:buClr>
              <a:buSzPct val="80000"/>
              <a:buFont typeface="Wingdings" pitchFamily="2" charset="2"/>
              <a:buChar char="n"/>
              <a:defRPr>
                <a:latin typeface="Arial" charset="0"/>
                <a:ea typeface="宋体" pitchFamily="2" charset="-122"/>
              </a:defRPr>
            </a:lvl1pPr>
          </a:lstStyle>
          <a:p>
            <a:pPr>
              <a:defRPr/>
            </a:pPr>
            <a:endParaRPr lang="en-GB" altLang="zh-CN"/>
          </a:p>
        </p:txBody>
      </p:sp>
    </p:spTree>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2" name="标题 1"/>
          <p:cNvSpPr>
            <a:spLocks noGrp="1"/>
          </p:cNvSpPr>
          <p:nvPr>
            <p:ph type="title"/>
          </p:nvPr>
        </p:nvSpPr>
        <p:spPr>
          <a:xfrm>
            <a:off x="850171" y="310876"/>
            <a:ext cx="11341829" cy="539751"/>
          </a:xfrm>
        </p:spPr>
        <p:txBody>
          <a:bodyPr/>
          <a:lstStyle/>
          <a:p>
            <a:r>
              <a:rPr lang="zh-CN" altLang="en-US" smtClean="0"/>
              <a:t>单击此处编辑母版标题样式</a:t>
            </a:r>
            <a:endParaRPr lang="zh-CN" altLang="en-US"/>
          </a:p>
        </p:txBody>
      </p:sp>
      <p:sp>
        <p:nvSpPr>
          <p:cNvPr id="3" name="日期占位符 2"/>
          <p:cNvSpPr txBox="1">
            <a:spLocks/>
          </p:cNvSpPr>
          <p:nvPr userDrawn="1"/>
        </p:nvSpPr>
        <p:spPr>
          <a:xfrm>
            <a:off x="8501623" y="6322304"/>
            <a:ext cx="1057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1pPr>
            <a:lvl2pPr marL="742950" indent="-28575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2pPr>
            <a:lvl3pPr marL="1143000" indent="-22860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3pPr>
            <a:lvl4pPr marL="1600200" indent="-22860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4pPr>
            <a:lvl5pPr marL="2057400" indent="-22860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5pPr>
            <a:lvl6pPr marL="25146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6pPr>
            <a:lvl7pPr marL="29718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7pPr>
            <a:lvl8pPr marL="34290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8pPr>
            <a:lvl9pPr marL="38862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9pPr>
          </a:lstStyle>
          <a:p>
            <a:endParaRPr lang="de-DE" altLang="zh-CN" sz="1000" dirty="0" smtClean="0">
              <a:solidFill>
                <a:srgbClr val="000000"/>
              </a:solidFill>
              <a:latin typeface="FrutigerNext LT Medium" pitchFamily="34" charset="0"/>
            </a:endParaRPr>
          </a:p>
          <a:p>
            <a:pPr>
              <a:buFont typeface="Wingdings" pitchFamily="2" charset="2"/>
              <a:buNone/>
            </a:pPr>
            <a:r>
              <a:rPr lang="de-DE" altLang="zh-CN" sz="1000" dirty="0" smtClean="0">
                <a:solidFill>
                  <a:srgbClr val="000000"/>
                </a:solidFill>
                <a:latin typeface="FrutigerNext LT Medium" pitchFamily="34" charset="0"/>
              </a:rPr>
              <a:t>Page </a:t>
            </a:r>
            <a:fld id="{B9DD6728-92CD-473A-BFC4-6B928E90EE5C}" type="slidenum">
              <a:rPr lang="de-DE" altLang="zh-CN" sz="1000" smtClean="0">
                <a:solidFill>
                  <a:srgbClr val="000000"/>
                </a:solidFill>
                <a:latin typeface="FrutigerNext LT Medium" pitchFamily="34" charset="0"/>
              </a:rPr>
              <a:pPr>
                <a:buFont typeface="Wingdings" pitchFamily="2" charset="2"/>
                <a:buNone/>
              </a:pPr>
              <a:t>‹#›</a:t>
            </a:fld>
            <a:endParaRPr lang="en-GB" altLang="zh-CN" sz="1000" dirty="0">
              <a:solidFill>
                <a:srgbClr val="000000"/>
              </a:solidFill>
              <a:latin typeface="FrutigerNext LT Medium" pitchFamily="34" charset="0"/>
            </a:endParaRPr>
          </a:p>
        </p:txBody>
      </p:sp>
    </p:spTree>
    <p:extLst>
      <p:ext uri="{BB962C8B-B14F-4D97-AF65-F5344CB8AC3E}">
        <p14:creationId xmlns:p14="http://schemas.microsoft.com/office/powerpoint/2010/main" val="3891225327"/>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119020"/>
      </p:ext>
    </p:extLst>
  </p:cSld>
  <p:clrMapOvr>
    <a:masterClrMapping/>
  </p:clrMapOvr>
  <p:transition>
    <p:cut/>
  </p:transition>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240316992"/>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0" y="873131"/>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24" y="5567373"/>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13" y="6205540"/>
            <a:ext cx="2989043"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6" y="4094166"/>
            <a:ext cx="1466138"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83" y="6205546"/>
            <a:ext cx="1707607" cy="288639"/>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59" y="303220"/>
            <a:ext cx="2345436" cy="319417"/>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77"/>
            <a:ext cx="2623455" cy="4105125"/>
          </a:xfrm>
          <a:prstGeom prst="rect">
            <a:avLst/>
          </a:prstGeom>
          <a:noFill/>
          <a:ln w="9525" algn="ctr">
            <a:noFill/>
            <a:miter lim="800000"/>
            <a:headEnd/>
            <a:tailEnd/>
          </a:ln>
          <a:effectLst/>
        </p:spPr>
        <p:txBody>
          <a:bodyPr lIns="87787" tIns="43892" rIns="87787" bIns="43892">
            <a:spAutoFit/>
          </a:bodyPr>
          <a:lstStyle/>
          <a:p>
            <a:pPr algn="r" defTabSz="877615"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615"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615"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615"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615"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0"/>
            <a:ext cx="7072058" cy="1666489"/>
          </a:xfrm>
        </p:spPr>
        <p:txBody>
          <a:bodyPr lIns="87787" tIns="43892" rIns="87787" bIns="4389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2" y="3182210"/>
            <a:ext cx="7073645" cy="864987"/>
          </a:xfrm>
        </p:spPr>
        <p:txBody>
          <a:bodyPr lIns="87787" tIns="43892" rIns="87787" bIns="4389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2"/>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0998" y="336813"/>
            <a:ext cx="10454898"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Tree>
  </p:cSld>
  <p:clrMapOvr>
    <a:masterClrMapping/>
  </p:clrMapOvr>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3300" b="0">
                <a:latin typeface="Corbel" pitchFamily="34" charset="0"/>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ustDataLst>
      <p:tags r:id="rId1"/>
    </p:custData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71" y="4407470"/>
            <a:ext cx="10363676" cy="136176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71" y="2906044"/>
            <a:ext cx="10363676" cy="1501427"/>
          </a:xfrm>
        </p:spPr>
        <p:txBody>
          <a:bodyPr anchor="b"/>
          <a:lstStyle>
            <a:lvl1pPr marL="0" indent="0">
              <a:buNone/>
              <a:defRPr sz="2000"/>
            </a:lvl1pPr>
            <a:lvl2pPr marL="457058" indent="0">
              <a:buNone/>
              <a:defRPr sz="1700"/>
            </a:lvl2pPr>
            <a:lvl3pPr marL="914117" indent="0">
              <a:buNone/>
              <a:defRPr sz="1500"/>
            </a:lvl3pPr>
            <a:lvl4pPr marL="1371174" indent="0">
              <a:buNone/>
              <a:defRPr sz="1300"/>
            </a:lvl4pPr>
            <a:lvl5pPr marL="1828231" indent="0">
              <a:buNone/>
              <a:defRPr sz="1300"/>
            </a:lvl5pPr>
            <a:lvl6pPr marL="2285290" indent="0">
              <a:buNone/>
              <a:defRPr sz="1300"/>
            </a:lvl6pPr>
            <a:lvl7pPr marL="2742347" indent="0">
              <a:buNone/>
              <a:defRPr sz="1300"/>
            </a:lvl7pPr>
            <a:lvl8pPr marL="3199405" indent="0">
              <a:buNone/>
              <a:defRPr sz="1300"/>
            </a:lvl8pPr>
            <a:lvl9pPr marL="3656462" indent="0">
              <a:buNone/>
              <a:defRPr sz="1300"/>
            </a:lvl9pPr>
          </a:lstStyle>
          <a:p>
            <a:pPr lvl="0"/>
            <a:r>
              <a:rPr lang="zh-CN" altLang="en-US" smtClean="0"/>
              <a:t>单击此处编辑母版文本样式</a:t>
            </a:r>
          </a:p>
        </p:txBody>
      </p:sp>
    </p:spTree>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162"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46" y="274584"/>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48" y="1534760"/>
            <a:ext cx="5386572" cy="639615"/>
          </a:xfr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448" y="2174374"/>
            <a:ext cx="5386572"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4760"/>
            <a:ext cx="5389746" cy="639615"/>
          </a:xfr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374"/>
            <a:ext cx="5389746"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Tree>
    <p:custDataLst>
      <p:tags r:id="rId1"/>
    </p:custData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2994"/>
            <a:ext cx="4010568" cy="116178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25" y="272993"/>
            <a:ext cx="6816537" cy="585334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4769"/>
            <a:ext cx="4010568" cy="4691564"/>
          </a:xfr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56" y="4801085"/>
            <a:ext cx="7314883" cy="5666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56" y="612635"/>
            <a:ext cx="7314883" cy="4115435"/>
          </a:xfrm>
        </p:spPr>
        <p:txBody>
          <a:bodyPr/>
          <a:lstStyle>
            <a:lvl1pPr marL="0" indent="0">
              <a:buNone/>
              <a:defRPr sz="3200"/>
            </a:lvl1pPr>
            <a:lvl2pPr marL="457058" indent="0">
              <a:buNone/>
              <a:defRPr sz="2900"/>
            </a:lvl2pPr>
            <a:lvl3pPr marL="914117" indent="0">
              <a:buNone/>
              <a:defRPr sz="2400"/>
            </a:lvl3pPr>
            <a:lvl4pPr marL="1371174" indent="0">
              <a:buNone/>
              <a:defRPr sz="2000"/>
            </a:lvl4pPr>
            <a:lvl5pPr marL="1828231" indent="0">
              <a:buNone/>
              <a:defRPr sz="2000"/>
            </a:lvl5pPr>
            <a:lvl6pPr marL="2285290" indent="0">
              <a:buNone/>
              <a:defRPr sz="2000"/>
            </a:lvl6pPr>
            <a:lvl7pPr marL="2742347" indent="0">
              <a:buNone/>
              <a:defRPr sz="2000"/>
            </a:lvl7pPr>
            <a:lvl8pPr marL="3199405" indent="0">
              <a:buNone/>
              <a:defRPr sz="2000"/>
            </a:lvl8pPr>
            <a:lvl9pPr marL="3656462" indent="0">
              <a:buNone/>
              <a:defRPr sz="2000"/>
            </a:lvl9pPr>
          </a:lstStyle>
          <a:p>
            <a:pPr lvl="0"/>
            <a:endParaRPr lang="zh-CN" altLang="en-US" noProof="0"/>
          </a:p>
        </p:txBody>
      </p:sp>
      <p:sp>
        <p:nvSpPr>
          <p:cNvPr id="4" name="文本占位符 3"/>
          <p:cNvSpPr>
            <a:spLocks noGrp="1"/>
          </p:cNvSpPr>
          <p:nvPr>
            <p:ph type="body" sz="half" idx="2"/>
          </p:nvPr>
        </p:nvSpPr>
        <p:spPr>
          <a:xfrm>
            <a:off x="2390156" y="5367692"/>
            <a:ext cx="7314883" cy="804677"/>
          </a:xfr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009" y="274576"/>
            <a:ext cx="2761531"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76"/>
            <a:ext cx="8132232" cy="58501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76091" y="400109"/>
            <a:ext cx="10438271" cy="573353"/>
          </a:xfrm>
          <a:prstGeom prst="rect">
            <a:avLst/>
          </a:prstGeom>
          <a:noFill/>
          <a:ln>
            <a:noFill/>
          </a:ln>
          <a:effectLst/>
          <a:extLst/>
        </p:spPr>
        <p:txBody>
          <a:bodyPr>
            <a:spAutoFit/>
          </a:bodyPr>
          <a:lstStyle>
            <a:lvl1pPr>
              <a:defRPr lang="zh-CN" altLang="en-US" kern="1200" dirty="0">
                <a:latin typeface="+mj-lt"/>
                <a:ea typeface="Arial Unicode MS" pitchFamily="34" charset="-122"/>
                <a:cs typeface="Times New Roman" pitchFamily="18" charset="0"/>
              </a:defRPr>
            </a:lvl1pPr>
          </a:lstStyle>
          <a:p>
            <a:pPr lvl="0"/>
            <a:r>
              <a:rPr lang="zh-CN" altLang="en-US" dirty="0" smtClean="0"/>
              <a:t>单击此处编辑母版标题样式</a:t>
            </a:r>
            <a:endParaRPr lang="zh-CN" altLang="en-US" dirty="0"/>
          </a:p>
        </p:txBody>
      </p:sp>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421" y="274584"/>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425" y="1599834"/>
            <a:ext cx="10973117" cy="4524915"/>
          </a:xfrm>
        </p:spPr>
        <p:txBody>
          <a:bodyPr/>
          <a:lstStyle/>
          <a:p>
            <a:pPr lvl="0"/>
            <a:endParaRPr lang="zh-CN" altLang="en-US" noProof="0"/>
          </a:p>
        </p:txBody>
      </p:sp>
    </p:spTree>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图片 8" descr="图片1"/>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4"/>
          <p:cNvSpPr txBox="1">
            <a:spLocks noChangeArrowheads="1"/>
          </p:cNvSpPr>
          <p:nvPr userDrawn="1"/>
        </p:nvSpPr>
        <p:spPr bwMode="auto">
          <a:xfrm>
            <a:off x="996993" y="6246822"/>
            <a:ext cx="4138943" cy="24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lgn="l" defTabSz="784225">
              <a:spcBef>
                <a:spcPct val="0"/>
              </a:spcBef>
              <a:defRPr>
                <a:solidFill>
                  <a:schemeClr val="tx1"/>
                </a:solidFill>
                <a:latin typeface="Arial" charset="0"/>
                <a:ea typeface="宋体" pitchFamily="2" charset="-122"/>
              </a:defRPr>
            </a:lvl1pPr>
            <a:lvl2pPr marL="392113" algn="l" defTabSz="784225">
              <a:spcBef>
                <a:spcPct val="0"/>
              </a:spcBef>
              <a:defRPr>
                <a:solidFill>
                  <a:schemeClr val="tx1"/>
                </a:solidFill>
                <a:latin typeface="Arial" charset="0"/>
                <a:ea typeface="宋体" pitchFamily="2" charset="-122"/>
              </a:defRPr>
            </a:lvl2pPr>
            <a:lvl3pPr marL="784225" algn="l" defTabSz="784225">
              <a:spcBef>
                <a:spcPct val="0"/>
              </a:spcBef>
              <a:defRPr>
                <a:solidFill>
                  <a:schemeClr val="tx1"/>
                </a:solidFill>
                <a:latin typeface="Arial" charset="0"/>
                <a:ea typeface="宋体" pitchFamily="2" charset="-122"/>
              </a:defRPr>
            </a:lvl3pPr>
            <a:lvl4pPr marL="1174750" algn="l" defTabSz="784225">
              <a:spcBef>
                <a:spcPct val="0"/>
              </a:spcBef>
              <a:defRPr>
                <a:solidFill>
                  <a:schemeClr val="tx1"/>
                </a:solidFill>
                <a:latin typeface="Arial" charset="0"/>
                <a:ea typeface="宋体" pitchFamily="2" charset="-122"/>
              </a:defRPr>
            </a:lvl4pPr>
            <a:lvl5pPr marL="1566863" algn="l" defTabSz="784225">
              <a:spcBef>
                <a:spcPct val="0"/>
              </a:spcBef>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fontAlgn="t">
              <a:buClrTx/>
              <a:buFontTx/>
              <a:buNone/>
              <a:defRPr/>
            </a:pPr>
            <a:r>
              <a:rPr lang="en-US" altLang="zh-CN" sz="1600" dirty="0">
                <a:solidFill>
                  <a:srgbClr val="000000"/>
                </a:solidFill>
                <a:latin typeface="FrutigerNext LT Bold" pitchFamily="1" charset="0"/>
                <a:ea typeface="MS PGothic" pitchFamily="34" charset="-128"/>
              </a:rPr>
              <a:t>HUAWEI TECHNOLOGIES CO., LTD.</a:t>
            </a:r>
            <a:endParaRPr lang="en-US" altLang="zh-CN" sz="2800" dirty="0">
              <a:solidFill>
                <a:srgbClr val="000000"/>
              </a:solidFill>
              <a:ea typeface="MS PGothic" pitchFamily="34" charset="-128"/>
            </a:endParaRPr>
          </a:p>
        </p:txBody>
      </p:sp>
      <p:sp>
        <p:nvSpPr>
          <p:cNvPr id="4" name="文本框 4"/>
          <p:cNvSpPr txBox="1">
            <a:spLocks noChangeArrowheads="1"/>
          </p:cNvSpPr>
          <p:nvPr userDrawn="1"/>
        </p:nvSpPr>
        <p:spPr bwMode="auto">
          <a:xfrm>
            <a:off x="9565249" y="4143378"/>
            <a:ext cx="1916298" cy="351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4389" tIns="52196" rIns="104389" bIns="52196">
            <a:spAutoFit/>
          </a:bodyPr>
          <a:lstStyle>
            <a:lvl1pPr defTabSz="784225" eaLnBrk="0" hangingPunct="0">
              <a:defRPr sz="2400">
                <a:solidFill>
                  <a:schemeClr val="tx1"/>
                </a:solidFill>
                <a:latin typeface="Arial" charset="0"/>
                <a:ea typeface="MS PGothic" pitchFamily="34" charset="-128"/>
              </a:defRPr>
            </a:lvl1pPr>
            <a:lvl2pPr marL="742950" indent="-285750" defTabSz="784225" eaLnBrk="0" hangingPunct="0">
              <a:defRPr sz="2400">
                <a:solidFill>
                  <a:schemeClr val="tx1"/>
                </a:solidFill>
                <a:latin typeface="Arial" charset="0"/>
                <a:ea typeface="MS PGothic" pitchFamily="34" charset="-128"/>
              </a:defRPr>
            </a:lvl2pPr>
            <a:lvl3pPr marL="1143000" indent="-228600" defTabSz="784225" eaLnBrk="0" hangingPunct="0">
              <a:defRPr sz="2400">
                <a:solidFill>
                  <a:schemeClr val="tx1"/>
                </a:solidFill>
                <a:latin typeface="Arial" charset="0"/>
                <a:ea typeface="MS PGothic" pitchFamily="34" charset="-128"/>
              </a:defRPr>
            </a:lvl3pPr>
            <a:lvl4pPr marL="1600200" indent="-228600" defTabSz="784225" eaLnBrk="0" hangingPunct="0">
              <a:defRPr sz="2400">
                <a:solidFill>
                  <a:schemeClr val="tx1"/>
                </a:solidFill>
                <a:latin typeface="Arial" charset="0"/>
                <a:ea typeface="MS PGothic" pitchFamily="34" charset="-128"/>
              </a:defRPr>
            </a:lvl4pPr>
            <a:lvl5pPr marL="2057400" indent="-228600" defTabSz="784225" eaLnBrk="0" hangingPunct="0">
              <a:defRPr sz="2400">
                <a:solidFill>
                  <a:schemeClr val="tx1"/>
                </a:solidFill>
                <a:latin typeface="Arial" charset="0"/>
                <a:ea typeface="MS PGothic" pitchFamily="34" charset="-128"/>
              </a:defRPr>
            </a:lvl5pPr>
            <a:lvl6pPr marL="2514600" indent="-228600" defTabSz="784225"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784225"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784225"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784225" eaLnBrk="0" fontAlgn="base" hangingPunct="0">
              <a:spcBef>
                <a:spcPct val="0"/>
              </a:spcBef>
              <a:spcAft>
                <a:spcPct val="0"/>
              </a:spcAft>
              <a:defRPr sz="2400">
                <a:solidFill>
                  <a:schemeClr val="tx1"/>
                </a:solidFill>
                <a:latin typeface="Arial" charset="0"/>
                <a:ea typeface="MS PGothic" pitchFamily="34" charset="-128"/>
              </a:defRPr>
            </a:lvl9pPr>
          </a:lstStyle>
          <a:p>
            <a:pPr fontAlgn="t">
              <a:buClrTx/>
              <a:buFontTx/>
              <a:buNone/>
              <a:defRPr/>
            </a:pPr>
            <a:r>
              <a:rPr lang="en-US" altLang="zh-CN" sz="1600" dirty="0">
                <a:solidFill>
                  <a:srgbClr val="FFFFFF"/>
                </a:solidFill>
              </a:rPr>
              <a:t>www.huawei.com</a:t>
            </a:r>
          </a:p>
        </p:txBody>
      </p:sp>
    </p:spTree>
    <p:extLst>
      <p:ext uri="{BB962C8B-B14F-4D97-AF65-F5344CB8AC3E}">
        <p14:creationId xmlns:p14="http://schemas.microsoft.com/office/powerpoint/2010/main" val="1446635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10" name="Freeform 5"/>
          <p:cNvSpPr>
            <a:spLocks/>
          </p:cNvSpPr>
          <p:nvPr userDrawn="1"/>
        </p:nvSpPr>
        <p:spPr bwMode="auto">
          <a:xfrm>
            <a:off x="3175" y="1337374"/>
            <a:ext cx="8862292" cy="3436938"/>
          </a:xfrm>
          <a:custGeom>
            <a:avLst/>
            <a:gdLst>
              <a:gd name="T0" fmla="*/ 2484 w 2783"/>
              <a:gd name="T1" fmla="*/ 1077 h 1077"/>
              <a:gd name="T2" fmla="*/ 2783 w 2783"/>
              <a:gd name="T3" fmla="*/ 0 h 1077"/>
              <a:gd name="T4" fmla="*/ 0 w 2783"/>
              <a:gd name="T5" fmla="*/ 0 h 1077"/>
              <a:gd name="T6" fmla="*/ 0 w 2783"/>
              <a:gd name="T7" fmla="*/ 1077 h 1077"/>
              <a:gd name="T8" fmla="*/ 2484 w 2783"/>
              <a:gd name="T9" fmla="*/ 1077 h 1077"/>
            </a:gdLst>
            <a:ahLst/>
            <a:cxnLst>
              <a:cxn ang="0">
                <a:pos x="T0" y="T1"/>
              </a:cxn>
              <a:cxn ang="0">
                <a:pos x="T2" y="T3"/>
              </a:cxn>
              <a:cxn ang="0">
                <a:pos x="T4" y="T5"/>
              </a:cxn>
              <a:cxn ang="0">
                <a:pos x="T6" y="T7"/>
              </a:cxn>
              <a:cxn ang="0">
                <a:pos x="T8" y="T9"/>
              </a:cxn>
            </a:cxnLst>
            <a:rect l="0" t="0" r="r" b="b"/>
            <a:pathLst>
              <a:path w="2783" h="1077">
                <a:moveTo>
                  <a:pt x="2484" y="1077"/>
                </a:moveTo>
                <a:cubicBezTo>
                  <a:pt x="2695" y="564"/>
                  <a:pt x="2765" y="218"/>
                  <a:pt x="2783" y="0"/>
                </a:cubicBezTo>
                <a:cubicBezTo>
                  <a:pt x="2783" y="0"/>
                  <a:pt x="0" y="0"/>
                  <a:pt x="0" y="0"/>
                </a:cubicBezTo>
                <a:cubicBezTo>
                  <a:pt x="0" y="1077"/>
                  <a:pt x="0" y="1077"/>
                  <a:pt x="0" y="1077"/>
                </a:cubicBezTo>
                <a:cubicBezTo>
                  <a:pt x="0" y="1077"/>
                  <a:pt x="2484" y="1077"/>
                  <a:pt x="2484" y="1077"/>
                </a:cubicBezTo>
                <a:close/>
              </a:path>
            </a:pathLst>
          </a:custGeom>
          <a:blipFill dpi="0" rotWithShape="1">
            <a:blip r:embed="rId2" cstate="email"/>
            <a:srcRect/>
            <a:stretch>
              <a:fillRect/>
            </a:stretch>
          </a:blipFill>
          <a:ln>
            <a:noFill/>
          </a:ln>
        </p:spPr>
        <p:txBody>
          <a:bodyPr vert="horz" wrap="square" lIns="91416" tIns="45708" rIns="91416" bIns="45708" numCol="1" anchor="t" anchorCtr="0" compatLnSpc="1">
            <a:prstTxWarp prst="textNoShape">
              <a:avLst/>
            </a:prstTxWarp>
          </a:bodyPr>
          <a:lstStyle/>
          <a:p>
            <a:endParaRPr lang="zh-CN" altLang="en-US">
              <a:solidFill>
                <a:srgbClr val="000000"/>
              </a:solidFill>
            </a:endParaRPr>
          </a:p>
        </p:txBody>
      </p:sp>
      <p:sp>
        <p:nvSpPr>
          <p:cNvPr id="109" name="Freeform 6"/>
          <p:cNvSpPr>
            <a:spLocks/>
          </p:cNvSpPr>
          <p:nvPr userDrawn="1"/>
        </p:nvSpPr>
        <p:spPr bwMode="auto">
          <a:xfrm>
            <a:off x="8343316" y="1337374"/>
            <a:ext cx="3847099" cy="3436938"/>
          </a:xfrm>
          <a:custGeom>
            <a:avLst/>
            <a:gdLst>
              <a:gd name="T0" fmla="*/ 0 w 1208"/>
              <a:gd name="T1" fmla="*/ 1077 h 1077"/>
              <a:gd name="T2" fmla="*/ 375 w 1208"/>
              <a:gd name="T3" fmla="*/ 0 h 1077"/>
              <a:gd name="T4" fmla="*/ 1208 w 1208"/>
              <a:gd name="T5" fmla="*/ 0 h 1077"/>
              <a:gd name="T6" fmla="*/ 1208 w 1208"/>
              <a:gd name="T7" fmla="*/ 1077 h 1077"/>
              <a:gd name="T8" fmla="*/ 0 w 1208"/>
              <a:gd name="T9" fmla="*/ 1077 h 1077"/>
            </a:gdLst>
            <a:ahLst/>
            <a:cxnLst>
              <a:cxn ang="0">
                <a:pos x="T0" y="T1"/>
              </a:cxn>
              <a:cxn ang="0">
                <a:pos x="T2" y="T3"/>
              </a:cxn>
              <a:cxn ang="0">
                <a:pos x="T4" y="T5"/>
              </a:cxn>
              <a:cxn ang="0">
                <a:pos x="T6" y="T7"/>
              </a:cxn>
              <a:cxn ang="0">
                <a:pos x="T8" y="T9"/>
              </a:cxn>
            </a:cxnLst>
            <a:rect l="0" t="0" r="r" b="b"/>
            <a:pathLst>
              <a:path w="1208" h="1077">
                <a:moveTo>
                  <a:pt x="0" y="1077"/>
                </a:moveTo>
                <a:cubicBezTo>
                  <a:pt x="120" y="501"/>
                  <a:pt x="267" y="176"/>
                  <a:pt x="375" y="0"/>
                </a:cubicBezTo>
                <a:cubicBezTo>
                  <a:pt x="375" y="0"/>
                  <a:pt x="1208" y="0"/>
                  <a:pt x="1208" y="0"/>
                </a:cubicBezTo>
                <a:cubicBezTo>
                  <a:pt x="1208" y="1077"/>
                  <a:pt x="1208" y="1077"/>
                  <a:pt x="1208" y="1077"/>
                </a:cubicBezTo>
                <a:lnTo>
                  <a:pt x="0" y="1077"/>
                </a:lnTo>
                <a:close/>
              </a:path>
            </a:pathLst>
          </a:custGeom>
          <a:gradFill>
            <a:gsLst>
              <a:gs pos="15000">
                <a:schemeClr val="bg1">
                  <a:lumMod val="85000"/>
                </a:schemeClr>
              </a:gs>
              <a:gs pos="80000">
                <a:schemeClr val="bg1">
                  <a:lumMod val="65000"/>
                </a:schemeClr>
              </a:gs>
            </a:gsLst>
            <a:lin ang="5400000" scaled="0"/>
          </a:gradFill>
          <a:ln>
            <a:noFill/>
          </a:ln>
        </p:spPr>
        <p:txBody>
          <a:bodyPr vert="horz" wrap="square" lIns="91416" tIns="45708" rIns="91416" bIns="45708" numCol="1" anchor="t" anchorCtr="0" compatLnSpc="1">
            <a:prstTxWarp prst="textNoShape">
              <a:avLst/>
            </a:prstTxWarp>
          </a:bodyPr>
          <a:lstStyle/>
          <a:p>
            <a:endParaRPr lang="zh-CN" altLang="en-US">
              <a:solidFill>
                <a:srgbClr val="000000"/>
              </a:solidFill>
            </a:endParaRPr>
          </a:p>
        </p:txBody>
      </p:sp>
      <p:sp>
        <p:nvSpPr>
          <p:cNvPr id="111" name="Text Box 7"/>
          <p:cNvSpPr txBox="1">
            <a:spLocks noChangeArrowheads="1"/>
          </p:cNvSpPr>
          <p:nvPr userDrawn="1"/>
        </p:nvSpPr>
        <p:spPr bwMode="auto">
          <a:xfrm>
            <a:off x="9852641" y="4144983"/>
            <a:ext cx="1464187" cy="276999"/>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200" dirty="0" smtClean="0">
                <a:solidFill>
                  <a:srgbClr val="FFFFFF"/>
                </a:solidFill>
                <a:latin typeface="FrutigerNext LT Bold" pitchFamily="34" charset="0"/>
                <a:ea typeface="MS PGothic" pitchFamily="34" charset="-128"/>
              </a:rPr>
              <a:t>www.huawei.com</a:t>
            </a:r>
          </a:p>
        </p:txBody>
      </p:sp>
      <p:sp>
        <p:nvSpPr>
          <p:cNvPr id="68" name="Rectangle 86"/>
          <p:cNvSpPr>
            <a:spLocks noChangeArrowheads="1"/>
          </p:cNvSpPr>
          <p:nvPr userDrawn="1"/>
        </p:nvSpPr>
        <p:spPr bwMode="auto">
          <a:xfrm>
            <a:off x="10401770" y="5527676"/>
            <a:ext cx="955426" cy="99853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508364" name="Rectangle 12"/>
          <p:cNvSpPr>
            <a:spLocks noGrp="1" noChangeArrowheads="1"/>
          </p:cNvSpPr>
          <p:nvPr>
            <p:ph type="ctrTitle"/>
          </p:nvPr>
        </p:nvSpPr>
        <p:spPr>
          <a:xfrm>
            <a:off x="896706" y="2130448"/>
            <a:ext cx="7348212" cy="1470025"/>
          </a:xfrm>
        </p:spPr>
        <p:txBody>
          <a:bodyPr/>
          <a:lstStyle>
            <a:lvl1pPr>
              <a:defRPr sz="3999">
                <a:solidFill>
                  <a:schemeClr val="bg1"/>
                </a:solidFill>
                <a:effectLst>
                  <a:outerShdw blurRad="50800" dist="38100" dir="2700000" algn="tl" rotWithShape="0">
                    <a:prstClr val="black">
                      <a:alpha val="40000"/>
                    </a:prstClr>
                  </a:outerShdw>
                </a:effectLst>
              </a:defRPr>
            </a:lvl1pPr>
          </a:lstStyle>
          <a:p>
            <a:r>
              <a:rPr lang="zh-CN" altLang="en-US" dirty="0" smtClean="0"/>
              <a:t>单击此处编辑母版标题样式</a:t>
            </a:r>
            <a:endParaRPr lang="zh-CN" altLang="en-US" dirty="0"/>
          </a:p>
        </p:txBody>
      </p:sp>
      <p:sp>
        <p:nvSpPr>
          <p:cNvPr id="1508365" name="Rectangle 13"/>
          <p:cNvSpPr>
            <a:spLocks noGrp="1" noChangeArrowheads="1"/>
          </p:cNvSpPr>
          <p:nvPr>
            <p:ph type="subTitle" idx="1"/>
          </p:nvPr>
        </p:nvSpPr>
        <p:spPr>
          <a:xfrm>
            <a:off x="896707" y="4108450"/>
            <a:ext cx="7346624" cy="533400"/>
          </a:xfrm>
        </p:spPr>
        <p:txBody>
          <a:bodyPr anchor="ctr"/>
          <a:lstStyle>
            <a:lvl1pPr marL="0" indent="0">
              <a:buFontTx/>
              <a:buNone/>
              <a:defRPr>
                <a:solidFill>
                  <a:schemeClr val="bg1"/>
                </a:solidFill>
                <a:effectLst>
                  <a:outerShdw blurRad="50800" dist="38100" dir="2700000" algn="tl" rotWithShape="0">
                    <a:prstClr val="black">
                      <a:alpha val="40000"/>
                    </a:prstClr>
                  </a:outerShdw>
                </a:effectLst>
              </a:defRPr>
            </a:lvl1pPr>
          </a:lstStyle>
          <a:p>
            <a:r>
              <a:rPr lang="zh-CN" altLang="en-US" smtClean="0"/>
              <a:t>单击此处编辑母版副标题样式</a:t>
            </a:r>
            <a:endParaRPr lang="zh-CN" altLang="en-US"/>
          </a:p>
        </p:txBody>
      </p:sp>
      <p:sp>
        <p:nvSpPr>
          <p:cNvPr id="1508366" name="Rectangle 14"/>
          <p:cNvSpPr>
            <a:spLocks noChangeArrowheads="1"/>
          </p:cNvSpPr>
          <p:nvPr userDrawn="1"/>
        </p:nvSpPr>
        <p:spPr bwMode="auto">
          <a:xfrm>
            <a:off x="-2459984" y="528638"/>
            <a:ext cx="2459984" cy="5307012"/>
          </a:xfrm>
          <a:prstGeom prst="rect">
            <a:avLst/>
          </a:prstGeom>
          <a:noFill/>
          <a:ln w="9525">
            <a:noFill/>
            <a:miter lim="800000"/>
            <a:headEnd/>
            <a:tailEnd/>
          </a:ln>
          <a:effectLst/>
        </p:spPr>
        <p:txBody>
          <a:bodyPr lIns="87775" tIns="43889" rIns="87775" bIns="43889"/>
          <a:lstStyle/>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英文标题</a:t>
            </a:r>
            <a:r>
              <a:rPr lang="en-US" altLang="zh-CN" sz="1200" b="0" dirty="0">
                <a:solidFill>
                  <a:srgbClr val="F8F8F8"/>
                </a:solidFill>
                <a:ea typeface="华文细黑" pitchFamily="2" charset="-122"/>
                <a:cs typeface="SimSun" pitchFamily="2" charset="-122"/>
              </a:rPr>
              <a:t>:32-35pt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Medium</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中文标题</a:t>
            </a:r>
            <a:r>
              <a:rPr lang="en-US" altLang="zh-CN" sz="1200" b="0" dirty="0">
                <a:solidFill>
                  <a:srgbClr val="F8F8F8"/>
                </a:solidFill>
                <a:ea typeface="华文细黑" pitchFamily="2" charset="-122"/>
                <a:cs typeface="SimSun" pitchFamily="2" charset="-122"/>
              </a:rPr>
              <a:t>:30-32pt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黑体</a:t>
            </a: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英文正文</a:t>
            </a:r>
            <a:r>
              <a:rPr lang="en-US" altLang="zh-CN" sz="1200" b="0" dirty="0">
                <a:solidFill>
                  <a:srgbClr val="F8F8F8"/>
                </a:solidFill>
                <a:ea typeface="华文细黑" pitchFamily="2" charset="-122"/>
                <a:cs typeface="SimSun" pitchFamily="2" charset="-122"/>
              </a:rPr>
              <a:t>:20-22pt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 </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 :18pt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Regular</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中文正文</a:t>
            </a:r>
            <a:r>
              <a:rPr lang="en-US" altLang="zh-CN" sz="1200" b="0" dirty="0">
                <a:solidFill>
                  <a:srgbClr val="F8F8F8"/>
                </a:solidFill>
                <a:ea typeface="华文细黑" pitchFamily="2" charset="-122"/>
                <a:cs typeface="SimSun" pitchFamily="2" charset="-122"/>
              </a:rPr>
              <a:t>:18-20pt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细黑体 </a:t>
            </a:r>
            <a:endParaRPr lang="zh-CN" altLang="en-US" sz="1200" b="0" dirty="0">
              <a:solidFill>
                <a:srgbClr val="080808"/>
              </a:solidFill>
              <a:ea typeface="华文细黑" pitchFamily="2" charset="-122"/>
              <a:cs typeface="SimSun" pitchFamily="2" charset="-122"/>
            </a:endParaRPr>
          </a:p>
        </p:txBody>
      </p:sp>
      <p:sp>
        <p:nvSpPr>
          <p:cNvPr id="1508367" name="Rectangle 15"/>
          <p:cNvSpPr>
            <a:spLocks noChangeArrowheads="1"/>
          </p:cNvSpPr>
          <p:nvPr userDrawn="1"/>
        </p:nvSpPr>
        <p:spPr bwMode="auto">
          <a:xfrm>
            <a:off x="12358659" y="5444705"/>
            <a:ext cx="1226818" cy="323149"/>
          </a:xfrm>
          <a:prstGeom prst="rect">
            <a:avLst/>
          </a:prstGeom>
          <a:solidFill>
            <a:srgbClr val="F8F8F8"/>
          </a:solidFill>
          <a:ln w="9525" algn="ctr">
            <a:noFill/>
            <a:miter lim="800000"/>
            <a:headEnd/>
            <a:tailEnd/>
          </a:ln>
          <a:effectLst/>
        </p:spPr>
        <p:txBody>
          <a:bodyPr lIns="91401" tIns="45700" rIns="91401" bIns="45700" anchor="ctr">
            <a:spAutoFit/>
          </a:bodyPr>
          <a:lstStyle/>
          <a:p>
            <a:pPr algn="ctr" defTabSz="877625" eaLnBrk="0" hangingPunct="0">
              <a:buClrTx/>
              <a:buFontTx/>
              <a:buNone/>
            </a:pPr>
            <a:endParaRPr lang="zh-CN" altLang="zh-CN" sz="1500" b="0">
              <a:solidFill>
                <a:srgbClr val="000000"/>
              </a:solidFill>
              <a:latin typeface="FrutigerNext LT Regular" pitchFamily="34" charset="0"/>
              <a:ea typeface="MS PGothic" pitchFamily="34" charset="-128"/>
            </a:endParaRPr>
          </a:p>
        </p:txBody>
      </p:sp>
      <p:grpSp>
        <p:nvGrpSpPr>
          <p:cNvPr id="2" name="Group 16"/>
          <p:cNvGrpSpPr>
            <a:grpSpLocks/>
          </p:cNvGrpSpPr>
          <p:nvPr userDrawn="1"/>
        </p:nvGrpSpPr>
        <p:grpSpPr bwMode="auto">
          <a:xfrm>
            <a:off x="12469739" y="5278438"/>
            <a:ext cx="988755" cy="184150"/>
            <a:chOff x="6657" y="3492"/>
            <a:chExt cx="527" cy="121"/>
          </a:xfrm>
        </p:grpSpPr>
        <p:sp>
          <p:nvSpPr>
            <p:cNvPr id="1508369" name="Rectangle 17"/>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endParaRPr lang="zh-CN" altLang="en-US">
                <a:solidFill>
                  <a:srgbClr val="000000"/>
                </a:solidFill>
              </a:endParaRPr>
            </a:p>
          </p:txBody>
        </p:sp>
        <p:sp>
          <p:nvSpPr>
            <p:cNvPr id="1508370" name="Rectangle 18"/>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71" name="Rectangle 19"/>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372" name="Rectangle 20"/>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3" name="Group 21"/>
          <p:cNvGrpSpPr>
            <a:grpSpLocks/>
          </p:cNvGrpSpPr>
          <p:nvPr userDrawn="1"/>
        </p:nvGrpSpPr>
        <p:grpSpPr bwMode="auto">
          <a:xfrm>
            <a:off x="12469739" y="6203973"/>
            <a:ext cx="988755" cy="182563"/>
            <a:chOff x="6657" y="4103"/>
            <a:chExt cx="527" cy="121"/>
          </a:xfrm>
        </p:grpSpPr>
        <p:sp>
          <p:nvSpPr>
            <p:cNvPr id="1508374" name="Rectangle 22"/>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375" name="Rectangle 23"/>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76" name="Rectangle 24"/>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endParaRPr lang="zh-CN" altLang="en-US">
                <a:solidFill>
                  <a:srgbClr val="000000"/>
                </a:solidFill>
              </a:endParaRPr>
            </a:p>
          </p:txBody>
        </p:sp>
        <p:sp>
          <p:nvSpPr>
            <p:cNvPr id="1508377" name="Rectangle 25"/>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endParaRPr lang="zh-CN" altLang="en-US">
                <a:solidFill>
                  <a:srgbClr val="000000"/>
                </a:solidFill>
              </a:endParaRPr>
            </a:p>
          </p:txBody>
        </p:sp>
      </p:grpSp>
      <p:grpSp>
        <p:nvGrpSpPr>
          <p:cNvPr id="4" name="Group 26"/>
          <p:cNvGrpSpPr>
            <a:grpSpLocks/>
          </p:cNvGrpSpPr>
          <p:nvPr userDrawn="1"/>
        </p:nvGrpSpPr>
        <p:grpSpPr bwMode="auto">
          <a:xfrm>
            <a:off x="12469739" y="6450013"/>
            <a:ext cx="988755" cy="182562"/>
            <a:chOff x="6657" y="4266"/>
            <a:chExt cx="527" cy="121"/>
          </a:xfrm>
        </p:grpSpPr>
        <p:sp>
          <p:nvSpPr>
            <p:cNvPr id="1508379" name="Rectangle 27"/>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80" name="Rectangle 28"/>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endParaRPr lang="zh-CN" altLang="en-US">
                <a:solidFill>
                  <a:srgbClr val="000000"/>
                </a:solidFill>
              </a:endParaRPr>
            </a:p>
          </p:txBody>
        </p:sp>
        <p:sp>
          <p:nvSpPr>
            <p:cNvPr id="1508381" name="Rectangle 29"/>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82" name="Rectangle 30"/>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grpSp>
      <p:grpSp>
        <p:nvGrpSpPr>
          <p:cNvPr id="5" name="Group 31"/>
          <p:cNvGrpSpPr>
            <a:grpSpLocks/>
          </p:cNvGrpSpPr>
          <p:nvPr userDrawn="1"/>
        </p:nvGrpSpPr>
        <p:grpSpPr bwMode="auto">
          <a:xfrm>
            <a:off x="12469739" y="5527698"/>
            <a:ext cx="988755" cy="182563"/>
            <a:chOff x="6657" y="3656"/>
            <a:chExt cx="527" cy="121"/>
          </a:xfrm>
        </p:grpSpPr>
        <p:sp>
          <p:nvSpPr>
            <p:cNvPr id="1508384" name="Rectangle 32"/>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385" name="Rectangle 33"/>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86" name="Rectangle 34"/>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387" name="Rectangle 35"/>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grpSp>
        <p:nvGrpSpPr>
          <p:cNvPr id="6" name="Group 36"/>
          <p:cNvGrpSpPr>
            <a:grpSpLocks/>
          </p:cNvGrpSpPr>
          <p:nvPr userDrawn="1"/>
        </p:nvGrpSpPr>
        <p:grpSpPr bwMode="auto">
          <a:xfrm>
            <a:off x="12469739" y="5957888"/>
            <a:ext cx="988755" cy="182562"/>
            <a:chOff x="6657" y="3941"/>
            <a:chExt cx="527" cy="121"/>
          </a:xfrm>
        </p:grpSpPr>
        <p:sp>
          <p:nvSpPr>
            <p:cNvPr id="1508389" name="Rectangle 37"/>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sp>
          <p:nvSpPr>
            <p:cNvPr id="1508390" name="Rectangle 38"/>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sp>
          <p:nvSpPr>
            <p:cNvPr id="1508391" name="Rectangle 39"/>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2" name="Rectangle 40"/>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grpSp>
      <p:grpSp>
        <p:nvGrpSpPr>
          <p:cNvPr id="7" name="Group 41"/>
          <p:cNvGrpSpPr>
            <a:grpSpLocks/>
          </p:cNvGrpSpPr>
          <p:nvPr userDrawn="1"/>
        </p:nvGrpSpPr>
        <p:grpSpPr bwMode="auto">
          <a:xfrm>
            <a:off x="12469739" y="6697663"/>
            <a:ext cx="988755" cy="182562"/>
            <a:chOff x="6657" y="4430"/>
            <a:chExt cx="527" cy="121"/>
          </a:xfrm>
        </p:grpSpPr>
        <p:sp>
          <p:nvSpPr>
            <p:cNvPr id="1508394" name="Rectangle 42"/>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95" name="Rectangle 43"/>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96" name="Rectangle 44"/>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7" name="Rectangle 45"/>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grpSp>
      <p:grpSp>
        <p:nvGrpSpPr>
          <p:cNvPr id="8" name="Group 46"/>
          <p:cNvGrpSpPr>
            <a:grpSpLocks/>
          </p:cNvGrpSpPr>
          <p:nvPr userDrawn="1"/>
        </p:nvGrpSpPr>
        <p:grpSpPr bwMode="auto">
          <a:xfrm>
            <a:off x="12469739" y="5032375"/>
            <a:ext cx="988755" cy="184150"/>
            <a:chOff x="6657" y="3329"/>
            <a:chExt cx="527" cy="122"/>
          </a:xfrm>
        </p:grpSpPr>
        <p:sp>
          <p:nvSpPr>
            <p:cNvPr id="1508399" name="Rectangle 47"/>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0" name="Rectangle 48"/>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401" name="Rectangle 49"/>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02" name="Rectangle 50"/>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9" name="Group 51"/>
          <p:cNvGrpSpPr>
            <a:grpSpLocks/>
          </p:cNvGrpSpPr>
          <p:nvPr userDrawn="1"/>
        </p:nvGrpSpPr>
        <p:grpSpPr bwMode="auto">
          <a:xfrm>
            <a:off x="12469739" y="4600598"/>
            <a:ext cx="988755" cy="182563"/>
            <a:chOff x="6657" y="3043"/>
            <a:chExt cx="527" cy="121"/>
          </a:xfrm>
        </p:grpSpPr>
        <p:sp>
          <p:nvSpPr>
            <p:cNvPr id="1508404" name="Rectangle 52"/>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5" name="Rectangle 53"/>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406" name="Rectangle 54"/>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407" name="Rectangle 55"/>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grpSp>
      <p:grpSp>
        <p:nvGrpSpPr>
          <p:cNvPr id="10" name="Group 56"/>
          <p:cNvGrpSpPr>
            <a:grpSpLocks/>
          </p:cNvGrpSpPr>
          <p:nvPr userDrawn="1"/>
        </p:nvGrpSpPr>
        <p:grpSpPr bwMode="auto">
          <a:xfrm>
            <a:off x="12469739" y="4354513"/>
            <a:ext cx="988755" cy="184150"/>
            <a:chOff x="6657" y="2881"/>
            <a:chExt cx="527" cy="121"/>
          </a:xfrm>
        </p:grpSpPr>
        <p:sp>
          <p:nvSpPr>
            <p:cNvPr id="1508409" name="Rectangle 57"/>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endParaRPr lang="zh-CN" altLang="en-US">
                <a:solidFill>
                  <a:srgbClr val="000000"/>
                </a:solidFill>
              </a:endParaRPr>
            </a:p>
          </p:txBody>
        </p:sp>
        <p:sp>
          <p:nvSpPr>
            <p:cNvPr id="1508410" name="Rectangle 58"/>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endParaRPr lang="zh-CN" altLang="en-US">
                <a:solidFill>
                  <a:srgbClr val="000000"/>
                </a:solidFill>
              </a:endParaRPr>
            </a:p>
          </p:txBody>
        </p:sp>
        <p:sp>
          <p:nvSpPr>
            <p:cNvPr id="1508411" name="Rectangle 59"/>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12" name="Rectangle 60"/>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sp>
        <p:nvSpPr>
          <p:cNvPr id="1508413" name="Rectangle 61"/>
          <p:cNvSpPr>
            <a:spLocks noChangeArrowheads="1"/>
          </p:cNvSpPr>
          <p:nvPr userDrawn="1"/>
        </p:nvSpPr>
        <p:spPr bwMode="auto">
          <a:xfrm>
            <a:off x="12266595" y="2263775"/>
            <a:ext cx="1401397" cy="2654300"/>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配色参考方案：</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建议同一页面内不超过四种颜色，以下是９组配色方案，同一页面内只选择一组使用。</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（仅供参考）</a:t>
            </a:r>
          </a:p>
        </p:txBody>
      </p:sp>
      <p:sp>
        <p:nvSpPr>
          <p:cNvPr id="1508414" name="Rectangle 62"/>
          <p:cNvSpPr>
            <a:spLocks noChangeArrowheads="1"/>
          </p:cNvSpPr>
          <p:nvPr userDrawn="1"/>
        </p:nvSpPr>
        <p:spPr bwMode="auto">
          <a:xfrm>
            <a:off x="12266595" y="-61913"/>
            <a:ext cx="1401397" cy="838201"/>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客户或者合作伙伴的标志放在右上角</a:t>
            </a:r>
            <a:r>
              <a:rPr lang="en-US" altLang="zh-CN" sz="1200" b="0">
                <a:solidFill>
                  <a:srgbClr val="F8F8F8"/>
                </a:solidFill>
                <a:latin typeface="华文细黑" pitchFamily="2" charset="-122"/>
                <a:ea typeface="华文细黑" pitchFamily="2" charset="-122"/>
                <a:cs typeface="SimSun" pitchFamily="2" charset="-122"/>
              </a:rPr>
              <a:t>.</a:t>
            </a:r>
          </a:p>
        </p:txBody>
      </p:sp>
      <p:sp>
        <p:nvSpPr>
          <p:cNvPr id="64" name="Rectangle 19"/>
          <p:cNvSpPr>
            <a:spLocks noGrp="1" noChangeArrowheads="1"/>
          </p:cNvSpPr>
          <p:nvPr>
            <p:ph type="dt" sz="quarter" idx="2"/>
          </p:nvPr>
        </p:nvSpPr>
        <p:spPr bwMode="auto">
          <a:xfrm>
            <a:off x="876085" y="479426"/>
            <a:ext cx="1625178" cy="21544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400">
                <a:latin typeface="+mn-lt"/>
                <a:ea typeface="+mn-ea"/>
              </a:defRPr>
            </a:lvl1pPr>
          </a:lstStyle>
          <a:p>
            <a:pPr fontAlgn="auto">
              <a:spcBef>
                <a:spcPts val="0"/>
              </a:spcBef>
              <a:spcAft>
                <a:spcPts val="0"/>
              </a:spcAft>
              <a:buClrTx/>
              <a:buFont typeface="Wingdings" pitchFamily="2" charset="2"/>
              <a:buNone/>
              <a:defRPr/>
            </a:pPr>
            <a:endParaRPr lang="en-US" altLang="zh-CN" b="0" kern="0" dirty="0">
              <a:solidFill>
                <a:sysClr val="windowText" lastClr="000000"/>
              </a:solidFill>
              <a:latin typeface="FrutigerNext LT Medium"/>
            </a:endParaRPr>
          </a:p>
        </p:txBody>
      </p:sp>
      <p:sp>
        <p:nvSpPr>
          <p:cNvPr id="114" name="Text Box 5"/>
          <p:cNvSpPr txBox="1">
            <a:spLocks noChangeArrowheads="1"/>
          </p:cNvSpPr>
          <p:nvPr userDrawn="1"/>
        </p:nvSpPr>
        <p:spPr bwMode="auto">
          <a:xfrm>
            <a:off x="876075" y="6230938"/>
            <a:ext cx="314927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115" name="Picture 77" descr="Logo"/>
          <p:cNvPicPr>
            <a:picLocks noChangeAspect="1" noChangeArrowheads="1"/>
          </p:cNvPicPr>
          <p:nvPr userDrawn="1"/>
        </p:nvPicPr>
        <p:blipFill>
          <a:blip r:embed="rId3" cstate="email"/>
          <a:srcRect/>
          <a:stretch>
            <a:fillRect/>
          </a:stretch>
        </p:blipFill>
        <p:spPr bwMode="auto">
          <a:xfrm>
            <a:off x="10608101" y="5696823"/>
            <a:ext cx="706255" cy="704850"/>
          </a:xfrm>
          <a:prstGeom prst="rect">
            <a:avLst/>
          </a:prstGeom>
          <a:noFill/>
        </p:spPr>
      </p:pic>
      <p:pic>
        <p:nvPicPr>
          <p:cNvPr id="828420" name="Picture 4"/>
          <p:cNvPicPr>
            <a:picLocks noChangeAspect="1" noChangeArrowheads="1"/>
          </p:cNvPicPr>
          <p:nvPr userDrawn="1"/>
        </p:nvPicPr>
        <p:blipFill>
          <a:blip r:embed="rId4" cstate="email"/>
          <a:srcRect/>
          <a:stretch>
            <a:fillRect/>
          </a:stretch>
        </p:blipFill>
        <p:spPr bwMode="auto">
          <a:xfrm>
            <a:off x="-32166" y="1318986"/>
            <a:ext cx="12224180" cy="3644903"/>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69" name="Freeform 66"/>
          <p:cNvSpPr>
            <a:spLocks/>
          </p:cNvSpPr>
          <p:nvPr userDrawn="1"/>
        </p:nvSpPr>
        <p:spPr bwMode="auto">
          <a:xfrm>
            <a:off x="8830829" y="1321969"/>
            <a:ext cx="1528840" cy="3627405"/>
          </a:xfrm>
          <a:custGeom>
            <a:avLst/>
            <a:gdLst>
              <a:gd name="T0" fmla="*/ 1140 w 1140"/>
              <a:gd name="T1" fmla="*/ 0 h 2400"/>
              <a:gd name="T2" fmla="*/ 660 w 1140"/>
              <a:gd name="T3" fmla="*/ 0 h 2400"/>
              <a:gd name="T4" fmla="*/ 0 w 1140"/>
              <a:gd name="T5" fmla="*/ 2400 h 2400"/>
              <a:gd name="T6" fmla="*/ 294 w 1140"/>
              <a:gd name="T7" fmla="*/ 2400 h 2400"/>
              <a:gd name="T8" fmla="*/ 1140 w 1140"/>
              <a:gd name="T9" fmla="*/ 0 h 2400"/>
            </a:gdLst>
            <a:ahLst/>
            <a:cxnLst>
              <a:cxn ang="0">
                <a:pos x="T0" y="T1"/>
              </a:cxn>
              <a:cxn ang="0">
                <a:pos x="T2" y="T3"/>
              </a:cxn>
              <a:cxn ang="0">
                <a:pos x="T4" y="T5"/>
              </a:cxn>
              <a:cxn ang="0">
                <a:pos x="T6" y="T7"/>
              </a:cxn>
              <a:cxn ang="0">
                <a:pos x="T8" y="T9"/>
              </a:cxn>
            </a:cxnLst>
            <a:rect l="0" t="0" r="r" b="b"/>
            <a:pathLst>
              <a:path w="1140" h="2400">
                <a:moveTo>
                  <a:pt x="1140" y="0"/>
                </a:moveTo>
                <a:cubicBezTo>
                  <a:pt x="1140" y="0"/>
                  <a:pt x="900" y="0"/>
                  <a:pt x="660" y="0"/>
                </a:cubicBezTo>
                <a:cubicBezTo>
                  <a:pt x="594" y="966"/>
                  <a:pt x="0" y="2400"/>
                  <a:pt x="0" y="2400"/>
                </a:cubicBezTo>
                <a:lnTo>
                  <a:pt x="294" y="2400"/>
                </a:lnTo>
                <a:cubicBezTo>
                  <a:pt x="294" y="2400"/>
                  <a:pt x="636" y="720"/>
                  <a:pt x="1140" y="0"/>
                </a:cubicBezTo>
                <a:close/>
              </a:path>
            </a:pathLst>
          </a:custGeom>
          <a:solidFill>
            <a:srgbClr val="FFFFFF">
              <a:alpha val="30000"/>
            </a:srgbClr>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179" tIns="39590" rIns="79179" bIns="39590">
            <a:noAutofit/>
          </a:bodyPr>
          <a:lstStyle/>
          <a:p>
            <a:pPr>
              <a:buClrTx/>
              <a:buFontTx/>
              <a:buNone/>
            </a:pPr>
            <a:endParaRPr lang="en-US" b="0" dirty="0">
              <a:solidFill>
                <a:srgbClr val="000000"/>
              </a:solidFill>
              <a:latin typeface="Calibri" pitchFamily="34" charset="0"/>
              <a:ea typeface="宋体" charset="-122"/>
            </a:endParaRPr>
          </a:p>
        </p:txBody>
      </p:sp>
    </p:spTree>
    <p:extLst>
      <p:ext uri="{BB962C8B-B14F-4D97-AF65-F5344CB8AC3E}">
        <p14:creationId xmlns:p14="http://schemas.microsoft.com/office/powerpoint/2010/main" val="70564694"/>
      </p:ext>
    </p:extLst>
  </p:cSld>
  <p:clrMapOvr>
    <a:masterClrMapping/>
  </p:clrMapOvr>
  <p:transition>
    <p:cut/>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111" name="Text Box 7"/>
          <p:cNvSpPr txBox="1">
            <a:spLocks noChangeArrowheads="1"/>
          </p:cNvSpPr>
          <p:nvPr userDrawn="1"/>
        </p:nvSpPr>
        <p:spPr bwMode="auto">
          <a:xfrm>
            <a:off x="9852641" y="4144983"/>
            <a:ext cx="1464187" cy="276999"/>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200" dirty="0" smtClean="0">
                <a:solidFill>
                  <a:srgbClr val="FFFFFF"/>
                </a:solidFill>
                <a:latin typeface="FrutigerNext LT Bold" pitchFamily="34" charset="0"/>
                <a:ea typeface="MS PGothic" pitchFamily="34" charset="-128"/>
              </a:rPr>
              <a:t>www.huawei.com</a:t>
            </a:r>
          </a:p>
        </p:txBody>
      </p:sp>
      <p:sp>
        <p:nvSpPr>
          <p:cNvPr id="68" name="Rectangle 86"/>
          <p:cNvSpPr>
            <a:spLocks noChangeArrowheads="1"/>
          </p:cNvSpPr>
          <p:nvPr userDrawn="1"/>
        </p:nvSpPr>
        <p:spPr bwMode="auto">
          <a:xfrm>
            <a:off x="10401770" y="5527676"/>
            <a:ext cx="955426" cy="99853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508364" name="Rectangle 12"/>
          <p:cNvSpPr>
            <a:spLocks noGrp="1" noChangeArrowheads="1"/>
          </p:cNvSpPr>
          <p:nvPr>
            <p:ph type="ctrTitle"/>
          </p:nvPr>
        </p:nvSpPr>
        <p:spPr>
          <a:xfrm>
            <a:off x="896706" y="2130448"/>
            <a:ext cx="7348212" cy="1470025"/>
          </a:xfrm>
        </p:spPr>
        <p:txBody>
          <a:bodyPr/>
          <a:lstStyle>
            <a:lvl1pPr>
              <a:defRPr sz="3999">
                <a:solidFill>
                  <a:schemeClr val="bg1"/>
                </a:solidFill>
                <a:effectLst>
                  <a:outerShdw blurRad="50800" dist="38100" dir="2700000" algn="tl" rotWithShape="0">
                    <a:prstClr val="black">
                      <a:alpha val="40000"/>
                    </a:prstClr>
                  </a:outerShdw>
                </a:effectLst>
              </a:defRPr>
            </a:lvl1pPr>
          </a:lstStyle>
          <a:p>
            <a:r>
              <a:rPr lang="zh-CN" altLang="en-US" dirty="0" smtClean="0"/>
              <a:t>单击此处编辑母版标题样式</a:t>
            </a:r>
            <a:endParaRPr lang="zh-CN" altLang="en-US" dirty="0"/>
          </a:p>
        </p:txBody>
      </p:sp>
      <p:sp>
        <p:nvSpPr>
          <p:cNvPr id="1508365" name="Rectangle 13"/>
          <p:cNvSpPr>
            <a:spLocks noGrp="1" noChangeArrowheads="1"/>
          </p:cNvSpPr>
          <p:nvPr>
            <p:ph type="subTitle" idx="1"/>
          </p:nvPr>
        </p:nvSpPr>
        <p:spPr>
          <a:xfrm>
            <a:off x="896707" y="4108450"/>
            <a:ext cx="7346624" cy="533400"/>
          </a:xfrm>
        </p:spPr>
        <p:txBody>
          <a:bodyPr anchor="ctr"/>
          <a:lstStyle>
            <a:lvl1pPr marL="0" indent="0">
              <a:buFontTx/>
              <a:buNone/>
              <a:defRPr>
                <a:solidFill>
                  <a:schemeClr val="bg1"/>
                </a:solidFill>
                <a:effectLst>
                  <a:outerShdw blurRad="50800" dist="38100" dir="2700000" algn="tl" rotWithShape="0">
                    <a:prstClr val="black">
                      <a:alpha val="40000"/>
                    </a:prstClr>
                  </a:outerShdw>
                </a:effectLst>
              </a:defRPr>
            </a:lvl1pPr>
          </a:lstStyle>
          <a:p>
            <a:r>
              <a:rPr lang="zh-CN" altLang="en-US" smtClean="0"/>
              <a:t>单击此处编辑母版副标题样式</a:t>
            </a:r>
            <a:endParaRPr lang="zh-CN" altLang="en-US"/>
          </a:p>
        </p:txBody>
      </p:sp>
      <p:sp>
        <p:nvSpPr>
          <p:cNvPr id="1508366" name="Rectangle 14"/>
          <p:cNvSpPr>
            <a:spLocks noChangeArrowheads="1"/>
          </p:cNvSpPr>
          <p:nvPr userDrawn="1"/>
        </p:nvSpPr>
        <p:spPr bwMode="auto">
          <a:xfrm>
            <a:off x="-2459984" y="528638"/>
            <a:ext cx="2459984" cy="5307012"/>
          </a:xfrm>
          <a:prstGeom prst="rect">
            <a:avLst/>
          </a:prstGeom>
          <a:noFill/>
          <a:ln w="9525">
            <a:noFill/>
            <a:miter lim="800000"/>
            <a:headEnd/>
            <a:tailEnd/>
          </a:ln>
          <a:effectLst/>
        </p:spPr>
        <p:txBody>
          <a:bodyPr lIns="87775" tIns="43889" rIns="87775" bIns="43889"/>
          <a:lstStyle/>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英文标题</a:t>
            </a:r>
            <a:r>
              <a:rPr lang="en-US" altLang="zh-CN" sz="1200" b="0" dirty="0">
                <a:solidFill>
                  <a:srgbClr val="F8F8F8"/>
                </a:solidFill>
                <a:ea typeface="华文细黑" pitchFamily="2" charset="-122"/>
                <a:cs typeface="SimSun" pitchFamily="2" charset="-122"/>
              </a:rPr>
              <a:t>:32-35pt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Medium</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中文标题</a:t>
            </a:r>
            <a:r>
              <a:rPr lang="en-US" altLang="zh-CN" sz="1200" b="0" dirty="0">
                <a:solidFill>
                  <a:srgbClr val="F8F8F8"/>
                </a:solidFill>
                <a:ea typeface="华文细黑" pitchFamily="2" charset="-122"/>
                <a:cs typeface="SimSun" pitchFamily="2" charset="-122"/>
              </a:rPr>
              <a:t>:30-32pt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黑体</a:t>
            </a: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英文正文</a:t>
            </a:r>
            <a:r>
              <a:rPr lang="en-US" altLang="zh-CN" sz="1200" b="0" dirty="0">
                <a:solidFill>
                  <a:srgbClr val="F8F8F8"/>
                </a:solidFill>
                <a:ea typeface="华文细黑" pitchFamily="2" charset="-122"/>
                <a:cs typeface="SimSun" pitchFamily="2" charset="-122"/>
              </a:rPr>
              <a:t>:20-22pt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 </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 :18pt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Regular</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中文正文</a:t>
            </a:r>
            <a:r>
              <a:rPr lang="en-US" altLang="zh-CN" sz="1200" b="0" dirty="0">
                <a:solidFill>
                  <a:srgbClr val="F8F8F8"/>
                </a:solidFill>
                <a:ea typeface="华文细黑" pitchFamily="2" charset="-122"/>
                <a:cs typeface="SimSun" pitchFamily="2" charset="-122"/>
              </a:rPr>
              <a:t>:18-20pt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细黑体 </a:t>
            </a:r>
            <a:endParaRPr lang="zh-CN" altLang="en-US" sz="1200" b="0" dirty="0">
              <a:solidFill>
                <a:srgbClr val="080808"/>
              </a:solidFill>
              <a:ea typeface="华文细黑" pitchFamily="2" charset="-122"/>
              <a:cs typeface="SimSun" pitchFamily="2" charset="-122"/>
            </a:endParaRPr>
          </a:p>
        </p:txBody>
      </p:sp>
      <p:sp>
        <p:nvSpPr>
          <p:cNvPr id="1508367" name="Rectangle 15"/>
          <p:cNvSpPr>
            <a:spLocks noChangeArrowheads="1"/>
          </p:cNvSpPr>
          <p:nvPr userDrawn="1"/>
        </p:nvSpPr>
        <p:spPr bwMode="auto">
          <a:xfrm>
            <a:off x="12358659" y="5444705"/>
            <a:ext cx="1226818" cy="323149"/>
          </a:xfrm>
          <a:prstGeom prst="rect">
            <a:avLst/>
          </a:prstGeom>
          <a:solidFill>
            <a:srgbClr val="F8F8F8"/>
          </a:solidFill>
          <a:ln w="9525" algn="ctr">
            <a:noFill/>
            <a:miter lim="800000"/>
            <a:headEnd/>
            <a:tailEnd/>
          </a:ln>
          <a:effectLst/>
        </p:spPr>
        <p:txBody>
          <a:bodyPr lIns="91401" tIns="45700" rIns="91401" bIns="45700" anchor="ctr">
            <a:spAutoFit/>
          </a:bodyPr>
          <a:lstStyle/>
          <a:p>
            <a:pPr algn="ctr" defTabSz="877625" eaLnBrk="0" hangingPunct="0">
              <a:buClrTx/>
              <a:buFontTx/>
              <a:buNone/>
            </a:pPr>
            <a:endParaRPr lang="zh-CN" altLang="zh-CN" sz="1500" b="0">
              <a:solidFill>
                <a:srgbClr val="000000"/>
              </a:solidFill>
              <a:latin typeface="FrutigerNext LT Regular" pitchFamily="34" charset="0"/>
              <a:ea typeface="MS PGothic" pitchFamily="34" charset="-128"/>
            </a:endParaRPr>
          </a:p>
        </p:txBody>
      </p:sp>
      <p:grpSp>
        <p:nvGrpSpPr>
          <p:cNvPr id="2" name="Group 16"/>
          <p:cNvGrpSpPr>
            <a:grpSpLocks/>
          </p:cNvGrpSpPr>
          <p:nvPr userDrawn="1"/>
        </p:nvGrpSpPr>
        <p:grpSpPr bwMode="auto">
          <a:xfrm>
            <a:off x="12469739" y="5278438"/>
            <a:ext cx="988755" cy="184150"/>
            <a:chOff x="6657" y="3492"/>
            <a:chExt cx="527" cy="121"/>
          </a:xfrm>
        </p:grpSpPr>
        <p:sp>
          <p:nvSpPr>
            <p:cNvPr id="1508369" name="Rectangle 17"/>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endParaRPr lang="zh-CN" altLang="en-US">
                <a:solidFill>
                  <a:srgbClr val="000000"/>
                </a:solidFill>
              </a:endParaRPr>
            </a:p>
          </p:txBody>
        </p:sp>
        <p:sp>
          <p:nvSpPr>
            <p:cNvPr id="1508370" name="Rectangle 18"/>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71" name="Rectangle 19"/>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372" name="Rectangle 20"/>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3" name="Group 21"/>
          <p:cNvGrpSpPr>
            <a:grpSpLocks/>
          </p:cNvGrpSpPr>
          <p:nvPr userDrawn="1"/>
        </p:nvGrpSpPr>
        <p:grpSpPr bwMode="auto">
          <a:xfrm>
            <a:off x="12469739" y="6203973"/>
            <a:ext cx="988755" cy="182563"/>
            <a:chOff x="6657" y="4103"/>
            <a:chExt cx="527" cy="121"/>
          </a:xfrm>
        </p:grpSpPr>
        <p:sp>
          <p:nvSpPr>
            <p:cNvPr id="1508374" name="Rectangle 22"/>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375" name="Rectangle 23"/>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76" name="Rectangle 24"/>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endParaRPr lang="zh-CN" altLang="en-US">
                <a:solidFill>
                  <a:srgbClr val="000000"/>
                </a:solidFill>
              </a:endParaRPr>
            </a:p>
          </p:txBody>
        </p:sp>
        <p:sp>
          <p:nvSpPr>
            <p:cNvPr id="1508377" name="Rectangle 25"/>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endParaRPr lang="zh-CN" altLang="en-US">
                <a:solidFill>
                  <a:srgbClr val="000000"/>
                </a:solidFill>
              </a:endParaRPr>
            </a:p>
          </p:txBody>
        </p:sp>
      </p:grpSp>
      <p:grpSp>
        <p:nvGrpSpPr>
          <p:cNvPr id="4" name="Group 26"/>
          <p:cNvGrpSpPr>
            <a:grpSpLocks/>
          </p:cNvGrpSpPr>
          <p:nvPr userDrawn="1"/>
        </p:nvGrpSpPr>
        <p:grpSpPr bwMode="auto">
          <a:xfrm>
            <a:off x="12469739" y="6450013"/>
            <a:ext cx="988755" cy="182562"/>
            <a:chOff x="6657" y="4266"/>
            <a:chExt cx="527" cy="121"/>
          </a:xfrm>
        </p:grpSpPr>
        <p:sp>
          <p:nvSpPr>
            <p:cNvPr id="1508379" name="Rectangle 27"/>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80" name="Rectangle 28"/>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endParaRPr lang="zh-CN" altLang="en-US">
                <a:solidFill>
                  <a:srgbClr val="000000"/>
                </a:solidFill>
              </a:endParaRPr>
            </a:p>
          </p:txBody>
        </p:sp>
        <p:sp>
          <p:nvSpPr>
            <p:cNvPr id="1508381" name="Rectangle 29"/>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82" name="Rectangle 30"/>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grpSp>
      <p:grpSp>
        <p:nvGrpSpPr>
          <p:cNvPr id="5" name="Group 31"/>
          <p:cNvGrpSpPr>
            <a:grpSpLocks/>
          </p:cNvGrpSpPr>
          <p:nvPr userDrawn="1"/>
        </p:nvGrpSpPr>
        <p:grpSpPr bwMode="auto">
          <a:xfrm>
            <a:off x="12469739" y="5527698"/>
            <a:ext cx="988755" cy="182563"/>
            <a:chOff x="6657" y="3656"/>
            <a:chExt cx="527" cy="121"/>
          </a:xfrm>
        </p:grpSpPr>
        <p:sp>
          <p:nvSpPr>
            <p:cNvPr id="1508384" name="Rectangle 32"/>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385" name="Rectangle 33"/>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86" name="Rectangle 34"/>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387" name="Rectangle 35"/>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grpSp>
        <p:nvGrpSpPr>
          <p:cNvPr id="6" name="Group 36"/>
          <p:cNvGrpSpPr>
            <a:grpSpLocks/>
          </p:cNvGrpSpPr>
          <p:nvPr userDrawn="1"/>
        </p:nvGrpSpPr>
        <p:grpSpPr bwMode="auto">
          <a:xfrm>
            <a:off x="12469739" y="5957888"/>
            <a:ext cx="988755" cy="182562"/>
            <a:chOff x="6657" y="3941"/>
            <a:chExt cx="527" cy="121"/>
          </a:xfrm>
        </p:grpSpPr>
        <p:sp>
          <p:nvSpPr>
            <p:cNvPr id="1508389" name="Rectangle 37"/>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sp>
          <p:nvSpPr>
            <p:cNvPr id="1508390" name="Rectangle 38"/>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sp>
          <p:nvSpPr>
            <p:cNvPr id="1508391" name="Rectangle 39"/>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2" name="Rectangle 40"/>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grpSp>
      <p:grpSp>
        <p:nvGrpSpPr>
          <p:cNvPr id="7" name="Group 41"/>
          <p:cNvGrpSpPr>
            <a:grpSpLocks/>
          </p:cNvGrpSpPr>
          <p:nvPr userDrawn="1"/>
        </p:nvGrpSpPr>
        <p:grpSpPr bwMode="auto">
          <a:xfrm>
            <a:off x="12469739" y="6697663"/>
            <a:ext cx="988755" cy="182562"/>
            <a:chOff x="6657" y="4430"/>
            <a:chExt cx="527" cy="121"/>
          </a:xfrm>
        </p:grpSpPr>
        <p:sp>
          <p:nvSpPr>
            <p:cNvPr id="1508394" name="Rectangle 42"/>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95" name="Rectangle 43"/>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96" name="Rectangle 44"/>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7" name="Rectangle 45"/>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grpSp>
      <p:grpSp>
        <p:nvGrpSpPr>
          <p:cNvPr id="8" name="Group 46"/>
          <p:cNvGrpSpPr>
            <a:grpSpLocks/>
          </p:cNvGrpSpPr>
          <p:nvPr userDrawn="1"/>
        </p:nvGrpSpPr>
        <p:grpSpPr bwMode="auto">
          <a:xfrm>
            <a:off x="12469739" y="5032375"/>
            <a:ext cx="988755" cy="184150"/>
            <a:chOff x="6657" y="3329"/>
            <a:chExt cx="527" cy="122"/>
          </a:xfrm>
        </p:grpSpPr>
        <p:sp>
          <p:nvSpPr>
            <p:cNvPr id="1508399" name="Rectangle 47"/>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0" name="Rectangle 48"/>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401" name="Rectangle 49"/>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02" name="Rectangle 50"/>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9" name="Group 51"/>
          <p:cNvGrpSpPr>
            <a:grpSpLocks/>
          </p:cNvGrpSpPr>
          <p:nvPr userDrawn="1"/>
        </p:nvGrpSpPr>
        <p:grpSpPr bwMode="auto">
          <a:xfrm>
            <a:off x="12469739" y="4600598"/>
            <a:ext cx="988755" cy="182563"/>
            <a:chOff x="6657" y="3043"/>
            <a:chExt cx="527" cy="121"/>
          </a:xfrm>
        </p:grpSpPr>
        <p:sp>
          <p:nvSpPr>
            <p:cNvPr id="1508404" name="Rectangle 52"/>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5" name="Rectangle 53"/>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406" name="Rectangle 54"/>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407" name="Rectangle 55"/>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grpSp>
      <p:grpSp>
        <p:nvGrpSpPr>
          <p:cNvPr id="10" name="Group 56"/>
          <p:cNvGrpSpPr>
            <a:grpSpLocks/>
          </p:cNvGrpSpPr>
          <p:nvPr userDrawn="1"/>
        </p:nvGrpSpPr>
        <p:grpSpPr bwMode="auto">
          <a:xfrm>
            <a:off x="12469739" y="4354513"/>
            <a:ext cx="988755" cy="184150"/>
            <a:chOff x="6657" y="2881"/>
            <a:chExt cx="527" cy="121"/>
          </a:xfrm>
        </p:grpSpPr>
        <p:sp>
          <p:nvSpPr>
            <p:cNvPr id="1508409" name="Rectangle 57"/>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endParaRPr lang="zh-CN" altLang="en-US">
                <a:solidFill>
                  <a:srgbClr val="000000"/>
                </a:solidFill>
              </a:endParaRPr>
            </a:p>
          </p:txBody>
        </p:sp>
        <p:sp>
          <p:nvSpPr>
            <p:cNvPr id="1508410" name="Rectangle 58"/>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endParaRPr lang="zh-CN" altLang="en-US">
                <a:solidFill>
                  <a:srgbClr val="000000"/>
                </a:solidFill>
              </a:endParaRPr>
            </a:p>
          </p:txBody>
        </p:sp>
        <p:sp>
          <p:nvSpPr>
            <p:cNvPr id="1508411" name="Rectangle 59"/>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12" name="Rectangle 60"/>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sp>
        <p:nvSpPr>
          <p:cNvPr id="1508413" name="Rectangle 61"/>
          <p:cNvSpPr>
            <a:spLocks noChangeArrowheads="1"/>
          </p:cNvSpPr>
          <p:nvPr userDrawn="1"/>
        </p:nvSpPr>
        <p:spPr bwMode="auto">
          <a:xfrm>
            <a:off x="12266595" y="2263775"/>
            <a:ext cx="1401397" cy="2654300"/>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配色参考方案：</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建议同一页面内不超过四种颜色，以下是９组配色方案，同一页面内只选择一组使用。</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（仅供参考）</a:t>
            </a:r>
          </a:p>
        </p:txBody>
      </p:sp>
      <p:sp>
        <p:nvSpPr>
          <p:cNvPr id="1508414" name="Rectangle 62"/>
          <p:cNvSpPr>
            <a:spLocks noChangeArrowheads="1"/>
          </p:cNvSpPr>
          <p:nvPr userDrawn="1"/>
        </p:nvSpPr>
        <p:spPr bwMode="auto">
          <a:xfrm>
            <a:off x="12266595" y="-61913"/>
            <a:ext cx="1401397" cy="838201"/>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客户或者合作伙伴的标志放在右上角</a:t>
            </a:r>
            <a:r>
              <a:rPr lang="en-US" altLang="zh-CN" sz="1200" b="0">
                <a:solidFill>
                  <a:srgbClr val="F8F8F8"/>
                </a:solidFill>
                <a:latin typeface="华文细黑" pitchFamily="2" charset="-122"/>
                <a:ea typeface="华文细黑" pitchFamily="2" charset="-122"/>
                <a:cs typeface="SimSun" pitchFamily="2" charset="-122"/>
              </a:rPr>
              <a:t>.</a:t>
            </a:r>
          </a:p>
        </p:txBody>
      </p:sp>
      <p:sp>
        <p:nvSpPr>
          <p:cNvPr id="64" name="Rectangle 19"/>
          <p:cNvSpPr>
            <a:spLocks noGrp="1" noChangeArrowheads="1"/>
          </p:cNvSpPr>
          <p:nvPr>
            <p:ph type="dt" sz="quarter" idx="2"/>
          </p:nvPr>
        </p:nvSpPr>
        <p:spPr bwMode="auto">
          <a:xfrm>
            <a:off x="876085" y="479426"/>
            <a:ext cx="1625178" cy="21544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400">
                <a:latin typeface="+mn-lt"/>
                <a:ea typeface="+mn-ea"/>
              </a:defRPr>
            </a:lvl1pPr>
          </a:lstStyle>
          <a:p>
            <a:pPr fontAlgn="auto">
              <a:spcBef>
                <a:spcPts val="0"/>
              </a:spcBef>
              <a:spcAft>
                <a:spcPts val="0"/>
              </a:spcAft>
              <a:buClrTx/>
              <a:buFont typeface="Wingdings" pitchFamily="2" charset="2"/>
              <a:buNone/>
              <a:defRPr/>
            </a:pPr>
            <a:endParaRPr lang="en-US" altLang="zh-CN" b="0" kern="0" dirty="0">
              <a:solidFill>
                <a:sysClr val="windowText" lastClr="000000"/>
              </a:solidFill>
              <a:latin typeface="FrutigerNext LT Medium"/>
            </a:endParaRPr>
          </a:p>
        </p:txBody>
      </p:sp>
      <p:sp>
        <p:nvSpPr>
          <p:cNvPr id="114" name="Text Box 5"/>
          <p:cNvSpPr txBox="1">
            <a:spLocks noChangeArrowheads="1"/>
          </p:cNvSpPr>
          <p:nvPr userDrawn="1"/>
        </p:nvSpPr>
        <p:spPr bwMode="auto">
          <a:xfrm>
            <a:off x="876075" y="6230938"/>
            <a:ext cx="314927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115" name="Picture 77" descr="Logo"/>
          <p:cNvPicPr>
            <a:picLocks noChangeAspect="1" noChangeArrowheads="1"/>
          </p:cNvPicPr>
          <p:nvPr userDrawn="1"/>
        </p:nvPicPr>
        <p:blipFill>
          <a:blip r:embed="rId2" cstate="email"/>
          <a:srcRect/>
          <a:stretch>
            <a:fillRect/>
          </a:stretch>
        </p:blipFill>
        <p:spPr bwMode="auto">
          <a:xfrm>
            <a:off x="10608101" y="5696823"/>
            <a:ext cx="706255" cy="704850"/>
          </a:xfrm>
          <a:prstGeom prst="rect">
            <a:avLst/>
          </a:prstGeom>
          <a:noFill/>
        </p:spPr>
      </p:pic>
    </p:spTree>
    <p:extLst>
      <p:ext uri="{BB962C8B-B14F-4D97-AF65-F5344CB8AC3E}">
        <p14:creationId xmlns:p14="http://schemas.microsoft.com/office/powerpoint/2010/main" val="448315674"/>
      </p:ext>
    </p:extLst>
  </p:cSld>
  <p:clrMapOvr>
    <a:masterClrMapping/>
  </p:clrMapOvr>
  <p:transition>
    <p:cut/>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070725168"/>
      </p:ext>
    </p:extLst>
  </p:cSld>
  <p:clrMapOvr>
    <a:masterClrMapping/>
  </p:clrMapOvr>
  <p:transition>
    <p:cut/>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77" y="4406923"/>
            <a:ext cx="10363676" cy="1362075"/>
          </a:xfrm>
        </p:spPr>
        <p:txBody>
          <a:bodyPr anchor="t"/>
          <a:lstStyle>
            <a:lvl1pPr algn="l">
              <a:defRPr sz="3999"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77" y="2906713"/>
            <a:ext cx="10363676" cy="1500187"/>
          </a:xfrm>
        </p:spPr>
        <p:txBody>
          <a:bodyPr anchor="b"/>
          <a:lstStyle>
            <a:lvl1pPr marL="0" indent="0">
              <a:buNone/>
              <a:defRPr sz="1999"/>
            </a:lvl1pPr>
            <a:lvl2pPr marL="457063" indent="0">
              <a:buNone/>
              <a:defRPr sz="1799"/>
            </a:lvl2pPr>
            <a:lvl3pPr marL="914126" indent="0">
              <a:buNone/>
              <a:defRPr sz="1600"/>
            </a:lvl3pPr>
            <a:lvl4pPr marL="1371189" indent="0">
              <a:buNone/>
              <a:defRPr sz="1400"/>
            </a:lvl4pPr>
            <a:lvl5pPr marL="1828251" indent="0">
              <a:buNone/>
              <a:defRPr sz="1400"/>
            </a:lvl5pPr>
            <a:lvl6pPr marL="2285314" indent="0">
              <a:buNone/>
              <a:defRPr sz="1400"/>
            </a:lvl6pPr>
            <a:lvl7pPr marL="2742377" indent="0">
              <a:buNone/>
              <a:defRPr sz="1400"/>
            </a:lvl7pPr>
            <a:lvl8pPr marL="3199440" indent="0">
              <a:buNone/>
              <a:defRPr sz="1400"/>
            </a:lvl8pPr>
            <a:lvl9pPr marL="3656503"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1891616757"/>
      </p:ext>
    </p:extLst>
  </p:cSld>
  <p:clrMapOvr>
    <a:masterClrMapping/>
  </p:clrMapOvr>
  <p:transition>
    <p:cut/>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80848" y="1600206"/>
            <a:ext cx="5410379"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343586" y="1600206"/>
            <a:ext cx="5410379"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919491013"/>
      </p:ext>
    </p:extLst>
  </p:cSld>
  <p:clrMapOvr>
    <a:masterClrMapping/>
  </p:clrMapOvr>
  <p:transition>
    <p:cut/>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43" y="274638"/>
            <a:ext cx="10973117"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56" y="1535113"/>
            <a:ext cx="5386572"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456" y="2174875"/>
            <a:ext cx="5386572"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5113"/>
            <a:ext cx="5389746"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875"/>
            <a:ext cx="5389746"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949730694"/>
      </p:ext>
    </p:extLst>
  </p:cSld>
  <p:clrMapOvr>
    <a:masterClrMapping/>
  </p:clrMapOvr>
  <p:transition>
    <p:cut/>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05456844"/>
      </p:ext>
    </p:extLst>
  </p:cSld>
  <p:clrMapOvr>
    <a:masterClrMapping/>
  </p:clrMapOvr>
  <p:transition>
    <p:cut/>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637409"/>
      </p:ext>
    </p:extLst>
  </p:cSld>
  <p:clrMapOvr>
    <a:masterClrMapping/>
  </p:clrMapOvr>
  <p:transition>
    <p:cu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marL="342707" marR="0" indent="-342707" algn="l" defTabSz="913882" rtl="0" eaLnBrk="0" fontAlgn="base" latinLnBrk="0" hangingPunct="0">
              <a:lnSpc>
                <a:spcPct val="140000"/>
              </a:lnSpc>
              <a:spcBef>
                <a:spcPct val="0"/>
              </a:spcBef>
              <a:spcAft>
                <a:spcPct val="0"/>
              </a:spcAft>
              <a:buClr>
                <a:srgbClr val="777777"/>
              </a:buClr>
              <a:buSzPct val="60000"/>
              <a:buFont typeface="Wingdings" pitchFamily="2" charset="2"/>
              <a:buChar char="l"/>
              <a:tabLst/>
              <a:defRPr/>
            </a:lvl1pPr>
            <a:lvl2pPr marL="742529" marR="0" indent="-285589" algn="l" defTabSz="913882" rtl="0" eaLnBrk="0" fontAlgn="base" latinLnBrk="0" hangingPunct="0">
              <a:lnSpc>
                <a:spcPct val="140000"/>
              </a:lnSpc>
              <a:spcBef>
                <a:spcPct val="0"/>
              </a:spcBef>
              <a:spcAft>
                <a:spcPct val="0"/>
              </a:spcAft>
              <a:buClrTx/>
              <a:buSzPct val="50000"/>
              <a:buFont typeface="Wingdings" pitchFamily="2" charset="2"/>
              <a:buChar char="p"/>
              <a:tabLst/>
              <a:defRPr/>
            </a:lvl2pPr>
            <a:lvl3pPr marL="1142351" marR="0" indent="-228471" algn="l" defTabSz="913882" rtl="0" eaLnBrk="0" fontAlgn="base" latinLnBrk="0" hangingPunct="0">
              <a:lnSpc>
                <a:spcPct val="140000"/>
              </a:lnSpc>
              <a:spcBef>
                <a:spcPct val="0"/>
              </a:spcBef>
              <a:spcAft>
                <a:spcPct val="0"/>
              </a:spcAft>
              <a:buClrTx/>
              <a:buSzPct val="50000"/>
              <a:buFont typeface="Wingdings" pitchFamily="2" charset="2"/>
              <a:buChar char="n"/>
              <a:tabLst/>
              <a:defRPr/>
            </a:lvl3pPr>
            <a:lvl4pPr marL="1599293" marR="0" indent="-228471" algn="l" defTabSz="913882" rtl="0" eaLnBrk="0" fontAlgn="base" latinLnBrk="0" hangingPunct="0">
              <a:lnSpc>
                <a:spcPct val="140000"/>
              </a:lnSpc>
              <a:spcBef>
                <a:spcPct val="0"/>
              </a:spcBef>
              <a:spcAft>
                <a:spcPct val="0"/>
              </a:spcAft>
              <a:buClrTx/>
              <a:buSzTx/>
              <a:buFontTx/>
              <a:buChar char="–"/>
              <a:tabLst/>
              <a:defRPr/>
            </a:lvl4pPr>
            <a:lvl5pPr marL="2056233" marR="0" indent="-228471" algn="l" defTabSz="913882" rtl="0" eaLnBrk="0" fontAlgn="base" latinLnBrk="0" hangingPunct="0">
              <a:lnSpc>
                <a:spcPct val="140000"/>
              </a:lnSpc>
              <a:spcBef>
                <a:spcPct val="0"/>
              </a:spcBef>
              <a:spcAft>
                <a:spcPct val="0"/>
              </a:spcAft>
              <a:buClrTx/>
              <a:buSzTx/>
              <a:buFont typeface="Arial" charset="0"/>
              <a:buChar char="~"/>
              <a:tabLst/>
              <a:defRPr/>
            </a:lvl5p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dirty="0" smtClean="0"/>
          </a:p>
        </p:txBody>
      </p:sp>
      <p:sp>
        <p:nvSpPr>
          <p:cNvPr id="4" name="页脚占位符 4"/>
          <p:cNvSpPr>
            <a:spLocks noGrp="1"/>
          </p:cNvSpPr>
          <p:nvPr>
            <p:ph type="ftr" sz="quarter" idx="10"/>
          </p:nvPr>
        </p:nvSpPr>
        <p:spPr>
          <a:xfrm>
            <a:off x="4180386" y="6356377"/>
            <a:ext cx="3859795" cy="365125"/>
          </a:xfrm>
          <a:prstGeom prst="rect">
            <a:avLst/>
          </a:prstGeom>
        </p:spPr>
        <p:txBody>
          <a:bodyPr lIns="91387" tIns="45694" rIns="91387" bIns="45694"/>
          <a:lstStyle>
            <a:lvl1pPr>
              <a:defRPr/>
            </a:lvl1pPr>
          </a:lstStyle>
          <a:p>
            <a:pPr>
              <a:buClrTx/>
              <a:buFontTx/>
              <a:buNone/>
              <a:defRPr/>
            </a:pPr>
            <a:endParaRPr lang="zh-CN" altLang="en-US" b="0">
              <a:solidFill>
                <a:prstClr val="black"/>
              </a:solidFill>
              <a:latin typeface="Arial" pitchFamily="34" charset="0"/>
            </a:endParaRPr>
          </a:p>
        </p:txBody>
      </p:sp>
      <p:sp>
        <p:nvSpPr>
          <p:cNvPr id="5" name="灯片编号占位符 5"/>
          <p:cNvSpPr>
            <a:spLocks noGrp="1"/>
          </p:cNvSpPr>
          <p:nvPr>
            <p:ph type="sldNum" sz="quarter" idx="11"/>
          </p:nvPr>
        </p:nvSpPr>
        <p:spPr/>
        <p:txBody>
          <a:bodyPr/>
          <a:lstStyle>
            <a:lvl1pPr>
              <a:defRPr/>
            </a:lvl1pPr>
          </a:lstStyle>
          <a:p>
            <a:pPr>
              <a:defRPr/>
            </a:pPr>
            <a:fld id="{2B7C3760-0334-40BA-9A62-1D205B9D2227}"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3050"/>
            <a:ext cx="4010568" cy="1162050"/>
          </a:xfrm>
        </p:spPr>
        <p:txBody>
          <a:bodyPr anchor="b"/>
          <a:lstStyle>
            <a:lvl1pPr algn="l">
              <a:defRPr sz="1999"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23" y="273054"/>
            <a:ext cx="681653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5103"/>
            <a:ext cx="4010568"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828086947"/>
      </p:ext>
    </p:extLst>
  </p:cSld>
  <p:clrMapOvr>
    <a:masterClrMapping/>
  </p:clrMapOvr>
  <p:transition>
    <p:cut/>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55" y="4800600"/>
            <a:ext cx="7314883" cy="566738"/>
          </a:xfrm>
        </p:spPr>
        <p:txBody>
          <a:bodyPr anchor="b"/>
          <a:lstStyle>
            <a:lvl1pPr algn="l">
              <a:defRPr sz="1999"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55" y="612775"/>
            <a:ext cx="7314883"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2390155" y="5367338"/>
            <a:ext cx="7314883"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268802901"/>
      </p:ext>
    </p:extLst>
  </p:cSld>
  <p:clrMapOvr>
    <a:masterClrMapping/>
  </p:clrMapOvr>
  <p:transition>
    <p:cut/>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30719744"/>
      </p:ext>
    </p:extLst>
  </p:cSld>
  <p:clrMapOvr>
    <a:masterClrMapping/>
  </p:clrMapOvr>
  <p:transition>
    <p:cut/>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11478" y="274641"/>
            <a:ext cx="2742486"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80849" y="274641"/>
            <a:ext cx="807827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43205798"/>
      </p:ext>
    </p:extLst>
  </p:cSld>
  <p:clrMapOvr>
    <a:masterClrMapping/>
  </p:clrMapOvr>
  <p:transition>
    <p:cut/>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1852" y="361104"/>
            <a:ext cx="10327540" cy="503473"/>
          </a:xfrm>
          <a:noFill/>
          <a:ln>
            <a:noFill/>
          </a:ln>
          <a:effectLst/>
          <a:extLst/>
        </p:spPr>
        <p:txBody>
          <a:bodyPr lIns="36000" tIns="36000" rIns="36000" bIns="36000" anchor="t">
            <a:spAutoFit/>
          </a:bodyPr>
          <a:lstStyle>
            <a:lvl1pPr>
              <a:defRPr lang="zh-CN" altLang="en-US" sz="2799" b="0" kern="1200">
                <a:latin typeface="FrutigerNext LT Medium" pitchFamily="34" charset="0"/>
              </a:defRPr>
            </a:lvl1pPr>
          </a:lstStyle>
          <a:p>
            <a:pPr lvl="0"/>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01" y="6489715"/>
            <a:ext cx="2796447" cy="455613"/>
          </a:xfrm>
          <a:prstGeom prst="rect">
            <a:avLst/>
          </a:prstGeom>
        </p:spPr>
        <p:txBody>
          <a:bodyPr/>
          <a:lstStyle>
            <a:lvl1pPr fontAlgn="auto">
              <a:spcBef>
                <a:spcPts val="0"/>
              </a:spcBef>
              <a:spcAft>
                <a:spcPts val="0"/>
              </a:spcAft>
              <a:defRPr>
                <a:latin typeface="+mn-lt"/>
                <a:ea typeface="+mn-ea"/>
              </a:defRPr>
            </a:lvl1pPr>
          </a:lstStyle>
          <a:p>
            <a:pPr>
              <a:buClrTx/>
              <a:buFontTx/>
              <a:buNone/>
              <a:defRPr/>
            </a:pPr>
            <a:r>
              <a:rPr lang="de-DE" altLang="zh-CN" b="0">
                <a:solidFill>
                  <a:srgbClr val="000000"/>
                </a:solidFill>
              </a:rPr>
              <a:t>Page </a:t>
            </a:r>
            <a:fld id="{04DB5B59-9FCD-4A19-ABF2-A60B6481EC16}" type="slidenum">
              <a:rPr lang="de-DE" altLang="zh-CN" b="0">
                <a:solidFill>
                  <a:srgbClr val="000000"/>
                </a:solidFill>
              </a:rPr>
              <a:pPr>
                <a:buClrTx/>
                <a:buFontTx/>
                <a:buNone/>
                <a:defRPr/>
              </a:pPr>
              <a:t>‹#›</a:t>
            </a:fld>
            <a:endParaRPr lang="en-GB" altLang="zh-CN" b="0">
              <a:solidFill>
                <a:srgbClr val="000000"/>
              </a:solidFill>
            </a:endParaRPr>
          </a:p>
        </p:txBody>
      </p:sp>
    </p:spTree>
    <p:extLst>
      <p:ext uri="{BB962C8B-B14F-4D97-AF65-F5344CB8AC3E}">
        <p14:creationId xmlns:p14="http://schemas.microsoft.com/office/powerpoint/2010/main" val="2813481731"/>
      </p:ext>
    </p:extLst>
  </p:cSld>
  <p:clrMapOvr>
    <a:masterClrMapping/>
  </p:clrMapOvr>
  <p:transition advClick="0"/>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36_标题幻灯片">
    <p:spTree>
      <p:nvGrpSpPr>
        <p:cNvPr id="1" name=""/>
        <p:cNvGrpSpPr/>
        <p:nvPr/>
      </p:nvGrpSpPr>
      <p:grpSpPr>
        <a:xfrm>
          <a:off x="0" y="0"/>
          <a:ext cx="0" cy="0"/>
          <a:chOff x="0" y="0"/>
          <a:chExt cx="0" cy="0"/>
        </a:xfrm>
      </p:grpSpPr>
      <p:sp>
        <p:nvSpPr>
          <p:cNvPr id="4" name="标题 1"/>
          <p:cNvSpPr>
            <a:spLocks noGrp="1"/>
          </p:cNvSpPr>
          <p:nvPr>
            <p:ph type="ctrTitle" hasCustomPrompt="1"/>
          </p:nvPr>
        </p:nvSpPr>
        <p:spPr>
          <a:xfrm>
            <a:off x="912777" y="1154492"/>
            <a:ext cx="9990713" cy="778875"/>
          </a:xfrm>
        </p:spPr>
        <p:txBody>
          <a:bodyPr>
            <a:normAutofit/>
          </a:bodyPr>
          <a:lstStyle>
            <a:lvl1pPr marL="0" marR="0" indent="0" algn="l" defTabSz="1218791" rtl="0" eaLnBrk="1" fontAlgn="auto" latinLnBrk="0" hangingPunct="1">
              <a:lnSpc>
                <a:spcPct val="100000"/>
              </a:lnSpc>
              <a:spcBef>
                <a:spcPct val="0"/>
              </a:spcBef>
              <a:spcAft>
                <a:spcPts val="0"/>
              </a:spcAft>
              <a:buClrTx/>
              <a:buSzTx/>
              <a:buFontTx/>
              <a:buNone/>
              <a:tabLst/>
              <a:defRPr sz="3600" b="0" baseline="0">
                <a:solidFill>
                  <a:schemeClr val="tx1">
                    <a:lumMod val="65000"/>
                    <a:lumOff val="35000"/>
                  </a:schemeClr>
                </a:solidFill>
                <a:latin typeface="+mj-lt"/>
              </a:defRPr>
            </a:lvl1pPr>
          </a:lstStyle>
          <a:p>
            <a:r>
              <a:rPr lang="en-US" altLang="zh-CN" dirty="0" smtClean="0"/>
              <a:t>Slide Title</a:t>
            </a:r>
          </a:p>
        </p:txBody>
      </p:sp>
      <p:sp>
        <p:nvSpPr>
          <p:cNvPr id="5" name="副标题 2"/>
          <p:cNvSpPr>
            <a:spLocks noGrp="1"/>
          </p:cNvSpPr>
          <p:nvPr>
            <p:ph type="subTitle" idx="1" hasCustomPrompt="1"/>
          </p:nvPr>
        </p:nvSpPr>
        <p:spPr>
          <a:xfrm>
            <a:off x="912777" y="2133158"/>
            <a:ext cx="9990713" cy="4096642"/>
          </a:xfrm>
        </p:spPr>
        <p:txBody>
          <a:bodyPr>
            <a:normAutofit/>
          </a:bodyPr>
          <a:lstStyle>
            <a:lvl1pPr marL="0" marR="0" indent="0" algn="l" defTabSz="1218791" rtl="0" eaLnBrk="1" fontAlgn="auto" latinLnBrk="0" hangingPunct="1">
              <a:lnSpc>
                <a:spcPct val="100000"/>
              </a:lnSpc>
              <a:spcBef>
                <a:spcPct val="20000"/>
              </a:spcBef>
              <a:spcAft>
                <a:spcPts val="0"/>
              </a:spcAft>
              <a:buClrTx/>
              <a:buSzTx/>
              <a:buFont typeface="Arial" pitchFamily="34" charset="0"/>
              <a:buNone/>
              <a:tabLst/>
              <a:defRPr sz="2400" baseline="0">
                <a:solidFill>
                  <a:schemeClr val="tx1">
                    <a:lumMod val="65000"/>
                    <a:lumOff val="35000"/>
                  </a:schemeClr>
                </a:solidFill>
                <a:latin typeface="+mn-lt"/>
              </a:defRPr>
            </a:lvl1pPr>
            <a:lvl2pPr marL="609395" indent="0" algn="ctr">
              <a:buNone/>
              <a:defRPr>
                <a:solidFill>
                  <a:schemeClr val="tx1">
                    <a:tint val="75000"/>
                  </a:schemeClr>
                </a:solidFill>
              </a:defRPr>
            </a:lvl2pPr>
            <a:lvl3pPr marL="1218791" indent="0" algn="ctr">
              <a:buNone/>
              <a:defRPr>
                <a:solidFill>
                  <a:schemeClr val="tx1">
                    <a:tint val="75000"/>
                  </a:schemeClr>
                </a:solidFill>
              </a:defRPr>
            </a:lvl3pPr>
            <a:lvl4pPr marL="1828186" indent="0" algn="ctr">
              <a:buNone/>
              <a:defRPr>
                <a:solidFill>
                  <a:schemeClr val="tx1">
                    <a:tint val="75000"/>
                  </a:schemeClr>
                </a:solidFill>
              </a:defRPr>
            </a:lvl4pPr>
            <a:lvl5pPr marL="2437582" indent="0" algn="ctr">
              <a:buNone/>
              <a:defRPr>
                <a:solidFill>
                  <a:schemeClr val="tx1">
                    <a:tint val="75000"/>
                  </a:schemeClr>
                </a:solidFill>
              </a:defRPr>
            </a:lvl5pPr>
            <a:lvl6pPr marL="3046977" indent="0" algn="ctr">
              <a:buNone/>
              <a:defRPr>
                <a:solidFill>
                  <a:schemeClr val="tx1">
                    <a:tint val="75000"/>
                  </a:schemeClr>
                </a:solidFill>
              </a:defRPr>
            </a:lvl6pPr>
            <a:lvl7pPr marL="3656372" indent="0" algn="ctr">
              <a:buNone/>
              <a:defRPr>
                <a:solidFill>
                  <a:schemeClr val="tx1">
                    <a:tint val="75000"/>
                  </a:schemeClr>
                </a:solidFill>
              </a:defRPr>
            </a:lvl7pPr>
            <a:lvl8pPr marL="4265767" indent="0" algn="ctr">
              <a:buNone/>
              <a:defRPr>
                <a:solidFill>
                  <a:schemeClr val="tx1">
                    <a:tint val="75000"/>
                  </a:schemeClr>
                </a:solidFill>
              </a:defRPr>
            </a:lvl8pPr>
            <a:lvl9pPr marL="4875161" indent="0" algn="ctr">
              <a:buNone/>
              <a:defRPr>
                <a:solidFill>
                  <a:schemeClr val="tx1">
                    <a:tint val="75000"/>
                  </a:schemeClr>
                </a:solidFill>
              </a:defRPr>
            </a:lvl9pPr>
          </a:lstStyle>
          <a:p>
            <a:r>
              <a:rPr lang="en-US" altLang="zh-CN" dirty="0" smtClean="0"/>
              <a:t>Headline in Arial Regular 24 - 32 point</a:t>
            </a:r>
          </a:p>
        </p:txBody>
      </p:sp>
    </p:spTree>
    <p:extLst>
      <p:ext uri="{BB962C8B-B14F-4D97-AF65-F5344CB8AC3E}">
        <p14:creationId xmlns:p14="http://schemas.microsoft.com/office/powerpoint/2010/main" val="1702204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type="chart">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575738" y="260351"/>
            <a:ext cx="11089217" cy="539751"/>
          </a:xfrm>
        </p:spPr>
        <p:txBody>
          <a:bodyPr/>
          <a:lstStyle/>
          <a:p>
            <a:r>
              <a:rPr lang="zh-CN" altLang="en-US" smtClean="0"/>
              <a:t>单击此处编辑母版标题样式</a:t>
            </a:r>
            <a:endParaRPr lang="zh-CN" altLang="en-US"/>
          </a:p>
        </p:txBody>
      </p:sp>
      <p:sp>
        <p:nvSpPr>
          <p:cNvPr id="3" name="图表占位符 2"/>
          <p:cNvSpPr>
            <a:spLocks noGrp="1"/>
          </p:cNvSpPr>
          <p:nvPr>
            <p:ph type="chart" idx="1"/>
          </p:nvPr>
        </p:nvSpPr>
        <p:spPr>
          <a:xfrm>
            <a:off x="575738" y="908051"/>
            <a:ext cx="11089217" cy="5149851"/>
          </a:xfrm>
        </p:spPr>
        <p:txBody>
          <a:bodyPr/>
          <a:lstStyle/>
          <a:p>
            <a:pPr lvl="0"/>
            <a:r>
              <a:rPr lang="zh-CN" altLang="en-US" noProof="0" smtClean="0"/>
              <a:t>单击图标添加图表</a:t>
            </a:r>
          </a:p>
        </p:txBody>
      </p:sp>
      <p:sp>
        <p:nvSpPr>
          <p:cNvPr id="4" name="Rectangle 10"/>
          <p:cNvSpPr>
            <a:spLocks noGrp="1" noChangeArrowheads="1"/>
          </p:cNvSpPr>
          <p:nvPr>
            <p:ph type="dt" sz="half" idx="10"/>
          </p:nvPr>
        </p:nvSpPr>
        <p:spPr>
          <a:xfrm>
            <a:off x="8481485" y="6489703"/>
            <a:ext cx="516360" cy="156967"/>
          </a:xfrm>
          <a:prstGeom prst="rect">
            <a:avLst/>
          </a:prstGeom>
          <a:ln/>
        </p:spPr>
        <p:txBody>
          <a:bodyPr lIns="91438" tIns="45719" rIns="91438" bIns="45719"/>
          <a:lstStyle>
            <a:lvl1pPr>
              <a:buNone/>
              <a:defRPr b="0"/>
            </a:lvl1pPr>
          </a:lstStyle>
          <a:p>
            <a:pPr>
              <a:buClrTx/>
              <a:buFontTx/>
              <a:buNone/>
              <a:defRPr/>
            </a:pPr>
            <a:r>
              <a:rPr lang="de-DE" altLang="zh-CN" smtClean="0">
                <a:solidFill>
                  <a:srgbClr val="000000"/>
                </a:solidFill>
                <a:latin typeface="Calibri" pitchFamily="34" charset="0"/>
              </a:rPr>
              <a:t>Page </a:t>
            </a:r>
            <a:fld id="{B059E7DB-3DC7-4880-BAF1-75F7C55FE7F1}" type="slidenum">
              <a:rPr lang="de-DE" altLang="zh-CN" smtClean="0">
                <a:solidFill>
                  <a:srgbClr val="000000"/>
                </a:solidFill>
                <a:latin typeface="Calibri" pitchFamily="34" charset="0"/>
              </a:rPr>
              <a:pPr>
                <a:buClrTx/>
                <a:buFontTx/>
                <a:buNone/>
                <a:defRPr/>
              </a:pPr>
              <a:t>‹#›</a:t>
            </a:fld>
            <a:endParaRPr lang="en-GB" altLang="zh-CN">
              <a:solidFill>
                <a:srgbClr val="000000"/>
              </a:solidFill>
              <a:latin typeface="Calibri" pitchFamily="34" charset="0"/>
            </a:endParaRPr>
          </a:p>
        </p:txBody>
      </p:sp>
    </p:spTree>
    <p:extLst>
      <p:ext uri="{BB962C8B-B14F-4D97-AF65-F5344CB8AC3E}">
        <p14:creationId xmlns:p14="http://schemas.microsoft.com/office/powerpoint/2010/main" val="254293329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527057" y="153766"/>
            <a:ext cx="11137900" cy="740229"/>
          </a:xfrm>
          <a:noFill/>
          <a:ln w="9525">
            <a:noFill/>
            <a:miter lim="800000"/>
            <a:headEnd/>
            <a:tailEnd/>
          </a:ln>
        </p:spPr>
        <p:txBody>
          <a:bodyPr vert="horz" wrap="square" lIns="80086" tIns="40045" rIns="80086" bIns="40045" numCol="1" anchor="ctr" anchorCtr="0" compatLnSpc="1">
            <a:prstTxWarp prst="textNoShape">
              <a:avLst/>
            </a:prstTxWarp>
          </a:bodyPr>
          <a:lstStyle>
            <a:lvl1pPr algn="l" defTabSz="801146" rtl="0" eaLnBrk="1" fontAlgn="base" hangingPunct="1">
              <a:spcBef>
                <a:spcPct val="0"/>
              </a:spcBef>
              <a:spcAft>
                <a:spcPct val="0"/>
              </a:spcAft>
              <a:defRPr lang="zh-CN" altLang="en-US" sz="3200" b="1">
                <a:solidFill>
                  <a:srgbClr val="990000"/>
                </a:solidFill>
                <a:latin typeface="Trebuchet MS" pitchFamily="34" charset="0"/>
                <a:ea typeface="+mj-ea"/>
                <a:cs typeface="+mj-cs"/>
              </a:defRPr>
            </a:lvl1pPr>
          </a:lstStyle>
          <a:p>
            <a:r>
              <a:rPr lang="zh-CN" altLang="en-US" dirty="0" smtClean="0"/>
              <a:t>单击此处编辑母版标题样式</a:t>
            </a:r>
            <a:endParaRPr lang="zh-CN" altLang="en-US" dirty="0"/>
          </a:p>
        </p:txBody>
      </p:sp>
      <p:sp>
        <p:nvSpPr>
          <p:cNvPr id="3" name="文本占位符 2"/>
          <p:cNvSpPr>
            <a:spLocks noGrp="1"/>
          </p:cNvSpPr>
          <p:nvPr>
            <p:ph type="body" sz="half" idx="1"/>
          </p:nvPr>
        </p:nvSpPr>
        <p:spPr>
          <a:xfrm>
            <a:off x="527058" y="893998"/>
            <a:ext cx="5512724" cy="5305425"/>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6213899" y="893998"/>
            <a:ext cx="5451055" cy="53054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9"/>
          <p:cNvSpPr>
            <a:spLocks noGrp="1" noChangeArrowheads="1"/>
          </p:cNvSpPr>
          <p:nvPr>
            <p:ph type="dt" sz="half" idx="10"/>
          </p:nvPr>
        </p:nvSpPr>
        <p:spPr>
          <a:xfrm>
            <a:off x="7906122" y="6268811"/>
            <a:ext cx="1409280" cy="457200"/>
          </a:xfrm>
          <a:prstGeom prst="rect">
            <a:avLst/>
          </a:prstGeom>
          <a:ln/>
        </p:spPr>
        <p:txBody>
          <a:bodyPr lIns="91379" tIns="45688" rIns="91379" bIns="45688"/>
          <a:lstStyle>
            <a:lvl1pPr>
              <a:defRPr/>
            </a:lvl1pPr>
          </a:lstStyle>
          <a:p>
            <a:pPr eaLnBrk="0" hangingPunct="0">
              <a:buClrTx/>
              <a:buFontTx/>
              <a:buNone/>
              <a:defRPr/>
            </a:pPr>
            <a:endParaRPr lang="de-DE" sz="2100" b="0" dirty="0">
              <a:solidFill>
                <a:prstClr val="black"/>
              </a:solidFill>
              <a:ea typeface="MS PGothic" pitchFamily="34" charset="-128"/>
            </a:endParaRPr>
          </a:p>
          <a:p>
            <a:pPr eaLnBrk="0" hangingPunct="0">
              <a:buClrTx/>
              <a:buFontTx/>
              <a:buNone/>
              <a:defRPr/>
            </a:pPr>
            <a:endParaRPr lang="en-GB" sz="2100" b="0" dirty="0">
              <a:solidFill>
                <a:prstClr val="black"/>
              </a:solidFill>
              <a:ea typeface="MS PGothic" pitchFamily="34" charset="-128"/>
            </a:endParaRPr>
          </a:p>
        </p:txBody>
      </p:sp>
    </p:spTree>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4041" name="Picture 9" descr="Logo"/>
          <p:cNvPicPr preferRelativeResize="0">
            <a:picLocks noChangeArrowheads="1"/>
          </p:cNvPicPr>
          <p:nvPr/>
        </p:nvPicPr>
        <p:blipFill>
          <a:blip r:embed="rId2" cstate="email"/>
          <a:srcRect/>
          <a:stretch>
            <a:fillRect/>
          </a:stretch>
        </p:blipFill>
        <p:spPr bwMode="auto">
          <a:xfrm>
            <a:off x="10011843" y="5589666"/>
            <a:ext cx="1018117" cy="763587"/>
          </a:xfrm>
          <a:prstGeom prst="rect">
            <a:avLst/>
          </a:prstGeom>
          <a:noFill/>
          <a:ln w="9525">
            <a:noFill/>
            <a:miter lim="800000"/>
            <a:headEnd/>
            <a:tailEnd/>
          </a:ln>
        </p:spPr>
      </p:pic>
      <p:pic>
        <p:nvPicPr>
          <p:cNvPr id="44042" name="Picture 10" descr="2"/>
          <p:cNvPicPr>
            <a:picLocks noChangeAspect="1" noChangeArrowheads="1"/>
          </p:cNvPicPr>
          <p:nvPr/>
        </p:nvPicPr>
        <p:blipFill>
          <a:blip r:embed="rId3" cstate="email"/>
          <a:srcRect/>
          <a:stretch>
            <a:fillRect/>
          </a:stretch>
        </p:blipFill>
        <p:spPr bwMode="auto">
          <a:xfrm>
            <a:off x="0" y="782639"/>
            <a:ext cx="12192000" cy="3810000"/>
          </a:xfrm>
          <a:prstGeom prst="rect">
            <a:avLst/>
          </a:prstGeom>
          <a:noFill/>
        </p:spPr>
      </p:pic>
      <p:sp>
        <p:nvSpPr>
          <p:cNvPr id="44047" name="Rectangle 15"/>
          <p:cNvSpPr>
            <a:spLocks noGrp="1" noChangeArrowheads="1"/>
          </p:cNvSpPr>
          <p:nvPr>
            <p:ph type="ctrTitle" sz="quarter"/>
          </p:nvPr>
        </p:nvSpPr>
        <p:spPr>
          <a:xfrm>
            <a:off x="848798" y="1392243"/>
            <a:ext cx="7071782" cy="1666875"/>
          </a:xfrm>
        </p:spPr>
        <p:txBody>
          <a:bodyPr/>
          <a:lstStyle>
            <a:lvl1pPr>
              <a:defRPr sz="4300" b="1">
                <a:solidFill>
                  <a:schemeClr val="bg1"/>
                </a:solidFill>
              </a:defRPr>
            </a:lvl1pPr>
          </a:lstStyle>
          <a:p>
            <a:r>
              <a:rPr lang="en-US" altLang="zh-CN" smtClean="0"/>
              <a:t>Click to edit Master title style</a:t>
            </a:r>
            <a:endParaRPr lang="zh-CN" altLang="en-US"/>
          </a:p>
        </p:txBody>
      </p:sp>
      <p:sp>
        <p:nvSpPr>
          <p:cNvPr id="44048" name="Rectangle 16"/>
          <p:cNvSpPr>
            <a:spLocks noGrp="1" noChangeArrowheads="1"/>
          </p:cNvSpPr>
          <p:nvPr>
            <p:ph type="subTitle" sz="quarter" idx="1"/>
          </p:nvPr>
        </p:nvSpPr>
        <p:spPr>
          <a:xfrm>
            <a:off x="912300" y="3182946"/>
            <a:ext cx="7073900" cy="865187"/>
          </a:xfrm>
        </p:spPr>
        <p:txBody>
          <a:bodyPr lIns="79879" tIns="39950" rIns="79879" bIns="39950"/>
          <a:lstStyle>
            <a:lvl1pPr marL="0" indent="0">
              <a:buFont typeface="Wingdings" pitchFamily="2" charset="2"/>
              <a:buNone/>
              <a:defRPr sz="2800">
                <a:solidFill>
                  <a:schemeClr val="bg1"/>
                </a:solidFill>
                <a:latin typeface="华文细黑" pitchFamily="2" charset="-122"/>
              </a:defRPr>
            </a:lvl1pPr>
          </a:lstStyle>
          <a:p>
            <a:r>
              <a:rPr lang="en-US" altLang="zh-CN" smtClean="0"/>
              <a:t>Click to edit Master subtitle style</a:t>
            </a:r>
            <a:endParaRPr lang="zh-CN" altLang="en-US"/>
          </a:p>
        </p:txBody>
      </p:sp>
      <p:sp>
        <p:nvSpPr>
          <p:cNvPr id="44052" name="Text Box 20"/>
          <p:cNvSpPr txBox="1">
            <a:spLocks noChangeArrowheads="1"/>
          </p:cNvSpPr>
          <p:nvPr/>
        </p:nvSpPr>
        <p:spPr bwMode="auto">
          <a:xfrm>
            <a:off x="869967" y="6207159"/>
            <a:ext cx="2759996" cy="265336"/>
          </a:xfrm>
          <a:prstGeom prst="rect">
            <a:avLst/>
          </a:prstGeom>
          <a:noFill/>
          <a:ln w="9525">
            <a:noFill/>
            <a:miter lim="800000"/>
            <a:headEnd/>
            <a:tailEnd/>
          </a:ln>
        </p:spPr>
        <p:txBody>
          <a:bodyPr wrap="none" lIns="79863" tIns="39945" rIns="79863" bIns="39945">
            <a:spAutoFit/>
          </a:bodyPr>
          <a:lstStyle/>
          <a:p>
            <a:pPr defTabSz="799129" eaLnBrk="0" hangingPunct="0">
              <a:buClrTx/>
              <a:buFontTx/>
              <a:buNone/>
            </a:pPr>
            <a:r>
              <a:rPr lang="en-US" altLang="zh-CN" sz="1200" b="0" dirty="0">
                <a:solidFill>
                  <a:srgbClr val="000000"/>
                </a:solidFill>
                <a:latin typeface="FrutigerNext LT Bold" pitchFamily="1" charset="0"/>
                <a:ea typeface="ＭＳ Ｐゴシック" pitchFamily="34" charset="-128"/>
              </a:rPr>
              <a:t>HUAWEI TECHNOLOGIES CO., LTD.</a:t>
            </a:r>
            <a:endParaRPr lang="en-US" altLang="zh-CN" sz="2100" b="0" dirty="0">
              <a:solidFill>
                <a:srgbClr val="000000"/>
              </a:solidFill>
              <a:ea typeface="ＭＳ Ｐゴシック" pitchFamily="34" charset="-128"/>
            </a:endParaRPr>
          </a:p>
        </p:txBody>
      </p:sp>
      <p:sp>
        <p:nvSpPr>
          <p:cNvPr id="44054" name="Text Box 22"/>
          <p:cNvSpPr txBox="1">
            <a:spLocks noChangeArrowheads="1"/>
          </p:cNvSpPr>
          <p:nvPr/>
        </p:nvSpPr>
        <p:spPr bwMode="auto">
          <a:xfrm>
            <a:off x="9632984" y="4094195"/>
            <a:ext cx="1345106" cy="265336"/>
          </a:xfrm>
          <a:prstGeom prst="rect">
            <a:avLst/>
          </a:prstGeom>
          <a:noFill/>
          <a:ln w="9525">
            <a:noFill/>
            <a:miter lim="800000"/>
            <a:headEnd/>
            <a:tailEnd/>
          </a:ln>
        </p:spPr>
        <p:txBody>
          <a:bodyPr wrap="none" lIns="79863" tIns="39945" rIns="79863" bIns="39945">
            <a:spAutoFit/>
          </a:bodyPr>
          <a:lstStyle/>
          <a:p>
            <a:pPr defTabSz="799129" eaLnBrk="0" hangingPunct="0">
              <a:buClrTx/>
              <a:buFontTx/>
              <a:buNone/>
            </a:pPr>
            <a:r>
              <a:rPr lang="en-US" altLang="zh-CN" sz="1200" b="0" dirty="0">
                <a:solidFill>
                  <a:srgbClr val="FFFFFF"/>
                </a:solidFill>
                <a:latin typeface="FrutigerNext LT Regular"/>
                <a:ea typeface="ＭＳ Ｐゴシック" pitchFamily="34" charset="-128"/>
              </a:rPr>
              <a:t>www.huawei.com</a:t>
            </a:r>
          </a:p>
        </p:txBody>
      </p:sp>
      <p:sp>
        <p:nvSpPr>
          <p:cNvPr id="44055" name="Rectangle 23"/>
          <p:cNvSpPr>
            <a:spLocks noChangeArrowheads="1"/>
          </p:cNvSpPr>
          <p:nvPr/>
        </p:nvSpPr>
        <p:spPr bwMode="auto">
          <a:xfrm>
            <a:off x="5312846" y="6207143"/>
            <a:ext cx="1565036" cy="265290"/>
          </a:xfrm>
          <a:prstGeom prst="rect">
            <a:avLst/>
          </a:prstGeom>
          <a:noFill/>
          <a:ln w="9525" algn="ctr">
            <a:noFill/>
            <a:miter lim="800000"/>
            <a:headEnd/>
            <a:tailEnd/>
          </a:ln>
          <a:effectLst/>
        </p:spPr>
        <p:txBody>
          <a:bodyPr wrap="none" lIns="79827" tIns="39922" rIns="79827" bIns="39922">
            <a:spAutoFit/>
          </a:bodyPr>
          <a:lstStyle/>
          <a:p>
            <a:pPr defTabSz="799129" eaLnBrk="0" hangingPunct="0">
              <a:buClrTx/>
              <a:buFontTx/>
              <a:buNone/>
            </a:pPr>
            <a:r>
              <a:rPr lang="en-US" altLang="zh-CN" sz="1200" b="0" dirty="0" err="1">
                <a:solidFill>
                  <a:srgbClr val="000000"/>
                </a:solidFill>
                <a:latin typeface="FrutigerNext LT Bold" pitchFamily="1" charset="0"/>
                <a:ea typeface="ＭＳ Ｐゴシック" pitchFamily="34" charset="-128"/>
              </a:rPr>
              <a:t>Huawei</a:t>
            </a:r>
            <a:r>
              <a:rPr lang="en-US" altLang="zh-CN" sz="1200" b="0" dirty="0">
                <a:solidFill>
                  <a:srgbClr val="000000"/>
                </a:solidFill>
                <a:latin typeface="FrutigerNext LT Bold" pitchFamily="1" charset="0"/>
                <a:ea typeface="ＭＳ Ｐゴシック" pitchFamily="34" charset="-128"/>
              </a:rPr>
              <a:t> Confidential </a:t>
            </a:r>
          </a:p>
        </p:txBody>
      </p:sp>
      <p:sp>
        <p:nvSpPr>
          <p:cNvPr id="44057" name="Rectangle 25"/>
          <p:cNvSpPr>
            <a:spLocks noChangeArrowheads="1"/>
          </p:cNvSpPr>
          <p:nvPr/>
        </p:nvSpPr>
        <p:spPr bwMode="auto">
          <a:xfrm>
            <a:off x="9057261" y="247672"/>
            <a:ext cx="1396765" cy="280678"/>
          </a:xfrm>
          <a:prstGeom prst="rect">
            <a:avLst/>
          </a:prstGeom>
          <a:noFill/>
          <a:ln w="9525" algn="ctr">
            <a:noFill/>
            <a:miter lim="800000"/>
            <a:headEnd/>
            <a:tailEnd/>
          </a:ln>
          <a:effectLst/>
        </p:spPr>
        <p:txBody>
          <a:bodyPr wrap="none" lIns="79827" tIns="39922" rIns="79827" bIns="39922">
            <a:spAutoFit/>
          </a:bodyPr>
          <a:lstStyle/>
          <a:p>
            <a:pPr defTabSz="799129" eaLnBrk="0" hangingPunct="0">
              <a:buClrTx/>
              <a:buFontTx/>
              <a:buNone/>
            </a:pPr>
            <a:r>
              <a:rPr lang="en-US" altLang="zh-CN" sz="1300" dirty="0">
                <a:solidFill>
                  <a:srgbClr val="666666"/>
                </a:solidFill>
                <a:latin typeface="FrutigerNext LT Regular"/>
                <a:ea typeface="ＭＳ Ｐゴシック" pitchFamily="34" charset="-128"/>
              </a:rPr>
              <a:t>Security Level:</a:t>
            </a:r>
            <a:r>
              <a:rPr lang="zh-CN" altLang="en-US" sz="1300" dirty="0">
                <a:solidFill>
                  <a:srgbClr val="666666"/>
                </a:solidFill>
                <a:latin typeface="FrutigerNext LT Regular"/>
                <a:ea typeface="ＭＳ Ｐゴシック" pitchFamily="34" charset="-128"/>
              </a:rPr>
              <a:t> </a:t>
            </a:r>
          </a:p>
        </p:txBody>
      </p:sp>
      <p:sp>
        <p:nvSpPr>
          <p:cNvPr id="44058" name="Rectangle 26"/>
          <p:cNvSpPr>
            <a:spLocks noGrp="1" noChangeArrowheads="1"/>
          </p:cNvSpPr>
          <p:nvPr>
            <p:ph type="dt" sz="quarter" idx="2"/>
          </p:nvPr>
        </p:nvSpPr>
        <p:spPr>
          <a:xfrm>
            <a:off x="912284" y="282580"/>
            <a:ext cx="2844800" cy="474663"/>
          </a:xfrm>
        </p:spPr>
        <p:txBody>
          <a:bodyPr lIns="79879" tIns="39950" rIns="79879" bIns="39950"/>
          <a:lstStyle>
            <a:lvl1pPr>
              <a:lnSpc>
                <a:spcPct val="100000"/>
              </a:lnSpc>
              <a:defRPr>
                <a:latin typeface="+mn-lt"/>
              </a:defRPr>
            </a:lvl1pPr>
          </a:lstStyle>
          <a:p>
            <a:r>
              <a:rPr lang="en-US" altLang="zh-CN" smtClean="0">
                <a:solidFill>
                  <a:srgbClr val="000000"/>
                </a:solidFill>
              </a:rPr>
              <a:t>Page ‹#›</a:t>
            </a:r>
            <a:endParaRPr lang="en-US" altLang="zh-CN">
              <a:solidFill>
                <a:srgbClr val="000000"/>
              </a:solidFill>
            </a:endParaRPr>
          </a:p>
        </p:txBody>
      </p:sp>
      <p:sp>
        <p:nvSpPr>
          <p:cNvPr id="44098" name="Text Box 66"/>
          <p:cNvSpPr txBox="1">
            <a:spLocks noChangeArrowheads="1"/>
          </p:cNvSpPr>
          <p:nvPr/>
        </p:nvSpPr>
        <p:spPr bwMode="auto">
          <a:xfrm>
            <a:off x="-2624666" y="1322397"/>
            <a:ext cx="2624666" cy="3762457"/>
          </a:xfrm>
          <a:prstGeom prst="rect">
            <a:avLst/>
          </a:prstGeom>
          <a:noFill/>
          <a:ln w="9525" algn="ctr">
            <a:noFill/>
            <a:miter lim="800000"/>
            <a:headEnd/>
            <a:tailEnd/>
          </a:ln>
          <a:effectLst/>
        </p:spPr>
        <p:txBody>
          <a:bodyPr lIns="79879" tIns="39950" rIns="79879" bIns="39950">
            <a:spAutoFit/>
          </a:bodyPr>
          <a:lstStyle/>
          <a:p>
            <a:pPr algn="r" defTabSz="799129" eaLnBrk="0" hangingPunct="0">
              <a:lnSpc>
                <a:spcPct val="125000"/>
              </a:lnSpc>
              <a:buClrTx/>
              <a:buFontTx/>
              <a:buNone/>
            </a:pPr>
            <a:r>
              <a:rPr lang="zh-CN" altLang="en-US" sz="1100" b="0" dirty="0">
                <a:solidFill>
                  <a:srgbClr val="FFFFFF"/>
                </a:solidFill>
                <a:ea typeface="华文细黑"/>
              </a:rPr>
              <a:t>英文标题</a:t>
            </a:r>
            <a:r>
              <a:rPr lang="en-US" altLang="zh-CN" sz="1100" b="0" dirty="0">
                <a:solidFill>
                  <a:srgbClr val="FFFFFF"/>
                </a:solidFill>
                <a:ea typeface="华文细黑"/>
              </a:rPr>
              <a:t>:40-47pt  </a:t>
            </a:r>
          </a:p>
          <a:p>
            <a:pPr algn="r" defTabSz="799129" eaLnBrk="0" hangingPunct="0">
              <a:lnSpc>
                <a:spcPct val="125000"/>
              </a:lnSpc>
              <a:buClrTx/>
              <a:buFontTx/>
              <a:buNone/>
            </a:pPr>
            <a:r>
              <a:rPr lang="zh-CN" altLang="en-US" sz="1100" b="0" dirty="0">
                <a:solidFill>
                  <a:srgbClr val="FFFFFF"/>
                </a:solidFill>
                <a:ea typeface="华文细黑"/>
              </a:rPr>
              <a:t>副标题</a:t>
            </a:r>
            <a:r>
              <a:rPr lang="en-US" altLang="zh-CN" sz="1100" b="0" dirty="0">
                <a:solidFill>
                  <a:srgbClr val="FFFFFF"/>
                </a:solidFill>
                <a:ea typeface="华文细黑"/>
              </a:rPr>
              <a:t>:26-30pt</a:t>
            </a:r>
          </a:p>
          <a:p>
            <a:pPr algn="r" defTabSz="799129" eaLnBrk="0" hangingPunct="0">
              <a:lnSpc>
                <a:spcPct val="125000"/>
              </a:lnSpc>
              <a:buClrTx/>
              <a:buFontTx/>
              <a:buNone/>
            </a:pPr>
            <a:r>
              <a:rPr lang="zh-CN" altLang="en-US" sz="1100" b="0" dirty="0">
                <a:solidFill>
                  <a:srgbClr val="FFFFFF"/>
                </a:solidFill>
                <a:ea typeface="华文细黑"/>
              </a:rPr>
              <a:t>字体颜色</a:t>
            </a:r>
            <a:r>
              <a:rPr lang="en-US" altLang="zh-CN" sz="1100" b="0" dirty="0">
                <a:solidFill>
                  <a:srgbClr val="FFFFFF"/>
                </a:solidFill>
                <a:ea typeface="华文细黑"/>
              </a:rPr>
              <a:t>:</a:t>
            </a:r>
            <a:r>
              <a:rPr lang="zh-CN" altLang="en-US" sz="1100" b="0" dirty="0">
                <a:solidFill>
                  <a:srgbClr val="FFFFFF"/>
                </a:solidFill>
                <a:ea typeface="华文细黑"/>
              </a:rPr>
              <a:t>反白</a:t>
            </a:r>
          </a:p>
          <a:p>
            <a:pPr algn="r" defTabSz="799129" eaLnBrk="0" hangingPunct="0">
              <a:lnSpc>
                <a:spcPct val="125000"/>
              </a:lnSpc>
              <a:buClrTx/>
              <a:buFontTx/>
              <a:buNone/>
            </a:pPr>
            <a:r>
              <a:rPr lang="zh-CN" altLang="en-US" sz="1100" b="0" dirty="0">
                <a:solidFill>
                  <a:srgbClr val="FFFFFF"/>
                </a:solidFill>
                <a:ea typeface="华文细黑"/>
              </a:rPr>
              <a:t>内部使用字体 </a:t>
            </a:r>
            <a:r>
              <a:rPr lang="en-US" altLang="zh-CN" sz="1100" b="0" dirty="0">
                <a:solidFill>
                  <a:srgbClr val="FFFFFF"/>
                </a:solidFill>
                <a:ea typeface="华文细黑"/>
              </a:rPr>
              <a:t>:</a:t>
            </a:r>
          </a:p>
          <a:p>
            <a:pPr algn="r" defTabSz="799129" eaLnBrk="0" hangingPunct="0">
              <a:lnSpc>
                <a:spcPct val="125000"/>
              </a:lnSpc>
              <a:buClrTx/>
              <a:buFontTx/>
              <a:buNone/>
            </a:pPr>
            <a:r>
              <a:rPr lang="en-US" altLang="zh-CN" sz="1100" b="0" dirty="0" err="1">
                <a:solidFill>
                  <a:srgbClr val="FFFFFF"/>
                </a:solidFill>
                <a:ea typeface="华文细黑"/>
              </a:rPr>
              <a:t>FrutigerNext</a:t>
            </a:r>
            <a:r>
              <a:rPr lang="en-US" altLang="zh-CN" sz="1100" b="0" dirty="0">
                <a:solidFill>
                  <a:srgbClr val="FFFFFF"/>
                </a:solidFill>
                <a:ea typeface="华文细黑"/>
              </a:rPr>
              <a:t> LT Medium</a:t>
            </a:r>
          </a:p>
          <a:p>
            <a:pPr algn="r" defTabSz="799129" eaLnBrk="0" hangingPunct="0">
              <a:lnSpc>
                <a:spcPct val="125000"/>
              </a:lnSpc>
              <a:buClrTx/>
              <a:buFontTx/>
              <a:buNone/>
            </a:pPr>
            <a:r>
              <a:rPr lang="zh-CN" altLang="en-US" sz="1100" b="0" dirty="0">
                <a:solidFill>
                  <a:srgbClr val="FFFFFF"/>
                </a:solidFill>
                <a:ea typeface="华文细黑"/>
              </a:rPr>
              <a:t>外部使用字体 </a:t>
            </a:r>
            <a:r>
              <a:rPr lang="en-US" altLang="zh-CN" sz="1100" b="0" dirty="0">
                <a:solidFill>
                  <a:srgbClr val="FFFFFF"/>
                </a:solidFill>
                <a:ea typeface="华文细黑"/>
              </a:rPr>
              <a:t>: Arial</a:t>
            </a:r>
            <a:endParaRPr lang="zh-CN" altLang="en-US" sz="1100" b="0" dirty="0">
              <a:solidFill>
                <a:srgbClr val="FFFFFF"/>
              </a:solidFill>
              <a:ea typeface="华文细黑"/>
            </a:endParaRPr>
          </a:p>
          <a:p>
            <a:pPr algn="r" defTabSz="799129" eaLnBrk="0" hangingPunct="0">
              <a:lnSpc>
                <a:spcPct val="125000"/>
              </a:lnSpc>
              <a:buClrTx/>
              <a:buFontTx/>
              <a:buNone/>
            </a:pPr>
            <a:endParaRPr lang="zh-CN" altLang="en-US" sz="1100" b="0" dirty="0">
              <a:solidFill>
                <a:srgbClr val="FFFFFF"/>
              </a:solidFill>
              <a:ea typeface="华文细黑"/>
            </a:endParaRPr>
          </a:p>
          <a:p>
            <a:pPr algn="r" defTabSz="799129" eaLnBrk="0" hangingPunct="0">
              <a:lnSpc>
                <a:spcPct val="125000"/>
              </a:lnSpc>
              <a:buClrTx/>
              <a:buFontTx/>
              <a:buNone/>
            </a:pPr>
            <a:endParaRPr lang="zh-CN" altLang="en-US" sz="1100" b="0" dirty="0">
              <a:solidFill>
                <a:srgbClr val="FFFFFF"/>
              </a:solidFill>
              <a:ea typeface="华文细黑"/>
            </a:endParaRPr>
          </a:p>
          <a:p>
            <a:pPr algn="r" defTabSz="799129" eaLnBrk="0" hangingPunct="0">
              <a:lnSpc>
                <a:spcPct val="125000"/>
              </a:lnSpc>
              <a:buClrTx/>
              <a:buFontTx/>
              <a:buNone/>
            </a:pPr>
            <a:r>
              <a:rPr lang="zh-CN" altLang="en-US" sz="1100" b="0" dirty="0">
                <a:solidFill>
                  <a:srgbClr val="FFFFFF"/>
                </a:solidFill>
                <a:ea typeface="华文细黑"/>
              </a:rPr>
              <a:t>中文标题</a:t>
            </a:r>
            <a:r>
              <a:rPr lang="en-US" altLang="zh-CN" sz="1100" b="0" dirty="0">
                <a:solidFill>
                  <a:srgbClr val="FFFFFF"/>
                </a:solidFill>
                <a:ea typeface="华文细黑"/>
              </a:rPr>
              <a:t>:35-47pt</a:t>
            </a:r>
          </a:p>
          <a:p>
            <a:pPr algn="r" defTabSz="799129" eaLnBrk="0" hangingPunct="0">
              <a:lnSpc>
                <a:spcPct val="125000"/>
              </a:lnSpc>
              <a:buClrTx/>
              <a:buFontTx/>
              <a:buNone/>
            </a:pPr>
            <a:r>
              <a:rPr lang="zh-CN" altLang="en-US" sz="1100" b="0" dirty="0">
                <a:solidFill>
                  <a:srgbClr val="FFFFFF"/>
                </a:solidFill>
                <a:ea typeface="华文细黑"/>
              </a:rPr>
              <a:t>字体</a:t>
            </a:r>
            <a:r>
              <a:rPr lang="en-US" altLang="zh-CN" sz="1100" b="0" dirty="0">
                <a:solidFill>
                  <a:srgbClr val="FFFFFF"/>
                </a:solidFill>
                <a:ea typeface="华文细黑"/>
              </a:rPr>
              <a:t>:</a:t>
            </a:r>
            <a:r>
              <a:rPr lang="zh-CN" altLang="en-US" sz="1100" b="0" dirty="0">
                <a:solidFill>
                  <a:srgbClr val="FFFFFF"/>
                </a:solidFill>
                <a:ea typeface="华文细黑"/>
              </a:rPr>
              <a:t>黑体</a:t>
            </a:r>
          </a:p>
          <a:p>
            <a:pPr algn="r" defTabSz="799129" eaLnBrk="0" hangingPunct="0">
              <a:lnSpc>
                <a:spcPct val="125000"/>
              </a:lnSpc>
              <a:buClrTx/>
              <a:buFontTx/>
              <a:buNone/>
            </a:pPr>
            <a:r>
              <a:rPr lang="en-US" altLang="zh-CN" sz="1100" b="0" dirty="0">
                <a:solidFill>
                  <a:srgbClr val="FFFFFF"/>
                </a:solidFill>
                <a:ea typeface="华文细黑"/>
              </a:rPr>
              <a:t>  </a:t>
            </a:r>
            <a:r>
              <a:rPr lang="zh-CN" altLang="en-US" sz="1100" b="0" dirty="0">
                <a:solidFill>
                  <a:srgbClr val="FFFFFF"/>
                </a:solidFill>
                <a:ea typeface="华文细黑"/>
              </a:rPr>
              <a:t>副标题</a:t>
            </a:r>
            <a:r>
              <a:rPr lang="en-US" altLang="zh-CN" sz="1100" b="0" dirty="0">
                <a:solidFill>
                  <a:srgbClr val="FFFFFF"/>
                </a:solidFill>
                <a:ea typeface="华文细黑"/>
              </a:rPr>
              <a:t>:24-28pt</a:t>
            </a:r>
            <a:endParaRPr lang="zh-CN" altLang="en-US" sz="1100" b="0" dirty="0">
              <a:solidFill>
                <a:srgbClr val="FFFFFF"/>
              </a:solidFill>
              <a:ea typeface="华文细黑"/>
            </a:endParaRPr>
          </a:p>
          <a:p>
            <a:pPr algn="r" defTabSz="799129" eaLnBrk="0" hangingPunct="0">
              <a:lnSpc>
                <a:spcPct val="125000"/>
              </a:lnSpc>
              <a:buClrTx/>
              <a:buFontTx/>
              <a:buNone/>
            </a:pPr>
            <a:r>
              <a:rPr lang="zh-CN" altLang="en-US" sz="1100" b="0" dirty="0">
                <a:solidFill>
                  <a:srgbClr val="FFFFFF"/>
                </a:solidFill>
                <a:ea typeface="华文细黑"/>
              </a:rPr>
              <a:t>字体颜色</a:t>
            </a:r>
            <a:r>
              <a:rPr lang="en-US" altLang="zh-CN" sz="1100" b="0" dirty="0">
                <a:solidFill>
                  <a:srgbClr val="FFFFFF"/>
                </a:solidFill>
                <a:ea typeface="华文细黑"/>
              </a:rPr>
              <a:t>:</a:t>
            </a:r>
            <a:r>
              <a:rPr lang="zh-CN" altLang="en-US" sz="1100" b="0" dirty="0">
                <a:solidFill>
                  <a:srgbClr val="FFFFFF"/>
                </a:solidFill>
                <a:ea typeface="华文细黑"/>
              </a:rPr>
              <a:t>反白</a:t>
            </a:r>
          </a:p>
          <a:p>
            <a:pPr algn="r" defTabSz="799129" eaLnBrk="0" hangingPunct="0">
              <a:lnSpc>
                <a:spcPct val="125000"/>
              </a:lnSpc>
              <a:buClrTx/>
              <a:buFontTx/>
              <a:buNone/>
            </a:pPr>
            <a:r>
              <a:rPr lang="zh-CN" altLang="en-US" sz="1100" b="0" dirty="0">
                <a:solidFill>
                  <a:srgbClr val="FFFFFF"/>
                </a:solidFill>
                <a:ea typeface="华文细黑"/>
              </a:rPr>
              <a:t>字体</a:t>
            </a:r>
            <a:r>
              <a:rPr lang="en-US" altLang="zh-CN" sz="1100" b="0" dirty="0">
                <a:solidFill>
                  <a:srgbClr val="FFFFFF"/>
                </a:solidFill>
                <a:ea typeface="华文细黑"/>
              </a:rPr>
              <a:t>:</a:t>
            </a:r>
            <a:r>
              <a:rPr lang="zh-CN" altLang="en-US" sz="1100" b="0" dirty="0">
                <a:solidFill>
                  <a:srgbClr val="FFFFFF"/>
                </a:solidFill>
                <a:ea typeface="华文细黑"/>
              </a:rPr>
              <a:t>细黑体</a:t>
            </a:r>
          </a:p>
          <a:p>
            <a:pPr algn="r" defTabSz="799129" eaLnBrk="0" hangingPunct="0">
              <a:lnSpc>
                <a:spcPct val="125000"/>
              </a:lnSpc>
              <a:buClrTx/>
              <a:buFontTx/>
              <a:buNone/>
            </a:pPr>
            <a:endParaRPr lang="zh-CN" altLang="en-US" sz="1100" b="0" dirty="0">
              <a:solidFill>
                <a:srgbClr val="FFFFFF"/>
              </a:solidFill>
              <a:ea typeface="华文细黑"/>
            </a:endParaRPr>
          </a:p>
          <a:p>
            <a:pPr algn="r" defTabSz="799129" eaLnBrk="0" hangingPunct="0">
              <a:lnSpc>
                <a:spcPct val="125000"/>
              </a:lnSpc>
              <a:buClrTx/>
              <a:buFontTx/>
              <a:buNone/>
            </a:pPr>
            <a:endParaRPr lang="zh-CN" altLang="en-US" sz="1100" b="0" dirty="0">
              <a:solidFill>
                <a:srgbClr val="FFFFFF"/>
              </a:solidFill>
              <a:ea typeface="华文细黑"/>
            </a:endParaRPr>
          </a:p>
          <a:p>
            <a:pPr algn="r" defTabSz="799129" eaLnBrk="0" hangingPunct="0">
              <a:lnSpc>
                <a:spcPct val="125000"/>
              </a:lnSpc>
              <a:buClrTx/>
              <a:buFontTx/>
              <a:buNone/>
            </a:pPr>
            <a:endParaRPr lang="zh-CN" altLang="en-US" sz="1100" b="0" dirty="0">
              <a:solidFill>
                <a:srgbClr val="FFFFFF"/>
              </a:solidFill>
              <a:ea typeface="华文细黑"/>
            </a:endParaRPr>
          </a:p>
          <a:p>
            <a:pPr algn="r" defTabSz="799129" eaLnBrk="0" hangingPunct="0">
              <a:lnSpc>
                <a:spcPct val="125000"/>
              </a:lnSpc>
              <a:spcBef>
                <a:spcPct val="50000"/>
              </a:spcBef>
              <a:buClrTx/>
              <a:buFontTx/>
              <a:buNone/>
            </a:pPr>
            <a:endParaRPr lang="zh-CN" altLang="en-US" sz="1100" b="0" dirty="0">
              <a:solidFill>
                <a:srgbClr val="000000"/>
              </a:solidFill>
              <a:ea typeface="华文细黑"/>
            </a:endParaRPr>
          </a:p>
        </p:txBody>
      </p:sp>
    </p:spTree>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lvl1pPr>
              <a:defRPr/>
            </a:lvl1pPr>
          </a:lstStyle>
          <a:p>
            <a:r>
              <a:rPr lang="en-US" altLang="zh-CN" smtClean="0">
                <a:solidFill>
                  <a:srgbClr val="000000"/>
                </a:solidFill>
              </a:rPr>
              <a:t>Page ‹#›</a:t>
            </a:r>
            <a:endParaRPr lang="en-GB">
              <a:solidFill>
                <a:srgbClr val="000000"/>
              </a:solidFill>
            </a:endParaRP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0" y="873130"/>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34" y="5567402"/>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27" y="6205539"/>
            <a:ext cx="2989043"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6" y="4094165"/>
            <a:ext cx="1466138"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97" y="6205576"/>
            <a:ext cx="1707607" cy="288639"/>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70" y="303218"/>
            <a:ext cx="2345436" cy="319417"/>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76"/>
            <a:ext cx="2623455" cy="4105125"/>
          </a:xfrm>
          <a:prstGeom prst="rect">
            <a:avLst/>
          </a:prstGeom>
          <a:noFill/>
          <a:ln w="9525" algn="ctr">
            <a:noFill/>
            <a:miter lim="800000"/>
            <a:headEnd/>
            <a:tailEnd/>
          </a:ln>
          <a:effectLst/>
        </p:spPr>
        <p:txBody>
          <a:bodyPr lIns="87787" tIns="43892" rIns="87787" bIns="43892">
            <a:spAutoFit/>
          </a:bodyPr>
          <a:lstStyle/>
          <a:p>
            <a:pPr algn="r" defTabSz="877615"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615"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615"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615"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615"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19"/>
            <a:ext cx="7072058" cy="1666489"/>
          </a:xfrm>
        </p:spPr>
        <p:txBody>
          <a:bodyPr lIns="87787" tIns="43892" rIns="87787" bIns="4389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7" y="3182209"/>
            <a:ext cx="7073645" cy="864987"/>
          </a:xfrm>
        </p:spPr>
        <p:txBody>
          <a:bodyPr lIns="87787" tIns="43892" rIns="87787" bIns="4389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1"/>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95" y="4406982"/>
            <a:ext cx="10363200" cy="1362075"/>
          </a:xfrm>
        </p:spPr>
        <p:txBody>
          <a:bodyPr anchor="t"/>
          <a:lstStyle>
            <a:lvl1pPr algn="l">
              <a:defRPr sz="4000" b="1" cap="all"/>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963095" y="2906722"/>
            <a:ext cx="10363200" cy="1500187"/>
          </a:xfrm>
        </p:spPr>
        <p:txBody>
          <a:bodyPr anchor="b"/>
          <a:lstStyle>
            <a:lvl1pPr marL="0" indent="0">
              <a:buNone/>
              <a:defRPr sz="2000"/>
            </a:lvl1pPr>
            <a:lvl2pPr marL="455744" indent="0">
              <a:buNone/>
              <a:defRPr sz="1700"/>
            </a:lvl2pPr>
            <a:lvl3pPr marL="911481" indent="0">
              <a:buNone/>
              <a:defRPr sz="1600"/>
            </a:lvl3pPr>
            <a:lvl4pPr marL="1367223" indent="0">
              <a:buNone/>
              <a:defRPr sz="1300"/>
            </a:lvl4pPr>
            <a:lvl5pPr marL="1822967" indent="0">
              <a:buNone/>
              <a:defRPr sz="1300"/>
            </a:lvl5pPr>
            <a:lvl6pPr marL="2278707" indent="0">
              <a:buNone/>
              <a:defRPr sz="1300"/>
            </a:lvl6pPr>
            <a:lvl7pPr marL="2734447" indent="0">
              <a:buNone/>
              <a:defRPr sz="1300"/>
            </a:lvl7pPr>
            <a:lvl8pPr marL="3190195" indent="0">
              <a:buNone/>
              <a:defRPr sz="1300"/>
            </a:lvl8pPr>
            <a:lvl9pPr marL="3645932" indent="0">
              <a:buNone/>
              <a:defRPr sz="1300"/>
            </a:lvl9pPr>
          </a:lstStyle>
          <a:p>
            <a:pPr lvl="0"/>
            <a:r>
              <a:rPr lang="en-US" altLang="zh-CN" smtClean="0"/>
              <a:t>Click to edit Master text styles</a:t>
            </a:r>
          </a:p>
        </p:txBody>
      </p:sp>
      <p:sp>
        <p:nvSpPr>
          <p:cNvPr id="4" name="日期占位符 3"/>
          <p:cNvSpPr>
            <a:spLocks noGrp="1"/>
          </p:cNvSpPr>
          <p:nvPr>
            <p:ph type="dt" sz="half" idx="10"/>
          </p:nvPr>
        </p:nvSpPr>
        <p:spPr/>
        <p:txBody>
          <a:bodyPr/>
          <a:lstStyle>
            <a:lvl1pPr>
              <a:defRPr/>
            </a:lvl1pPr>
          </a:lstStyle>
          <a:p>
            <a:r>
              <a:rPr lang="en-US" altLang="zh-CN" smtClean="0">
                <a:solidFill>
                  <a:srgbClr val="000000"/>
                </a:solidFill>
              </a:rPr>
              <a:t>Page ‹#›</a:t>
            </a:r>
            <a:endParaRPr lang="en-GB">
              <a:solidFill>
                <a:srgbClr val="000000"/>
              </a:solidFill>
            </a:endParaRPr>
          </a:p>
        </p:txBody>
      </p:sp>
    </p:spTree>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69968" y="1641484"/>
            <a:ext cx="5183716" cy="4194175"/>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256885" y="1641484"/>
            <a:ext cx="5185834" cy="4194175"/>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lvl1pPr>
              <a:defRPr/>
            </a:lvl1pPr>
          </a:lstStyle>
          <a:p>
            <a:r>
              <a:rPr lang="en-US" altLang="zh-CN" smtClean="0">
                <a:solidFill>
                  <a:srgbClr val="000000"/>
                </a:solidFill>
              </a:rPr>
              <a:t>Page ‹#›</a:t>
            </a:r>
            <a:endParaRPr lang="en-GB">
              <a:solidFill>
                <a:srgbClr val="000000"/>
              </a:solidFill>
            </a:endParaRPr>
          </a:p>
        </p:txBody>
      </p:sp>
    </p:spTree>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609600" y="1535117"/>
            <a:ext cx="5386917" cy="639763"/>
          </a:xfrm>
        </p:spPr>
        <p:txBody>
          <a:bodyPr anchor="b"/>
          <a:lstStyle>
            <a:lvl1pPr marL="0" indent="0">
              <a:buNone/>
              <a:defRPr sz="2400" b="1"/>
            </a:lvl1pPr>
            <a:lvl2pPr marL="455744" indent="0">
              <a:buNone/>
              <a:defRPr sz="2000" b="1"/>
            </a:lvl2pPr>
            <a:lvl3pPr marL="911481" indent="0">
              <a:buNone/>
              <a:defRPr sz="1700" b="1"/>
            </a:lvl3pPr>
            <a:lvl4pPr marL="1367223" indent="0">
              <a:buNone/>
              <a:defRPr sz="1600" b="1"/>
            </a:lvl4pPr>
            <a:lvl5pPr marL="1822967" indent="0">
              <a:buNone/>
              <a:defRPr sz="1600" b="1"/>
            </a:lvl5pPr>
            <a:lvl6pPr marL="2278707" indent="0">
              <a:buNone/>
              <a:defRPr sz="1600" b="1"/>
            </a:lvl6pPr>
            <a:lvl7pPr marL="2734447" indent="0">
              <a:buNone/>
              <a:defRPr sz="1600" b="1"/>
            </a:lvl7pPr>
            <a:lvl8pPr marL="3190195" indent="0">
              <a:buNone/>
              <a:defRPr sz="1600" b="1"/>
            </a:lvl8pPr>
            <a:lvl9pPr marL="3645932" indent="0">
              <a:buNone/>
              <a:defRPr sz="1600" b="1"/>
            </a:lvl9pPr>
          </a:lstStyle>
          <a:p>
            <a:pPr lvl="0"/>
            <a:r>
              <a:rPr lang="en-US" altLang="zh-CN" smtClean="0"/>
              <a:t>Click to edit Master text styles</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93427" y="1535117"/>
            <a:ext cx="5389034" cy="639763"/>
          </a:xfrm>
        </p:spPr>
        <p:txBody>
          <a:bodyPr anchor="b"/>
          <a:lstStyle>
            <a:lvl1pPr marL="0" indent="0">
              <a:buNone/>
              <a:defRPr sz="2400" b="1"/>
            </a:lvl1pPr>
            <a:lvl2pPr marL="455744" indent="0">
              <a:buNone/>
              <a:defRPr sz="2000" b="1"/>
            </a:lvl2pPr>
            <a:lvl3pPr marL="911481" indent="0">
              <a:buNone/>
              <a:defRPr sz="1700" b="1"/>
            </a:lvl3pPr>
            <a:lvl4pPr marL="1367223" indent="0">
              <a:buNone/>
              <a:defRPr sz="1600" b="1"/>
            </a:lvl4pPr>
            <a:lvl5pPr marL="1822967" indent="0">
              <a:buNone/>
              <a:defRPr sz="1600" b="1"/>
            </a:lvl5pPr>
            <a:lvl6pPr marL="2278707" indent="0">
              <a:buNone/>
              <a:defRPr sz="1600" b="1"/>
            </a:lvl6pPr>
            <a:lvl7pPr marL="2734447" indent="0">
              <a:buNone/>
              <a:defRPr sz="1600" b="1"/>
            </a:lvl7pPr>
            <a:lvl8pPr marL="3190195" indent="0">
              <a:buNone/>
              <a:defRPr sz="1600" b="1"/>
            </a:lvl8pPr>
            <a:lvl9pPr marL="3645932" indent="0">
              <a:buNone/>
              <a:defRPr sz="1600" b="1"/>
            </a:lvl9pPr>
          </a:lstStyle>
          <a:p>
            <a:pPr lvl="0"/>
            <a:r>
              <a:rPr lang="en-US" altLang="zh-CN" smtClean="0"/>
              <a:t>Click to edit Master text styles</a:t>
            </a:r>
          </a:p>
        </p:txBody>
      </p:sp>
      <p:sp>
        <p:nvSpPr>
          <p:cNvPr id="6" name="内容占位符 5"/>
          <p:cNvSpPr>
            <a:spLocks noGrp="1"/>
          </p:cNvSpPr>
          <p:nvPr>
            <p:ph sz="quarter" idx="4"/>
          </p:nvPr>
        </p:nvSpPr>
        <p:spPr>
          <a:xfrm>
            <a:off x="6193427" y="2174875"/>
            <a:ext cx="5389034"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lvl1pPr>
              <a:defRPr/>
            </a:lvl1pPr>
          </a:lstStyle>
          <a:p>
            <a:r>
              <a:rPr lang="en-US" altLang="zh-CN" smtClean="0">
                <a:solidFill>
                  <a:srgbClr val="000000"/>
                </a:solidFill>
              </a:rPr>
              <a:t>Page ‹#›</a:t>
            </a:r>
            <a:endParaRPr lang="en-GB">
              <a:solidFill>
                <a:srgbClr val="000000"/>
              </a:solidFill>
            </a:endParaRPr>
          </a:p>
        </p:txBody>
      </p:sp>
    </p:spTree>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lvl1pPr>
              <a:defRPr/>
            </a:lvl1pPr>
          </a:lstStyle>
          <a:p>
            <a:r>
              <a:rPr lang="en-US" altLang="zh-CN" smtClean="0">
                <a:solidFill>
                  <a:srgbClr val="000000"/>
                </a:solidFill>
              </a:rPr>
              <a:t>Page ‹#›</a:t>
            </a:r>
            <a:endParaRPr lang="en-GB">
              <a:solidFill>
                <a:srgbClr val="000000"/>
              </a:solidFill>
            </a:endParaRPr>
          </a:p>
        </p:txBody>
      </p:sp>
    </p:spTree>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r>
              <a:rPr lang="en-US" altLang="zh-CN" smtClean="0">
                <a:solidFill>
                  <a:srgbClr val="000000"/>
                </a:solidFill>
              </a:rPr>
              <a:t>Page ‹#›</a:t>
            </a:r>
            <a:endParaRPr lang="en-GB">
              <a:solidFill>
                <a:srgbClr val="000000"/>
              </a:solidFill>
            </a:endParaRPr>
          </a:p>
        </p:txBody>
      </p:sp>
    </p:spTree>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73" y="273051"/>
            <a:ext cx="4011084" cy="1162051"/>
          </a:xfrm>
        </p:spPr>
        <p:txBody>
          <a:bodyPr anchor="b"/>
          <a:lstStyle>
            <a:lvl1pPr algn="l">
              <a:defRPr sz="2000" b="1"/>
            </a:lvl1pPr>
          </a:lstStyle>
          <a:p>
            <a:r>
              <a:rPr lang="en-US" altLang="zh-CN" smtClean="0"/>
              <a:t>Click to edit Master title style</a:t>
            </a:r>
            <a:endParaRPr lang="zh-CN" altLang="en-US"/>
          </a:p>
        </p:txBody>
      </p:sp>
      <p:sp>
        <p:nvSpPr>
          <p:cNvPr id="3" name="内容占位符 2"/>
          <p:cNvSpPr>
            <a:spLocks noGrp="1"/>
          </p:cNvSpPr>
          <p:nvPr>
            <p:ph idx="1"/>
          </p:nvPr>
        </p:nvSpPr>
        <p:spPr>
          <a:xfrm>
            <a:off x="4766741" y="27306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609673" y="1435113"/>
            <a:ext cx="4011084" cy="4691063"/>
          </a:xfrm>
        </p:spPr>
        <p:txBody>
          <a:bodyPr/>
          <a:lstStyle>
            <a:lvl1pPr marL="0" indent="0">
              <a:buNone/>
              <a:defRPr sz="1300"/>
            </a:lvl1pPr>
            <a:lvl2pPr marL="455744" indent="0">
              <a:buNone/>
              <a:defRPr sz="1200"/>
            </a:lvl2pPr>
            <a:lvl3pPr marL="911481" indent="0">
              <a:buNone/>
              <a:defRPr sz="900"/>
            </a:lvl3pPr>
            <a:lvl4pPr marL="1367223" indent="0">
              <a:buNone/>
              <a:defRPr sz="900"/>
            </a:lvl4pPr>
            <a:lvl5pPr marL="1822967" indent="0">
              <a:buNone/>
              <a:defRPr sz="900"/>
            </a:lvl5pPr>
            <a:lvl6pPr marL="2278707" indent="0">
              <a:buNone/>
              <a:defRPr sz="900"/>
            </a:lvl6pPr>
            <a:lvl7pPr marL="2734447" indent="0">
              <a:buNone/>
              <a:defRPr sz="900"/>
            </a:lvl7pPr>
            <a:lvl8pPr marL="3190195" indent="0">
              <a:buNone/>
              <a:defRPr sz="900"/>
            </a:lvl8pPr>
            <a:lvl9pPr marL="3645932" indent="0">
              <a:buNone/>
              <a:defRPr sz="9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lvl1pPr>
              <a:defRPr/>
            </a:lvl1pPr>
          </a:lstStyle>
          <a:p>
            <a:r>
              <a:rPr lang="en-US" altLang="zh-CN" smtClean="0">
                <a:solidFill>
                  <a:srgbClr val="000000"/>
                </a:solidFill>
              </a:rPr>
              <a:t>Page ‹#›</a:t>
            </a:r>
            <a:endParaRPr lang="en-GB">
              <a:solidFill>
                <a:srgbClr val="000000"/>
              </a:solidFill>
            </a:endParaRPr>
          </a:p>
        </p:txBody>
      </p:sp>
    </p:spTree>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9" y="4800678"/>
            <a:ext cx="7315200" cy="566739"/>
          </a:xfrm>
        </p:spPr>
        <p:txBody>
          <a:bodyPr anchor="b"/>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2389719" y="612775"/>
            <a:ext cx="7315200" cy="4114800"/>
          </a:xfrm>
        </p:spPr>
        <p:txBody>
          <a:bodyPr/>
          <a:lstStyle>
            <a:lvl1pPr marL="0" indent="0">
              <a:buNone/>
              <a:defRPr sz="3200"/>
            </a:lvl1pPr>
            <a:lvl2pPr marL="455744" indent="0">
              <a:buNone/>
              <a:defRPr sz="2800"/>
            </a:lvl2pPr>
            <a:lvl3pPr marL="911481" indent="0">
              <a:buNone/>
              <a:defRPr sz="2400"/>
            </a:lvl3pPr>
            <a:lvl4pPr marL="1367223" indent="0">
              <a:buNone/>
              <a:defRPr sz="2000"/>
            </a:lvl4pPr>
            <a:lvl5pPr marL="1822967" indent="0">
              <a:buNone/>
              <a:defRPr sz="2000"/>
            </a:lvl5pPr>
            <a:lvl6pPr marL="2278707" indent="0">
              <a:buNone/>
              <a:defRPr sz="2000"/>
            </a:lvl6pPr>
            <a:lvl7pPr marL="2734447" indent="0">
              <a:buNone/>
              <a:defRPr sz="2000"/>
            </a:lvl7pPr>
            <a:lvl8pPr marL="3190195" indent="0">
              <a:buNone/>
              <a:defRPr sz="2000"/>
            </a:lvl8pPr>
            <a:lvl9pPr marL="3645932"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2389719" y="5367431"/>
            <a:ext cx="7315200" cy="804863"/>
          </a:xfrm>
        </p:spPr>
        <p:txBody>
          <a:bodyPr/>
          <a:lstStyle>
            <a:lvl1pPr marL="0" indent="0">
              <a:buNone/>
              <a:defRPr sz="1300"/>
            </a:lvl1pPr>
            <a:lvl2pPr marL="455744" indent="0">
              <a:buNone/>
              <a:defRPr sz="1200"/>
            </a:lvl2pPr>
            <a:lvl3pPr marL="911481" indent="0">
              <a:buNone/>
              <a:defRPr sz="900"/>
            </a:lvl3pPr>
            <a:lvl4pPr marL="1367223" indent="0">
              <a:buNone/>
              <a:defRPr sz="900"/>
            </a:lvl4pPr>
            <a:lvl5pPr marL="1822967" indent="0">
              <a:buNone/>
              <a:defRPr sz="900"/>
            </a:lvl5pPr>
            <a:lvl6pPr marL="2278707" indent="0">
              <a:buNone/>
              <a:defRPr sz="900"/>
            </a:lvl6pPr>
            <a:lvl7pPr marL="2734447" indent="0">
              <a:buNone/>
              <a:defRPr sz="900"/>
            </a:lvl7pPr>
            <a:lvl8pPr marL="3190195" indent="0">
              <a:buNone/>
              <a:defRPr sz="900"/>
            </a:lvl8pPr>
            <a:lvl9pPr marL="3645932" indent="0">
              <a:buNone/>
              <a:defRPr sz="900"/>
            </a:lvl9pPr>
          </a:lstStyle>
          <a:p>
            <a:pPr lvl="0"/>
            <a:r>
              <a:rPr lang="en-US" altLang="zh-CN" smtClean="0"/>
              <a:t>Click to edit Master text styles</a:t>
            </a:r>
          </a:p>
        </p:txBody>
      </p:sp>
      <p:sp>
        <p:nvSpPr>
          <p:cNvPr id="5" name="日期占位符 4"/>
          <p:cNvSpPr>
            <a:spLocks noGrp="1"/>
          </p:cNvSpPr>
          <p:nvPr>
            <p:ph type="dt" sz="half" idx="10"/>
          </p:nvPr>
        </p:nvSpPr>
        <p:spPr/>
        <p:txBody>
          <a:bodyPr/>
          <a:lstStyle>
            <a:lvl1pPr>
              <a:defRPr/>
            </a:lvl1pPr>
          </a:lstStyle>
          <a:p>
            <a:r>
              <a:rPr lang="en-US" altLang="zh-CN" smtClean="0">
                <a:solidFill>
                  <a:srgbClr val="000000"/>
                </a:solidFill>
              </a:rPr>
              <a:t>Page ‹#›</a:t>
            </a:r>
            <a:endParaRPr lang="en-GB">
              <a:solidFill>
                <a:srgbClr val="000000"/>
              </a:solidFill>
            </a:endParaRPr>
          </a:p>
        </p:txBody>
      </p:sp>
    </p:spTree>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lvl1pPr>
              <a:defRPr/>
            </a:lvl1pPr>
          </a:lstStyle>
          <a:p>
            <a:r>
              <a:rPr lang="en-US" altLang="zh-CN" smtClean="0">
                <a:solidFill>
                  <a:srgbClr val="000000"/>
                </a:solidFill>
              </a:rPr>
              <a:t>Page ‹#›</a:t>
            </a:r>
            <a:endParaRPr lang="en-GB">
              <a:solidFill>
                <a:srgbClr val="000000"/>
              </a:solidFill>
            </a:endParaRPr>
          </a:p>
        </p:txBody>
      </p:sp>
    </p:spTree>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01100" y="430225"/>
            <a:ext cx="2641600" cy="5405437"/>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69950" y="430225"/>
            <a:ext cx="7727950" cy="5405437"/>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lvl1pPr>
              <a:defRPr/>
            </a:lvl1pPr>
          </a:lstStyle>
          <a:p>
            <a:r>
              <a:rPr lang="en-US" altLang="zh-CN" smtClean="0">
                <a:solidFill>
                  <a:srgbClr val="000000"/>
                </a:solidFill>
              </a:rPr>
              <a:t>Page ‹#›</a:t>
            </a:r>
            <a:endParaRPr lang="en-GB">
              <a:solidFill>
                <a:srgbClr val="000000"/>
              </a:solidFill>
            </a:endParaRPr>
          </a:p>
        </p:txBody>
      </p:sp>
    </p:spTree>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77695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3300" b="0">
                <a:latin typeface="Corbel" pitchFamily="34" charset="0"/>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ustDataLst>
      <p:tags r:id="rId1"/>
    </p:custData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2" name="标题 1"/>
          <p:cNvSpPr>
            <a:spLocks noGrp="1"/>
          </p:cNvSpPr>
          <p:nvPr>
            <p:ph type="title"/>
          </p:nvPr>
        </p:nvSpPr>
        <p:spPr>
          <a:xfrm>
            <a:off x="850171" y="310876"/>
            <a:ext cx="11341829" cy="539751"/>
          </a:xfrm>
        </p:spPr>
        <p:txBody>
          <a:bodyPr/>
          <a:lstStyle/>
          <a:p>
            <a:r>
              <a:rPr lang="zh-CN" altLang="en-US" smtClean="0"/>
              <a:t>单击此处编辑母版标题样式</a:t>
            </a:r>
            <a:endParaRPr lang="zh-CN" altLang="en-US"/>
          </a:p>
        </p:txBody>
      </p:sp>
      <p:sp>
        <p:nvSpPr>
          <p:cNvPr id="3" name="日期占位符 2"/>
          <p:cNvSpPr txBox="1">
            <a:spLocks/>
          </p:cNvSpPr>
          <p:nvPr userDrawn="1"/>
        </p:nvSpPr>
        <p:spPr>
          <a:xfrm>
            <a:off x="8501623" y="6322304"/>
            <a:ext cx="1057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1pPr>
            <a:lvl2pPr marL="742950" indent="-28575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2pPr>
            <a:lvl3pPr marL="1143000" indent="-22860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3pPr>
            <a:lvl4pPr marL="1600200" indent="-22860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4pPr>
            <a:lvl5pPr marL="2057400" indent="-22860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5pPr>
            <a:lvl6pPr marL="25146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6pPr>
            <a:lvl7pPr marL="29718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7pPr>
            <a:lvl8pPr marL="34290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8pPr>
            <a:lvl9pPr marL="38862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9pPr>
          </a:lstStyle>
          <a:p>
            <a:endParaRPr lang="de-DE" altLang="zh-CN" sz="1000" dirty="0" smtClean="0">
              <a:solidFill>
                <a:srgbClr val="000000"/>
              </a:solidFill>
              <a:latin typeface="FrutigerNext LT Medium" pitchFamily="34" charset="0"/>
            </a:endParaRPr>
          </a:p>
          <a:p>
            <a:pPr>
              <a:buFont typeface="Wingdings" pitchFamily="2" charset="2"/>
              <a:buNone/>
            </a:pPr>
            <a:r>
              <a:rPr lang="de-DE" altLang="zh-CN" sz="1000" dirty="0" smtClean="0">
                <a:solidFill>
                  <a:srgbClr val="000000"/>
                </a:solidFill>
                <a:latin typeface="FrutigerNext LT Medium" pitchFamily="34" charset="0"/>
              </a:rPr>
              <a:t>Page </a:t>
            </a:r>
            <a:fld id="{B9DD6728-92CD-473A-BFC4-6B928E90EE5C}" type="slidenum">
              <a:rPr lang="de-DE" altLang="zh-CN" sz="1000" smtClean="0">
                <a:solidFill>
                  <a:srgbClr val="000000"/>
                </a:solidFill>
                <a:latin typeface="FrutigerNext LT Medium" pitchFamily="34" charset="0"/>
              </a:rPr>
              <a:pPr>
                <a:buFont typeface="Wingdings" pitchFamily="2" charset="2"/>
                <a:buNone/>
              </a:pPr>
              <a:t>‹#›</a:t>
            </a:fld>
            <a:endParaRPr lang="en-GB" altLang="zh-CN" sz="1000" dirty="0">
              <a:solidFill>
                <a:srgbClr val="000000"/>
              </a:solidFill>
              <a:latin typeface="FrutigerNext LT Medium" pitchFamily="34" charset="0"/>
            </a:endParaRPr>
          </a:p>
        </p:txBody>
      </p:sp>
    </p:spTree>
    <p:extLst>
      <p:ext uri="{BB962C8B-B14F-4D97-AF65-F5344CB8AC3E}">
        <p14:creationId xmlns:p14="http://schemas.microsoft.com/office/powerpoint/2010/main" val="3891225327"/>
      </p:ext>
    </p:extLst>
  </p:cSld>
  <p:clrMapOvr>
    <a:masterClrMapping/>
  </p:clrMapOvr>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780971" y="1600206"/>
            <a:ext cx="10973117"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62900709"/>
      </p:ext>
    </p:extLst>
  </p:cSld>
  <p:clrMapOvr>
    <a:masterClrMapping/>
  </p:clrMapOvr>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119020"/>
      </p:ext>
    </p:extLst>
  </p:cSld>
  <p:clrMapOvr>
    <a:masterClrMapping/>
  </p:clrMapOvr>
  <p:transition>
    <p:cut/>
  </p:transition>
  <p:timing>
    <p:tnLst>
      <p:par>
        <p:cT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240316992"/>
      </p:ext>
    </p:extLst>
  </p:cSld>
  <p:clrMapOvr>
    <a:masterClrMapping/>
  </p:clrMapOvr>
  <p:timing>
    <p:tnLst>
      <p:par>
        <p:cT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42971" y="2118706"/>
            <a:ext cx="5912132" cy="2677229"/>
          </a:xfrm>
          <a:prstGeom prst="rect">
            <a:avLst/>
          </a:prstGeom>
        </p:spPr>
        <p:txBody>
          <a:bodyPr lIns="91281" tIns="45640" rIns="91281" bIns="45640"/>
          <a:lstStyle>
            <a:lvl1pPr>
              <a:defRPr sz="4000" b="0">
                <a:solidFill>
                  <a:schemeClr val="tx2"/>
                </a:solidFill>
                <a:latin typeface="FrutigerNext LT Light" pitchFamily="34" charset="0"/>
              </a:defRPr>
            </a:lvl1pPr>
          </a:lstStyle>
          <a:p>
            <a:r>
              <a:rPr lang="en-US" altLang="zh-CN" dirty="0" smtClean="0"/>
              <a:t>HEADLINE TEXT TO BE </a:t>
            </a:r>
            <a:br>
              <a:rPr lang="en-US" altLang="zh-CN" dirty="0" smtClean="0"/>
            </a:br>
            <a:r>
              <a:rPr lang="en-US" altLang="zh-CN" dirty="0" smtClean="0"/>
              <a:t>PLACED HERE HEADLINE </a:t>
            </a:r>
            <a:br>
              <a:rPr lang="en-US" altLang="zh-CN" dirty="0" smtClean="0"/>
            </a:br>
            <a:r>
              <a:rPr lang="en-US" altLang="zh-CN" dirty="0" smtClean="0"/>
              <a:t>TEXT TO BE PLACED</a:t>
            </a:r>
            <a:endParaRPr lang="zh-CN" altLang="en-US" dirty="0"/>
          </a:p>
        </p:txBody>
      </p:sp>
    </p:spTree>
    <p:extLst>
      <p:ext uri="{BB962C8B-B14F-4D97-AF65-F5344CB8AC3E}">
        <p14:creationId xmlns:p14="http://schemas.microsoft.com/office/powerpoint/2010/main" val="2818127026"/>
      </p:ext>
    </p:extLst>
  </p:cSld>
  <p:clrMapOvr>
    <a:masterClrMapping/>
  </p:clrMapOvr>
  <p:transition advClick="0" advTm="8000">
    <p:fade thruBlk="1"/>
  </p:transition>
  <p:timing>
    <p:tnLst>
      <p:par>
        <p:cT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2" name="标题 1"/>
          <p:cNvSpPr>
            <a:spLocks noGrp="1"/>
          </p:cNvSpPr>
          <p:nvPr>
            <p:ph type="title"/>
          </p:nvPr>
        </p:nvSpPr>
        <p:spPr>
          <a:xfrm>
            <a:off x="850171" y="310876"/>
            <a:ext cx="11341829" cy="539751"/>
          </a:xfrm>
        </p:spPr>
        <p:txBody>
          <a:bodyPr/>
          <a:lstStyle/>
          <a:p>
            <a:r>
              <a:rPr lang="zh-CN" altLang="en-US" smtClean="0"/>
              <a:t>单击此处编辑母版标题样式</a:t>
            </a:r>
            <a:endParaRPr lang="zh-CN" altLang="en-US"/>
          </a:p>
        </p:txBody>
      </p:sp>
      <p:sp>
        <p:nvSpPr>
          <p:cNvPr id="3" name="日期占位符 2"/>
          <p:cNvSpPr txBox="1">
            <a:spLocks/>
          </p:cNvSpPr>
          <p:nvPr userDrawn="1"/>
        </p:nvSpPr>
        <p:spPr>
          <a:xfrm>
            <a:off x="8501623" y="6322304"/>
            <a:ext cx="1057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1pPr>
            <a:lvl2pPr marL="742950" indent="-28575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2pPr>
            <a:lvl3pPr marL="1143000" indent="-22860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3pPr>
            <a:lvl4pPr marL="1600200" indent="-22860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4pPr>
            <a:lvl5pPr marL="2057400" indent="-22860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5pPr>
            <a:lvl6pPr marL="25146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6pPr>
            <a:lvl7pPr marL="29718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7pPr>
            <a:lvl8pPr marL="34290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8pPr>
            <a:lvl9pPr marL="38862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9pPr>
          </a:lstStyle>
          <a:p>
            <a:endParaRPr lang="de-DE" altLang="zh-CN" sz="1000" dirty="0" smtClean="0">
              <a:solidFill>
                <a:srgbClr val="000000"/>
              </a:solidFill>
              <a:latin typeface="FrutigerNext LT Medium" pitchFamily="34" charset="0"/>
            </a:endParaRPr>
          </a:p>
          <a:p>
            <a:pPr>
              <a:buFont typeface="Wingdings" pitchFamily="2" charset="2"/>
              <a:buNone/>
            </a:pPr>
            <a:r>
              <a:rPr lang="de-DE" altLang="zh-CN" sz="1000" dirty="0" smtClean="0">
                <a:solidFill>
                  <a:srgbClr val="000000"/>
                </a:solidFill>
                <a:latin typeface="FrutigerNext LT Medium" pitchFamily="34" charset="0"/>
              </a:rPr>
              <a:t>Page </a:t>
            </a:r>
            <a:fld id="{B9DD6728-92CD-473A-BFC4-6B928E90EE5C}" type="slidenum">
              <a:rPr lang="de-DE" altLang="zh-CN" sz="1000" smtClean="0">
                <a:solidFill>
                  <a:srgbClr val="000000"/>
                </a:solidFill>
                <a:latin typeface="FrutigerNext LT Medium" pitchFamily="34" charset="0"/>
              </a:rPr>
              <a:pPr>
                <a:buFont typeface="Wingdings" pitchFamily="2" charset="2"/>
                <a:buNone/>
              </a:pPr>
              <a:t>‹#›</a:t>
            </a:fld>
            <a:endParaRPr lang="en-GB" altLang="zh-CN" sz="1000" dirty="0">
              <a:solidFill>
                <a:srgbClr val="000000"/>
              </a:solidFill>
              <a:latin typeface="FrutigerNext LT Medium" pitchFamily="34" charset="0"/>
            </a:endParaRPr>
          </a:p>
        </p:txBody>
      </p:sp>
    </p:spTree>
    <p:extLst>
      <p:ext uri="{BB962C8B-B14F-4D97-AF65-F5344CB8AC3E}">
        <p14:creationId xmlns:p14="http://schemas.microsoft.com/office/powerpoint/2010/main" val="3891225327"/>
      </p:ext>
    </p:extLst>
  </p:cSld>
  <p:clrMapOvr>
    <a:masterClrMapping/>
  </p:clrMapOvr>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780971" y="1600206"/>
            <a:ext cx="10973117"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62900709"/>
      </p:ext>
    </p:extLst>
  </p:cSld>
  <p:clrMapOvr>
    <a:masterClrMapping/>
  </p:clrMapOvr>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119020"/>
      </p:ext>
    </p:extLst>
  </p:cSld>
  <p:clrMapOvr>
    <a:masterClrMapping/>
  </p:clrMapOvr>
  <p:transition>
    <p:cut/>
  </p:transition>
  <p:timing>
    <p:tnLst>
      <p:par>
        <p:cT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716754270"/>
      </p:ext>
    </p:extLst>
  </p:cSld>
  <p:clrMapOvr>
    <a:masterClrMapping/>
  </p:clrMapOvr>
  <p:transition>
    <p:cut/>
  </p:transition>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240316992"/>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89" y="4407469"/>
            <a:ext cx="10363676" cy="136176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89" y="2906043"/>
            <a:ext cx="10363676" cy="1501427"/>
          </a:xfrm>
        </p:spPr>
        <p:txBody>
          <a:bodyPr anchor="b"/>
          <a:lstStyle>
            <a:lvl1pPr marL="0" indent="0">
              <a:buNone/>
              <a:defRPr sz="2000"/>
            </a:lvl1pPr>
            <a:lvl2pPr marL="457058" indent="0">
              <a:buNone/>
              <a:defRPr sz="1700"/>
            </a:lvl2pPr>
            <a:lvl3pPr marL="914117" indent="0">
              <a:buNone/>
              <a:defRPr sz="1500"/>
            </a:lvl3pPr>
            <a:lvl4pPr marL="1371174" indent="0">
              <a:buNone/>
              <a:defRPr sz="1300"/>
            </a:lvl4pPr>
            <a:lvl5pPr marL="1828231" indent="0">
              <a:buNone/>
              <a:defRPr sz="1300"/>
            </a:lvl5pPr>
            <a:lvl6pPr marL="2285290" indent="0">
              <a:buNone/>
              <a:defRPr sz="1300"/>
            </a:lvl6pPr>
            <a:lvl7pPr marL="2742347" indent="0">
              <a:buNone/>
              <a:defRPr sz="1300"/>
            </a:lvl7pPr>
            <a:lvl8pPr marL="3199405" indent="0">
              <a:buNone/>
              <a:defRPr sz="1300"/>
            </a:lvl8pPr>
            <a:lvl9pPr marL="3656462" indent="0">
              <a:buNone/>
              <a:defRPr sz="1300"/>
            </a:lvl9pPr>
          </a:lstStyle>
          <a:p>
            <a:pPr lvl="0"/>
            <a:r>
              <a:rPr lang="zh-CN" altLang="en-US" smtClean="0"/>
              <a:t>单击此处编辑母版文本样式</a:t>
            </a:r>
          </a:p>
        </p:txBody>
      </p:sp>
    </p:spTree>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42971" y="2118706"/>
            <a:ext cx="5912132" cy="2677229"/>
          </a:xfrm>
          <a:prstGeom prst="rect">
            <a:avLst/>
          </a:prstGeom>
        </p:spPr>
        <p:txBody>
          <a:bodyPr lIns="91281" tIns="45640" rIns="91281" bIns="45640"/>
          <a:lstStyle>
            <a:lvl1pPr>
              <a:defRPr sz="4000" b="0">
                <a:solidFill>
                  <a:schemeClr val="tx2"/>
                </a:solidFill>
                <a:latin typeface="FrutigerNext LT Light" pitchFamily="34" charset="0"/>
              </a:defRPr>
            </a:lvl1pPr>
          </a:lstStyle>
          <a:p>
            <a:r>
              <a:rPr lang="en-US" altLang="zh-CN" dirty="0" smtClean="0"/>
              <a:t>HEADLINE TEXT TO BE </a:t>
            </a:r>
            <a:br>
              <a:rPr lang="en-US" altLang="zh-CN" dirty="0" smtClean="0"/>
            </a:br>
            <a:r>
              <a:rPr lang="en-US" altLang="zh-CN" dirty="0" smtClean="0"/>
              <a:t>PLACED HERE HEADLINE </a:t>
            </a:r>
            <a:br>
              <a:rPr lang="en-US" altLang="zh-CN" dirty="0" smtClean="0"/>
            </a:br>
            <a:r>
              <a:rPr lang="en-US" altLang="zh-CN" dirty="0" smtClean="0"/>
              <a:t>TEXT TO BE PLACED</a:t>
            </a:r>
            <a:endParaRPr lang="zh-CN" altLang="en-US" dirty="0"/>
          </a:p>
        </p:txBody>
      </p:sp>
    </p:spTree>
    <p:extLst>
      <p:ext uri="{BB962C8B-B14F-4D97-AF65-F5344CB8AC3E}">
        <p14:creationId xmlns:p14="http://schemas.microsoft.com/office/powerpoint/2010/main" val="2818127026"/>
      </p:ext>
    </p:extLst>
  </p:cSld>
  <p:clrMapOvr>
    <a:masterClrMapping/>
  </p:clrMapOvr>
  <p:transition advClick="0" advTm="8000">
    <p:fade thruBlk="1"/>
  </p:transition>
  <p:timing>
    <p:tnLst>
      <p:par>
        <p:cT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40" y="325446"/>
            <a:ext cx="10176932" cy="871539"/>
          </a:xfrm>
          <a:prstGeom prst="rect">
            <a:avLst/>
          </a:prstGeom>
        </p:spPr>
        <p:txBody>
          <a:bodyPr/>
          <a:lstStyle>
            <a:lvl1pPr>
              <a:defRPr>
                <a:solidFill>
                  <a:srgbClr val="0070C0"/>
                </a:solidFill>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1007540" y="1628784"/>
            <a:ext cx="10176932" cy="419417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ChangeArrowheads="1"/>
          </p:cNvSpPr>
          <p:nvPr userDrawn="1"/>
        </p:nvSpPr>
        <p:spPr bwMode="auto">
          <a:xfrm>
            <a:off x="8489940" y="6504296"/>
            <a:ext cx="398825" cy="24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914369" eaLnBrk="0" hangingPunct="0">
              <a:lnSpc>
                <a:spcPct val="85000"/>
              </a:lnSpc>
              <a:buClrTx/>
              <a:buFontTx/>
              <a:buNone/>
            </a:pPr>
            <a:fld id="{A4C34F22-587E-473D-9099-376F4F013A30}" type="slidenum">
              <a:rPr lang="de-DE" altLang="zh-CN" sz="1300" b="0" smtClean="0">
                <a:solidFill>
                  <a:srgbClr val="000000">
                    <a:lumMod val="65000"/>
                    <a:lumOff val="35000"/>
                  </a:srgbClr>
                </a:solidFill>
                <a:latin typeface="FrutigerNext LT Light" pitchFamily="34" charset="0"/>
                <a:ea typeface="MS PGothic" pitchFamily="34" charset="-128"/>
              </a:rPr>
              <a:pPr defTabSz="914369" eaLnBrk="0" hangingPunct="0">
                <a:lnSpc>
                  <a:spcPct val="85000"/>
                </a:lnSpc>
                <a:buClrTx/>
                <a:buFontTx/>
                <a:buNone/>
              </a:pPr>
              <a:t>‹#›</a:t>
            </a:fld>
            <a:endParaRPr lang="en-GB" altLang="zh-CN" sz="1300" b="0" dirty="0">
              <a:solidFill>
                <a:srgbClr val="000000">
                  <a:lumMod val="65000"/>
                  <a:lumOff val="35000"/>
                </a:srgbClr>
              </a:solidFill>
              <a:latin typeface="FrutigerNext LT Light" pitchFamily="34" charset="0"/>
              <a:ea typeface="MS PGothic" pitchFamily="34" charset="-128"/>
            </a:endParaRPr>
          </a:p>
        </p:txBody>
      </p:sp>
    </p:spTree>
    <p:extLst>
      <p:ext uri="{BB962C8B-B14F-4D97-AF65-F5344CB8AC3E}">
        <p14:creationId xmlns:p14="http://schemas.microsoft.com/office/powerpoint/2010/main" val="4040405416"/>
      </p:ext>
    </p:extLst>
  </p:cSld>
  <p:clrMapOvr>
    <a:masterClrMapping/>
  </p:clrMapOvr>
  <p:transition/>
  <p:timing>
    <p:tnLst>
      <p:par>
        <p:cT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x">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406401" y="1066800"/>
            <a:ext cx="11480800" cy="5257800"/>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69954" y="188649"/>
            <a:ext cx="10327216" cy="871537"/>
          </a:xfrm>
        </p:spPr>
        <p:txBody>
          <a:bodyPr/>
          <a:lstStyle>
            <a:lvl1pPr>
              <a:defRPr sz="3900"/>
            </a:lvl1pPr>
          </a:lstStyle>
          <a:p>
            <a:r>
              <a:rPr lang="zh-CN" altLang="en-US" dirty="0" smtClean="0"/>
              <a:t>单击此处编辑母版标题样式</a:t>
            </a:r>
            <a:endParaRPr lang="en-US" dirty="0"/>
          </a:p>
        </p:txBody>
      </p:sp>
      <p:sp>
        <p:nvSpPr>
          <p:cNvPr id="3" name="灯片编号占位符 5"/>
          <p:cNvSpPr>
            <a:spLocks noGrp="1"/>
          </p:cNvSpPr>
          <p:nvPr>
            <p:ph type="sldNum" sz="quarter" idx="10"/>
          </p:nvPr>
        </p:nvSpPr>
        <p:spPr>
          <a:xfrm>
            <a:off x="8141163" y="6381333"/>
            <a:ext cx="1219200" cy="284164"/>
          </a:xfrm>
          <a:prstGeom prst="rect">
            <a:avLst/>
          </a:prstGeom>
        </p:spPr>
        <p:txBody>
          <a:bodyPr lIns="91439" tIns="45719" rIns="91439" bIns="45719"/>
          <a:lstStyle>
            <a:lvl1pPr defTabSz="914393">
              <a:defRPr sz="1700">
                <a:solidFill>
                  <a:srgbClr val="000000"/>
                </a:solidFill>
                <a:latin typeface="Arial"/>
              </a:defRPr>
            </a:lvl1pPr>
          </a:lstStyle>
          <a:p>
            <a:pPr>
              <a:buClrTx/>
              <a:buFontTx/>
              <a:buNone/>
              <a:defRPr/>
            </a:pPr>
            <a:r>
              <a:rPr lang="en-US" dirty="0" smtClean="0"/>
              <a:t>Page </a:t>
            </a:r>
            <a:fld id="{0C8885BF-E458-4803-B4A4-5EAD36141D59}" type="slidenum">
              <a:rPr lang="en-US" smtClean="0"/>
              <a:pPr>
                <a:buClrTx/>
                <a:buFontTx/>
                <a:buNone/>
                <a:defRPr/>
              </a:pPr>
              <a:t>‹#›</a:t>
            </a:fld>
            <a:endParaRPr lang="zh-CN" altLang="en-US" dirty="0"/>
          </a:p>
        </p:txBody>
      </p:sp>
    </p:spTree>
    <p:extLst>
      <p:ext uri="{BB962C8B-B14F-4D97-AF65-F5344CB8AC3E}">
        <p14:creationId xmlns:p14="http://schemas.microsoft.com/office/powerpoint/2010/main" val="370943489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3"/>
          </a:xfrm>
        </p:spPr>
        <p:txBody>
          <a:bodyPr/>
          <a:lstStyle>
            <a:lvl1pPr marL="0" indent="0" algn="ctr">
              <a:buNone/>
              <a:defRPr sz="2400"/>
            </a:lvl1pPr>
            <a:lvl2pPr marL="457174" indent="0" algn="ctr">
              <a:buNone/>
              <a:defRPr sz="2000"/>
            </a:lvl2pPr>
            <a:lvl3pPr marL="914349" indent="0" algn="ctr">
              <a:buNone/>
              <a:defRPr sz="1900"/>
            </a:lvl3pPr>
            <a:lvl4pPr marL="1371519" indent="0" algn="ctr">
              <a:buNone/>
              <a:defRPr sz="1600"/>
            </a:lvl4pPr>
            <a:lvl5pPr marL="1828693" indent="0" algn="ctr">
              <a:buNone/>
              <a:defRPr sz="1600"/>
            </a:lvl5pPr>
            <a:lvl6pPr marL="2285868" indent="0" algn="ctr">
              <a:buNone/>
              <a:defRPr sz="1600"/>
            </a:lvl6pPr>
            <a:lvl7pPr marL="2743040" indent="0" algn="ctr">
              <a:buNone/>
              <a:defRPr sz="1600"/>
            </a:lvl7pPr>
            <a:lvl8pPr marL="3200213" indent="0" algn="ctr">
              <a:buNone/>
              <a:defRPr sz="1600"/>
            </a:lvl8pPr>
            <a:lvl9pPr marL="3657388"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65"/>
            <a:ext cx="2743200" cy="365125"/>
          </a:xfrm>
          <a:prstGeom prst="rect">
            <a:avLst/>
          </a:prstGeom>
        </p:spPr>
        <p:txBody>
          <a:bodyPr lIns="91435" tIns="45719" rIns="91435" bIns="45719"/>
          <a:lstStyle>
            <a:lvl1pPr defTabSz="914349" fontAlgn="auto">
              <a:spcBef>
                <a:spcPts val="0"/>
              </a:spcBef>
              <a:spcAft>
                <a:spcPts val="0"/>
              </a:spcAft>
              <a:defRPr/>
            </a:lvl1pPr>
          </a:lstStyle>
          <a:p>
            <a:pPr>
              <a:buClrTx/>
              <a:buFontTx/>
              <a:buNone/>
            </a:pPr>
            <a:fld id="{8A17AE84-ACBB-42E7-8101-0BF555655986}" type="datetime1">
              <a:rPr lang="zh-CN" altLang="en-US" sz="1900" b="0" smtClean="0">
                <a:solidFill>
                  <a:prstClr val="black">
                    <a:tint val="75000"/>
                  </a:prstClr>
                </a:solidFill>
                <a:latin typeface="FrutigerNext LT Medium"/>
                <a:ea typeface="华文细黑"/>
              </a:rPr>
              <a:pPr>
                <a:buClrTx/>
                <a:buFontTx/>
                <a:buNone/>
              </a:pPr>
              <a:t>2022/4/12</a:t>
            </a:fld>
            <a:endParaRPr lang="zh-CN" altLang="en-US" sz="1900" b="0" dirty="0">
              <a:solidFill>
                <a:prstClr val="black">
                  <a:tint val="75000"/>
                </a:prstClr>
              </a:solidFill>
              <a:latin typeface="FrutigerNext LT Medium"/>
              <a:ea typeface="华文细黑"/>
            </a:endParaRPr>
          </a:p>
        </p:txBody>
      </p:sp>
      <p:sp>
        <p:nvSpPr>
          <p:cNvPr id="5" name="页脚占位符 4"/>
          <p:cNvSpPr>
            <a:spLocks noGrp="1"/>
          </p:cNvSpPr>
          <p:nvPr>
            <p:ph type="ftr" sz="quarter" idx="11"/>
          </p:nvPr>
        </p:nvSpPr>
        <p:spPr>
          <a:xfrm>
            <a:off x="4038600" y="6356365"/>
            <a:ext cx="4114800" cy="365125"/>
          </a:xfrm>
          <a:prstGeom prst="rect">
            <a:avLst/>
          </a:prstGeom>
        </p:spPr>
        <p:txBody>
          <a:bodyPr lIns="91435" tIns="45719" rIns="91435" bIns="45719"/>
          <a:lstStyle>
            <a:lvl1pPr defTabSz="914349" fontAlgn="auto">
              <a:spcBef>
                <a:spcPts val="0"/>
              </a:spcBef>
              <a:spcAft>
                <a:spcPts val="0"/>
              </a:spcAft>
              <a:defRPr/>
            </a:lvl1pPr>
          </a:lstStyle>
          <a:p>
            <a:pPr>
              <a:buClrTx/>
              <a:buFontTx/>
              <a:buNone/>
            </a:pPr>
            <a:endParaRPr lang="zh-CN" altLang="en-US" sz="1900" b="0" dirty="0">
              <a:solidFill>
                <a:prstClr val="black">
                  <a:tint val="75000"/>
                </a:prstClr>
              </a:solidFill>
              <a:latin typeface="FrutigerNext LT Medium"/>
              <a:ea typeface="华文细黑"/>
            </a:endParaRPr>
          </a:p>
        </p:txBody>
      </p:sp>
      <p:sp>
        <p:nvSpPr>
          <p:cNvPr id="6" name="灯片编号占位符 5"/>
          <p:cNvSpPr>
            <a:spLocks noGrp="1"/>
          </p:cNvSpPr>
          <p:nvPr>
            <p:ph type="sldNum" sz="quarter" idx="12"/>
          </p:nvPr>
        </p:nvSpPr>
        <p:spPr>
          <a:xfrm>
            <a:off x="8610600" y="6356365"/>
            <a:ext cx="2743200" cy="365125"/>
          </a:xfrm>
          <a:prstGeom prst="rect">
            <a:avLst/>
          </a:prstGeom>
        </p:spPr>
        <p:txBody>
          <a:bodyPr lIns="91435" tIns="45719" rIns="91435" bIns="45719"/>
          <a:lstStyle>
            <a:lvl1pPr defTabSz="914349" fontAlgn="auto">
              <a:spcBef>
                <a:spcPts val="0"/>
              </a:spcBef>
              <a:spcAft>
                <a:spcPts val="0"/>
              </a:spcAft>
              <a:defRPr/>
            </a:lvl1pPr>
          </a:lstStyle>
          <a:p>
            <a:pPr>
              <a:buClrTx/>
              <a:buFontTx/>
              <a:buNone/>
            </a:pPr>
            <a:fld id="{D6D3280A-8C31-462F-994D-270E4D99D17E}" type="slidenum">
              <a:rPr lang="zh-CN" altLang="en-US" sz="1900" b="0" smtClean="0">
                <a:solidFill>
                  <a:prstClr val="black">
                    <a:tint val="75000"/>
                  </a:prstClr>
                </a:solidFill>
                <a:latin typeface="FrutigerNext LT Medium"/>
                <a:ea typeface="华文细黑"/>
              </a:rPr>
              <a:pPr>
                <a:buClrTx/>
                <a:buFontTx/>
                <a:buNone/>
              </a:pPr>
              <a:t>‹#›</a:t>
            </a:fld>
            <a:endParaRPr lang="zh-CN" altLang="en-US" sz="1900" b="0" dirty="0">
              <a:solidFill>
                <a:prstClr val="black">
                  <a:tint val="75000"/>
                </a:prstClr>
              </a:solidFill>
              <a:latin typeface="FrutigerNext LT Medium"/>
              <a:ea typeface="华文细黑"/>
            </a:endParaRPr>
          </a:p>
        </p:txBody>
      </p:sp>
    </p:spTree>
    <p:extLst>
      <p:ext uri="{BB962C8B-B14F-4D97-AF65-F5344CB8AC3E}">
        <p14:creationId xmlns:p14="http://schemas.microsoft.com/office/powerpoint/2010/main" val="330827852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9" name="标题 8"/>
          <p:cNvSpPr>
            <a:spLocks noGrp="1"/>
          </p:cNvSpPr>
          <p:nvPr>
            <p:ph type="title"/>
          </p:nvPr>
        </p:nvSpPr>
        <p:spPr>
          <a:xfrm>
            <a:off x="786792" y="265158"/>
            <a:ext cx="10843402" cy="503473"/>
          </a:xfrm>
          <a:prstGeom prst="rect">
            <a:avLst/>
          </a:prstGeom>
        </p:spPr>
        <p:txBody>
          <a:bodyPr wrap="square" lIns="71982" tIns="35990" rIns="71982" bIns="35990" anchor="ctr">
            <a:spAutoFit/>
          </a:bodyPr>
          <a:lstStyle>
            <a:lvl1pPr>
              <a:defRPr sz="2800">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en-US" dirty="0"/>
          </a:p>
        </p:txBody>
      </p:sp>
      <p:sp>
        <p:nvSpPr>
          <p:cNvPr id="11" name="文本占位符 10"/>
          <p:cNvSpPr>
            <a:spLocks noGrp="1"/>
          </p:cNvSpPr>
          <p:nvPr>
            <p:ph type="body" sz="quarter" idx="10"/>
          </p:nvPr>
        </p:nvSpPr>
        <p:spPr>
          <a:xfrm>
            <a:off x="787427" y="1166211"/>
            <a:ext cx="10842746" cy="1000136"/>
          </a:xfrm>
          <a:prstGeom prst="rect">
            <a:avLst/>
          </a:prstGeom>
        </p:spPr>
        <p:txBody>
          <a:bodyPr wrap="square">
            <a:spAutoFit/>
          </a:bodyPr>
          <a:lstStyle>
            <a:lvl1pPr marL="342760" indent="-342760">
              <a:lnSpc>
                <a:spcPct val="140000"/>
              </a:lnSpc>
              <a:buClrTx/>
              <a:buFont typeface="Wingdings" panose="05000000000000000000" pitchFamily="2" charset="2"/>
              <a:buChar char=""/>
              <a:defRPr sz="1600"/>
            </a:lvl1pPr>
            <a:lvl2pPr marL="742647" indent="-285629">
              <a:lnSpc>
                <a:spcPct val="140000"/>
              </a:lnSpc>
              <a:buSzPct val="60000"/>
              <a:buFont typeface="Wingdings" panose="05000000000000000000" pitchFamily="2" charset="2"/>
              <a:buChar char="n"/>
              <a:defRPr sz="1300"/>
            </a:lvl2pPr>
            <a:lvl3pPr marL="1142533" indent="-228503">
              <a:lnSpc>
                <a:spcPct val="140000"/>
              </a:lnSpc>
              <a:buFont typeface="微软雅黑" panose="020B0503020204020204" pitchFamily="34" charset="-122"/>
              <a:buChar char="ￚ"/>
              <a:defRPr sz="1300"/>
            </a:lvl3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2338554979"/>
      </p:ext>
    </p:extLst>
  </p:cSld>
  <p:clrMapOvr>
    <a:masterClrMapping/>
  </p:clrMapOvr>
  <p:transition/>
  <p:timing>
    <p:tnLst>
      <p:par>
        <p:cTn id="1" dur="indefinite" restart="never" nodeType="tmRoot"/>
      </p:par>
    </p:tnLst>
  </p:timing>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2" name="标题 1"/>
          <p:cNvSpPr>
            <a:spLocks noGrp="1"/>
          </p:cNvSpPr>
          <p:nvPr>
            <p:ph type="title"/>
          </p:nvPr>
        </p:nvSpPr>
        <p:spPr>
          <a:xfrm>
            <a:off x="850171" y="310876"/>
            <a:ext cx="11341829" cy="539751"/>
          </a:xfrm>
        </p:spPr>
        <p:txBody>
          <a:bodyPr/>
          <a:lstStyle/>
          <a:p>
            <a:r>
              <a:rPr lang="zh-CN" altLang="en-US" smtClean="0"/>
              <a:t>单击此处编辑母版标题样式</a:t>
            </a:r>
            <a:endParaRPr lang="zh-CN" altLang="en-US"/>
          </a:p>
        </p:txBody>
      </p:sp>
      <p:sp>
        <p:nvSpPr>
          <p:cNvPr id="3" name="日期占位符 2"/>
          <p:cNvSpPr txBox="1">
            <a:spLocks/>
          </p:cNvSpPr>
          <p:nvPr userDrawn="1"/>
        </p:nvSpPr>
        <p:spPr>
          <a:xfrm>
            <a:off x="8501623" y="6322304"/>
            <a:ext cx="1057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1pPr>
            <a:lvl2pPr marL="742950" indent="-28575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2pPr>
            <a:lvl3pPr marL="1143000" indent="-22860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3pPr>
            <a:lvl4pPr marL="1600200" indent="-22860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4pPr>
            <a:lvl5pPr marL="2057400" indent="-228600" algn="l" rtl="0" fontAlgn="base">
              <a:spcBef>
                <a:spcPct val="0"/>
              </a:spcBef>
              <a:spcAft>
                <a:spcPct val="0"/>
              </a:spcAft>
              <a:buClr>
                <a:srgbClr val="CC9900"/>
              </a:buClr>
              <a:buFont typeface="Wingdings" pitchFamily="2" charset="2"/>
              <a:buChar char="n"/>
              <a:defRPr sz="1400" b="1" kern="1200">
                <a:solidFill>
                  <a:schemeClr val="bg1"/>
                </a:solidFill>
                <a:latin typeface="FrutigerNext LT Regular" panose="020B0803040504020204" pitchFamily="34" charset="0"/>
                <a:ea typeface="MS PGothic" panose="020B0600070205080204" pitchFamily="34" charset="-128"/>
                <a:cs typeface="+mn-cs"/>
              </a:defRPr>
            </a:lvl5pPr>
            <a:lvl6pPr marL="25146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6pPr>
            <a:lvl7pPr marL="29718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7pPr>
            <a:lvl8pPr marL="34290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8pPr>
            <a:lvl9pPr marL="3886200" indent="-228600" algn="l" defTabSz="912847" rtl="0" eaLnBrk="0" fontAlgn="base" latinLnBrk="0" hangingPunct="0">
              <a:spcBef>
                <a:spcPct val="0"/>
              </a:spcBef>
              <a:spcAft>
                <a:spcPct val="0"/>
              </a:spcAft>
              <a:defRPr sz="1400" b="1" kern="1200">
                <a:solidFill>
                  <a:schemeClr val="bg1"/>
                </a:solidFill>
                <a:latin typeface="FrutigerNext LT Regular" panose="020B0803040504020204" pitchFamily="34" charset="0"/>
                <a:ea typeface="MS PGothic" panose="020B0600070205080204" pitchFamily="34" charset="-128"/>
                <a:cs typeface="+mn-cs"/>
              </a:defRPr>
            </a:lvl9pPr>
          </a:lstStyle>
          <a:p>
            <a:endParaRPr lang="de-DE" altLang="zh-CN" sz="1000" dirty="0" smtClean="0">
              <a:solidFill>
                <a:srgbClr val="000000"/>
              </a:solidFill>
              <a:latin typeface="FrutigerNext LT Medium" pitchFamily="34" charset="0"/>
            </a:endParaRPr>
          </a:p>
          <a:p>
            <a:pPr>
              <a:buFont typeface="Wingdings" pitchFamily="2" charset="2"/>
              <a:buNone/>
            </a:pPr>
            <a:r>
              <a:rPr lang="de-DE" altLang="zh-CN" sz="1000" dirty="0" smtClean="0">
                <a:solidFill>
                  <a:srgbClr val="000000"/>
                </a:solidFill>
                <a:latin typeface="FrutigerNext LT Medium" pitchFamily="34" charset="0"/>
              </a:rPr>
              <a:t>Page </a:t>
            </a:r>
            <a:fld id="{B9DD6728-92CD-473A-BFC4-6B928E90EE5C}" type="slidenum">
              <a:rPr lang="de-DE" altLang="zh-CN" sz="1000" smtClean="0">
                <a:solidFill>
                  <a:srgbClr val="000000"/>
                </a:solidFill>
                <a:latin typeface="FrutigerNext LT Medium" pitchFamily="34" charset="0"/>
              </a:rPr>
              <a:pPr>
                <a:buFont typeface="Wingdings" pitchFamily="2" charset="2"/>
                <a:buNone/>
              </a:pPr>
              <a:t>‹#›</a:t>
            </a:fld>
            <a:endParaRPr lang="en-GB" altLang="zh-CN" sz="1000" dirty="0">
              <a:solidFill>
                <a:srgbClr val="000000"/>
              </a:solidFill>
              <a:latin typeface="FrutigerNext LT Medium" pitchFamily="34" charset="0"/>
            </a:endParaRPr>
          </a:p>
        </p:txBody>
      </p:sp>
    </p:spTree>
    <p:extLst>
      <p:ext uri="{BB962C8B-B14F-4D97-AF65-F5344CB8AC3E}">
        <p14:creationId xmlns:p14="http://schemas.microsoft.com/office/powerpoint/2010/main" val="3891225327"/>
      </p:ext>
    </p:extLst>
  </p:cSld>
  <p:clrMapOvr>
    <a:masterClrMapping/>
  </p:clrMapOvr>
  <p:timing>
    <p:tnLst>
      <p:par>
        <p:cTn id="1" dur="indefinite" restart="never" nodeType="tmRoot"/>
      </p:par>
    </p:tnLst>
  </p:timing>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119020"/>
      </p:ext>
    </p:extLst>
  </p:cSld>
  <p:clrMapOvr>
    <a:masterClrMapping/>
  </p:clrMapOvr>
  <p:transition>
    <p:cut/>
  </p:transition>
  <p:timing>
    <p:tnLst>
      <p:par>
        <p:cTn id="1" dur="indefinite" restart="never" nodeType="tmRoot"/>
      </p:par>
    </p:tnLst>
  </p:timing>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240316992"/>
      </p:ext>
    </p:extLst>
  </p:cSld>
  <p:clrMapOvr>
    <a:masterClrMapping/>
  </p:clrMapOvr>
  <p:timing>
    <p:tnLst>
      <p:par>
        <p:cT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9" name="标题 8"/>
          <p:cNvSpPr>
            <a:spLocks noGrp="1"/>
          </p:cNvSpPr>
          <p:nvPr>
            <p:ph type="title"/>
          </p:nvPr>
        </p:nvSpPr>
        <p:spPr>
          <a:xfrm>
            <a:off x="786792" y="265158"/>
            <a:ext cx="10843402" cy="503473"/>
          </a:xfrm>
          <a:prstGeom prst="rect">
            <a:avLst/>
          </a:prstGeom>
        </p:spPr>
        <p:txBody>
          <a:bodyPr wrap="square" lIns="71952" tIns="35975" rIns="71952" bIns="35975" anchor="ctr">
            <a:spAutoFit/>
          </a:bodyPr>
          <a:lstStyle>
            <a:lvl1pPr>
              <a:defRPr sz="2800">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en-US" dirty="0"/>
          </a:p>
        </p:txBody>
      </p:sp>
      <p:sp>
        <p:nvSpPr>
          <p:cNvPr id="11" name="文本占位符 10"/>
          <p:cNvSpPr>
            <a:spLocks noGrp="1"/>
          </p:cNvSpPr>
          <p:nvPr>
            <p:ph type="body" sz="quarter" idx="10"/>
          </p:nvPr>
        </p:nvSpPr>
        <p:spPr>
          <a:xfrm>
            <a:off x="787427" y="1166213"/>
            <a:ext cx="10842746" cy="1093603"/>
          </a:xfrm>
          <a:prstGeom prst="rect">
            <a:avLst/>
          </a:prstGeom>
        </p:spPr>
        <p:txBody>
          <a:bodyPr wrap="square" lIns="91371" tIns="45680" rIns="91371" bIns="45680">
            <a:spAutoFit/>
          </a:bodyPr>
          <a:lstStyle>
            <a:lvl1pPr marL="342599" indent="-342599">
              <a:lnSpc>
                <a:spcPct val="140000"/>
              </a:lnSpc>
              <a:buClrTx/>
              <a:buFont typeface="Wingdings" panose="05000000000000000000" pitchFamily="2" charset="2"/>
              <a:buChar char=""/>
              <a:defRPr sz="1600"/>
            </a:lvl1pPr>
            <a:lvl2pPr marL="742293" indent="-285489">
              <a:lnSpc>
                <a:spcPct val="140000"/>
              </a:lnSpc>
              <a:buSzPct val="60000"/>
              <a:buFont typeface="Wingdings" panose="05000000000000000000" pitchFamily="2" charset="2"/>
              <a:buChar char="n"/>
              <a:defRPr sz="1300"/>
            </a:lvl2pPr>
            <a:lvl3pPr marL="1141991" indent="-228391">
              <a:lnSpc>
                <a:spcPct val="140000"/>
              </a:lnSpc>
              <a:buFont typeface="微软雅黑" panose="020B0503020204020204" pitchFamily="34" charset="-122"/>
              <a:buChar char="ￚ"/>
              <a:defRPr sz="1300"/>
            </a:lvl3p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2338554979"/>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581031" y="240457"/>
            <a:ext cx="10907897" cy="1080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dirty="0">
                <a:latin typeface="+mj-lt"/>
                <a:ea typeface="黑体" pitchFamily="49" charset="-122"/>
              </a:defRPr>
            </a:lvl1pPr>
          </a:lstStyle>
          <a:p>
            <a:pPr lvl="0"/>
            <a:r>
              <a:rPr lang="zh-CN" altLang="en-US" dirty="0" smtClean="0"/>
              <a:t>单击此处编辑母版标题样式</a:t>
            </a:r>
            <a:endParaRPr lang="zh-CN" altLang="en-US" dirty="0"/>
          </a:p>
        </p:txBody>
      </p:sp>
    </p:spTree>
    <p:extLst>
      <p:ext uri="{BB962C8B-B14F-4D97-AF65-F5344CB8AC3E}">
        <p14:creationId xmlns:p14="http://schemas.microsoft.com/office/powerpoint/2010/main" val="366372177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168"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0999" y="1410874"/>
            <a:ext cx="10454898" cy="759668"/>
          </a:xfrm>
          <a:prstGeom prst="rect">
            <a:avLst/>
          </a:prstGeom>
          <a:noFill/>
          <a:ln w="9525" algn="ctr">
            <a:noFill/>
            <a:miter lim="800000"/>
            <a:headEnd/>
            <a:tailEnd/>
          </a:ln>
          <a:effectLst/>
        </p:spPr>
        <p:txBody>
          <a:bodyPr vert="horz" wrap="square" lIns="91359" tIns="45672" rIns="91359" bIns="45672" numCol="1" anchor="ctr" anchorCtr="0" compatLnSpc="1">
            <a:prstTxWarp prst="textNoShape">
              <a:avLst/>
            </a:prstTxWarp>
          </a:bodyPr>
          <a:lstStyle>
            <a:lvl1pPr marL="0" indent="0">
              <a:buFont typeface="Arial" pitchFamily="34" charset="0"/>
              <a:buNone/>
              <a:defRPr lang="zh-CN" altLang="en-US" sz="4800" b="0" dirty="0">
                <a:solidFill>
                  <a:srgbClr val="E50011"/>
                </a:solidFill>
                <a:latin typeface="Neo Tech Alt Medium" panose="020B0603020202020204" pitchFamily="34" charset="0"/>
                <a:ea typeface="黑体" pitchFamily="49" charset="-122"/>
              </a:defRPr>
            </a:lvl1pPr>
          </a:lstStyle>
          <a:p>
            <a:pPr lvl="0"/>
            <a:r>
              <a:rPr lang="en-US" altLang="zh-CN" dirty="0" smtClean="0"/>
              <a:t>HEADLINE TEXT TO BE PLACED</a:t>
            </a:r>
            <a:endParaRPr lang="zh-CN" altLang="en-US" dirty="0"/>
          </a:p>
        </p:txBody>
      </p:sp>
    </p:spTree>
    <p:extLst>
      <p:ext uri="{BB962C8B-B14F-4D97-AF65-F5344CB8AC3E}">
        <p14:creationId xmlns:p14="http://schemas.microsoft.com/office/powerpoint/2010/main" val="2717304219"/>
      </p:ext>
    </p:extLst>
  </p:cSld>
  <p:clrMapOvr>
    <a:masterClrMapping/>
  </p:clrMapOvr>
  <p:transition/>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正文页">
    <p:spTree>
      <p:nvGrpSpPr>
        <p:cNvPr id="1" name=""/>
        <p:cNvGrpSpPr/>
        <p:nvPr/>
      </p:nvGrpSpPr>
      <p:grpSpPr>
        <a:xfrm>
          <a:off x="0" y="0"/>
          <a:ext cx="0" cy="0"/>
          <a:chOff x="0" y="0"/>
          <a:chExt cx="0" cy="0"/>
        </a:xfrm>
      </p:grpSpPr>
      <p:sp>
        <p:nvSpPr>
          <p:cNvPr id="5" name="Rectangle 13"/>
          <p:cNvSpPr>
            <a:spLocks noGrp="1" noChangeArrowheads="1"/>
          </p:cNvSpPr>
          <p:nvPr>
            <p:ph type="title"/>
          </p:nvPr>
        </p:nvSpPr>
        <p:spPr bwMode="auto">
          <a:xfrm>
            <a:off x="313264" y="218188"/>
            <a:ext cx="11456596" cy="5116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79091" tIns="39998" rIns="79998" bIns="39998" numCol="1" anchor="ctr" anchorCtr="0" compatLnSpc="1">
            <a:prstTxWarp prst="textNoShape">
              <a:avLst/>
            </a:prstTxWarp>
            <a:spAutoFit/>
          </a:bodyPr>
          <a:lstStyle>
            <a:lvl1pPr>
              <a:defRPr sz="2800">
                <a:solidFill>
                  <a:schemeClr val="bg2"/>
                </a:solidFill>
                <a:latin typeface="+mn-ea"/>
                <a:ea typeface="+mn-ea"/>
              </a:defRPr>
            </a:lvl1pPr>
          </a:lstStyle>
          <a:p>
            <a:pPr lvl="0"/>
            <a:r>
              <a:rPr lang="zh-CN" altLang="en-US" smtClean="0"/>
              <a:t>单击此处编辑母版标题样式</a:t>
            </a:r>
            <a:endParaRPr lang="zh-CN" altLang="en-US" dirty="0" smtClean="0"/>
          </a:p>
        </p:txBody>
      </p:sp>
      <p:sp>
        <p:nvSpPr>
          <p:cNvPr id="4" name="文本占位符 3"/>
          <p:cNvSpPr>
            <a:spLocks noGrp="1"/>
          </p:cNvSpPr>
          <p:nvPr>
            <p:ph type="body" sz="quarter" idx="10"/>
          </p:nvPr>
        </p:nvSpPr>
        <p:spPr>
          <a:xfrm>
            <a:off x="313264" y="1089295"/>
            <a:ext cx="11456596" cy="830903"/>
          </a:xfrm>
          <a:prstGeom prst="rect">
            <a:avLst/>
          </a:prstGeom>
        </p:spPr>
        <p:txBody>
          <a:bodyPr lIns="91318" tIns="45644" rIns="91318" bIns="45644">
            <a:spAutoFit/>
          </a:bodyPr>
          <a:lstStyle>
            <a:lvl1pPr marL="272683" indent="-272683">
              <a:buClrTx/>
              <a:buSzPct val="100000"/>
              <a:buFont typeface="Wingdings" pitchFamily="2" charset="2"/>
              <a:buChar char="n"/>
              <a:defRPr sz="1600" b="0">
                <a:solidFill>
                  <a:schemeClr val="tx1"/>
                </a:solidFill>
                <a:latin typeface="+mn-ea"/>
                <a:ea typeface="+mn-ea"/>
              </a:defRPr>
            </a:lvl1pPr>
            <a:lvl2pPr marL="535847" indent="-263173">
              <a:buFont typeface="Wingdings" pitchFamily="2" charset="2"/>
              <a:buChar char="n"/>
              <a:defRPr sz="1300">
                <a:solidFill>
                  <a:schemeClr val="tx1"/>
                </a:solidFill>
                <a:latin typeface="+mn-ea"/>
                <a:ea typeface="+mn-ea"/>
              </a:defRPr>
            </a:lvl2pPr>
            <a:lvl3pPr marL="808530" indent="-272683">
              <a:buSzPct val="100000"/>
              <a:buFont typeface="微软雅黑" pitchFamily="34" charset="-122"/>
              <a:buChar char="‐"/>
              <a:defRPr sz="1300">
                <a:solidFill>
                  <a:schemeClr val="tx1"/>
                </a:solidFill>
                <a:latin typeface="+mn-ea"/>
                <a:ea typeface="+mn-ea"/>
              </a:defRPr>
            </a:lvl3pPr>
            <a:lvl4pPr marL="1071697" indent="-263173">
              <a:buSzPct val="80000"/>
              <a:buFont typeface="微软雅黑" pitchFamily="34" charset="-122"/>
              <a:buChar char="〜"/>
              <a:defRPr lang="zh-CN" altLang="en-US" sz="1300" dirty="0" smtClean="0">
                <a:solidFill>
                  <a:schemeClr val="tx1"/>
                </a:solidFill>
                <a:latin typeface="+mn-ea"/>
                <a:ea typeface="+mn-ea"/>
                <a:cs typeface="+mn-cs"/>
              </a:defRPr>
            </a:lvl4pPr>
            <a:lvl5pPr>
              <a:defRPr>
                <a:latin typeface="+mn-ea"/>
                <a:ea typeface="+mn-ea"/>
              </a:defRPr>
            </a:lvl5pPr>
          </a:lstStyle>
          <a:p>
            <a:pPr lvl="0"/>
            <a:r>
              <a:rPr lang="zh-CN" altLang="en-US" smtClean="0"/>
              <a:t>单击此处编辑母版文本样式</a:t>
            </a:r>
          </a:p>
          <a:p>
            <a:pPr lvl="1"/>
            <a:r>
              <a:rPr lang="zh-CN" altLang="en-US" smtClean="0"/>
              <a:t>第二级</a:t>
            </a:r>
          </a:p>
          <a:p>
            <a:pPr lvl="2"/>
            <a:r>
              <a:rPr lang="zh-CN" altLang="en-US" smtClean="0"/>
              <a:t>第三级</a:t>
            </a:r>
          </a:p>
        </p:txBody>
      </p:sp>
    </p:spTree>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136223"/>
      </p:ext>
    </p:extLst>
  </p:cSld>
  <p:clrMapOvr>
    <a:masterClrMapping/>
  </p:clrMapOvr>
  <p:transition advClick="0" advTm="8000"/>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pic>
        <p:nvPicPr>
          <p:cNvPr id="3" name="Picture 2" descr="内页元素3-1"/>
          <p:cNvPicPr>
            <a:picLocks noChangeAspect="1" noChangeArrowheads="1"/>
          </p:cNvPicPr>
          <p:nvPr userDrawn="1"/>
        </p:nvPicPr>
        <p:blipFill>
          <a:blip r:embed="rId2" cstate="email"/>
          <a:srcRect/>
          <a:stretch>
            <a:fillRect/>
          </a:stretch>
        </p:blipFill>
        <p:spPr bwMode="auto">
          <a:xfrm>
            <a:off x="0" y="148"/>
            <a:ext cx="12190413" cy="6494463"/>
          </a:xfrm>
          <a:prstGeom prst="rect">
            <a:avLst/>
          </a:prstGeom>
          <a:noFill/>
          <a:ln w="9525">
            <a:noFill/>
            <a:miter lim="800000"/>
            <a:headEnd/>
            <a:tailEnd/>
          </a:ln>
        </p:spPr>
      </p:pic>
      <p:sp>
        <p:nvSpPr>
          <p:cNvPr id="4" name="Rectangle 3"/>
          <p:cNvSpPr>
            <a:spLocks noChangeArrowheads="1"/>
          </p:cNvSpPr>
          <p:nvPr userDrawn="1"/>
        </p:nvSpPr>
        <p:spPr bwMode="auto">
          <a:xfrm>
            <a:off x="12" y="3"/>
            <a:ext cx="12192000" cy="6859588"/>
          </a:xfrm>
          <a:prstGeom prst="rect">
            <a:avLst/>
          </a:prstGeom>
          <a:solidFill>
            <a:srgbClr val="DDDDDD"/>
          </a:solidFill>
          <a:ln w="9525">
            <a:noFill/>
            <a:miter lim="800000"/>
            <a:headEnd/>
            <a:tailEnd/>
          </a:ln>
        </p:spPr>
        <p:txBody>
          <a:bodyPr wrap="none" lIns="121755" tIns="60881" rIns="121755" bIns="60881" anchor="ctr"/>
          <a:lstStyle/>
          <a:p>
            <a:pPr algn="ctr" defTabSz="913437">
              <a:defRPr/>
            </a:pPr>
            <a:endParaRPr lang="en-US" sz="1700" dirty="0">
              <a:solidFill>
                <a:srgbClr val="000000"/>
              </a:solidFill>
              <a:latin typeface="微软雅黑"/>
              <a:ea typeface="微软雅黑"/>
              <a:cs typeface="Arial" pitchFamily="34" charset="0"/>
            </a:endParaRPr>
          </a:p>
        </p:txBody>
      </p:sp>
      <p:pic>
        <p:nvPicPr>
          <p:cNvPr id="5" name="Picture 4" descr="目录元素"/>
          <p:cNvPicPr>
            <a:picLocks noChangeAspect="1" noChangeArrowheads="1"/>
          </p:cNvPicPr>
          <p:nvPr userDrawn="1"/>
        </p:nvPicPr>
        <p:blipFill>
          <a:blip r:embed="rId3" cstate="email"/>
          <a:srcRect/>
          <a:stretch>
            <a:fillRect/>
          </a:stretch>
        </p:blipFill>
        <p:spPr bwMode="auto">
          <a:xfrm>
            <a:off x="2" y="7990"/>
            <a:ext cx="6521340" cy="6851652"/>
          </a:xfrm>
          <a:prstGeom prst="rect">
            <a:avLst/>
          </a:prstGeom>
          <a:noFill/>
          <a:ln w="9525">
            <a:noFill/>
            <a:miter lim="800000"/>
            <a:headEnd/>
            <a:tailEnd/>
          </a:ln>
        </p:spPr>
      </p:pic>
      <p:sp>
        <p:nvSpPr>
          <p:cNvPr id="10" name="标题 1"/>
          <p:cNvSpPr txBox="1">
            <a:spLocks/>
          </p:cNvSpPr>
          <p:nvPr userDrawn="1"/>
        </p:nvSpPr>
        <p:spPr>
          <a:xfrm>
            <a:off x="1103043" y="274773"/>
            <a:ext cx="10308344" cy="812995"/>
          </a:xfrm>
          <a:prstGeom prst="rect">
            <a:avLst/>
          </a:prstGeom>
        </p:spPr>
        <p:txBody>
          <a:bodyPr lIns="91283" tIns="45632" rIns="91283" bIns="45632"/>
          <a:lstStyle/>
          <a:p>
            <a:pPr defTabSz="912861" eaLnBrk="0" hangingPunct="0">
              <a:buClrTx/>
              <a:buFontTx/>
              <a:buNone/>
              <a:defRPr/>
            </a:pPr>
            <a:r>
              <a:rPr lang="zh-CN" altLang="en-US" sz="4000" kern="0" dirty="0" smtClean="0">
                <a:solidFill>
                  <a:srgbClr val="990000"/>
                </a:solidFill>
                <a:latin typeface="微软雅黑"/>
                <a:ea typeface="微软雅黑"/>
                <a:cs typeface="Arial" pitchFamily="34" charset="0"/>
              </a:rPr>
              <a:t>提纲</a:t>
            </a:r>
            <a:endParaRPr lang="zh-CN" altLang="en-US" sz="4000" kern="0" dirty="0">
              <a:solidFill>
                <a:srgbClr val="990000"/>
              </a:solidFill>
              <a:latin typeface="微软雅黑"/>
              <a:ea typeface="微软雅黑"/>
              <a:cs typeface="Arial" pitchFamily="34" charset="0"/>
            </a:endParaRPr>
          </a:p>
        </p:txBody>
      </p:sp>
      <p:sp>
        <p:nvSpPr>
          <p:cNvPr id="12" name="文本占位符 11"/>
          <p:cNvSpPr>
            <a:spLocks noGrp="1"/>
          </p:cNvSpPr>
          <p:nvPr>
            <p:ph type="body" sz="quarter" idx="10" hasCustomPrompt="1"/>
          </p:nvPr>
        </p:nvSpPr>
        <p:spPr>
          <a:xfrm>
            <a:off x="2285143" y="1292511"/>
            <a:ext cx="8279148" cy="4633673"/>
          </a:xfrm>
          <a:prstGeom prst="rect">
            <a:avLst/>
          </a:prstGeom>
        </p:spPr>
        <p:txBody>
          <a:bodyPr lIns="91371" tIns="45680" rIns="91371" bIns="45680"/>
          <a:lstStyle>
            <a:lvl1pPr>
              <a:buClrTx/>
              <a:buSzPct val="100000"/>
              <a:buFont typeface="Wingdings" pitchFamily="2" charset="2"/>
              <a:buChar char="n"/>
              <a:defRPr sz="2800">
                <a:solidFill>
                  <a:schemeClr val="tx1"/>
                </a:solidFill>
                <a:latin typeface="+mn-ea"/>
                <a:ea typeface="+mn-ea"/>
              </a:defRPr>
            </a:lvl1pPr>
          </a:lstStyle>
          <a:p>
            <a:pPr lvl="0"/>
            <a:r>
              <a:rPr lang="en-US" altLang="zh-CN" dirty="0" smtClean="0"/>
              <a:t>XXXX</a:t>
            </a:r>
          </a:p>
          <a:p>
            <a:pPr lvl="0"/>
            <a:r>
              <a:rPr lang="en-US" altLang="zh-CN" dirty="0" smtClean="0"/>
              <a:t>XXXX</a:t>
            </a:r>
          </a:p>
          <a:p>
            <a:pPr lvl="0"/>
            <a:r>
              <a:rPr lang="en-US" altLang="zh-CN" dirty="0" smtClean="0"/>
              <a:t>XXXX</a:t>
            </a:r>
          </a:p>
          <a:p>
            <a:pPr lvl="0"/>
            <a:r>
              <a:rPr lang="en-US" altLang="zh-CN" dirty="0" smtClean="0"/>
              <a:t>XXXX</a:t>
            </a:r>
          </a:p>
        </p:txBody>
      </p:sp>
    </p:spTree>
    <p:extLst>
      <p:ext uri="{BB962C8B-B14F-4D97-AF65-F5344CB8AC3E}">
        <p14:creationId xmlns:p14="http://schemas.microsoft.com/office/powerpoint/2010/main" val="817740104"/>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2" y="873128"/>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23" y="5567367"/>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12" y="6205539"/>
            <a:ext cx="2989043"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6" y="4094165"/>
            <a:ext cx="1466138"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81" y="6205541"/>
            <a:ext cx="1707607" cy="288639"/>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58" y="303216"/>
            <a:ext cx="2345436" cy="319417"/>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4" y="1323976"/>
            <a:ext cx="2623455" cy="4105125"/>
          </a:xfrm>
          <a:prstGeom prst="rect">
            <a:avLst/>
          </a:prstGeom>
          <a:noFill/>
          <a:ln w="9525" algn="ctr">
            <a:noFill/>
            <a:miter lim="800000"/>
            <a:headEnd/>
            <a:tailEnd/>
          </a:ln>
          <a:effectLst/>
        </p:spPr>
        <p:txBody>
          <a:bodyPr lIns="87787" tIns="43892" rIns="87787" bIns="43892">
            <a:spAutoFit/>
          </a:bodyPr>
          <a:lstStyle/>
          <a:p>
            <a:pPr algn="r" defTabSz="877615"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615"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615"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615"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615"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0"/>
            <a:ext cx="7072058" cy="1666489"/>
          </a:xfrm>
        </p:spPr>
        <p:txBody>
          <a:bodyPr lIns="87787" tIns="43892" rIns="87787" bIns="4389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79" y="3182206"/>
            <a:ext cx="7073645" cy="864987"/>
          </a:xfrm>
        </p:spPr>
        <p:txBody>
          <a:bodyPr lIns="87787" tIns="43892" rIns="87787" bIns="4389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0"/>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42812" y="0"/>
            <a:ext cx="11563513" cy="1143000"/>
          </a:xfrm>
        </p:spPr>
        <p:txBody>
          <a:bodyPr/>
          <a:lstStyle>
            <a:lvl1pPr algn="l">
              <a:defRPr sz="3200" b="1">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342812" y="1157288"/>
            <a:ext cx="11563513" cy="5094221"/>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212" userDrawn="1">
          <p15:clr>
            <a:srgbClr val="FBAE40"/>
          </p15:clr>
        </p15:guide>
        <p15:guide id="3" pos="7513" userDrawn="1">
          <p15:clr>
            <a:srgbClr val="FBAE40"/>
          </p15:clr>
        </p15:guide>
      </p15:sldGuideLst>
    </p:ext>
  </p:extLst>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42812" y="0"/>
            <a:ext cx="11563513" cy="1143000"/>
          </a:xfrm>
        </p:spPr>
        <p:txBody>
          <a:bodyPr/>
          <a:lstStyle>
            <a:lvl1pPr>
              <a:defRPr sz="3200">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Tree>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1" y="873131"/>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314" y="5567569"/>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400" y="6205540"/>
            <a:ext cx="2989043"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6" y="4094166"/>
            <a:ext cx="1466138"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2113" y="6205742"/>
            <a:ext cx="1707607" cy="288639"/>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677" y="303224"/>
            <a:ext cx="2345436" cy="319417"/>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2" y="1323981"/>
            <a:ext cx="2623455" cy="4105125"/>
          </a:xfrm>
          <a:prstGeom prst="rect">
            <a:avLst/>
          </a:prstGeom>
          <a:noFill/>
          <a:ln w="9525" algn="ctr">
            <a:noFill/>
            <a:miter lim="800000"/>
            <a:headEnd/>
            <a:tailEnd/>
          </a:ln>
          <a:effectLst/>
        </p:spPr>
        <p:txBody>
          <a:bodyPr lIns="87787" tIns="43892" rIns="87787" bIns="43892">
            <a:spAutoFit/>
          </a:bodyPr>
          <a:lstStyle/>
          <a:p>
            <a:pPr algn="r" defTabSz="877615"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615"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615"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615"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615"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4"/>
            <a:ext cx="7072058" cy="1666489"/>
          </a:xfrm>
        </p:spPr>
        <p:txBody>
          <a:bodyPr lIns="87787" tIns="43892" rIns="87787" bIns="4389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614" y="3182210"/>
            <a:ext cx="7073645" cy="864987"/>
          </a:xfrm>
        </p:spPr>
        <p:txBody>
          <a:bodyPr lIns="87787" tIns="43892" rIns="87787" bIns="4389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6"/>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3300" b="0">
                <a:latin typeface="Corbel" pitchFamily="34" charset="0"/>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ustDataLst>
      <p:tags r:id="rId1"/>
    </p:custData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491" y="4407470"/>
            <a:ext cx="10363676" cy="136176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491" y="2906044"/>
            <a:ext cx="10363676" cy="1501427"/>
          </a:xfrm>
        </p:spPr>
        <p:txBody>
          <a:bodyPr anchor="b"/>
          <a:lstStyle>
            <a:lvl1pPr marL="0" indent="0">
              <a:buNone/>
              <a:defRPr sz="2000"/>
            </a:lvl1pPr>
            <a:lvl2pPr marL="457058" indent="0">
              <a:buNone/>
              <a:defRPr sz="1700"/>
            </a:lvl2pPr>
            <a:lvl3pPr marL="914117" indent="0">
              <a:buNone/>
              <a:defRPr sz="1500"/>
            </a:lvl3pPr>
            <a:lvl4pPr marL="1371174" indent="0">
              <a:buNone/>
              <a:defRPr sz="1300"/>
            </a:lvl4pPr>
            <a:lvl5pPr marL="1828231" indent="0">
              <a:buNone/>
              <a:defRPr sz="1300"/>
            </a:lvl5pPr>
            <a:lvl6pPr marL="2285290" indent="0">
              <a:buNone/>
              <a:defRPr sz="1300"/>
            </a:lvl6pPr>
            <a:lvl7pPr marL="2742347" indent="0">
              <a:buNone/>
              <a:defRPr sz="1300"/>
            </a:lvl7pPr>
            <a:lvl8pPr marL="3199405" indent="0">
              <a:buNone/>
              <a:defRPr sz="1300"/>
            </a:lvl8pPr>
            <a:lvl9pPr marL="3656462" indent="0">
              <a:buNone/>
              <a:defRPr sz="1300"/>
            </a:lvl9pPr>
          </a:lstStyle>
          <a:p>
            <a:pPr lvl="0"/>
            <a:r>
              <a:rPr lang="zh-CN" altLang="en-US" smtClean="0"/>
              <a:t>单击此处编辑母版文本样式</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52" y="274583"/>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66" y="1534758"/>
            <a:ext cx="5386572" cy="639615"/>
          </a:xfr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466" y="2174373"/>
            <a:ext cx="5386572"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4758"/>
            <a:ext cx="5389746" cy="639615"/>
          </a:xfr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373"/>
            <a:ext cx="5389746"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195"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83" y="274589"/>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568" y="1534763"/>
            <a:ext cx="5386572" cy="639615"/>
          </a:xfr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568" y="2174374"/>
            <a:ext cx="5386572"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4763"/>
            <a:ext cx="5389746" cy="639615"/>
          </a:xfr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374"/>
            <a:ext cx="5389746"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Tree>
    <p:custDataLst>
      <p:tags r:id="rId1"/>
    </p:custData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blank" preserve="1">
  <p:cSld name="SP-1">
    <p:spTree>
      <p:nvGrpSpPr>
        <p:cNvPr id="1" name=""/>
        <p:cNvGrpSpPr/>
        <p:nvPr/>
      </p:nvGrpSpPr>
      <p:grpSpPr>
        <a:xfrm>
          <a:off x="0" y="0"/>
          <a:ext cx="0" cy="0"/>
          <a:chOff x="0" y="0"/>
          <a:chExt cx="0" cy="0"/>
        </a:xfrm>
      </p:grpSpPr>
    </p:spTree>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2999"/>
            <a:ext cx="4010568" cy="116178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58" y="272993"/>
            <a:ext cx="6816537" cy="585334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4769"/>
            <a:ext cx="4010568" cy="4691564"/>
          </a:xfr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87" y="4801281"/>
            <a:ext cx="7314883" cy="5666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87" y="612635"/>
            <a:ext cx="7314883" cy="4115435"/>
          </a:xfrm>
        </p:spPr>
        <p:txBody>
          <a:bodyPr/>
          <a:lstStyle>
            <a:lvl1pPr marL="0" indent="0">
              <a:buNone/>
              <a:defRPr sz="3200"/>
            </a:lvl1pPr>
            <a:lvl2pPr marL="457058" indent="0">
              <a:buNone/>
              <a:defRPr sz="2900"/>
            </a:lvl2pPr>
            <a:lvl3pPr marL="914117" indent="0">
              <a:buNone/>
              <a:defRPr sz="2400"/>
            </a:lvl3pPr>
            <a:lvl4pPr marL="1371174" indent="0">
              <a:buNone/>
              <a:defRPr sz="2000"/>
            </a:lvl4pPr>
            <a:lvl5pPr marL="1828231" indent="0">
              <a:buNone/>
              <a:defRPr sz="2000"/>
            </a:lvl5pPr>
            <a:lvl6pPr marL="2285290" indent="0">
              <a:buNone/>
              <a:defRPr sz="2000"/>
            </a:lvl6pPr>
            <a:lvl7pPr marL="2742347" indent="0">
              <a:buNone/>
              <a:defRPr sz="2000"/>
            </a:lvl7pPr>
            <a:lvl8pPr marL="3199405" indent="0">
              <a:buNone/>
              <a:defRPr sz="2000"/>
            </a:lvl8pPr>
            <a:lvl9pPr marL="3656462" indent="0">
              <a:buNone/>
              <a:defRPr sz="2000"/>
            </a:lvl9pPr>
          </a:lstStyle>
          <a:p>
            <a:pPr lvl="0"/>
            <a:endParaRPr lang="zh-CN" altLang="en-US" noProof="0"/>
          </a:p>
        </p:txBody>
      </p:sp>
      <p:sp>
        <p:nvSpPr>
          <p:cNvPr id="4" name="文本占位符 3"/>
          <p:cNvSpPr>
            <a:spLocks noGrp="1"/>
          </p:cNvSpPr>
          <p:nvPr>
            <p:ph type="body" sz="half" idx="2"/>
          </p:nvPr>
        </p:nvSpPr>
        <p:spPr>
          <a:xfrm>
            <a:off x="2390187" y="5367888"/>
            <a:ext cx="7314883" cy="804677"/>
          </a:xfr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036" y="274579"/>
            <a:ext cx="2761531"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79"/>
            <a:ext cx="8132232" cy="58501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455" y="274589"/>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463" y="1599834"/>
            <a:ext cx="10973117" cy="4524915"/>
          </a:xfrm>
        </p:spPr>
        <p:txBody>
          <a:bodyPr/>
          <a:lstStyle/>
          <a:p>
            <a:pPr lvl="0"/>
            <a:endParaRPr lang="zh-CN" altLang="en-US" noProof="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Tree>
    <p:custDataLst>
      <p:tags r:id="rId1"/>
    </p:custData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3" y="369033"/>
            <a:ext cx="10176934" cy="745784"/>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534" y="1253906"/>
            <a:ext cx="10165683" cy="4909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8000">
    <p:fade thruBlk="1"/>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1968" y="361108"/>
            <a:ext cx="10327540" cy="503473"/>
          </a:xfrm>
          <a:noFill/>
          <a:ln>
            <a:noFill/>
          </a:ln>
          <a:effectLst/>
          <a:extLst/>
        </p:spPr>
        <p:txBody>
          <a:bodyPr lIns="36000" tIns="36000" rIns="36000" bIns="36000" anchor="t">
            <a:spAutoFit/>
          </a:bodyPr>
          <a:lstStyle>
            <a:lvl1pPr>
              <a:defRPr lang="zh-CN" altLang="en-US" sz="2799" b="0" kern="1200">
                <a:latin typeface="FrutigerNext LT Medium" pitchFamily="34" charset="0"/>
              </a:defRPr>
            </a:lvl1pPr>
          </a:lstStyle>
          <a:p>
            <a:pPr lvl="0"/>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520" y="6489905"/>
            <a:ext cx="2796447" cy="455613"/>
          </a:xfrm>
          <a:prstGeom prst="rect">
            <a:avLst/>
          </a:prstGeom>
        </p:spPr>
        <p:txBody>
          <a:bodyPr/>
          <a:lstStyle>
            <a:lvl1pPr fontAlgn="auto">
              <a:spcBef>
                <a:spcPts val="0"/>
              </a:spcBef>
              <a:spcAft>
                <a:spcPts val="0"/>
              </a:spcAft>
              <a:defRPr>
                <a:latin typeface="+mn-lt"/>
                <a:ea typeface="+mn-ea"/>
              </a:defRPr>
            </a:lvl1pPr>
          </a:lstStyle>
          <a:p>
            <a:pPr>
              <a:buClrTx/>
              <a:buFontTx/>
              <a:buNone/>
              <a:defRPr/>
            </a:pPr>
            <a:r>
              <a:rPr lang="de-DE" altLang="zh-CN" b="0">
                <a:solidFill>
                  <a:srgbClr val="000000"/>
                </a:solidFill>
              </a:rPr>
              <a:t>Page </a:t>
            </a:r>
            <a:fld id="{04DB5B59-9FCD-4A19-ABF2-A60B6481EC16}" type="slidenum">
              <a:rPr lang="de-DE" altLang="zh-CN" b="0">
                <a:solidFill>
                  <a:srgbClr val="000000"/>
                </a:solidFill>
              </a:rPr>
              <a:pPr>
                <a:buClrTx/>
                <a:buFontTx/>
                <a:buNone/>
                <a:defRPr/>
              </a:pPr>
              <a:t>‹#›</a:t>
            </a:fld>
            <a:endParaRPr lang="en-GB" altLang="zh-CN" b="0">
              <a:solidFill>
                <a:srgbClr val="000000"/>
              </a:solidFill>
            </a:endParaRPr>
          </a:p>
        </p:txBody>
      </p:sp>
    </p:spTree>
    <p:extLst>
      <p:ext uri="{BB962C8B-B14F-4D97-AF65-F5344CB8AC3E}">
        <p14:creationId xmlns:p14="http://schemas.microsoft.com/office/powerpoint/2010/main" val="2813481731"/>
      </p:ext>
    </p:extLst>
  </p:cSld>
  <p:clrMapOvr>
    <a:masterClrMapping/>
  </p:clrMapOvr>
  <p:transition advClick="0"/>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8" name="Picture 6" descr="C:\Users\z00205060\Desktop\CP项目\规范类文件\新建文件夹\巴展视觉物料规范-18.jpg"/>
          <p:cNvPicPr>
            <a:picLocks noChangeAspect="1" noChangeArrowheads="1"/>
          </p:cNvPicPr>
          <p:nvPr userDrawn="1"/>
        </p:nvPicPr>
        <p:blipFill>
          <a:blip r:embed="rId2" cstate="email"/>
          <a:srcRect/>
          <a:stretch>
            <a:fillRect/>
          </a:stretch>
        </p:blipFill>
        <p:spPr bwMode="auto">
          <a:xfrm>
            <a:off x="0" y="0"/>
            <a:ext cx="12192000" cy="6858736"/>
          </a:xfrm>
          <a:prstGeom prst="rect">
            <a:avLst/>
          </a:prstGeom>
          <a:noFill/>
        </p:spPr>
      </p:pic>
      <p:pic>
        <p:nvPicPr>
          <p:cNvPr id="11" name="Picture 77" descr="Logo"/>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642754" y="5787562"/>
            <a:ext cx="70625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p:cNvSpPr txBox="1">
            <a:spLocks noChangeArrowheads="1"/>
          </p:cNvSpPr>
          <p:nvPr userDrawn="1"/>
        </p:nvSpPr>
        <p:spPr bwMode="auto">
          <a:xfrm>
            <a:off x="9436284" y="6286493"/>
            <a:ext cx="1473546" cy="292388"/>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a:buClrTx/>
              <a:buFontTx/>
              <a:buNone/>
              <a:defRPr/>
            </a:pPr>
            <a:r>
              <a:rPr lang="en-US" altLang="zh-CN" sz="1300" b="0" dirty="0" smtClean="0">
                <a:solidFill>
                  <a:srgbClr val="000000">
                    <a:lumMod val="65000"/>
                    <a:lumOff val="35000"/>
                  </a:srgbClr>
                </a:solidFill>
                <a:latin typeface="FrutigerNext LT Light" pitchFamily="34" charset="0"/>
                <a:ea typeface="MS PGothic" pitchFamily="34" charset="-128"/>
              </a:rPr>
              <a:t>www.huawei.com</a:t>
            </a:r>
          </a:p>
        </p:txBody>
      </p:sp>
      <p:sp>
        <p:nvSpPr>
          <p:cNvPr id="13" name="Text Box 5"/>
          <p:cNvSpPr txBox="1">
            <a:spLocks noChangeArrowheads="1"/>
          </p:cNvSpPr>
          <p:nvPr userDrawn="1"/>
        </p:nvSpPr>
        <p:spPr bwMode="auto">
          <a:xfrm>
            <a:off x="5187701" y="6324965"/>
            <a:ext cx="3120362"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a:buClrTx/>
              <a:buFontTx/>
              <a:buNone/>
              <a:defRPr/>
            </a:pPr>
            <a:r>
              <a:rPr lang="en-US" altLang="zh-CN" sz="1400" b="0" dirty="0" smtClean="0">
                <a:solidFill>
                  <a:srgbClr val="000000">
                    <a:lumMod val="65000"/>
                    <a:lumOff val="35000"/>
                  </a:srgbClr>
                </a:solidFill>
                <a:latin typeface="FrutigerNext LT Light" pitchFamily="34" charset="0"/>
                <a:ea typeface="MS PGothic" pitchFamily="34" charset="-128"/>
              </a:rPr>
              <a:t>HUAWEI TECHNOLOGIES CO., LTD.</a:t>
            </a:r>
          </a:p>
        </p:txBody>
      </p:sp>
      <p:sp>
        <p:nvSpPr>
          <p:cNvPr id="9" name="Text Box 22"/>
          <p:cNvSpPr txBox="1">
            <a:spLocks noChangeArrowheads="1"/>
          </p:cNvSpPr>
          <p:nvPr/>
        </p:nvSpPr>
        <p:spPr bwMode="auto">
          <a:xfrm>
            <a:off x="9639299" y="3830637"/>
            <a:ext cx="1212572" cy="221726"/>
          </a:xfrm>
          <a:prstGeom prst="rect">
            <a:avLst/>
          </a:prstGeom>
          <a:noFill/>
          <a:ln w="9525">
            <a:noFill/>
            <a:miter lim="800000"/>
            <a:headEnd/>
            <a:tailEnd/>
          </a:ln>
        </p:spPr>
        <p:txBody>
          <a:bodyPr wrap="none" lIns="67162" tIns="33582" rIns="67162" bIns="33582">
            <a:spAutoFit/>
          </a:bodyPr>
          <a:lstStyle/>
          <a:p>
            <a:pPr defTabSz="672975" eaLnBrk="0" hangingPunct="0">
              <a:buClrTx/>
              <a:buFontTx/>
              <a:buNone/>
              <a:defRPr/>
            </a:pPr>
            <a:r>
              <a:rPr lang="en-US" altLang="zh-CN" sz="1000" dirty="0">
                <a:solidFill>
                  <a:srgbClr val="FFFFFF"/>
                </a:solidFill>
                <a:latin typeface="Trebuchet MS" pitchFamily="34" charset="0"/>
                <a:ea typeface="ＭＳ Ｐゴシック" pitchFamily="34" charset="-128"/>
              </a:rPr>
              <a:t>www.huawei.com</a:t>
            </a:r>
          </a:p>
        </p:txBody>
      </p:sp>
      <p:sp>
        <p:nvSpPr>
          <p:cNvPr id="44047" name="Rectangle 15"/>
          <p:cNvSpPr>
            <a:spLocks noGrp="1" noChangeArrowheads="1"/>
          </p:cNvSpPr>
          <p:nvPr>
            <p:ph type="ctrTitle" sz="quarter"/>
          </p:nvPr>
        </p:nvSpPr>
        <p:spPr>
          <a:xfrm>
            <a:off x="696734" y="2061170"/>
            <a:ext cx="4967332" cy="1944957"/>
          </a:xfrm>
        </p:spPr>
        <p:txBody>
          <a:bodyPr anchor="t" anchorCtr="0"/>
          <a:lstStyle>
            <a:lvl1pPr>
              <a:lnSpc>
                <a:spcPct val="140000"/>
              </a:lnSpc>
              <a:spcAft>
                <a:spcPts val="0"/>
              </a:spcAft>
              <a:defRPr sz="3399">
                <a:solidFill>
                  <a:schemeClr val="tx2"/>
                </a:solidFill>
              </a:defRPr>
            </a:lvl1pPr>
          </a:lstStyle>
          <a:p>
            <a:r>
              <a:rPr lang="zh-CN" altLang="en-US" dirty="0" smtClean="0"/>
              <a:t>单击此处编辑母版标题样式</a:t>
            </a:r>
            <a:endParaRPr lang="zh-CN" altLang="en-US" dirty="0"/>
          </a:p>
        </p:txBody>
      </p:sp>
      <p:sp>
        <p:nvSpPr>
          <p:cNvPr id="44048" name="Rectangle 16"/>
          <p:cNvSpPr>
            <a:spLocks noGrp="1" noChangeArrowheads="1"/>
          </p:cNvSpPr>
          <p:nvPr>
            <p:ph type="subTitle" sz="quarter" idx="1"/>
          </p:nvPr>
        </p:nvSpPr>
        <p:spPr>
          <a:xfrm>
            <a:off x="695750" y="4651361"/>
            <a:ext cx="4968314" cy="577851"/>
          </a:xfrm>
        </p:spPr>
        <p:txBody>
          <a:bodyPr anchor="t" anchorCtr="0"/>
          <a:lstStyle>
            <a:lvl1pPr marL="0" indent="0">
              <a:spcAft>
                <a:spcPts val="0"/>
              </a:spcAft>
              <a:buFont typeface="Wingdings" pitchFamily="2" charset="2"/>
              <a:buNone/>
              <a:defRPr sz="1999" b="0">
                <a:ea typeface="黑体" pitchFamily="2" charset="-122"/>
              </a:defRPr>
            </a:lvl1pPr>
          </a:lstStyle>
          <a:p>
            <a:r>
              <a:rPr lang="zh-CN" altLang="en-US" dirty="0" smtClean="0"/>
              <a:t>单击此处编辑母版副标题样式</a:t>
            </a:r>
            <a:endParaRPr lang="zh-CN" altLang="en-US" dirty="0"/>
          </a:p>
        </p:txBody>
      </p:sp>
    </p:spTree>
  </p:cSld>
  <p:clrMapOvr>
    <a:masterClrMapping/>
  </p:clrMapOvr>
  <p:timing>
    <p:tnLst>
      <p:par>
        <p:cT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88810" y="260360"/>
            <a:ext cx="11076144" cy="539751"/>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588810" y="908051"/>
            <a:ext cx="11076144" cy="5401272"/>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Rectangle 10"/>
          <p:cNvSpPr>
            <a:spLocks noGrp="1" noChangeArrowheads="1"/>
          </p:cNvSpPr>
          <p:nvPr>
            <p:ph type="dt" sz="half" idx="2"/>
          </p:nvPr>
        </p:nvSpPr>
        <p:spPr bwMode="auto">
          <a:xfrm>
            <a:off x="575112" y="6525359"/>
            <a:ext cx="227626" cy="117725"/>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l" eaLnBrk="0" hangingPunct="0">
              <a:lnSpc>
                <a:spcPct val="85000"/>
              </a:lnSpc>
              <a:defRPr sz="900" b="0">
                <a:latin typeface="+mn-lt"/>
              </a:defRPr>
            </a:lvl1pPr>
          </a:lstStyle>
          <a:p>
            <a:pPr>
              <a:defRPr/>
            </a:pPr>
            <a:fld id="{72DED970-DCA5-493F-9A6C-4F777DB49AC4}"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10"/>
          <p:cNvSpPr>
            <a:spLocks noGrp="1" noChangeArrowheads="1"/>
          </p:cNvSpPr>
          <p:nvPr>
            <p:ph type="dt" sz="half" idx="10"/>
          </p:nvPr>
        </p:nvSpPr>
        <p:spPr>
          <a:xfrm>
            <a:off x="575116" y="6525359"/>
            <a:ext cx="227626" cy="117725"/>
          </a:xfrm>
          <a:ln/>
        </p:spPr>
        <p:txBody>
          <a:bodyPr/>
          <a:lstStyle>
            <a:lvl1pPr>
              <a:defRPr/>
            </a:lvl1pPr>
          </a:lstStyle>
          <a:p>
            <a:pPr>
              <a:defRPr/>
            </a:pPr>
            <a:fld id="{474F06BD-4024-4D54-AE9D-8C5333DEF8AE}"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xfrm>
            <a:off x="575116" y="6525359"/>
            <a:ext cx="227626" cy="117725"/>
          </a:xfrm>
          <a:ln/>
        </p:spPr>
        <p:txBody>
          <a:bodyPr/>
          <a:lstStyle>
            <a:lvl1pPr>
              <a:defRPr/>
            </a:lvl1pPr>
          </a:lstStyle>
          <a:p>
            <a:pPr>
              <a:defRPr/>
            </a:pPr>
            <a:fld id="{D5FFA9F9-D9A0-4FC2-B412-8DD1F3B4008F}"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8" y="4406913"/>
            <a:ext cx="10363200" cy="1362075"/>
          </a:xfrm>
        </p:spPr>
        <p:txBody>
          <a:bodyPr anchor="t"/>
          <a:lstStyle>
            <a:lvl1pPr algn="l">
              <a:defRPr sz="3399" b="0" cap="all"/>
            </a:lvl1pPr>
          </a:lstStyle>
          <a:p>
            <a:r>
              <a:rPr lang="zh-CN" altLang="en-US" smtClean="0"/>
              <a:t>单击此处编辑母版标题样式</a:t>
            </a:r>
            <a:endParaRPr lang="zh-CN" altLang="en-US" dirty="0"/>
          </a:p>
        </p:txBody>
      </p:sp>
      <p:sp>
        <p:nvSpPr>
          <p:cNvPr id="3" name="文本占位符 2"/>
          <p:cNvSpPr>
            <a:spLocks noGrp="1"/>
          </p:cNvSpPr>
          <p:nvPr>
            <p:ph type="body" idx="1"/>
          </p:nvPr>
        </p:nvSpPr>
        <p:spPr>
          <a:xfrm>
            <a:off x="963088" y="2906713"/>
            <a:ext cx="10363200" cy="1500187"/>
          </a:xfrm>
        </p:spPr>
        <p:txBody>
          <a:bodyPr anchor="b"/>
          <a:lstStyle>
            <a:lvl1pPr marL="0" indent="0">
              <a:buNone/>
              <a:defRPr sz="1699"/>
            </a:lvl1pPr>
            <a:lvl2pPr marL="383796" indent="0">
              <a:buNone/>
              <a:defRPr sz="1500"/>
            </a:lvl2pPr>
            <a:lvl3pPr marL="767592" indent="0">
              <a:buNone/>
              <a:defRPr sz="1300"/>
            </a:lvl3pPr>
            <a:lvl4pPr marL="1151386" indent="0">
              <a:buNone/>
              <a:defRPr sz="1200"/>
            </a:lvl4pPr>
            <a:lvl5pPr marL="1535182" indent="0">
              <a:buNone/>
              <a:defRPr sz="1200"/>
            </a:lvl5pPr>
            <a:lvl6pPr marL="1918978" indent="0">
              <a:buNone/>
              <a:defRPr sz="1200"/>
            </a:lvl6pPr>
            <a:lvl7pPr marL="2302774" indent="0">
              <a:buNone/>
              <a:defRPr sz="1200"/>
            </a:lvl7pPr>
            <a:lvl8pPr marL="2686570" indent="0">
              <a:buNone/>
              <a:defRPr sz="1200"/>
            </a:lvl8pPr>
            <a:lvl9pPr marL="3070366" indent="0">
              <a:buNone/>
              <a:defRPr sz="1200"/>
            </a:lvl9pPr>
          </a:lstStyle>
          <a:p>
            <a:pPr lvl="0"/>
            <a:r>
              <a:rPr lang="zh-CN" altLang="en-US" smtClean="0"/>
              <a:t>单击此处编辑母版文本样式</a:t>
            </a:r>
          </a:p>
        </p:txBody>
      </p:sp>
      <p:sp>
        <p:nvSpPr>
          <p:cNvPr id="4" name="Rectangle 10"/>
          <p:cNvSpPr>
            <a:spLocks noGrp="1" noChangeArrowheads="1"/>
          </p:cNvSpPr>
          <p:nvPr>
            <p:ph type="dt" sz="half" idx="10"/>
          </p:nvPr>
        </p:nvSpPr>
        <p:spPr>
          <a:xfrm>
            <a:off x="575122" y="6525359"/>
            <a:ext cx="528991" cy="117725"/>
          </a:xfrm>
          <a:ln/>
        </p:spPr>
        <p:txBody>
          <a:bodyPr/>
          <a:lstStyle>
            <a:lvl1pPr>
              <a:defRPr/>
            </a:lvl1pPr>
          </a:lstStyle>
          <a:p>
            <a:pPr>
              <a:defRPr/>
            </a:pPr>
            <a:r>
              <a:rPr lang="de-DE" altLang="zh-CN">
                <a:solidFill>
                  <a:srgbClr val="000000"/>
                </a:solidFill>
              </a:rPr>
              <a:t>Page </a:t>
            </a:r>
            <a:fld id="{5F723CC7-2F2B-4B61-8F52-B77C18FEEC2F}" type="slidenum">
              <a:rPr lang="de-DE" altLang="zh-CN">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75741" y="908057"/>
            <a:ext cx="5441951" cy="5149851"/>
          </a:xfrm>
        </p:spPr>
        <p:txBody>
          <a:bodyPr/>
          <a:lstStyle>
            <a:lvl1pPr>
              <a:defRPr sz="2399"/>
            </a:lvl1pPr>
            <a:lvl2pPr>
              <a:defRPr sz="1999"/>
            </a:lvl2pPr>
            <a:lvl3pPr>
              <a:defRPr sz="1699"/>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220884" y="908057"/>
            <a:ext cx="5444066" cy="5149851"/>
          </a:xfrm>
        </p:spPr>
        <p:txBody>
          <a:bodyPr/>
          <a:lstStyle>
            <a:lvl1pPr>
              <a:defRPr sz="2399"/>
            </a:lvl1pPr>
            <a:lvl2pPr>
              <a:defRPr sz="1999"/>
            </a:lvl2pPr>
            <a:lvl3pPr>
              <a:defRPr sz="1699"/>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10"/>
          <p:cNvSpPr>
            <a:spLocks noGrp="1" noChangeArrowheads="1"/>
          </p:cNvSpPr>
          <p:nvPr>
            <p:ph type="dt" sz="half" idx="10"/>
          </p:nvPr>
        </p:nvSpPr>
        <p:spPr>
          <a:xfrm>
            <a:off x="575122" y="6525359"/>
            <a:ext cx="528991" cy="117725"/>
          </a:xfrm>
          <a:ln/>
        </p:spPr>
        <p:txBody>
          <a:bodyPr/>
          <a:lstStyle>
            <a:lvl1pPr>
              <a:defRPr/>
            </a:lvl1pPr>
          </a:lstStyle>
          <a:p>
            <a:pPr>
              <a:defRPr/>
            </a:pPr>
            <a:r>
              <a:rPr lang="de-DE" altLang="zh-CN">
                <a:solidFill>
                  <a:srgbClr val="000000"/>
                </a:solidFill>
              </a:rPr>
              <a:t>Page </a:t>
            </a:r>
            <a:fld id="{FEDC195D-88A8-494C-9C7B-CA85CFC403AC}" type="slidenum">
              <a:rPr lang="de-DE" altLang="zh-CN">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7"/>
            <a:ext cx="5386917" cy="639763"/>
          </a:xfrm>
        </p:spPr>
        <p:txBody>
          <a:bodyPr anchor="b"/>
          <a:lstStyle>
            <a:lvl1pPr marL="0" indent="0">
              <a:buNone/>
              <a:defRPr sz="1999" b="1"/>
            </a:lvl1pPr>
            <a:lvl2pPr marL="383796" indent="0">
              <a:buNone/>
              <a:defRPr sz="1699" b="1"/>
            </a:lvl2pPr>
            <a:lvl3pPr marL="767592" indent="0">
              <a:buNone/>
              <a:defRPr sz="1500" b="1"/>
            </a:lvl3pPr>
            <a:lvl4pPr marL="1151386" indent="0">
              <a:buNone/>
              <a:defRPr sz="1300" b="1"/>
            </a:lvl4pPr>
            <a:lvl5pPr marL="1535182" indent="0">
              <a:buNone/>
              <a:defRPr sz="1300" b="1"/>
            </a:lvl5pPr>
            <a:lvl6pPr marL="1918978" indent="0">
              <a:buNone/>
              <a:defRPr sz="1300" b="1"/>
            </a:lvl6pPr>
            <a:lvl7pPr marL="2302774" indent="0">
              <a:buNone/>
              <a:defRPr sz="1300" b="1"/>
            </a:lvl7pPr>
            <a:lvl8pPr marL="2686570" indent="0">
              <a:buNone/>
              <a:defRPr sz="1300" b="1"/>
            </a:lvl8pPr>
            <a:lvl9pPr marL="3070366" indent="0">
              <a:buNone/>
              <a:defRPr sz="13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1999"/>
            </a:lvl1pPr>
            <a:lvl2pPr>
              <a:defRPr sz="1699"/>
            </a:lvl2pPr>
            <a:lvl3pPr>
              <a:defRPr sz="1500"/>
            </a:lvl3pPr>
            <a:lvl4pPr>
              <a:defRPr sz="1300"/>
            </a:lvl4pPr>
            <a:lvl5pPr>
              <a:defRPr sz="1300"/>
            </a:lvl5pPr>
            <a:lvl6pPr>
              <a:defRPr sz="1300"/>
            </a:lvl6pPr>
            <a:lvl7pPr>
              <a:defRPr sz="1300"/>
            </a:lvl7pPr>
            <a:lvl8pPr>
              <a:defRPr sz="1300"/>
            </a:lvl8pPr>
            <a:lvl9pPr>
              <a:defRPr sz="1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76" y="1535117"/>
            <a:ext cx="5389034" cy="639763"/>
          </a:xfrm>
        </p:spPr>
        <p:txBody>
          <a:bodyPr anchor="b"/>
          <a:lstStyle>
            <a:lvl1pPr marL="0" indent="0">
              <a:buNone/>
              <a:defRPr sz="1999" b="1"/>
            </a:lvl1pPr>
            <a:lvl2pPr marL="383796" indent="0">
              <a:buNone/>
              <a:defRPr sz="1699" b="1"/>
            </a:lvl2pPr>
            <a:lvl3pPr marL="767592" indent="0">
              <a:buNone/>
              <a:defRPr sz="1500" b="1"/>
            </a:lvl3pPr>
            <a:lvl4pPr marL="1151386" indent="0">
              <a:buNone/>
              <a:defRPr sz="1300" b="1"/>
            </a:lvl4pPr>
            <a:lvl5pPr marL="1535182" indent="0">
              <a:buNone/>
              <a:defRPr sz="1300" b="1"/>
            </a:lvl5pPr>
            <a:lvl6pPr marL="1918978" indent="0">
              <a:buNone/>
              <a:defRPr sz="1300" b="1"/>
            </a:lvl6pPr>
            <a:lvl7pPr marL="2302774" indent="0">
              <a:buNone/>
              <a:defRPr sz="1300" b="1"/>
            </a:lvl7pPr>
            <a:lvl8pPr marL="2686570" indent="0">
              <a:buNone/>
              <a:defRPr sz="1300" b="1"/>
            </a:lvl8pPr>
            <a:lvl9pPr marL="3070366" indent="0">
              <a:buNone/>
              <a:defRPr sz="1300" b="1"/>
            </a:lvl9pPr>
          </a:lstStyle>
          <a:p>
            <a:pPr lvl="0"/>
            <a:r>
              <a:rPr lang="zh-CN" altLang="en-US" smtClean="0"/>
              <a:t>单击此处编辑母版文本样式</a:t>
            </a:r>
          </a:p>
        </p:txBody>
      </p:sp>
      <p:sp>
        <p:nvSpPr>
          <p:cNvPr id="6" name="内容占位符 5"/>
          <p:cNvSpPr>
            <a:spLocks noGrp="1"/>
          </p:cNvSpPr>
          <p:nvPr>
            <p:ph sz="quarter" idx="4"/>
          </p:nvPr>
        </p:nvSpPr>
        <p:spPr>
          <a:xfrm>
            <a:off x="6193376" y="2174875"/>
            <a:ext cx="5389034" cy="3951288"/>
          </a:xfrm>
        </p:spPr>
        <p:txBody>
          <a:bodyPr/>
          <a:lstStyle>
            <a:lvl1pPr>
              <a:defRPr sz="1999"/>
            </a:lvl1pPr>
            <a:lvl2pPr>
              <a:defRPr sz="1699"/>
            </a:lvl2pPr>
            <a:lvl3pPr>
              <a:defRPr sz="1500"/>
            </a:lvl3pPr>
            <a:lvl4pPr>
              <a:defRPr sz="1300"/>
            </a:lvl4pPr>
            <a:lvl5pPr>
              <a:defRPr sz="1300"/>
            </a:lvl5pPr>
            <a:lvl6pPr>
              <a:defRPr sz="1300"/>
            </a:lvl6pPr>
            <a:lvl7pPr>
              <a:defRPr sz="1300"/>
            </a:lvl7pPr>
            <a:lvl8pPr>
              <a:defRPr sz="1300"/>
            </a:lvl8pPr>
            <a:lvl9pPr>
              <a:defRPr sz="1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10"/>
          <p:cNvSpPr>
            <a:spLocks noGrp="1" noChangeArrowheads="1"/>
          </p:cNvSpPr>
          <p:nvPr>
            <p:ph type="dt" sz="half" idx="10"/>
          </p:nvPr>
        </p:nvSpPr>
        <p:spPr>
          <a:xfrm>
            <a:off x="575122" y="6525359"/>
            <a:ext cx="528991" cy="117725"/>
          </a:xfrm>
          <a:ln/>
        </p:spPr>
        <p:txBody>
          <a:bodyPr/>
          <a:lstStyle>
            <a:lvl1pPr>
              <a:defRPr/>
            </a:lvl1pPr>
          </a:lstStyle>
          <a:p>
            <a:pPr>
              <a:defRPr/>
            </a:pPr>
            <a:r>
              <a:rPr lang="de-DE" altLang="zh-CN">
                <a:solidFill>
                  <a:srgbClr val="000000"/>
                </a:solidFill>
              </a:rPr>
              <a:t>Page </a:t>
            </a:r>
            <a:fld id="{2860C62B-9888-46DB-9065-9EC7E58417AD}" type="slidenum">
              <a:rPr lang="de-DE" altLang="zh-CN">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10" y="273055"/>
            <a:ext cx="4011084" cy="1162051"/>
          </a:xfrm>
        </p:spPr>
        <p:txBody>
          <a:bodyPr anchor="b"/>
          <a:lstStyle>
            <a:lvl1pPr algn="l">
              <a:defRPr sz="1699"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5" y="273056"/>
            <a:ext cx="6815667" cy="5853115"/>
          </a:xfrm>
        </p:spPr>
        <p:txBody>
          <a:bodyPr/>
          <a:lstStyle>
            <a:lvl1pPr>
              <a:defRPr sz="2699"/>
            </a:lvl1pPr>
            <a:lvl2pPr>
              <a:defRPr sz="2399"/>
            </a:lvl2pPr>
            <a:lvl3pPr>
              <a:defRPr sz="1999"/>
            </a:lvl3pPr>
            <a:lvl4pPr>
              <a:defRPr sz="1699"/>
            </a:lvl4pPr>
            <a:lvl5pPr>
              <a:defRPr sz="1699"/>
            </a:lvl5pPr>
            <a:lvl6pPr>
              <a:defRPr sz="1699"/>
            </a:lvl6pPr>
            <a:lvl7pPr>
              <a:defRPr sz="1699"/>
            </a:lvl7pPr>
            <a:lvl8pPr>
              <a:defRPr sz="1699"/>
            </a:lvl8pPr>
            <a:lvl9pPr>
              <a:defRPr sz="16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10" y="1435103"/>
            <a:ext cx="4011084" cy="4691063"/>
          </a:xfrm>
        </p:spPr>
        <p:txBody>
          <a:bodyPr/>
          <a:lstStyle>
            <a:lvl1pPr marL="0" indent="0">
              <a:buNone/>
              <a:defRPr sz="1200"/>
            </a:lvl1pPr>
            <a:lvl2pPr marL="383796" indent="0">
              <a:buNone/>
              <a:defRPr sz="1000"/>
            </a:lvl2pPr>
            <a:lvl3pPr marL="767592" indent="0">
              <a:buNone/>
              <a:defRPr sz="800"/>
            </a:lvl3pPr>
            <a:lvl4pPr marL="1151386" indent="0">
              <a:buNone/>
              <a:defRPr sz="800"/>
            </a:lvl4pPr>
            <a:lvl5pPr marL="1535182" indent="0">
              <a:buNone/>
              <a:defRPr sz="800"/>
            </a:lvl5pPr>
            <a:lvl6pPr marL="1918978" indent="0">
              <a:buNone/>
              <a:defRPr sz="800"/>
            </a:lvl6pPr>
            <a:lvl7pPr marL="2302774" indent="0">
              <a:buNone/>
              <a:defRPr sz="800"/>
            </a:lvl7pPr>
            <a:lvl8pPr marL="2686570" indent="0">
              <a:buNone/>
              <a:defRPr sz="800"/>
            </a:lvl8pPr>
            <a:lvl9pPr marL="3070366" indent="0">
              <a:buNone/>
              <a:defRPr sz="800"/>
            </a:lvl9pPr>
          </a:lstStyle>
          <a:p>
            <a:pPr lvl="0"/>
            <a:r>
              <a:rPr lang="zh-CN" altLang="en-US" smtClean="0"/>
              <a:t>单击此处编辑母版文本样式</a:t>
            </a:r>
          </a:p>
        </p:txBody>
      </p:sp>
      <p:sp>
        <p:nvSpPr>
          <p:cNvPr id="5" name="Rectangle 10"/>
          <p:cNvSpPr>
            <a:spLocks noGrp="1" noChangeArrowheads="1"/>
          </p:cNvSpPr>
          <p:nvPr>
            <p:ph type="dt" sz="half" idx="10"/>
          </p:nvPr>
        </p:nvSpPr>
        <p:spPr>
          <a:xfrm>
            <a:off x="575116" y="6525359"/>
            <a:ext cx="227626" cy="117725"/>
          </a:xfrm>
          <a:ln/>
        </p:spPr>
        <p:txBody>
          <a:bodyPr/>
          <a:lstStyle>
            <a:lvl1pPr>
              <a:defRPr/>
            </a:lvl1pPr>
          </a:lstStyle>
          <a:p>
            <a:pPr>
              <a:defRPr/>
            </a:pPr>
            <a:fld id="{FBEDC0DD-0252-412D-8469-27D0C56F0549}"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9" y="4800613"/>
            <a:ext cx="7315200" cy="566739"/>
          </a:xfrm>
        </p:spPr>
        <p:txBody>
          <a:bodyPr anchor="b"/>
          <a:lstStyle>
            <a:lvl1pPr algn="l">
              <a:defRPr sz="1699"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9" y="612775"/>
            <a:ext cx="7315200" cy="4114800"/>
          </a:xfrm>
        </p:spPr>
        <p:txBody>
          <a:bodyPr/>
          <a:lstStyle>
            <a:lvl1pPr marL="0" indent="0">
              <a:buNone/>
              <a:defRPr sz="2699"/>
            </a:lvl1pPr>
            <a:lvl2pPr marL="383796" indent="0">
              <a:buNone/>
              <a:defRPr sz="2399"/>
            </a:lvl2pPr>
            <a:lvl3pPr marL="767592" indent="0">
              <a:buNone/>
              <a:defRPr sz="1999"/>
            </a:lvl3pPr>
            <a:lvl4pPr marL="1151386" indent="0">
              <a:buNone/>
              <a:defRPr sz="1699"/>
            </a:lvl4pPr>
            <a:lvl5pPr marL="1535182" indent="0">
              <a:buNone/>
              <a:defRPr sz="1699"/>
            </a:lvl5pPr>
            <a:lvl6pPr marL="1918978" indent="0">
              <a:buNone/>
              <a:defRPr sz="1699"/>
            </a:lvl6pPr>
            <a:lvl7pPr marL="2302774" indent="0">
              <a:buNone/>
              <a:defRPr sz="1699"/>
            </a:lvl7pPr>
            <a:lvl8pPr marL="2686570" indent="0">
              <a:buNone/>
              <a:defRPr sz="1699"/>
            </a:lvl8pPr>
            <a:lvl9pPr marL="3070366" indent="0">
              <a:buNone/>
              <a:defRPr sz="1699"/>
            </a:lvl9pPr>
          </a:lstStyle>
          <a:p>
            <a:pPr lvl="0"/>
            <a:r>
              <a:rPr lang="zh-CN" altLang="en-US" noProof="0" smtClean="0"/>
              <a:t>单击图标添加图片</a:t>
            </a:r>
          </a:p>
        </p:txBody>
      </p:sp>
      <p:sp>
        <p:nvSpPr>
          <p:cNvPr id="4" name="文本占位符 3"/>
          <p:cNvSpPr>
            <a:spLocks noGrp="1"/>
          </p:cNvSpPr>
          <p:nvPr>
            <p:ph type="body" sz="half" idx="2"/>
          </p:nvPr>
        </p:nvSpPr>
        <p:spPr>
          <a:xfrm>
            <a:off x="2389719" y="5367351"/>
            <a:ext cx="7315200" cy="804863"/>
          </a:xfrm>
        </p:spPr>
        <p:txBody>
          <a:bodyPr/>
          <a:lstStyle>
            <a:lvl1pPr marL="0" indent="0">
              <a:buNone/>
              <a:defRPr sz="1200"/>
            </a:lvl1pPr>
            <a:lvl2pPr marL="383796" indent="0">
              <a:buNone/>
              <a:defRPr sz="1000"/>
            </a:lvl2pPr>
            <a:lvl3pPr marL="767592" indent="0">
              <a:buNone/>
              <a:defRPr sz="800"/>
            </a:lvl3pPr>
            <a:lvl4pPr marL="1151386" indent="0">
              <a:buNone/>
              <a:defRPr sz="800"/>
            </a:lvl4pPr>
            <a:lvl5pPr marL="1535182" indent="0">
              <a:buNone/>
              <a:defRPr sz="800"/>
            </a:lvl5pPr>
            <a:lvl6pPr marL="1918978" indent="0">
              <a:buNone/>
              <a:defRPr sz="800"/>
            </a:lvl6pPr>
            <a:lvl7pPr marL="2302774" indent="0">
              <a:buNone/>
              <a:defRPr sz="800"/>
            </a:lvl7pPr>
            <a:lvl8pPr marL="2686570" indent="0">
              <a:buNone/>
              <a:defRPr sz="800"/>
            </a:lvl8pPr>
            <a:lvl9pPr marL="3070366" indent="0">
              <a:buNone/>
              <a:defRPr sz="800"/>
            </a:lvl9pPr>
          </a:lstStyle>
          <a:p>
            <a:pPr lvl="0"/>
            <a:r>
              <a:rPr lang="zh-CN" altLang="en-US" smtClean="0"/>
              <a:t>单击此处编辑母版文本样式</a:t>
            </a:r>
          </a:p>
        </p:txBody>
      </p:sp>
      <p:sp>
        <p:nvSpPr>
          <p:cNvPr id="5" name="Rectangle 10"/>
          <p:cNvSpPr>
            <a:spLocks noGrp="1" noChangeArrowheads="1"/>
          </p:cNvSpPr>
          <p:nvPr>
            <p:ph type="dt" sz="half" idx="10"/>
          </p:nvPr>
        </p:nvSpPr>
        <p:spPr>
          <a:xfrm>
            <a:off x="575116" y="6525359"/>
            <a:ext cx="227626" cy="117725"/>
          </a:xfrm>
          <a:ln/>
        </p:spPr>
        <p:txBody>
          <a:bodyPr/>
          <a:lstStyle>
            <a:lvl1pPr>
              <a:defRPr/>
            </a:lvl1pPr>
          </a:lstStyle>
          <a:p>
            <a:pPr>
              <a:defRPr/>
            </a:pPr>
            <a:fld id="{0F3E349B-5652-46D5-A965-AFC85B47E751}"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0"/>
          <p:cNvSpPr>
            <a:spLocks noGrp="1" noChangeArrowheads="1"/>
          </p:cNvSpPr>
          <p:nvPr>
            <p:ph type="dt" sz="half" idx="10"/>
          </p:nvPr>
        </p:nvSpPr>
        <p:spPr>
          <a:xfrm>
            <a:off x="575116" y="6525359"/>
            <a:ext cx="227626" cy="117725"/>
          </a:xfrm>
          <a:ln/>
        </p:spPr>
        <p:txBody>
          <a:bodyPr/>
          <a:lstStyle>
            <a:lvl1pPr>
              <a:defRPr/>
            </a:lvl1pPr>
          </a:lstStyle>
          <a:p>
            <a:pPr>
              <a:defRPr/>
            </a:pPr>
            <a:fld id="{792F658C-DC02-4620-A1CB-B3372A830395}"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94239" y="260359"/>
            <a:ext cx="2770717" cy="57975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75742" y="260359"/>
            <a:ext cx="8115300" cy="57975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0"/>
          <p:cNvSpPr>
            <a:spLocks noGrp="1" noChangeArrowheads="1"/>
          </p:cNvSpPr>
          <p:nvPr>
            <p:ph type="dt" sz="half" idx="10"/>
          </p:nvPr>
        </p:nvSpPr>
        <p:spPr>
          <a:xfrm>
            <a:off x="575116" y="6525359"/>
            <a:ext cx="227626" cy="117725"/>
          </a:xfrm>
          <a:ln/>
        </p:spPr>
        <p:txBody>
          <a:bodyPr/>
          <a:lstStyle>
            <a:lvl1pPr>
              <a:defRPr/>
            </a:lvl1pPr>
          </a:lstStyle>
          <a:p>
            <a:pPr>
              <a:defRPr/>
            </a:pPr>
            <a:fld id="{823EEE84-6169-4E43-B2E5-EAE9166F7A07}"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575744" y="260360"/>
            <a:ext cx="11089217" cy="539751"/>
          </a:xfrm>
        </p:spPr>
        <p:txBody>
          <a:bodyPr/>
          <a:lstStyle/>
          <a:p>
            <a:r>
              <a:rPr lang="zh-CN" altLang="en-US" smtClean="0"/>
              <a:t>单击此处编辑母版标题样式</a:t>
            </a:r>
            <a:endParaRPr lang="zh-CN" altLang="en-US"/>
          </a:p>
        </p:txBody>
      </p:sp>
      <p:sp>
        <p:nvSpPr>
          <p:cNvPr id="3" name="图表占位符 2"/>
          <p:cNvSpPr>
            <a:spLocks noGrp="1"/>
          </p:cNvSpPr>
          <p:nvPr>
            <p:ph type="chart" idx="1"/>
          </p:nvPr>
        </p:nvSpPr>
        <p:spPr>
          <a:xfrm>
            <a:off x="575744" y="908057"/>
            <a:ext cx="11089217" cy="5149851"/>
          </a:xfrm>
        </p:spPr>
        <p:txBody>
          <a:bodyPr/>
          <a:lstStyle/>
          <a:p>
            <a:pPr lvl="0"/>
            <a:r>
              <a:rPr lang="zh-CN" altLang="en-US" noProof="0" smtClean="0"/>
              <a:t>单击图标添加图表</a:t>
            </a:r>
          </a:p>
        </p:txBody>
      </p:sp>
      <p:sp>
        <p:nvSpPr>
          <p:cNvPr id="4" name="Rectangle 10"/>
          <p:cNvSpPr>
            <a:spLocks noGrp="1" noChangeArrowheads="1"/>
          </p:cNvSpPr>
          <p:nvPr>
            <p:ph type="dt" sz="half" idx="10"/>
          </p:nvPr>
        </p:nvSpPr>
        <p:spPr>
          <a:xfrm>
            <a:off x="575116" y="6525359"/>
            <a:ext cx="227626" cy="117725"/>
          </a:xfrm>
          <a:ln/>
        </p:spPr>
        <p:txBody>
          <a:bodyPr/>
          <a:lstStyle>
            <a:lvl1pPr>
              <a:defRPr/>
            </a:lvl1pPr>
          </a:lstStyle>
          <a:p>
            <a:pPr>
              <a:defRPr/>
            </a:pPr>
            <a:fld id="{B059E7DB-3DC7-4880-BAF1-75F7C55FE7F1}"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3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575744" y="260360"/>
            <a:ext cx="11089217" cy="539751"/>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575744" y="908057"/>
            <a:ext cx="11089217" cy="5149851"/>
          </a:xfrm>
        </p:spPr>
        <p:txBody>
          <a:bodyPr/>
          <a:lstStyle/>
          <a:p>
            <a:pPr lvl="0"/>
            <a:r>
              <a:rPr lang="zh-CN" altLang="en-US" noProof="0" smtClean="0"/>
              <a:t>单击图标添加表格</a:t>
            </a:r>
          </a:p>
        </p:txBody>
      </p:sp>
      <p:sp>
        <p:nvSpPr>
          <p:cNvPr id="4" name="Rectangle 10"/>
          <p:cNvSpPr>
            <a:spLocks noGrp="1" noChangeArrowheads="1"/>
          </p:cNvSpPr>
          <p:nvPr>
            <p:ph type="dt" sz="half" idx="10"/>
          </p:nvPr>
        </p:nvSpPr>
        <p:spPr>
          <a:xfrm>
            <a:off x="575116" y="6525359"/>
            <a:ext cx="227626" cy="117725"/>
          </a:xfrm>
          <a:ln/>
        </p:spPr>
        <p:txBody>
          <a:bodyPr/>
          <a:lstStyle>
            <a:lvl1pPr>
              <a:defRPr/>
            </a:lvl1pPr>
          </a:lstStyle>
          <a:p>
            <a:pPr>
              <a:defRPr/>
            </a:pPr>
            <a:fld id="{CE07DE0E-65E7-4DD5-BE6B-764CF9D82370}"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4" name="Picture 5" descr="C:\Users\z00205060\Desktop\CP项目\规范类文件\新建文件夹\巴展视觉物料规范-20.jpg"/>
          <p:cNvPicPr>
            <a:picLocks noChangeAspect="1" noChangeArrowheads="1"/>
          </p:cNvPicPr>
          <p:nvPr userDrawn="1"/>
        </p:nvPicPr>
        <p:blipFill>
          <a:blip r:embed="rId2" cstate="email"/>
          <a:srcRect/>
          <a:stretch>
            <a:fillRect/>
          </a:stretch>
        </p:blipFill>
        <p:spPr bwMode="auto">
          <a:xfrm>
            <a:off x="0" y="0"/>
            <a:ext cx="12192000" cy="6858736"/>
          </a:xfrm>
          <a:prstGeom prst="rect">
            <a:avLst/>
          </a:prstGeom>
          <a:noFill/>
        </p:spPr>
      </p:pic>
      <p:pic>
        <p:nvPicPr>
          <p:cNvPr id="5" name="Picture 77" descr="Logo"/>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847353" y="5787562"/>
            <a:ext cx="70625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a:xfrm>
            <a:off x="575112" y="6525359"/>
            <a:ext cx="227626" cy="117725"/>
          </a:xfrm>
        </p:spPr>
        <p:txBody>
          <a:bodyPr/>
          <a:lstStyle/>
          <a:p>
            <a:pPr>
              <a:defRPr/>
            </a:pPr>
            <a:fld id="{72DED970-DCA5-493F-9A6C-4F777DB49AC4}" type="slidenum">
              <a:rPr lang="de-DE" altLang="zh-CN" smtClean="0">
                <a:solidFill>
                  <a:srgbClr val="000000"/>
                </a:solidFill>
              </a:rPr>
              <a:pPr>
                <a:defRPr/>
              </a:pPr>
              <a:t>‹#›</a:t>
            </a:fld>
            <a:endParaRPr lang="en-GB" altLang="zh-CN" dirty="0">
              <a:solidFill>
                <a:srgbClr val="000000"/>
              </a:solidFill>
            </a:endParaRPr>
          </a:p>
        </p:txBody>
      </p:sp>
      <p:sp>
        <p:nvSpPr>
          <p:cNvPr id="6" name="内容占位符 2"/>
          <p:cNvSpPr>
            <a:spLocks noGrp="1"/>
          </p:cNvSpPr>
          <p:nvPr>
            <p:ph idx="1"/>
          </p:nvPr>
        </p:nvSpPr>
        <p:spPr>
          <a:xfrm>
            <a:off x="575744" y="908055"/>
            <a:ext cx="11089217" cy="5401271"/>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2350096633"/>
      </p:ext>
    </p:extLst>
  </p:cSld>
  <p:clrMapOvr>
    <a:masterClrMapping/>
  </p:clrMapOvr>
  <p:timing>
    <p:tnLst>
      <p:par>
        <p:cT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Picture 3" descr="C:\Users\z00205060\Desktop\CP项目\规范类文件\新建文件夹\巴展视觉物料规范-14.jpg"/>
          <p:cNvPicPr>
            <a:picLocks noChangeAspect="1" noChangeArrowheads="1"/>
          </p:cNvPicPr>
          <p:nvPr userDrawn="1"/>
        </p:nvPicPr>
        <p:blipFill>
          <a:blip r:embed="rId2" cstate="email"/>
          <a:srcRect/>
          <a:stretch>
            <a:fillRect/>
          </a:stretch>
        </p:blipFill>
        <p:spPr bwMode="auto">
          <a:xfrm>
            <a:off x="0" y="0"/>
            <a:ext cx="12192000" cy="6858735"/>
          </a:xfrm>
          <a:prstGeom prst="rect">
            <a:avLst/>
          </a:prstGeom>
          <a:noFill/>
        </p:spPr>
      </p:pic>
      <p:sp>
        <p:nvSpPr>
          <p:cNvPr id="3" name="日期占位符 2"/>
          <p:cNvSpPr>
            <a:spLocks noGrp="1"/>
          </p:cNvSpPr>
          <p:nvPr>
            <p:ph type="dt" sz="half" idx="10"/>
          </p:nvPr>
        </p:nvSpPr>
        <p:spPr>
          <a:xfrm>
            <a:off x="575112" y="6525359"/>
            <a:ext cx="227626" cy="117725"/>
          </a:xfrm>
        </p:spPr>
        <p:txBody>
          <a:bodyPr/>
          <a:lstStyle/>
          <a:p>
            <a:pPr>
              <a:defRPr/>
            </a:pPr>
            <a:fld id="{72DED970-DCA5-493F-9A6C-4F777DB49AC4}" type="slidenum">
              <a:rPr lang="de-DE" altLang="zh-CN" smtClean="0">
                <a:solidFill>
                  <a:srgbClr val="000000"/>
                </a:solidFill>
              </a:rPr>
              <a:pPr>
                <a:defRPr/>
              </a:pPr>
              <a:t>‹#›</a:t>
            </a:fld>
            <a:endParaRPr lang="en-GB" altLang="zh-CN" dirty="0">
              <a:solidFill>
                <a:srgbClr val="000000"/>
              </a:solidFill>
            </a:endParaRPr>
          </a:p>
        </p:txBody>
      </p:sp>
      <p:sp>
        <p:nvSpPr>
          <p:cNvPr id="17" name="Text Box 16"/>
          <p:cNvSpPr txBox="1">
            <a:spLocks noChangeArrowheads="1"/>
          </p:cNvSpPr>
          <p:nvPr userDrawn="1"/>
        </p:nvSpPr>
        <p:spPr bwMode="auto">
          <a:xfrm>
            <a:off x="4308390" y="2061377"/>
            <a:ext cx="3776013" cy="1015663"/>
          </a:xfrm>
          <a:prstGeom prst="rect">
            <a:avLst/>
          </a:prstGeom>
          <a:noFill/>
          <a:ln w="9525">
            <a:noFill/>
            <a:miter lim="800000"/>
            <a:headEnd/>
            <a:tailEnd/>
          </a:ln>
        </p:spPr>
        <p:txBody>
          <a:bodyPr wrap="none">
            <a:spAutoFit/>
          </a:bodyPr>
          <a:lstStyle/>
          <a:p>
            <a:pPr algn="ctr" eaLnBrk="0" hangingPunct="0">
              <a:buClrTx/>
              <a:buFontTx/>
              <a:buNone/>
            </a:pPr>
            <a:r>
              <a:rPr lang="en-US" altLang="zh-CN" sz="5998" b="0" dirty="0" smtClean="0">
                <a:solidFill>
                  <a:srgbClr val="CC0000"/>
                </a:solidFill>
                <a:latin typeface="Arial" panose="020B0604020202020204" pitchFamily="34" charset="0"/>
                <a:ea typeface="MS PGothic" pitchFamily="34" charset="-128"/>
                <a:cs typeface="Arial" panose="020B0604020202020204" pitchFamily="34" charset="0"/>
              </a:rPr>
              <a:t>Thank you</a:t>
            </a:r>
            <a:endParaRPr lang="en-US" altLang="zh-CN" sz="5998" b="0" dirty="0">
              <a:solidFill>
                <a:srgbClr val="CC0000"/>
              </a:solidFill>
              <a:latin typeface="Arial" panose="020B0604020202020204" pitchFamily="34" charset="0"/>
              <a:ea typeface="MS PGothic" pitchFamily="34" charset="-128"/>
              <a:cs typeface="Arial" panose="020B0604020202020204" pitchFamily="34" charset="0"/>
            </a:endParaRPr>
          </a:p>
        </p:txBody>
      </p:sp>
      <p:sp>
        <p:nvSpPr>
          <p:cNvPr id="18" name="Text Box 17"/>
          <p:cNvSpPr txBox="1">
            <a:spLocks noChangeArrowheads="1"/>
          </p:cNvSpPr>
          <p:nvPr userDrawn="1"/>
        </p:nvSpPr>
        <p:spPr bwMode="auto">
          <a:xfrm>
            <a:off x="5313271" y="3245643"/>
            <a:ext cx="1766242" cy="338554"/>
          </a:xfrm>
          <a:prstGeom prst="rect">
            <a:avLst/>
          </a:prstGeom>
          <a:noFill/>
          <a:ln w="9525">
            <a:noFill/>
            <a:miter lim="800000"/>
            <a:headEnd/>
            <a:tailEnd/>
          </a:ln>
        </p:spPr>
        <p:txBody>
          <a:bodyPr wrap="none">
            <a:spAutoFit/>
          </a:bodyPr>
          <a:lstStyle/>
          <a:p>
            <a:pPr algn="ctr" eaLnBrk="0" hangingPunct="0">
              <a:buClrTx/>
              <a:buFontTx/>
              <a:buNone/>
            </a:pPr>
            <a:r>
              <a:rPr lang="en-US" altLang="zh-CN" sz="1600" b="0" dirty="0">
                <a:solidFill>
                  <a:srgbClr val="000000">
                    <a:lumMod val="75000"/>
                    <a:lumOff val="25000"/>
                  </a:srgbClr>
                </a:solidFill>
                <a:latin typeface="Arial" panose="020B0604020202020204" pitchFamily="34" charset="0"/>
                <a:ea typeface="MS PGothic" pitchFamily="34" charset="-128"/>
                <a:cs typeface="Arial" panose="020B0604020202020204" pitchFamily="34" charset="0"/>
              </a:rPr>
              <a:t>www.huawei.com</a:t>
            </a:r>
          </a:p>
        </p:txBody>
      </p:sp>
      <p:sp>
        <p:nvSpPr>
          <p:cNvPr id="19" name="TextBox 18"/>
          <p:cNvSpPr txBox="1"/>
          <p:nvPr userDrawn="1"/>
        </p:nvSpPr>
        <p:spPr>
          <a:xfrm>
            <a:off x="1623597" y="4562486"/>
            <a:ext cx="9179708" cy="1384995"/>
          </a:xfrm>
          <a:prstGeom prst="rect">
            <a:avLst/>
          </a:prstGeom>
          <a:noFill/>
        </p:spPr>
        <p:txBody>
          <a:bodyPr wrap="square" rtlCol="0">
            <a:spAutoFit/>
          </a:bodyPr>
          <a:lstStyle/>
          <a:p>
            <a:pPr algn="just" fontAlgn="auto">
              <a:spcBef>
                <a:spcPts val="0"/>
              </a:spcBef>
              <a:spcAft>
                <a:spcPts val="600"/>
              </a:spcAft>
              <a:buClrTx/>
              <a:buFontTx/>
              <a:buNone/>
              <a:defRPr/>
            </a:pPr>
            <a:r>
              <a:rPr lang="en-US" altLang="zh-CN" sz="1400" b="0" dirty="0" smtClean="0">
                <a:solidFill>
                  <a:srgbClr val="000000">
                    <a:lumMod val="75000"/>
                    <a:lumOff val="25000"/>
                  </a:srgbClr>
                </a:solidFill>
                <a:latin typeface="Calibri" pitchFamily="34" charset="0"/>
                <a:ea typeface="宋体" charset="-122"/>
                <a:cs typeface="Calibri" pitchFamily="34" charset="0"/>
              </a:rPr>
              <a:t>Copyright©2014 Huawei Technologies Co., Ltd. All Rights Reserved.</a:t>
            </a:r>
            <a:endParaRPr lang="zh-CN" altLang="zh-CN" sz="1400" b="0" dirty="0" smtClean="0">
              <a:solidFill>
                <a:srgbClr val="000000">
                  <a:lumMod val="75000"/>
                  <a:lumOff val="25000"/>
                </a:srgbClr>
              </a:solidFill>
              <a:latin typeface="Calibri" pitchFamily="34" charset="0"/>
              <a:ea typeface="宋体" charset="-122"/>
              <a:cs typeface="Calibri" pitchFamily="34" charset="0"/>
            </a:endParaRPr>
          </a:p>
          <a:p>
            <a:pPr algn="just" fontAlgn="auto">
              <a:spcBef>
                <a:spcPts val="0"/>
              </a:spcBef>
              <a:spcAft>
                <a:spcPts val="0"/>
              </a:spcAft>
              <a:buClrTx/>
              <a:buFontTx/>
              <a:buNone/>
              <a:defRPr/>
            </a:pPr>
            <a:r>
              <a:rPr lang="en-US" altLang="zh-CN" sz="1300" b="0" dirty="0" smtClean="0">
                <a:solidFill>
                  <a:srgbClr val="000000">
                    <a:lumMod val="75000"/>
                    <a:lumOff val="25000"/>
                  </a:srgbClr>
                </a:solidFill>
                <a:latin typeface="Calibri" pitchFamily="34" charset="0"/>
                <a:ea typeface="宋体" charset="-122"/>
                <a:cs typeface="Calibri" pitchFamily="34" charset="0"/>
              </a:rPr>
              <a:t>The information in this document may contain predictive statements including, without limitation, statements regarding the future financial and operating results, future product portfolio, new technology, etc. There are a number of factors that could cause actual results and developments to differ materially from those expressed or implied in the predictive statements. Therefore, such information is provided for reference purpose only and constitutes neither an offer nor an acceptance. Huawei may change the information at any time without notice. </a:t>
            </a:r>
            <a:endParaRPr lang="zh-CN" altLang="zh-CN" sz="1300" b="0" dirty="0">
              <a:solidFill>
                <a:srgbClr val="000000">
                  <a:lumMod val="75000"/>
                  <a:lumOff val="25000"/>
                </a:srgbClr>
              </a:solidFill>
              <a:latin typeface="Calibri" pitchFamily="34" charset="0"/>
              <a:ea typeface="宋体" charset="-122"/>
              <a:cs typeface="Calibri" pitchFamily="34" charset="0"/>
            </a:endParaRPr>
          </a:p>
        </p:txBody>
      </p:sp>
      <p:pic>
        <p:nvPicPr>
          <p:cNvPr id="20" name="Picture 87" descr="图片3副本"/>
          <p:cNvPicPr>
            <a:picLocks noChangeAspect="1" noChangeArrowheads="1"/>
          </p:cNvPicPr>
          <p:nvPr userDrawn="1"/>
        </p:nvPicPr>
        <p:blipFill>
          <a:blip r:embed="rId3" cstate="email"/>
          <a:srcRect/>
          <a:stretch>
            <a:fillRect/>
          </a:stretch>
        </p:blipFill>
        <p:spPr bwMode="auto">
          <a:xfrm>
            <a:off x="10179577" y="6386524"/>
            <a:ext cx="1295063" cy="307975"/>
          </a:xfrm>
          <a:prstGeom prst="rect">
            <a:avLst/>
          </a:prstGeom>
          <a:noFill/>
        </p:spPr>
      </p:pic>
      <p:sp>
        <p:nvSpPr>
          <p:cNvPr id="21" name="Text Box 5"/>
          <p:cNvSpPr txBox="1">
            <a:spLocks noChangeArrowheads="1"/>
          </p:cNvSpPr>
          <p:nvPr userDrawn="1"/>
        </p:nvSpPr>
        <p:spPr bwMode="auto">
          <a:xfrm>
            <a:off x="4700973" y="6478588"/>
            <a:ext cx="2601958"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fontAlgn="auto">
              <a:spcBef>
                <a:spcPts val="0"/>
              </a:spcBef>
              <a:spcAft>
                <a:spcPts val="0"/>
              </a:spcAft>
              <a:buClrTx/>
              <a:buFontTx/>
              <a:buNone/>
              <a:defRPr/>
            </a:pPr>
            <a:r>
              <a:rPr lang="en-US" altLang="zh-CN" sz="1400" b="0" kern="0" dirty="0" smtClean="0">
                <a:solidFill>
                  <a:srgbClr val="000000">
                    <a:lumMod val="65000"/>
                    <a:lumOff val="35000"/>
                  </a:srgbClr>
                </a:solidFill>
                <a:ea typeface="MS PGothic" pitchFamily="34" charset="-128"/>
                <a:cs typeface="Calibri" pitchFamily="34" charset="0"/>
              </a:rPr>
              <a:t>HUAWEI TECHNOLOGIES CO., LTD.</a:t>
            </a:r>
          </a:p>
        </p:txBody>
      </p:sp>
    </p:spTree>
    <p:extLst>
      <p:ext uri="{BB962C8B-B14F-4D97-AF65-F5344CB8AC3E}">
        <p14:creationId xmlns:p14="http://schemas.microsoft.com/office/powerpoint/2010/main" val="539509068"/>
      </p:ext>
    </p:extLst>
  </p:cSld>
  <p:clrMapOvr>
    <a:masterClrMapping/>
  </p:clrMapOvr>
  <p:timing>
    <p:tnLst>
      <p:par>
        <p:cT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8" name="Picture 6" descr="C:\Users\z00205060\Desktop\CP项目\规范类文件\新建文件夹\巴展视觉物料规范-18.jpg"/>
          <p:cNvPicPr>
            <a:picLocks noChangeAspect="1" noChangeArrowheads="1"/>
          </p:cNvPicPr>
          <p:nvPr userDrawn="1"/>
        </p:nvPicPr>
        <p:blipFill>
          <a:blip r:embed="rId2" cstate="email"/>
          <a:srcRect/>
          <a:stretch>
            <a:fillRect/>
          </a:stretch>
        </p:blipFill>
        <p:spPr bwMode="auto">
          <a:xfrm>
            <a:off x="0" y="0"/>
            <a:ext cx="12192000" cy="6858736"/>
          </a:xfrm>
          <a:prstGeom prst="rect">
            <a:avLst/>
          </a:prstGeom>
          <a:noFill/>
        </p:spPr>
      </p:pic>
      <p:pic>
        <p:nvPicPr>
          <p:cNvPr id="11" name="Picture 77" descr="Logo"/>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642755" y="5787562"/>
            <a:ext cx="70625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p:cNvSpPr txBox="1">
            <a:spLocks noChangeArrowheads="1"/>
          </p:cNvSpPr>
          <p:nvPr userDrawn="1"/>
        </p:nvSpPr>
        <p:spPr bwMode="auto">
          <a:xfrm>
            <a:off x="9436284" y="6286493"/>
            <a:ext cx="1473546" cy="292388"/>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a:buClrTx/>
              <a:buFontTx/>
              <a:buNone/>
              <a:defRPr/>
            </a:pPr>
            <a:r>
              <a:rPr lang="en-US" altLang="zh-CN" sz="1300" b="0" dirty="0" smtClean="0">
                <a:solidFill>
                  <a:srgbClr val="000000">
                    <a:lumMod val="65000"/>
                    <a:lumOff val="35000"/>
                  </a:srgbClr>
                </a:solidFill>
                <a:latin typeface="FrutigerNext LT Light" pitchFamily="34" charset="0"/>
                <a:ea typeface="MS PGothic" pitchFamily="34" charset="-128"/>
              </a:rPr>
              <a:t>www.huawei.com</a:t>
            </a:r>
          </a:p>
        </p:txBody>
      </p:sp>
      <p:sp>
        <p:nvSpPr>
          <p:cNvPr id="13" name="Text Box 5"/>
          <p:cNvSpPr txBox="1">
            <a:spLocks noChangeArrowheads="1"/>
          </p:cNvSpPr>
          <p:nvPr userDrawn="1"/>
        </p:nvSpPr>
        <p:spPr bwMode="auto">
          <a:xfrm>
            <a:off x="5187701" y="6324965"/>
            <a:ext cx="3120362"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a:buClrTx/>
              <a:buFontTx/>
              <a:buNone/>
              <a:defRPr/>
            </a:pPr>
            <a:r>
              <a:rPr lang="en-US" altLang="zh-CN" sz="1400" b="0" dirty="0" smtClean="0">
                <a:solidFill>
                  <a:srgbClr val="000000">
                    <a:lumMod val="65000"/>
                    <a:lumOff val="35000"/>
                  </a:srgbClr>
                </a:solidFill>
                <a:latin typeface="FrutigerNext LT Light" pitchFamily="34" charset="0"/>
                <a:ea typeface="MS PGothic" pitchFamily="34" charset="-128"/>
              </a:rPr>
              <a:t>HUAWEI TECHNOLOGIES CO., LTD.</a:t>
            </a:r>
          </a:p>
        </p:txBody>
      </p:sp>
      <p:sp>
        <p:nvSpPr>
          <p:cNvPr id="9" name="Text Box 22"/>
          <p:cNvSpPr txBox="1">
            <a:spLocks noChangeArrowheads="1"/>
          </p:cNvSpPr>
          <p:nvPr/>
        </p:nvSpPr>
        <p:spPr bwMode="auto">
          <a:xfrm>
            <a:off x="9639299" y="3830637"/>
            <a:ext cx="1212572" cy="221726"/>
          </a:xfrm>
          <a:prstGeom prst="rect">
            <a:avLst/>
          </a:prstGeom>
          <a:noFill/>
          <a:ln w="9525">
            <a:noFill/>
            <a:miter lim="800000"/>
            <a:headEnd/>
            <a:tailEnd/>
          </a:ln>
        </p:spPr>
        <p:txBody>
          <a:bodyPr wrap="none" lIns="67162" tIns="33582" rIns="67162" bIns="33582">
            <a:spAutoFit/>
          </a:bodyPr>
          <a:lstStyle/>
          <a:p>
            <a:pPr defTabSz="672975" eaLnBrk="0" hangingPunct="0">
              <a:buClrTx/>
              <a:buFontTx/>
              <a:buNone/>
              <a:defRPr/>
            </a:pPr>
            <a:r>
              <a:rPr lang="en-US" altLang="zh-CN" sz="1000" dirty="0">
                <a:solidFill>
                  <a:srgbClr val="FFFFFF"/>
                </a:solidFill>
                <a:latin typeface="Trebuchet MS" pitchFamily="34" charset="0"/>
                <a:ea typeface="ＭＳ Ｐゴシック" pitchFamily="34" charset="-128"/>
              </a:rPr>
              <a:t>www.huawei.com</a:t>
            </a:r>
          </a:p>
        </p:txBody>
      </p:sp>
      <p:sp>
        <p:nvSpPr>
          <p:cNvPr id="44047" name="Rectangle 15"/>
          <p:cNvSpPr>
            <a:spLocks noGrp="1" noChangeArrowheads="1"/>
          </p:cNvSpPr>
          <p:nvPr>
            <p:ph type="ctrTitle" sz="quarter"/>
          </p:nvPr>
        </p:nvSpPr>
        <p:spPr>
          <a:xfrm>
            <a:off x="696734" y="2061170"/>
            <a:ext cx="4967332" cy="1944957"/>
          </a:xfrm>
        </p:spPr>
        <p:txBody>
          <a:bodyPr anchor="t" anchorCtr="0"/>
          <a:lstStyle>
            <a:lvl1pPr>
              <a:lnSpc>
                <a:spcPct val="140000"/>
              </a:lnSpc>
              <a:spcAft>
                <a:spcPts val="0"/>
              </a:spcAft>
              <a:defRPr sz="3399">
                <a:solidFill>
                  <a:schemeClr val="tx2"/>
                </a:solidFill>
              </a:defRPr>
            </a:lvl1pPr>
          </a:lstStyle>
          <a:p>
            <a:r>
              <a:rPr lang="zh-CN" altLang="en-US" dirty="0" smtClean="0"/>
              <a:t>单击此处编辑母版标题样式</a:t>
            </a:r>
            <a:endParaRPr lang="zh-CN" altLang="en-US" dirty="0"/>
          </a:p>
        </p:txBody>
      </p:sp>
      <p:sp>
        <p:nvSpPr>
          <p:cNvPr id="44048" name="Rectangle 16"/>
          <p:cNvSpPr>
            <a:spLocks noGrp="1" noChangeArrowheads="1"/>
          </p:cNvSpPr>
          <p:nvPr>
            <p:ph type="subTitle" sz="quarter" idx="1"/>
          </p:nvPr>
        </p:nvSpPr>
        <p:spPr>
          <a:xfrm>
            <a:off x="695750" y="4651363"/>
            <a:ext cx="4968314" cy="577851"/>
          </a:xfrm>
        </p:spPr>
        <p:txBody>
          <a:bodyPr anchor="t" anchorCtr="0"/>
          <a:lstStyle>
            <a:lvl1pPr marL="0" indent="0">
              <a:spcAft>
                <a:spcPts val="0"/>
              </a:spcAft>
              <a:buFont typeface="Wingdings" pitchFamily="2" charset="2"/>
              <a:buNone/>
              <a:defRPr sz="1999" b="0">
                <a:ea typeface="黑体" pitchFamily="2" charset="-122"/>
              </a:defRPr>
            </a:lvl1pPr>
          </a:lstStyle>
          <a:p>
            <a:r>
              <a:rPr lang="zh-CN" altLang="en-US" dirty="0" smtClean="0"/>
              <a:t>单击此处编辑母版副标题样式</a:t>
            </a:r>
            <a:endParaRPr lang="zh-CN" altLang="en-US" dirty="0"/>
          </a:p>
        </p:txBody>
      </p:sp>
    </p:spTree>
  </p:cSld>
  <p:clrMapOvr>
    <a:masterClrMapping/>
  </p:clrMapOvr>
  <p:timing>
    <p:tnLst>
      <p:par>
        <p:cT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88810" y="260360"/>
            <a:ext cx="11076144" cy="539751"/>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588810" y="908051"/>
            <a:ext cx="11076144" cy="5401272"/>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Rectangle 10"/>
          <p:cNvSpPr>
            <a:spLocks noGrp="1" noChangeArrowheads="1"/>
          </p:cNvSpPr>
          <p:nvPr>
            <p:ph type="dt" sz="half" idx="2"/>
          </p:nvPr>
        </p:nvSpPr>
        <p:spPr bwMode="auto">
          <a:xfrm>
            <a:off x="575112" y="6525361"/>
            <a:ext cx="227626" cy="117725"/>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l" eaLnBrk="0" hangingPunct="0">
              <a:lnSpc>
                <a:spcPct val="85000"/>
              </a:lnSpc>
              <a:defRPr sz="900" b="0">
                <a:latin typeface="+mn-lt"/>
              </a:defRPr>
            </a:lvl1pPr>
          </a:lstStyle>
          <a:p>
            <a:pPr>
              <a:defRPr/>
            </a:pPr>
            <a:fld id="{72DED970-DCA5-493F-9A6C-4F777DB49AC4}"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10"/>
          <p:cNvSpPr>
            <a:spLocks noGrp="1" noChangeArrowheads="1"/>
          </p:cNvSpPr>
          <p:nvPr>
            <p:ph type="dt" sz="half" idx="10"/>
          </p:nvPr>
        </p:nvSpPr>
        <p:spPr>
          <a:xfrm>
            <a:off x="575116" y="6525361"/>
            <a:ext cx="227626" cy="117725"/>
          </a:xfrm>
          <a:ln/>
        </p:spPr>
        <p:txBody>
          <a:bodyPr/>
          <a:lstStyle>
            <a:lvl1pPr>
              <a:defRPr/>
            </a:lvl1pPr>
          </a:lstStyle>
          <a:p>
            <a:pPr>
              <a:defRPr/>
            </a:pPr>
            <a:fld id="{474F06BD-4024-4D54-AE9D-8C5333DEF8AE}"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2993"/>
            <a:ext cx="4010568" cy="116178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31" y="272992"/>
            <a:ext cx="6816537" cy="585334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4769"/>
            <a:ext cx="4010568" cy="4691564"/>
          </a:xfr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xfrm>
            <a:off x="575116" y="6525361"/>
            <a:ext cx="227626" cy="117725"/>
          </a:xfrm>
          <a:ln/>
        </p:spPr>
        <p:txBody>
          <a:bodyPr/>
          <a:lstStyle>
            <a:lvl1pPr>
              <a:defRPr/>
            </a:lvl1pPr>
          </a:lstStyle>
          <a:p>
            <a:pPr>
              <a:defRPr/>
            </a:pPr>
            <a:fld id="{D5FFA9F9-D9A0-4FC2-B412-8DD1F3B4008F}"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8" y="4406915"/>
            <a:ext cx="10363200" cy="1362075"/>
          </a:xfrm>
        </p:spPr>
        <p:txBody>
          <a:bodyPr anchor="t"/>
          <a:lstStyle>
            <a:lvl1pPr algn="l">
              <a:defRPr sz="3399" b="0" cap="all"/>
            </a:lvl1pPr>
          </a:lstStyle>
          <a:p>
            <a:r>
              <a:rPr lang="zh-CN" altLang="en-US" smtClean="0"/>
              <a:t>单击此处编辑母版标题样式</a:t>
            </a:r>
            <a:endParaRPr lang="zh-CN" altLang="en-US" dirty="0"/>
          </a:p>
        </p:txBody>
      </p:sp>
      <p:sp>
        <p:nvSpPr>
          <p:cNvPr id="3" name="文本占位符 2"/>
          <p:cNvSpPr>
            <a:spLocks noGrp="1"/>
          </p:cNvSpPr>
          <p:nvPr>
            <p:ph type="body" idx="1"/>
          </p:nvPr>
        </p:nvSpPr>
        <p:spPr>
          <a:xfrm>
            <a:off x="963088" y="2906713"/>
            <a:ext cx="10363200" cy="1500187"/>
          </a:xfrm>
        </p:spPr>
        <p:txBody>
          <a:bodyPr anchor="b"/>
          <a:lstStyle>
            <a:lvl1pPr marL="0" indent="0">
              <a:buNone/>
              <a:defRPr sz="1699"/>
            </a:lvl1pPr>
            <a:lvl2pPr marL="383796" indent="0">
              <a:buNone/>
              <a:defRPr sz="1500"/>
            </a:lvl2pPr>
            <a:lvl3pPr marL="767592" indent="0">
              <a:buNone/>
              <a:defRPr sz="1300"/>
            </a:lvl3pPr>
            <a:lvl4pPr marL="1151386" indent="0">
              <a:buNone/>
              <a:defRPr sz="1200"/>
            </a:lvl4pPr>
            <a:lvl5pPr marL="1535182" indent="0">
              <a:buNone/>
              <a:defRPr sz="1200"/>
            </a:lvl5pPr>
            <a:lvl6pPr marL="1918978" indent="0">
              <a:buNone/>
              <a:defRPr sz="1200"/>
            </a:lvl6pPr>
            <a:lvl7pPr marL="2302774" indent="0">
              <a:buNone/>
              <a:defRPr sz="1200"/>
            </a:lvl7pPr>
            <a:lvl8pPr marL="2686570" indent="0">
              <a:buNone/>
              <a:defRPr sz="1200"/>
            </a:lvl8pPr>
            <a:lvl9pPr marL="3070366" indent="0">
              <a:buNone/>
              <a:defRPr sz="1200"/>
            </a:lvl9pPr>
          </a:lstStyle>
          <a:p>
            <a:pPr lvl="0"/>
            <a:r>
              <a:rPr lang="zh-CN" altLang="en-US" smtClean="0"/>
              <a:t>单击此处编辑母版文本样式</a:t>
            </a:r>
          </a:p>
        </p:txBody>
      </p:sp>
      <p:sp>
        <p:nvSpPr>
          <p:cNvPr id="4" name="Rectangle 10"/>
          <p:cNvSpPr>
            <a:spLocks noGrp="1" noChangeArrowheads="1"/>
          </p:cNvSpPr>
          <p:nvPr>
            <p:ph type="dt" sz="half" idx="10"/>
          </p:nvPr>
        </p:nvSpPr>
        <p:spPr>
          <a:xfrm>
            <a:off x="575123" y="6525361"/>
            <a:ext cx="528991" cy="117725"/>
          </a:xfrm>
          <a:ln/>
        </p:spPr>
        <p:txBody>
          <a:bodyPr/>
          <a:lstStyle>
            <a:lvl1pPr>
              <a:defRPr/>
            </a:lvl1pPr>
          </a:lstStyle>
          <a:p>
            <a:pPr>
              <a:defRPr/>
            </a:pPr>
            <a:r>
              <a:rPr lang="de-DE" altLang="zh-CN">
                <a:solidFill>
                  <a:srgbClr val="000000"/>
                </a:solidFill>
              </a:rPr>
              <a:t>Page </a:t>
            </a:r>
            <a:fld id="{5F723CC7-2F2B-4B61-8F52-B77C18FEEC2F}" type="slidenum">
              <a:rPr lang="de-DE" altLang="zh-CN">
                <a:solidFill>
                  <a:srgbClr val="000000"/>
                </a:solidFill>
              </a:rPr>
              <a:pPr>
                <a:defRPr/>
              </a:pPr>
              <a:t>‹#›</a:t>
            </a:fld>
            <a:endParaRPr lang="en-GB" altLang="zh-CN">
              <a:solidFill>
                <a:srgbClr val="000000"/>
              </a:solidFill>
            </a:endParaRPr>
          </a:p>
        </p:txBody>
      </p:sp>
    </p:spTree>
  </p:cSld>
  <p:clrMapOvr>
    <a:masterClrMapping/>
  </p:clrMapOvr>
  <p:timing>
    <p:tnLst>
      <p:par>
        <p:cTn id="1" dur="indefinite" restart="never" nodeType="tmRoot"/>
      </p:par>
    </p:tnLst>
  </p:timing>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75741" y="908057"/>
            <a:ext cx="5441951" cy="5149851"/>
          </a:xfrm>
        </p:spPr>
        <p:txBody>
          <a:bodyPr/>
          <a:lstStyle>
            <a:lvl1pPr>
              <a:defRPr sz="2399"/>
            </a:lvl1pPr>
            <a:lvl2pPr>
              <a:defRPr sz="1999"/>
            </a:lvl2pPr>
            <a:lvl3pPr>
              <a:defRPr sz="1699"/>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220884" y="908057"/>
            <a:ext cx="5444066" cy="5149851"/>
          </a:xfrm>
        </p:spPr>
        <p:txBody>
          <a:bodyPr/>
          <a:lstStyle>
            <a:lvl1pPr>
              <a:defRPr sz="2399"/>
            </a:lvl1pPr>
            <a:lvl2pPr>
              <a:defRPr sz="1999"/>
            </a:lvl2pPr>
            <a:lvl3pPr>
              <a:defRPr sz="1699"/>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10"/>
          <p:cNvSpPr>
            <a:spLocks noGrp="1" noChangeArrowheads="1"/>
          </p:cNvSpPr>
          <p:nvPr>
            <p:ph type="dt" sz="half" idx="10"/>
          </p:nvPr>
        </p:nvSpPr>
        <p:spPr>
          <a:xfrm>
            <a:off x="575123" y="6525361"/>
            <a:ext cx="528991" cy="117725"/>
          </a:xfrm>
          <a:ln/>
        </p:spPr>
        <p:txBody>
          <a:bodyPr/>
          <a:lstStyle>
            <a:lvl1pPr>
              <a:defRPr/>
            </a:lvl1pPr>
          </a:lstStyle>
          <a:p>
            <a:pPr>
              <a:defRPr/>
            </a:pPr>
            <a:r>
              <a:rPr lang="de-DE" altLang="zh-CN">
                <a:solidFill>
                  <a:srgbClr val="000000"/>
                </a:solidFill>
              </a:rPr>
              <a:t>Page </a:t>
            </a:r>
            <a:fld id="{FEDC195D-88A8-494C-9C7B-CA85CFC403AC}" type="slidenum">
              <a:rPr lang="de-DE" altLang="zh-CN">
                <a:solidFill>
                  <a:srgbClr val="000000"/>
                </a:solidFill>
              </a:rPr>
              <a:pPr>
                <a:defRPr/>
              </a:pPr>
              <a:t>‹#›</a:t>
            </a:fld>
            <a:endParaRPr lang="en-GB" altLang="zh-CN">
              <a:solidFill>
                <a:srgbClr val="000000"/>
              </a:solidFill>
            </a:endParaRPr>
          </a:p>
        </p:txBody>
      </p:sp>
    </p:spTree>
  </p:cSld>
  <p:clrMapOvr>
    <a:masterClrMapping/>
  </p:clrMapOvr>
  <p:timing>
    <p:tnLst>
      <p:par>
        <p:cTn id="1" dur="indefinite" restart="never" nodeType="tmRoot"/>
      </p:par>
    </p:tnLst>
  </p:timing>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7"/>
            <a:ext cx="5386917" cy="639763"/>
          </a:xfrm>
        </p:spPr>
        <p:txBody>
          <a:bodyPr anchor="b"/>
          <a:lstStyle>
            <a:lvl1pPr marL="0" indent="0">
              <a:buNone/>
              <a:defRPr sz="1999" b="1"/>
            </a:lvl1pPr>
            <a:lvl2pPr marL="383796" indent="0">
              <a:buNone/>
              <a:defRPr sz="1699" b="1"/>
            </a:lvl2pPr>
            <a:lvl3pPr marL="767592" indent="0">
              <a:buNone/>
              <a:defRPr sz="1500" b="1"/>
            </a:lvl3pPr>
            <a:lvl4pPr marL="1151386" indent="0">
              <a:buNone/>
              <a:defRPr sz="1300" b="1"/>
            </a:lvl4pPr>
            <a:lvl5pPr marL="1535182" indent="0">
              <a:buNone/>
              <a:defRPr sz="1300" b="1"/>
            </a:lvl5pPr>
            <a:lvl6pPr marL="1918978" indent="0">
              <a:buNone/>
              <a:defRPr sz="1300" b="1"/>
            </a:lvl6pPr>
            <a:lvl7pPr marL="2302774" indent="0">
              <a:buNone/>
              <a:defRPr sz="1300" b="1"/>
            </a:lvl7pPr>
            <a:lvl8pPr marL="2686570" indent="0">
              <a:buNone/>
              <a:defRPr sz="1300" b="1"/>
            </a:lvl8pPr>
            <a:lvl9pPr marL="3070366" indent="0">
              <a:buNone/>
              <a:defRPr sz="13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1999"/>
            </a:lvl1pPr>
            <a:lvl2pPr>
              <a:defRPr sz="1699"/>
            </a:lvl2pPr>
            <a:lvl3pPr>
              <a:defRPr sz="1500"/>
            </a:lvl3pPr>
            <a:lvl4pPr>
              <a:defRPr sz="1300"/>
            </a:lvl4pPr>
            <a:lvl5pPr>
              <a:defRPr sz="1300"/>
            </a:lvl5pPr>
            <a:lvl6pPr>
              <a:defRPr sz="1300"/>
            </a:lvl6pPr>
            <a:lvl7pPr>
              <a:defRPr sz="1300"/>
            </a:lvl7pPr>
            <a:lvl8pPr>
              <a:defRPr sz="1300"/>
            </a:lvl8pPr>
            <a:lvl9pPr>
              <a:defRPr sz="1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78" y="1535117"/>
            <a:ext cx="5389034" cy="639763"/>
          </a:xfrm>
        </p:spPr>
        <p:txBody>
          <a:bodyPr anchor="b"/>
          <a:lstStyle>
            <a:lvl1pPr marL="0" indent="0">
              <a:buNone/>
              <a:defRPr sz="1999" b="1"/>
            </a:lvl1pPr>
            <a:lvl2pPr marL="383796" indent="0">
              <a:buNone/>
              <a:defRPr sz="1699" b="1"/>
            </a:lvl2pPr>
            <a:lvl3pPr marL="767592" indent="0">
              <a:buNone/>
              <a:defRPr sz="1500" b="1"/>
            </a:lvl3pPr>
            <a:lvl4pPr marL="1151386" indent="0">
              <a:buNone/>
              <a:defRPr sz="1300" b="1"/>
            </a:lvl4pPr>
            <a:lvl5pPr marL="1535182" indent="0">
              <a:buNone/>
              <a:defRPr sz="1300" b="1"/>
            </a:lvl5pPr>
            <a:lvl6pPr marL="1918978" indent="0">
              <a:buNone/>
              <a:defRPr sz="1300" b="1"/>
            </a:lvl6pPr>
            <a:lvl7pPr marL="2302774" indent="0">
              <a:buNone/>
              <a:defRPr sz="1300" b="1"/>
            </a:lvl7pPr>
            <a:lvl8pPr marL="2686570" indent="0">
              <a:buNone/>
              <a:defRPr sz="1300" b="1"/>
            </a:lvl8pPr>
            <a:lvl9pPr marL="3070366" indent="0">
              <a:buNone/>
              <a:defRPr sz="1300" b="1"/>
            </a:lvl9pPr>
          </a:lstStyle>
          <a:p>
            <a:pPr lvl="0"/>
            <a:r>
              <a:rPr lang="zh-CN" altLang="en-US" smtClean="0"/>
              <a:t>单击此处编辑母版文本样式</a:t>
            </a:r>
          </a:p>
        </p:txBody>
      </p:sp>
      <p:sp>
        <p:nvSpPr>
          <p:cNvPr id="6" name="内容占位符 5"/>
          <p:cNvSpPr>
            <a:spLocks noGrp="1"/>
          </p:cNvSpPr>
          <p:nvPr>
            <p:ph sz="quarter" idx="4"/>
          </p:nvPr>
        </p:nvSpPr>
        <p:spPr>
          <a:xfrm>
            <a:off x="6193378" y="2174875"/>
            <a:ext cx="5389034" cy="3951288"/>
          </a:xfrm>
        </p:spPr>
        <p:txBody>
          <a:bodyPr/>
          <a:lstStyle>
            <a:lvl1pPr>
              <a:defRPr sz="1999"/>
            </a:lvl1pPr>
            <a:lvl2pPr>
              <a:defRPr sz="1699"/>
            </a:lvl2pPr>
            <a:lvl3pPr>
              <a:defRPr sz="1500"/>
            </a:lvl3pPr>
            <a:lvl4pPr>
              <a:defRPr sz="1300"/>
            </a:lvl4pPr>
            <a:lvl5pPr>
              <a:defRPr sz="1300"/>
            </a:lvl5pPr>
            <a:lvl6pPr>
              <a:defRPr sz="1300"/>
            </a:lvl6pPr>
            <a:lvl7pPr>
              <a:defRPr sz="1300"/>
            </a:lvl7pPr>
            <a:lvl8pPr>
              <a:defRPr sz="1300"/>
            </a:lvl8pPr>
            <a:lvl9pPr>
              <a:defRPr sz="1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10"/>
          <p:cNvSpPr>
            <a:spLocks noGrp="1" noChangeArrowheads="1"/>
          </p:cNvSpPr>
          <p:nvPr>
            <p:ph type="dt" sz="half" idx="10"/>
          </p:nvPr>
        </p:nvSpPr>
        <p:spPr>
          <a:xfrm>
            <a:off x="575123" y="6525361"/>
            <a:ext cx="528991" cy="117725"/>
          </a:xfrm>
          <a:ln/>
        </p:spPr>
        <p:txBody>
          <a:bodyPr/>
          <a:lstStyle>
            <a:lvl1pPr>
              <a:defRPr/>
            </a:lvl1pPr>
          </a:lstStyle>
          <a:p>
            <a:pPr>
              <a:defRPr/>
            </a:pPr>
            <a:r>
              <a:rPr lang="de-DE" altLang="zh-CN">
                <a:solidFill>
                  <a:srgbClr val="000000"/>
                </a:solidFill>
              </a:rPr>
              <a:t>Page </a:t>
            </a:r>
            <a:fld id="{2860C62B-9888-46DB-9065-9EC7E58417AD}" type="slidenum">
              <a:rPr lang="de-DE" altLang="zh-CN">
                <a:solidFill>
                  <a:srgbClr val="000000"/>
                </a:solidFill>
              </a:rPr>
              <a:pPr>
                <a:defRPr/>
              </a:pPr>
              <a:t>‹#›</a:t>
            </a:fld>
            <a:endParaRPr lang="en-GB" altLang="zh-CN">
              <a:solidFill>
                <a:srgbClr val="000000"/>
              </a:solidFill>
            </a:endParaRPr>
          </a:p>
        </p:txBody>
      </p:sp>
    </p:spTree>
  </p:cSld>
  <p:clrMapOvr>
    <a:masterClrMapping/>
  </p:clrMapOvr>
  <p:timing>
    <p:tnLst>
      <p:par>
        <p:cTn id="1" dur="indefinite" restart="never" nodeType="tmRoot"/>
      </p:par>
    </p:tnLst>
  </p:timing>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11" y="273055"/>
            <a:ext cx="4011084" cy="1162051"/>
          </a:xfrm>
        </p:spPr>
        <p:txBody>
          <a:bodyPr anchor="b"/>
          <a:lstStyle>
            <a:lvl1pPr algn="l">
              <a:defRPr sz="1699"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5" y="273056"/>
            <a:ext cx="6815667" cy="5853115"/>
          </a:xfrm>
        </p:spPr>
        <p:txBody>
          <a:bodyPr/>
          <a:lstStyle>
            <a:lvl1pPr>
              <a:defRPr sz="2699"/>
            </a:lvl1pPr>
            <a:lvl2pPr>
              <a:defRPr sz="2399"/>
            </a:lvl2pPr>
            <a:lvl3pPr>
              <a:defRPr sz="1999"/>
            </a:lvl3pPr>
            <a:lvl4pPr>
              <a:defRPr sz="1699"/>
            </a:lvl4pPr>
            <a:lvl5pPr>
              <a:defRPr sz="1699"/>
            </a:lvl5pPr>
            <a:lvl6pPr>
              <a:defRPr sz="1699"/>
            </a:lvl6pPr>
            <a:lvl7pPr>
              <a:defRPr sz="1699"/>
            </a:lvl7pPr>
            <a:lvl8pPr>
              <a:defRPr sz="1699"/>
            </a:lvl8pPr>
            <a:lvl9pPr>
              <a:defRPr sz="16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11" y="1435103"/>
            <a:ext cx="4011084" cy="4691063"/>
          </a:xfrm>
        </p:spPr>
        <p:txBody>
          <a:bodyPr/>
          <a:lstStyle>
            <a:lvl1pPr marL="0" indent="0">
              <a:buNone/>
              <a:defRPr sz="1200"/>
            </a:lvl1pPr>
            <a:lvl2pPr marL="383796" indent="0">
              <a:buNone/>
              <a:defRPr sz="1000"/>
            </a:lvl2pPr>
            <a:lvl3pPr marL="767592" indent="0">
              <a:buNone/>
              <a:defRPr sz="800"/>
            </a:lvl3pPr>
            <a:lvl4pPr marL="1151386" indent="0">
              <a:buNone/>
              <a:defRPr sz="800"/>
            </a:lvl4pPr>
            <a:lvl5pPr marL="1535182" indent="0">
              <a:buNone/>
              <a:defRPr sz="800"/>
            </a:lvl5pPr>
            <a:lvl6pPr marL="1918978" indent="0">
              <a:buNone/>
              <a:defRPr sz="800"/>
            </a:lvl6pPr>
            <a:lvl7pPr marL="2302774" indent="0">
              <a:buNone/>
              <a:defRPr sz="800"/>
            </a:lvl7pPr>
            <a:lvl8pPr marL="2686570" indent="0">
              <a:buNone/>
              <a:defRPr sz="800"/>
            </a:lvl8pPr>
            <a:lvl9pPr marL="3070366" indent="0">
              <a:buNone/>
              <a:defRPr sz="800"/>
            </a:lvl9pPr>
          </a:lstStyle>
          <a:p>
            <a:pPr lvl="0"/>
            <a:r>
              <a:rPr lang="zh-CN" altLang="en-US" smtClean="0"/>
              <a:t>单击此处编辑母版文本样式</a:t>
            </a:r>
          </a:p>
        </p:txBody>
      </p:sp>
      <p:sp>
        <p:nvSpPr>
          <p:cNvPr id="5" name="Rectangle 10"/>
          <p:cNvSpPr>
            <a:spLocks noGrp="1" noChangeArrowheads="1"/>
          </p:cNvSpPr>
          <p:nvPr>
            <p:ph type="dt" sz="half" idx="10"/>
          </p:nvPr>
        </p:nvSpPr>
        <p:spPr>
          <a:xfrm>
            <a:off x="575116" y="6525361"/>
            <a:ext cx="227626" cy="117725"/>
          </a:xfrm>
          <a:ln/>
        </p:spPr>
        <p:txBody>
          <a:bodyPr/>
          <a:lstStyle>
            <a:lvl1pPr>
              <a:defRPr/>
            </a:lvl1pPr>
          </a:lstStyle>
          <a:p>
            <a:pPr>
              <a:defRPr/>
            </a:pPr>
            <a:fld id="{FBEDC0DD-0252-412D-8469-27D0C56F0549}"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9" y="4800615"/>
            <a:ext cx="7315200" cy="566739"/>
          </a:xfrm>
        </p:spPr>
        <p:txBody>
          <a:bodyPr anchor="b"/>
          <a:lstStyle>
            <a:lvl1pPr algn="l">
              <a:defRPr sz="1699"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9" y="612775"/>
            <a:ext cx="7315200" cy="4114800"/>
          </a:xfrm>
        </p:spPr>
        <p:txBody>
          <a:bodyPr/>
          <a:lstStyle>
            <a:lvl1pPr marL="0" indent="0">
              <a:buNone/>
              <a:defRPr sz="2699"/>
            </a:lvl1pPr>
            <a:lvl2pPr marL="383796" indent="0">
              <a:buNone/>
              <a:defRPr sz="2399"/>
            </a:lvl2pPr>
            <a:lvl3pPr marL="767592" indent="0">
              <a:buNone/>
              <a:defRPr sz="1999"/>
            </a:lvl3pPr>
            <a:lvl4pPr marL="1151386" indent="0">
              <a:buNone/>
              <a:defRPr sz="1699"/>
            </a:lvl4pPr>
            <a:lvl5pPr marL="1535182" indent="0">
              <a:buNone/>
              <a:defRPr sz="1699"/>
            </a:lvl5pPr>
            <a:lvl6pPr marL="1918978" indent="0">
              <a:buNone/>
              <a:defRPr sz="1699"/>
            </a:lvl6pPr>
            <a:lvl7pPr marL="2302774" indent="0">
              <a:buNone/>
              <a:defRPr sz="1699"/>
            </a:lvl7pPr>
            <a:lvl8pPr marL="2686570" indent="0">
              <a:buNone/>
              <a:defRPr sz="1699"/>
            </a:lvl8pPr>
            <a:lvl9pPr marL="3070366" indent="0">
              <a:buNone/>
              <a:defRPr sz="1699"/>
            </a:lvl9pPr>
          </a:lstStyle>
          <a:p>
            <a:pPr lvl="0"/>
            <a:r>
              <a:rPr lang="zh-CN" altLang="en-US" noProof="0" smtClean="0"/>
              <a:t>单击图标添加图片</a:t>
            </a:r>
          </a:p>
        </p:txBody>
      </p:sp>
      <p:sp>
        <p:nvSpPr>
          <p:cNvPr id="4" name="文本占位符 3"/>
          <p:cNvSpPr>
            <a:spLocks noGrp="1"/>
          </p:cNvSpPr>
          <p:nvPr>
            <p:ph type="body" sz="half" idx="2"/>
          </p:nvPr>
        </p:nvSpPr>
        <p:spPr>
          <a:xfrm>
            <a:off x="2389719" y="5367353"/>
            <a:ext cx="7315200" cy="804863"/>
          </a:xfrm>
        </p:spPr>
        <p:txBody>
          <a:bodyPr/>
          <a:lstStyle>
            <a:lvl1pPr marL="0" indent="0">
              <a:buNone/>
              <a:defRPr sz="1200"/>
            </a:lvl1pPr>
            <a:lvl2pPr marL="383796" indent="0">
              <a:buNone/>
              <a:defRPr sz="1000"/>
            </a:lvl2pPr>
            <a:lvl3pPr marL="767592" indent="0">
              <a:buNone/>
              <a:defRPr sz="800"/>
            </a:lvl3pPr>
            <a:lvl4pPr marL="1151386" indent="0">
              <a:buNone/>
              <a:defRPr sz="800"/>
            </a:lvl4pPr>
            <a:lvl5pPr marL="1535182" indent="0">
              <a:buNone/>
              <a:defRPr sz="800"/>
            </a:lvl5pPr>
            <a:lvl6pPr marL="1918978" indent="0">
              <a:buNone/>
              <a:defRPr sz="800"/>
            </a:lvl6pPr>
            <a:lvl7pPr marL="2302774" indent="0">
              <a:buNone/>
              <a:defRPr sz="800"/>
            </a:lvl7pPr>
            <a:lvl8pPr marL="2686570" indent="0">
              <a:buNone/>
              <a:defRPr sz="800"/>
            </a:lvl8pPr>
            <a:lvl9pPr marL="3070366" indent="0">
              <a:buNone/>
              <a:defRPr sz="800"/>
            </a:lvl9pPr>
          </a:lstStyle>
          <a:p>
            <a:pPr lvl="0"/>
            <a:r>
              <a:rPr lang="zh-CN" altLang="en-US" smtClean="0"/>
              <a:t>单击此处编辑母版文本样式</a:t>
            </a:r>
          </a:p>
        </p:txBody>
      </p:sp>
      <p:sp>
        <p:nvSpPr>
          <p:cNvPr id="5" name="Rectangle 10"/>
          <p:cNvSpPr>
            <a:spLocks noGrp="1" noChangeArrowheads="1"/>
          </p:cNvSpPr>
          <p:nvPr>
            <p:ph type="dt" sz="half" idx="10"/>
          </p:nvPr>
        </p:nvSpPr>
        <p:spPr>
          <a:xfrm>
            <a:off x="575116" y="6525361"/>
            <a:ext cx="227626" cy="117725"/>
          </a:xfrm>
          <a:ln/>
        </p:spPr>
        <p:txBody>
          <a:bodyPr/>
          <a:lstStyle>
            <a:lvl1pPr>
              <a:defRPr/>
            </a:lvl1pPr>
          </a:lstStyle>
          <a:p>
            <a:pPr>
              <a:defRPr/>
            </a:pPr>
            <a:fld id="{0F3E349B-5652-46D5-A965-AFC85B47E751}"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0"/>
          <p:cNvSpPr>
            <a:spLocks noGrp="1" noChangeArrowheads="1"/>
          </p:cNvSpPr>
          <p:nvPr>
            <p:ph type="dt" sz="half" idx="10"/>
          </p:nvPr>
        </p:nvSpPr>
        <p:spPr>
          <a:xfrm>
            <a:off x="575116" y="6525361"/>
            <a:ext cx="227626" cy="117725"/>
          </a:xfrm>
          <a:ln/>
        </p:spPr>
        <p:txBody>
          <a:bodyPr/>
          <a:lstStyle>
            <a:lvl1pPr>
              <a:defRPr/>
            </a:lvl1pPr>
          </a:lstStyle>
          <a:p>
            <a:pPr>
              <a:defRPr/>
            </a:pPr>
            <a:fld id="{792F658C-DC02-4620-A1CB-B3372A830395}"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94239" y="260359"/>
            <a:ext cx="2770717" cy="57975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75743" y="260359"/>
            <a:ext cx="8115300" cy="57975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10"/>
          <p:cNvSpPr>
            <a:spLocks noGrp="1" noChangeArrowheads="1"/>
          </p:cNvSpPr>
          <p:nvPr>
            <p:ph type="dt" sz="half" idx="10"/>
          </p:nvPr>
        </p:nvSpPr>
        <p:spPr>
          <a:xfrm>
            <a:off x="575116" y="6525361"/>
            <a:ext cx="227626" cy="117725"/>
          </a:xfrm>
          <a:ln/>
        </p:spPr>
        <p:txBody>
          <a:bodyPr/>
          <a:lstStyle>
            <a:lvl1pPr>
              <a:defRPr/>
            </a:lvl1pPr>
          </a:lstStyle>
          <a:p>
            <a:pPr>
              <a:defRPr/>
            </a:pPr>
            <a:fld id="{823EEE84-6169-4E43-B2E5-EAE9166F7A07}"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575745" y="260360"/>
            <a:ext cx="11089217" cy="539751"/>
          </a:xfrm>
        </p:spPr>
        <p:txBody>
          <a:bodyPr/>
          <a:lstStyle/>
          <a:p>
            <a:r>
              <a:rPr lang="zh-CN" altLang="en-US" smtClean="0"/>
              <a:t>单击此处编辑母版标题样式</a:t>
            </a:r>
            <a:endParaRPr lang="zh-CN" altLang="en-US"/>
          </a:p>
        </p:txBody>
      </p:sp>
      <p:sp>
        <p:nvSpPr>
          <p:cNvPr id="3" name="图表占位符 2"/>
          <p:cNvSpPr>
            <a:spLocks noGrp="1"/>
          </p:cNvSpPr>
          <p:nvPr>
            <p:ph type="chart" idx="1"/>
          </p:nvPr>
        </p:nvSpPr>
        <p:spPr>
          <a:xfrm>
            <a:off x="575745" y="908057"/>
            <a:ext cx="11089217" cy="5149851"/>
          </a:xfrm>
        </p:spPr>
        <p:txBody>
          <a:bodyPr/>
          <a:lstStyle/>
          <a:p>
            <a:pPr lvl="0"/>
            <a:r>
              <a:rPr lang="zh-CN" altLang="en-US" noProof="0" smtClean="0"/>
              <a:t>单击图标添加图表</a:t>
            </a:r>
          </a:p>
        </p:txBody>
      </p:sp>
      <p:sp>
        <p:nvSpPr>
          <p:cNvPr id="4" name="Rectangle 10"/>
          <p:cNvSpPr>
            <a:spLocks noGrp="1" noChangeArrowheads="1"/>
          </p:cNvSpPr>
          <p:nvPr>
            <p:ph type="dt" sz="half" idx="10"/>
          </p:nvPr>
        </p:nvSpPr>
        <p:spPr>
          <a:xfrm>
            <a:off x="575116" y="6525361"/>
            <a:ext cx="227626" cy="117725"/>
          </a:xfrm>
          <a:ln/>
        </p:spPr>
        <p:txBody>
          <a:bodyPr/>
          <a:lstStyle>
            <a:lvl1pPr>
              <a:defRPr/>
            </a:lvl1pPr>
          </a:lstStyle>
          <a:p>
            <a:pPr>
              <a:defRPr/>
            </a:pPr>
            <a:fld id="{B059E7DB-3DC7-4880-BAF1-75F7C55FE7F1}"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49.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575745" y="260360"/>
            <a:ext cx="11089217" cy="539751"/>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575745" y="908057"/>
            <a:ext cx="11089217" cy="5149851"/>
          </a:xfrm>
        </p:spPr>
        <p:txBody>
          <a:bodyPr/>
          <a:lstStyle/>
          <a:p>
            <a:pPr lvl="0"/>
            <a:r>
              <a:rPr lang="zh-CN" altLang="en-US" noProof="0" smtClean="0"/>
              <a:t>单击图标添加表格</a:t>
            </a:r>
          </a:p>
        </p:txBody>
      </p:sp>
      <p:sp>
        <p:nvSpPr>
          <p:cNvPr id="4" name="Rectangle 10"/>
          <p:cNvSpPr>
            <a:spLocks noGrp="1" noChangeArrowheads="1"/>
          </p:cNvSpPr>
          <p:nvPr>
            <p:ph type="dt" sz="half" idx="10"/>
          </p:nvPr>
        </p:nvSpPr>
        <p:spPr>
          <a:xfrm>
            <a:off x="575116" y="6525361"/>
            <a:ext cx="227626" cy="117725"/>
          </a:xfrm>
          <a:ln/>
        </p:spPr>
        <p:txBody>
          <a:bodyPr/>
          <a:lstStyle>
            <a:lvl1pPr>
              <a:defRPr/>
            </a:lvl1pPr>
          </a:lstStyle>
          <a:p>
            <a:pPr>
              <a:defRPr/>
            </a:pPr>
            <a:fld id="{CE07DE0E-65E7-4DD5-BE6B-764CF9D82370}" type="slidenum">
              <a:rPr lang="de-DE" altLang="zh-CN" smtClean="0">
                <a:solidFill>
                  <a:srgbClr val="000000"/>
                </a:solidFill>
              </a:rPr>
              <a:pPr>
                <a:defRPr/>
              </a:pPr>
              <a:t>‹#›</a:t>
            </a:fld>
            <a:endParaRPr lang="en-GB" altLang="zh-CN" dirty="0">
              <a:solidFill>
                <a:srgbClr val="000000"/>
              </a:solidFill>
            </a:endParaRPr>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63" y="4801115"/>
            <a:ext cx="7314883" cy="5666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63" y="612635"/>
            <a:ext cx="7314883" cy="4115435"/>
          </a:xfrm>
        </p:spPr>
        <p:txBody>
          <a:bodyPr/>
          <a:lstStyle>
            <a:lvl1pPr marL="0" indent="0">
              <a:buNone/>
              <a:defRPr sz="3200"/>
            </a:lvl1pPr>
            <a:lvl2pPr marL="457058" indent="0">
              <a:buNone/>
              <a:defRPr sz="2900"/>
            </a:lvl2pPr>
            <a:lvl3pPr marL="914117" indent="0">
              <a:buNone/>
              <a:defRPr sz="2400"/>
            </a:lvl3pPr>
            <a:lvl4pPr marL="1371174" indent="0">
              <a:buNone/>
              <a:defRPr sz="2000"/>
            </a:lvl4pPr>
            <a:lvl5pPr marL="1828231" indent="0">
              <a:buNone/>
              <a:defRPr sz="2000"/>
            </a:lvl5pPr>
            <a:lvl6pPr marL="2285290" indent="0">
              <a:buNone/>
              <a:defRPr sz="2000"/>
            </a:lvl6pPr>
            <a:lvl7pPr marL="2742347" indent="0">
              <a:buNone/>
              <a:defRPr sz="2000"/>
            </a:lvl7pPr>
            <a:lvl8pPr marL="3199405" indent="0">
              <a:buNone/>
              <a:defRPr sz="2000"/>
            </a:lvl8pPr>
            <a:lvl9pPr marL="3656462" indent="0">
              <a:buNone/>
              <a:defRPr sz="2000"/>
            </a:lvl9pPr>
          </a:lstStyle>
          <a:p>
            <a:pPr lvl="0"/>
            <a:endParaRPr lang="zh-CN" altLang="en-US" noProof="0"/>
          </a:p>
        </p:txBody>
      </p:sp>
      <p:sp>
        <p:nvSpPr>
          <p:cNvPr id="4" name="文本占位符 3"/>
          <p:cNvSpPr>
            <a:spLocks noGrp="1"/>
          </p:cNvSpPr>
          <p:nvPr>
            <p:ph type="body" sz="half" idx="2"/>
          </p:nvPr>
        </p:nvSpPr>
        <p:spPr>
          <a:xfrm>
            <a:off x="2390163" y="5367721"/>
            <a:ext cx="7314883" cy="804677"/>
          </a:xfr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4" name="Picture 5" descr="C:\Users\z00205060\Desktop\CP项目\规范类文件\新建文件夹\巴展视觉物料规范-20.jpg"/>
          <p:cNvPicPr>
            <a:picLocks noChangeAspect="1" noChangeArrowheads="1"/>
          </p:cNvPicPr>
          <p:nvPr userDrawn="1"/>
        </p:nvPicPr>
        <p:blipFill>
          <a:blip r:embed="rId2" cstate="email"/>
          <a:srcRect/>
          <a:stretch>
            <a:fillRect/>
          </a:stretch>
        </p:blipFill>
        <p:spPr bwMode="auto">
          <a:xfrm>
            <a:off x="0" y="0"/>
            <a:ext cx="12192000" cy="6858736"/>
          </a:xfrm>
          <a:prstGeom prst="rect">
            <a:avLst/>
          </a:prstGeom>
          <a:noFill/>
        </p:spPr>
      </p:pic>
      <p:pic>
        <p:nvPicPr>
          <p:cNvPr id="5" name="Picture 77" descr="Logo"/>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0847354" y="5787562"/>
            <a:ext cx="70625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a:xfrm>
            <a:off x="575112" y="6525361"/>
            <a:ext cx="227626" cy="117725"/>
          </a:xfrm>
        </p:spPr>
        <p:txBody>
          <a:bodyPr/>
          <a:lstStyle/>
          <a:p>
            <a:pPr>
              <a:defRPr/>
            </a:pPr>
            <a:fld id="{72DED970-DCA5-493F-9A6C-4F777DB49AC4}" type="slidenum">
              <a:rPr lang="de-DE" altLang="zh-CN" smtClean="0">
                <a:solidFill>
                  <a:srgbClr val="000000"/>
                </a:solidFill>
              </a:rPr>
              <a:pPr>
                <a:defRPr/>
              </a:pPr>
              <a:t>‹#›</a:t>
            </a:fld>
            <a:endParaRPr lang="en-GB" altLang="zh-CN" dirty="0">
              <a:solidFill>
                <a:srgbClr val="000000"/>
              </a:solidFill>
            </a:endParaRPr>
          </a:p>
        </p:txBody>
      </p:sp>
      <p:sp>
        <p:nvSpPr>
          <p:cNvPr id="6" name="内容占位符 2"/>
          <p:cNvSpPr>
            <a:spLocks noGrp="1"/>
          </p:cNvSpPr>
          <p:nvPr>
            <p:ph idx="1"/>
          </p:nvPr>
        </p:nvSpPr>
        <p:spPr>
          <a:xfrm>
            <a:off x="575745" y="908055"/>
            <a:ext cx="11089217" cy="5401271"/>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2350096633"/>
      </p:ext>
    </p:extLst>
  </p:cSld>
  <p:clrMapOvr>
    <a:masterClrMapping/>
  </p:clrMapOvr>
  <p:timing>
    <p:tnLst>
      <p:par>
        <p:cTn id="1" dur="indefinite" restart="never" nodeType="tmRoot"/>
      </p:par>
    </p:tnLst>
  </p:timing>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Picture 3" descr="C:\Users\z00205060\Desktop\CP项目\规范类文件\新建文件夹\巴展视觉物料规范-14.jpg"/>
          <p:cNvPicPr>
            <a:picLocks noChangeAspect="1" noChangeArrowheads="1"/>
          </p:cNvPicPr>
          <p:nvPr userDrawn="1"/>
        </p:nvPicPr>
        <p:blipFill>
          <a:blip r:embed="rId2" cstate="email"/>
          <a:srcRect/>
          <a:stretch>
            <a:fillRect/>
          </a:stretch>
        </p:blipFill>
        <p:spPr bwMode="auto">
          <a:xfrm>
            <a:off x="0" y="0"/>
            <a:ext cx="12192000" cy="6858735"/>
          </a:xfrm>
          <a:prstGeom prst="rect">
            <a:avLst/>
          </a:prstGeom>
          <a:noFill/>
        </p:spPr>
      </p:pic>
      <p:sp>
        <p:nvSpPr>
          <p:cNvPr id="3" name="日期占位符 2"/>
          <p:cNvSpPr>
            <a:spLocks noGrp="1"/>
          </p:cNvSpPr>
          <p:nvPr>
            <p:ph type="dt" sz="half" idx="10"/>
          </p:nvPr>
        </p:nvSpPr>
        <p:spPr>
          <a:xfrm>
            <a:off x="575112" y="6525361"/>
            <a:ext cx="227626" cy="117725"/>
          </a:xfrm>
        </p:spPr>
        <p:txBody>
          <a:bodyPr/>
          <a:lstStyle/>
          <a:p>
            <a:pPr>
              <a:defRPr/>
            </a:pPr>
            <a:fld id="{72DED970-DCA5-493F-9A6C-4F777DB49AC4}" type="slidenum">
              <a:rPr lang="de-DE" altLang="zh-CN" smtClean="0">
                <a:solidFill>
                  <a:srgbClr val="000000"/>
                </a:solidFill>
              </a:rPr>
              <a:pPr>
                <a:defRPr/>
              </a:pPr>
              <a:t>‹#›</a:t>
            </a:fld>
            <a:endParaRPr lang="en-GB" altLang="zh-CN" dirty="0">
              <a:solidFill>
                <a:srgbClr val="000000"/>
              </a:solidFill>
            </a:endParaRPr>
          </a:p>
        </p:txBody>
      </p:sp>
      <p:sp>
        <p:nvSpPr>
          <p:cNvPr id="17" name="Text Box 16"/>
          <p:cNvSpPr txBox="1">
            <a:spLocks noChangeArrowheads="1"/>
          </p:cNvSpPr>
          <p:nvPr userDrawn="1"/>
        </p:nvSpPr>
        <p:spPr bwMode="auto">
          <a:xfrm>
            <a:off x="4308390" y="2061377"/>
            <a:ext cx="3776013" cy="1015663"/>
          </a:xfrm>
          <a:prstGeom prst="rect">
            <a:avLst/>
          </a:prstGeom>
          <a:noFill/>
          <a:ln w="9525">
            <a:noFill/>
            <a:miter lim="800000"/>
            <a:headEnd/>
            <a:tailEnd/>
          </a:ln>
        </p:spPr>
        <p:txBody>
          <a:bodyPr wrap="none">
            <a:spAutoFit/>
          </a:bodyPr>
          <a:lstStyle/>
          <a:p>
            <a:pPr algn="ctr" eaLnBrk="0" hangingPunct="0">
              <a:buClrTx/>
              <a:buFontTx/>
              <a:buNone/>
            </a:pPr>
            <a:r>
              <a:rPr lang="en-US" altLang="zh-CN" sz="5998" b="0" dirty="0" smtClean="0">
                <a:solidFill>
                  <a:srgbClr val="CC0000"/>
                </a:solidFill>
                <a:latin typeface="Arial" panose="020B0604020202020204" pitchFamily="34" charset="0"/>
                <a:ea typeface="MS PGothic" pitchFamily="34" charset="-128"/>
                <a:cs typeface="Arial" panose="020B0604020202020204" pitchFamily="34" charset="0"/>
              </a:rPr>
              <a:t>Thank you</a:t>
            </a:r>
            <a:endParaRPr lang="en-US" altLang="zh-CN" sz="5998" b="0" dirty="0">
              <a:solidFill>
                <a:srgbClr val="CC0000"/>
              </a:solidFill>
              <a:latin typeface="Arial" panose="020B0604020202020204" pitchFamily="34" charset="0"/>
              <a:ea typeface="MS PGothic" pitchFamily="34" charset="-128"/>
              <a:cs typeface="Arial" panose="020B0604020202020204" pitchFamily="34" charset="0"/>
            </a:endParaRPr>
          </a:p>
        </p:txBody>
      </p:sp>
      <p:sp>
        <p:nvSpPr>
          <p:cNvPr id="18" name="Text Box 17"/>
          <p:cNvSpPr txBox="1">
            <a:spLocks noChangeArrowheads="1"/>
          </p:cNvSpPr>
          <p:nvPr userDrawn="1"/>
        </p:nvSpPr>
        <p:spPr bwMode="auto">
          <a:xfrm>
            <a:off x="5313271" y="3245643"/>
            <a:ext cx="1766242" cy="338554"/>
          </a:xfrm>
          <a:prstGeom prst="rect">
            <a:avLst/>
          </a:prstGeom>
          <a:noFill/>
          <a:ln w="9525">
            <a:noFill/>
            <a:miter lim="800000"/>
            <a:headEnd/>
            <a:tailEnd/>
          </a:ln>
        </p:spPr>
        <p:txBody>
          <a:bodyPr wrap="none">
            <a:spAutoFit/>
          </a:bodyPr>
          <a:lstStyle/>
          <a:p>
            <a:pPr algn="ctr" eaLnBrk="0" hangingPunct="0">
              <a:buClrTx/>
              <a:buFontTx/>
              <a:buNone/>
            </a:pPr>
            <a:r>
              <a:rPr lang="en-US" altLang="zh-CN" sz="1600" b="0" dirty="0">
                <a:solidFill>
                  <a:srgbClr val="000000">
                    <a:lumMod val="75000"/>
                    <a:lumOff val="25000"/>
                  </a:srgbClr>
                </a:solidFill>
                <a:latin typeface="Arial" panose="020B0604020202020204" pitchFamily="34" charset="0"/>
                <a:ea typeface="MS PGothic" pitchFamily="34" charset="-128"/>
                <a:cs typeface="Arial" panose="020B0604020202020204" pitchFamily="34" charset="0"/>
              </a:rPr>
              <a:t>www.huawei.com</a:t>
            </a:r>
          </a:p>
        </p:txBody>
      </p:sp>
      <p:sp>
        <p:nvSpPr>
          <p:cNvPr id="19" name="TextBox 18"/>
          <p:cNvSpPr txBox="1"/>
          <p:nvPr userDrawn="1"/>
        </p:nvSpPr>
        <p:spPr>
          <a:xfrm>
            <a:off x="1623598" y="4562488"/>
            <a:ext cx="9179708" cy="1384995"/>
          </a:xfrm>
          <a:prstGeom prst="rect">
            <a:avLst/>
          </a:prstGeom>
          <a:noFill/>
        </p:spPr>
        <p:txBody>
          <a:bodyPr wrap="square" rtlCol="0">
            <a:spAutoFit/>
          </a:bodyPr>
          <a:lstStyle/>
          <a:p>
            <a:pPr algn="just" fontAlgn="auto">
              <a:spcBef>
                <a:spcPts val="0"/>
              </a:spcBef>
              <a:spcAft>
                <a:spcPts val="600"/>
              </a:spcAft>
              <a:buClrTx/>
              <a:buFontTx/>
              <a:buNone/>
              <a:defRPr/>
            </a:pPr>
            <a:r>
              <a:rPr lang="en-US" altLang="zh-CN" sz="1400" b="0" dirty="0" smtClean="0">
                <a:solidFill>
                  <a:srgbClr val="000000">
                    <a:lumMod val="75000"/>
                    <a:lumOff val="25000"/>
                  </a:srgbClr>
                </a:solidFill>
                <a:latin typeface="Calibri" pitchFamily="34" charset="0"/>
                <a:ea typeface="宋体" charset="-122"/>
                <a:cs typeface="Calibri" pitchFamily="34" charset="0"/>
              </a:rPr>
              <a:t>Copyright©2014 Huawei Technologies Co., Ltd. All Rights Reserved.</a:t>
            </a:r>
            <a:endParaRPr lang="zh-CN" altLang="zh-CN" sz="1400" b="0" dirty="0" smtClean="0">
              <a:solidFill>
                <a:srgbClr val="000000">
                  <a:lumMod val="75000"/>
                  <a:lumOff val="25000"/>
                </a:srgbClr>
              </a:solidFill>
              <a:latin typeface="Calibri" pitchFamily="34" charset="0"/>
              <a:ea typeface="宋体" charset="-122"/>
              <a:cs typeface="Calibri" pitchFamily="34" charset="0"/>
            </a:endParaRPr>
          </a:p>
          <a:p>
            <a:pPr algn="just" fontAlgn="auto">
              <a:spcBef>
                <a:spcPts val="0"/>
              </a:spcBef>
              <a:spcAft>
                <a:spcPts val="0"/>
              </a:spcAft>
              <a:buClrTx/>
              <a:buFontTx/>
              <a:buNone/>
              <a:defRPr/>
            </a:pPr>
            <a:r>
              <a:rPr lang="en-US" altLang="zh-CN" sz="1300" b="0" dirty="0" smtClean="0">
                <a:solidFill>
                  <a:srgbClr val="000000">
                    <a:lumMod val="75000"/>
                    <a:lumOff val="25000"/>
                  </a:srgbClr>
                </a:solidFill>
                <a:latin typeface="Calibri" pitchFamily="34" charset="0"/>
                <a:ea typeface="宋体" charset="-122"/>
                <a:cs typeface="Calibri" pitchFamily="34" charset="0"/>
              </a:rPr>
              <a:t>The information in this document may contain predictive statements including, without limitation, statements regarding the future financial and operating results, future product portfolio, new technology, etc. There are a number of factors that could cause actual results and developments to differ materially from those expressed or implied in the predictive statements. Therefore, such information is provided for reference purpose only and constitutes neither an offer nor an acceptance. Huawei may change the information at any time without notice. </a:t>
            </a:r>
            <a:endParaRPr lang="zh-CN" altLang="zh-CN" sz="1300" b="0" dirty="0">
              <a:solidFill>
                <a:srgbClr val="000000">
                  <a:lumMod val="75000"/>
                  <a:lumOff val="25000"/>
                </a:srgbClr>
              </a:solidFill>
              <a:latin typeface="Calibri" pitchFamily="34" charset="0"/>
              <a:ea typeface="宋体" charset="-122"/>
              <a:cs typeface="Calibri" pitchFamily="34" charset="0"/>
            </a:endParaRPr>
          </a:p>
        </p:txBody>
      </p:sp>
      <p:pic>
        <p:nvPicPr>
          <p:cNvPr id="20" name="Picture 87" descr="图片3副本"/>
          <p:cNvPicPr>
            <a:picLocks noChangeAspect="1" noChangeArrowheads="1"/>
          </p:cNvPicPr>
          <p:nvPr userDrawn="1"/>
        </p:nvPicPr>
        <p:blipFill>
          <a:blip r:embed="rId3" cstate="email"/>
          <a:srcRect/>
          <a:stretch>
            <a:fillRect/>
          </a:stretch>
        </p:blipFill>
        <p:spPr bwMode="auto">
          <a:xfrm>
            <a:off x="10179577" y="6386526"/>
            <a:ext cx="1295063" cy="307975"/>
          </a:xfrm>
          <a:prstGeom prst="rect">
            <a:avLst/>
          </a:prstGeom>
          <a:noFill/>
        </p:spPr>
      </p:pic>
      <p:sp>
        <p:nvSpPr>
          <p:cNvPr id="21" name="Text Box 5"/>
          <p:cNvSpPr txBox="1">
            <a:spLocks noChangeArrowheads="1"/>
          </p:cNvSpPr>
          <p:nvPr userDrawn="1"/>
        </p:nvSpPr>
        <p:spPr bwMode="auto">
          <a:xfrm>
            <a:off x="4700973" y="6478588"/>
            <a:ext cx="2601958"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fontAlgn="auto">
              <a:spcBef>
                <a:spcPts val="0"/>
              </a:spcBef>
              <a:spcAft>
                <a:spcPts val="0"/>
              </a:spcAft>
              <a:buClrTx/>
              <a:buFontTx/>
              <a:buNone/>
              <a:defRPr/>
            </a:pPr>
            <a:r>
              <a:rPr lang="en-US" altLang="zh-CN" sz="1400" b="0" kern="0" dirty="0" smtClean="0">
                <a:solidFill>
                  <a:srgbClr val="000000">
                    <a:lumMod val="65000"/>
                    <a:lumOff val="35000"/>
                  </a:srgbClr>
                </a:solidFill>
                <a:ea typeface="MS PGothic" pitchFamily="34" charset="-128"/>
                <a:cs typeface="Calibri" pitchFamily="34" charset="0"/>
              </a:rPr>
              <a:t>HUAWEI TECHNOLOGIES CO., LTD.</a:t>
            </a:r>
          </a:p>
        </p:txBody>
      </p:sp>
    </p:spTree>
    <p:extLst>
      <p:ext uri="{BB962C8B-B14F-4D97-AF65-F5344CB8AC3E}">
        <p14:creationId xmlns:p14="http://schemas.microsoft.com/office/powerpoint/2010/main" val="539509068"/>
      </p:ext>
    </p:extLst>
  </p:cSld>
  <p:clrMapOvr>
    <a:masterClrMapping/>
  </p:clrMapOvr>
  <p:timing>
    <p:tnLst>
      <p:par>
        <p:cT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1" y="873131"/>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314" y="5567567"/>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400" y="6205540"/>
            <a:ext cx="2989043"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616" y="4094166"/>
            <a:ext cx="1466138" cy="288686"/>
          </a:xfrm>
          <a:prstGeom prst="rect">
            <a:avLst/>
          </a:prstGeom>
          <a:noFill/>
          <a:ln w="9525">
            <a:noFill/>
            <a:miter lim="800000"/>
            <a:headEnd/>
            <a:tailEnd/>
          </a:ln>
        </p:spPr>
        <p:txBody>
          <a:bodyPr wrap="none" lIns="87771" tIns="43887" rIns="87771" bIns="43887">
            <a:spAutoFit/>
          </a:bodyPr>
          <a:lstStyle/>
          <a:p>
            <a:pPr defTabSz="877615"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2113" y="6205740"/>
            <a:ext cx="1707607" cy="288639"/>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676" y="303224"/>
            <a:ext cx="2345436" cy="319417"/>
          </a:xfrm>
          <a:prstGeom prst="rect">
            <a:avLst/>
          </a:prstGeom>
          <a:noFill/>
          <a:ln w="9525" algn="ctr">
            <a:noFill/>
            <a:miter lim="800000"/>
            <a:headEnd/>
            <a:tailEnd/>
          </a:ln>
          <a:effectLst/>
        </p:spPr>
        <p:txBody>
          <a:bodyPr wrap="none" lIns="87735" tIns="43864" rIns="87735" bIns="43864">
            <a:spAutoFit/>
          </a:bodyPr>
          <a:lstStyle/>
          <a:p>
            <a:pPr defTabSz="877615"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2" y="1323981"/>
            <a:ext cx="2623455" cy="4105125"/>
          </a:xfrm>
          <a:prstGeom prst="rect">
            <a:avLst/>
          </a:prstGeom>
          <a:noFill/>
          <a:ln w="9525" algn="ctr">
            <a:noFill/>
            <a:miter lim="800000"/>
            <a:headEnd/>
            <a:tailEnd/>
          </a:ln>
          <a:effectLst/>
        </p:spPr>
        <p:txBody>
          <a:bodyPr lIns="87787" tIns="43892" rIns="87787" bIns="43892">
            <a:spAutoFit/>
          </a:bodyPr>
          <a:lstStyle/>
          <a:p>
            <a:pPr algn="r" defTabSz="877615"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7615"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7615"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7615"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7615"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7615"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buClrTx/>
              <a:buFontTx/>
              <a:buNone/>
              <a:defRPr/>
            </a:pPr>
            <a:endParaRPr lang="zh-CN" altLang="en-US" sz="1200" b="0" dirty="0">
              <a:solidFill>
                <a:srgbClr val="FFFFFF"/>
              </a:solidFill>
              <a:ea typeface="华文细黑" pitchFamily="2" charset="-122"/>
            </a:endParaRPr>
          </a:p>
          <a:p>
            <a:pPr algn="r" defTabSz="877615"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4"/>
            <a:ext cx="7072058" cy="1666489"/>
          </a:xfrm>
        </p:spPr>
        <p:txBody>
          <a:bodyPr lIns="87787" tIns="43892" rIns="87787" bIns="43892"/>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613" y="3182210"/>
            <a:ext cx="7073645" cy="864987"/>
          </a:xfrm>
        </p:spPr>
        <p:txBody>
          <a:bodyPr lIns="87787" tIns="43892" rIns="87787" bIns="43892"/>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46"/>
            <a:ext cx="2845645" cy="474663"/>
          </a:xfrm>
          <a:prstGeom prst="rect">
            <a:avLst/>
          </a:prstGeom>
          <a:ln>
            <a:miter lim="800000"/>
            <a:headEnd/>
            <a:tailEnd/>
          </a:ln>
        </p:spPr>
        <p:txBody>
          <a:bodyPr vert="horz" wrap="square" lIns="87787" tIns="43892" rIns="87787" bIns="43892"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l">
              <a:defRPr sz="3300" b="0">
                <a:latin typeface="Corbel" pitchFamily="34" charset="0"/>
                <a:ea typeface="微软雅黑" pitchFamily="34" charset="-122"/>
              </a:defRPr>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lvl1pPr>
              <a:defRPr>
                <a:latin typeface="微软雅黑" pitchFamily="34" charset="-122"/>
                <a:ea typeface="微软雅黑" pitchFamily="34" charset="-122"/>
              </a:defRPr>
            </a:lvl1pPr>
            <a:lvl2pPr>
              <a:defRPr>
                <a:latin typeface="微软雅黑" pitchFamily="34" charset="-122"/>
                <a:ea typeface="微软雅黑" pitchFamily="34" charset="-122"/>
              </a:defRPr>
            </a:lvl2pPr>
            <a:lvl3pPr>
              <a:defRPr>
                <a:latin typeface="微软雅黑" pitchFamily="34" charset="-122"/>
                <a:ea typeface="微软雅黑" pitchFamily="34" charset="-122"/>
              </a:defRPr>
            </a:lvl3pPr>
            <a:lvl4pPr>
              <a:defRPr>
                <a:latin typeface="微软雅黑" pitchFamily="34" charset="-122"/>
                <a:ea typeface="微软雅黑" pitchFamily="34" charset="-122"/>
              </a:defRPr>
            </a:lvl4pPr>
            <a:lvl5pPr>
              <a:defRPr>
                <a:latin typeface="微软雅黑" pitchFamily="34" charset="-122"/>
                <a:ea typeface="微软雅黑" pitchFamily="34"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ustDataLst>
      <p:tags r:id="rId1"/>
    </p:custData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490" y="4407470"/>
            <a:ext cx="10363676" cy="136176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490" y="2906044"/>
            <a:ext cx="10363676" cy="1501427"/>
          </a:xfrm>
        </p:spPr>
        <p:txBody>
          <a:bodyPr anchor="b"/>
          <a:lstStyle>
            <a:lvl1pPr marL="0" indent="0">
              <a:buNone/>
              <a:defRPr sz="2000"/>
            </a:lvl1pPr>
            <a:lvl2pPr marL="457058" indent="0">
              <a:buNone/>
              <a:defRPr sz="1700"/>
            </a:lvl2pPr>
            <a:lvl3pPr marL="914117" indent="0">
              <a:buNone/>
              <a:defRPr sz="1500"/>
            </a:lvl3pPr>
            <a:lvl4pPr marL="1371174" indent="0">
              <a:buNone/>
              <a:defRPr sz="1300"/>
            </a:lvl4pPr>
            <a:lvl5pPr marL="1828231" indent="0">
              <a:buNone/>
              <a:defRPr sz="1300"/>
            </a:lvl5pPr>
            <a:lvl6pPr marL="2285290" indent="0">
              <a:buNone/>
              <a:defRPr sz="1300"/>
            </a:lvl6pPr>
            <a:lvl7pPr marL="2742347" indent="0">
              <a:buNone/>
              <a:defRPr sz="1300"/>
            </a:lvl7pPr>
            <a:lvl8pPr marL="3199405" indent="0">
              <a:buNone/>
              <a:defRPr sz="1300"/>
            </a:lvl8pPr>
            <a:lvl9pPr marL="3656462" indent="0">
              <a:buNone/>
              <a:defRPr sz="1300"/>
            </a:lvl9pPr>
          </a:lstStyle>
          <a:p>
            <a:pPr lvl="0"/>
            <a:r>
              <a:rPr lang="zh-CN" altLang="en-US" smtClean="0"/>
              <a:t>单击此处编辑母版文本样式</a:t>
            </a:r>
          </a:p>
        </p:txBody>
      </p:sp>
    </p:spTree>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82420"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445194" y="1599834"/>
            <a:ext cx="5410379" cy="4524915"/>
          </a:xfrm>
        </p:spPr>
        <p:txBody>
          <a:bodyPr/>
          <a:lstStyle>
            <a:lvl1pPr>
              <a:defRPr sz="29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82" y="274589"/>
            <a:ext cx="10973117" cy="114273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567" y="1534763"/>
            <a:ext cx="5386572" cy="639615"/>
          </a:xfr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567" y="2174374"/>
            <a:ext cx="5386572"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4763"/>
            <a:ext cx="5389746" cy="639615"/>
          </a:xfrm>
        </p:spPr>
        <p:txBody>
          <a:bodyPr anchor="b"/>
          <a:lstStyle>
            <a:lvl1pPr marL="0" indent="0">
              <a:buNone/>
              <a:defRPr sz="2400" b="1"/>
            </a:lvl1pPr>
            <a:lvl2pPr marL="457058" indent="0">
              <a:buNone/>
              <a:defRPr sz="2000" b="1"/>
            </a:lvl2pPr>
            <a:lvl3pPr marL="914117" indent="0">
              <a:buNone/>
              <a:defRPr sz="1700" b="1"/>
            </a:lvl3pPr>
            <a:lvl4pPr marL="1371174" indent="0">
              <a:buNone/>
              <a:defRPr sz="1500" b="1"/>
            </a:lvl4pPr>
            <a:lvl5pPr marL="1828231" indent="0">
              <a:buNone/>
              <a:defRPr sz="1500" b="1"/>
            </a:lvl5pPr>
            <a:lvl6pPr marL="2285290" indent="0">
              <a:buNone/>
              <a:defRPr sz="1500" b="1"/>
            </a:lvl6pPr>
            <a:lvl7pPr marL="2742347" indent="0">
              <a:buNone/>
              <a:defRPr sz="1500" b="1"/>
            </a:lvl7pPr>
            <a:lvl8pPr marL="3199405" indent="0">
              <a:buNone/>
              <a:defRPr sz="1500" b="1"/>
            </a:lvl8pPr>
            <a:lvl9pPr marL="3656462"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374"/>
            <a:ext cx="5389746" cy="3951960"/>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Tree>
    <p:custDataLst>
      <p:tags r:id="rId1"/>
    </p:custData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blank" preserve="1">
  <p:cSld name="SP-1">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2999"/>
            <a:ext cx="4010568" cy="116178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57" y="272993"/>
            <a:ext cx="6816537" cy="5853345"/>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4769"/>
            <a:ext cx="4010568" cy="4691564"/>
          </a:xfr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86" y="4801279"/>
            <a:ext cx="7314883" cy="56660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86" y="612635"/>
            <a:ext cx="7314883" cy="4115435"/>
          </a:xfrm>
        </p:spPr>
        <p:txBody>
          <a:bodyPr/>
          <a:lstStyle>
            <a:lvl1pPr marL="0" indent="0">
              <a:buNone/>
              <a:defRPr sz="3200"/>
            </a:lvl1pPr>
            <a:lvl2pPr marL="457058" indent="0">
              <a:buNone/>
              <a:defRPr sz="2900"/>
            </a:lvl2pPr>
            <a:lvl3pPr marL="914117" indent="0">
              <a:buNone/>
              <a:defRPr sz="2400"/>
            </a:lvl3pPr>
            <a:lvl4pPr marL="1371174" indent="0">
              <a:buNone/>
              <a:defRPr sz="2000"/>
            </a:lvl4pPr>
            <a:lvl5pPr marL="1828231" indent="0">
              <a:buNone/>
              <a:defRPr sz="2000"/>
            </a:lvl5pPr>
            <a:lvl6pPr marL="2285290" indent="0">
              <a:buNone/>
              <a:defRPr sz="2000"/>
            </a:lvl6pPr>
            <a:lvl7pPr marL="2742347" indent="0">
              <a:buNone/>
              <a:defRPr sz="2000"/>
            </a:lvl7pPr>
            <a:lvl8pPr marL="3199405" indent="0">
              <a:buNone/>
              <a:defRPr sz="2000"/>
            </a:lvl8pPr>
            <a:lvl9pPr marL="3656462" indent="0">
              <a:buNone/>
              <a:defRPr sz="2000"/>
            </a:lvl9pPr>
          </a:lstStyle>
          <a:p>
            <a:pPr lvl="0"/>
            <a:endParaRPr lang="zh-CN" altLang="en-US" noProof="0"/>
          </a:p>
        </p:txBody>
      </p:sp>
      <p:sp>
        <p:nvSpPr>
          <p:cNvPr id="4" name="文本占位符 3"/>
          <p:cNvSpPr>
            <a:spLocks noGrp="1"/>
          </p:cNvSpPr>
          <p:nvPr>
            <p:ph type="body" sz="half" idx="2"/>
          </p:nvPr>
        </p:nvSpPr>
        <p:spPr>
          <a:xfrm>
            <a:off x="2390186" y="5367886"/>
            <a:ext cx="7314883" cy="804677"/>
          </a:xfrm>
        </p:spPr>
        <p:txBody>
          <a:bodyPr/>
          <a:lstStyle>
            <a:lvl1pPr marL="0" indent="0">
              <a:buNone/>
              <a:defRPr sz="1300"/>
            </a:lvl1pPr>
            <a:lvl2pPr marL="457058" indent="0">
              <a:buNone/>
              <a:defRPr sz="1200"/>
            </a:lvl2pPr>
            <a:lvl3pPr marL="914117" indent="0">
              <a:buNone/>
              <a:defRPr sz="900"/>
            </a:lvl3pPr>
            <a:lvl4pPr marL="1371174" indent="0">
              <a:buNone/>
              <a:defRPr sz="900"/>
            </a:lvl4pPr>
            <a:lvl5pPr marL="1828231" indent="0">
              <a:buNone/>
              <a:defRPr sz="900"/>
            </a:lvl5pPr>
            <a:lvl6pPr marL="2285290" indent="0">
              <a:buNone/>
              <a:defRPr sz="900"/>
            </a:lvl6pPr>
            <a:lvl7pPr marL="2742347" indent="0">
              <a:buNone/>
              <a:defRPr sz="900"/>
            </a:lvl7pPr>
            <a:lvl8pPr marL="3199405" indent="0">
              <a:buNone/>
              <a:defRPr sz="900"/>
            </a:lvl8pPr>
            <a:lvl9pPr marL="3656462" indent="0">
              <a:buNone/>
              <a:defRPr sz="900"/>
            </a:lvl9pPr>
          </a:lstStyle>
          <a:p>
            <a:pPr lvl="0"/>
            <a:r>
              <a:rPr lang="zh-CN" altLang="en-US" smtClean="0"/>
              <a:t>单击此处编辑母版文本样式</a:t>
            </a:r>
          </a:p>
        </p:txBody>
      </p:sp>
    </p:spTree>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035" y="274579"/>
            <a:ext cx="2761531"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79"/>
            <a:ext cx="8132232" cy="58501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454" y="274589"/>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462" y="1599834"/>
            <a:ext cx="10973117" cy="4524915"/>
          </a:xfrm>
        </p:spPr>
        <p:txBody>
          <a:bodyPr/>
          <a:lstStyle/>
          <a:p>
            <a:pPr lvl="0"/>
            <a:endParaRPr lang="zh-CN" altLang="en-US" noProof="0"/>
          </a:p>
        </p:txBody>
      </p:sp>
    </p:spTree>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3" y="369033"/>
            <a:ext cx="10176934" cy="745784"/>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534" y="1253906"/>
            <a:ext cx="10165683" cy="4909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8000">
    <p:fade thruBlk="1"/>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16比9"/>
          <p:cNvPicPr>
            <a:picLocks noChangeAspect="1" noChangeArrowheads="1"/>
          </p:cNvPicPr>
          <p:nvPr/>
        </p:nvPicPr>
        <p:blipFill>
          <a:blip r:embed="rId2" cstate="email"/>
          <a:srcRect/>
          <a:stretch>
            <a:fillRect/>
          </a:stretch>
        </p:blipFill>
        <p:spPr bwMode="auto">
          <a:xfrm>
            <a:off x="4" y="873139"/>
            <a:ext cx="12192000" cy="3779839"/>
          </a:xfrm>
          <a:prstGeom prst="rect">
            <a:avLst/>
          </a:prstGeom>
          <a:noFill/>
          <a:ln w="9525">
            <a:noFill/>
            <a:miter lim="800000"/>
            <a:headEnd/>
            <a:tailEnd/>
          </a:ln>
        </p:spPr>
      </p:pic>
      <p:pic>
        <p:nvPicPr>
          <p:cNvPr id="5" name="Picture 3" descr="Logo"/>
          <p:cNvPicPr>
            <a:picLocks noChangeAspect="1" noChangeArrowheads="1"/>
          </p:cNvPicPr>
          <p:nvPr/>
        </p:nvPicPr>
        <p:blipFill>
          <a:blip r:embed="rId3" cstate="email"/>
          <a:srcRect/>
          <a:stretch>
            <a:fillRect/>
          </a:stretch>
        </p:blipFill>
        <p:spPr bwMode="auto">
          <a:xfrm>
            <a:off x="10100234" y="5567378"/>
            <a:ext cx="818938" cy="820737"/>
          </a:xfrm>
          <a:prstGeom prst="rect">
            <a:avLst/>
          </a:prstGeom>
          <a:noFill/>
          <a:ln w="9525">
            <a:noFill/>
            <a:miter lim="800000"/>
            <a:headEnd/>
            <a:tailEnd/>
          </a:ln>
        </p:spPr>
      </p:pic>
      <p:sp>
        <p:nvSpPr>
          <p:cNvPr id="6" name="Text Box 6"/>
          <p:cNvSpPr txBox="1">
            <a:spLocks noChangeArrowheads="1"/>
          </p:cNvSpPr>
          <p:nvPr/>
        </p:nvSpPr>
        <p:spPr bwMode="auto">
          <a:xfrm>
            <a:off x="871314" y="6205550"/>
            <a:ext cx="2988849" cy="288577"/>
          </a:xfrm>
          <a:prstGeom prst="rect">
            <a:avLst/>
          </a:prstGeom>
          <a:noFill/>
          <a:ln w="9525">
            <a:noFill/>
            <a:miter lim="800000"/>
            <a:headEnd/>
            <a:tailEnd/>
          </a:ln>
        </p:spPr>
        <p:txBody>
          <a:bodyPr wrap="none" lIns="87675" tIns="43833" rIns="87675" bIns="43833">
            <a:spAutoFit/>
          </a:bodyPr>
          <a:lstStyle/>
          <a:p>
            <a:pPr defTabSz="876623"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TECHNOLOGIES CO., LTD.</a:t>
            </a:r>
            <a:endParaRPr lang="en-US" altLang="zh-CN" sz="2400" b="0" dirty="0">
              <a:solidFill>
                <a:srgbClr val="000000"/>
              </a:solidFill>
              <a:ea typeface="ＭＳ Ｐゴシック" pitchFamily="34" charset="-128"/>
            </a:endParaRPr>
          </a:p>
        </p:txBody>
      </p:sp>
      <p:sp>
        <p:nvSpPr>
          <p:cNvPr id="7" name="Text Box 7"/>
          <p:cNvSpPr txBox="1">
            <a:spLocks noChangeArrowheads="1"/>
          </p:cNvSpPr>
          <p:nvPr/>
        </p:nvSpPr>
        <p:spPr bwMode="auto">
          <a:xfrm>
            <a:off x="9633626" y="4094176"/>
            <a:ext cx="1465944" cy="288577"/>
          </a:xfrm>
          <a:prstGeom prst="rect">
            <a:avLst/>
          </a:prstGeom>
          <a:noFill/>
          <a:ln w="9525">
            <a:noFill/>
            <a:miter lim="800000"/>
            <a:headEnd/>
            <a:tailEnd/>
          </a:ln>
        </p:spPr>
        <p:txBody>
          <a:bodyPr wrap="none" lIns="87675" tIns="43833" rIns="87675" bIns="43833">
            <a:spAutoFit/>
          </a:bodyPr>
          <a:lstStyle/>
          <a:p>
            <a:pPr defTabSz="876623" eaLnBrk="0" hangingPunct="0">
              <a:buClrTx/>
              <a:buFontTx/>
              <a:buNone/>
              <a:defRPr/>
            </a:pPr>
            <a:r>
              <a:rPr lang="en-US" altLang="zh-CN" sz="1300" b="0" dirty="0">
                <a:solidFill>
                  <a:srgbClr val="FFFFFF"/>
                </a:solidFill>
                <a:latin typeface="FrutigerNext LT Regular" pitchFamily="34" charset="0"/>
                <a:ea typeface="ＭＳ Ｐゴシック" pitchFamily="34" charset="-128"/>
              </a:rPr>
              <a:t>www.huawei.com</a:t>
            </a:r>
          </a:p>
        </p:txBody>
      </p:sp>
      <p:sp>
        <p:nvSpPr>
          <p:cNvPr id="8" name="Rectangle 8"/>
          <p:cNvSpPr>
            <a:spLocks noChangeArrowheads="1"/>
          </p:cNvSpPr>
          <p:nvPr/>
        </p:nvSpPr>
        <p:spPr bwMode="auto">
          <a:xfrm>
            <a:off x="5311985" y="6205552"/>
            <a:ext cx="1707413" cy="288532"/>
          </a:xfrm>
          <a:prstGeom prst="rect">
            <a:avLst/>
          </a:prstGeom>
          <a:noFill/>
          <a:ln w="9525" algn="ctr">
            <a:noFill/>
            <a:miter lim="800000"/>
            <a:headEnd/>
            <a:tailEnd/>
          </a:ln>
          <a:effectLst/>
        </p:spPr>
        <p:txBody>
          <a:bodyPr wrap="none" lIns="87639" tIns="43811" rIns="87639" bIns="43811">
            <a:spAutoFit/>
          </a:bodyPr>
          <a:lstStyle/>
          <a:p>
            <a:pPr defTabSz="876623" eaLnBrk="0" hangingPunct="0">
              <a:buClrTx/>
              <a:buFontTx/>
              <a:buNone/>
              <a:defRPr/>
            </a:pPr>
            <a:r>
              <a:rPr lang="en-US" altLang="zh-CN" sz="1300" b="0" dirty="0">
                <a:solidFill>
                  <a:srgbClr val="000000"/>
                </a:solidFill>
                <a:latin typeface="FrutigerNext LT Bold" pitchFamily="1" charset="0"/>
                <a:ea typeface="ＭＳ Ｐゴシック" pitchFamily="34" charset="-128"/>
              </a:rPr>
              <a:t>Huawei Confidential </a:t>
            </a:r>
          </a:p>
        </p:txBody>
      </p:sp>
      <p:sp>
        <p:nvSpPr>
          <p:cNvPr id="9" name="Rectangle 9"/>
          <p:cNvSpPr>
            <a:spLocks noChangeArrowheads="1"/>
          </p:cNvSpPr>
          <p:nvPr/>
        </p:nvSpPr>
        <p:spPr bwMode="auto">
          <a:xfrm>
            <a:off x="8903559" y="303217"/>
            <a:ext cx="2345242" cy="319310"/>
          </a:xfrm>
          <a:prstGeom prst="rect">
            <a:avLst/>
          </a:prstGeom>
          <a:noFill/>
          <a:ln w="9525" algn="ctr">
            <a:noFill/>
            <a:miter lim="800000"/>
            <a:headEnd/>
            <a:tailEnd/>
          </a:ln>
          <a:effectLst/>
        </p:spPr>
        <p:txBody>
          <a:bodyPr wrap="none" lIns="87639" tIns="43811" rIns="87639" bIns="43811">
            <a:spAutoFit/>
          </a:bodyPr>
          <a:lstStyle/>
          <a:p>
            <a:pPr defTabSz="876623" eaLnBrk="0" hangingPunct="0">
              <a:buClrTx/>
              <a:buFontTx/>
              <a:buNone/>
              <a:defRPr/>
            </a:pPr>
            <a:r>
              <a:rPr lang="en-US" altLang="zh-CN" sz="1500" dirty="0">
                <a:solidFill>
                  <a:srgbClr val="666666"/>
                </a:solidFill>
                <a:latin typeface="FrutigerNext LT Regular" pitchFamily="34" charset="0"/>
                <a:ea typeface="ＭＳ Ｐゴシック" pitchFamily="34" charset="-128"/>
              </a:rPr>
              <a:t>Security Level: Internal </a:t>
            </a:r>
          </a:p>
        </p:txBody>
      </p:sp>
      <p:sp>
        <p:nvSpPr>
          <p:cNvPr id="10" name="Text Box 11"/>
          <p:cNvSpPr txBox="1">
            <a:spLocks noChangeArrowheads="1"/>
          </p:cNvSpPr>
          <p:nvPr/>
        </p:nvSpPr>
        <p:spPr bwMode="auto">
          <a:xfrm>
            <a:off x="-2623453" y="1323982"/>
            <a:ext cx="2623455" cy="4105018"/>
          </a:xfrm>
          <a:prstGeom prst="rect">
            <a:avLst/>
          </a:prstGeom>
          <a:noFill/>
          <a:ln w="9525" algn="ctr">
            <a:noFill/>
            <a:miter lim="800000"/>
            <a:headEnd/>
            <a:tailEnd/>
          </a:ln>
          <a:effectLst/>
        </p:spPr>
        <p:txBody>
          <a:bodyPr lIns="87691" tIns="43839" rIns="87691" bIns="43839">
            <a:spAutoFit/>
          </a:bodyPr>
          <a:lstStyle/>
          <a:p>
            <a:pPr algn="r" defTabSz="876623" eaLnBrk="0" hangingPunct="0">
              <a:lnSpc>
                <a:spcPct val="125000"/>
              </a:lnSpc>
              <a:buClrTx/>
              <a:buFontTx/>
              <a:buNone/>
              <a:defRPr/>
            </a:pPr>
            <a:r>
              <a:rPr lang="zh-CN" altLang="en-US" sz="1200" b="0" dirty="0">
                <a:solidFill>
                  <a:srgbClr val="FFFFFF"/>
                </a:solidFill>
                <a:ea typeface="华文细黑" pitchFamily="2" charset="-122"/>
              </a:rPr>
              <a:t>英文标题</a:t>
            </a:r>
            <a:r>
              <a:rPr lang="en-US" altLang="zh-CN" sz="1200" b="0" dirty="0">
                <a:solidFill>
                  <a:srgbClr val="FFFFFF"/>
                </a:solidFill>
                <a:ea typeface="华文细黑" pitchFamily="2" charset="-122"/>
              </a:rPr>
              <a:t>:40-47pt  </a:t>
            </a:r>
          </a:p>
          <a:p>
            <a:pPr algn="r" defTabSz="876623" eaLnBrk="0" hangingPunct="0">
              <a:lnSpc>
                <a:spcPct val="125000"/>
              </a:lnSpc>
              <a:buClrTx/>
              <a:buFontTx/>
              <a:buNone/>
              <a:defRPr/>
            </a:pP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:26-30pt</a:t>
            </a:r>
          </a:p>
          <a:p>
            <a:pPr algn="r" defTabSz="876623"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6623" eaLnBrk="0" hangingPunct="0">
              <a:lnSpc>
                <a:spcPct val="125000"/>
              </a:lnSpc>
              <a:buClrTx/>
              <a:buFontTx/>
              <a:buNone/>
              <a:defRPr/>
            </a:pPr>
            <a:r>
              <a:rPr lang="zh-CN" altLang="en-US" sz="1200" b="0" dirty="0">
                <a:solidFill>
                  <a:srgbClr val="FFFFFF"/>
                </a:solidFill>
                <a:ea typeface="华文细黑" pitchFamily="2" charset="-122"/>
              </a:rPr>
              <a:t>内部使用字体 </a:t>
            </a:r>
            <a:r>
              <a:rPr lang="en-US" altLang="zh-CN" sz="1200" b="0" dirty="0">
                <a:solidFill>
                  <a:srgbClr val="FFFFFF"/>
                </a:solidFill>
                <a:ea typeface="华文细黑" pitchFamily="2" charset="-122"/>
              </a:rPr>
              <a:t>:</a:t>
            </a:r>
          </a:p>
          <a:p>
            <a:pPr algn="r" defTabSz="876623" eaLnBrk="0" hangingPunct="0">
              <a:lnSpc>
                <a:spcPct val="125000"/>
              </a:lnSpc>
              <a:buClrTx/>
              <a:buFontTx/>
              <a:buNone/>
              <a:defRPr/>
            </a:pPr>
            <a:r>
              <a:rPr lang="en-US" altLang="zh-CN" sz="1200" b="0" dirty="0" err="1">
                <a:solidFill>
                  <a:srgbClr val="FFFFFF"/>
                </a:solidFill>
                <a:ea typeface="华文细黑" pitchFamily="2" charset="-122"/>
              </a:rPr>
              <a:t>FrutigerNext</a:t>
            </a:r>
            <a:r>
              <a:rPr lang="en-US" altLang="zh-CN" sz="1200" b="0" dirty="0">
                <a:solidFill>
                  <a:srgbClr val="FFFFFF"/>
                </a:solidFill>
                <a:ea typeface="华文细黑" pitchFamily="2" charset="-122"/>
              </a:rPr>
              <a:t> LT Medium</a:t>
            </a:r>
          </a:p>
          <a:p>
            <a:pPr algn="r" defTabSz="876623" eaLnBrk="0" hangingPunct="0">
              <a:lnSpc>
                <a:spcPct val="125000"/>
              </a:lnSpc>
              <a:buClrTx/>
              <a:buFontTx/>
              <a:buNone/>
              <a:defRPr/>
            </a:pPr>
            <a:r>
              <a:rPr lang="zh-CN" altLang="en-US" sz="1200" b="0" dirty="0">
                <a:solidFill>
                  <a:srgbClr val="FFFFFF"/>
                </a:solidFill>
                <a:ea typeface="华文细黑" pitchFamily="2" charset="-122"/>
              </a:rPr>
              <a:t>外部使用字体 </a:t>
            </a:r>
            <a:r>
              <a:rPr lang="en-US" altLang="zh-CN" sz="1200" b="0" dirty="0">
                <a:solidFill>
                  <a:srgbClr val="FFFFFF"/>
                </a:solidFill>
                <a:ea typeface="华文细黑" pitchFamily="2" charset="-122"/>
              </a:rPr>
              <a:t>: Arial</a:t>
            </a:r>
            <a:endParaRPr lang="zh-CN" altLang="en-US" sz="1200" b="0" dirty="0">
              <a:solidFill>
                <a:srgbClr val="FFFFFF"/>
              </a:solidFill>
              <a:ea typeface="华文细黑" pitchFamily="2" charset="-122"/>
            </a:endParaRPr>
          </a:p>
          <a:p>
            <a:pPr algn="r" defTabSz="876623" eaLnBrk="0" hangingPunct="0">
              <a:lnSpc>
                <a:spcPct val="125000"/>
              </a:lnSpc>
              <a:buClrTx/>
              <a:buFontTx/>
              <a:buNone/>
              <a:defRPr/>
            </a:pPr>
            <a:endParaRPr lang="zh-CN" altLang="en-US" sz="1200" b="0" dirty="0">
              <a:solidFill>
                <a:srgbClr val="FFFFFF"/>
              </a:solidFill>
              <a:ea typeface="华文细黑" pitchFamily="2" charset="-122"/>
            </a:endParaRPr>
          </a:p>
          <a:p>
            <a:pPr algn="r" defTabSz="876623" eaLnBrk="0" hangingPunct="0">
              <a:lnSpc>
                <a:spcPct val="125000"/>
              </a:lnSpc>
              <a:buClrTx/>
              <a:buFontTx/>
              <a:buNone/>
              <a:defRPr/>
            </a:pPr>
            <a:endParaRPr lang="zh-CN" altLang="en-US" sz="1200" b="0" dirty="0">
              <a:solidFill>
                <a:srgbClr val="FFFFFF"/>
              </a:solidFill>
              <a:ea typeface="华文细黑" pitchFamily="2" charset="-122"/>
            </a:endParaRPr>
          </a:p>
          <a:p>
            <a:pPr algn="r" defTabSz="876623" eaLnBrk="0" hangingPunct="0">
              <a:lnSpc>
                <a:spcPct val="125000"/>
              </a:lnSpc>
              <a:buClrTx/>
              <a:buFontTx/>
              <a:buNone/>
              <a:defRPr/>
            </a:pPr>
            <a:r>
              <a:rPr lang="zh-CN" altLang="en-US" sz="1200" b="0" dirty="0">
                <a:solidFill>
                  <a:srgbClr val="FFFFFF"/>
                </a:solidFill>
                <a:ea typeface="华文细黑" pitchFamily="2" charset="-122"/>
              </a:rPr>
              <a:t>中文标题</a:t>
            </a:r>
            <a:r>
              <a:rPr lang="en-US" altLang="zh-CN" sz="1200" b="0" dirty="0">
                <a:solidFill>
                  <a:srgbClr val="FFFFFF"/>
                </a:solidFill>
                <a:ea typeface="华文细黑" pitchFamily="2" charset="-122"/>
              </a:rPr>
              <a:t>:35-47pt</a:t>
            </a:r>
          </a:p>
          <a:p>
            <a:pPr algn="r" defTabSz="876623"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黑体</a:t>
            </a:r>
          </a:p>
          <a:p>
            <a:pPr algn="r" defTabSz="876623" eaLnBrk="0" hangingPunct="0">
              <a:lnSpc>
                <a:spcPct val="125000"/>
              </a:lnSpc>
              <a:buClrTx/>
              <a:buFontTx/>
              <a:buNone/>
              <a:defRPr/>
            </a:pPr>
            <a:r>
              <a:rPr lang="en-US" altLang="zh-CN" sz="1200" b="0" dirty="0">
                <a:solidFill>
                  <a:srgbClr val="FFFFFF"/>
                </a:solidFill>
                <a:ea typeface="华文细黑" pitchFamily="2" charset="-122"/>
              </a:rPr>
              <a:t>  </a:t>
            </a:r>
            <a:r>
              <a:rPr lang="zh-CN" altLang="en-US" sz="1200" b="0" dirty="0">
                <a:solidFill>
                  <a:srgbClr val="FFFFFF"/>
                </a:solidFill>
                <a:ea typeface="华文细黑" pitchFamily="2" charset="-122"/>
              </a:rPr>
              <a:t>副标题</a:t>
            </a:r>
            <a:r>
              <a:rPr lang="en-US" altLang="zh-CN" sz="1200" b="0" dirty="0">
                <a:solidFill>
                  <a:srgbClr val="FFFFFF"/>
                </a:solidFill>
                <a:ea typeface="华文细黑" pitchFamily="2" charset="-122"/>
              </a:rPr>
              <a:t>:24-28pt</a:t>
            </a:r>
            <a:endParaRPr lang="zh-CN" altLang="en-US" sz="1200" b="0" dirty="0">
              <a:solidFill>
                <a:srgbClr val="FFFFFF"/>
              </a:solidFill>
              <a:ea typeface="华文细黑" pitchFamily="2" charset="-122"/>
            </a:endParaRPr>
          </a:p>
          <a:p>
            <a:pPr algn="r" defTabSz="876623" eaLnBrk="0" hangingPunct="0">
              <a:lnSpc>
                <a:spcPct val="125000"/>
              </a:lnSpc>
              <a:buClrTx/>
              <a:buFontTx/>
              <a:buNone/>
              <a:defRPr/>
            </a:pPr>
            <a:r>
              <a:rPr lang="zh-CN" altLang="en-US" sz="1200" b="0" dirty="0">
                <a:solidFill>
                  <a:srgbClr val="FFFFFF"/>
                </a:solidFill>
                <a:ea typeface="华文细黑" pitchFamily="2" charset="-122"/>
              </a:rPr>
              <a:t>字体颜色</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反白</a:t>
            </a:r>
          </a:p>
          <a:p>
            <a:pPr algn="r" defTabSz="876623" eaLnBrk="0" hangingPunct="0">
              <a:lnSpc>
                <a:spcPct val="125000"/>
              </a:lnSpc>
              <a:buClrTx/>
              <a:buFontTx/>
              <a:buNone/>
              <a:defRPr/>
            </a:pPr>
            <a:r>
              <a:rPr lang="zh-CN" altLang="en-US" sz="1200" b="0" dirty="0">
                <a:solidFill>
                  <a:srgbClr val="FFFFFF"/>
                </a:solidFill>
                <a:ea typeface="华文细黑" pitchFamily="2" charset="-122"/>
              </a:rPr>
              <a:t>字体</a:t>
            </a:r>
            <a:r>
              <a:rPr lang="en-US" altLang="zh-CN" sz="1200" b="0" dirty="0">
                <a:solidFill>
                  <a:srgbClr val="FFFFFF"/>
                </a:solidFill>
                <a:ea typeface="华文细黑" pitchFamily="2" charset="-122"/>
              </a:rPr>
              <a:t>:</a:t>
            </a:r>
            <a:r>
              <a:rPr lang="zh-CN" altLang="en-US" sz="1200" b="0" dirty="0">
                <a:solidFill>
                  <a:srgbClr val="FFFFFF"/>
                </a:solidFill>
                <a:ea typeface="华文细黑" pitchFamily="2" charset="-122"/>
              </a:rPr>
              <a:t>细黑体</a:t>
            </a:r>
          </a:p>
          <a:p>
            <a:pPr algn="r" defTabSz="876623" eaLnBrk="0" hangingPunct="0">
              <a:lnSpc>
                <a:spcPct val="125000"/>
              </a:lnSpc>
              <a:buClrTx/>
              <a:buFontTx/>
              <a:buNone/>
              <a:defRPr/>
            </a:pPr>
            <a:endParaRPr lang="zh-CN" altLang="en-US" sz="1200" b="0" dirty="0">
              <a:solidFill>
                <a:srgbClr val="FFFFFF"/>
              </a:solidFill>
              <a:ea typeface="华文细黑" pitchFamily="2" charset="-122"/>
            </a:endParaRPr>
          </a:p>
          <a:p>
            <a:pPr algn="r" defTabSz="876623" eaLnBrk="0" hangingPunct="0">
              <a:lnSpc>
                <a:spcPct val="125000"/>
              </a:lnSpc>
              <a:buClrTx/>
              <a:buFontTx/>
              <a:buNone/>
              <a:defRPr/>
            </a:pPr>
            <a:endParaRPr lang="zh-CN" altLang="en-US" sz="1200" b="0" dirty="0">
              <a:solidFill>
                <a:srgbClr val="FFFFFF"/>
              </a:solidFill>
              <a:ea typeface="华文细黑" pitchFamily="2" charset="-122"/>
            </a:endParaRPr>
          </a:p>
          <a:p>
            <a:pPr algn="r" defTabSz="876623" eaLnBrk="0" hangingPunct="0">
              <a:lnSpc>
                <a:spcPct val="125000"/>
              </a:lnSpc>
              <a:buClrTx/>
              <a:buFontTx/>
              <a:buNone/>
              <a:defRPr/>
            </a:pPr>
            <a:endParaRPr lang="zh-CN" altLang="en-US" sz="1200" b="0" dirty="0">
              <a:solidFill>
                <a:srgbClr val="FFFFFF"/>
              </a:solidFill>
              <a:ea typeface="华文细黑" pitchFamily="2" charset="-122"/>
            </a:endParaRPr>
          </a:p>
          <a:p>
            <a:pPr algn="r" defTabSz="876623" eaLnBrk="0" hangingPunct="0">
              <a:lnSpc>
                <a:spcPct val="125000"/>
              </a:lnSpc>
              <a:spcBef>
                <a:spcPct val="50000"/>
              </a:spcBef>
              <a:buClrTx/>
              <a:buFontTx/>
              <a:buNone/>
              <a:defRPr/>
            </a:pPr>
            <a:endParaRPr lang="zh-CN" altLang="en-US" sz="1200" b="0" dirty="0">
              <a:solidFill>
                <a:srgbClr val="000000"/>
              </a:solidFill>
              <a:ea typeface="华文细黑" pitchFamily="2" charset="-122"/>
            </a:endParaRPr>
          </a:p>
        </p:txBody>
      </p:sp>
      <p:sp>
        <p:nvSpPr>
          <p:cNvPr id="664580" name="Rectangle 4"/>
          <p:cNvSpPr>
            <a:spLocks noGrp="1" noChangeArrowheads="1"/>
          </p:cNvSpPr>
          <p:nvPr>
            <p:ph type="ctrTitle" sz="quarter"/>
          </p:nvPr>
        </p:nvSpPr>
        <p:spPr>
          <a:xfrm>
            <a:off x="914162" y="1391924"/>
            <a:ext cx="7072058" cy="1666489"/>
          </a:xfrm>
        </p:spPr>
        <p:txBody>
          <a:bodyPr lIns="87691" tIns="43839" rIns="87691" bIns="43839"/>
          <a:lstStyle>
            <a:lvl1pPr algn="ctr">
              <a:defRPr sz="4500" b="1">
                <a:solidFill>
                  <a:schemeClr val="bg1"/>
                </a:solidFill>
              </a:defRPr>
            </a:lvl1pPr>
          </a:lstStyle>
          <a:p>
            <a:r>
              <a:rPr lang="zh-CN" altLang="en-US"/>
              <a:t>单击此处编辑母版标题样式</a:t>
            </a:r>
          </a:p>
        </p:txBody>
      </p:sp>
      <p:sp>
        <p:nvSpPr>
          <p:cNvPr id="664581" name="Rectangle 5"/>
          <p:cNvSpPr>
            <a:spLocks noGrp="1" noChangeArrowheads="1"/>
          </p:cNvSpPr>
          <p:nvPr>
            <p:ph type="subTitle" sz="quarter" idx="1"/>
          </p:nvPr>
        </p:nvSpPr>
        <p:spPr>
          <a:xfrm>
            <a:off x="912581" y="3182206"/>
            <a:ext cx="7073645" cy="864987"/>
          </a:xfrm>
        </p:spPr>
        <p:txBody>
          <a:bodyPr lIns="87691" tIns="43839" rIns="87691" bIns="43839"/>
          <a:lstStyle>
            <a:lvl1pPr marL="0" indent="0" algn="ctr">
              <a:buFont typeface="Wingdings" pitchFamily="2" charset="2"/>
              <a:buNone/>
              <a:defRPr sz="2300" b="0">
                <a:solidFill>
                  <a:schemeClr val="bg1"/>
                </a:solidFill>
                <a:latin typeface="华文细黑" pitchFamily="2" charset="-122"/>
              </a:defRPr>
            </a:lvl1pPr>
          </a:lstStyle>
          <a:p>
            <a:r>
              <a:rPr lang="zh-CN" altLang="en-US"/>
              <a:t>单击此处编辑母版副标题样式</a:t>
            </a:r>
          </a:p>
        </p:txBody>
      </p:sp>
      <p:sp>
        <p:nvSpPr>
          <p:cNvPr id="11" name="Date Placeholder 10"/>
          <p:cNvSpPr>
            <a:spLocks noGrp="1" noChangeArrowheads="1"/>
          </p:cNvSpPr>
          <p:nvPr>
            <p:ph type="dt" sz="quarter" idx="10"/>
          </p:nvPr>
        </p:nvSpPr>
        <p:spPr bwMode="auto">
          <a:xfrm>
            <a:off x="912576" y="363551"/>
            <a:ext cx="2845645" cy="474663"/>
          </a:xfrm>
          <a:prstGeom prst="rect">
            <a:avLst/>
          </a:prstGeom>
          <a:ln>
            <a:miter lim="800000"/>
            <a:headEnd/>
            <a:tailEnd/>
          </a:ln>
        </p:spPr>
        <p:txBody>
          <a:bodyPr vert="horz" wrap="square" lIns="87691" tIns="43839" rIns="87691" bIns="43839" numCol="1" anchor="t" anchorCtr="0" compatLnSpc="1">
            <a:prstTxWarp prst="textNoShape">
              <a:avLst/>
            </a:prstTxWarp>
          </a:bodyPr>
          <a:lstStyle>
            <a:lvl1pPr eaLnBrk="0" hangingPunct="0">
              <a:defRPr sz="1300" b="0">
                <a:solidFill>
                  <a:srgbClr val="000000"/>
                </a:solidFill>
                <a:latin typeface="FrutigerNext LT Regular" pitchFamily="34" charset="0"/>
                <a:ea typeface="MS PGothic" pitchFamily="34" charset="-128"/>
              </a:defRPr>
            </a:lvl1pPr>
          </a:lstStyle>
          <a:p>
            <a:pPr>
              <a:buClrTx/>
              <a:buFontTx/>
              <a:buNone/>
              <a:defRPr/>
            </a:pPr>
            <a:fld id="{9A7FCE89-0B48-460C-8337-BEADEA460568}" type="datetime1">
              <a:rPr lang="zh-CN" altLang="en-US"/>
              <a:pPr>
                <a:buClrTx/>
                <a:buFontTx/>
                <a:buNone/>
                <a:defRPr/>
              </a:pPr>
              <a:t>2022/4/12</a:t>
            </a:fld>
            <a:endParaRPr lang="en-US" altLang="zh-CN"/>
          </a:p>
        </p:txBody>
      </p:sp>
    </p:spTree>
    <p:extLst>
      <p:ext uri="{BB962C8B-B14F-4D97-AF65-F5344CB8AC3E}">
        <p14:creationId xmlns:p14="http://schemas.microsoft.com/office/powerpoint/2010/main" val="1707825420"/>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SP">
    <p:spTree>
      <p:nvGrpSpPr>
        <p:cNvPr id="1" name=""/>
        <p:cNvGrpSpPr/>
        <p:nvPr/>
      </p:nvGrpSpPr>
      <p:grpSpPr>
        <a:xfrm>
          <a:off x="0" y="0"/>
          <a:ext cx="0" cy="0"/>
          <a:chOff x="0" y="0"/>
          <a:chExt cx="0" cy="0"/>
        </a:xfrm>
      </p:grpSpPr>
      <p:sp>
        <p:nvSpPr>
          <p:cNvPr id="2" name="标题 1"/>
          <p:cNvSpPr>
            <a:spLocks noGrp="1"/>
          </p:cNvSpPr>
          <p:nvPr>
            <p:ph type="title"/>
          </p:nvPr>
        </p:nvSpPr>
        <p:spPr>
          <a:xfrm>
            <a:off x="342822" y="0"/>
            <a:ext cx="11563514" cy="1143000"/>
          </a:xfrm>
        </p:spPr>
        <p:txBody>
          <a:bodyPr/>
          <a:lstStyle>
            <a:lvl1pPr>
              <a:defRPr sz="2800">
                <a:solidFill>
                  <a:srgbClr val="3E5D82"/>
                </a:solidFill>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021765944"/>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808318"/>
      </p:ext>
    </p:extLst>
  </p:cSld>
  <p:clrMapOvr>
    <a:masterClrMapping/>
  </p:clrMapOvr>
  <p:timing>
    <p:tnLst>
      <p:par>
        <p:cT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pic>
        <p:nvPicPr>
          <p:cNvPr id="3" name="Picture 9" descr="8"/>
          <p:cNvPicPr>
            <a:picLocks noChangeAspect="1" noChangeArrowheads="1"/>
          </p:cNvPicPr>
          <p:nvPr userDrawn="1"/>
        </p:nvPicPr>
        <p:blipFill>
          <a:blip r:embed="rId2" cstate="email"/>
          <a:srcRect/>
          <a:stretch>
            <a:fillRect/>
          </a:stretch>
        </p:blipFill>
        <p:spPr bwMode="auto">
          <a:xfrm>
            <a:off x="10141935" y="6414301"/>
            <a:ext cx="1308851" cy="312737"/>
          </a:xfrm>
          <a:prstGeom prst="rect">
            <a:avLst/>
          </a:prstGeom>
          <a:noFill/>
          <a:ln w="9525">
            <a:noFill/>
            <a:miter lim="800000"/>
            <a:headEnd/>
            <a:tailEnd/>
          </a:ln>
        </p:spPr>
      </p:pic>
      <p:sp>
        <p:nvSpPr>
          <p:cNvPr id="5" name="标题 1"/>
          <p:cNvSpPr>
            <a:spLocks noGrp="1"/>
          </p:cNvSpPr>
          <p:nvPr>
            <p:ph type="title"/>
          </p:nvPr>
        </p:nvSpPr>
        <p:spPr bwMode="auto">
          <a:xfrm>
            <a:off x="921937" y="195316"/>
            <a:ext cx="10973117" cy="133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Autofit/>
          </a:bodyPr>
          <a:lstStyle>
            <a:lvl1pPr algn="l" rtl="0" eaLnBrk="1" fontAlgn="base" hangingPunct="1">
              <a:lnSpc>
                <a:spcPts val="4000"/>
              </a:lnSpc>
              <a:spcBef>
                <a:spcPct val="0"/>
              </a:spcBef>
              <a:spcAft>
                <a:spcPct val="0"/>
              </a:spcAft>
              <a:defRPr lang="zh-CN" altLang="en-US" sz="3200" b="1" kern="1200" noProof="0" dirty="0">
                <a:solidFill>
                  <a:srgbClr val="3E5D82"/>
                </a:solidFill>
                <a:latin typeface="微软雅黑" pitchFamily="34" charset="-122"/>
                <a:ea typeface="微软雅黑" pitchFamily="34" charset="-122"/>
                <a:cs typeface="Arial" pitchFamily="34" charset="0"/>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3300" b="1"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单击此处编辑母版标题样式</a:t>
            </a:r>
            <a:endParaRPr kumimoji="0" lang="zh-CN" altLang="en-US" sz="3300" b="1"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4" name="Rectangle 21"/>
          <p:cNvSpPr>
            <a:spLocks noChangeArrowheads="1"/>
          </p:cNvSpPr>
          <p:nvPr userDrawn="1"/>
        </p:nvSpPr>
        <p:spPr bwMode="auto">
          <a:xfrm>
            <a:off x="845284" y="6478331"/>
            <a:ext cx="1648053" cy="184666"/>
          </a:xfrm>
          <a:prstGeom prst="rect">
            <a:avLst/>
          </a:prstGeom>
          <a:noFill/>
          <a:ln w="9525" algn="ctr">
            <a:noFill/>
            <a:miter lim="800000"/>
            <a:headEnd/>
            <a:tailEnd/>
          </a:ln>
          <a:effectLst/>
        </p:spPr>
        <p:txBody>
          <a:bodyPr wrap="none" lIns="80082" tIns="0" rIns="80082" bIns="0">
            <a:spAutoFit/>
          </a:bodyPr>
          <a:lstStyle/>
          <a:p>
            <a:pPr defTabSz="801688" eaLnBrk="0" hangingPunct="0">
              <a:buClrTx/>
              <a:buFontTx/>
              <a:buNone/>
              <a:defRPr/>
            </a:pPr>
            <a:r>
              <a:rPr lang="en-US" altLang="zh-CN" sz="1200" b="0" dirty="0" smtClean="0">
                <a:solidFill>
                  <a:srgbClr val="000000"/>
                </a:solidFill>
                <a:latin typeface="微软雅黑" pitchFamily="34" charset="-122"/>
                <a:ea typeface="微软雅黑" pitchFamily="34" charset="-122"/>
              </a:rPr>
              <a:t>Huawei Confidential</a:t>
            </a:r>
            <a:endParaRPr lang="en-US" altLang="zh-CN" sz="1200" b="0" dirty="0">
              <a:solidFill>
                <a:srgbClr val="000000"/>
              </a:solidFill>
              <a:latin typeface="微软雅黑" pitchFamily="34" charset="-122"/>
              <a:ea typeface="微软雅黑" pitchFamily="34" charset="-122"/>
            </a:endParaRPr>
          </a:p>
        </p:txBody>
      </p:sp>
      <p:sp>
        <p:nvSpPr>
          <p:cNvPr id="6" name="Rectangle 5"/>
          <p:cNvSpPr>
            <a:spLocks noChangeArrowheads="1"/>
          </p:cNvSpPr>
          <p:nvPr userDrawn="1"/>
        </p:nvSpPr>
        <p:spPr bwMode="auto">
          <a:xfrm>
            <a:off x="6359460" y="6520540"/>
            <a:ext cx="1802929" cy="27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buClrTx/>
              <a:buFontTx/>
              <a:buNone/>
            </a:pPr>
            <a:r>
              <a:rPr lang="de-DE" altLang="zh-CN" sz="1200" b="0" dirty="0" smtClean="0">
                <a:solidFill>
                  <a:srgbClr val="000000"/>
                </a:solidFill>
                <a:latin typeface="微软雅黑" pitchFamily="34" charset="-122"/>
                <a:ea typeface="微软雅黑" pitchFamily="34" charset="-122"/>
              </a:rPr>
              <a:t> </a:t>
            </a:r>
            <a:fld id="{A4C34F22-587E-473D-9099-376F4F013A30}" type="slidenum">
              <a:rPr lang="de-DE" altLang="zh-CN" sz="1200" b="0">
                <a:solidFill>
                  <a:srgbClr val="000000"/>
                </a:solidFill>
                <a:latin typeface="微软雅黑" pitchFamily="34" charset="-122"/>
                <a:ea typeface="微软雅黑" pitchFamily="34" charset="-122"/>
              </a:rPr>
              <a:pPr eaLnBrk="0" hangingPunct="0">
                <a:lnSpc>
                  <a:spcPct val="85000"/>
                </a:lnSpc>
                <a:buClrTx/>
                <a:buFontTx/>
                <a:buNone/>
              </a:pPr>
              <a:t>‹#›</a:t>
            </a:fld>
            <a:endParaRPr lang="en-GB" altLang="zh-CN" sz="1200" b="0" dirty="0">
              <a:solidFill>
                <a:srgbClr val="000000"/>
              </a:solidFill>
              <a:latin typeface="微软雅黑" pitchFamily="34" charset="-122"/>
              <a:ea typeface="微软雅黑" pitchFamily="34" charset="-122"/>
            </a:endParaRPr>
          </a:p>
        </p:txBody>
      </p:sp>
      <p:sp>
        <p:nvSpPr>
          <p:cNvPr id="9" name="Rectangle 21"/>
          <p:cNvSpPr>
            <a:spLocks noChangeArrowheads="1"/>
          </p:cNvSpPr>
          <p:nvPr userDrawn="1"/>
        </p:nvSpPr>
        <p:spPr bwMode="auto">
          <a:xfrm>
            <a:off x="5839304" y="6478331"/>
            <a:ext cx="520153" cy="184666"/>
          </a:xfrm>
          <a:prstGeom prst="rect">
            <a:avLst/>
          </a:prstGeom>
          <a:noFill/>
          <a:ln w="9525" algn="ctr">
            <a:noFill/>
            <a:miter lim="800000"/>
            <a:headEnd/>
            <a:tailEnd/>
          </a:ln>
          <a:effectLst/>
        </p:spPr>
        <p:txBody>
          <a:bodyPr wrap="none" lIns="80082" tIns="0" rIns="80082" bIns="0">
            <a:spAutoFit/>
          </a:bodyPr>
          <a:lstStyle/>
          <a:p>
            <a:pPr defTabSz="801688" eaLnBrk="0" hangingPunct="0">
              <a:buClrTx/>
              <a:buFontTx/>
              <a:buNone/>
              <a:defRPr/>
            </a:pPr>
            <a:r>
              <a:rPr lang="en-US" altLang="zh-CN" sz="1200" b="0" dirty="0" smtClean="0">
                <a:solidFill>
                  <a:srgbClr val="000000"/>
                </a:solidFill>
                <a:latin typeface="微软雅黑" pitchFamily="34" charset="-122"/>
                <a:ea typeface="微软雅黑" pitchFamily="34" charset="-122"/>
              </a:rPr>
              <a:t>Page</a:t>
            </a:r>
            <a:endParaRPr lang="en-US" altLang="zh-CN" sz="1200" b="0" dirty="0">
              <a:solidFill>
                <a:srgbClr val="000000"/>
              </a:solidFill>
              <a:latin typeface="微软雅黑" pitchFamily="34" charset="-122"/>
              <a:ea typeface="微软雅黑" pitchFamily="34" charset="-122"/>
            </a:endParaRPr>
          </a:p>
        </p:txBody>
      </p:sp>
    </p:spTree>
    <p:extLst>
      <p:ext uri="{BB962C8B-B14F-4D97-AF65-F5344CB8AC3E}">
        <p14:creationId xmlns:p14="http://schemas.microsoft.com/office/powerpoint/2010/main" val="2639941331"/>
      </p:ext>
    </p:extLst>
  </p:cSld>
  <p:clrMapOvr>
    <a:masterClrMapping/>
  </p:clrMapOvr>
  <p:transition advClick="0" advTm="8000">
    <p:fade thruBlk="1"/>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94014" y="274575"/>
            <a:ext cx="2761531" cy="58501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09414" y="274575"/>
            <a:ext cx="8132232" cy="585017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703586"/>
      </p:ext>
    </p:extLst>
  </p:cSld>
  <p:clrMapOvr>
    <a:masterClrMapping/>
  </p:clrMapOvr>
  <p:timing>
    <p:tnLst>
      <p:par>
        <p:cT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4941" y="2646690"/>
            <a:ext cx="11342125" cy="1564620"/>
          </a:xfrm>
          <a:prstGeom prst="rect">
            <a:avLst/>
          </a:prstGeom>
        </p:spPr>
        <p:txBody>
          <a:bodyPr lIns="91422" tIns="45710" rIns="91422" bIns="45710">
            <a:normAutofit/>
          </a:bodyPr>
          <a:lstStyle>
            <a:lvl1pPr marL="0" marR="0" indent="0" algn="ctr" defTabSz="1218956" rtl="0" eaLnBrk="1" fontAlgn="auto" latinLnBrk="0" hangingPunct="1">
              <a:lnSpc>
                <a:spcPct val="100000"/>
              </a:lnSpc>
              <a:spcBef>
                <a:spcPct val="20000"/>
              </a:spcBef>
              <a:spcAft>
                <a:spcPts val="0"/>
              </a:spcAft>
              <a:buClrTx/>
              <a:buSzTx/>
              <a:buFont typeface="Arial" pitchFamily="34" charset="0"/>
              <a:buNone/>
              <a:tabLst/>
              <a:defRPr sz="3999" baseline="0">
                <a:solidFill>
                  <a:schemeClr val="bg1"/>
                </a:solidFill>
                <a:latin typeface="微软雅黑" panose="020B0503020204020204" pitchFamily="34" charset="-122"/>
                <a:ea typeface="方正兰亭细黑_GBK" pitchFamily="2" charset="-122"/>
                <a:cs typeface="Arial" pitchFamily="34" charset="0"/>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6" indent="0" algn="ctr">
              <a:buNone/>
              <a:defRPr>
                <a:solidFill>
                  <a:schemeClr val="tx1">
                    <a:tint val="75000"/>
                  </a:schemeClr>
                </a:solidFill>
              </a:defRPr>
            </a:lvl8pPr>
            <a:lvl9pPr marL="4875824"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p14="http://schemas.microsoft.com/office/powerpoint/2010/main" val="245095009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4941" y="2646690"/>
            <a:ext cx="11342125" cy="1564620"/>
          </a:xfrm>
          <a:prstGeom prst="rect">
            <a:avLst/>
          </a:prstGeom>
        </p:spPr>
        <p:txBody>
          <a:bodyPr lIns="91422" tIns="45710" rIns="91422" bIns="45710">
            <a:normAutofit/>
          </a:bodyPr>
          <a:lstStyle>
            <a:lvl1pPr marL="0" marR="0" indent="0" algn="ctr" defTabSz="1218956" rtl="0" eaLnBrk="1" fontAlgn="auto" latinLnBrk="0" hangingPunct="1">
              <a:lnSpc>
                <a:spcPct val="100000"/>
              </a:lnSpc>
              <a:spcBef>
                <a:spcPct val="20000"/>
              </a:spcBef>
              <a:spcAft>
                <a:spcPts val="0"/>
              </a:spcAft>
              <a:buClrTx/>
              <a:buSzTx/>
              <a:buFont typeface="Arial" pitchFamily="34" charset="0"/>
              <a:buNone/>
              <a:tabLst/>
              <a:defRPr sz="3999" baseline="0">
                <a:solidFill>
                  <a:schemeClr val="bg1"/>
                </a:solidFill>
                <a:latin typeface="微软雅黑" panose="020B0503020204020204" pitchFamily="34" charset="-122"/>
                <a:ea typeface="方正兰亭细黑_GBK" pitchFamily="2" charset="-122"/>
                <a:cs typeface="Arial" pitchFamily="34" charset="0"/>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6" indent="0" algn="ctr">
              <a:buNone/>
              <a:defRPr>
                <a:solidFill>
                  <a:schemeClr val="tx1">
                    <a:tint val="75000"/>
                  </a:schemeClr>
                </a:solidFill>
              </a:defRPr>
            </a:lvl8pPr>
            <a:lvl9pPr marL="4875824"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p14="http://schemas.microsoft.com/office/powerpoint/2010/main" val="24425049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809427" y="274583"/>
            <a:ext cx="10973117" cy="1142735"/>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882432" y="1599834"/>
            <a:ext cx="10973117" cy="4524915"/>
          </a:xfrm>
        </p:spPr>
        <p:txBody>
          <a:bodyPr/>
          <a:lstStyle/>
          <a:p>
            <a:pPr lvl="0"/>
            <a:endParaRPr lang="zh-CN" altLang="en-US" noProof="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图片 8" descr="图片1"/>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4"/>
          <p:cNvSpPr txBox="1">
            <a:spLocks noChangeArrowheads="1"/>
          </p:cNvSpPr>
          <p:nvPr userDrawn="1"/>
        </p:nvSpPr>
        <p:spPr bwMode="auto">
          <a:xfrm>
            <a:off x="997010" y="6246851"/>
            <a:ext cx="4138943" cy="24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spAutoFit/>
          </a:bodyPr>
          <a:lstStyle>
            <a:lvl1pPr algn="l" defTabSz="784225">
              <a:spcBef>
                <a:spcPct val="0"/>
              </a:spcBef>
              <a:defRPr>
                <a:solidFill>
                  <a:schemeClr val="tx1"/>
                </a:solidFill>
                <a:latin typeface="Arial" charset="0"/>
                <a:ea typeface="宋体" pitchFamily="2" charset="-122"/>
              </a:defRPr>
            </a:lvl1pPr>
            <a:lvl2pPr marL="392113" algn="l" defTabSz="784225">
              <a:spcBef>
                <a:spcPct val="0"/>
              </a:spcBef>
              <a:defRPr>
                <a:solidFill>
                  <a:schemeClr val="tx1"/>
                </a:solidFill>
                <a:latin typeface="Arial" charset="0"/>
                <a:ea typeface="宋体" pitchFamily="2" charset="-122"/>
              </a:defRPr>
            </a:lvl2pPr>
            <a:lvl3pPr marL="784225" algn="l" defTabSz="784225">
              <a:spcBef>
                <a:spcPct val="0"/>
              </a:spcBef>
              <a:defRPr>
                <a:solidFill>
                  <a:schemeClr val="tx1"/>
                </a:solidFill>
                <a:latin typeface="Arial" charset="0"/>
                <a:ea typeface="宋体" pitchFamily="2" charset="-122"/>
              </a:defRPr>
            </a:lvl3pPr>
            <a:lvl4pPr marL="1174750" algn="l" defTabSz="784225">
              <a:spcBef>
                <a:spcPct val="0"/>
              </a:spcBef>
              <a:defRPr>
                <a:solidFill>
                  <a:schemeClr val="tx1"/>
                </a:solidFill>
                <a:latin typeface="Arial" charset="0"/>
                <a:ea typeface="宋体" pitchFamily="2" charset="-122"/>
              </a:defRPr>
            </a:lvl4pPr>
            <a:lvl5pPr marL="1566863" algn="l" defTabSz="784225">
              <a:spcBef>
                <a:spcPct val="0"/>
              </a:spcBef>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fontAlgn="t">
              <a:buClrTx/>
              <a:buFontTx/>
              <a:buNone/>
              <a:defRPr/>
            </a:pPr>
            <a:r>
              <a:rPr lang="en-US" altLang="zh-CN" sz="1600" dirty="0">
                <a:solidFill>
                  <a:srgbClr val="000000"/>
                </a:solidFill>
                <a:latin typeface="FrutigerNext LT Bold" pitchFamily="1" charset="0"/>
                <a:ea typeface="MS PGothic" pitchFamily="34" charset="-128"/>
              </a:rPr>
              <a:t>HUAWEI TECHNOLOGIES CO., LTD.</a:t>
            </a:r>
            <a:endParaRPr lang="en-US" altLang="zh-CN" sz="2800" dirty="0">
              <a:solidFill>
                <a:srgbClr val="000000"/>
              </a:solidFill>
              <a:ea typeface="MS PGothic" pitchFamily="34" charset="-128"/>
            </a:endParaRPr>
          </a:p>
        </p:txBody>
      </p:sp>
      <p:sp>
        <p:nvSpPr>
          <p:cNvPr id="4" name="文本框 4"/>
          <p:cNvSpPr txBox="1">
            <a:spLocks noChangeArrowheads="1"/>
          </p:cNvSpPr>
          <p:nvPr userDrawn="1"/>
        </p:nvSpPr>
        <p:spPr bwMode="auto">
          <a:xfrm>
            <a:off x="9565265" y="4143380"/>
            <a:ext cx="1916298" cy="351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4389" tIns="52196" rIns="104389" bIns="52196">
            <a:spAutoFit/>
          </a:bodyPr>
          <a:lstStyle>
            <a:lvl1pPr defTabSz="784225" eaLnBrk="0" hangingPunct="0">
              <a:defRPr sz="2400">
                <a:solidFill>
                  <a:schemeClr val="tx1"/>
                </a:solidFill>
                <a:latin typeface="Arial" charset="0"/>
                <a:ea typeface="MS PGothic" pitchFamily="34" charset="-128"/>
              </a:defRPr>
            </a:lvl1pPr>
            <a:lvl2pPr marL="742950" indent="-285750" defTabSz="784225" eaLnBrk="0" hangingPunct="0">
              <a:defRPr sz="2400">
                <a:solidFill>
                  <a:schemeClr val="tx1"/>
                </a:solidFill>
                <a:latin typeface="Arial" charset="0"/>
                <a:ea typeface="MS PGothic" pitchFamily="34" charset="-128"/>
              </a:defRPr>
            </a:lvl2pPr>
            <a:lvl3pPr marL="1143000" indent="-228600" defTabSz="784225" eaLnBrk="0" hangingPunct="0">
              <a:defRPr sz="2400">
                <a:solidFill>
                  <a:schemeClr val="tx1"/>
                </a:solidFill>
                <a:latin typeface="Arial" charset="0"/>
                <a:ea typeface="MS PGothic" pitchFamily="34" charset="-128"/>
              </a:defRPr>
            </a:lvl3pPr>
            <a:lvl4pPr marL="1600200" indent="-228600" defTabSz="784225" eaLnBrk="0" hangingPunct="0">
              <a:defRPr sz="2400">
                <a:solidFill>
                  <a:schemeClr val="tx1"/>
                </a:solidFill>
                <a:latin typeface="Arial" charset="0"/>
                <a:ea typeface="MS PGothic" pitchFamily="34" charset="-128"/>
              </a:defRPr>
            </a:lvl4pPr>
            <a:lvl5pPr marL="2057400" indent="-228600" defTabSz="784225" eaLnBrk="0" hangingPunct="0">
              <a:defRPr sz="2400">
                <a:solidFill>
                  <a:schemeClr val="tx1"/>
                </a:solidFill>
                <a:latin typeface="Arial" charset="0"/>
                <a:ea typeface="MS PGothic" pitchFamily="34" charset="-128"/>
              </a:defRPr>
            </a:lvl5pPr>
            <a:lvl6pPr marL="2514600" indent="-228600" defTabSz="784225" eaLnBrk="0" fontAlgn="base" hangingPunct="0">
              <a:spcBef>
                <a:spcPct val="0"/>
              </a:spcBef>
              <a:spcAft>
                <a:spcPct val="0"/>
              </a:spcAft>
              <a:defRPr sz="2400">
                <a:solidFill>
                  <a:schemeClr val="tx1"/>
                </a:solidFill>
                <a:latin typeface="Arial" charset="0"/>
                <a:ea typeface="MS PGothic" pitchFamily="34" charset="-128"/>
              </a:defRPr>
            </a:lvl6pPr>
            <a:lvl7pPr marL="2971800" indent="-228600" defTabSz="784225" eaLnBrk="0" fontAlgn="base" hangingPunct="0">
              <a:spcBef>
                <a:spcPct val="0"/>
              </a:spcBef>
              <a:spcAft>
                <a:spcPct val="0"/>
              </a:spcAft>
              <a:defRPr sz="2400">
                <a:solidFill>
                  <a:schemeClr val="tx1"/>
                </a:solidFill>
                <a:latin typeface="Arial" charset="0"/>
                <a:ea typeface="MS PGothic" pitchFamily="34" charset="-128"/>
              </a:defRPr>
            </a:lvl7pPr>
            <a:lvl8pPr marL="3429000" indent="-228600" defTabSz="784225" eaLnBrk="0" fontAlgn="base" hangingPunct="0">
              <a:spcBef>
                <a:spcPct val="0"/>
              </a:spcBef>
              <a:spcAft>
                <a:spcPct val="0"/>
              </a:spcAft>
              <a:defRPr sz="2400">
                <a:solidFill>
                  <a:schemeClr val="tx1"/>
                </a:solidFill>
                <a:latin typeface="Arial" charset="0"/>
                <a:ea typeface="MS PGothic" pitchFamily="34" charset="-128"/>
              </a:defRPr>
            </a:lvl8pPr>
            <a:lvl9pPr marL="3886200" indent="-228600" defTabSz="784225" eaLnBrk="0" fontAlgn="base" hangingPunct="0">
              <a:spcBef>
                <a:spcPct val="0"/>
              </a:spcBef>
              <a:spcAft>
                <a:spcPct val="0"/>
              </a:spcAft>
              <a:defRPr sz="2400">
                <a:solidFill>
                  <a:schemeClr val="tx1"/>
                </a:solidFill>
                <a:latin typeface="Arial" charset="0"/>
                <a:ea typeface="MS PGothic" pitchFamily="34" charset="-128"/>
              </a:defRPr>
            </a:lvl9pPr>
          </a:lstStyle>
          <a:p>
            <a:pPr fontAlgn="t">
              <a:buClrTx/>
              <a:buFontTx/>
              <a:buNone/>
              <a:defRPr/>
            </a:pPr>
            <a:r>
              <a:rPr lang="en-US" altLang="zh-CN" sz="1600" dirty="0">
                <a:solidFill>
                  <a:srgbClr val="FFFFFF"/>
                </a:solidFill>
              </a:rPr>
              <a:t>www.huawei.com</a:t>
            </a:r>
          </a:p>
        </p:txBody>
      </p:sp>
    </p:spTree>
    <p:extLst>
      <p:ext uri="{BB962C8B-B14F-4D97-AF65-F5344CB8AC3E}">
        <p14:creationId xmlns:p14="http://schemas.microsoft.com/office/powerpoint/2010/main" val="1446635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76079" y="80963"/>
            <a:ext cx="10973117" cy="1143000"/>
          </a:xfrm>
          <a:prstGeom prst="rect">
            <a:avLst/>
          </a:prstGeom>
        </p:spPr>
        <p:txBody>
          <a:bodyPr/>
          <a:lstStyle>
            <a:lvl1pPr algn="l">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876079" y="1052519"/>
            <a:ext cx="10973117" cy="4716463"/>
          </a:xfrm>
          <a:prstGeom prst="rect">
            <a:avLst/>
          </a:prstGeom>
        </p:spPr>
        <p:txBody>
          <a:bodyPr/>
          <a:lstStyle>
            <a:lvl1pPr marL="342707" marR="0" indent="-342707" algn="l" defTabSz="913882" rtl="0" eaLnBrk="0" fontAlgn="base" latinLnBrk="0" hangingPunct="0">
              <a:lnSpc>
                <a:spcPct val="140000"/>
              </a:lnSpc>
              <a:spcBef>
                <a:spcPct val="0"/>
              </a:spcBef>
              <a:spcAft>
                <a:spcPct val="0"/>
              </a:spcAft>
              <a:buClr>
                <a:srgbClr val="777777"/>
              </a:buClr>
              <a:buSzPct val="60000"/>
              <a:buFont typeface="Wingdings" pitchFamily="2" charset="2"/>
              <a:buChar char="l"/>
              <a:tabLst/>
              <a:defRPr/>
            </a:lvl1pPr>
            <a:lvl2pPr marL="742529" marR="0" indent="-285589" algn="l" defTabSz="913882" rtl="0" eaLnBrk="0" fontAlgn="base" latinLnBrk="0" hangingPunct="0">
              <a:lnSpc>
                <a:spcPct val="140000"/>
              </a:lnSpc>
              <a:spcBef>
                <a:spcPct val="0"/>
              </a:spcBef>
              <a:spcAft>
                <a:spcPct val="0"/>
              </a:spcAft>
              <a:buClrTx/>
              <a:buSzPct val="50000"/>
              <a:buFont typeface="Wingdings" pitchFamily="2" charset="2"/>
              <a:buChar char="p"/>
              <a:tabLst/>
              <a:defRPr/>
            </a:lvl2pPr>
            <a:lvl3pPr marL="1142351" marR="0" indent="-228471" algn="l" defTabSz="913882" rtl="0" eaLnBrk="0" fontAlgn="base" latinLnBrk="0" hangingPunct="0">
              <a:lnSpc>
                <a:spcPct val="140000"/>
              </a:lnSpc>
              <a:spcBef>
                <a:spcPct val="0"/>
              </a:spcBef>
              <a:spcAft>
                <a:spcPct val="0"/>
              </a:spcAft>
              <a:buClrTx/>
              <a:buSzPct val="50000"/>
              <a:buFont typeface="Wingdings" pitchFamily="2" charset="2"/>
              <a:buChar char="n"/>
              <a:tabLst/>
              <a:defRPr/>
            </a:lvl3pPr>
            <a:lvl4pPr marL="1599293" marR="0" indent="-228471" algn="l" defTabSz="913882" rtl="0" eaLnBrk="0" fontAlgn="base" latinLnBrk="0" hangingPunct="0">
              <a:lnSpc>
                <a:spcPct val="140000"/>
              </a:lnSpc>
              <a:spcBef>
                <a:spcPct val="0"/>
              </a:spcBef>
              <a:spcAft>
                <a:spcPct val="0"/>
              </a:spcAft>
              <a:buClrTx/>
              <a:buSzTx/>
              <a:buFontTx/>
              <a:buChar char="–"/>
              <a:tabLst/>
              <a:defRPr/>
            </a:lvl4pPr>
            <a:lvl5pPr marL="2056233" marR="0" indent="-228471" algn="l" defTabSz="913882" rtl="0" eaLnBrk="0" fontAlgn="base" latinLnBrk="0" hangingPunct="0">
              <a:lnSpc>
                <a:spcPct val="140000"/>
              </a:lnSpc>
              <a:spcBef>
                <a:spcPct val="0"/>
              </a:spcBef>
              <a:spcAft>
                <a:spcPct val="0"/>
              </a:spcAft>
              <a:buClrTx/>
              <a:buSzTx/>
              <a:buFont typeface="Arial" charset="0"/>
              <a:buChar char="~"/>
              <a:tabLst/>
              <a:defRPr/>
            </a:lvl5p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dirty="0" smtClean="0"/>
          </a:p>
        </p:txBody>
      </p:sp>
      <p:sp>
        <p:nvSpPr>
          <p:cNvPr id="4" name="页脚占位符 4"/>
          <p:cNvSpPr>
            <a:spLocks noGrp="1"/>
          </p:cNvSpPr>
          <p:nvPr>
            <p:ph type="ftr" sz="quarter" idx="10"/>
          </p:nvPr>
        </p:nvSpPr>
        <p:spPr>
          <a:xfrm>
            <a:off x="4180386" y="6356377"/>
            <a:ext cx="3859795" cy="365125"/>
          </a:xfrm>
          <a:prstGeom prst="rect">
            <a:avLst/>
          </a:prstGeom>
        </p:spPr>
        <p:txBody>
          <a:bodyPr lIns="91387" tIns="45694" rIns="91387" bIns="45694"/>
          <a:lstStyle>
            <a:lvl1pPr>
              <a:defRPr/>
            </a:lvl1pPr>
          </a:lstStyle>
          <a:p>
            <a:pPr>
              <a:defRPr/>
            </a:pPr>
            <a:endParaRPr lang="zh-CN" altLang="en-US">
              <a:solidFill>
                <a:prstClr val="black"/>
              </a:solidFill>
            </a:endParaRPr>
          </a:p>
        </p:txBody>
      </p:sp>
      <p:sp>
        <p:nvSpPr>
          <p:cNvPr id="5" name="灯片编号占位符 5"/>
          <p:cNvSpPr>
            <a:spLocks noGrp="1"/>
          </p:cNvSpPr>
          <p:nvPr>
            <p:ph type="sldNum" sz="quarter" idx="11"/>
          </p:nvPr>
        </p:nvSpPr>
        <p:spPr>
          <a:xfrm>
            <a:off x="8736920" y="6356377"/>
            <a:ext cx="2845645" cy="365125"/>
          </a:xfrm>
          <a:prstGeom prst="rect">
            <a:avLst/>
          </a:prstGeom>
        </p:spPr>
        <p:txBody>
          <a:bodyPr/>
          <a:lstStyle>
            <a:lvl1pPr>
              <a:defRPr/>
            </a:lvl1pPr>
          </a:lstStyle>
          <a:p>
            <a:pPr>
              <a:defRPr/>
            </a:pPr>
            <a:fld id="{2B7C3760-0334-40BA-9A62-1D205B9D2227}" type="slidenum">
              <a:rPr lang="zh-CN" altLang="en-US">
                <a:solidFill>
                  <a:prstClr val="black">
                    <a:tint val="75000"/>
                  </a:prstClr>
                </a:solidFill>
              </a:rPr>
              <a:pPr>
                <a:defRPr/>
              </a:pPr>
              <a:t>‹#›</a:t>
            </a:fld>
            <a:endParaRPr lang="zh-CN" alt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533" y="369033"/>
            <a:ext cx="10176934" cy="745784"/>
          </a:xfrm>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1007533" y="1253906"/>
            <a:ext cx="10165683" cy="49093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8000">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10" name="Freeform 5"/>
          <p:cNvSpPr>
            <a:spLocks/>
          </p:cNvSpPr>
          <p:nvPr userDrawn="1"/>
        </p:nvSpPr>
        <p:spPr bwMode="auto">
          <a:xfrm>
            <a:off x="3175" y="1337374"/>
            <a:ext cx="8862292" cy="3436938"/>
          </a:xfrm>
          <a:custGeom>
            <a:avLst/>
            <a:gdLst>
              <a:gd name="T0" fmla="*/ 2484 w 2783"/>
              <a:gd name="T1" fmla="*/ 1077 h 1077"/>
              <a:gd name="T2" fmla="*/ 2783 w 2783"/>
              <a:gd name="T3" fmla="*/ 0 h 1077"/>
              <a:gd name="T4" fmla="*/ 0 w 2783"/>
              <a:gd name="T5" fmla="*/ 0 h 1077"/>
              <a:gd name="T6" fmla="*/ 0 w 2783"/>
              <a:gd name="T7" fmla="*/ 1077 h 1077"/>
              <a:gd name="T8" fmla="*/ 2484 w 2783"/>
              <a:gd name="T9" fmla="*/ 1077 h 1077"/>
            </a:gdLst>
            <a:ahLst/>
            <a:cxnLst>
              <a:cxn ang="0">
                <a:pos x="T0" y="T1"/>
              </a:cxn>
              <a:cxn ang="0">
                <a:pos x="T2" y="T3"/>
              </a:cxn>
              <a:cxn ang="0">
                <a:pos x="T4" y="T5"/>
              </a:cxn>
              <a:cxn ang="0">
                <a:pos x="T6" y="T7"/>
              </a:cxn>
              <a:cxn ang="0">
                <a:pos x="T8" y="T9"/>
              </a:cxn>
            </a:cxnLst>
            <a:rect l="0" t="0" r="r" b="b"/>
            <a:pathLst>
              <a:path w="2783" h="1077">
                <a:moveTo>
                  <a:pt x="2484" y="1077"/>
                </a:moveTo>
                <a:cubicBezTo>
                  <a:pt x="2695" y="564"/>
                  <a:pt x="2765" y="218"/>
                  <a:pt x="2783" y="0"/>
                </a:cubicBezTo>
                <a:cubicBezTo>
                  <a:pt x="2783" y="0"/>
                  <a:pt x="0" y="0"/>
                  <a:pt x="0" y="0"/>
                </a:cubicBezTo>
                <a:cubicBezTo>
                  <a:pt x="0" y="1077"/>
                  <a:pt x="0" y="1077"/>
                  <a:pt x="0" y="1077"/>
                </a:cubicBezTo>
                <a:cubicBezTo>
                  <a:pt x="0" y="1077"/>
                  <a:pt x="2484" y="1077"/>
                  <a:pt x="2484" y="1077"/>
                </a:cubicBezTo>
                <a:close/>
              </a:path>
            </a:pathLst>
          </a:custGeom>
          <a:blipFill dpi="0" rotWithShape="1">
            <a:blip r:embed="rId2" cstate="email"/>
            <a:srcRect/>
            <a:stretch>
              <a:fillRect/>
            </a:stretch>
          </a:blipFill>
          <a:ln>
            <a:noFill/>
          </a:ln>
        </p:spPr>
        <p:txBody>
          <a:bodyPr vert="horz" wrap="square" lIns="91416" tIns="45708" rIns="91416" bIns="45708" numCol="1" anchor="t" anchorCtr="0" compatLnSpc="1">
            <a:prstTxWarp prst="textNoShape">
              <a:avLst/>
            </a:prstTxWarp>
          </a:bodyPr>
          <a:lstStyle/>
          <a:p>
            <a:endParaRPr lang="zh-CN" altLang="en-US">
              <a:solidFill>
                <a:srgbClr val="000000"/>
              </a:solidFill>
            </a:endParaRPr>
          </a:p>
        </p:txBody>
      </p:sp>
      <p:sp>
        <p:nvSpPr>
          <p:cNvPr id="109" name="Freeform 6"/>
          <p:cNvSpPr>
            <a:spLocks/>
          </p:cNvSpPr>
          <p:nvPr userDrawn="1"/>
        </p:nvSpPr>
        <p:spPr bwMode="auto">
          <a:xfrm>
            <a:off x="8343324" y="1337374"/>
            <a:ext cx="3847099" cy="3436938"/>
          </a:xfrm>
          <a:custGeom>
            <a:avLst/>
            <a:gdLst>
              <a:gd name="T0" fmla="*/ 0 w 1208"/>
              <a:gd name="T1" fmla="*/ 1077 h 1077"/>
              <a:gd name="T2" fmla="*/ 375 w 1208"/>
              <a:gd name="T3" fmla="*/ 0 h 1077"/>
              <a:gd name="T4" fmla="*/ 1208 w 1208"/>
              <a:gd name="T5" fmla="*/ 0 h 1077"/>
              <a:gd name="T6" fmla="*/ 1208 w 1208"/>
              <a:gd name="T7" fmla="*/ 1077 h 1077"/>
              <a:gd name="T8" fmla="*/ 0 w 1208"/>
              <a:gd name="T9" fmla="*/ 1077 h 1077"/>
            </a:gdLst>
            <a:ahLst/>
            <a:cxnLst>
              <a:cxn ang="0">
                <a:pos x="T0" y="T1"/>
              </a:cxn>
              <a:cxn ang="0">
                <a:pos x="T2" y="T3"/>
              </a:cxn>
              <a:cxn ang="0">
                <a:pos x="T4" y="T5"/>
              </a:cxn>
              <a:cxn ang="0">
                <a:pos x="T6" y="T7"/>
              </a:cxn>
              <a:cxn ang="0">
                <a:pos x="T8" y="T9"/>
              </a:cxn>
            </a:cxnLst>
            <a:rect l="0" t="0" r="r" b="b"/>
            <a:pathLst>
              <a:path w="1208" h="1077">
                <a:moveTo>
                  <a:pt x="0" y="1077"/>
                </a:moveTo>
                <a:cubicBezTo>
                  <a:pt x="120" y="501"/>
                  <a:pt x="267" y="176"/>
                  <a:pt x="375" y="0"/>
                </a:cubicBezTo>
                <a:cubicBezTo>
                  <a:pt x="375" y="0"/>
                  <a:pt x="1208" y="0"/>
                  <a:pt x="1208" y="0"/>
                </a:cubicBezTo>
                <a:cubicBezTo>
                  <a:pt x="1208" y="1077"/>
                  <a:pt x="1208" y="1077"/>
                  <a:pt x="1208" y="1077"/>
                </a:cubicBezTo>
                <a:lnTo>
                  <a:pt x="0" y="1077"/>
                </a:lnTo>
                <a:close/>
              </a:path>
            </a:pathLst>
          </a:custGeom>
          <a:gradFill>
            <a:gsLst>
              <a:gs pos="15000">
                <a:schemeClr val="bg1">
                  <a:lumMod val="85000"/>
                </a:schemeClr>
              </a:gs>
              <a:gs pos="80000">
                <a:schemeClr val="bg1">
                  <a:lumMod val="65000"/>
                </a:schemeClr>
              </a:gs>
            </a:gsLst>
            <a:lin ang="5400000" scaled="0"/>
          </a:gradFill>
          <a:ln>
            <a:noFill/>
          </a:ln>
        </p:spPr>
        <p:txBody>
          <a:bodyPr vert="horz" wrap="square" lIns="91416" tIns="45708" rIns="91416" bIns="45708" numCol="1" anchor="t" anchorCtr="0" compatLnSpc="1">
            <a:prstTxWarp prst="textNoShape">
              <a:avLst/>
            </a:prstTxWarp>
          </a:bodyPr>
          <a:lstStyle/>
          <a:p>
            <a:endParaRPr lang="zh-CN" altLang="en-US">
              <a:solidFill>
                <a:srgbClr val="000000"/>
              </a:solidFill>
            </a:endParaRPr>
          </a:p>
        </p:txBody>
      </p:sp>
      <p:sp>
        <p:nvSpPr>
          <p:cNvPr id="111" name="Text Box 7"/>
          <p:cNvSpPr txBox="1">
            <a:spLocks noChangeArrowheads="1"/>
          </p:cNvSpPr>
          <p:nvPr userDrawn="1"/>
        </p:nvSpPr>
        <p:spPr bwMode="auto">
          <a:xfrm>
            <a:off x="9852651" y="4144990"/>
            <a:ext cx="1470276" cy="276999"/>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200" dirty="0" smtClean="0">
                <a:solidFill>
                  <a:srgbClr val="FFFFFF"/>
                </a:solidFill>
                <a:latin typeface="FrutigerNext LT Bold" pitchFamily="34" charset="0"/>
                <a:ea typeface="MS PGothic" pitchFamily="34" charset="-128"/>
              </a:rPr>
              <a:t>www.huawei.com</a:t>
            </a:r>
          </a:p>
        </p:txBody>
      </p:sp>
      <p:sp>
        <p:nvSpPr>
          <p:cNvPr id="68" name="Rectangle 86"/>
          <p:cNvSpPr>
            <a:spLocks noChangeArrowheads="1"/>
          </p:cNvSpPr>
          <p:nvPr userDrawn="1"/>
        </p:nvSpPr>
        <p:spPr bwMode="auto">
          <a:xfrm>
            <a:off x="10401778" y="5527676"/>
            <a:ext cx="955426" cy="99853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508364" name="Rectangle 12"/>
          <p:cNvSpPr>
            <a:spLocks noGrp="1" noChangeArrowheads="1"/>
          </p:cNvSpPr>
          <p:nvPr>
            <p:ph type="ctrTitle"/>
          </p:nvPr>
        </p:nvSpPr>
        <p:spPr>
          <a:xfrm>
            <a:off x="896706" y="2130472"/>
            <a:ext cx="7348212" cy="1470025"/>
          </a:xfrm>
        </p:spPr>
        <p:txBody>
          <a:bodyPr/>
          <a:lstStyle>
            <a:lvl1pPr>
              <a:defRPr sz="3999">
                <a:solidFill>
                  <a:schemeClr val="bg1"/>
                </a:solidFill>
                <a:effectLst>
                  <a:outerShdw blurRad="50800" dist="38100" dir="2700000" algn="tl" rotWithShape="0">
                    <a:prstClr val="black">
                      <a:alpha val="40000"/>
                    </a:prstClr>
                  </a:outerShdw>
                </a:effectLst>
              </a:defRPr>
            </a:lvl1pPr>
          </a:lstStyle>
          <a:p>
            <a:r>
              <a:rPr lang="zh-CN" altLang="en-US" dirty="0" smtClean="0"/>
              <a:t>单击此处编辑母版标题样式</a:t>
            </a:r>
            <a:endParaRPr lang="zh-CN" altLang="en-US" dirty="0"/>
          </a:p>
        </p:txBody>
      </p:sp>
      <p:sp>
        <p:nvSpPr>
          <p:cNvPr id="1508365" name="Rectangle 13"/>
          <p:cNvSpPr>
            <a:spLocks noGrp="1" noChangeArrowheads="1"/>
          </p:cNvSpPr>
          <p:nvPr>
            <p:ph type="subTitle" idx="1"/>
          </p:nvPr>
        </p:nvSpPr>
        <p:spPr>
          <a:xfrm>
            <a:off x="896715" y="4108450"/>
            <a:ext cx="7346624" cy="533400"/>
          </a:xfrm>
        </p:spPr>
        <p:txBody>
          <a:bodyPr anchor="ctr"/>
          <a:lstStyle>
            <a:lvl1pPr marL="0" indent="0">
              <a:buFontTx/>
              <a:buNone/>
              <a:defRPr>
                <a:solidFill>
                  <a:schemeClr val="bg1"/>
                </a:solidFill>
                <a:effectLst>
                  <a:outerShdw blurRad="50800" dist="38100" dir="2700000" algn="tl" rotWithShape="0">
                    <a:prstClr val="black">
                      <a:alpha val="40000"/>
                    </a:prstClr>
                  </a:outerShdw>
                </a:effectLst>
              </a:defRPr>
            </a:lvl1pPr>
          </a:lstStyle>
          <a:p>
            <a:r>
              <a:rPr lang="zh-CN" altLang="en-US" smtClean="0"/>
              <a:t>单击此处编辑母版副标题样式</a:t>
            </a:r>
            <a:endParaRPr lang="zh-CN" altLang="en-US"/>
          </a:p>
        </p:txBody>
      </p:sp>
      <p:sp>
        <p:nvSpPr>
          <p:cNvPr id="1508366" name="Rectangle 14"/>
          <p:cNvSpPr>
            <a:spLocks noChangeArrowheads="1"/>
          </p:cNvSpPr>
          <p:nvPr userDrawn="1"/>
        </p:nvSpPr>
        <p:spPr bwMode="auto">
          <a:xfrm>
            <a:off x="-2459984" y="528638"/>
            <a:ext cx="2459984" cy="5307012"/>
          </a:xfrm>
          <a:prstGeom prst="rect">
            <a:avLst/>
          </a:prstGeom>
          <a:noFill/>
          <a:ln w="9525">
            <a:noFill/>
            <a:miter lim="800000"/>
            <a:headEnd/>
            <a:tailEnd/>
          </a:ln>
          <a:effectLst/>
        </p:spPr>
        <p:txBody>
          <a:bodyPr lIns="87775" tIns="43889" rIns="87775" bIns="43889"/>
          <a:lstStyle/>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英文标题</a:t>
            </a:r>
            <a:r>
              <a:rPr lang="en-US" altLang="zh-CN" sz="1200" b="0" dirty="0">
                <a:solidFill>
                  <a:srgbClr val="F8F8F8"/>
                </a:solidFill>
                <a:ea typeface="华文细黑" pitchFamily="2" charset="-122"/>
                <a:cs typeface="SimSun" pitchFamily="2" charset="-122"/>
              </a:rPr>
              <a:t>:32-35pt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Medium</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中文标题</a:t>
            </a:r>
            <a:r>
              <a:rPr lang="en-US" altLang="zh-CN" sz="1200" b="0" dirty="0">
                <a:solidFill>
                  <a:srgbClr val="F8F8F8"/>
                </a:solidFill>
                <a:ea typeface="华文细黑" pitchFamily="2" charset="-122"/>
                <a:cs typeface="SimSun" pitchFamily="2" charset="-122"/>
              </a:rPr>
              <a:t>:30-32pt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黑体</a:t>
            </a: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英文正文</a:t>
            </a:r>
            <a:r>
              <a:rPr lang="en-US" altLang="zh-CN" sz="1200" b="0" dirty="0">
                <a:solidFill>
                  <a:srgbClr val="F8F8F8"/>
                </a:solidFill>
                <a:ea typeface="华文细黑" pitchFamily="2" charset="-122"/>
                <a:cs typeface="SimSun" pitchFamily="2" charset="-122"/>
              </a:rPr>
              <a:t>:20-22pt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 </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 :18pt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Regular</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中文正文</a:t>
            </a:r>
            <a:r>
              <a:rPr lang="en-US" altLang="zh-CN" sz="1200" b="0" dirty="0">
                <a:solidFill>
                  <a:srgbClr val="F8F8F8"/>
                </a:solidFill>
                <a:ea typeface="华文细黑" pitchFamily="2" charset="-122"/>
                <a:cs typeface="SimSun" pitchFamily="2" charset="-122"/>
              </a:rPr>
              <a:t>:18-20pt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细黑体 </a:t>
            </a:r>
            <a:endParaRPr lang="zh-CN" altLang="en-US" sz="1200" b="0" dirty="0">
              <a:solidFill>
                <a:srgbClr val="080808"/>
              </a:solidFill>
              <a:ea typeface="华文细黑" pitchFamily="2" charset="-122"/>
              <a:cs typeface="SimSun" pitchFamily="2" charset="-122"/>
            </a:endParaRPr>
          </a:p>
        </p:txBody>
      </p:sp>
      <p:sp>
        <p:nvSpPr>
          <p:cNvPr id="1508367" name="Rectangle 15"/>
          <p:cNvSpPr>
            <a:spLocks noChangeArrowheads="1"/>
          </p:cNvSpPr>
          <p:nvPr userDrawn="1"/>
        </p:nvSpPr>
        <p:spPr bwMode="auto">
          <a:xfrm>
            <a:off x="12358673" y="5444729"/>
            <a:ext cx="1226818" cy="323149"/>
          </a:xfrm>
          <a:prstGeom prst="rect">
            <a:avLst/>
          </a:prstGeom>
          <a:solidFill>
            <a:srgbClr val="F8F8F8"/>
          </a:solidFill>
          <a:ln w="9525" algn="ctr">
            <a:noFill/>
            <a:miter lim="800000"/>
            <a:headEnd/>
            <a:tailEnd/>
          </a:ln>
          <a:effectLst/>
        </p:spPr>
        <p:txBody>
          <a:bodyPr lIns="91401" tIns="45700" rIns="91401" bIns="45700" anchor="ctr">
            <a:spAutoFit/>
          </a:bodyPr>
          <a:lstStyle/>
          <a:p>
            <a:pPr algn="ctr" defTabSz="877625" eaLnBrk="0" hangingPunct="0">
              <a:buClrTx/>
              <a:buFontTx/>
              <a:buNone/>
            </a:pPr>
            <a:endParaRPr lang="zh-CN" altLang="zh-CN" sz="1500" b="0">
              <a:solidFill>
                <a:srgbClr val="000000"/>
              </a:solidFill>
              <a:latin typeface="FrutigerNext LT Regular" pitchFamily="34" charset="0"/>
              <a:ea typeface="MS PGothic" pitchFamily="34" charset="-128"/>
            </a:endParaRPr>
          </a:p>
        </p:txBody>
      </p:sp>
      <p:grpSp>
        <p:nvGrpSpPr>
          <p:cNvPr id="2" name="Group 16"/>
          <p:cNvGrpSpPr>
            <a:grpSpLocks/>
          </p:cNvGrpSpPr>
          <p:nvPr userDrawn="1"/>
        </p:nvGrpSpPr>
        <p:grpSpPr bwMode="auto">
          <a:xfrm>
            <a:off x="12469739" y="5278438"/>
            <a:ext cx="988755" cy="184150"/>
            <a:chOff x="6657" y="3492"/>
            <a:chExt cx="527" cy="121"/>
          </a:xfrm>
        </p:grpSpPr>
        <p:sp>
          <p:nvSpPr>
            <p:cNvPr id="1508369" name="Rectangle 17"/>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endParaRPr lang="zh-CN" altLang="en-US">
                <a:solidFill>
                  <a:srgbClr val="000000"/>
                </a:solidFill>
              </a:endParaRPr>
            </a:p>
          </p:txBody>
        </p:sp>
        <p:sp>
          <p:nvSpPr>
            <p:cNvPr id="1508370" name="Rectangle 18"/>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71" name="Rectangle 19"/>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372" name="Rectangle 20"/>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3" name="Group 21"/>
          <p:cNvGrpSpPr>
            <a:grpSpLocks/>
          </p:cNvGrpSpPr>
          <p:nvPr userDrawn="1"/>
        </p:nvGrpSpPr>
        <p:grpSpPr bwMode="auto">
          <a:xfrm>
            <a:off x="12469739" y="6203997"/>
            <a:ext cx="988755" cy="182563"/>
            <a:chOff x="6657" y="4103"/>
            <a:chExt cx="527" cy="121"/>
          </a:xfrm>
        </p:grpSpPr>
        <p:sp>
          <p:nvSpPr>
            <p:cNvPr id="1508374" name="Rectangle 22"/>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375" name="Rectangle 23"/>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76" name="Rectangle 24"/>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endParaRPr lang="zh-CN" altLang="en-US">
                <a:solidFill>
                  <a:srgbClr val="000000"/>
                </a:solidFill>
              </a:endParaRPr>
            </a:p>
          </p:txBody>
        </p:sp>
        <p:sp>
          <p:nvSpPr>
            <p:cNvPr id="1508377" name="Rectangle 25"/>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endParaRPr lang="zh-CN" altLang="en-US">
                <a:solidFill>
                  <a:srgbClr val="000000"/>
                </a:solidFill>
              </a:endParaRPr>
            </a:p>
          </p:txBody>
        </p:sp>
      </p:grpSp>
      <p:grpSp>
        <p:nvGrpSpPr>
          <p:cNvPr id="4" name="Group 26"/>
          <p:cNvGrpSpPr>
            <a:grpSpLocks/>
          </p:cNvGrpSpPr>
          <p:nvPr userDrawn="1"/>
        </p:nvGrpSpPr>
        <p:grpSpPr bwMode="auto">
          <a:xfrm>
            <a:off x="12469739" y="6450013"/>
            <a:ext cx="988755" cy="182562"/>
            <a:chOff x="6657" y="4266"/>
            <a:chExt cx="527" cy="121"/>
          </a:xfrm>
        </p:grpSpPr>
        <p:sp>
          <p:nvSpPr>
            <p:cNvPr id="1508379" name="Rectangle 27"/>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80" name="Rectangle 28"/>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endParaRPr lang="zh-CN" altLang="en-US">
                <a:solidFill>
                  <a:srgbClr val="000000"/>
                </a:solidFill>
              </a:endParaRPr>
            </a:p>
          </p:txBody>
        </p:sp>
        <p:sp>
          <p:nvSpPr>
            <p:cNvPr id="1508381" name="Rectangle 29"/>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82" name="Rectangle 30"/>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grpSp>
      <p:grpSp>
        <p:nvGrpSpPr>
          <p:cNvPr id="5" name="Group 31"/>
          <p:cNvGrpSpPr>
            <a:grpSpLocks/>
          </p:cNvGrpSpPr>
          <p:nvPr userDrawn="1"/>
        </p:nvGrpSpPr>
        <p:grpSpPr bwMode="auto">
          <a:xfrm>
            <a:off x="12469739" y="5527722"/>
            <a:ext cx="988755" cy="182563"/>
            <a:chOff x="6657" y="3656"/>
            <a:chExt cx="527" cy="121"/>
          </a:xfrm>
        </p:grpSpPr>
        <p:sp>
          <p:nvSpPr>
            <p:cNvPr id="1508384" name="Rectangle 32"/>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385" name="Rectangle 33"/>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86" name="Rectangle 34"/>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387" name="Rectangle 35"/>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grpSp>
        <p:nvGrpSpPr>
          <p:cNvPr id="6" name="Group 36"/>
          <p:cNvGrpSpPr>
            <a:grpSpLocks/>
          </p:cNvGrpSpPr>
          <p:nvPr userDrawn="1"/>
        </p:nvGrpSpPr>
        <p:grpSpPr bwMode="auto">
          <a:xfrm>
            <a:off x="12469739" y="5957888"/>
            <a:ext cx="988755" cy="182562"/>
            <a:chOff x="6657" y="3941"/>
            <a:chExt cx="527" cy="121"/>
          </a:xfrm>
        </p:grpSpPr>
        <p:sp>
          <p:nvSpPr>
            <p:cNvPr id="1508389" name="Rectangle 37"/>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sp>
          <p:nvSpPr>
            <p:cNvPr id="1508390" name="Rectangle 38"/>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sp>
          <p:nvSpPr>
            <p:cNvPr id="1508391" name="Rectangle 39"/>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2" name="Rectangle 40"/>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grpSp>
      <p:grpSp>
        <p:nvGrpSpPr>
          <p:cNvPr id="7" name="Group 41"/>
          <p:cNvGrpSpPr>
            <a:grpSpLocks/>
          </p:cNvGrpSpPr>
          <p:nvPr userDrawn="1"/>
        </p:nvGrpSpPr>
        <p:grpSpPr bwMode="auto">
          <a:xfrm>
            <a:off x="12469739" y="6697663"/>
            <a:ext cx="988755" cy="182562"/>
            <a:chOff x="6657" y="4430"/>
            <a:chExt cx="527" cy="121"/>
          </a:xfrm>
        </p:grpSpPr>
        <p:sp>
          <p:nvSpPr>
            <p:cNvPr id="1508394" name="Rectangle 42"/>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95" name="Rectangle 43"/>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96" name="Rectangle 44"/>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7" name="Rectangle 45"/>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grpSp>
      <p:grpSp>
        <p:nvGrpSpPr>
          <p:cNvPr id="8" name="Group 46"/>
          <p:cNvGrpSpPr>
            <a:grpSpLocks/>
          </p:cNvGrpSpPr>
          <p:nvPr userDrawn="1"/>
        </p:nvGrpSpPr>
        <p:grpSpPr bwMode="auto">
          <a:xfrm>
            <a:off x="12469739" y="5032375"/>
            <a:ext cx="988755" cy="184150"/>
            <a:chOff x="6657" y="3329"/>
            <a:chExt cx="527" cy="122"/>
          </a:xfrm>
        </p:grpSpPr>
        <p:sp>
          <p:nvSpPr>
            <p:cNvPr id="1508399" name="Rectangle 47"/>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0" name="Rectangle 48"/>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401" name="Rectangle 49"/>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02" name="Rectangle 50"/>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9" name="Group 51"/>
          <p:cNvGrpSpPr>
            <a:grpSpLocks/>
          </p:cNvGrpSpPr>
          <p:nvPr userDrawn="1"/>
        </p:nvGrpSpPr>
        <p:grpSpPr bwMode="auto">
          <a:xfrm>
            <a:off x="12469739" y="4600622"/>
            <a:ext cx="988755" cy="182563"/>
            <a:chOff x="6657" y="3043"/>
            <a:chExt cx="527" cy="121"/>
          </a:xfrm>
        </p:grpSpPr>
        <p:sp>
          <p:nvSpPr>
            <p:cNvPr id="1508404" name="Rectangle 52"/>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5" name="Rectangle 53"/>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406" name="Rectangle 54"/>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407" name="Rectangle 55"/>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grpSp>
      <p:grpSp>
        <p:nvGrpSpPr>
          <p:cNvPr id="10" name="Group 56"/>
          <p:cNvGrpSpPr>
            <a:grpSpLocks/>
          </p:cNvGrpSpPr>
          <p:nvPr userDrawn="1"/>
        </p:nvGrpSpPr>
        <p:grpSpPr bwMode="auto">
          <a:xfrm>
            <a:off x="12469739" y="4354513"/>
            <a:ext cx="988755" cy="184150"/>
            <a:chOff x="6657" y="2881"/>
            <a:chExt cx="527" cy="121"/>
          </a:xfrm>
        </p:grpSpPr>
        <p:sp>
          <p:nvSpPr>
            <p:cNvPr id="1508409" name="Rectangle 57"/>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endParaRPr lang="zh-CN" altLang="en-US">
                <a:solidFill>
                  <a:srgbClr val="000000"/>
                </a:solidFill>
              </a:endParaRPr>
            </a:p>
          </p:txBody>
        </p:sp>
        <p:sp>
          <p:nvSpPr>
            <p:cNvPr id="1508410" name="Rectangle 58"/>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endParaRPr lang="zh-CN" altLang="en-US">
                <a:solidFill>
                  <a:srgbClr val="000000"/>
                </a:solidFill>
              </a:endParaRPr>
            </a:p>
          </p:txBody>
        </p:sp>
        <p:sp>
          <p:nvSpPr>
            <p:cNvPr id="1508411" name="Rectangle 59"/>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12" name="Rectangle 60"/>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sp>
        <p:nvSpPr>
          <p:cNvPr id="1508413" name="Rectangle 61"/>
          <p:cNvSpPr>
            <a:spLocks noChangeArrowheads="1"/>
          </p:cNvSpPr>
          <p:nvPr userDrawn="1"/>
        </p:nvSpPr>
        <p:spPr bwMode="auto">
          <a:xfrm>
            <a:off x="12266602" y="2263775"/>
            <a:ext cx="1401397" cy="2654300"/>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配色参考方案：</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建议同一页面内不超过四种颜色，以下是９组配色方案，同一页面内只选择一组使用。</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（仅供参考）</a:t>
            </a:r>
          </a:p>
        </p:txBody>
      </p:sp>
      <p:sp>
        <p:nvSpPr>
          <p:cNvPr id="1508414" name="Rectangle 62"/>
          <p:cNvSpPr>
            <a:spLocks noChangeArrowheads="1"/>
          </p:cNvSpPr>
          <p:nvPr userDrawn="1"/>
        </p:nvSpPr>
        <p:spPr bwMode="auto">
          <a:xfrm>
            <a:off x="12266602" y="-61913"/>
            <a:ext cx="1401397" cy="838201"/>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客户或者合作伙伴的标志放在右上角</a:t>
            </a:r>
            <a:r>
              <a:rPr lang="en-US" altLang="zh-CN" sz="1200" b="0">
                <a:solidFill>
                  <a:srgbClr val="F8F8F8"/>
                </a:solidFill>
                <a:latin typeface="华文细黑" pitchFamily="2" charset="-122"/>
                <a:ea typeface="华文细黑" pitchFamily="2" charset="-122"/>
                <a:cs typeface="SimSun" pitchFamily="2" charset="-122"/>
              </a:rPr>
              <a:t>.</a:t>
            </a:r>
          </a:p>
        </p:txBody>
      </p:sp>
      <p:sp>
        <p:nvSpPr>
          <p:cNvPr id="64" name="Rectangle 19"/>
          <p:cNvSpPr>
            <a:spLocks noGrp="1" noChangeArrowheads="1"/>
          </p:cNvSpPr>
          <p:nvPr>
            <p:ph type="dt" sz="quarter" idx="2"/>
          </p:nvPr>
        </p:nvSpPr>
        <p:spPr bwMode="auto">
          <a:xfrm>
            <a:off x="876093" y="479426"/>
            <a:ext cx="1625178" cy="21544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400">
                <a:latin typeface="+mn-lt"/>
                <a:ea typeface="+mn-ea"/>
              </a:defRPr>
            </a:lvl1pPr>
          </a:lstStyle>
          <a:p>
            <a:pPr fontAlgn="auto">
              <a:spcBef>
                <a:spcPts val="0"/>
              </a:spcBef>
              <a:spcAft>
                <a:spcPts val="0"/>
              </a:spcAft>
              <a:buClrTx/>
              <a:buFont typeface="Wingdings" pitchFamily="2" charset="2"/>
              <a:buNone/>
              <a:defRPr/>
            </a:pPr>
            <a:endParaRPr lang="en-US" altLang="zh-CN" b="0" kern="0" dirty="0">
              <a:solidFill>
                <a:sysClr val="windowText" lastClr="000000"/>
              </a:solidFill>
              <a:latin typeface="FrutigerNext LT Medium"/>
            </a:endParaRPr>
          </a:p>
        </p:txBody>
      </p:sp>
      <p:sp>
        <p:nvSpPr>
          <p:cNvPr id="114" name="Text Box 5"/>
          <p:cNvSpPr txBox="1">
            <a:spLocks noChangeArrowheads="1"/>
          </p:cNvSpPr>
          <p:nvPr userDrawn="1"/>
        </p:nvSpPr>
        <p:spPr bwMode="auto">
          <a:xfrm>
            <a:off x="876075" y="6230938"/>
            <a:ext cx="314927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115" name="Picture 77" descr="Logo"/>
          <p:cNvPicPr>
            <a:picLocks noChangeAspect="1" noChangeArrowheads="1"/>
          </p:cNvPicPr>
          <p:nvPr userDrawn="1"/>
        </p:nvPicPr>
        <p:blipFill>
          <a:blip r:embed="rId3" cstate="email"/>
          <a:srcRect/>
          <a:stretch>
            <a:fillRect/>
          </a:stretch>
        </p:blipFill>
        <p:spPr bwMode="auto">
          <a:xfrm>
            <a:off x="10608115" y="5696823"/>
            <a:ext cx="706255" cy="704850"/>
          </a:xfrm>
          <a:prstGeom prst="rect">
            <a:avLst/>
          </a:prstGeom>
          <a:noFill/>
        </p:spPr>
      </p:pic>
      <p:pic>
        <p:nvPicPr>
          <p:cNvPr id="828420" name="Picture 4"/>
          <p:cNvPicPr>
            <a:picLocks noChangeAspect="1" noChangeArrowheads="1"/>
          </p:cNvPicPr>
          <p:nvPr userDrawn="1"/>
        </p:nvPicPr>
        <p:blipFill>
          <a:blip r:embed="rId4" cstate="email"/>
          <a:srcRect/>
          <a:stretch>
            <a:fillRect/>
          </a:stretch>
        </p:blipFill>
        <p:spPr bwMode="auto">
          <a:xfrm>
            <a:off x="-32152" y="1318989"/>
            <a:ext cx="12224180" cy="3644903"/>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69" name="Freeform 66"/>
          <p:cNvSpPr>
            <a:spLocks/>
          </p:cNvSpPr>
          <p:nvPr userDrawn="1"/>
        </p:nvSpPr>
        <p:spPr bwMode="auto">
          <a:xfrm>
            <a:off x="8830829" y="1321972"/>
            <a:ext cx="1528840" cy="3627405"/>
          </a:xfrm>
          <a:custGeom>
            <a:avLst/>
            <a:gdLst>
              <a:gd name="T0" fmla="*/ 1140 w 1140"/>
              <a:gd name="T1" fmla="*/ 0 h 2400"/>
              <a:gd name="T2" fmla="*/ 660 w 1140"/>
              <a:gd name="T3" fmla="*/ 0 h 2400"/>
              <a:gd name="T4" fmla="*/ 0 w 1140"/>
              <a:gd name="T5" fmla="*/ 2400 h 2400"/>
              <a:gd name="T6" fmla="*/ 294 w 1140"/>
              <a:gd name="T7" fmla="*/ 2400 h 2400"/>
              <a:gd name="T8" fmla="*/ 1140 w 1140"/>
              <a:gd name="T9" fmla="*/ 0 h 2400"/>
            </a:gdLst>
            <a:ahLst/>
            <a:cxnLst>
              <a:cxn ang="0">
                <a:pos x="T0" y="T1"/>
              </a:cxn>
              <a:cxn ang="0">
                <a:pos x="T2" y="T3"/>
              </a:cxn>
              <a:cxn ang="0">
                <a:pos x="T4" y="T5"/>
              </a:cxn>
              <a:cxn ang="0">
                <a:pos x="T6" y="T7"/>
              </a:cxn>
              <a:cxn ang="0">
                <a:pos x="T8" y="T9"/>
              </a:cxn>
            </a:cxnLst>
            <a:rect l="0" t="0" r="r" b="b"/>
            <a:pathLst>
              <a:path w="1140" h="2400">
                <a:moveTo>
                  <a:pt x="1140" y="0"/>
                </a:moveTo>
                <a:cubicBezTo>
                  <a:pt x="1140" y="0"/>
                  <a:pt x="900" y="0"/>
                  <a:pt x="660" y="0"/>
                </a:cubicBezTo>
                <a:cubicBezTo>
                  <a:pt x="594" y="966"/>
                  <a:pt x="0" y="2400"/>
                  <a:pt x="0" y="2400"/>
                </a:cubicBezTo>
                <a:lnTo>
                  <a:pt x="294" y="2400"/>
                </a:lnTo>
                <a:cubicBezTo>
                  <a:pt x="294" y="2400"/>
                  <a:pt x="636" y="720"/>
                  <a:pt x="1140" y="0"/>
                </a:cubicBezTo>
                <a:close/>
              </a:path>
            </a:pathLst>
          </a:custGeom>
          <a:solidFill>
            <a:srgbClr val="FFFFFF">
              <a:alpha val="30000"/>
            </a:srgbClr>
          </a:soli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179" tIns="39590" rIns="79179" bIns="39590">
            <a:noAutofit/>
          </a:bodyPr>
          <a:lstStyle/>
          <a:p>
            <a:pPr>
              <a:buClrTx/>
              <a:buFontTx/>
              <a:buNone/>
            </a:pPr>
            <a:endParaRPr lang="en-US" b="0" dirty="0">
              <a:solidFill>
                <a:srgbClr val="000000"/>
              </a:solidFill>
              <a:latin typeface="Calibri" pitchFamily="34" charset="0"/>
              <a:ea typeface="宋体" charset="-122"/>
            </a:endParaRPr>
          </a:p>
        </p:txBody>
      </p:sp>
    </p:spTree>
    <p:extLst>
      <p:ext uri="{BB962C8B-B14F-4D97-AF65-F5344CB8AC3E}">
        <p14:creationId xmlns:p14="http://schemas.microsoft.com/office/powerpoint/2010/main" val="70564694"/>
      </p:ext>
    </p:extLst>
  </p:cSld>
  <p:clrMapOvr>
    <a:masterClrMapping/>
  </p:clrMapOvr>
  <p:transition>
    <p:cu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111" name="Text Box 7"/>
          <p:cNvSpPr txBox="1">
            <a:spLocks noChangeArrowheads="1"/>
          </p:cNvSpPr>
          <p:nvPr userDrawn="1"/>
        </p:nvSpPr>
        <p:spPr bwMode="auto">
          <a:xfrm>
            <a:off x="9852651" y="4144990"/>
            <a:ext cx="1470276" cy="276999"/>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200" dirty="0" smtClean="0">
                <a:solidFill>
                  <a:srgbClr val="FFFFFF"/>
                </a:solidFill>
                <a:latin typeface="FrutigerNext LT Bold" pitchFamily="34" charset="0"/>
                <a:ea typeface="MS PGothic" pitchFamily="34" charset="-128"/>
              </a:rPr>
              <a:t>www.huawei.com</a:t>
            </a:r>
          </a:p>
        </p:txBody>
      </p:sp>
      <p:sp>
        <p:nvSpPr>
          <p:cNvPr id="68" name="Rectangle 86"/>
          <p:cNvSpPr>
            <a:spLocks noChangeArrowheads="1"/>
          </p:cNvSpPr>
          <p:nvPr userDrawn="1"/>
        </p:nvSpPr>
        <p:spPr bwMode="auto">
          <a:xfrm>
            <a:off x="10401778" y="5527676"/>
            <a:ext cx="955426" cy="99853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srgbClr val="000000"/>
              </a:solidFill>
            </a:endParaRPr>
          </a:p>
        </p:txBody>
      </p:sp>
      <p:sp>
        <p:nvSpPr>
          <p:cNvPr id="1508364" name="Rectangle 12"/>
          <p:cNvSpPr>
            <a:spLocks noGrp="1" noChangeArrowheads="1"/>
          </p:cNvSpPr>
          <p:nvPr>
            <p:ph type="ctrTitle"/>
          </p:nvPr>
        </p:nvSpPr>
        <p:spPr>
          <a:xfrm>
            <a:off x="896706" y="2130472"/>
            <a:ext cx="7348212" cy="1470025"/>
          </a:xfrm>
        </p:spPr>
        <p:txBody>
          <a:bodyPr/>
          <a:lstStyle>
            <a:lvl1pPr>
              <a:defRPr sz="3999">
                <a:solidFill>
                  <a:schemeClr val="bg1"/>
                </a:solidFill>
                <a:effectLst>
                  <a:outerShdw blurRad="50800" dist="38100" dir="2700000" algn="tl" rotWithShape="0">
                    <a:prstClr val="black">
                      <a:alpha val="40000"/>
                    </a:prstClr>
                  </a:outerShdw>
                </a:effectLst>
              </a:defRPr>
            </a:lvl1pPr>
          </a:lstStyle>
          <a:p>
            <a:r>
              <a:rPr lang="zh-CN" altLang="en-US" dirty="0" smtClean="0"/>
              <a:t>单击此处编辑母版标题样式</a:t>
            </a:r>
            <a:endParaRPr lang="zh-CN" altLang="en-US" dirty="0"/>
          </a:p>
        </p:txBody>
      </p:sp>
      <p:sp>
        <p:nvSpPr>
          <p:cNvPr id="1508365" name="Rectangle 13"/>
          <p:cNvSpPr>
            <a:spLocks noGrp="1" noChangeArrowheads="1"/>
          </p:cNvSpPr>
          <p:nvPr>
            <p:ph type="subTitle" idx="1"/>
          </p:nvPr>
        </p:nvSpPr>
        <p:spPr>
          <a:xfrm>
            <a:off x="896715" y="4108450"/>
            <a:ext cx="7346624" cy="533400"/>
          </a:xfrm>
        </p:spPr>
        <p:txBody>
          <a:bodyPr anchor="ctr"/>
          <a:lstStyle>
            <a:lvl1pPr marL="0" indent="0">
              <a:buFontTx/>
              <a:buNone/>
              <a:defRPr>
                <a:solidFill>
                  <a:schemeClr val="bg1"/>
                </a:solidFill>
                <a:effectLst>
                  <a:outerShdw blurRad="50800" dist="38100" dir="2700000" algn="tl" rotWithShape="0">
                    <a:prstClr val="black">
                      <a:alpha val="40000"/>
                    </a:prstClr>
                  </a:outerShdw>
                </a:effectLst>
              </a:defRPr>
            </a:lvl1pPr>
          </a:lstStyle>
          <a:p>
            <a:r>
              <a:rPr lang="zh-CN" altLang="en-US" smtClean="0"/>
              <a:t>单击此处编辑母版副标题样式</a:t>
            </a:r>
            <a:endParaRPr lang="zh-CN" altLang="en-US"/>
          </a:p>
        </p:txBody>
      </p:sp>
      <p:sp>
        <p:nvSpPr>
          <p:cNvPr id="1508366" name="Rectangle 14"/>
          <p:cNvSpPr>
            <a:spLocks noChangeArrowheads="1"/>
          </p:cNvSpPr>
          <p:nvPr userDrawn="1"/>
        </p:nvSpPr>
        <p:spPr bwMode="auto">
          <a:xfrm>
            <a:off x="-2459984" y="528638"/>
            <a:ext cx="2459984" cy="5307012"/>
          </a:xfrm>
          <a:prstGeom prst="rect">
            <a:avLst/>
          </a:prstGeom>
          <a:noFill/>
          <a:ln w="9525">
            <a:noFill/>
            <a:miter lim="800000"/>
            <a:headEnd/>
            <a:tailEnd/>
          </a:ln>
          <a:effectLst/>
        </p:spPr>
        <p:txBody>
          <a:bodyPr lIns="87775" tIns="43889" rIns="87775" bIns="43889"/>
          <a:lstStyle/>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英文标题</a:t>
            </a:r>
            <a:r>
              <a:rPr lang="en-US" altLang="zh-CN" sz="1200" b="0" dirty="0">
                <a:solidFill>
                  <a:srgbClr val="F8F8F8"/>
                </a:solidFill>
                <a:ea typeface="华文细黑" pitchFamily="2" charset="-122"/>
                <a:cs typeface="SimSun" pitchFamily="2" charset="-122"/>
              </a:rPr>
              <a:t>:32-35pt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Medium</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中文标题</a:t>
            </a:r>
            <a:r>
              <a:rPr lang="en-US" altLang="zh-CN" sz="1200" b="0" dirty="0">
                <a:solidFill>
                  <a:srgbClr val="F8F8F8"/>
                </a:solidFill>
                <a:ea typeface="华文细黑" pitchFamily="2" charset="-122"/>
                <a:cs typeface="SimSun" pitchFamily="2" charset="-122"/>
              </a:rPr>
              <a:t>:30-32pt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黑体</a:t>
            </a: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英文正文</a:t>
            </a:r>
            <a:r>
              <a:rPr lang="en-US" altLang="zh-CN" sz="1200" b="0" dirty="0">
                <a:solidFill>
                  <a:srgbClr val="F8F8F8"/>
                </a:solidFill>
                <a:ea typeface="华文细黑" pitchFamily="2" charset="-122"/>
                <a:cs typeface="SimSun" pitchFamily="2" charset="-122"/>
              </a:rPr>
              <a:t>:20-22pt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 </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 :18pt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err="1">
                <a:solidFill>
                  <a:srgbClr val="F8F8F8"/>
                </a:solidFill>
                <a:latin typeface="FrutigerNext LT Medium" pitchFamily="34" charset="0"/>
                <a:ea typeface="华文细黑" pitchFamily="2" charset="-122"/>
                <a:cs typeface="SimSun" pitchFamily="2" charset="-122"/>
              </a:rPr>
              <a:t>FrutigerNext</a:t>
            </a:r>
            <a:r>
              <a:rPr lang="en-US" altLang="zh-CN" sz="1200" b="0" dirty="0">
                <a:solidFill>
                  <a:srgbClr val="F8F8F8"/>
                </a:solidFill>
                <a:latin typeface="FrutigerNext LT Medium" pitchFamily="34" charset="0"/>
                <a:ea typeface="华文细黑" pitchFamily="2" charset="-122"/>
                <a:cs typeface="SimSun" pitchFamily="2" charset="-122"/>
              </a:rPr>
              <a:t> LT Regular</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中文正文</a:t>
            </a:r>
            <a:r>
              <a:rPr lang="en-US" altLang="zh-CN" sz="1200" b="0" dirty="0">
                <a:solidFill>
                  <a:srgbClr val="F8F8F8"/>
                </a:solidFill>
                <a:ea typeface="华文细黑" pitchFamily="2" charset="-122"/>
                <a:cs typeface="SimSun" pitchFamily="2" charset="-122"/>
              </a:rPr>
              <a:t>:18-20pt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细黑体 </a:t>
            </a:r>
            <a:endParaRPr lang="zh-CN" altLang="en-US" sz="1200" b="0" dirty="0">
              <a:solidFill>
                <a:srgbClr val="080808"/>
              </a:solidFill>
              <a:ea typeface="华文细黑" pitchFamily="2" charset="-122"/>
              <a:cs typeface="SimSun" pitchFamily="2" charset="-122"/>
            </a:endParaRPr>
          </a:p>
        </p:txBody>
      </p:sp>
      <p:sp>
        <p:nvSpPr>
          <p:cNvPr id="1508367" name="Rectangle 15"/>
          <p:cNvSpPr>
            <a:spLocks noChangeArrowheads="1"/>
          </p:cNvSpPr>
          <p:nvPr userDrawn="1"/>
        </p:nvSpPr>
        <p:spPr bwMode="auto">
          <a:xfrm>
            <a:off x="12358673" y="5444729"/>
            <a:ext cx="1226818" cy="323149"/>
          </a:xfrm>
          <a:prstGeom prst="rect">
            <a:avLst/>
          </a:prstGeom>
          <a:solidFill>
            <a:srgbClr val="F8F8F8"/>
          </a:solidFill>
          <a:ln w="9525" algn="ctr">
            <a:noFill/>
            <a:miter lim="800000"/>
            <a:headEnd/>
            <a:tailEnd/>
          </a:ln>
          <a:effectLst/>
        </p:spPr>
        <p:txBody>
          <a:bodyPr lIns="91401" tIns="45700" rIns="91401" bIns="45700" anchor="ctr">
            <a:spAutoFit/>
          </a:bodyPr>
          <a:lstStyle/>
          <a:p>
            <a:pPr algn="ctr" defTabSz="877625" eaLnBrk="0" hangingPunct="0">
              <a:buClrTx/>
              <a:buFontTx/>
              <a:buNone/>
            </a:pPr>
            <a:endParaRPr lang="zh-CN" altLang="zh-CN" sz="1500" b="0">
              <a:solidFill>
                <a:srgbClr val="000000"/>
              </a:solidFill>
              <a:latin typeface="FrutigerNext LT Regular" pitchFamily="34" charset="0"/>
              <a:ea typeface="MS PGothic" pitchFamily="34" charset="-128"/>
            </a:endParaRPr>
          </a:p>
        </p:txBody>
      </p:sp>
      <p:grpSp>
        <p:nvGrpSpPr>
          <p:cNvPr id="2" name="Group 16"/>
          <p:cNvGrpSpPr>
            <a:grpSpLocks/>
          </p:cNvGrpSpPr>
          <p:nvPr userDrawn="1"/>
        </p:nvGrpSpPr>
        <p:grpSpPr bwMode="auto">
          <a:xfrm>
            <a:off x="12469739" y="5278438"/>
            <a:ext cx="988755" cy="184150"/>
            <a:chOff x="6657" y="3492"/>
            <a:chExt cx="527" cy="121"/>
          </a:xfrm>
        </p:grpSpPr>
        <p:sp>
          <p:nvSpPr>
            <p:cNvPr id="1508369" name="Rectangle 17"/>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endParaRPr lang="zh-CN" altLang="en-US">
                <a:solidFill>
                  <a:srgbClr val="000000"/>
                </a:solidFill>
              </a:endParaRPr>
            </a:p>
          </p:txBody>
        </p:sp>
        <p:sp>
          <p:nvSpPr>
            <p:cNvPr id="1508370" name="Rectangle 18"/>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71" name="Rectangle 19"/>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372" name="Rectangle 20"/>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3" name="Group 21"/>
          <p:cNvGrpSpPr>
            <a:grpSpLocks/>
          </p:cNvGrpSpPr>
          <p:nvPr userDrawn="1"/>
        </p:nvGrpSpPr>
        <p:grpSpPr bwMode="auto">
          <a:xfrm>
            <a:off x="12469739" y="6203997"/>
            <a:ext cx="988755" cy="182563"/>
            <a:chOff x="6657" y="4103"/>
            <a:chExt cx="527" cy="121"/>
          </a:xfrm>
        </p:grpSpPr>
        <p:sp>
          <p:nvSpPr>
            <p:cNvPr id="1508374" name="Rectangle 22"/>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375" name="Rectangle 23"/>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76" name="Rectangle 24"/>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endParaRPr lang="zh-CN" altLang="en-US">
                <a:solidFill>
                  <a:srgbClr val="000000"/>
                </a:solidFill>
              </a:endParaRPr>
            </a:p>
          </p:txBody>
        </p:sp>
        <p:sp>
          <p:nvSpPr>
            <p:cNvPr id="1508377" name="Rectangle 25"/>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endParaRPr lang="zh-CN" altLang="en-US">
                <a:solidFill>
                  <a:srgbClr val="000000"/>
                </a:solidFill>
              </a:endParaRPr>
            </a:p>
          </p:txBody>
        </p:sp>
      </p:grpSp>
      <p:grpSp>
        <p:nvGrpSpPr>
          <p:cNvPr id="4" name="Group 26"/>
          <p:cNvGrpSpPr>
            <a:grpSpLocks/>
          </p:cNvGrpSpPr>
          <p:nvPr userDrawn="1"/>
        </p:nvGrpSpPr>
        <p:grpSpPr bwMode="auto">
          <a:xfrm>
            <a:off x="12469739" y="6450013"/>
            <a:ext cx="988755" cy="182562"/>
            <a:chOff x="6657" y="4266"/>
            <a:chExt cx="527" cy="121"/>
          </a:xfrm>
        </p:grpSpPr>
        <p:sp>
          <p:nvSpPr>
            <p:cNvPr id="1508379" name="Rectangle 27"/>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508380" name="Rectangle 28"/>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endParaRPr lang="zh-CN" altLang="en-US">
                <a:solidFill>
                  <a:srgbClr val="000000"/>
                </a:solidFill>
              </a:endParaRPr>
            </a:p>
          </p:txBody>
        </p:sp>
        <p:sp>
          <p:nvSpPr>
            <p:cNvPr id="1508381" name="Rectangle 29"/>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82" name="Rectangle 30"/>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grpSp>
      <p:grpSp>
        <p:nvGrpSpPr>
          <p:cNvPr id="5" name="Group 31"/>
          <p:cNvGrpSpPr>
            <a:grpSpLocks/>
          </p:cNvGrpSpPr>
          <p:nvPr userDrawn="1"/>
        </p:nvGrpSpPr>
        <p:grpSpPr bwMode="auto">
          <a:xfrm>
            <a:off x="12469739" y="5527722"/>
            <a:ext cx="988755" cy="182563"/>
            <a:chOff x="6657" y="3656"/>
            <a:chExt cx="527" cy="121"/>
          </a:xfrm>
        </p:grpSpPr>
        <p:sp>
          <p:nvSpPr>
            <p:cNvPr id="1508384" name="Rectangle 32"/>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385" name="Rectangle 33"/>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86" name="Rectangle 34"/>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387" name="Rectangle 35"/>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grpSp>
        <p:nvGrpSpPr>
          <p:cNvPr id="6" name="Group 36"/>
          <p:cNvGrpSpPr>
            <a:grpSpLocks/>
          </p:cNvGrpSpPr>
          <p:nvPr userDrawn="1"/>
        </p:nvGrpSpPr>
        <p:grpSpPr bwMode="auto">
          <a:xfrm>
            <a:off x="12469739" y="5957888"/>
            <a:ext cx="988755" cy="182562"/>
            <a:chOff x="6657" y="3941"/>
            <a:chExt cx="527" cy="121"/>
          </a:xfrm>
        </p:grpSpPr>
        <p:sp>
          <p:nvSpPr>
            <p:cNvPr id="1508389" name="Rectangle 37"/>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sp>
          <p:nvSpPr>
            <p:cNvPr id="1508390" name="Rectangle 38"/>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sp>
          <p:nvSpPr>
            <p:cNvPr id="1508391" name="Rectangle 39"/>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2" name="Rectangle 40"/>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grpSp>
      <p:grpSp>
        <p:nvGrpSpPr>
          <p:cNvPr id="7" name="Group 41"/>
          <p:cNvGrpSpPr>
            <a:grpSpLocks/>
          </p:cNvGrpSpPr>
          <p:nvPr userDrawn="1"/>
        </p:nvGrpSpPr>
        <p:grpSpPr bwMode="auto">
          <a:xfrm>
            <a:off x="12469739" y="6697663"/>
            <a:ext cx="988755" cy="182562"/>
            <a:chOff x="6657" y="4430"/>
            <a:chExt cx="527" cy="121"/>
          </a:xfrm>
        </p:grpSpPr>
        <p:sp>
          <p:nvSpPr>
            <p:cNvPr id="1508394" name="Rectangle 42"/>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395" name="Rectangle 43"/>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508396" name="Rectangle 44"/>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508397" name="Rectangle 45"/>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grpSp>
      <p:grpSp>
        <p:nvGrpSpPr>
          <p:cNvPr id="8" name="Group 46"/>
          <p:cNvGrpSpPr>
            <a:grpSpLocks/>
          </p:cNvGrpSpPr>
          <p:nvPr userDrawn="1"/>
        </p:nvGrpSpPr>
        <p:grpSpPr bwMode="auto">
          <a:xfrm>
            <a:off x="12469739" y="5032375"/>
            <a:ext cx="988755" cy="184150"/>
            <a:chOff x="6657" y="3329"/>
            <a:chExt cx="527" cy="122"/>
          </a:xfrm>
        </p:grpSpPr>
        <p:sp>
          <p:nvSpPr>
            <p:cNvPr id="1508399" name="Rectangle 47"/>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0" name="Rectangle 48"/>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508401" name="Rectangle 49"/>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02" name="Rectangle 50"/>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9" name="Group 51"/>
          <p:cNvGrpSpPr>
            <a:grpSpLocks/>
          </p:cNvGrpSpPr>
          <p:nvPr userDrawn="1"/>
        </p:nvGrpSpPr>
        <p:grpSpPr bwMode="auto">
          <a:xfrm>
            <a:off x="12469739" y="4600622"/>
            <a:ext cx="988755" cy="182563"/>
            <a:chOff x="6657" y="3043"/>
            <a:chExt cx="527" cy="121"/>
          </a:xfrm>
        </p:grpSpPr>
        <p:sp>
          <p:nvSpPr>
            <p:cNvPr id="1508404" name="Rectangle 52"/>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508405" name="Rectangle 53"/>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508406" name="Rectangle 54"/>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508407" name="Rectangle 55"/>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grpSp>
      <p:grpSp>
        <p:nvGrpSpPr>
          <p:cNvPr id="10" name="Group 56"/>
          <p:cNvGrpSpPr>
            <a:grpSpLocks/>
          </p:cNvGrpSpPr>
          <p:nvPr userDrawn="1"/>
        </p:nvGrpSpPr>
        <p:grpSpPr bwMode="auto">
          <a:xfrm>
            <a:off x="12469739" y="4354513"/>
            <a:ext cx="988755" cy="184150"/>
            <a:chOff x="6657" y="2881"/>
            <a:chExt cx="527" cy="121"/>
          </a:xfrm>
        </p:grpSpPr>
        <p:sp>
          <p:nvSpPr>
            <p:cNvPr id="1508409" name="Rectangle 57"/>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endParaRPr lang="zh-CN" altLang="en-US">
                <a:solidFill>
                  <a:srgbClr val="000000"/>
                </a:solidFill>
              </a:endParaRPr>
            </a:p>
          </p:txBody>
        </p:sp>
        <p:sp>
          <p:nvSpPr>
            <p:cNvPr id="1508410" name="Rectangle 58"/>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endParaRPr lang="zh-CN" altLang="en-US">
                <a:solidFill>
                  <a:srgbClr val="000000"/>
                </a:solidFill>
              </a:endParaRPr>
            </a:p>
          </p:txBody>
        </p:sp>
        <p:sp>
          <p:nvSpPr>
            <p:cNvPr id="1508411" name="Rectangle 59"/>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508412" name="Rectangle 60"/>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sp>
        <p:nvSpPr>
          <p:cNvPr id="1508413" name="Rectangle 61"/>
          <p:cNvSpPr>
            <a:spLocks noChangeArrowheads="1"/>
          </p:cNvSpPr>
          <p:nvPr userDrawn="1"/>
        </p:nvSpPr>
        <p:spPr bwMode="auto">
          <a:xfrm>
            <a:off x="12266602" y="2263775"/>
            <a:ext cx="1401397" cy="2654300"/>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配色参考方案：</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建议同一页面内不超过四种颜色，以下是９组配色方案，同一页面内只选择一组使用。</a:t>
            </a:r>
          </a:p>
          <a:p>
            <a:pPr marL="342797" indent="-342797">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（仅供参考）</a:t>
            </a:r>
          </a:p>
        </p:txBody>
      </p:sp>
      <p:sp>
        <p:nvSpPr>
          <p:cNvPr id="1508414" name="Rectangle 62"/>
          <p:cNvSpPr>
            <a:spLocks noChangeArrowheads="1"/>
          </p:cNvSpPr>
          <p:nvPr userDrawn="1"/>
        </p:nvSpPr>
        <p:spPr bwMode="auto">
          <a:xfrm>
            <a:off x="12266602" y="-61913"/>
            <a:ext cx="1401397" cy="838201"/>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客户或者合作伙伴的标志放在右上角</a:t>
            </a:r>
            <a:r>
              <a:rPr lang="en-US" altLang="zh-CN" sz="1200" b="0">
                <a:solidFill>
                  <a:srgbClr val="F8F8F8"/>
                </a:solidFill>
                <a:latin typeface="华文细黑" pitchFamily="2" charset="-122"/>
                <a:ea typeface="华文细黑" pitchFamily="2" charset="-122"/>
                <a:cs typeface="SimSun" pitchFamily="2" charset="-122"/>
              </a:rPr>
              <a:t>.</a:t>
            </a:r>
          </a:p>
        </p:txBody>
      </p:sp>
      <p:sp>
        <p:nvSpPr>
          <p:cNvPr id="64" name="Rectangle 19"/>
          <p:cNvSpPr>
            <a:spLocks noGrp="1" noChangeArrowheads="1"/>
          </p:cNvSpPr>
          <p:nvPr>
            <p:ph type="dt" sz="quarter" idx="2"/>
          </p:nvPr>
        </p:nvSpPr>
        <p:spPr bwMode="auto">
          <a:xfrm>
            <a:off x="876093" y="479426"/>
            <a:ext cx="1625178" cy="21544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400">
                <a:latin typeface="+mn-lt"/>
                <a:ea typeface="+mn-ea"/>
              </a:defRPr>
            </a:lvl1pPr>
          </a:lstStyle>
          <a:p>
            <a:pPr fontAlgn="auto">
              <a:spcBef>
                <a:spcPts val="0"/>
              </a:spcBef>
              <a:spcAft>
                <a:spcPts val="0"/>
              </a:spcAft>
              <a:buClrTx/>
              <a:buFont typeface="Wingdings" pitchFamily="2" charset="2"/>
              <a:buNone/>
              <a:defRPr/>
            </a:pPr>
            <a:endParaRPr lang="en-US" altLang="zh-CN" b="0" kern="0" dirty="0">
              <a:solidFill>
                <a:sysClr val="windowText" lastClr="000000"/>
              </a:solidFill>
              <a:latin typeface="FrutigerNext LT Medium"/>
            </a:endParaRPr>
          </a:p>
        </p:txBody>
      </p:sp>
      <p:sp>
        <p:nvSpPr>
          <p:cNvPr id="114" name="Text Box 5"/>
          <p:cNvSpPr txBox="1">
            <a:spLocks noChangeArrowheads="1"/>
          </p:cNvSpPr>
          <p:nvPr userDrawn="1"/>
        </p:nvSpPr>
        <p:spPr bwMode="auto">
          <a:xfrm>
            <a:off x="876075" y="6230938"/>
            <a:ext cx="314927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Font typeface="Wingdings" pitchFamily="2" charset="2"/>
              <a:buNone/>
              <a:defRPr/>
            </a:pPr>
            <a:r>
              <a:rPr lang="en-US" altLang="zh-CN" sz="1400" dirty="0" smtClean="0">
                <a:solidFill>
                  <a:srgbClr val="000000"/>
                </a:solidFill>
                <a:latin typeface="FrutigerNext LT Bold" pitchFamily="34" charset="0"/>
                <a:ea typeface="MS PGothic" pitchFamily="34" charset="-128"/>
              </a:rPr>
              <a:t>HUAWEI TECHNOLOGIES CO., LTD.</a:t>
            </a:r>
          </a:p>
        </p:txBody>
      </p:sp>
      <p:pic>
        <p:nvPicPr>
          <p:cNvPr id="115" name="Picture 77" descr="Logo"/>
          <p:cNvPicPr>
            <a:picLocks noChangeAspect="1" noChangeArrowheads="1"/>
          </p:cNvPicPr>
          <p:nvPr userDrawn="1"/>
        </p:nvPicPr>
        <p:blipFill>
          <a:blip r:embed="rId2" cstate="email"/>
          <a:srcRect/>
          <a:stretch>
            <a:fillRect/>
          </a:stretch>
        </p:blipFill>
        <p:spPr bwMode="auto">
          <a:xfrm>
            <a:off x="10608115" y="5696823"/>
            <a:ext cx="706255" cy="704850"/>
          </a:xfrm>
          <a:prstGeom prst="rect">
            <a:avLst/>
          </a:prstGeom>
          <a:noFill/>
        </p:spPr>
      </p:pic>
    </p:spTree>
    <p:extLst>
      <p:ext uri="{BB962C8B-B14F-4D97-AF65-F5344CB8AC3E}">
        <p14:creationId xmlns:p14="http://schemas.microsoft.com/office/powerpoint/2010/main" val="448315674"/>
      </p:ext>
    </p:extLst>
  </p:cSld>
  <p:clrMapOvr>
    <a:masterClrMapping/>
  </p:clrMapOvr>
  <p:transition>
    <p:cu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070725168"/>
      </p:ext>
    </p:extLst>
  </p:cSld>
  <p:clrMapOvr>
    <a:masterClrMapping/>
  </p:clrMapOvr>
  <p:transition>
    <p:cu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90" y="4406947"/>
            <a:ext cx="10363676" cy="1362075"/>
          </a:xfrm>
        </p:spPr>
        <p:txBody>
          <a:bodyPr anchor="t"/>
          <a:lstStyle>
            <a:lvl1pPr algn="l">
              <a:defRPr sz="3999"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390" y="2906713"/>
            <a:ext cx="10363676" cy="1500187"/>
          </a:xfrm>
        </p:spPr>
        <p:txBody>
          <a:bodyPr anchor="b"/>
          <a:lstStyle>
            <a:lvl1pPr marL="0" indent="0">
              <a:buNone/>
              <a:defRPr sz="1999"/>
            </a:lvl1pPr>
            <a:lvl2pPr marL="457063" indent="0">
              <a:buNone/>
              <a:defRPr sz="1799"/>
            </a:lvl2pPr>
            <a:lvl3pPr marL="914126" indent="0">
              <a:buNone/>
              <a:defRPr sz="1600"/>
            </a:lvl3pPr>
            <a:lvl4pPr marL="1371189" indent="0">
              <a:buNone/>
              <a:defRPr sz="1400"/>
            </a:lvl4pPr>
            <a:lvl5pPr marL="1828251" indent="0">
              <a:buNone/>
              <a:defRPr sz="1400"/>
            </a:lvl5pPr>
            <a:lvl6pPr marL="2285314" indent="0">
              <a:buNone/>
              <a:defRPr sz="1400"/>
            </a:lvl6pPr>
            <a:lvl7pPr marL="2742377" indent="0">
              <a:buNone/>
              <a:defRPr sz="1400"/>
            </a:lvl7pPr>
            <a:lvl8pPr marL="3199440" indent="0">
              <a:buNone/>
              <a:defRPr sz="1400"/>
            </a:lvl8pPr>
            <a:lvl9pPr marL="3656503"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1891616757"/>
      </p:ext>
    </p:extLst>
  </p:cSld>
  <p:clrMapOvr>
    <a:masterClrMapping/>
  </p:clrMapOvr>
  <p:transition>
    <p:cu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80854" y="1600206"/>
            <a:ext cx="5410379"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343586" y="1600206"/>
            <a:ext cx="5410379"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919491013"/>
      </p:ext>
    </p:extLst>
  </p:cSld>
  <p:clrMapOvr>
    <a:masterClrMapping/>
  </p:clrMapOvr>
  <p:transition>
    <p:cu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51" y="274638"/>
            <a:ext cx="10973117"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470" y="1535113"/>
            <a:ext cx="5386572"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470" y="2174875"/>
            <a:ext cx="5386572"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2812" y="1535113"/>
            <a:ext cx="5389746"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2812" y="2174875"/>
            <a:ext cx="5389746"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949730694"/>
      </p:ext>
    </p:extLst>
  </p:cSld>
  <p:clrMapOvr>
    <a:masterClrMapping/>
  </p:clrMapOvr>
  <p:transition>
    <p:cu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05456844"/>
      </p:ext>
    </p:extLst>
  </p:cSld>
  <p:clrMapOvr>
    <a:masterClrMapping/>
  </p:clrMapOvr>
  <p:transition>
    <p:cu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637409"/>
      </p:ext>
    </p:extLst>
  </p:cSld>
  <p:clrMapOvr>
    <a:masterClrMapping/>
  </p:clrMapOvr>
  <p:transition>
    <p:cu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43" y="273050"/>
            <a:ext cx="4010568" cy="1162050"/>
          </a:xfrm>
        </p:spPr>
        <p:txBody>
          <a:bodyPr anchor="b"/>
          <a:lstStyle>
            <a:lvl1pPr algn="l">
              <a:defRPr sz="1999"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030" y="273054"/>
            <a:ext cx="681653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443" y="1435103"/>
            <a:ext cx="4010568"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828086947"/>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0998" y="336813"/>
            <a:ext cx="10454898"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61" y="4800600"/>
            <a:ext cx="7314883" cy="566738"/>
          </a:xfrm>
        </p:spPr>
        <p:txBody>
          <a:bodyPr anchor="b"/>
          <a:lstStyle>
            <a:lvl1pPr algn="l">
              <a:defRPr sz="1999"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0161" y="612775"/>
            <a:ext cx="7314883"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2390161" y="5367338"/>
            <a:ext cx="7314883"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268802901"/>
      </p:ext>
    </p:extLst>
  </p:cSld>
  <p:clrMapOvr>
    <a:masterClrMapping/>
  </p:clrMapOvr>
  <p:transition>
    <p:cu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30719744"/>
      </p:ext>
    </p:extLst>
  </p:cSld>
  <p:clrMapOvr>
    <a:masterClrMapping/>
  </p:clrMapOvr>
  <p:transition>
    <p:cu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011478" y="274641"/>
            <a:ext cx="2742486"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80849" y="274641"/>
            <a:ext cx="807827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43205798"/>
      </p:ext>
    </p:extLst>
  </p:cSld>
  <p:clrMapOvr>
    <a:masterClrMapping/>
  </p:clrMapOvr>
  <p:transition>
    <p:cu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1866" y="361107"/>
            <a:ext cx="10327540" cy="503473"/>
          </a:xfrm>
          <a:noFill/>
          <a:ln>
            <a:noFill/>
          </a:ln>
          <a:effectLst/>
          <a:extLst/>
        </p:spPr>
        <p:txBody>
          <a:bodyPr lIns="36000" tIns="36000" rIns="36000" bIns="36000" anchor="t">
            <a:spAutoFit/>
          </a:bodyPr>
          <a:lstStyle>
            <a:lvl1pPr>
              <a:defRPr lang="zh-CN" altLang="en-US" sz="2799" b="0" kern="1200">
                <a:latin typeface="FrutigerNext LT Medium" pitchFamily="34" charset="0"/>
              </a:defRPr>
            </a:lvl1pPr>
          </a:lstStyle>
          <a:p>
            <a:pPr lvl="0"/>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14" y="6489739"/>
            <a:ext cx="2796447" cy="455613"/>
          </a:xfrm>
          <a:prstGeom prst="rect">
            <a:avLst/>
          </a:prstGeom>
        </p:spPr>
        <p:txBody>
          <a:bodyPr/>
          <a:lstStyle>
            <a:lvl1pPr fontAlgn="auto">
              <a:spcBef>
                <a:spcPts val="0"/>
              </a:spcBef>
              <a:spcAft>
                <a:spcPts val="0"/>
              </a:spcAft>
              <a:defRPr>
                <a:latin typeface="+mn-lt"/>
                <a:ea typeface="+mn-ea"/>
              </a:defRPr>
            </a:lvl1pPr>
          </a:lstStyle>
          <a:p>
            <a:pPr>
              <a:buClrTx/>
              <a:buFontTx/>
              <a:buNone/>
              <a:defRPr/>
            </a:pPr>
            <a:r>
              <a:rPr lang="de-DE" altLang="zh-CN" b="0">
                <a:solidFill>
                  <a:srgbClr val="000000"/>
                </a:solidFill>
              </a:rPr>
              <a:t>Page </a:t>
            </a:r>
            <a:fld id="{04DB5B59-9FCD-4A19-ABF2-A60B6481EC16}" type="slidenum">
              <a:rPr lang="de-DE" altLang="zh-CN" b="0">
                <a:solidFill>
                  <a:srgbClr val="000000"/>
                </a:solidFill>
              </a:rPr>
              <a:pPr>
                <a:buClrTx/>
                <a:buFontTx/>
                <a:buNone/>
                <a:defRPr/>
              </a:pPr>
              <a:t>‹#›</a:t>
            </a:fld>
            <a:endParaRPr lang="en-GB" altLang="zh-CN" b="0">
              <a:solidFill>
                <a:srgbClr val="000000"/>
              </a:solidFill>
            </a:endParaRPr>
          </a:p>
        </p:txBody>
      </p:sp>
    </p:spTree>
    <p:extLst>
      <p:ext uri="{BB962C8B-B14F-4D97-AF65-F5344CB8AC3E}">
        <p14:creationId xmlns:p14="http://schemas.microsoft.com/office/powerpoint/2010/main" val="2813481731"/>
      </p:ext>
    </p:extLst>
  </p:cSld>
  <p:clrMapOvr>
    <a:masterClrMapping/>
  </p:clrMapOvr>
  <p:transition advClick="0"/>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4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42823" y="0"/>
            <a:ext cx="11563514" cy="1143000"/>
          </a:xfrm>
        </p:spPr>
        <p:txBody>
          <a:bodyPr/>
          <a:lstStyle>
            <a:lvl1pPr>
              <a:defRPr sz="2800" b="1">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4_仅标题">
    <p:spTree>
      <p:nvGrpSpPr>
        <p:cNvPr id="1" name=""/>
        <p:cNvGrpSpPr/>
        <p:nvPr/>
      </p:nvGrpSpPr>
      <p:grpSpPr>
        <a:xfrm>
          <a:off x="0" y="0"/>
          <a:ext cx="0" cy="0"/>
          <a:chOff x="0" y="0"/>
          <a:chExt cx="0" cy="0"/>
        </a:xfrm>
      </p:grpSpPr>
      <p:sp>
        <p:nvSpPr>
          <p:cNvPr id="2" name="标题 1"/>
          <p:cNvSpPr>
            <a:spLocks noGrp="1"/>
          </p:cNvSpPr>
          <p:nvPr>
            <p:ph type="title"/>
          </p:nvPr>
        </p:nvSpPr>
        <p:spPr>
          <a:xfrm>
            <a:off x="342819" y="0"/>
            <a:ext cx="11563514" cy="1143000"/>
          </a:xfrm>
        </p:spPr>
        <p:txBody>
          <a:bodyPr/>
          <a:lstStyle>
            <a:lvl1pPr>
              <a:defRPr sz="2800" b="1">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609603" y="6356367"/>
            <a:ext cx="2844800" cy="365125"/>
          </a:xfrm>
          <a:prstGeom prst="rect">
            <a:avLst/>
          </a:prstGeom>
        </p:spPr>
        <p:txBody>
          <a:bodyPr lIns="121935" tIns="60968" rIns="121935" bIns="60968"/>
          <a:lstStyle>
            <a:lvl1pPr>
              <a:defRPr/>
            </a:lvl1pPr>
          </a:lstStyle>
          <a:p>
            <a:pPr>
              <a:buClrTx/>
              <a:buFontTx/>
              <a:buNone/>
              <a:defRPr/>
            </a:pPr>
            <a:r>
              <a:rPr lang="en-US" altLang="zh-CN" sz="2500" b="0">
                <a:solidFill>
                  <a:prstClr val="black">
                    <a:tint val="75000"/>
                  </a:prstClr>
                </a:solidFill>
                <a:latin typeface="FrutigerNext LT BlackCn" pitchFamily="34" charset="0"/>
                <a:ea typeface="宋体" charset="-122"/>
              </a:rPr>
              <a:t>www.themegallery.com</a:t>
            </a:r>
          </a:p>
        </p:txBody>
      </p:sp>
      <p:sp>
        <p:nvSpPr>
          <p:cNvPr id="3" name="页脚占位符 4"/>
          <p:cNvSpPr>
            <a:spLocks noGrp="1"/>
          </p:cNvSpPr>
          <p:nvPr>
            <p:ph type="ftr" sz="quarter" idx="11"/>
          </p:nvPr>
        </p:nvSpPr>
        <p:spPr>
          <a:xfrm>
            <a:off x="4165600" y="6356367"/>
            <a:ext cx="3860800" cy="365125"/>
          </a:xfrm>
          <a:prstGeom prst="rect">
            <a:avLst/>
          </a:prstGeom>
        </p:spPr>
        <p:txBody>
          <a:bodyPr lIns="121935" tIns="60968" rIns="121935" bIns="60968"/>
          <a:lstStyle>
            <a:lvl1pPr>
              <a:defRPr/>
            </a:lvl1pPr>
          </a:lstStyle>
          <a:p>
            <a:pPr>
              <a:buClrTx/>
              <a:buFontTx/>
              <a:buNone/>
              <a:defRPr/>
            </a:pPr>
            <a:r>
              <a:rPr lang="en-US" altLang="zh-CN" sz="2500" b="0">
                <a:solidFill>
                  <a:prstClr val="black">
                    <a:tint val="75000"/>
                  </a:prstClr>
                </a:solidFill>
                <a:latin typeface="FrutigerNext LT BlackCn" pitchFamily="34" charset="0"/>
                <a:ea typeface="宋体" charset="-122"/>
              </a:rPr>
              <a:t>Company Logo</a:t>
            </a:r>
          </a:p>
        </p:txBody>
      </p:sp>
      <p:sp>
        <p:nvSpPr>
          <p:cNvPr id="4" name="灯片编号占位符 5"/>
          <p:cNvSpPr>
            <a:spLocks noGrp="1"/>
          </p:cNvSpPr>
          <p:nvPr>
            <p:ph type="sldNum" sz="quarter" idx="12"/>
          </p:nvPr>
        </p:nvSpPr>
        <p:spPr>
          <a:xfrm>
            <a:off x="8737600" y="6356367"/>
            <a:ext cx="2844800" cy="365125"/>
          </a:xfrm>
          <a:prstGeom prst="rect">
            <a:avLst/>
          </a:prstGeom>
        </p:spPr>
        <p:txBody>
          <a:bodyPr lIns="121935" tIns="60968" rIns="121935" bIns="60968"/>
          <a:lstStyle>
            <a:lvl1pPr>
              <a:defRPr/>
            </a:lvl1pPr>
          </a:lstStyle>
          <a:p>
            <a:pPr>
              <a:buClrTx/>
              <a:buFontTx/>
              <a:buNone/>
              <a:defRPr/>
            </a:pPr>
            <a:fld id="{98CC0AAD-6BDE-4CF4-8664-B1903AEBE80E}" type="slidenum">
              <a:rPr lang="zh-CN" altLang="en-US" sz="2500" b="0">
                <a:solidFill>
                  <a:prstClr val="black">
                    <a:tint val="75000"/>
                  </a:prstClr>
                </a:solidFill>
                <a:latin typeface="FrutigerNext LT BlackCn" pitchFamily="34" charset="0"/>
                <a:ea typeface="宋体" charset="-122"/>
              </a:rPr>
              <a:pPr>
                <a:buClrTx/>
                <a:buFontTx/>
                <a:buNone/>
                <a:defRPr/>
              </a:pPr>
              <a:t>‹#›</a:t>
            </a:fld>
            <a:endParaRPr lang="en-US" altLang="zh-CN" sz="2500" b="0">
              <a:solidFill>
                <a:prstClr val="black">
                  <a:tint val="75000"/>
                </a:prstClr>
              </a:solidFill>
              <a:latin typeface="FrutigerNext LT BlackCn" pitchFamily="34" charset="0"/>
              <a:ea typeface="宋体" charset="-122"/>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0998" y="336813"/>
            <a:ext cx="10454898"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Tree>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0998" y="336813"/>
            <a:ext cx="10454898"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Tree>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581027" y="240457"/>
            <a:ext cx="10907897" cy="1080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dirty="0">
                <a:latin typeface="+mj-lt"/>
                <a:ea typeface="黑体" pitchFamily="49" charset="-122"/>
              </a:defRPr>
            </a:lvl1pPr>
          </a:lstStyle>
          <a:p>
            <a:pPr lvl="0"/>
            <a:r>
              <a:rPr lang="zh-CN" altLang="en-US" dirty="0" smtClean="0"/>
              <a:t>单击此处编辑母版标题样式</a:t>
            </a:r>
            <a:endParaRPr lang="zh-CN" altLang="en-US" dirty="0"/>
          </a:p>
        </p:txBody>
      </p:sp>
    </p:spTree>
    <p:extLst>
      <p:ext uri="{BB962C8B-B14F-4D97-AF65-F5344CB8AC3E}">
        <p14:creationId xmlns:p14="http://schemas.microsoft.com/office/powerpoint/2010/main" val="36637217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581031" y="240457"/>
            <a:ext cx="10907897" cy="1080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dirty="0">
                <a:latin typeface="+mj-lt"/>
                <a:ea typeface="黑体" pitchFamily="49" charset="-122"/>
              </a:defRPr>
            </a:lvl1pPr>
          </a:lstStyle>
          <a:p>
            <a:pPr lvl="0"/>
            <a:r>
              <a:rPr lang="zh-CN" altLang="en-US" dirty="0" smtClean="0"/>
              <a:t>单击此处编辑母版标题样式</a:t>
            </a:r>
            <a:endParaRPr lang="zh-CN" altLang="en-US" dirty="0"/>
          </a:p>
        </p:txBody>
      </p:sp>
    </p:spTree>
    <p:extLst>
      <p:ext uri="{BB962C8B-B14F-4D97-AF65-F5344CB8AC3E}">
        <p14:creationId xmlns:p14="http://schemas.microsoft.com/office/powerpoint/2010/main" val="3663721775"/>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4537" y="311372"/>
            <a:ext cx="10436683" cy="871537"/>
          </a:xfrm>
          <a:prstGeom prst="rect">
            <a:avLst/>
          </a:prstGeom>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24537" y="1642851"/>
            <a:ext cx="10436683" cy="4194175"/>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969442" y="0"/>
            <a:ext cx="10970684" cy="776288"/>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1016022" y="1506542"/>
            <a:ext cx="10924117" cy="4625975"/>
          </a:xfrm>
          <a:prstGeom prst="rect">
            <a:avLst/>
          </a:prstGeom>
        </p:spPr>
        <p:txBody>
          <a:bodyPr/>
          <a:lstStyle/>
          <a:p>
            <a:pPr lvl="0"/>
            <a:r>
              <a:rPr lang="zh-CN" altLang="en-US" noProof="0" smtClean="0"/>
              <a:t>单击图标添加表格</a:t>
            </a:r>
          </a:p>
        </p:txBody>
      </p:sp>
      <p:sp>
        <p:nvSpPr>
          <p:cNvPr id="4" name="Rectangle 7"/>
          <p:cNvSpPr>
            <a:spLocks noGrp="1" noChangeArrowheads="1"/>
          </p:cNvSpPr>
          <p:nvPr>
            <p:ph type="dt" sz="half" idx="10"/>
          </p:nvPr>
        </p:nvSpPr>
        <p:spPr>
          <a:xfrm>
            <a:off x="8699500" y="6269038"/>
            <a:ext cx="1407584" cy="457200"/>
          </a:xfrm>
          <a:prstGeom prst="rect">
            <a:avLst/>
          </a:prstGeom>
        </p:spPr>
        <p:txBody>
          <a:bodyPr/>
          <a:lstStyle>
            <a:lvl1pPr>
              <a:defRPr/>
            </a:lvl1pPr>
          </a:lstStyle>
          <a:p>
            <a:pPr>
              <a:buClrTx/>
              <a:buFontTx/>
              <a:buNone/>
              <a:defRPr/>
            </a:pPr>
            <a:r>
              <a:rPr lang="de-DE" altLang="zh-CN" b="0">
                <a:solidFill>
                  <a:srgbClr val="000000"/>
                </a:solidFill>
                <a:latin typeface="Calibri" pitchFamily="34" charset="0"/>
              </a:rPr>
              <a:t>Page </a:t>
            </a:r>
            <a:fld id="{761EE107-9790-456E-ABBB-EF412043D288}" type="slidenum">
              <a:rPr lang="de-DE" altLang="zh-CN" b="0">
                <a:solidFill>
                  <a:srgbClr val="000000"/>
                </a:solidFill>
                <a:latin typeface="Calibri" pitchFamily="34" charset="0"/>
              </a:rPr>
              <a:pPr>
                <a:buClrTx/>
                <a:buFontTx/>
                <a:buNone/>
                <a:defRPr/>
              </a:pPr>
              <a:t>‹#›</a:t>
            </a:fld>
            <a:endParaRPr lang="en-GB" altLang="zh-CN" b="0">
              <a:solidFill>
                <a:srgbClr val="000000"/>
              </a:solidFill>
              <a:latin typeface="Calibri" pitchFamily="34" charset="0"/>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527055" y="44449"/>
            <a:ext cx="10327216" cy="871538"/>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869968" y="1641483"/>
            <a:ext cx="5183716" cy="41941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256889" y="1641483"/>
            <a:ext cx="5185834" cy="41941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10"/>
          <p:cNvSpPr>
            <a:spLocks noGrp="1" noChangeArrowheads="1"/>
          </p:cNvSpPr>
          <p:nvPr>
            <p:ph type="dt" sz="half" idx="10"/>
          </p:nvPr>
        </p:nvSpPr>
        <p:spPr>
          <a:xfrm>
            <a:off x="8481499" y="6490336"/>
            <a:ext cx="2796116" cy="455294"/>
          </a:xfrm>
          <a:prstGeom prst="rect">
            <a:avLst/>
          </a:prstGeom>
          <a:ln/>
        </p:spPr>
        <p:txBody>
          <a:bodyPr lIns="117244" tIns="58622" rIns="117244" bIns="58622"/>
          <a:lstStyle>
            <a:lvl1pPr>
              <a:defRPr/>
            </a:lvl1pPr>
          </a:lstStyle>
          <a:p>
            <a:pPr>
              <a:buClrTx/>
              <a:buFontTx/>
              <a:buNone/>
              <a:defRPr/>
            </a:pPr>
            <a:r>
              <a:rPr lang="de-DE" altLang="zh-CN" b="0">
                <a:solidFill>
                  <a:srgbClr val="000000"/>
                </a:solidFill>
                <a:latin typeface="Calibri" pitchFamily="34" charset="0"/>
              </a:rPr>
              <a:t>Page </a:t>
            </a:r>
            <a:fld id="{928B8D34-F646-47F8-B0ED-A23FB3B4016D}" type="slidenum">
              <a:rPr lang="de-DE" altLang="zh-CN" b="0">
                <a:solidFill>
                  <a:srgbClr val="000000"/>
                </a:solidFill>
                <a:latin typeface="Calibri" pitchFamily="34" charset="0"/>
              </a:rPr>
              <a:pPr>
                <a:buClrTx/>
                <a:buFontTx/>
                <a:buNone/>
                <a:defRPr/>
              </a:pPr>
              <a:t>‹#›</a:t>
            </a:fld>
            <a:endParaRPr lang="en-GB" altLang="zh-CN" b="0">
              <a:solidFill>
                <a:srgbClr val="000000"/>
              </a:solidFill>
              <a:latin typeface="Calibri" pitchFamily="34" charset="0"/>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575745" y="908050"/>
            <a:ext cx="5537721" cy="5149850"/>
          </a:xfrm>
          <a:ln cap="sq">
            <a:solidFill>
              <a:schemeClr val="tx1"/>
            </a:solidFill>
            <a:prstDash val="dash"/>
            <a:round/>
          </a:ln>
        </p:spPr>
        <p:txBody>
          <a:bodyPr/>
          <a:lstStyle>
            <a:lvl1pPr>
              <a:defRPr sz="1600"/>
            </a:lvl1pPr>
            <a:lvl2pPr>
              <a:defRPr sz="1400"/>
            </a:lvl2pPr>
            <a:lvl3pPr>
              <a:defRPr sz="1200"/>
            </a:lvl3pPr>
            <a:lvl4pPr>
              <a:defRPr sz="1100"/>
            </a:lvl4pPr>
            <a:lvl5pPr>
              <a:defRPr sz="105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Rectangle 10"/>
          <p:cNvSpPr>
            <a:spLocks noGrp="1" noChangeArrowheads="1"/>
          </p:cNvSpPr>
          <p:nvPr>
            <p:ph type="dt" sz="half" idx="10"/>
          </p:nvPr>
        </p:nvSpPr>
        <p:spPr>
          <a:xfrm>
            <a:off x="8481484" y="6489700"/>
            <a:ext cx="516226" cy="156966"/>
          </a:xfrm>
          <a:prstGeom prst="rect">
            <a:avLst/>
          </a:prstGeom>
          <a:ln/>
        </p:spPr>
        <p:txBody>
          <a:bodyPr/>
          <a:lstStyle>
            <a:lvl1pPr>
              <a:defRPr/>
            </a:lvl1pPr>
          </a:lstStyle>
          <a:p>
            <a:pPr>
              <a:buClrTx/>
              <a:buFontTx/>
              <a:buNone/>
              <a:defRPr/>
            </a:pPr>
            <a:r>
              <a:rPr lang="de-DE" altLang="zh-CN" b="0">
                <a:solidFill>
                  <a:srgbClr val="000000"/>
                </a:solidFill>
                <a:latin typeface="Calibri" pitchFamily="34" charset="0"/>
              </a:rPr>
              <a:t>Page </a:t>
            </a:r>
            <a:fld id="{063BAB53-4E5D-4E76-A5CE-AC7A4FB89697}" type="slidenum">
              <a:rPr lang="de-DE" altLang="zh-CN" b="0">
                <a:solidFill>
                  <a:srgbClr val="000000"/>
                </a:solidFill>
                <a:latin typeface="Calibri" pitchFamily="34" charset="0"/>
              </a:rPr>
              <a:pPr>
                <a:buClrTx/>
                <a:buFontTx/>
                <a:buNone/>
                <a:defRPr/>
              </a:pPr>
              <a:t>‹#›</a:t>
            </a:fld>
            <a:endParaRPr lang="en-GB" altLang="zh-CN" b="0">
              <a:solidFill>
                <a:srgbClr val="000000"/>
              </a:solidFill>
              <a:latin typeface="Calibri" pitchFamily="34" charset="0"/>
            </a:endParaRPr>
          </a:p>
        </p:txBody>
      </p:sp>
      <p:sp>
        <p:nvSpPr>
          <p:cNvPr id="5" name="内容占位符 2"/>
          <p:cNvSpPr>
            <a:spLocks noGrp="1"/>
          </p:cNvSpPr>
          <p:nvPr>
            <p:ph idx="11"/>
          </p:nvPr>
        </p:nvSpPr>
        <p:spPr>
          <a:xfrm>
            <a:off x="6113466" y="909380"/>
            <a:ext cx="5558052" cy="5149850"/>
          </a:xfrm>
          <a:noFill/>
          <a:ln>
            <a:solidFill>
              <a:schemeClr val="tx1"/>
            </a:solidFill>
            <a:prstDash val="dash"/>
          </a:ln>
        </p:spPr>
        <p:txBody>
          <a:bodyPr/>
          <a:lstStyle>
            <a:lvl1pPr>
              <a:defRPr sz="1600"/>
            </a:lvl1pPr>
            <a:lvl2pPr>
              <a:defRPr sz="1400"/>
            </a:lvl2pPr>
            <a:lvl3pPr>
              <a:defRPr sz="1200"/>
            </a:lvl3pPr>
            <a:lvl4pPr>
              <a:defRPr sz="1100"/>
            </a:lvl4pPr>
            <a:lvl5pPr>
              <a:defRPr sz="105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2950094562"/>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1853" y="361100"/>
            <a:ext cx="10327540" cy="395740"/>
          </a:xfrm>
          <a:noFill/>
          <a:ln>
            <a:noFill/>
          </a:ln>
          <a:effectLst/>
          <a:extLst/>
        </p:spPr>
        <p:txBody>
          <a:bodyPr lIns="36000" tIns="36000" rIns="36000" bIns="36000" anchor="t">
            <a:spAutoFit/>
          </a:bodyPr>
          <a:lstStyle>
            <a:lvl1pPr>
              <a:defRPr lang="zh-CN" altLang="en-US" sz="2099" b="0" kern="1200">
                <a:latin typeface="FrutigerNext LT Medium" pitchFamily="34" charset="0"/>
              </a:defRPr>
            </a:lvl1pPr>
          </a:lstStyle>
          <a:p>
            <a:pPr lvl="0"/>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02" y="6489717"/>
            <a:ext cx="2796447" cy="455613"/>
          </a:xfrm>
          <a:prstGeom prst="rect">
            <a:avLst/>
          </a:prstGeom>
        </p:spPr>
        <p:txBody>
          <a:bodyPr/>
          <a:lstStyle>
            <a:lvl1pPr fontAlgn="auto">
              <a:spcBef>
                <a:spcPts val="0"/>
              </a:spcBef>
              <a:spcAft>
                <a:spcPts val="0"/>
              </a:spcAft>
              <a:defRPr>
                <a:latin typeface="+mn-lt"/>
                <a:ea typeface="+mn-ea"/>
              </a:defRPr>
            </a:lvl1pPr>
          </a:lstStyle>
          <a:p>
            <a:pPr>
              <a:buClrTx/>
              <a:buFontTx/>
              <a:buNone/>
              <a:defRPr/>
            </a:pPr>
            <a:r>
              <a:rPr lang="de-DE" altLang="zh-CN" b="0">
                <a:solidFill>
                  <a:srgbClr val="000000"/>
                </a:solidFill>
              </a:rPr>
              <a:t>Page </a:t>
            </a:r>
            <a:fld id="{04DB5B59-9FCD-4A19-ABF2-A60B6481EC16}" type="slidenum">
              <a:rPr lang="de-DE" altLang="zh-CN" b="0">
                <a:solidFill>
                  <a:srgbClr val="000000"/>
                </a:solidFill>
              </a:rPr>
              <a:pPr>
                <a:buClrTx/>
                <a:buFontTx/>
                <a:buNone/>
                <a:defRPr/>
              </a:pPr>
              <a:t>‹#›</a:t>
            </a:fld>
            <a:endParaRPr lang="en-GB" altLang="zh-CN" b="0">
              <a:solidFill>
                <a:srgbClr val="000000"/>
              </a:solidFill>
            </a:endParaRPr>
          </a:p>
        </p:txBody>
      </p:sp>
    </p:spTree>
    <p:extLst>
      <p:ext uri="{BB962C8B-B14F-4D97-AF65-F5344CB8AC3E}">
        <p14:creationId xmlns:p14="http://schemas.microsoft.com/office/powerpoint/2010/main" val="2536566731"/>
      </p:ext>
    </p:extLst>
  </p:cSld>
  <p:clrMapOvr>
    <a:masterClrMapping/>
  </p:clrMapOvr>
  <p:transition advClick="0"/>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4537" y="311372"/>
            <a:ext cx="10436683" cy="871537"/>
          </a:xfrm>
          <a:prstGeom prst="rect">
            <a:avLst/>
          </a:prstGeom>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24537" y="1642851"/>
            <a:ext cx="10436683" cy="4194175"/>
          </a:xfrm>
          <a:prstGeom prst="rect">
            <a:avLst/>
          </a:prstGeo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pic>
        <p:nvPicPr>
          <p:cNvPr id="3" name="Picture 9" descr="8"/>
          <p:cNvPicPr>
            <a:picLocks noChangeAspect="1" noChangeArrowheads="1"/>
          </p:cNvPicPr>
          <p:nvPr userDrawn="1"/>
        </p:nvPicPr>
        <p:blipFill>
          <a:blip r:embed="rId2" cstate="email"/>
          <a:srcRect/>
          <a:stretch>
            <a:fillRect/>
          </a:stretch>
        </p:blipFill>
        <p:spPr bwMode="auto">
          <a:xfrm>
            <a:off x="10141970" y="6414387"/>
            <a:ext cx="1308851" cy="312737"/>
          </a:xfrm>
          <a:prstGeom prst="rect">
            <a:avLst/>
          </a:prstGeom>
          <a:noFill/>
          <a:ln w="9525">
            <a:noFill/>
            <a:miter lim="800000"/>
            <a:headEnd/>
            <a:tailEnd/>
          </a:ln>
        </p:spPr>
      </p:pic>
      <p:sp>
        <p:nvSpPr>
          <p:cNvPr id="5" name="标题 1"/>
          <p:cNvSpPr>
            <a:spLocks noGrp="1"/>
          </p:cNvSpPr>
          <p:nvPr>
            <p:ph type="title"/>
          </p:nvPr>
        </p:nvSpPr>
        <p:spPr bwMode="auto">
          <a:xfrm>
            <a:off x="921974" y="195316"/>
            <a:ext cx="10973117" cy="133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Autofit/>
          </a:bodyPr>
          <a:lstStyle>
            <a:lvl1pPr algn="l" rtl="0" eaLnBrk="1" fontAlgn="base" hangingPunct="1">
              <a:lnSpc>
                <a:spcPts val="4000"/>
              </a:lnSpc>
              <a:spcBef>
                <a:spcPct val="0"/>
              </a:spcBef>
              <a:spcAft>
                <a:spcPct val="0"/>
              </a:spcAft>
              <a:defRPr lang="zh-CN" altLang="en-US" sz="3200" b="1" kern="1200" noProof="0" dirty="0">
                <a:solidFill>
                  <a:srgbClr val="3E5D82"/>
                </a:solidFill>
                <a:latin typeface="微软雅黑" pitchFamily="34" charset="-122"/>
                <a:ea typeface="微软雅黑" pitchFamily="34" charset="-122"/>
                <a:cs typeface="Arial" pitchFamily="34" charset="0"/>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zh-CN" altLang="en-US" sz="3300" b="1"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单击此处编辑母版标题样式</a:t>
            </a:r>
            <a:endParaRPr kumimoji="0" lang="zh-CN" altLang="en-US" sz="3300" b="1"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4" name="Rectangle 21"/>
          <p:cNvSpPr>
            <a:spLocks noChangeArrowheads="1"/>
          </p:cNvSpPr>
          <p:nvPr userDrawn="1"/>
        </p:nvSpPr>
        <p:spPr bwMode="auto">
          <a:xfrm>
            <a:off x="845319" y="6478331"/>
            <a:ext cx="1648053" cy="184666"/>
          </a:xfrm>
          <a:prstGeom prst="rect">
            <a:avLst/>
          </a:prstGeom>
          <a:noFill/>
          <a:ln w="9525" algn="ctr">
            <a:noFill/>
            <a:miter lim="800000"/>
            <a:headEnd/>
            <a:tailEnd/>
          </a:ln>
          <a:effectLst/>
        </p:spPr>
        <p:txBody>
          <a:bodyPr wrap="none" lIns="80082" tIns="0" rIns="80082" bIns="0">
            <a:spAutoFit/>
          </a:bodyPr>
          <a:lstStyle/>
          <a:p>
            <a:pPr defTabSz="801688" eaLnBrk="0" hangingPunct="0">
              <a:buClrTx/>
              <a:buFontTx/>
              <a:buNone/>
              <a:defRPr/>
            </a:pPr>
            <a:r>
              <a:rPr lang="en-US" altLang="zh-CN" sz="1200" b="0" dirty="0" smtClean="0">
                <a:solidFill>
                  <a:srgbClr val="000000"/>
                </a:solidFill>
                <a:latin typeface="微软雅黑" pitchFamily="34" charset="-122"/>
                <a:ea typeface="微软雅黑" pitchFamily="34" charset="-122"/>
              </a:rPr>
              <a:t>Huawei Confidential</a:t>
            </a:r>
            <a:endParaRPr lang="en-US" altLang="zh-CN" sz="1200" b="0" dirty="0">
              <a:solidFill>
                <a:srgbClr val="000000"/>
              </a:solidFill>
              <a:latin typeface="微软雅黑" pitchFamily="34" charset="-122"/>
              <a:ea typeface="微软雅黑" pitchFamily="34" charset="-122"/>
            </a:endParaRPr>
          </a:p>
        </p:txBody>
      </p:sp>
      <p:sp>
        <p:nvSpPr>
          <p:cNvPr id="6" name="Rectangle 5"/>
          <p:cNvSpPr>
            <a:spLocks noChangeArrowheads="1"/>
          </p:cNvSpPr>
          <p:nvPr userDrawn="1"/>
        </p:nvSpPr>
        <p:spPr bwMode="auto">
          <a:xfrm>
            <a:off x="6359505" y="6520626"/>
            <a:ext cx="1802929" cy="27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buClrTx/>
              <a:buFontTx/>
              <a:buNone/>
            </a:pPr>
            <a:r>
              <a:rPr lang="de-DE" altLang="zh-CN" sz="1200" b="0" dirty="0" smtClean="0">
                <a:solidFill>
                  <a:srgbClr val="000000"/>
                </a:solidFill>
                <a:latin typeface="微软雅黑" pitchFamily="34" charset="-122"/>
                <a:ea typeface="微软雅黑" pitchFamily="34" charset="-122"/>
              </a:rPr>
              <a:t> </a:t>
            </a:r>
            <a:fld id="{A4C34F22-587E-473D-9099-376F4F013A30}" type="slidenum">
              <a:rPr lang="de-DE" altLang="zh-CN" sz="1200" b="0">
                <a:solidFill>
                  <a:srgbClr val="000000"/>
                </a:solidFill>
                <a:latin typeface="微软雅黑" pitchFamily="34" charset="-122"/>
                <a:ea typeface="微软雅黑" pitchFamily="34" charset="-122"/>
              </a:rPr>
              <a:pPr eaLnBrk="0" hangingPunct="0">
                <a:lnSpc>
                  <a:spcPct val="85000"/>
                </a:lnSpc>
                <a:buClrTx/>
                <a:buFontTx/>
                <a:buNone/>
              </a:pPr>
              <a:t>‹#›</a:t>
            </a:fld>
            <a:endParaRPr lang="en-GB" altLang="zh-CN" sz="1200" b="0" dirty="0">
              <a:solidFill>
                <a:srgbClr val="000000"/>
              </a:solidFill>
              <a:latin typeface="微软雅黑" pitchFamily="34" charset="-122"/>
              <a:ea typeface="微软雅黑" pitchFamily="34" charset="-122"/>
            </a:endParaRPr>
          </a:p>
        </p:txBody>
      </p:sp>
      <p:sp>
        <p:nvSpPr>
          <p:cNvPr id="9" name="Rectangle 21"/>
          <p:cNvSpPr>
            <a:spLocks noChangeArrowheads="1"/>
          </p:cNvSpPr>
          <p:nvPr userDrawn="1"/>
        </p:nvSpPr>
        <p:spPr bwMode="auto">
          <a:xfrm>
            <a:off x="5839304" y="6478331"/>
            <a:ext cx="520153" cy="184666"/>
          </a:xfrm>
          <a:prstGeom prst="rect">
            <a:avLst/>
          </a:prstGeom>
          <a:noFill/>
          <a:ln w="9525" algn="ctr">
            <a:noFill/>
            <a:miter lim="800000"/>
            <a:headEnd/>
            <a:tailEnd/>
          </a:ln>
          <a:effectLst/>
        </p:spPr>
        <p:txBody>
          <a:bodyPr wrap="none" lIns="80082" tIns="0" rIns="80082" bIns="0">
            <a:spAutoFit/>
          </a:bodyPr>
          <a:lstStyle/>
          <a:p>
            <a:pPr defTabSz="801688" eaLnBrk="0" hangingPunct="0">
              <a:buClrTx/>
              <a:buFontTx/>
              <a:buNone/>
              <a:defRPr/>
            </a:pPr>
            <a:r>
              <a:rPr lang="en-US" altLang="zh-CN" sz="1200" b="0" dirty="0" smtClean="0">
                <a:solidFill>
                  <a:srgbClr val="000000"/>
                </a:solidFill>
                <a:latin typeface="微软雅黑" pitchFamily="34" charset="-122"/>
                <a:ea typeface="微软雅黑" pitchFamily="34" charset="-122"/>
              </a:rPr>
              <a:t>Page</a:t>
            </a:r>
            <a:endParaRPr lang="en-US" altLang="zh-CN" sz="1200" b="0" dirty="0">
              <a:solidFill>
                <a:srgbClr val="000000"/>
              </a:solidFill>
              <a:latin typeface="微软雅黑" pitchFamily="34" charset="-122"/>
              <a:ea typeface="微软雅黑" pitchFamily="34" charset="-122"/>
            </a:endParaRPr>
          </a:p>
        </p:txBody>
      </p:sp>
    </p:spTree>
  </p:cSld>
  <p:clrMapOvr>
    <a:masterClrMapping/>
  </p:clrMapOvr>
  <p:transition advClick="0" advTm="8000">
    <p:fade thruBlk="1"/>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dt" sz="half" idx="10"/>
          </p:nvPr>
        </p:nvSpPr>
        <p:spPr>
          <a:xfrm>
            <a:off x="8481484" y="6489718"/>
            <a:ext cx="2796116" cy="455613"/>
          </a:xfrm>
          <a:prstGeom prst="rect">
            <a:avLst/>
          </a:prstGeom>
        </p:spPr>
        <p:txBody>
          <a:bodyPr/>
          <a:lstStyle>
            <a:lvl1pPr>
              <a:defRPr>
                <a:latin typeface="FrutigerNext LT Bold" charset="0"/>
                <a:ea typeface="宋体" pitchFamily="2" charset="-122"/>
              </a:defRPr>
            </a:lvl1pPr>
          </a:lstStyle>
          <a:p>
            <a:pPr>
              <a:buClrTx/>
              <a:buFontTx/>
              <a:buNone/>
              <a:defRPr/>
            </a:pPr>
            <a:r>
              <a:rPr lang="de-DE" altLang="zh-CN" b="0">
                <a:solidFill>
                  <a:srgbClr val="000000"/>
                </a:solidFill>
              </a:rPr>
              <a:t>Page </a:t>
            </a:r>
            <a:fld id="{99C00C14-6521-41F7-A6E1-01F900FCF45A}" type="slidenum">
              <a:rPr lang="de-DE" altLang="zh-CN" b="0">
                <a:solidFill>
                  <a:srgbClr val="000000"/>
                </a:solidFill>
              </a:rPr>
              <a:pPr>
                <a:buClrTx/>
                <a:buFontTx/>
                <a:buNone/>
                <a:defRPr/>
              </a:pPr>
              <a:t>‹#›</a:t>
            </a:fld>
            <a:endParaRPr lang="en-GB" altLang="zh-CN" b="0">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911853" y="361100"/>
            <a:ext cx="10327540" cy="395740"/>
          </a:xfrm>
          <a:noFill/>
          <a:ln>
            <a:noFill/>
          </a:ln>
          <a:effectLst/>
          <a:extLst/>
        </p:spPr>
        <p:txBody>
          <a:bodyPr lIns="36000" tIns="36000" rIns="36000" bIns="36000" anchor="t">
            <a:spAutoFit/>
          </a:bodyPr>
          <a:lstStyle>
            <a:lvl1pPr>
              <a:defRPr lang="zh-CN" altLang="en-US" sz="2099" b="0" kern="1200">
                <a:latin typeface="FrutigerNext LT Medium" pitchFamily="34" charset="0"/>
              </a:defRPr>
            </a:lvl1pPr>
          </a:lstStyle>
          <a:p>
            <a:pPr lvl="0"/>
            <a:r>
              <a:rPr lang="zh-CN" altLang="en-US" dirty="0" smtClean="0"/>
              <a:t>单击此处编辑母版标题样式</a:t>
            </a:r>
            <a:endParaRPr lang="zh-CN" altLang="en-US" dirty="0"/>
          </a:p>
        </p:txBody>
      </p:sp>
      <p:sp>
        <p:nvSpPr>
          <p:cNvPr id="3" name="Rectangle 10"/>
          <p:cNvSpPr>
            <a:spLocks noGrp="1" noChangeArrowheads="1"/>
          </p:cNvSpPr>
          <p:nvPr>
            <p:ph type="dt" sz="half" idx="10"/>
          </p:nvPr>
        </p:nvSpPr>
        <p:spPr>
          <a:xfrm>
            <a:off x="8481402" y="6489717"/>
            <a:ext cx="2796447" cy="455613"/>
          </a:xfrm>
          <a:prstGeom prst="rect">
            <a:avLst/>
          </a:prstGeom>
        </p:spPr>
        <p:txBody>
          <a:bodyPr/>
          <a:lstStyle>
            <a:lvl1pPr fontAlgn="auto">
              <a:spcBef>
                <a:spcPts val="0"/>
              </a:spcBef>
              <a:spcAft>
                <a:spcPts val="0"/>
              </a:spcAft>
              <a:defRPr>
                <a:latin typeface="+mn-lt"/>
                <a:ea typeface="+mn-ea"/>
              </a:defRPr>
            </a:lvl1pPr>
          </a:lstStyle>
          <a:p>
            <a:pPr>
              <a:buClrTx/>
              <a:buFontTx/>
              <a:buNone/>
              <a:defRPr/>
            </a:pPr>
            <a:r>
              <a:rPr lang="de-DE" altLang="zh-CN" b="0">
                <a:solidFill>
                  <a:srgbClr val="000000"/>
                </a:solidFill>
              </a:rPr>
              <a:t>Page </a:t>
            </a:r>
            <a:fld id="{04DB5B59-9FCD-4A19-ABF2-A60B6481EC16}" type="slidenum">
              <a:rPr lang="de-DE" altLang="zh-CN" b="0">
                <a:solidFill>
                  <a:srgbClr val="000000"/>
                </a:solidFill>
              </a:rPr>
              <a:pPr>
                <a:buClrTx/>
                <a:buFontTx/>
                <a:buNone/>
                <a:defRPr/>
              </a:pPr>
              <a:t>‹#›</a:t>
            </a:fld>
            <a:endParaRPr lang="en-GB" altLang="zh-CN" b="0">
              <a:solidFill>
                <a:srgbClr val="000000"/>
              </a:solidFill>
            </a:endParaRPr>
          </a:p>
        </p:txBody>
      </p:sp>
    </p:spTree>
    <p:extLst>
      <p:ext uri="{BB962C8B-B14F-4D97-AF65-F5344CB8AC3E}">
        <p14:creationId xmlns:p14="http://schemas.microsoft.com/office/powerpoint/2010/main" val="2536566731"/>
      </p:ext>
    </p:extLst>
  </p:cSld>
  <p:clrMapOvr>
    <a:masterClrMapping/>
  </p:clrMapOvr>
  <p:transition advClick="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80998" y="336813"/>
            <a:ext cx="10454898" cy="759668"/>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marL="0" indent="0">
              <a:buFont typeface="Arial" pitchFamily="34" charset="0"/>
              <a:buNone/>
              <a:defRPr lang="zh-CN" altLang="en-US" sz="4000" b="0" dirty="0">
                <a:solidFill>
                  <a:schemeClr val="tx2"/>
                </a:solidFill>
                <a:latin typeface="FrutigerNext LT Light" pitchFamily="34" charset="0"/>
                <a:ea typeface="黑体" pitchFamily="49" charset="-122"/>
              </a:defRPr>
            </a:lvl1pPr>
          </a:lstStyle>
          <a:p>
            <a:pPr lvl="0"/>
            <a:r>
              <a:rPr lang="en-US" altLang="zh-CN" dirty="0" smtClean="0"/>
              <a:t>HEADLINE TEXT TO BE PLACED</a:t>
            </a:r>
            <a:endParaRPr lang="zh-CN" alt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theme" Target="../theme/theme10.xml"/></Relationships>
</file>

<file path=ppt/slideMasters/_rels/slideMaster100.xml.rels><?xml version="1.0" encoding="UTF-8" standalone="yes"?>
<Relationships xmlns="http://schemas.openxmlformats.org/package/2006/relationships"><Relationship Id="rId1" Type="http://schemas.openxmlformats.org/officeDocument/2006/relationships/theme" Target="../theme/theme100.xml"/></Relationships>
</file>

<file path=ppt/slideMasters/_rels/slideMaster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01.xml"/><Relationship Id="rId1" Type="http://schemas.openxmlformats.org/officeDocument/2006/relationships/slideLayout" Target="../slideLayouts/slideLayout410.xml"/><Relationship Id="rId4" Type="http://schemas.openxmlformats.org/officeDocument/2006/relationships/image" Target="../media/image7.png"/></Relationships>
</file>

<file path=ppt/slideMasters/_rels/slideMaster102.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18" Type="http://schemas.openxmlformats.org/officeDocument/2006/relationships/image" Target="../media/image18.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17" Type="http://schemas.openxmlformats.org/officeDocument/2006/relationships/image" Target="../media/image17.jpeg"/><Relationship Id="rId2" Type="http://schemas.openxmlformats.org/officeDocument/2006/relationships/slideLayout" Target="../slideLayouts/slideLayout412.xml"/><Relationship Id="rId16" Type="http://schemas.openxmlformats.org/officeDocument/2006/relationships/tags" Target="../tags/tag34.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5" Type="http://schemas.openxmlformats.org/officeDocument/2006/relationships/theme" Target="../theme/theme102.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slideLayout" Target="../slideLayouts/slideLayout424.xml"/></Relationships>
</file>

<file path=ppt/slideMasters/_rels/slideMaster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03.xml"/><Relationship Id="rId1" Type="http://schemas.openxmlformats.org/officeDocument/2006/relationships/slideLayout" Target="../slideLayouts/slideLayout425.xml"/><Relationship Id="rId4" Type="http://schemas.openxmlformats.org/officeDocument/2006/relationships/image" Target="../media/image33.png"/></Relationships>
</file>

<file path=ppt/slideMasters/_rels/slideMaster1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04.xml"/><Relationship Id="rId1" Type="http://schemas.openxmlformats.org/officeDocument/2006/relationships/slideLayout" Target="../slideLayouts/slideLayout426.xml"/><Relationship Id="rId4" Type="http://schemas.openxmlformats.org/officeDocument/2006/relationships/image" Target="../media/image12.png"/></Relationships>
</file>

<file path=ppt/slideMasters/_rels/slideMaster105.xml.rels><?xml version="1.0" encoding="UTF-8" standalone="yes"?>
<Relationships xmlns="http://schemas.openxmlformats.org/package/2006/relationships"><Relationship Id="rId3" Type="http://schemas.openxmlformats.org/officeDocument/2006/relationships/theme" Target="../theme/theme105.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5" Type="http://schemas.openxmlformats.org/officeDocument/2006/relationships/image" Target="../media/image12.png"/><Relationship Id="rId4" Type="http://schemas.openxmlformats.org/officeDocument/2006/relationships/image" Target="../media/image11.png"/></Relationships>
</file>

<file path=ppt/slideMasters/_rels/slideMaster10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31.xml"/><Relationship Id="rId7" Type="http://schemas.openxmlformats.org/officeDocument/2006/relationships/theme" Target="../theme/theme106.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5" Type="http://schemas.openxmlformats.org/officeDocument/2006/relationships/slideLayout" Target="../slideLayouts/slideLayout433.xml"/><Relationship Id="rId4" Type="http://schemas.openxmlformats.org/officeDocument/2006/relationships/slideLayout" Target="../slideLayouts/slideLayout432.xml"/><Relationship Id="rId9" Type="http://schemas.openxmlformats.org/officeDocument/2006/relationships/image" Target="../media/image10.png"/></Relationships>
</file>

<file path=ppt/slideMasters/_rels/slideMaster107.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slideLayout" Target="../slideLayouts/slideLayout447.xml"/><Relationship Id="rId18" Type="http://schemas.openxmlformats.org/officeDocument/2006/relationships/tags" Target="../tags/tag37.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17" Type="http://schemas.openxmlformats.org/officeDocument/2006/relationships/theme" Target="../theme/theme107.xml"/><Relationship Id="rId2" Type="http://schemas.openxmlformats.org/officeDocument/2006/relationships/slideLayout" Target="../slideLayouts/slideLayout436.xml"/><Relationship Id="rId16" Type="http://schemas.openxmlformats.org/officeDocument/2006/relationships/slideLayout" Target="../slideLayouts/slideLayout450.xml"/><Relationship Id="rId20" Type="http://schemas.openxmlformats.org/officeDocument/2006/relationships/image" Target="../media/image34.png"/><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5" Type="http://schemas.openxmlformats.org/officeDocument/2006/relationships/slideLayout" Target="../slideLayouts/slideLayout449.xml"/><Relationship Id="rId10" Type="http://schemas.openxmlformats.org/officeDocument/2006/relationships/slideLayout" Target="../slideLayouts/slideLayout444.xml"/><Relationship Id="rId19" Type="http://schemas.openxmlformats.org/officeDocument/2006/relationships/image" Target="../media/image17.jpeg"/><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slideLayout" Target="../slideLayouts/slideLayout448.xml"/></Relationships>
</file>

<file path=ppt/slideMasters/_rels/slideMaster108.xml.rels><?xml version="1.0" encoding="UTF-8" standalone="yes"?>
<Relationships xmlns="http://schemas.openxmlformats.org/package/2006/relationships"><Relationship Id="rId3" Type="http://schemas.openxmlformats.org/officeDocument/2006/relationships/slideLayout" Target="../slideLayouts/slideLayout453.xml"/><Relationship Id="rId7" Type="http://schemas.openxmlformats.org/officeDocument/2006/relationships/image" Target="../media/image34.png"/><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image" Target="../media/image17.jpeg"/><Relationship Id="rId5" Type="http://schemas.openxmlformats.org/officeDocument/2006/relationships/theme" Target="../theme/theme108.xml"/><Relationship Id="rId4" Type="http://schemas.openxmlformats.org/officeDocument/2006/relationships/slideLayout" Target="../slideLayouts/slideLayout454.xml"/></Relationships>
</file>

<file path=ppt/slideMasters/_rels/slideMaster109.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slideLayout" Target="../slideLayouts/slideLayout467.xml"/><Relationship Id="rId18" Type="http://schemas.openxmlformats.org/officeDocument/2006/relationships/image" Target="../media/image18.png"/><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slideLayout" Target="../slideLayouts/slideLayout466.xml"/><Relationship Id="rId17" Type="http://schemas.openxmlformats.org/officeDocument/2006/relationships/image" Target="../media/image17.jpeg"/><Relationship Id="rId2" Type="http://schemas.openxmlformats.org/officeDocument/2006/relationships/slideLayout" Target="../slideLayouts/slideLayout456.xml"/><Relationship Id="rId16" Type="http://schemas.openxmlformats.org/officeDocument/2006/relationships/tags" Target="../tags/tag40.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5" Type="http://schemas.openxmlformats.org/officeDocument/2006/relationships/theme" Target="../theme/theme10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 Id="rId14" Type="http://schemas.openxmlformats.org/officeDocument/2006/relationships/slideLayout" Target="../slideLayouts/slideLayout46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0.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image" Target="../media/image9.png"/><Relationship Id="rId5" Type="http://schemas.openxmlformats.org/officeDocument/2006/relationships/slideLayout" Target="../slideLayouts/slideLayout33.xml"/><Relationship Id="rId10" Type="http://schemas.openxmlformats.org/officeDocument/2006/relationships/theme" Target="../theme/theme11.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110.xml.rels><?xml version="1.0" encoding="UTF-8" standalone="yes"?>
<Relationships xmlns="http://schemas.openxmlformats.org/package/2006/relationships"><Relationship Id="rId3" Type="http://schemas.openxmlformats.org/officeDocument/2006/relationships/slideLayout" Target="../slideLayouts/slideLayout471.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theme" Target="../theme/theme110.xml"/></Relationships>
</file>

<file path=ppt/slideMasters/_rels/slideMaster111.xml.rels><?xml version="1.0" encoding="UTF-8" standalone="yes"?>
<Relationships xmlns="http://schemas.openxmlformats.org/package/2006/relationships"><Relationship Id="rId8" Type="http://schemas.openxmlformats.org/officeDocument/2006/relationships/slideLayout" Target="../slideLayouts/slideLayout479.xml"/><Relationship Id="rId13" Type="http://schemas.openxmlformats.org/officeDocument/2006/relationships/slideLayout" Target="../slideLayouts/slideLayout484.xml"/><Relationship Id="rId18" Type="http://schemas.openxmlformats.org/officeDocument/2006/relationships/image" Target="../media/image16.png"/><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slideLayout" Target="../slideLayouts/slideLayout483.xml"/><Relationship Id="rId17" Type="http://schemas.openxmlformats.org/officeDocument/2006/relationships/image" Target="../media/image15.png"/><Relationship Id="rId2" Type="http://schemas.openxmlformats.org/officeDocument/2006/relationships/slideLayout" Target="../slideLayouts/slideLayout473.xml"/><Relationship Id="rId16" Type="http://schemas.openxmlformats.org/officeDocument/2006/relationships/theme" Target="../theme/theme111.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5" Type="http://schemas.openxmlformats.org/officeDocument/2006/relationships/slideLayout" Target="../slideLayouts/slideLayout486.xml"/><Relationship Id="rId10" Type="http://schemas.openxmlformats.org/officeDocument/2006/relationships/slideLayout" Target="../slideLayouts/slideLayout481.xml"/><Relationship Id="rId19" Type="http://schemas.openxmlformats.org/officeDocument/2006/relationships/image" Target="../media/image7.png"/><Relationship Id="rId4" Type="http://schemas.openxmlformats.org/officeDocument/2006/relationships/slideLayout" Target="../slideLayouts/slideLayout475.xml"/><Relationship Id="rId9" Type="http://schemas.openxmlformats.org/officeDocument/2006/relationships/slideLayout" Target="../slideLayouts/slideLayout480.xml"/><Relationship Id="rId14" Type="http://schemas.openxmlformats.org/officeDocument/2006/relationships/slideLayout" Target="../slideLayouts/slideLayout485.xml"/></Relationships>
</file>

<file path=ppt/slideMasters/_rels/slideMaster112.xml.rels><?xml version="1.0" encoding="UTF-8" standalone="yes"?>
<Relationships xmlns="http://schemas.openxmlformats.org/package/2006/relationships"><Relationship Id="rId8" Type="http://schemas.openxmlformats.org/officeDocument/2006/relationships/slideLayout" Target="../slideLayouts/slideLayout494.xml"/><Relationship Id="rId13" Type="http://schemas.openxmlformats.org/officeDocument/2006/relationships/slideLayout" Target="../slideLayouts/slideLayout499.xml"/><Relationship Id="rId18" Type="http://schemas.openxmlformats.org/officeDocument/2006/relationships/tags" Target="../tags/tag43.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slideLayout" Target="../slideLayouts/slideLayout498.xml"/><Relationship Id="rId17" Type="http://schemas.openxmlformats.org/officeDocument/2006/relationships/theme" Target="../theme/theme112.xml"/><Relationship Id="rId2" Type="http://schemas.openxmlformats.org/officeDocument/2006/relationships/slideLayout" Target="../slideLayouts/slideLayout488.xml"/><Relationship Id="rId16" Type="http://schemas.openxmlformats.org/officeDocument/2006/relationships/slideLayout" Target="../slideLayouts/slideLayout502.xml"/><Relationship Id="rId20" Type="http://schemas.openxmlformats.org/officeDocument/2006/relationships/image" Target="../media/image18.png"/><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5" Type="http://schemas.openxmlformats.org/officeDocument/2006/relationships/slideLayout" Target="../slideLayouts/slideLayout501.xml"/><Relationship Id="rId10" Type="http://schemas.openxmlformats.org/officeDocument/2006/relationships/slideLayout" Target="../slideLayouts/slideLayout496.xml"/><Relationship Id="rId19" Type="http://schemas.openxmlformats.org/officeDocument/2006/relationships/image" Target="../media/image17.jpeg"/><Relationship Id="rId4" Type="http://schemas.openxmlformats.org/officeDocument/2006/relationships/slideLayout" Target="../slideLayouts/slideLayout490.xml"/><Relationship Id="rId9" Type="http://schemas.openxmlformats.org/officeDocument/2006/relationships/slideLayout" Target="../slideLayouts/slideLayout495.xml"/><Relationship Id="rId14" Type="http://schemas.openxmlformats.org/officeDocument/2006/relationships/slideLayout" Target="../slideLayouts/slideLayout500.xml"/></Relationships>
</file>

<file path=ppt/slideMasters/_rels/slideMaster113.xml.rels><?xml version="1.0" encoding="UTF-8" standalone="yes"?>
<Relationships xmlns="http://schemas.openxmlformats.org/package/2006/relationships"><Relationship Id="rId3" Type="http://schemas.openxmlformats.org/officeDocument/2006/relationships/theme" Target="../theme/theme113.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5" Type="http://schemas.microsoft.com/office/2007/relationships/hdphoto" Target="../media/hdphoto1.wdp"/><Relationship Id="rId4" Type="http://schemas.openxmlformats.org/officeDocument/2006/relationships/image" Target="../media/image4.png"/></Relationships>
</file>

<file path=ppt/slideMasters/_rels/slideMaster114.xml.rels><?xml version="1.0" encoding="UTF-8" standalone="yes"?>
<Relationships xmlns="http://schemas.openxmlformats.org/package/2006/relationships"><Relationship Id="rId8" Type="http://schemas.openxmlformats.org/officeDocument/2006/relationships/slideLayout" Target="../slideLayouts/slideLayout512.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image" Target="../media/image36.png"/><Relationship Id="rId2" Type="http://schemas.openxmlformats.org/officeDocument/2006/relationships/slideLayout" Target="../slideLayouts/slideLayout506.xml"/><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theme" Target="../theme/theme114.xml"/><Relationship Id="rId5" Type="http://schemas.openxmlformats.org/officeDocument/2006/relationships/slideLayout" Target="../slideLayouts/slideLayout509.xml"/><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s>
</file>

<file path=ppt/slideMasters/_rels/slideMaster115.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slideLayout" Target="../slideLayouts/slideLayout527.xml"/><Relationship Id="rId18" Type="http://schemas.openxmlformats.org/officeDocument/2006/relationships/image" Target="../media/image15.png"/><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17" Type="http://schemas.openxmlformats.org/officeDocument/2006/relationships/theme" Target="../theme/theme115.xml"/><Relationship Id="rId2" Type="http://schemas.openxmlformats.org/officeDocument/2006/relationships/slideLayout" Target="../slideLayouts/slideLayout516.xml"/><Relationship Id="rId16" Type="http://schemas.openxmlformats.org/officeDocument/2006/relationships/slideLayout" Target="../slideLayouts/slideLayout530.xml"/><Relationship Id="rId20" Type="http://schemas.openxmlformats.org/officeDocument/2006/relationships/image" Target="../media/image7.png"/><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5" Type="http://schemas.openxmlformats.org/officeDocument/2006/relationships/slideLayout" Target="../slideLayouts/slideLayout529.xml"/><Relationship Id="rId10" Type="http://schemas.openxmlformats.org/officeDocument/2006/relationships/slideLayout" Target="../slideLayouts/slideLayout524.xml"/><Relationship Id="rId19" Type="http://schemas.openxmlformats.org/officeDocument/2006/relationships/image" Target="../media/image16.png"/><Relationship Id="rId4" Type="http://schemas.openxmlformats.org/officeDocument/2006/relationships/slideLayout" Target="../slideLayouts/slideLayout518.xml"/><Relationship Id="rId9" Type="http://schemas.openxmlformats.org/officeDocument/2006/relationships/slideLayout" Target="../slideLayouts/slideLayout523.xml"/><Relationship Id="rId14" Type="http://schemas.openxmlformats.org/officeDocument/2006/relationships/slideLayout" Target="../slideLayouts/slideLayout528.xml"/></Relationships>
</file>

<file path=ppt/slideMasters/_rels/slideMaster1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33.xml"/><Relationship Id="rId7" Type="http://schemas.openxmlformats.org/officeDocument/2006/relationships/image" Target="../media/image38.png"/><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theme" Target="../theme/theme116.xml"/><Relationship Id="rId5" Type="http://schemas.openxmlformats.org/officeDocument/2006/relationships/slideLayout" Target="../slideLayouts/slideLayout535.xml"/><Relationship Id="rId10" Type="http://schemas.openxmlformats.org/officeDocument/2006/relationships/image" Target="../media/image40.png"/><Relationship Id="rId4" Type="http://schemas.openxmlformats.org/officeDocument/2006/relationships/slideLayout" Target="../slideLayouts/slideLayout534.xml"/><Relationship Id="rId9" Type="http://schemas.openxmlformats.org/officeDocument/2006/relationships/image" Target="../media/image39.png"/></Relationships>
</file>

<file path=ppt/slideMasters/_rels/slideMaster117.xml.rels><?xml version="1.0" encoding="UTF-8" standalone="yes"?>
<Relationships xmlns="http://schemas.openxmlformats.org/package/2006/relationships"><Relationship Id="rId3" Type="http://schemas.openxmlformats.org/officeDocument/2006/relationships/slideLayout" Target="../slideLayouts/slideLayout538.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theme" Target="../theme/theme117.xml"/></Relationships>
</file>

<file path=ppt/slideMasters/_rels/slideMaster118.xml.rels><?xml version="1.0" encoding="UTF-8" standalone="yes"?>
<Relationships xmlns="http://schemas.openxmlformats.org/package/2006/relationships"><Relationship Id="rId8" Type="http://schemas.openxmlformats.org/officeDocument/2006/relationships/slideLayout" Target="../slideLayouts/slideLayout546.xml"/><Relationship Id="rId13" Type="http://schemas.openxmlformats.org/officeDocument/2006/relationships/slideLayout" Target="../slideLayouts/slideLayout551.xml"/><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slideLayout" Target="../slideLayouts/slideLayout550.xml"/><Relationship Id="rId17" Type="http://schemas.openxmlformats.org/officeDocument/2006/relationships/image" Target="../media/image18.png"/><Relationship Id="rId2" Type="http://schemas.openxmlformats.org/officeDocument/2006/relationships/slideLayout" Target="../slideLayouts/slideLayout540.xml"/><Relationship Id="rId16" Type="http://schemas.openxmlformats.org/officeDocument/2006/relationships/image" Target="../media/image17.jpeg"/><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5" Type="http://schemas.openxmlformats.org/officeDocument/2006/relationships/tags" Target="../tags/tag46.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 Id="rId14" Type="http://schemas.openxmlformats.org/officeDocument/2006/relationships/theme" Target="../theme/theme118.xml"/></Relationships>
</file>

<file path=ppt/slideMasters/_rels/slideMaster119.xml.rels><?xml version="1.0" encoding="UTF-8" standalone="yes"?>
<Relationships xmlns="http://schemas.openxmlformats.org/package/2006/relationships"><Relationship Id="rId8" Type="http://schemas.openxmlformats.org/officeDocument/2006/relationships/slideLayout" Target="../slideLayouts/slideLayout559.xml"/><Relationship Id="rId13" Type="http://schemas.openxmlformats.org/officeDocument/2006/relationships/slideLayout" Target="../slideLayouts/slideLayout564.xml"/><Relationship Id="rId18" Type="http://schemas.openxmlformats.org/officeDocument/2006/relationships/image" Target="../media/image15.png"/><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slideLayout" Target="../slideLayouts/slideLayout563.xml"/><Relationship Id="rId17" Type="http://schemas.openxmlformats.org/officeDocument/2006/relationships/theme" Target="../theme/theme119.xml"/><Relationship Id="rId2" Type="http://schemas.openxmlformats.org/officeDocument/2006/relationships/slideLayout" Target="../slideLayouts/slideLayout553.xml"/><Relationship Id="rId16" Type="http://schemas.openxmlformats.org/officeDocument/2006/relationships/slideLayout" Target="../slideLayouts/slideLayout567.xml"/><Relationship Id="rId20" Type="http://schemas.openxmlformats.org/officeDocument/2006/relationships/image" Target="../media/image7.png"/><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5" Type="http://schemas.openxmlformats.org/officeDocument/2006/relationships/slideLayout" Target="../slideLayouts/slideLayout566.xml"/><Relationship Id="rId10" Type="http://schemas.openxmlformats.org/officeDocument/2006/relationships/slideLayout" Target="../slideLayouts/slideLayout561.xml"/><Relationship Id="rId19" Type="http://schemas.openxmlformats.org/officeDocument/2006/relationships/image" Target="../media/image16.png"/><Relationship Id="rId4" Type="http://schemas.openxmlformats.org/officeDocument/2006/relationships/slideLayout" Target="../slideLayouts/slideLayout555.xml"/><Relationship Id="rId9" Type="http://schemas.openxmlformats.org/officeDocument/2006/relationships/slideLayout" Target="../slideLayouts/slideLayout560.xml"/><Relationship Id="rId14" Type="http://schemas.openxmlformats.org/officeDocument/2006/relationships/slideLayout" Target="../slideLayouts/slideLayout565.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2.xml"/><Relationship Id="rId1" Type="http://schemas.openxmlformats.org/officeDocument/2006/relationships/slideLayout" Target="../slideLayouts/slideLayout38.xml"/><Relationship Id="rId5" Type="http://schemas.openxmlformats.org/officeDocument/2006/relationships/image" Target="../media/image5.png"/><Relationship Id="rId4" Type="http://schemas.microsoft.com/office/2007/relationships/hdphoto" Target="../media/hdphoto1.wdp"/></Relationships>
</file>

<file path=ppt/slideMasters/_rels/slideMaster120.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theme" Target="../theme/theme120.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5" Type="http://schemas.openxmlformats.org/officeDocument/2006/relationships/image" Target="../media/image10.png"/><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image" Target="../media/image29.png"/></Relationships>
</file>

<file path=ppt/slideMasters/_rels/slideMaster1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82.xml"/><Relationship Id="rId7" Type="http://schemas.openxmlformats.org/officeDocument/2006/relationships/image" Target="../media/image9.png"/><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theme" Target="../theme/theme121.xml"/><Relationship Id="rId5" Type="http://schemas.openxmlformats.org/officeDocument/2006/relationships/slideLayout" Target="../slideLayouts/slideLayout584.xml"/><Relationship Id="rId4" Type="http://schemas.openxmlformats.org/officeDocument/2006/relationships/slideLayout" Target="../slideLayouts/slideLayout583.xml"/></Relationships>
</file>

<file path=ppt/slideMasters/_rels/slideMaster1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87.xml"/><Relationship Id="rId7" Type="http://schemas.openxmlformats.org/officeDocument/2006/relationships/theme" Target="../theme/theme122.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5" Type="http://schemas.openxmlformats.org/officeDocument/2006/relationships/slideLayout" Target="../slideLayouts/slideLayout589.xml"/><Relationship Id="rId4" Type="http://schemas.openxmlformats.org/officeDocument/2006/relationships/slideLayout" Target="../slideLayouts/slideLayout588.xml"/><Relationship Id="rId9" Type="http://schemas.openxmlformats.org/officeDocument/2006/relationships/image" Target="../media/image10.png"/></Relationships>
</file>

<file path=ppt/slideMasters/_rels/slideMaster1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593.xml"/><Relationship Id="rId7" Type="http://schemas.openxmlformats.org/officeDocument/2006/relationships/image" Target="../media/image44.png"/><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theme" Target="../theme/theme123.xml"/><Relationship Id="rId5" Type="http://schemas.openxmlformats.org/officeDocument/2006/relationships/slideLayout" Target="../slideLayouts/slideLayout595.xml"/><Relationship Id="rId4" Type="http://schemas.openxmlformats.org/officeDocument/2006/relationships/slideLayout" Target="../slideLayouts/slideLayout594.xml"/><Relationship Id="rId9" Type="http://schemas.openxmlformats.org/officeDocument/2006/relationships/image" Target="../media/image46.png"/></Relationships>
</file>

<file path=ppt/slideMasters/_rels/slideMaster124.xml.rels><?xml version="1.0" encoding="UTF-8" standalone="yes"?>
<Relationships xmlns="http://schemas.openxmlformats.org/package/2006/relationships"><Relationship Id="rId3" Type="http://schemas.openxmlformats.org/officeDocument/2006/relationships/slideLayout" Target="../slideLayouts/slideLayout598.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theme" Target="../theme/theme124.xml"/></Relationships>
</file>

<file path=ppt/slideMasters/_rels/slideMaster125.xml.rels><?xml version="1.0" encoding="UTF-8" standalone="yes"?>
<Relationships xmlns="http://schemas.openxmlformats.org/package/2006/relationships"><Relationship Id="rId3" Type="http://schemas.openxmlformats.org/officeDocument/2006/relationships/slideLayout" Target="../slideLayouts/slideLayout601.xml"/><Relationship Id="rId7" Type="http://schemas.openxmlformats.org/officeDocument/2006/relationships/image" Target="../media/image36.png"/><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theme" Target="../theme/theme125.xml"/><Relationship Id="rId5" Type="http://schemas.openxmlformats.org/officeDocument/2006/relationships/slideLayout" Target="../slideLayouts/slideLayout603.xml"/><Relationship Id="rId4" Type="http://schemas.openxmlformats.org/officeDocument/2006/relationships/slideLayout" Target="../slideLayouts/slideLayout602.xml"/></Relationships>
</file>

<file path=ppt/slideMasters/_rels/slideMaster126.xml.rels><?xml version="1.0" encoding="UTF-8" standalone="yes"?>
<Relationships xmlns="http://schemas.openxmlformats.org/package/2006/relationships"><Relationship Id="rId3" Type="http://schemas.openxmlformats.org/officeDocument/2006/relationships/slideLayout" Target="../slideLayouts/slideLayout606.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theme" Target="../theme/theme126.xml"/></Relationships>
</file>

<file path=ppt/slideMasters/_rels/slideMaster127.xml.rels><?xml version="1.0" encoding="UTF-8" standalone="yes"?>
<Relationships xmlns="http://schemas.openxmlformats.org/package/2006/relationships"><Relationship Id="rId8" Type="http://schemas.openxmlformats.org/officeDocument/2006/relationships/slideLayout" Target="../slideLayouts/slideLayout614.xml"/><Relationship Id="rId13" Type="http://schemas.openxmlformats.org/officeDocument/2006/relationships/slideLayout" Target="../slideLayouts/slideLayout619.xml"/><Relationship Id="rId18" Type="http://schemas.openxmlformats.org/officeDocument/2006/relationships/image" Target="../media/image17.jpeg"/><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slideLayout" Target="../slideLayouts/slideLayout618.xml"/><Relationship Id="rId17" Type="http://schemas.openxmlformats.org/officeDocument/2006/relationships/tags" Target="../tags/tag49.xml"/><Relationship Id="rId2" Type="http://schemas.openxmlformats.org/officeDocument/2006/relationships/slideLayout" Target="../slideLayouts/slideLayout608.xml"/><Relationship Id="rId16" Type="http://schemas.openxmlformats.org/officeDocument/2006/relationships/theme" Target="../theme/theme127.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5" Type="http://schemas.openxmlformats.org/officeDocument/2006/relationships/slideLayout" Target="../slideLayouts/slideLayout621.xml"/><Relationship Id="rId10" Type="http://schemas.openxmlformats.org/officeDocument/2006/relationships/slideLayout" Target="../slideLayouts/slideLayout616.xml"/><Relationship Id="rId19" Type="http://schemas.openxmlformats.org/officeDocument/2006/relationships/image" Target="../media/image18.png"/><Relationship Id="rId4" Type="http://schemas.openxmlformats.org/officeDocument/2006/relationships/slideLayout" Target="../slideLayouts/slideLayout610.xml"/><Relationship Id="rId9" Type="http://schemas.openxmlformats.org/officeDocument/2006/relationships/slideLayout" Target="../slideLayouts/slideLayout615.xml"/><Relationship Id="rId14" Type="http://schemas.openxmlformats.org/officeDocument/2006/relationships/slideLayout" Target="../slideLayouts/slideLayout620.xml"/></Relationships>
</file>

<file path=ppt/slideMasters/_rels/slideMaster128.xml.rels><?xml version="1.0" encoding="UTF-8" standalone="yes"?>
<Relationships xmlns="http://schemas.openxmlformats.org/package/2006/relationships"><Relationship Id="rId8" Type="http://schemas.openxmlformats.org/officeDocument/2006/relationships/slideLayout" Target="../slideLayouts/slideLayout629.xml"/><Relationship Id="rId13" Type="http://schemas.openxmlformats.org/officeDocument/2006/relationships/slideLayout" Target="../slideLayouts/slideLayout634.xml"/><Relationship Id="rId18" Type="http://schemas.openxmlformats.org/officeDocument/2006/relationships/image" Target="../media/image48.png"/><Relationship Id="rId3" Type="http://schemas.openxmlformats.org/officeDocument/2006/relationships/slideLayout" Target="../slideLayouts/slideLayout624.xml"/><Relationship Id="rId7" Type="http://schemas.openxmlformats.org/officeDocument/2006/relationships/slideLayout" Target="../slideLayouts/slideLayout628.xml"/><Relationship Id="rId12" Type="http://schemas.openxmlformats.org/officeDocument/2006/relationships/slideLayout" Target="../slideLayouts/slideLayout633.xml"/><Relationship Id="rId17" Type="http://schemas.openxmlformats.org/officeDocument/2006/relationships/image" Target="../media/image47.png"/><Relationship Id="rId2" Type="http://schemas.openxmlformats.org/officeDocument/2006/relationships/slideLayout" Target="../slideLayouts/slideLayout623.xml"/><Relationship Id="rId16" Type="http://schemas.openxmlformats.org/officeDocument/2006/relationships/theme" Target="../theme/theme128.xml"/><Relationship Id="rId1" Type="http://schemas.openxmlformats.org/officeDocument/2006/relationships/slideLayout" Target="../slideLayouts/slideLayout622.xml"/><Relationship Id="rId6" Type="http://schemas.openxmlformats.org/officeDocument/2006/relationships/slideLayout" Target="../slideLayouts/slideLayout627.xml"/><Relationship Id="rId11" Type="http://schemas.openxmlformats.org/officeDocument/2006/relationships/slideLayout" Target="../slideLayouts/slideLayout632.xml"/><Relationship Id="rId5" Type="http://schemas.openxmlformats.org/officeDocument/2006/relationships/slideLayout" Target="../slideLayouts/slideLayout626.xml"/><Relationship Id="rId15" Type="http://schemas.openxmlformats.org/officeDocument/2006/relationships/slideLayout" Target="../slideLayouts/slideLayout636.xml"/><Relationship Id="rId10" Type="http://schemas.openxmlformats.org/officeDocument/2006/relationships/slideLayout" Target="../slideLayouts/slideLayout631.xml"/><Relationship Id="rId4" Type="http://schemas.openxmlformats.org/officeDocument/2006/relationships/slideLayout" Target="../slideLayouts/slideLayout625.xml"/><Relationship Id="rId9" Type="http://schemas.openxmlformats.org/officeDocument/2006/relationships/slideLayout" Target="../slideLayouts/slideLayout630.xml"/><Relationship Id="rId14" Type="http://schemas.openxmlformats.org/officeDocument/2006/relationships/slideLayout" Target="../slideLayouts/slideLayout635.xml"/></Relationships>
</file>

<file path=ppt/slideMasters/_rels/slideMaster129.xml.rels><?xml version="1.0" encoding="UTF-8" standalone="yes"?>
<Relationships xmlns="http://schemas.openxmlformats.org/package/2006/relationships"><Relationship Id="rId8" Type="http://schemas.openxmlformats.org/officeDocument/2006/relationships/slideLayout" Target="../slideLayouts/slideLayout644.xml"/><Relationship Id="rId13" Type="http://schemas.openxmlformats.org/officeDocument/2006/relationships/slideLayout" Target="../slideLayouts/slideLayout649.xml"/><Relationship Id="rId18" Type="http://schemas.openxmlformats.org/officeDocument/2006/relationships/image" Target="../media/image48.png"/><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slideLayout" Target="../slideLayouts/slideLayout648.xml"/><Relationship Id="rId17" Type="http://schemas.openxmlformats.org/officeDocument/2006/relationships/image" Target="../media/image47.png"/><Relationship Id="rId2" Type="http://schemas.openxmlformats.org/officeDocument/2006/relationships/slideLayout" Target="../slideLayouts/slideLayout638.xml"/><Relationship Id="rId16" Type="http://schemas.openxmlformats.org/officeDocument/2006/relationships/theme" Target="../theme/theme129.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5" Type="http://schemas.openxmlformats.org/officeDocument/2006/relationships/slideLayout" Target="../slideLayouts/slideLayout65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 Id="rId14" Type="http://schemas.openxmlformats.org/officeDocument/2006/relationships/slideLayout" Target="../slideLayouts/slideLayout650.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theme" Target="../theme/theme13.xml"/></Relationships>
</file>

<file path=ppt/slideMasters/_rels/slideMaster130.xml.rels><?xml version="1.0" encoding="UTF-8" standalone="yes"?>
<Relationships xmlns="http://schemas.openxmlformats.org/package/2006/relationships"><Relationship Id="rId8" Type="http://schemas.openxmlformats.org/officeDocument/2006/relationships/slideLayout" Target="../slideLayouts/slideLayout659.xml"/><Relationship Id="rId13" Type="http://schemas.openxmlformats.org/officeDocument/2006/relationships/slideLayout" Target="../slideLayouts/slideLayout664.xml"/><Relationship Id="rId18" Type="http://schemas.openxmlformats.org/officeDocument/2006/relationships/image" Target="../media/image18.png"/><Relationship Id="rId3" Type="http://schemas.openxmlformats.org/officeDocument/2006/relationships/slideLayout" Target="../slideLayouts/slideLayout654.xml"/><Relationship Id="rId7" Type="http://schemas.openxmlformats.org/officeDocument/2006/relationships/slideLayout" Target="../slideLayouts/slideLayout658.xml"/><Relationship Id="rId12" Type="http://schemas.openxmlformats.org/officeDocument/2006/relationships/slideLayout" Target="../slideLayouts/slideLayout663.xml"/><Relationship Id="rId17" Type="http://schemas.openxmlformats.org/officeDocument/2006/relationships/image" Target="../media/image17.jpeg"/><Relationship Id="rId2" Type="http://schemas.openxmlformats.org/officeDocument/2006/relationships/slideLayout" Target="../slideLayouts/slideLayout653.xml"/><Relationship Id="rId16" Type="http://schemas.openxmlformats.org/officeDocument/2006/relationships/tags" Target="../tags/tag52.xml"/><Relationship Id="rId1" Type="http://schemas.openxmlformats.org/officeDocument/2006/relationships/slideLayout" Target="../slideLayouts/slideLayout652.xml"/><Relationship Id="rId6" Type="http://schemas.openxmlformats.org/officeDocument/2006/relationships/slideLayout" Target="../slideLayouts/slideLayout657.xml"/><Relationship Id="rId11" Type="http://schemas.openxmlformats.org/officeDocument/2006/relationships/slideLayout" Target="../slideLayouts/slideLayout662.xml"/><Relationship Id="rId5" Type="http://schemas.openxmlformats.org/officeDocument/2006/relationships/slideLayout" Target="../slideLayouts/slideLayout656.xml"/><Relationship Id="rId15" Type="http://schemas.openxmlformats.org/officeDocument/2006/relationships/theme" Target="../theme/theme130.xml"/><Relationship Id="rId10" Type="http://schemas.openxmlformats.org/officeDocument/2006/relationships/slideLayout" Target="../slideLayouts/slideLayout661.xml"/><Relationship Id="rId4" Type="http://schemas.openxmlformats.org/officeDocument/2006/relationships/slideLayout" Target="../slideLayouts/slideLayout655.xml"/><Relationship Id="rId9" Type="http://schemas.openxmlformats.org/officeDocument/2006/relationships/slideLayout" Target="../slideLayouts/slideLayout660.xml"/><Relationship Id="rId14" Type="http://schemas.openxmlformats.org/officeDocument/2006/relationships/slideLayout" Target="../slideLayouts/slideLayout665.xml"/></Relationships>
</file>

<file path=ppt/slideMasters/_rels/slideMaster1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668.xml"/><Relationship Id="rId7" Type="http://schemas.openxmlformats.org/officeDocument/2006/relationships/image" Target="../media/image17.jpeg"/><Relationship Id="rId2" Type="http://schemas.openxmlformats.org/officeDocument/2006/relationships/slideLayout" Target="../slideLayouts/slideLayout667.xml"/><Relationship Id="rId1" Type="http://schemas.openxmlformats.org/officeDocument/2006/relationships/slideLayout" Target="../slideLayouts/slideLayout666.xml"/><Relationship Id="rId6" Type="http://schemas.openxmlformats.org/officeDocument/2006/relationships/theme" Target="../theme/theme131.xml"/><Relationship Id="rId5" Type="http://schemas.openxmlformats.org/officeDocument/2006/relationships/slideLayout" Target="../slideLayouts/slideLayout670.xml"/><Relationship Id="rId4" Type="http://schemas.openxmlformats.org/officeDocument/2006/relationships/slideLayout" Target="../slideLayouts/slideLayout669.xml"/></Relationships>
</file>

<file path=ppt/slideMasters/_rels/slideMaster1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theme" Target="../theme/theme132.xml"/><Relationship Id="rId1" Type="http://schemas.openxmlformats.org/officeDocument/2006/relationships/slideLayout" Target="../slideLayouts/slideLayout671.xml"/><Relationship Id="rId4" Type="http://schemas.openxmlformats.org/officeDocument/2006/relationships/image" Target="../media/image52.png"/></Relationships>
</file>

<file path=ppt/slideMasters/_rels/slideMaster1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theme" Target="../theme/theme133.xml"/><Relationship Id="rId1" Type="http://schemas.openxmlformats.org/officeDocument/2006/relationships/slideLayout" Target="../slideLayouts/slideLayout672.xml"/><Relationship Id="rId4" Type="http://schemas.openxmlformats.org/officeDocument/2006/relationships/image" Target="../media/image52.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4.xml"/><Relationship Id="rId1" Type="http://schemas.openxmlformats.org/officeDocument/2006/relationships/slideLayout" Target="../slideLayouts/slideLayout42.xml"/><Relationship Id="rId5" Type="http://schemas.openxmlformats.org/officeDocument/2006/relationships/image" Target="../media/image5.png"/><Relationship Id="rId4" Type="http://schemas.microsoft.com/office/2007/relationships/hdphoto" Target="../media/hdphoto1.wdp"/></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12.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1.png"/><Relationship Id="rId5" Type="http://schemas.openxmlformats.org/officeDocument/2006/relationships/theme" Target="../theme/theme15.xml"/><Relationship Id="rId4" Type="http://schemas.openxmlformats.org/officeDocument/2006/relationships/slideLayout" Target="../slideLayouts/slideLayout46.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microsoft.com/office/2007/relationships/hdphoto" Target="../media/hdphoto1.wdp"/><Relationship Id="rId4" Type="http://schemas.openxmlformats.org/officeDocument/2006/relationships/image" Target="../media/image4.png"/></Relationships>
</file>

<file path=ppt/slideMasters/_rels/slideMaster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51.xml"/><Relationship Id="rId7" Type="http://schemas.openxmlformats.org/officeDocument/2006/relationships/image" Target="../media/image4.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17.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8.xml"/><Relationship Id="rId1" Type="http://schemas.openxmlformats.org/officeDocument/2006/relationships/slideLayout" Target="../slideLayouts/slideLayout54.xml"/><Relationship Id="rId5" Type="http://schemas.openxmlformats.org/officeDocument/2006/relationships/image" Target="../media/image5.png"/><Relationship Id="rId4" Type="http://schemas.microsoft.com/office/2007/relationships/hdphoto" Target="../media/hdphoto1.wdp"/></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9.xml"/><Relationship Id="rId1" Type="http://schemas.openxmlformats.org/officeDocument/2006/relationships/slideLayout" Target="../slideLayouts/slideLayout55.xml"/><Relationship Id="rId5" Type="http://schemas.openxmlformats.org/officeDocument/2006/relationships/image" Target="../media/image7.png"/><Relationship Id="rId4" Type="http://schemas.openxmlformats.org/officeDocument/2006/relationships/image" Target="../media/image14.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20.xml"/><Relationship Id="rId1" Type="http://schemas.openxmlformats.org/officeDocument/2006/relationships/slideLayout" Target="../slideLayouts/slideLayout56.xml"/><Relationship Id="rId5" Type="http://schemas.openxmlformats.org/officeDocument/2006/relationships/image" Target="../media/image7.png"/><Relationship Id="rId4" Type="http://schemas.openxmlformats.org/officeDocument/2006/relationships/image" Target="../media/image16.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18.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17.jpeg"/><Relationship Id="rId2" Type="http://schemas.openxmlformats.org/officeDocument/2006/relationships/slideLayout" Target="../slideLayouts/slideLayout58.xml"/><Relationship Id="rId16" Type="http://schemas.openxmlformats.org/officeDocument/2006/relationships/tags" Target="../tags/tag1.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2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image" Target="../media/image7.png"/><Relationship Id="rId2" Type="http://schemas.openxmlformats.org/officeDocument/2006/relationships/slideLayout" Target="../slideLayouts/slideLayout72.xml"/><Relationship Id="rId16" Type="http://schemas.openxmlformats.org/officeDocument/2006/relationships/image" Target="../media/image16.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15.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3.xml"/><Relationship Id="rId1" Type="http://schemas.openxmlformats.org/officeDocument/2006/relationships/slideLayout" Target="../slideLayouts/slideLayout84.xml"/><Relationship Id="rId4" Type="http://schemas.openxmlformats.org/officeDocument/2006/relationships/image" Target="../media/image10.png"/></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4.xml"/><Relationship Id="rId1" Type="http://schemas.openxmlformats.org/officeDocument/2006/relationships/slideLayout" Target="../slideLayouts/slideLayout85.xml"/><Relationship Id="rId4" Type="http://schemas.openxmlformats.org/officeDocument/2006/relationships/image" Target="../media/image10.png"/></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25.xml"/><Relationship Id="rId1" Type="http://schemas.openxmlformats.org/officeDocument/2006/relationships/slideLayout" Target="../slideLayouts/slideLayout86.xml"/><Relationship Id="rId4" Type="http://schemas.openxmlformats.org/officeDocument/2006/relationships/image" Target="../media/image10.png"/></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6.xml"/><Relationship Id="rId1" Type="http://schemas.openxmlformats.org/officeDocument/2006/relationships/slideLayout" Target="../slideLayouts/slideLayout87.xml"/><Relationship Id="rId5" Type="http://schemas.openxmlformats.org/officeDocument/2006/relationships/image" Target="../media/image5.png"/><Relationship Id="rId4" Type="http://schemas.microsoft.com/office/2007/relationships/hdphoto" Target="../media/hdphoto1.wdp"/></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Masters/_rels/slideMaster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92.xml"/><Relationship Id="rId7" Type="http://schemas.openxmlformats.org/officeDocument/2006/relationships/image" Target="../media/image11.png"/><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theme" Target="../theme/theme28.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97.xml"/><Relationship Id="rId7" Type="http://schemas.openxmlformats.org/officeDocument/2006/relationships/image" Target="../media/image12.pn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image" Target="../media/image11.png"/><Relationship Id="rId5" Type="http://schemas.openxmlformats.org/officeDocument/2006/relationships/theme" Target="../theme/theme29.xml"/><Relationship Id="rId4" Type="http://schemas.openxmlformats.org/officeDocument/2006/relationships/slideLayout" Target="../slideLayouts/slideLayout9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image" Target="../media/image10.png"/><Relationship Id="rId5" Type="http://schemas.openxmlformats.org/officeDocument/2006/relationships/slideLayout" Target="../slideLayouts/slideLayout105.xml"/><Relationship Id="rId10" Type="http://schemas.openxmlformats.org/officeDocument/2006/relationships/image" Target="../media/image9.png"/><Relationship Id="rId4" Type="http://schemas.openxmlformats.org/officeDocument/2006/relationships/slideLayout" Target="../slideLayouts/slideLayout104.xml"/><Relationship Id="rId9"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11.xml"/><Relationship Id="rId7" Type="http://schemas.openxmlformats.org/officeDocument/2006/relationships/image" Target="../media/image17.jpeg"/><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theme" Target="../theme/theme32.xml"/><Relationship Id="rId5" Type="http://schemas.openxmlformats.org/officeDocument/2006/relationships/slideLayout" Target="../slideLayouts/slideLayout113.xml"/><Relationship Id="rId4" Type="http://schemas.openxmlformats.org/officeDocument/2006/relationships/slideLayout" Target="../slideLayouts/slideLayout11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6" Type="http://schemas.openxmlformats.org/officeDocument/2006/relationships/image" Target="../media/image18.pn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17.jpe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9.xml"/><Relationship Id="rId7" Type="http://schemas.openxmlformats.org/officeDocument/2006/relationships/image" Target="../media/image17.jpeg"/><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theme" Target="../theme/theme34.xml"/><Relationship Id="rId5" Type="http://schemas.openxmlformats.org/officeDocument/2006/relationships/slideLayout" Target="../slideLayouts/slideLayout131.xml"/><Relationship Id="rId4" Type="http://schemas.openxmlformats.org/officeDocument/2006/relationships/slideLayout" Target="../slideLayouts/slideLayout130.xml"/></Relationships>
</file>

<file path=ppt/slideMasters/_rels/slideMaster35.xml.rels><?xml version="1.0" encoding="UTF-8" standalone="yes"?>
<Relationships xmlns="http://schemas.openxmlformats.org/package/2006/relationships"><Relationship Id="rId3" Type="http://schemas.openxmlformats.org/officeDocument/2006/relationships/slideLayout" Target="../slideLayouts/slideLayout134.xml"/><Relationship Id="rId7" Type="http://schemas.openxmlformats.org/officeDocument/2006/relationships/image" Target="../media/image18.png"/><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image" Target="../media/image17.jpeg"/><Relationship Id="rId5" Type="http://schemas.openxmlformats.org/officeDocument/2006/relationships/theme" Target="../theme/theme35.xml"/><Relationship Id="rId4" Type="http://schemas.openxmlformats.org/officeDocument/2006/relationships/slideLayout" Target="../slideLayouts/slideLayout1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6" Type="http://schemas.openxmlformats.org/officeDocument/2006/relationships/image" Target="../media/image26.png"/><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image" Target="../media/image25.png"/><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6" Type="http://schemas.openxmlformats.org/officeDocument/2006/relationships/image" Target="../media/image18.png"/><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image" Target="../media/image17.jpeg"/><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38.xml"/><Relationship Id="rId1" Type="http://schemas.openxmlformats.org/officeDocument/2006/relationships/slideLayout" Target="../slideLayouts/slideLayout162.xml"/><Relationship Id="rId5" Type="http://schemas.openxmlformats.org/officeDocument/2006/relationships/image" Target="../media/image7.png"/><Relationship Id="rId4" Type="http://schemas.openxmlformats.org/officeDocument/2006/relationships/image" Target="../media/image16.png"/></Relationships>
</file>

<file path=ppt/slideMasters/_rels/slideMaster39.xml.rels><?xml version="1.0" encoding="UTF-8" standalone="yes"?>
<Relationships xmlns="http://schemas.openxmlformats.org/package/2006/relationships"><Relationship Id="rId3" Type="http://schemas.openxmlformats.org/officeDocument/2006/relationships/slideLayout" Target="../slideLayouts/slideLayout165.xml"/><Relationship Id="rId7" Type="http://schemas.openxmlformats.org/officeDocument/2006/relationships/image" Target="../media/image30.png"/><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image" Target="../media/image29.png"/><Relationship Id="rId5" Type="http://schemas.openxmlformats.org/officeDocument/2006/relationships/theme" Target="../theme/theme39.xml"/><Relationship Id="rId4" Type="http://schemas.openxmlformats.org/officeDocument/2006/relationships/slideLayout" Target="../slideLayouts/slideLayout16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0.xml"/><Relationship Id="rId1" Type="http://schemas.openxmlformats.org/officeDocument/2006/relationships/slideLayout" Target="../slideLayouts/slideLayout167.xml"/><Relationship Id="rId5" Type="http://schemas.openxmlformats.org/officeDocument/2006/relationships/image" Target="../media/image5.png"/><Relationship Id="rId4" Type="http://schemas.microsoft.com/office/2007/relationships/hdphoto" Target="../media/hdphoto1.wdp"/></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168.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16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image" Target="../media/image7.png"/><Relationship Id="rId2" Type="http://schemas.openxmlformats.org/officeDocument/2006/relationships/slideLayout" Target="../slideLayouts/slideLayout171.xml"/><Relationship Id="rId16" Type="http://schemas.openxmlformats.org/officeDocument/2006/relationships/image" Target="../media/image16.png"/><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image" Target="../media/image15.png"/><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1"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183.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184.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185.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186.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18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50.xml.rels><?xml version="1.0" encoding="UTF-8" standalone="yes"?>
<Relationships xmlns="http://schemas.openxmlformats.org/package/2006/relationships"><Relationship Id="rId3" Type="http://schemas.openxmlformats.org/officeDocument/2006/relationships/slideLayout" Target="../slideLayouts/slideLayout190.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191.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192.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19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image" Target="../media/image17.jpe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tags" Target="../tags/tag4.xml"/><Relationship Id="rId2" Type="http://schemas.openxmlformats.org/officeDocument/2006/relationships/slideLayout" Target="../slideLayouts/slideLayout195.xml"/><Relationship Id="rId16" Type="http://schemas.openxmlformats.org/officeDocument/2006/relationships/theme" Target="../theme/theme54.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19" Type="http://schemas.openxmlformats.org/officeDocument/2006/relationships/image" Target="../media/image18.png"/><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55.xml.rels><?xml version="1.0" encoding="UTF-8" standalone="yes"?>
<Relationships xmlns="http://schemas.openxmlformats.org/package/2006/relationships"><Relationship Id="rId3" Type="http://schemas.openxmlformats.org/officeDocument/2006/relationships/theme" Target="../theme/theme55.xml"/><Relationship Id="rId2" Type="http://schemas.openxmlformats.org/officeDocument/2006/relationships/slideLayout" Target="../slideLayouts/slideLayout210.xml"/><Relationship Id="rId1" Type="http://schemas.openxmlformats.org/officeDocument/2006/relationships/slideLayout" Target="../slideLayouts/slideLayout209.xml"/></Relationships>
</file>

<file path=ppt/slideMasters/_rels/slideMaster56.xml.rels><?xml version="1.0" encoding="UTF-8" standalone="yes"?>
<Relationships xmlns="http://schemas.openxmlformats.org/package/2006/relationships"><Relationship Id="rId1"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57.xml"/><Relationship Id="rId1" Type="http://schemas.openxmlformats.org/officeDocument/2006/relationships/slideLayout" Target="../slideLayouts/slideLayout211.xml"/><Relationship Id="rId4" Type="http://schemas.openxmlformats.org/officeDocument/2006/relationships/image" Target="../media/image12.png"/></Relationships>
</file>

<file path=ppt/slideMasters/_rels/slideMaster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8.xml"/><Relationship Id="rId1" Type="http://schemas.openxmlformats.org/officeDocument/2006/relationships/slideLayout" Target="../slideLayouts/slideLayout212.xml"/><Relationship Id="rId4" Type="http://schemas.openxmlformats.org/officeDocument/2006/relationships/image" Target="../media/image5.png"/></Relationships>
</file>

<file path=ppt/slideMasters/_rels/slideMaster59.xml.rels><?xml version="1.0" encoding="UTF-8" standalone="yes"?>
<Relationships xmlns="http://schemas.openxmlformats.org/package/2006/relationships"><Relationship Id="rId3" Type="http://schemas.openxmlformats.org/officeDocument/2006/relationships/theme" Target="../theme/theme59.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7.png"/></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image" Target="../media/image10.png"/><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image" Target="../media/image9.png"/><Relationship Id="rId5" Type="http://schemas.openxmlformats.org/officeDocument/2006/relationships/slideLayout" Target="../slideLayouts/slideLayout219.xml"/><Relationship Id="rId10" Type="http://schemas.openxmlformats.org/officeDocument/2006/relationships/theme" Target="../theme/theme62.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224.xml"/></Relationships>
</file>

<file path=ppt/slideMasters/_rels/slideMaster64.xml.rels><?xml version="1.0" encoding="UTF-8" standalone="yes"?>
<Relationships xmlns="http://schemas.openxmlformats.org/package/2006/relationships"><Relationship Id="rId1"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3" Type="http://schemas.openxmlformats.org/officeDocument/2006/relationships/slideLayout" Target="../slideLayouts/slideLayout227.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theme" Target="../theme/theme65.xml"/></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230.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theme" Target="../theme/theme66.xml"/></Relationships>
</file>

<file path=ppt/slideMasters/_rels/slideMaster67.xml.rels><?xml version="1.0" encoding="UTF-8" standalone="yes"?>
<Relationships xmlns="http://schemas.openxmlformats.org/package/2006/relationships"><Relationship Id="rId3" Type="http://schemas.openxmlformats.org/officeDocument/2006/relationships/theme" Target="../theme/theme67.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Masters/_rels/slideMaster68.xml.rels><?xml version="1.0" encoding="UTF-8" standalone="yes"?>
<Relationships xmlns="http://schemas.openxmlformats.org/package/2006/relationships"><Relationship Id="rId1"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microsoft.com/office/2007/relationships/hdphoto" Target="../media/hdphoto1.wdp"/><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image" Target="../media/image4.png"/><Relationship Id="rId5" Type="http://schemas.openxmlformats.org/officeDocument/2006/relationships/slideLayout" Target="../slideLayouts/slideLayout237.xml"/><Relationship Id="rId10" Type="http://schemas.openxmlformats.org/officeDocument/2006/relationships/theme" Target="../theme/theme69.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7.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5.png"/></Relationships>
</file>

<file path=ppt/slideMasters/_rels/slideMaster70.xml.rels><?xml version="1.0" encoding="UTF-8" standalone="yes"?>
<Relationships xmlns="http://schemas.openxmlformats.org/package/2006/relationships"><Relationship Id="rId1" Type="http://schemas.openxmlformats.org/officeDocument/2006/relationships/theme" Target="../theme/theme70.xml"/></Relationships>
</file>

<file path=ppt/slideMasters/_rels/slideMaster71.xml.rels><?xml version="1.0" encoding="UTF-8" standalone="yes"?>
<Relationships xmlns="http://schemas.openxmlformats.org/package/2006/relationships"><Relationship Id="rId1" Type="http://schemas.openxmlformats.org/officeDocument/2006/relationships/theme" Target="../theme/theme71.xml"/></Relationships>
</file>

<file path=ppt/slideMasters/_rels/slideMaster72.xml.rels><?xml version="1.0" encoding="UTF-8" standalone="yes"?>
<Relationships xmlns="http://schemas.openxmlformats.org/package/2006/relationships"><Relationship Id="rId1" Type="http://schemas.openxmlformats.org/officeDocument/2006/relationships/theme" Target="../theme/theme72.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18" Type="http://schemas.openxmlformats.org/officeDocument/2006/relationships/image" Target="../media/image18.png"/><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image" Target="../media/image17.jpeg"/><Relationship Id="rId2" Type="http://schemas.openxmlformats.org/officeDocument/2006/relationships/slideLayout" Target="../slideLayouts/slideLayout243.xml"/><Relationship Id="rId16" Type="http://schemas.openxmlformats.org/officeDocument/2006/relationships/tags" Target="../tags/tag7.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5" Type="http://schemas.openxmlformats.org/officeDocument/2006/relationships/theme" Target="../theme/theme73.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18" Type="http://schemas.openxmlformats.org/officeDocument/2006/relationships/image" Target="../media/image18.png"/><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image" Target="../media/image17.jpeg"/><Relationship Id="rId2" Type="http://schemas.openxmlformats.org/officeDocument/2006/relationships/slideLayout" Target="../slideLayouts/slideLayout257.xml"/><Relationship Id="rId16" Type="http://schemas.openxmlformats.org/officeDocument/2006/relationships/tags" Target="../tags/tag10.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theme" Target="../theme/theme74.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s>
</file>

<file path=ppt/slideMasters/_rels/slideMaster75.xml.rels><?xml version="1.0" encoding="UTF-8" standalone="yes"?>
<Relationships xmlns="http://schemas.openxmlformats.org/package/2006/relationships"><Relationship Id="rId1" Type="http://schemas.openxmlformats.org/officeDocument/2006/relationships/theme" Target="../theme/theme75.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18" Type="http://schemas.openxmlformats.org/officeDocument/2006/relationships/image" Target="../media/image17.jpe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tags" Target="../tags/tag13.xml"/><Relationship Id="rId2" Type="http://schemas.openxmlformats.org/officeDocument/2006/relationships/slideLayout" Target="../slideLayouts/slideLayout271.xml"/><Relationship Id="rId16" Type="http://schemas.openxmlformats.org/officeDocument/2006/relationships/theme" Target="../theme/theme76.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10" Type="http://schemas.openxmlformats.org/officeDocument/2006/relationships/slideLayout" Target="../slideLayouts/slideLayout279.xml"/><Relationship Id="rId19" Type="http://schemas.openxmlformats.org/officeDocument/2006/relationships/image" Target="../media/image18.png"/><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s>
</file>

<file path=ppt/slideMasters/_rels/slideMaster77.xml.rels><?xml version="1.0" encoding="UTF-8" standalone="yes"?>
<Relationships xmlns="http://schemas.openxmlformats.org/package/2006/relationships"><Relationship Id="rId3" Type="http://schemas.openxmlformats.org/officeDocument/2006/relationships/slideLayout" Target="../slideLayouts/slideLayout287.xml"/><Relationship Id="rId7" Type="http://schemas.openxmlformats.org/officeDocument/2006/relationships/image" Target="../media/image7.png"/><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theme" Target="../theme/theme77.xml"/></Relationships>
</file>

<file path=ppt/slideMasters/_rels/slideMaster78.xml.rels><?xml version="1.0" encoding="UTF-8" standalone="yes"?>
<Relationships xmlns="http://schemas.openxmlformats.org/package/2006/relationships"><Relationship Id="rId1" Type="http://schemas.openxmlformats.org/officeDocument/2006/relationships/theme" Target="../theme/theme78.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image" Target="../media/image18.png"/><Relationship Id="rId2" Type="http://schemas.openxmlformats.org/officeDocument/2006/relationships/slideLayout" Target="../slideLayouts/slideLayout289.xml"/><Relationship Id="rId16" Type="http://schemas.openxmlformats.org/officeDocument/2006/relationships/image" Target="../media/image17.jpeg"/><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tags" Target="../tags/tag16.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theme" Target="../theme/theme79.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Masters/_rels/slideMaster80.xml.rels><?xml version="1.0" encoding="UTF-8" standalone="yes"?>
<Relationships xmlns="http://schemas.openxmlformats.org/package/2006/relationships"><Relationship Id="rId1" Type="http://schemas.openxmlformats.org/officeDocument/2006/relationships/theme" Target="../theme/theme80.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18" Type="http://schemas.openxmlformats.org/officeDocument/2006/relationships/image" Target="../media/image18.pn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17" Type="http://schemas.openxmlformats.org/officeDocument/2006/relationships/image" Target="../media/image17.jpeg"/><Relationship Id="rId2" Type="http://schemas.openxmlformats.org/officeDocument/2006/relationships/slideLayout" Target="../slideLayouts/slideLayout302.xml"/><Relationship Id="rId16" Type="http://schemas.openxmlformats.org/officeDocument/2006/relationships/tags" Target="../tags/tag19.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theme" Target="../theme/theme81.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18" Type="http://schemas.openxmlformats.org/officeDocument/2006/relationships/image" Target="../media/image18.png"/><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17" Type="http://schemas.openxmlformats.org/officeDocument/2006/relationships/image" Target="../media/image17.jpeg"/><Relationship Id="rId2" Type="http://schemas.openxmlformats.org/officeDocument/2006/relationships/slideLayout" Target="../slideLayouts/slideLayout316.xml"/><Relationship Id="rId16" Type="http://schemas.openxmlformats.org/officeDocument/2006/relationships/tags" Target="../tags/tag22.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5" Type="http://schemas.openxmlformats.org/officeDocument/2006/relationships/theme" Target="../theme/theme82.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slideLayout" Target="../slideLayouts/slideLayout328.xml"/></Relationships>
</file>

<file path=ppt/slideMasters/_rels/slideMaster83.xml.rels><?xml version="1.0" encoding="UTF-8" standalone="yes"?>
<Relationships xmlns="http://schemas.openxmlformats.org/package/2006/relationships"><Relationship Id="rId3" Type="http://schemas.openxmlformats.org/officeDocument/2006/relationships/slideLayout" Target="../slideLayouts/slideLayout331.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theme" Target="../theme/theme83.xml"/></Relationships>
</file>

<file path=ppt/slideMasters/_rels/slideMaster84.xml.rels><?xml version="1.0" encoding="UTF-8" standalone="yes"?>
<Relationships xmlns="http://schemas.openxmlformats.org/package/2006/relationships"><Relationship Id="rId1" Type="http://schemas.openxmlformats.org/officeDocument/2006/relationships/theme" Target="../theme/theme84.xml"/></Relationships>
</file>

<file path=ppt/slideMasters/_rels/slideMaster85.xml.rels><?xml version="1.0" encoding="UTF-8" standalone="yes"?>
<Relationships xmlns="http://schemas.openxmlformats.org/package/2006/relationships"><Relationship Id="rId1" Type="http://schemas.openxmlformats.org/officeDocument/2006/relationships/theme" Target="../theme/theme85.xml"/></Relationships>
</file>

<file path=ppt/slideMasters/_rels/slideMaster86.xml.rels><?xml version="1.0" encoding="UTF-8" standalone="yes"?>
<Relationships xmlns="http://schemas.openxmlformats.org/package/2006/relationships"><Relationship Id="rId1" Type="http://schemas.openxmlformats.org/officeDocument/2006/relationships/theme" Target="../theme/theme86.xml"/></Relationships>
</file>

<file path=ppt/slideMasters/_rels/slideMaster87.xml.rels><?xml version="1.0" encoding="UTF-8" standalone="yes"?>
<Relationships xmlns="http://schemas.openxmlformats.org/package/2006/relationships"><Relationship Id="rId3" Type="http://schemas.openxmlformats.org/officeDocument/2006/relationships/theme" Target="../theme/theme87.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5" Type="http://schemas.openxmlformats.org/officeDocument/2006/relationships/image" Target="../media/image12.png"/><Relationship Id="rId4" Type="http://schemas.openxmlformats.org/officeDocument/2006/relationships/image" Target="../media/image11.png"/></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slideLayout" Target="../slideLayouts/slideLayout346.xml"/><Relationship Id="rId18" Type="http://schemas.openxmlformats.org/officeDocument/2006/relationships/tags" Target="../tags/tag25.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17" Type="http://schemas.openxmlformats.org/officeDocument/2006/relationships/theme" Target="../theme/theme88.xml"/><Relationship Id="rId2" Type="http://schemas.openxmlformats.org/officeDocument/2006/relationships/slideLayout" Target="../slideLayouts/slideLayout335.xml"/><Relationship Id="rId16" Type="http://schemas.openxmlformats.org/officeDocument/2006/relationships/slideLayout" Target="../slideLayouts/slideLayout349.xml"/><Relationship Id="rId20" Type="http://schemas.openxmlformats.org/officeDocument/2006/relationships/image" Target="../media/image18.png"/><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5" Type="http://schemas.openxmlformats.org/officeDocument/2006/relationships/slideLayout" Target="../slideLayouts/slideLayout348.xml"/><Relationship Id="rId10" Type="http://schemas.openxmlformats.org/officeDocument/2006/relationships/slideLayout" Target="../slideLayouts/slideLayout343.xml"/><Relationship Id="rId19" Type="http://schemas.openxmlformats.org/officeDocument/2006/relationships/image" Target="../media/image17.jpeg"/><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slideLayout" Target="../slideLayouts/slideLayout347.xml"/></Relationships>
</file>

<file path=ppt/slideMasters/_rels/slideMaster89.xml.rels><?xml version="1.0" encoding="UTF-8" standalone="yes"?>
<Relationships xmlns="http://schemas.openxmlformats.org/package/2006/relationships"><Relationship Id="rId1" Type="http://schemas.openxmlformats.org/officeDocument/2006/relationships/theme" Target="../theme/theme8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5.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theme" Target="../theme/theme9.xml"/></Relationships>
</file>

<file path=ppt/slideMasters/_rels/slideMaster90.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slideLayout" Target="../slideLayouts/slideLayout362.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slideLayout" Target="../slideLayouts/slideLayout361.xml"/><Relationship Id="rId17" Type="http://schemas.openxmlformats.org/officeDocument/2006/relationships/image" Target="../media/image7.png"/><Relationship Id="rId2" Type="http://schemas.openxmlformats.org/officeDocument/2006/relationships/slideLayout" Target="../slideLayouts/slideLayout351.xml"/><Relationship Id="rId16" Type="http://schemas.openxmlformats.org/officeDocument/2006/relationships/image" Target="../media/image16.png"/><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5" Type="http://schemas.openxmlformats.org/officeDocument/2006/relationships/image" Target="../media/image15.png"/><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 Id="rId14" Type="http://schemas.openxmlformats.org/officeDocument/2006/relationships/theme" Target="../theme/theme90.xml"/></Relationships>
</file>

<file path=ppt/slideMasters/_rels/slideMaster91.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18" Type="http://schemas.openxmlformats.org/officeDocument/2006/relationships/image" Target="../media/image18.png"/><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image" Target="../media/image17.jpeg"/><Relationship Id="rId2" Type="http://schemas.openxmlformats.org/officeDocument/2006/relationships/slideLayout" Target="../slideLayouts/slideLayout364.xml"/><Relationship Id="rId16" Type="http://schemas.openxmlformats.org/officeDocument/2006/relationships/tags" Target="../tags/tag28.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theme" Target="../theme/theme91.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s>
</file>

<file path=ppt/slideMasters/_rels/slideMaster92.xml.rels><?xml version="1.0" encoding="UTF-8" standalone="yes"?>
<Relationships xmlns="http://schemas.openxmlformats.org/package/2006/relationships"><Relationship Id="rId3" Type="http://schemas.openxmlformats.org/officeDocument/2006/relationships/slideLayout" Target="../slideLayouts/slideLayout379.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theme" Target="../theme/theme92.xml"/></Relationships>
</file>

<file path=ppt/slideMasters/_rels/slideMaster93.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slideLayout" Target="../slideLayouts/slideLayout392.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17" Type="http://schemas.openxmlformats.org/officeDocument/2006/relationships/image" Target="../media/image7.png"/><Relationship Id="rId2" Type="http://schemas.openxmlformats.org/officeDocument/2006/relationships/slideLayout" Target="../slideLayouts/slideLayout381.xml"/><Relationship Id="rId16" Type="http://schemas.openxmlformats.org/officeDocument/2006/relationships/image" Target="../media/image16.png"/><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5" Type="http://schemas.openxmlformats.org/officeDocument/2006/relationships/image" Target="../media/image15.png"/><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 Id="rId14" Type="http://schemas.openxmlformats.org/officeDocument/2006/relationships/theme" Target="../theme/theme93.xml"/></Relationships>
</file>

<file path=ppt/slideMasters/_rels/slideMaster94.xml.rels><?xml version="1.0" encoding="UTF-8" standalone="yes"?>
<Relationships xmlns="http://schemas.openxmlformats.org/package/2006/relationships"><Relationship Id="rId1" Type="http://schemas.openxmlformats.org/officeDocument/2006/relationships/theme" Target="../theme/theme94.xml"/></Relationships>
</file>

<file path=ppt/slideMasters/_rels/slideMaster9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95.xml"/><Relationship Id="rId1" Type="http://schemas.openxmlformats.org/officeDocument/2006/relationships/slideLayout" Target="../slideLayouts/slideLayout393.xml"/><Relationship Id="rId4" Type="http://schemas.openxmlformats.org/officeDocument/2006/relationships/image" Target="../media/image5.png"/></Relationships>
</file>

<file path=ppt/slideMasters/_rels/slideMaster96.xml.rels><?xml version="1.0" encoding="UTF-8" standalone="yes"?>
<Relationships xmlns="http://schemas.openxmlformats.org/package/2006/relationships"><Relationship Id="rId1" Type="http://schemas.openxmlformats.org/officeDocument/2006/relationships/theme" Target="../theme/theme96.xml"/></Relationships>
</file>

<file path=ppt/slideMasters/_rels/slideMaster97.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slideLayout" Target="../slideLayouts/slideLayout406.xml"/><Relationship Id="rId18" Type="http://schemas.openxmlformats.org/officeDocument/2006/relationships/image" Target="../media/image18.png"/><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slideLayout" Target="../slideLayouts/slideLayout405.xml"/><Relationship Id="rId17" Type="http://schemas.openxmlformats.org/officeDocument/2006/relationships/image" Target="../media/image17.jpeg"/><Relationship Id="rId2" Type="http://schemas.openxmlformats.org/officeDocument/2006/relationships/slideLayout" Target="../slideLayouts/slideLayout395.xml"/><Relationship Id="rId16" Type="http://schemas.openxmlformats.org/officeDocument/2006/relationships/tags" Target="../tags/tag31.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5" Type="http://schemas.openxmlformats.org/officeDocument/2006/relationships/theme" Target="../theme/theme97.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 Id="rId14" Type="http://schemas.openxmlformats.org/officeDocument/2006/relationships/slideLayout" Target="../slideLayouts/slideLayout407.xml"/></Relationships>
</file>

<file path=ppt/slideMasters/_rels/slideMaster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theme" Target="../theme/theme98.xml"/></Relationships>
</file>

<file path=ppt/slideMasters/_rels/slideMaster99.xml.rels><?xml version="1.0" encoding="UTF-8" standalone="yes"?>
<Relationships xmlns="http://schemas.openxmlformats.org/package/2006/relationships"><Relationship Id="rId3" Type="http://schemas.openxmlformats.org/officeDocument/2006/relationships/theme" Target="../theme/theme99.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102" name="Picture 6" descr="C:\Users\z00205060\Desktop\CP项目\规范类文件\新建文件夹\巴展视觉物料规范-18.jpg"/>
          <p:cNvPicPr>
            <a:picLocks noChangeAspect="1" noChangeArrowheads="1"/>
          </p:cNvPicPr>
          <p:nvPr userDrawn="1"/>
        </p:nvPicPr>
        <p:blipFill>
          <a:blip r:embed="rId5" cstate="email"/>
          <a:srcRect/>
          <a:stretch>
            <a:fillRect/>
          </a:stretch>
        </p:blipFill>
        <p:spPr bwMode="auto">
          <a:xfrm>
            <a:off x="0" y="0"/>
            <a:ext cx="12192000" cy="6858736"/>
          </a:xfrm>
          <a:prstGeom prst="rect">
            <a:avLst/>
          </a:prstGeom>
          <a:noFill/>
        </p:spPr>
      </p:pic>
      <p:pic>
        <p:nvPicPr>
          <p:cNvPr id="13" name="Picture 77" descr="Logo"/>
          <p:cNvPicPr>
            <a:picLocks noChangeAspect="1" noChangeArrowheads="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a:off x="695495" y="5787562"/>
            <a:ext cx="70625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7"/>
          <p:cNvSpPr txBox="1">
            <a:spLocks noChangeArrowheads="1"/>
          </p:cNvSpPr>
          <p:nvPr userDrawn="1"/>
        </p:nvSpPr>
        <p:spPr bwMode="auto">
          <a:xfrm>
            <a:off x="10156930" y="6286493"/>
            <a:ext cx="1571111" cy="292388"/>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buClrTx/>
              <a:buFontTx/>
              <a:buNone/>
              <a:defRPr/>
            </a:pPr>
            <a:r>
              <a:rPr lang="en-US" altLang="zh-CN" sz="1300" b="1" dirty="0" smtClean="0">
                <a:solidFill>
                  <a:schemeClr val="tx1">
                    <a:lumMod val="65000"/>
                    <a:lumOff val="35000"/>
                  </a:schemeClr>
                </a:solidFill>
                <a:latin typeface="FrutigerNext LT Light" pitchFamily="34" charset="0"/>
                <a:ea typeface="MS PGothic" pitchFamily="34" charset="-128"/>
              </a:rPr>
              <a:t>www.huawei.com</a:t>
            </a:r>
          </a:p>
        </p:txBody>
      </p:sp>
      <p:sp>
        <p:nvSpPr>
          <p:cNvPr id="16" name="Text Box 5"/>
          <p:cNvSpPr txBox="1">
            <a:spLocks noChangeArrowheads="1"/>
          </p:cNvSpPr>
          <p:nvPr userDrawn="1"/>
        </p:nvSpPr>
        <p:spPr bwMode="auto">
          <a:xfrm>
            <a:off x="4521373" y="6324965"/>
            <a:ext cx="314927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a:buClrTx/>
              <a:buFontTx/>
              <a:buNone/>
              <a:defRPr/>
            </a:pPr>
            <a:r>
              <a:rPr lang="en-US" altLang="zh-CN" sz="1400" b="1" dirty="0" smtClean="0">
                <a:solidFill>
                  <a:schemeClr val="tx1">
                    <a:lumMod val="65000"/>
                    <a:lumOff val="35000"/>
                  </a:schemeClr>
                </a:solidFill>
                <a:latin typeface="FrutigerNext LT Light" pitchFamily="34" charset="0"/>
                <a:ea typeface="MS PGothic" pitchFamily="34" charset="-128"/>
              </a:rPr>
              <a:t>HUAWEI TECHNOLOGIES CO., LTD.</a:t>
            </a:r>
          </a:p>
        </p:txBody>
      </p:sp>
    </p:spTree>
    <p:extLst>
      <p:ext uri="{BB962C8B-B14F-4D97-AF65-F5344CB8AC3E}">
        <p14:creationId xmlns:p14="http://schemas.microsoft.com/office/powerpoint/2010/main" val="3356417782"/>
      </p:ext>
    </p:extLst>
  </p:cSld>
  <p:clrMap bg1="lt1" tx1="dk1" bg2="lt2" tx2="dk2" accent1="accent1" accent2="accent2" accent3="accent3" accent4="accent4" accent5="accent5" accent6="accent6" hlink="hlink" folHlink="folHlink"/>
  <p:sldLayoutIdLst>
    <p:sldLayoutId id="2147483744" r:id="rId1"/>
    <p:sldLayoutId id="2147483885" r:id="rId2"/>
    <p:sldLayoutId id="2147483886" r:id="rId3"/>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333333"/>
          </a:solidFill>
          <a:latin typeface="FrutigerNext LT Medium" pitchFamily="34" charset="0"/>
          <a:ea typeface="黑体" pitchFamily="49" charset="-122"/>
          <a:cs typeface="+mj-cs"/>
        </a:defRPr>
      </a:lvl1pPr>
      <a:lvl2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200" b="1">
          <a:solidFill>
            <a:schemeClr val="tx1"/>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矩形 7"/>
          <p:cNvSpPr/>
          <p:nvPr/>
        </p:nvSpPr>
        <p:spPr>
          <a:xfrm>
            <a:off x="1596" y="6350"/>
            <a:ext cx="12190414" cy="6851650"/>
          </a:xfrm>
          <a:prstGeom prst="rect">
            <a:avLst/>
          </a:prstGeom>
          <a:blipFill dpi="0" rotWithShape="1">
            <a:blip r:embed="rId5" cstate="email">
              <a:duotone>
                <a:prstClr val="black"/>
                <a:schemeClr val="accent4">
                  <a:tint val="45000"/>
                  <a:satMod val="400000"/>
                </a:scheme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b="0" dirty="0">
              <a:solidFill>
                <a:prstClr val="white"/>
              </a:solidFill>
              <a:latin typeface="微软雅黑" pitchFamily="34" charset="-122"/>
            </a:endParaRPr>
          </a:p>
        </p:txBody>
      </p:sp>
      <p:sp>
        <p:nvSpPr>
          <p:cNvPr id="14" name="Rectangle 8"/>
          <p:cNvSpPr>
            <a:spLocks noGrp="1" noChangeArrowheads="1"/>
          </p:cNvSpPr>
          <p:nvPr>
            <p:ph type="title"/>
          </p:nvPr>
        </p:nvSpPr>
        <p:spPr bwMode="auto">
          <a:xfrm>
            <a:off x="823707" y="4500002"/>
            <a:ext cx="9267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08" rIns="91418" bIns="45708" numCol="1" anchor="t" anchorCtr="0" compatLnSpc="1">
            <a:prstTxWarp prst="textNoShape">
              <a:avLst/>
            </a:prstTxWarp>
            <a:spAutoFit/>
          </a:bodyPr>
          <a:lstStyle/>
          <a:p>
            <a:pPr lvl="0"/>
            <a:r>
              <a:rPr lang="en-US" altLang="zh-CN" dirty="0" smtClean="0"/>
              <a:t>Click to edit Master title style</a:t>
            </a:r>
            <a:endParaRPr lang="zh-CN" altLang="en-US" dirty="0" smtClean="0"/>
          </a:p>
        </p:txBody>
      </p:sp>
      <p:sp>
        <p:nvSpPr>
          <p:cNvPr id="19" name="Rectangle 19"/>
          <p:cNvSpPr>
            <a:spLocks noGrp="1" noChangeArrowheads="1"/>
          </p:cNvSpPr>
          <p:nvPr>
            <p:ph type="dt" sz="quarter" idx="2"/>
          </p:nvPr>
        </p:nvSpPr>
        <p:spPr bwMode="auto">
          <a:xfrm>
            <a:off x="823707" y="479435"/>
            <a:ext cx="2158437" cy="205121"/>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300">
                <a:latin typeface="微软雅黑" pitchFamily="34" charset="-122"/>
                <a:ea typeface="+mn-ea"/>
              </a:defRPr>
            </a:lvl1pPr>
          </a:lstStyle>
          <a:p>
            <a:pPr>
              <a:buClrTx/>
              <a:buFontTx/>
              <a:buNone/>
              <a:defRPr/>
            </a:pPr>
            <a:endParaRPr lang="en-US" altLang="zh-CN" b="0"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tx1">
              <a:lumMod val="75000"/>
              <a:lumOff val="25000"/>
            </a:schemeClr>
          </a:solidFill>
          <a:latin typeface="微软雅黑" pitchFamily="34" charset="-122"/>
          <a:ea typeface="黑体" pitchFamily="49" charset="-122"/>
          <a:cs typeface="+mj-cs"/>
        </a:defRPr>
      </a:lvl1pPr>
      <a:lvl2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77"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6"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9" descr="dd"/>
          <p:cNvPicPr>
            <a:picLocks noChangeAspect="1" noChangeArrowheads="1"/>
          </p:cNvPicPr>
          <p:nvPr/>
        </p:nvPicPr>
        <p:blipFill>
          <a:blip r:embed="rId3" cstate="email"/>
          <a:srcRect/>
          <a:stretch>
            <a:fillRect/>
          </a:stretch>
        </p:blipFill>
        <p:spPr bwMode="auto">
          <a:xfrm>
            <a:off x="0" y="6224627"/>
            <a:ext cx="12199936" cy="638175"/>
          </a:xfrm>
          <a:prstGeom prst="rect">
            <a:avLst/>
          </a:prstGeom>
          <a:noFill/>
          <a:ln w="9525">
            <a:noFill/>
            <a:miter lim="800000"/>
            <a:headEnd/>
            <a:tailEnd/>
          </a:ln>
        </p:spPr>
      </p:pic>
      <p:sp>
        <p:nvSpPr>
          <p:cNvPr id="1027" name="Rectangle 13"/>
          <p:cNvSpPr>
            <a:spLocks noGrp="1" noChangeArrowheads="1"/>
          </p:cNvSpPr>
          <p:nvPr>
            <p:ph type="title"/>
          </p:nvPr>
        </p:nvSpPr>
        <p:spPr bwMode="auto">
          <a:xfrm>
            <a:off x="1007800" y="325444"/>
            <a:ext cx="10176400" cy="873125"/>
          </a:xfrm>
          <a:prstGeom prst="rect">
            <a:avLst/>
          </a:prstGeom>
          <a:noFill/>
          <a:ln w="9525">
            <a:noFill/>
            <a:miter lim="800000"/>
            <a:headEnd/>
            <a:tailEnd/>
          </a:ln>
        </p:spPr>
        <p:txBody>
          <a:bodyPr vert="horz" wrap="square" lIns="0" tIns="53425" rIns="106852" bIns="53425" numCol="1" anchor="ctr" anchorCtr="0" compatLnSpc="1">
            <a:prstTxWarp prst="textNoShape">
              <a:avLst/>
            </a:prstTxWarp>
          </a:bodyPr>
          <a:lstStyle/>
          <a:p>
            <a:pPr lvl="0"/>
            <a:r>
              <a:rPr lang="zh-CN" altLang="en-US" smtClean="0"/>
              <a:t>单击此处编辑母版标题样式</a:t>
            </a:r>
          </a:p>
        </p:txBody>
      </p:sp>
      <p:sp>
        <p:nvSpPr>
          <p:cNvPr id="1028" name="Rectangle 68"/>
          <p:cNvSpPr>
            <a:spLocks noGrp="1" noChangeArrowheads="1"/>
          </p:cNvSpPr>
          <p:nvPr>
            <p:ph type="body" idx="1"/>
          </p:nvPr>
        </p:nvSpPr>
        <p:spPr bwMode="auto">
          <a:xfrm>
            <a:off x="1007800" y="1630363"/>
            <a:ext cx="10176400" cy="4192587"/>
          </a:xfrm>
          <a:prstGeom prst="rect">
            <a:avLst/>
          </a:prstGeom>
          <a:noFill/>
          <a:ln w="9525">
            <a:noFill/>
            <a:miter lim="800000"/>
            <a:headEnd/>
            <a:tailEnd/>
          </a:ln>
        </p:spPr>
        <p:txBody>
          <a:bodyPr vert="horz" wrap="square" lIns="106869" tIns="53433" rIns="106869" bIns="53433"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49" name="Rectangle 15"/>
          <p:cNvSpPr>
            <a:spLocks noChangeArrowheads="1"/>
          </p:cNvSpPr>
          <p:nvPr/>
        </p:nvSpPr>
        <p:spPr bwMode="auto">
          <a:xfrm>
            <a:off x="-2602815" y="692150"/>
            <a:ext cx="2458398" cy="7529154"/>
          </a:xfrm>
          <a:prstGeom prst="rect">
            <a:avLst/>
          </a:prstGeom>
          <a:noFill/>
          <a:ln>
            <a:noFill/>
          </a:ln>
          <a:effectLst/>
          <a:extLst/>
        </p:spPr>
        <p:txBody>
          <a:bodyPr lIns="106845" tIns="53424" rIns="106845" bIns="53424">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英文标题</a:t>
            </a:r>
            <a:r>
              <a:rPr lang="en-US" altLang="zh-CN" sz="1500" b="0" smtClean="0">
                <a:solidFill>
                  <a:srgbClr val="FFFFFF"/>
                </a:solidFill>
                <a:latin typeface="Calibri" panose="020F0502020204030204" pitchFamily="34" charset="0"/>
              </a:rPr>
              <a:t>:32-35pt  </a:t>
            </a:r>
            <a:endParaRPr lang="zh-CN" altLang="en-US" sz="1500" b="0" smtClean="0">
              <a:solidFill>
                <a:srgbClr val="FFFFFF"/>
              </a:solidFill>
              <a:latin typeface="Calibri" panose="020F0502020204030204" pitchFamily="34" charset="0"/>
            </a:endParaRP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颜色</a:t>
            </a:r>
            <a:r>
              <a:rPr lang="en-US" altLang="zh-CN" sz="1500" b="0" smtClean="0">
                <a:solidFill>
                  <a:srgbClr val="FFFFFF"/>
                </a:solidFill>
                <a:latin typeface="Calibri" panose="020F0502020204030204" pitchFamily="34" charset="0"/>
              </a:rPr>
              <a:t>: R153 G0 B0</a:t>
            </a: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内部使用字体 </a:t>
            </a:r>
            <a:r>
              <a:rPr lang="en-US" altLang="zh-CN" sz="1500" b="0" smtClean="0">
                <a:solidFill>
                  <a:srgbClr val="FFFFFF"/>
                </a:solidFill>
                <a:latin typeface="Calibri" panose="020F0502020204030204" pitchFamily="34" charset="0"/>
              </a:rPr>
              <a:t>:</a:t>
            </a:r>
          </a:p>
          <a:p>
            <a:pPr algn="r">
              <a:lnSpc>
                <a:spcPct val="125000"/>
              </a:lnSpc>
              <a:spcBef>
                <a:spcPct val="20000"/>
              </a:spcBef>
              <a:buClrTx/>
              <a:buFont typeface="Arial" panose="020B0604020202020204" pitchFamily="34" charset="0"/>
              <a:buNone/>
              <a:defRPr/>
            </a:pPr>
            <a:r>
              <a:rPr lang="en-US" altLang="zh-CN" sz="1500" b="0" smtClean="0">
                <a:solidFill>
                  <a:srgbClr val="FFFFFF"/>
                </a:solidFill>
                <a:latin typeface="Calibri" panose="020F0502020204030204" pitchFamily="34" charset="0"/>
              </a:rPr>
              <a:t>FrutigerNext LT Medium</a:t>
            </a: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外部使用字体 </a:t>
            </a:r>
            <a:r>
              <a:rPr lang="en-US" altLang="zh-CN" sz="1500" b="0" smtClean="0">
                <a:solidFill>
                  <a:srgbClr val="FFFFFF"/>
                </a:solidFill>
                <a:latin typeface="Calibri" panose="020F0502020204030204" pitchFamily="34" charset="0"/>
              </a:rPr>
              <a:t>: Arial</a:t>
            </a:r>
          </a:p>
          <a:p>
            <a:pPr algn="r">
              <a:lnSpc>
                <a:spcPct val="75000"/>
              </a:lnSpc>
              <a:spcBef>
                <a:spcPct val="20000"/>
              </a:spcBef>
              <a:buClrTx/>
              <a:buFont typeface="Arial" panose="020B0604020202020204" pitchFamily="34" charset="0"/>
              <a:buNone/>
              <a:defRPr/>
            </a:pPr>
            <a:endParaRPr lang="en-US" altLang="zh-CN" sz="1500" b="0" smtClean="0">
              <a:solidFill>
                <a:srgbClr val="FFFFFF"/>
              </a:solidFill>
              <a:latin typeface="Calibri" panose="020F0502020204030204" pitchFamily="34" charset="0"/>
            </a:endParaRP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中文标题</a:t>
            </a:r>
            <a:r>
              <a:rPr lang="en-US" altLang="zh-CN" sz="1500" b="0" smtClean="0">
                <a:solidFill>
                  <a:srgbClr val="FFFFFF"/>
                </a:solidFill>
                <a:latin typeface="Calibri" panose="020F0502020204030204" pitchFamily="34" charset="0"/>
              </a:rPr>
              <a:t>:30-32pt  </a:t>
            </a:r>
            <a:endParaRPr lang="zh-CN" altLang="en-US" sz="1500" b="0" smtClean="0">
              <a:solidFill>
                <a:srgbClr val="FFFFFF"/>
              </a:solidFill>
              <a:latin typeface="Calibri" panose="020F0502020204030204" pitchFamily="34" charset="0"/>
            </a:endParaRP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颜色</a:t>
            </a:r>
            <a:r>
              <a:rPr lang="en-US" altLang="zh-CN" sz="1500" b="0" smtClean="0">
                <a:solidFill>
                  <a:srgbClr val="FFFFFF"/>
                </a:solidFill>
                <a:latin typeface="Calibri" panose="020F0502020204030204" pitchFamily="34" charset="0"/>
              </a:rPr>
              <a:t>: R153 G0 B0</a:t>
            </a: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字体</a:t>
            </a:r>
            <a:r>
              <a:rPr lang="en-US" altLang="zh-CN" sz="1500" b="0" smtClean="0">
                <a:solidFill>
                  <a:srgbClr val="FFFFFF"/>
                </a:solidFill>
                <a:latin typeface="Calibri" panose="020F0502020204030204" pitchFamily="34" charset="0"/>
              </a:rPr>
              <a:t>:</a:t>
            </a:r>
            <a:r>
              <a:rPr lang="zh-CN" altLang="en-US" sz="1500" b="0" smtClean="0">
                <a:solidFill>
                  <a:srgbClr val="FFFFFF"/>
                </a:solidFill>
                <a:latin typeface="Calibri" panose="020F0502020204030204" pitchFamily="34" charset="0"/>
              </a:rPr>
              <a:t>黑体</a:t>
            </a:r>
          </a:p>
          <a:p>
            <a:pPr algn="r">
              <a:lnSpc>
                <a:spcPct val="125000"/>
              </a:lnSpc>
              <a:spcBef>
                <a:spcPct val="20000"/>
              </a:spcBef>
              <a:buClrTx/>
              <a:buFont typeface="Arial" panose="020B0604020202020204" pitchFamily="34" charset="0"/>
              <a:buNone/>
              <a:defRPr/>
            </a:pPr>
            <a:endParaRPr lang="zh-CN" altLang="en-US" sz="1500" b="0" smtClean="0">
              <a:solidFill>
                <a:srgbClr val="FFFFFF"/>
              </a:solidFill>
              <a:latin typeface="Calibri" panose="020F0502020204030204" pitchFamily="34" charset="0"/>
            </a:endParaRPr>
          </a:p>
          <a:p>
            <a:pPr algn="r">
              <a:lnSpc>
                <a:spcPct val="125000"/>
              </a:lnSpc>
              <a:spcBef>
                <a:spcPct val="20000"/>
              </a:spcBef>
              <a:buClrTx/>
              <a:buFont typeface="Arial" panose="020B0604020202020204" pitchFamily="34" charset="0"/>
              <a:buNone/>
              <a:defRPr/>
            </a:pPr>
            <a:endParaRPr lang="zh-CN" altLang="en-US" sz="1500" b="0" smtClean="0">
              <a:solidFill>
                <a:srgbClr val="FFFFFF"/>
              </a:solidFill>
              <a:latin typeface="Calibri" panose="020F0502020204030204" pitchFamily="34" charset="0"/>
            </a:endParaRPr>
          </a:p>
          <a:p>
            <a:pPr algn="r">
              <a:lnSpc>
                <a:spcPct val="125000"/>
              </a:lnSpc>
              <a:spcBef>
                <a:spcPct val="20000"/>
              </a:spcBef>
              <a:buClrTx/>
              <a:buFont typeface="Arial" panose="020B0604020202020204" pitchFamily="34" charset="0"/>
              <a:buNone/>
              <a:defRPr/>
            </a:pPr>
            <a:endParaRPr lang="zh-CN" altLang="en-US" sz="1500" b="0" smtClean="0">
              <a:solidFill>
                <a:srgbClr val="FFFFFF"/>
              </a:solidFill>
              <a:latin typeface="Calibri" panose="020F0502020204030204" pitchFamily="34" charset="0"/>
            </a:endParaRP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英文正文</a:t>
            </a:r>
            <a:r>
              <a:rPr lang="en-US" altLang="zh-CN" sz="1500" b="0" smtClean="0">
                <a:solidFill>
                  <a:srgbClr val="FFFFFF"/>
                </a:solidFill>
                <a:latin typeface="Calibri" panose="020F0502020204030204" pitchFamily="34" charset="0"/>
              </a:rPr>
              <a:t>:20-22pt</a:t>
            </a: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子目录 </a:t>
            </a:r>
            <a:r>
              <a:rPr lang="en-US" altLang="zh-CN" sz="1500" b="0" smtClean="0">
                <a:solidFill>
                  <a:srgbClr val="FFFFFF"/>
                </a:solidFill>
                <a:latin typeface="Calibri" panose="020F0502020204030204" pitchFamily="34" charset="0"/>
              </a:rPr>
              <a:t>(2-5</a:t>
            </a:r>
            <a:r>
              <a:rPr lang="zh-CN" altLang="en-US" sz="1500" b="0" smtClean="0">
                <a:solidFill>
                  <a:srgbClr val="FFFFFF"/>
                </a:solidFill>
                <a:latin typeface="Calibri" panose="020F0502020204030204" pitchFamily="34" charset="0"/>
              </a:rPr>
              <a:t>级</a:t>
            </a:r>
            <a:r>
              <a:rPr lang="en-US" altLang="zh-CN" sz="1500" b="0" smtClean="0">
                <a:solidFill>
                  <a:srgbClr val="FFFFFF"/>
                </a:solidFill>
                <a:latin typeface="Calibri" panose="020F0502020204030204" pitchFamily="34" charset="0"/>
              </a:rPr>
              <a:t>) :18pt  </a:t>
            </a: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颜色</a:t>
            </a:r>
            <a:r>
              <a:rPr lang="en-US" altLang="zh-CN" sz="1500" b="0" smtClean="0">
                <a:solidFill>
                  <a:srgbClr val="FFFFFF"/>
                </a:solidFill>
                <a:latin typeface="Calibri" panose="020F0502020204030204" pitchFamily="34" charset="0"/>
              </a:rPr>
              <a:t>:</a:t>
            </a:r>
            <a:r>
              <a:rPr lang="zh-CN" altLang="en-US" sz="1500" b="0" smtClean="0">
                <a:solidFill>
                  <a:srgbClr val="FFFFFF"/>
                </a:solidFill>
                <a:latin typeface="Calibri" panose="020F0502020204030204" pitchFamily="34" charset="0"/>
              </a:rPr>
              <a:t>黑色</a:t>
            </a: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内部使用字体 </a:t>
            </a:r>
            <a:r>
              <a:rPr lang="en-US" altLang="zh-CN" sz="1500" b="0" smtClean="0">
                <a:solidFill>
                  <a:srgbClr val="FFFFFF"/>
                </a:solidFill>
                <a:latin typeface="Calibri" panose="020F0502020204030204" pitchFamily="34" charset="0"/>
              </a:rPr>
              <a:t>:</a:t>
            </a:r>
          </a:p>
          <a:p>
            <a:pPr algn="r">
              <a:lnSpc>
                <a:spcPct val="125000"/>
              </a:lnSpc>
              <a:spcBef>
                <a:spcPct val="20000"/>
              </a:spcBef>
              <a:buClrTx/>
              <a:buFont typeface="Arial" panose="020B0604020202020204" pitchFamily="34" charset="0"/>
              <a:buNone/>
              <a:defRPr/>
            </a:pPr>
            <a:r>
              <a:rPr lang="en-US" altLang="zh-CN" sz="1500" b="0" smtClean="0">
                <a:solidFill>
                  <a:srgbClr val="FFFFFF"/>
                </a:solidFill>
                <a:latin typeface="Calibri" panose="020F0502020204030204" pitchFamily="34" charset="0"/>
              </a:rPr>
              <a:t>FrutigerNext LT Regular</a:t>
            </a: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外部使用字体 </a:t>
            </a:r>
            <a:r>
              <a:rPr lang="en-US" altLang="zh-CN" sz="1500" b="0" smtClean="0">
                <a:solidFill>
                  <a:srgbClr val="FFFFFF"/>
                </a:solidFill>
                <a:latin typeface="Calibri" panose="020F0502020204030204" pitchFamily="34" charset="0"/>
              </a:rPr>
              <a:t>: Arial</a:t>
            </a:r>
          </a:p>
          <a:p>
            <a:pPr algn="r">
              <a:lnSpc>
                <a:spcPct val="75000"/>
              </a:lnSpc>
              <a:spcBef>
                <a:spcPct val="20000"/>
              </a:spcBef>
              <a:buClrTx/>
              <a:buFont typeface="Arial" panose="020B0604020202020204" pitchFamily="34" charset="0"/>
              <a:buNone/>
              <a:defRPr/>
            </a:pPr>
            <a:endParaRPr lang="en-US" altLang="zh-CN" sz="1500" b="0" smtClean="0">
              <a:solidFill>
                <a:srgbClr val="FFFFFF"/>
              </a:solidFill>
              <a:latin typeface="Calibri" panose="020F0502020204030204" pitchFamily="34" charset="0"/>
            </a:endParaRP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中文正文</a:t>
            </a:r>
            <a:r>
              <a:rPr lang="en-US" altLang="zh-CN" sz="1500" b="0" smtClean="0">
                <a:solidFill>
                  <a:srgbClr val="FFFFFF"/>
                </a:solidFill>
                <a:latin typeface="Calibri" panose="020F0502020204030204" pitchFamily="34" charset="0"/>
              </a:rPr>
              <a:t>:18-20pt</a:t>
            </a: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子目录</a:t>
            </a:r>
            <a:r>
              <a:rPr lang="en-US" altLang="zh-CN" sz="1500" b="0" smtClean="0">
                <a:solidFill>
                  <a:srgbClr val="FFFFFF"/>
                </a:solidFill>
                <a:latin typeface="Calibri" panose="020F0502020204030204" pitchFamily="34" charset="0"/>
              </a:rPr>
              <a:t>(2-5</a:t>
            </a:r>
            <a:r>
              <a:rPr lang="zh-CN" altLang="en-US" sz="1500" b="0" smtClean="0">
                <a:solidFill>
                  <a:srgbClr val="FFFFFF"/>
                </a:solidFill>
                <a:latin typeface="Calibri" panose="020F0502020204030204" pitchFamily="34" charset="0"/>
              </a:rPr>
              <a:t>级</a:t>
            </a:r>
            <a:r>
              <a:rPr lang="en-US" altLang="zh-CN" sz="1500" b="0" smtClean="0">
                <a:solidFill>
                  <a:srgbClr val="FFFFFF"/>
                </a:solidFill>
                <a:latin typeface="Calibri" panose="020F0502020204030204" pitchFamily="34" charset="0"/>
              </a:rPr>
              <a:t>):18pt </a:t>
            </a:r>
            <a:endParaRPr lang="zh-CN" altLang="en-US" sz="1500" b="0" smtClean="0">
              <a:solidFill>
                <a:srgbClr val="FFFFFF"/>
              </a:solidFill>
              <a:latin typeface="Calibri" panose="020F0502020204030204" pitchFamily="34" charset="0"/>
            </a:endParaRP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颜色</a:t>
            </a:r>
            <a:r>
              <a:rPr lang="en-US" altLang="zh-CN" sz="1500" b="0" smtClean="0">
                <a:solidFill>
                  <a:srgbClr val="FFFFFF"/>
                </a:solidFill>
                <a:latin typeface="Calibri" panose="020F0502020204030204" pitchFamily="34" charset="0"/>
              </a:rPr>
              <a:t>:</a:t>
            </a:r>
            <a:r>
              <a:rPr lang="zh-CN" altLang="en-US" sz="1500" b="0" smtClean="0">
                <a:solidFill>
                  <a:srgbClr val="FFFFFF"/>
                </a:solidFill>
                <a:latin typeface="Calibri" panose="020F0502020204030204" pitchFamily="34" charset="0"/>
              </a:rPr>
              <a:t>黑色</a:t>
            </a: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字体</a:t>
            </a:r>
            <a:r>
              <a:rPr lang="en-US" altLang="zh-CN" sz="1500" b="0" smtClean="0">
                <a:solidFill>
                  <a:srgbClr val="FFFFFF"/>
                </a:solidFill>
                <a:latin typeface="Calibri" panose="020F0502020204030204" pitchFamily="34" charset="0"/>
              </a:rPr>
              <a:t>:</a:t>
            </a:r>
            <a:r>
              <a:rPr lang="zh-CN" altLang="en-US" sz="1500" b="0" smtClean="0">
                <a:solidFill>
                  <a:srgbClr val="FFFFFF"/>
                </a:solidFill>
                <a:latin typeface="Calibri" panose="020F0502020204030204" pitchFamily="34" charset="0"/>
              </a:rPr>
              <a:t>细黑体</a:t>
            </a:r>
            <a:r>
              <a:rPr lang="zh-CN" altLang="en-US" sz="1500" smtClean="0">
                <a:solidFill>
                  <a:srgbClr val="FFFFFF"/>
                </a:solidFill>
                <a:ea typeface="华文细黑" panose="02010600040101010101" pitchFamily="2" charset="-122"/>
              </a:rPr>
              <a:t> </a:t>
            </a:r>
          </a:p>
        </p:txBody>
      </p:sp>
      <p:grpSp>
        <p:nvGrpSpPr>
          <p:cNvPr id="2" name="Group 16"/>
          <p:cNvGrpSpPr>
            <a:grpSpLocks/>
          </p:cNvGrpSpPr>
          <p:nvPr/>
        </p:nvGrpSpPr>
        <p:grpSpPr bwMode="auto">
          <a:xfrm>
            <a:off x="12433239" y="3511551"/>
            <a:ext cx="1225231" cy="3224213"/>
            <a:chOff x="5839" y="2251"/>
            <a:chExt cx="579" cy="2031"/>
          </a:xfrm>
        </p:grpSpPr>
        <p:sp>
          <p:nvSpPr>
            <p:cNvPr id="1035" name="Rectangle 17"/>
            <p:cNvSpPr>
              <a:spLocks noChangeArrowheads="1"/>
            </p:cNvSpPr>
            <p:nvPr userDrawn="1"/>
          </p:nvSpPr>
          <p:spPr bwMode="auto">
            <a:xfrm>
              <a:off x="5839" y="3142"/>
              <a:ext cx="579" cy="233"/>
            </a:xfrm>
            <a:prstGeom prst="rect">
              <a:avLst/>
            </a:prstGeom>
            <a:solidFill>
              <a:schemeClr val="bg1"/>
            </a:solidFill>
            <a:ln>
              <a:noFill/>
            </a:ln>
            <a:extLst/>
          </p:spPr>
          <p:txBody>
            <a:bodyPr lIns="91425" tIns="45712" rIns="91425" bIns="45712"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nvGrpSpPr>
            <p:cNvPr id="3" name="Group 18"/>
            <p:cNvGrpSpPr>
              <a:grpSpLocks/>
            </p:cNvGrpSpPr>
            <p:nvPr userDrawn="1"/>
          </p:nvGrpSpPr>
          <p:grpSpPr bwMode="auto">
            <a:xfrm>
              <a:off x="5893" y="2387"/>
              <a:ext cx="466" cy="115"/>
              <a:chOff x="5893" y="2387"/>
              <a:chExt cx="466" cy="115"/>
            </a:xfrm>
          </p:grpSpPr>
          <p:sp>
            <p:nvSpPr>
              <p:cNvPr id="1097" name="Rectangle 19"/>
              <p:cNvSpPr>
                <a:spLocks noChangeArrowheads="1"/>
              </p:cNvSpPr>
              <p:nvPr userDrawn="1"/>
            </p:nvSpPr>
            <p:spPr bwMode="auto">
              <a:xfrm flipV="1">
                <a:off x="6010" y="2387"/>
                <a:ext cx="116" cy="115"/>
              </a:xfrm>
              <a:prstGeom prst="rect">
                <a:avLst/>
              </a:prstGeom>
              <a:solidFill>
                <a:srgbClr val="FFCC66"/>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98" name="Rectangle 20"/>
              <p:cNvSpPr>
                <a:spLocks noChangeArrowheads="1"/>
              </p:cNvSpPr>
              <p:nvPr userDrawn="1"/>
            </p:nvSpPr>
            <p:spPr bwMode="auto">
              <a:xfrm flipV="1">
                <a:off x="6126" y="2387"/>
                <a:ext cx="115" cy="115"/>
              </a:xfrm>
              <a:prstGeom prst="rect">
                <a:avLst/>
              </a:prstGeom>
              <a:solidFill>
                <a:srgbClr val="FF9900"/>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99" name="Rectangle 21"/>
              <p:cNvSpPr>
                <a:spLocks noChangeArrowheads="1"/>
              </p:cNvSpPr>
              <p:nvPr userDrawn="1"/>
            </p:nvSpPr>
            <p:spPr bwMode="auto">
              <a:xfrm flipV="1">
                <a:off x="6242" y="2387"/>
                <a:ext cx="117" cy="115"/>
              </a:xfrm>
              <a:prstGeom prst="rect">
                <a:avLst/>
              </a:prstGeom>
              <a:solidFill>
                <a:srgbClr val="99660A"/>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100" name="Rectangle 22"/>
              <p:cNvSpPr>
                <a:spLocks noChangeArrowheads="1"/>
              </p:cNvSpPr>
              <p:nvPr userDrawn="1"/>
            </p:nvSpPr>
            <p:spPr bwMode="auto">
              <a:xfrm flipV="1">
                <a:off x="5893" y="2387"/>
                <a:ext cx="117" cy="115"/>
              </a:xfrm>
              <a:prstGeom prst="rect">
                <a:avLst/>
              </a:prstGeom>
              <a:solidFill>
                <a:srgbClr val="FFCC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4" name="Group 23"/>
            <p:cNvGrpSpPr>
              <a:grpSpLocks/>
            </p:cNvGrpSpPr>
            <p:nvPr userDrawn="1"/>
          </p:nvGrpSpPr>
          <p:grpSpPr bwMode="auto">
            <a:xfrm>
              <a:off x="5893" y="2523"/>
              <a:ext cx="466" cy="115"/>
              <a:chOff x="5893" y="2523"/>
              <a:chExt cx="466" cy="115"/>
            </a:xfrm>
          </p:grpSpPr>
          <p:sp>
            <p:nvSpPr>
              <p:cNvPr id="1093" name="Rectangle 24"/>
              <p:cNvSpPr>
                <a:spLocks noChangeArrowheads="1"/>
              </p:cNvSpPr>
              <p:nvPr userDrawn="1"/>
            </p:nvSpPr>
            <p:spPr bwMode="auto">
              <a:xfrm flipV="1">
                <a:off x="6010" y="2523"/>
                <a:ext cx="116" cy="115"/>
              </a:xfrm>
              <a:prstGeom prst="rect">
                <a:avLst/>
              </a:prstGeom>
              <a:solidFill>
                <a:srgbClr val="99CCFF"/>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94" name="Rectangle 25"/>
              <p:cNvSpPr>
                <a:spLocks noChangeArrowheads="1"/>
              </p:cNvSpPr>
              <p:nvPr userDrawn="1"/>
            </p:nvSpPr>
            <p:spPr bwMode="auto">
              <a:xfrm flipV="1">
                <a:off x="6126" y="2523"/>
                <a:ext cx="115" cy="115"/>
              </a:xfrm>
              <a:prstGeom prst="rect">
                <a:avLst/>
              </a:prstGeom>
              <a:solidFill>
                <a:srgbClr val="99CCCC"/>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95" name="Rectangle 26"/>
              <p:cNvSpPr>
                <a:spLocks noChangeArrowheads="1"/>
              </p:cNvSpPr>
              <p:nvPr userDrawn="1"/>
            </p:nvSpPr>
            <p:spPr bwMode="auto">
              <a:xfrm flipV="1">
                <a:off x="6242" y="2523"/>
                <a:ext cx="117" cy="115"/>
              </a:xfrm>
              <a:prstGeom prst="rect">
                <a:avLst/>
              </a:prstGeom>
              <a:solidFill>
                <a:srgbClr val="0099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96" name="Rectangle 27"/>
              <p:cNvSpPr>
                <a:spLocks noChangeArrowheads="1"/>
              </p:cNvSpPr>
              <p:nvPr userDrawn="1"/>
            </p:nvSpPr>
            <p:spPr bwMode="auto">
              <a:xfrm flipV="1">
                <a:off x="5893" y="2523"/>
                <a:ext cx="117" cy="115"/>
              </a:xfrm>
              <a:prstGeom prst="rect">
                <a:avLst/>
              </a:prstGeom>
              <a:solidFill>
                <a:srgbClr val="CCCCFF"/>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5" name="Group 28"/>
            <p:cNvGrpSpPr>
              <a:grpSpLocks/>
            </p:cNvGrpSpPr>
            <p:nvPr userDrawn="1"/>
          </p:nvGrpSpPr>
          <p:grpSpPr bwMode="auto">
            <a:xfrm>
              <a:off x="5893" y="2659"/>
              <a:ext cx="466" cy="115"/>
              <a:chOff x="5893" y="2659"/>
              <a:chExt cx="466" cy="115"/>
            </a:xfrm>
          </p:grpSpPr>
          <p:sp>
            <p:nvSpPr>
              <p:cNvPr id="1089" name="Rectangle 29"/>
              <p:cNvSpPr>
                <a:spLocks noChangeArrowheads="1"/>
              </p:cNvSpPr>
              <p:nvPr userDrawn="1"/>
            </p:nvSpPr>
            <p:spPr bwMode="auto">
              <a:xfrm flipV="1">
                <a:off x="6010" y="2659"/>
                <a:ext cx="116" cy="115"/>
              </a:xfrm>
              <a:prstGeom prst="rect">
                <a:avLst/>
              </a:prstGeom>
              <a:solidFill>
                <a:srgbClr val="99CCCC"/>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90" name="Rectangle 30"/>
              <p:cNvSpPr>
                <a:spLocks noChangeArrowheads="1"/>
              </p:cNvSpPr>
              <p:nvPr userDrawn="1"/>
            </p:nvSpPr>
            <p:spPr bwMode="auto">
              <a:xfrm flipV="1">
                <a:off x="6126" y="2659"/>
                <a:ext cx="115" cy="115"/>
              </a:xfrm>
              <a:prstGeom prst="rect">
                <a:avLst/>
              </a:prstGeom>
              <a:solidFill>
                <a:srgbClr val="0099CC"/>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91" name="Rectangle 31"/>
              <p:cNvSpPr>
                <a:spLocks noChangeArrowheads="1"/>
              </p:cNvSpPr>
              <p:nvPr userDrawn="1"/>
            </p:nvSpPr>
            <p:spPr bwMode="auto">
              <a:xfrm flipV="1">
                <a:off x="6242" y="2659"/>
                <a:ext cx="117" cy="115"/>
              </a:xfrm>
              <a:prstGeom prst="rect">
                <a:avLst/>
              </a:prstGeom>
              <a:solidFill>
                <a:srgbClr val="0066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92" name="Rectangle 32"/>
              <p:cNvSpPr>
                <a:spLocks noChangeArrowheads="1"/>
              </p:cNvSpPr>
              <p:nvPr userDrawn="1"/>
            </p:nvSpPr>
            <p:spPr bwMode="auto">
              <a:xfrm flipV="1">
                <a:off x="5893" y="2659"/>
                <a:ext cx="117" cy="115"/>
              </a:xfrm>
              <a:prstGeom prst="rect">
                <a:avLst/>
              </a:prstGeom>
              <a:solidFill>
                <a:srgbClr val="CCFF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6" name="Group 33"/>
            <p:cNvGrpSpPr>
              <a:grpSpLocks/>
            </p:cNvGrpSpPr>
            <p:nvPr userDrawn="1"/>
          </p:nvGrpSpPr>
          <p:grpSpPr bwMode="auto">
            <a:xfrm>
              <a:off x="5893" y="2251"/>
              <a:ext cx="466" cy="119"/>
              <a:chOff x="5893" y="2251"/>
              <a:chExt cx="466" cy="119"/>
            </a:xfrm>
          </p:grpSpPr>
          <p:sp>
            <p:nvSpPr>
              <p:cNvPr id="1085" name="Rectangle 34"/>
              <p:cNvSpPr>
                <a:spLocks noChangeArrowheads="1"/>
              </p:cNvSpPr>
              <p:nvPr userDrawn="1"/>
            </p:nvSpPr>
            <p:spPr bwMode="auto">
              <a:xfrm flipV="1">
                <a:off x="6126" y="2251"/>
                <a:ext cx="115" cy="119"/>
              </a:xfrm>
              <a:prstGeom prst="rect">
                <a:avLst/>
              </a:prstGeom>
              <a:solidFill>
                <a:srgbClr val="FF9900"/>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86" name="Rectangle 35"/>
              <p:cNvSpPr>
                <a:spLocks noChangeArrowheads="1"/>
              </p:cNvSpPr>
              <p:nvPr userDrawn="1"/>
            </p:nvSpPr>
            <p:spPr bwMode="auto">
              <a:xfrm flipV="1">
                <a:off x="6242" y="2251"/>
                <a:ext cx="117" cy="119"/>
              </a:xfrm>
              <a:prstGeom prst="rect">
                <a:avLst/>
              </a:prstGeom>
              <a:solidFill>
                <a:srgbClr val="CCCCCC"/>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87" name="Rectangle 36"/>
              <p:cNvSpPr>
                <a:spLocks noChangeArrowheads="1"/>
              </p:cNvSpPr>
              <p:nvPr userDrawn="1"/>
            </p:nvSpPr>
            <p:spPr bwMode="auto">
              <a:xfrm flipV="1">
                <a:off x="5893" y="2251"/>
                <a:ext cx="117" cy="119"/>
              </a:xfrm>
              <a:prstGeom prst="rect">
                <a:avLst/>
              </a:prstGeom>
              <a:solidFill>
                <a:srgbClr val="99CCFF"/>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88" name="Rectangle 37"/>
              <p:cNvSpPr>
                <a:spLocks noChangeArrowheads="1"/>
              </p:cNvSpPr>
              <p:nvPr userDrawn="1"/>
            </p:nvSpPr>
            <p:spPr bwMode="auto">
              <a:xfrm flipV="1">
                <a:off x="6010" y="2251"/>
                <a:ext cx="116" cy="119"/>
              </a:xfrm>
              <a:prstGeom prst="rect">
                <a:avLst/>
              </a:prstGeom>
              <a:solidFill>
                <a:srgbClr val="669900"/>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7" name="Group 38"/>
            <p:cNvGrpSpPr>
              <a:grpSpLocks/>
            </p:cNvGrpSpPr>
            <p:nvPr userDrawn="1"/>
          </p:nvGrpSpPr>
          <p:grpSpPr bwMode="auto">
            <a:xfrm>
              <a:off x="5893" y="2886"/>
              <a:ext cx="466" cy="115"/>
              <a:chOff x="5893" y="2886"/>
              <a:chExt cx="466" cy="115"/>
            </a:xfrm>
          </p:grpSpPr>
          <p:sp>
            <p:nvSpPr>
              <p:cNvPr id="1081" name="Rectangle 39"/>
              <p:cNvSpPr>
                <a:spLocks noChangeArrowheads="1"/>
              </p:cNvSpPr>
              <p:nvPr userDrawn="1"/>
            </p:nvSpPr>
            <p:spPr bwMode="auto">
              <a:xfrm flipV="1">
                <a:off x="6010" y="2886"/>
                <a:ext cx="116" cy="115"/>
              </a:xfrm>
              <a:prstGeom prst="rect">
                <a:avLst/>
              </a:prstGeom>
              <a:solidFill>
                <a:srgbClr val="FF9900"/>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82" name="Rectangle 40"/>
              <p:cNvSpPr>
                <a:spLocks noChangeArrowheads="1"/>
              </p:cNvSpPr>
              <p:nvPr userDrawn="1"/>
            </p:nvSpPr>
            <p:spPr bwMode="auto">
              <a:xfrm flipV="1">
                <a:off x="6126" y="2886"/>
                <a:ext cx="115" cy="115"/>
              </a:xfrm>
              <a:prstGeom prst="rect">
                <a:avLst/>
              </a:prstGeom>
              <a:solidFill>
                <a:srgbClr val="FFCC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83" name="Rectangle 41"/>
              <p:cNvSpPr>
                <a:spLocks noChangeArrowheads="1"/>
              </p:cNvSpPr>
              <p:nvPr userDrawn="1"/>
            </p:nvSpPr>
            <p:spPr bwMode="auto">
              <a:xfrm flipV="1">
                <a:off x="6242" y="2886"/>
                <a:ext cx="117" cy="115"/>
              </a:xfrm>
              <a:prstGeom prst="rect">
                <a:avLst/>
              </a:prstGeom>
              <a:solidFill>
                <a:srgbClr val="FFCC66"/>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84" name="Rectangle 42"/>
              <p:cNvSpPr>
                <a:spLocks noChangeArrowheads="1"/>
              </p:cNvSpPr>
              <p:nvPr userDrawn="1"/>
            </p:nvSpPr>
            <p:spPr bwMode="auto">
              <a:xfrm flipV="1">
                <a:off x="5893" y="2886"/>
                <a:ext cx="117" cy="115"/>
              </a:xfrm>
              <a:prstGeom prst="rect">
                <a:avLst/>
              </a:prstGeom>
              <a:solidFill>
                <a:schemeClr val="tx2"/>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8" name="Group 43"/>
            <p:cNvGrpSpPr>
              <a:grpSpLocks/>
            </p:cNvGrpSpPr>
            <p:nvPr userDrawn="1"/>
          </p:nvGrpSpPr>
          <p:grpSpPr bwMode="auto">
            <a:xfrm>
              <a:off x="5893" y="3022"/>
              <a:ext cx="466" cy="115"/>
              <a:chOff x="5893" y="3022"/>
              <a:chExt cx="466" cy="115"/>
            </a:xfrm>
          </p:grpSpPr>
          <p:sp>
            <p:nvSpPr>
              <p:cNvPr id="1077" name="Rectangle 44"/>
              <p:cNvSpPr>
                <a:spLocks noChangeArrowheads="1"/>
              </p:cNvSpPr>
              <p:nvPr userDrawn="1"/>
            </p:nvSpPr>
            <p:spPr bwMode="auto">
              <a:xfrm flipV="1">
                <a:off x="6010" y="3022"/>
                <a:ext cx="116" cy="115"/>
              </a:xfrm>
              <a:prstGeom prst="rect">
                <a:avLst/>
              </a:prstGeom>
              <a:solidFill>
                <a:srgbClr val="0066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78" name="Rectangle 45"/>
              <p:cNvSpPr>
                <a:spLocks noChangeArrowheads="1"/>
              </p:cNvSpPr>
              <p:nvPr userDrawn="1"/>
            </p:nvSpPr>
            <p:spPr bwMode="auto">
              <a:xfrm flipV="1">
                <a:off x="6126" y="3022"/>
                <a:ext cx="115" cy="115"/>
              </a:xfrm>
              <a:prstGeom prst="rect">
                <a:avLst/>
              </a:prstGeom>
              <a:solidFill>
                <a:srgbClr val="99CCFF"/>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79" name="Rectangle 46"/>
              <p:cNvSpPr>
                <a:spLocks noChangeArrowheads="1"/>
              </p:cNvSpPr>
              <p:nvPr userDrawn="1"/>
            </p:nvSpPr>
            <p:spPr bwMode="auto">
              <a:xfrm flipV="1">
                <a:off x="6242" y="3022"/>
                <a:ext cx="117" cy="115"/>
              </a:xfrm>
              <a:prstGeom prst="rect">
                <a:avLst/>
              </a:prstGeom>
              <a:solidFill>
                <a:srgbClr val="CCCCFF"/>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80" name="Rectangle 47"/>
              <p:cNvSpPr>
                <a:spLocks noChangeArrowheads="1"/>
              </p:cNvSpPr>
              <p:nvPr userDrawn="1"/>
            </p:nvSpPr>
            <p:spPr bwMode="auto">
              <a:xfrm flipV="1">
                <a:off x="5893" y="3022"/>
                <a:ext cx="117" cy="115"/>
              </a:xfrm>
              <a:prstGeom prst="rect">
                <a:avLst/>
              </a:prstGeom>
              <a:solidFill>
                <a:srgbClr val="990000"/>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9" name="Group 48"/>
            <p:cNvGrpSpPr>
              <a:grpSpLocks/>
            </p:cNvGrpSpPr>
            <p:nvPr userDrawn="1"/>
          </p:nvGrpSpPr>
          <p:grpSpPr bwMode="auto">
            <a:xfrm>
              <a:off x="5893" y="3158"/>
              <a:ext cx="466" cy="115"/>
              <a:chOff x="5893" y="3158"/>
              <a:chExt cx="466" cy="115"/>
            </a:xfrm>
          </p:grpSpPr>
          <p:sp>
            <p:nvSpPr>
              <p:cNvPr id="1073" name="Rectangle 49"/>
              <p:cNvSpPr>
                <a:spLocks noChangeArrowheads="1"/>
              </p:cNvSpPr>
              <p:nvPr userDrawn="1"/>
            </p:nvSpPr>
            <p:spPr bwMode="auto">
              <a:xfrm flipV="1">
                <a:off x="6010" y="3158"/>
                <a:ext cx="116" cy="115"/>
              </a:xfrm>
              <a:prstGeom prst="rect">
                <a:avLst/>
              </a:prstGeom>
              <a:solidFill>
                <a:srgbClr val="0099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74" name="Rectangle 50"/>
              <p:cNvSpPr>
                <a:spLocks noChangeArrowheads="1"/>
              </p:cNvSpPr>
              <p:nvPr userDrawn="1"/>
            </p:nvSpPr>
            <p:spPr bwMode="auto">
              <a:xfrm flipV="1">
                <a:off x="6126" y="3158"/>
                <a:ext cx="115" cy="115"/>
              </a:xfrm>
              <a:prstGeom prst="rect">
                <a:avLst/>
              </a:prstGeom>
              <a:solidFill>
                <a:srgbClr val="CCFF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75" name="Rectangle 51"/>
              <p:cNvSpPr>
                <a:spLocks noChangeArrowheads="1"/>
              </p:cNvSpPr>
              <p:nvPr userDrawn="1"/>
            </p:nvSpPr>
            <p:spPr bwMode="auto">
              <a:xfrm flipV="1">
                <a:off x="6242" y="3158"/>
                <a:ext cx="117" cy="115"/>
              </a:xfrm>
              <a:prstGeom prst="rect">
                <a:avLst/>
              </a:prstGeom>
              <a:solidFill>
                <a:srgbClr val="99CCCC"/>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76" name="Rectangle 52"/>
              <p:cNvSpPr>
                <a:spLocks noChangeArrowheads="1"/>
              </p:cNvSpPr>
              <p:nvPr userDrawn="1"/>
            </p:nvSpPr>
            <p:spPr bwMode="auto">
              <a:xfrm flipV="1">
                <a:off x="5893" y="3158"/>
                <a:ext cx="117" cy="115"/>
              </a:xfrm>
              <a:prstGeom prst="rect">
                <a:avLst/>
              </a:prstGeom>
              <a:solidFill>
                <a:srgbClr val="990000"/>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10" name="Group 53"/>
            <p:cNvGrpSpPr>
              <a:grpSpLocks/>
            </p:cNvGrpSpPr>
            <p:nvPr userDrawn="1"/>
          </p:nvGrpSpPr>
          <p:grpSpPr bwMode="auto">
            <a:xfrm>
              <a:off x="5893" y="3385"/>
              <a:ext cx="466" cy="115"/>
              <a:chOff x="5893" y="3385"/>
              <a:chExt cx="466" cy="115"/>
            </a:xfrm>
          </p:grpSpPr>
          <p:sp>
            <p:nvSpPr>
              <p:cNvPr id="1069" name="Rectangle 54"/>
              <p:cNvSpPr>
                <a:spLocks noChangeArrowheads="1"/>
              </p:cNvSpPr>
              <p:nvPr userDrawn="1"/>
            </p:nvSpPr>
            <p:spPr bwMode="auto">
              <a:xfrm flipV="1">
                <a:off x="6010" y="3385"/>
                <a:ext cx="116" cy="117"/>
              </a:xfrm>
              <a:prstGeom prst="rect">
                <a:avLst/>
              </a:prstGeom>
              <a:solidFill>
                <a:srgbClr val="FF9900"/>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70" name="Rectangle 55"/>
              <p:cNvSpPr>
                <a:spLocks noChangeArrowheads="1"/>
              </p:cNvSpPr>
              <p:nvPr userDrawn="1"/>
            </p:nvSpPr>
            <p:spPr bwMode="auto">
              <a:xfrm flipV="1">
                <a:off x="6126" y="3385"/>
                <a:ext cx="115" cy="117"/>
              </a:xfrm>
              <a:prstGeom prst="rect">
                <a:avLst/>
              </a:prstGeom>
              <a:solidFill>
                <a:srgbClr val="FFCC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71" name="Rectangle 56"/>
              <p:cNvSpPr>
                <a:spLocks noChangeArrowheads="1"/>
              </p:cNvSpPr>
              <p:nvPr userDrawn="1"/>
            </p:nvSpPr>
            <p:spPr bwMode="auto">
              <a:xfrm flipV="1">
                <a:off x="6242" y="3385"/>
                <a:ext cx="117" cy="117"/>
              </a:xfrm>
              <a:prstGeom prst="rect">
                <a:avLst/>
              </a:prstGeom>
              <a:solidFill>
                <a:srgbClr val="FFCC66"/>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72" name="Rectangle 57"/>
              <p:cNvSpPr>
                <a:spLocks noChangeArrowheads="1"/>
              </p:cNvSpPr>
              <p:nvPr userDrawn="1"/>
            </p:nvSpPr>
            <p:spPr bwMode="auto">
              <a:xfrm flipV="1">
                <a:off x="5893" y="3385"/>
                <a:ext cx="117" cy="117"/>
              </a:xfrm>
              <a:prstGeom prst="rect">
                <a:avLst/>
              </a:prstGeom>
              <a:solidFill>
                <a:schemeClr val="tx1"/>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11" name="Group 58"/>
            <p:cNvGrpSpPr>
              <a:grpSpLocks/>
            </p:cNvGrpSpPr>
            <p:nvPr userDrawn="1"/>
          </p:nvGrpSpPr>
          <p:grpSpPr bwMode="auto">
            <a:xfrm>
              <a:off x="5893" y="3521"/>
              <a:ext cx="466" cy="115"/>
              <a:chOff x="5893" y="3521"/>
              <a:chExt cx="466" cy="115"/>
            </a:xfrm>
          </p:grpSpPr>
          <p:sp>
            <p:nvSpPr>
              <p:cNvPr id="1065" name="Rectangle 59"/>
              <p:cNvSpPr>
                <a:spLocks noChangeArrowheads="1"/>
              </p:cNvSpPr>
              <p:nvPr userDrawn="1"/>
            </p:nvSpPr>
            <p:spPr bwMode="auto">
              <a:xfrm flipV="1">
                <a:off x="6010" y="3521"/>
                <a:ext cx="116" cy="117"/>
              </a:xfrm>
              <a:prstGeom prst="rect">
                <a:avLst/>
              </a:prstGeom>
              <a:solidFill>
                <a:srgbClr val="0066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66" name="Rectangle 60"/>
              <p:cNvSpPr>
                <a:spLocks noChangeArrowheads="1"/>
              </p:cNvSpPr>
              <p:nvPr userDrawn="1"/>
            </p:nvSpPr>
            <p:spPr bwMode="auto">
              <a:xfrm flipV="1">
                <a:off x="6126" y="3521"/>
                <a:ext cx="115" cy="117"/>
              </a:xfrm>
              <a:prstGeom prst="rect">
                <a:avLst/>
              </a:prstGeom>
              <a:solidFill>
                <a:srgbClr val="99CCFF"/>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67" name="Rectangle 61"/>
              <p:cNvSpPr>
                <a:spLocks noChangeArrowheads="1"/>
              </p:cNvSpPr>
              <p:nvPr userDrawn="1"/>
            </p:nvSpPr>
            <p:spPr bwMode="auto">
              <a:xfrm flipV="1">
                <a:off x="6242" y="3521"/>
                <a:ext cx="117" cy="117"/>
              </a:xfrm>
              <a:prstGeom prst="rect">
                <a:avLst/>
              </a:prstGeom>
              <a:solidFill>
                <a:srgbClr val="CCCCFF"/>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68" name="Rectangle 62"/>
              <p:cNvSpPr>
                <a:spLocks noChangeArrowheads="1"/>
              </p:cNvSpPr>
              <p:nvPr userDrawn="1"/>
            </p:nvSpPr>
            <p:spPr bwMode="auto">
              <a:xfrm flipV="1">
                <a:off x="5893" y="3521"/>
                <a:ext cx="117" cy="117"/>
              </a:xfrm>
              <a:prstGeom prst="rect">
                <a:avLst/>
              </a:prstGeom>
              <a:solidFill>
                <a:schemeClr val="tx1"/>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12" name="Group 63"/>
            <p:cNvGrpSpPr>
              <a:grpSpLocks/>
            </p:cNvGrpSpPr>
            <p:nvPr userDrawn="1"/>
          </p:nvGrpSpPr>
          <p:grpSpPr bwMode="auto">
            <a:xfrm>
              <a:off x="5893" y="3657"/>
              <a:ext cx="466" cy="115"/>
              <a:chOff x="5893" y="3657"/>
              <a:chExt cx="466" cy="115"/>
            </a:xfrm>
          </p:grpSpPr>
          <p:sp>
            <p:nvSpPr>
              <p:cNvPr id="1061" name="Rectangle 64"/>
              <p:cNvSpPr>
                <a:spLocks noChangeArrowheads="1"/>
              </p:cNvSpPr>
              <p:nvPr userDrawn="1"/>
            </p:nvSpPr>
            <p:spPr bwMode="auto">
              <a:xfrm flipV="1">
                <a:off x="6010" y="3657"/>
                <a:ext cx="116" cy="117"/>
              </a:xfrm>
              <a:prstGeom prst="rect">
                <a:avLst/>
              </a:prstGeom>
              <a:solidFill>
                <a:srgbClr val="0099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62" name="Rectangle 65"/>
              <p:cNvSpPr>
                <a:spLocks noChangeArrowheads="1"/>
              </p:cNvSpPr>
              <p:nvPr userDrawn="1"/>
            </p:nvSpPr>
            <p:spPr bwMode="auto">
              <a:xfrm flipV="1">
                <a:off x="6126" y="3657"/>
                <a:ext cx="115" cy="117"/>
              </a:xfrm>
              <a:prstGeom prst="rect">
                <a:avLst/>
              </a:prstGeom>
              <a:solidFill>
                <a:srgbClr val="CCFF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63" name="Rectangle 66"/>
              <p:cNvSpPr>
                <a:spLocks noChangeArrowheads="1"/>
              </p:cNvSpPr>
              <p:nvPr userDrawn="1"/>
            </p:nvSpPr>
            <p:spPr bwMode="auto">
              <a:xfrm flipV="1">
                <a:off x="6242" y="3657"/>
                <a:ext cx="117" cy="117"/>
              </a:xfrm>
              <a:prstGeom prst="rect">
                <a:avLst/>
              </a:prstGeom>
              <a:solidFill>
                <a:srgbClr val="99CCCC"/>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64" name="Rectangle 67"/>
              <p:cNvSpPr>
                <a:spLocks noChangeArrowheads="1"/>
              </p:cNvSpPr>
              <p:nvPr userDrawn="1"/>
            </p:nvSpPr>
            <p:spPr bwMode="auto">
              <a:xfrm flipV="1">
                <a:off x="5893" y="3657"/>
                <a:ext cx="117" cy="117"/>
              </a:xfrm>
              <a:prstGeom prst="rect">
                <a:avLst/>
              </a:prstGeom>
              <a:solidFill>
                <a:schemeClr val="tx1"/>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13" name="Group 68"/>
            <p:cNvGrpSpPr>
              <a:grpSpLocks/>
            </p:cNvGrpSpPr>
            <p:nvPr userDrawn="1"/>
          </p:nvGrpSpPr>
          <p:grpSpPr bwMode="auto">
            <a:xfrm>
              <a:off x="5893" y="3884"/>
              <a:ext cx="466" cy="115"/>
              <a:chOff x="5893" y="3884"/>
              <a:chExt cx="466" cy="115"/>
            </a:xfrm>
          </p:grpSpPr>
          <p:sp>
            <p:nvSpPr>
              <p:cNvPr id="1057" name="Rectangle 69"/>
              <p:cNvSpPr>
                <a:spLocks noChangeArrowheads="1"/>
              </p:cNvSpPr>
              <p:nvPr userDrawn="1"/>
            </p:nvSpPr>
            <p:spPr bwMode="auto">
              <a:xfrm flipV="1">
                <a:off x="6010" y="3886"/>
                <a:ext cx="116" cy="115"/>
              </a:xfrm>
              <a:prstGeom prst="rect">
                <a:avLst/>
              </a:prstGeom>
              <a:solidFill>
                <a:srgbClr val="FF9900"/>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58" name="Rectangle 70"/>
              <p:cNvSpPr>
                <a:spLocks noChangeArrowheads="1"/>
              </p:cNvSpPr>
              <p:nvPr userDrawn="1"/>
            </p:nvSpPr>
            <p:spPr bwMode="auto">
              <a:xfrm flipV="1">
                <a:off x="6126" y="3886"/>
                <a:ext cx="115" cy="115"/>
              </a:xfrm>
              <a:prstGeom prst="rect">
                <a:avLst/>
              </a:prstGeom>
              <a:solidFill>
                <a:srgbClr val="FFCC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59" name="Rectangle 71"/>
              <p:cNvSpPr>
                <a:spLocks noChangeArrowheads="1"/>
              </p:cNvSpPr>
              <p:nvPr userDrawn="1"/>
            </p:nvSpPr>
            <p:spPr bwMode="auto">
              <a:xfrm flipV="1">
                <a:off x="6242" y="3886"/>
                <a:ext cx="117" cy="115"/>
              </a:xfrm>
              <a:prstGeom prst="rect">
                <a:avLst/>
              </a:prstGeom>
              <a:solidFill>
                <a:srgbClr val="FFCC66"/>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60" name="Rectangle 72"/>
              <p:cNvSpPr>
                <a:spLocks noChangeArrowheads="1"/>
              </p:cNvSpPr>
              <p:nvPr userDrawn="1"/>
            </p:nvSpPr>
            <p:spPr bwMode="auto">
              <a:xfrm flipV="1">
                <a:off x="5893" y="3886"/>
                <a:ext cx="117" cy="115"/>
              </a:xfrm>
              <a:prstGeom prst="rect">
                <a:avLst/>
              </a:prstGeom>
              <a:solidFill>
                <a:schemeClr val="bg2"/>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14" name="Group 73"/>
            <p:cNvGrpSpPr>
              <a:grpSpLocks/>
            </p:cNvGrpSpPr>
            <p:nvPr userDrawn="1"/>
          </p:nvGrpSpPr>
          <p:grpSpPr bwMode="auto">
            <a:xfrm>
              <a:off x="5893" y="4026"/>
              <a:ext cx="466" cy="115"/>
              <a:chOff x="5893" y="4026"/>
              <a:chExt cx="466" cy="115"/>
            </a:xfrm>
          </p:grpSpPr>
          <p:sp>
            <p:nvSpPr>
              <p:cNvPr id="1053" name="Rectangle 74"/>
              <p:cNvSpPr>
                <a:spLocks noChangeArrowheads="1"/>
              </p:cNvSpPr>
              <p:nvPr userDrawn="1"/>
            </p:nvSpPr>
            <p:spPr bwMode="auto">
              <a:xfrm flipV="1">
                <a:off x="6010" y="4026"/>
                <a:ext cx="116" cy="115"/>
              </a:xfrm>
              <a:prstGeom prst="rect">
                <a:avLst/>
              </a:prstGeom>
              <a:solidFill>
                <a:srgbClr val="0066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54" name="Rectangle 75"/>
              <p:cNvSpPr>
                <a:spLocks noChangeArrowheads="1"/>
              </p:cNvSpPr>
              <p:nvPr userDrawn="1"/>
            </p:nvSpPr>
            <p:spPr bwMode="auto">
              <a:xfrm flipV="1">
                <a:off x="6126" y="4026"/>
                <a:ext cx="115" cy="115"/>
              </a:xfrm>
              <a:prstGeom prst="rect">
                <a:avLst/>
              </a:prstGeom>
              <a:solidFill>
                <a:srgbClr val="99CCFF"/>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55" name="Rectangle 76"/>
              <p:cNvSpPr>
                <a:spLocks noChangeArrowheads="1"/>
              </p:cNvSpPr>
              <p:nvPr userDrawn="1"/>
            </p:nvSpPr>
            <p:spPr bwMode="auto">
              <a:xfrm flipV="1">
                <a:off x="6242" y="4026"/>
                <a:ext cx="117" cy="115"/>
              </a:xfrm>
              <a:prstGeom prst="rect">
                <a:avLst/>
              </a:prstGeom>
              <a:solidFill>
                <a:srgbClr val="CCCCFF"/>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56" name="Rectangle 77"/>
              <p:cNvSpPr>
                <a:spLocks noChangeArrowheads="1"/>
              </p:cNvSpPr>
              <p:nvPr userDrawn="1"/>
            </p:nvSpPr>
            <p:spPr bwMode="auto">
              <a:xfrm flipV="1">
                <a:off x="5893" y="4026"/>
                <a:ext cx="117" cy="115"/>
              </a:xfrm>
              <a:prstGeom prst="rect">
                <a:avLst/>
              </a:prstGeom>
              <a:solidFill>
                <a:schemeClr val="bg2"/>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15" name="Group 78"/>
            <p:cNvGrpSpPr>
              <a:grpSpLocks/>
            </p:cNvGrpSpPr>
            <p:nvPr userDrawn="1"/>
          </p:nvGrpSpPr>
          <p:grpSpPr bwMode="auto">
            <a:xfrm>
              <a:off x="5893" y="4167"/>
              <a:ext cx="466" cy="115"/>
              <a:chOff x="5893" y="4167"/>
              <a:chExt cx="466" cy="115"/>
            </a:xfrm>
          </p:grpSpPr>
          <p:sp>
            <p:nvSpPr>
              <p:cNvPr id="1049" name="Rectangle 79"/>
              <p:cNvSpPr>
                <a:spLocks noChangeArrowheads="1"/>
              </p:cNvSpPr>
              <p:nvPr userDrawn="1"/>
            </p:nvSpPr>
            <p:spPr bwMode="auto">
              <a:xfrm flipV="1">
                <a:off x="6010" y="4167"/>
                <a:ext cx="116" cy="115"/>
              </a:xfrm>
              <a:prstGeom prst="rect">
                <a:avLst/>
              </a:prstGeom>
              <a:solidFill>
                <a:schemeClr val="hlink"/>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50" name="Rectangle 80"/>
              <p:cNvSpPr>
                <a:spLocks noChangeArrowheads="1"/>
              </p:cNvSpPr>
              <p:nvPr userDrawn="1"/>
            </p:nvSpPr>
            <p:spPr bwMode="auto">
              <a:xfrm flipV="1">
                <a:off x="6126" y="4167"/>
                <a:ext cx="115" cy="115"/>
              </a:xfrm>
              <a:prstGeom prst="rect">
                <a:avLst/>
              </a:prstGeom>
              <a:solidFill>
                <a:schemeClr val="accent2"/>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51" name="Rectangle 81"/>
              <p:cNvSpPr>
                <a:spLocks noChangeArrowheads="1"/>
              </p:cNvSpPr>
              <p:nvPr userDrawn="1"/>
            </p:nvSpPr>
            <p:spPr bwMode="auto">
              <a:xfrm flipV="1">
                <a:off x="6242" y="4167"/>
                <a:ext cx="117" cy="115"/>
              </a:xfrm>
              <a:prstGeom prst="rect">
                <a:avLst/>
              </a:prstGeom>
              <a:solidFill>
                <a:schemeClr val="accent1"/>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52" name="Rectangle 82"/>
              <p:cNvSpPr>
                <a:spLocks noChangeArrowheads="1"/>
              </p:cNvSpPr>
              <p:nvPr userDrawn="1"/>
            </p:nvSpPr>
            <p:spPr bwMode="auto">
              <a:xfrm flipV="1">
                <a:off x="5893" y="4167"/>
                <a:ext cx="117" cy="115"/>
              </a:xfrm>
              <a:prstGeom prst="rect">
                <a:avLst/>
              </a:prstGeom>
              <a:solidFill>
                <a:schemeClr val="bg2"/>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sp>
        <p:nvSpPr>
          <p:cNvPr id="10251" name="Rectangle 83"/>
          <p:cNvSpPr>
            <a:spLocks noChangeArrowheads="1"/>
          </p:cNvSpPr>
          <p:nvPr/>
        </p:nvSpPr>
        <p:spPr bwMode="auto">
          <a:xfrm>
            <a:off x="12336448" y="1341442"/>
            <a:ext cx="1588673" cy="2370049"/>
          </a:xfrm>
          <a:prstGeom prst="rect">
            <a:avLst/>
          </a:prstGeom>
          <a:noFill/>
          <a:ln>
            <a:noFill/>
          </a:ln>
          <a:effectLst/>
          <a:extLst/>
        </p:spPr>
        <p:txBody>
          <a:bodyPr lIns="106845" tIns="53424" rIns="106845" bIns="53424">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配色参考方案：</a:t>
            </a:r>
          </a:p>
          <a:p>
            <a:pPr>
              <a:lnSpc>
                <a:spcPct val="120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建议同一页面内不超过四种颜色，以下是</a:t>
            </a:r>
            <a:r>
              <a:rPr lang="en-US" altLang="zh-CN" sz="1500" b="0" smtClean="0">
                <a:solidFill>
                  <a:srgbClr val="FFFFFF"/>
                </a:solidFill>
                <a:latin typeface="Calibri" panose="020F0502020204030204" pitchFamily="34" charset="0"/>
              </a:rPr>
              <a:t>13</a:t>
            </a:r>
            <a:r>
              <a:rPr lang="zh-CN" altLang="en-US" sz="1500" b="0" smtClean="0">
                <a:solidFill>
                  <a:srgbClr val="FFFFFF"/>
                </a:solidFill>
                <a:latin typeface="Calibri" panose="020F0502020204030204" pitchFamily="34" charset="0"/>
              </a:rPr>
              <a:t>组配色方案，同一页面内只选择一组使用。（仅供参考）</a:t>
            </a:r>
          </a:p>
        </p:txBody>
      </p:sp>
      <p:sp>
        <p:nvSpPr>
          <p:cNvPr id="10252" name="Rectangle 84"/>
          <p:cNvSpPr>
            <a:spLocks noChangeArrowheads="1"/>
          </p:cNvSpPr>
          <p:nvPr/>
        </p:nvSpPr>
        <p:spPr bwMode="auto">
          <a:xfrm>
            <a:off x="12336435" y="7938"/>
            <a:ext cx="1493448" cy="938888"/>
          </a:xfrm>
          <a:prstGeom prst="rect">
            <a:avLst/>
          </a:prstGeom>
          <a:noFill/>
          <a:ln>
            <a:noFill/>
          </a:ln>
          <a:effectLst/>
          <a:extLst/>
        </p:spPr>
        <p:txBody>
          <a:bodyPr lIns="106845" tIns="53424" rIns="106845" bIns="53424">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buClr>
                <a:srgbClr val="777777"/>
              </a:buClr>
              <a:buSzPct val="60000"/>
              <a:buFont typeface="Wingdings" pitchFamily="2" charset="2"/>
              <a:buNone/>
              <a:defRPr/>
            </a:pPr>
            <a:r>
              <a:rPr lang="zh-CN" altLang="en-US" sz="1500" b="0" smtClean="0">
                <a:solidFill>
                  <a:srgbClr val="FFFFFF"/>
                </a:solidFill>
                <a:latin typeface="Calibri" panose="020F0502020204030204" pitchFamily="34" charset="0"/>
              </a:rPr>
              <a:t>客户或者合作伙伴的标志放在右上角</a:t>
            </a:r>
            <a:r>
              <a:rPr lang="en-US" altLang="zh-CN" sz="1500" b="0" smtClean="0">
                <a:solidFill>
                  <a:srgbClr val="FFFFFF"/>
                </a:solidFill>
                <a:latin typeface="Calibri" panose="020F0502020204030204" pitchFamily="34" charset="0"/>
              </a:rPr>
              <a:t>.</a:t>
            </a:r>
            <a:endParaRPr lang="zh-CN" altLang="en-US" sz="1500" b="0" smtClean="0">
              <a:solidFill>
                <a:srgbClr val="FFFFFF"/>
              </a:solidFill>
              <a:latin typeface="Calibri" panose="020F0502020204030204" pitchFamily="34" charset="0"/>
            </a:endParaRPr>
          </a:p>
        </p:txBody>
      </p:sp>
      <p:pic>
        <p:nvPicPr>
          <p:cNvPr id="1034" name="Picture 11" descr="图片3副本"/>
          <p:cNvPicPr>
            <a:picLocks noChangeAspect="1" noChangeArrowheads="1"/>
          </p:cNvPicPr>
          <p:nvPr userDrawn="1"/>
        </p:nvPicPr>
        <p:blipFill>
          <a:blip r:embed="rId4" cstate="email"/>
          <a:srcRect/>
          <a:stretch>
            <a:fillRect/>
          </a:stretch>
        </p:blipFill>
        <p:spPr bwMode="auto">
          <a:xfrm>
            <a:off x="10039912" y="6372264"/>
            <a:ext cx="1409333" cy="3349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93" r:id="rId1"/>
  </p:sldLayoutIdLst>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Arial" pitchFamily="34" charset="0"/>
          <a:ea typeface="黑体" pitchFamily="49" charset="-122"/>
          <a:cs typeface="Arial" pitchFamily="34" charset="0"/>
        </a:defRPr>
      </a:lvl1pPr>
      <a:lvl2pPr algn="l" rtl="0" eaLnBrk="0" fontAlgn="base" hangingPunct="0">
        <a:spcBef>
          <a:spcPct val="0"/>
        </a:spcBef>
        <a:spcAft>
          <a:spcPct val="0"/>
        </a:spcAft>
        <a:defRPr sz="3200" b="1">
          <a:solidFill>
            <a:srgbClr val="990000"/>
          </a:solidFill>
          <a:latin typeface="Arial" charset="0"/>
          <a:ea typeface="黑体" pitchFamily="49" charset="-122"/>
          <a:cs typeface="Arial" charset="0"/>
        </a:defRPr>
      </a:lvl2pPr>
      <a:lvl3pPr algn="l" rtl="0" eaLnBrk="0" fontAlgn="base" hangingPunct="0">
        <a:spcBef>
          <a:spcPct val="0"/>
        </a:spcBef>
        <a:spcAft>
          <a:spcPct val="0"/>
        </a:spcAft>
        <a:defRPr sz="3200" b="1">
          <a:solidFill>
            <a:srgbClr val="990000"/>
          </a:solidFill>
          <a:latin typeface="Arial" charset="0"/>
          <a:ea typeface="黑体" pitchFamily="49" charset="-122"/>
          <a:cs typeface="Arial" charset="0"/>
        </a:defRPr>
      </a:lvl3pPr>
      <a:lvl4pPr algn="l" rtl="0" eaLnBrk="0" fontAlgn="base" hangingPunct="0">
        <a:spcBef>
          <a:spcPct val="0"/>
        </a:spcBef>
        <a:spcAft>
          <a:spcPct val="0"/>
        </a:spcAft>
        <a:defRPr sz="3200" b="1">
          <a:solidFill>
            <a:srgbClr val="990000"/>
          </a:solidFill>
          <a:latin typeface="Arial" charset="0"/>
          <a:ea typeface="黑体" pitchFamily="49" charset="-122"/>
          <a:cs typeface="Arial" charset="0"/>
        </a:defRPr>
      </a:lvl4pPr>
      <a:lvl5pPr algn="l" rtl="0" eaLnBrk="0" fontAlgn="base" hangingPunct="0">
        <a:spcBef>
          <a:spcPct val="0"/>
        </a:spcBef>
        <a:spcAft>
          <a:spcPct val="0"/>
        </a:spcAft>
        <a:defRPr sz="3200" b="1">
          <a:solidFill>
            <a:srgbClr val="990000"/>
          </a:solidFill>
          <a:latin typeface="Arial" charset="0"/>
          <a:ea typeface="黑体" pitchFamily="49" charset="-122"/>
          <a:cs typeface="Arial" charset="0"/>
        </a:defRPr>
      </a:lvl5pPr>
      <a:lvl6pPr marL="609676" algn="l" rtl="0" eaLnBrk="1" fontAlgn="base" hangingPunct="1">
        <a:spcBef>
          <a:spcPct val="0"/>
        </a:spcBef>
        <a:spcAft>
          <a:spcPct val="0"/>
        </a:spcAft>
        <a:defRPr sz="4300" b="1">
          <a:solidFill>
            <a:srgbClr val="990000"/>
          </a:solidFill>
          <a:latin typeface="FrutigerNext LT Medium" pitchFamily="34" charset="0"/>
          <a:ea typeface="华文细黑" pitchFamily="2" charset="-122"/>
          <a:cs typeface="宋体" charset="-122"/>
        </a:defRPr>
      </a:lvl6pPr>
      <a:lvl7pPr marL="1219352" algn="l" rtl="0" eaLnBrk="1" fontAlgn="base" hangingPunct="1">
        <a:spcBef>
          <a:spcPct val="0"/>
        </a:spcBef>
        <a:spcAft>
          <a:spcPct val="0"/>
        </a:spcAft>
        <a:defRPr sz="4300" b="1">
          <a:solidFill>
            <a:srgbClr val="990000"/>
          </a:solidFill>
          <a:latin typeface="FrutigerNext LT Medium" pitchFamily="34" charset="0"/>
          <a:ea typeface="华文细黑" pitchFamily="2" charset="-122"/>
          <a:cs typeface="宋体" charset="-122"/>
        </a:defRPr>
      </a:lvl7pPr>
      <a:lvl8pPr marL="1829029" algn="l" rtl="0" eaLnBrk="1" fontAlgn="base" hangingPunct="1">
        <a:spcBef>
          <a:spcPct val="0"/>
        </a:spcBef>
        <a:spcAft>
          <a:spcPct val="0"/>
        </a:spcAft>
        <a:defRPr sz="4300" b="1">
          <a:solidFill>
            <a:srgbClr val="990000"/>
          </a:solidFill>
          <a:latin typeface="FrutigerNext LT Medium" pitchFamily="34" charset="0"/>
          <a:ea typeface="华文细黑" pitchFamily="2" charset="-122"/>
          <a:cs typeface="宋体" charset="-122"/>
        </a:defRPr>
      </a:lvl8pPr>
      <a:lvl9pPr marL="2438705" algn="l" rtl="0" eaLnBrk="1" fontAlgn="base" hangingPunct="1">
        <a:spcBef>
          <a:spcPct val="0"/>
        </a:spcBef>
        <a:spcAft>
          <a:spcPct val="0"/>
        </a:spcAft>
        <a:defRPr sz="4300" b="1">
          <a:solidFill>
            <a:srgbClr val="990000"/>
          </a:solidFill>
          <a:latin typeface="FrutigerNext LT Medium" pitchFamily="34" charset="0"/>
          <a:ea typeface="华文细黑" pitchFamily="2" charset="-122"/>
          <a:cs typeface="宋体" charset="-122"/>
        </a:defRPr>
      </a:lvl9pPr>
    </p:titleStyle>
    <p:bodyStyle>
      <a:lvl1pPr marL="457200" indent="-457200" algn="l" rtl="0" eaLnBrk="0" fontAlgn="base" hangingPunct="0">
        <a:lnSpc>
          <a:spcPct val="140000"/>
        </a:lnSpc>
        <a:spcBef>
          <a:spcPct val="0"/>
        </a:spcBef>
        <a:spcAft>
          <a:spcPct val="0"/>
        </a:spcAft>
        <a:buClr>
          <a:srgbClr val="777777"/>
        </a:buClr>
        <a:buSzPct val="60000"/>
        <a:buFont typeface="Wingdings" pitchFamily="2" charset="2"/>
        <a:buChar char="l"/>
        <a:defRPr sz="2700">
          <a:solidFill>
            <a:schemeClr val="tx1"/>
          </a:solidFill>
          <a:latin typeface="+mn-lt"/>
          <a:ea typeface="黑体" pitchFamily="49" charset="-122"/>
          <a:cs typeface="+mn-cs"/>
        </a:defRPr>
      </a:lvl1pPr>
      <a:lvl2pPr marL="990600" indent="-38100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524000" indent="-304800" algn="l" rtl="0" eaLnBrk="0" fontAlgn="base" hangingPunct="0">
        <a:lnSpc>
          <a:spcPct val="140000"/>
        </a:lnSpc>
        <a:spcBef>
          <a:spcPct val="0"/>
        </a:spcBef>
        <a:spcAft>
          <a:spcPct val="0"/>
        </a:spcAft>
        <a:buSzPct val="50000"/>
        <a:buFont typeface="Wingdings" pitchFamily="2" charset="2"/>
        <a:buChar char="n"/>
        <a:defRPr sz="2100">
          <a:solidFill>
            <a:schemeClr val="tx1"/>
          </a:solidFill>
          <a:latin typeface="+mn-lt"/>
          <a:ea typeface="+mn-ea"/>
          <a:cs typeface="+mn-cs"/>
        </a:defRPr>
      </a:lvl3pPr>
      <a:lvl4pPr marL="2133600" indent="-304800" algn="l" rtl="0" eaLnBrk="0" fontAlgn="base" hangingPunct="0">
        <a:lnSpc>
          <a:spcPct val="140000"/>
        </a:lnSpc>
        <a:spcBef>
          <a:spcPct val="0"/>
        </a:spcBef>
        <a:spcAft>
          <a:spcPct val="0"/>
        </a:spcAft>
        <a:buChar char="–"/>
        <a:defRPr sz="1900">
          <a:solidFill>
            <a:schemeClr val="tx1"/>
          </a:solidFill>
          <a:latin typeface="+mn-lt"/>
          <a:ea typeface="+mn-ea"/>
          <a:cs typeface="+mn-cs"/>
        </a:defRPr>
      </a:lvl4pPr>
      <a:lvl5pPr marL="2743200" indent="-304800" algn="l" rtl="0" eaLnBrk="0" fontAlgn="base" hangingPunct="0">
        <a:lnSpc>
          <a:spcPct val="140000"/>
        </a:lnSpc>
        <a:spcBef>
          <a:spcPct val="0"/>
        </a:spcBef>
        <a:spcAft>
          <a:spcPct val="0"/>
        </a:spcAft>
        <a:buFont typeface="Arial" pitchFamily="34" charset="0"/>
        <a:buChar char="~"/>
        <a:defRPr sz="1600">
          <a:solidFill>
            <a:schemeClr val="tx1"/>
          </a:solidFill>
          <a:latin typeface="+mn-lt"/>
          <a:ea typeface="+mn-ea"/>
          <a:cs typeface="+mn-cs"/>
        </a:defRPr>
      </a:lvl5pPr>
      <a:lvl6pPr marL="3353219" indent="-304838" algn="l" rtl="0" eaLnBrk="1" fontAlgn="base" hangingPunct="1">
        <a:spcBef>
          <a:spcPct val="20000"/>
        </a:spcBef>
        <a:spcAft>
          <a:spcPct val="0"/>
        </a:spcAft>
        <a:buFont typeface="Arial" charset="0"/>
        <a:buChar char="~"/>
        <a:defRPr sz="2100">
          <a:solidFill>
            <a:schemeClr val="tx1"/>
          </a:solidFill>
          <a:latin typeface="+mn-lt"/>
          <a:ea typeface="+mn-ea"/>
          <a:cs typeface="+mn-cs"/>
        </a:defRPr>
      </a:lvl6pPr>
      <a:lvl7pPr marL="3962895" indent="-304838" algn="l" rtl="0" eaLnBrk="1" fontAlgn="base" hangingPunct="1">
        <a:spcBef>
          <a:spcPct val="20000"/>
        </a:spcBef>
        <a:spcAft>
          <a:spcPct val="0"/>
        </a:spcAft>
        <a:buFont typeface="Arial" charset="0"/>
        <a:buChar char="~"/>
        <a:defRPr sz="2100">
          <a:solidFill>
            <a:schemeClr val="tx1"/>
          </a:solidFill>
          <a:latin typeface="+mn-lt"/>
          <a:ea typeface="+mn-ea"/>
          <a:cs typeface="+mn-cs"/>
        </a:defRPr>
      </a:lvl7pPr>
      <a:lvl8pPr marL="4572572" indent="-304838" algn="l" rtl="0" eaLnBrk="1" fontAlgn="base" hangingPunct="1">
        <a:spcBef>
          <a:spcPct val="20000"/>
        </a:spcBef>
        <a:spcAft>
          <a:spcPct val="0"/>
        </a:spcAft>
        <a:buFont typeface="Arial" charset="0"/>
        <a:buChar char="~"/>
        <a:defRPr sz="2100">
          <a:solidFill>
            <a:schemeClr val="tx1"/>
          </a:solidFill>
          <a:latin typeface="+mn-lt"/>
          <a:ea typeface="+mn-ea"/>
          <a:cs typeface="+mn-cs"/>
        </a:defRPr>
      </a:lvl8pPr>
      <a:lvl9pPr marL="5182248" indent="-304838" algn="l" rtl="0" eaLnBrk="1" fontAlgn="base" hangingPunct="1">
        <a:spcBef>
          <a:spcPct val="20000"/>
        </a:spcBef>
        <a:spcAft>
          <a:spcPct val="0"/>
        </a:spcAft>
        <a:buFont typeface="Arial" charset="0"/>
        <a:buChar char="~"/>
        <a:defRPr sz="2100">
          <a:solidFill>
            <a:schemeClr val="tx1"/>
          </a:solidFill>
          <a:latin typeface="+mn-lt"/>
          <a:ea typeface="+mn-ea"/>
          <a:cs typeface="+mn-cs"/>
        </a:defRPr>
      </a:lvl9pPr>
    </p:bodyStyle>
    <p:otherStyle>
      <a:defPPr>
        <a:defRPr lang="zh-CN"/>
      </a:defPPr>
      <a:lvl1pPr marL="0" algn="l" defTabSz="1219352" rtl="0" eaLnBrk="1" latinLnBrk="0" hangingPunct="1">
        <a:defRPr sz="2400" kern="1200">
          <a:solidFill>
            <a:schemeClr val="tx1"/>
          </a:solidFill>
          <a:latin typeface="+mn-lt"/>
          <a:ea typeface="+mn-ea"/>
          <a:cs typeface="+mn-cs"/>
        </a:defRPr>
      </a:lvl1pPr>
      <a:lvl2pPr marL="609676" algn="l" defTabSz="1219352" rtl="0" eaLnBrk="1" latinLnBrk="0" hangingPunct="1">
        <a:defRPr sz="2400" kern="1200">
          <a:solidFill>
            <a:schemeClr val="tx1"/>
          </a:solidFill>
          <a:latin typeface="+mn-lt"/>
          <a:ea typeface="+mn-ea"/>
          <a:cs typeface="+mn-cs"/>
        </a:defRPr>
      </a:lvl2pPr>
      <a:lvl3pPr marL="1219352" algn="l" defTabSz="1219352" rtl="0" eaLnBrk="1" latinLnBrk="0" hangingPunct="1">
        <a:defRPr sz="2400" kern="1200">
          <a:solidFill>
            <a:schemeClr val="tx1"/>
          </a:solidFill>
          <a:latin typeface="+mn-lt"/>
          <a:ea typeface="+mn-ea"/>
          <a:cs typeface="+mn-cs"/>
        </a:defRPr>
      </a:lvl3pPr>
      <a:lvl4pPr marL="1829029" algn="l" defTabSz="1219352" rtl="0" eaLnBrk="1" latinLnBrk="0" hangingPunct="1">
        <a:defRPr sz="2400" kern="1200">
          <a:solidFill>
            <a:schemeClr val="tx1"/>
          </a:solidFill>
          <a:latin typeface="+mn-lt"/>
          <a:ea typeface="+mn-ea"/>
          <a:cs typeface="+mn-cs"/>
        </a:defRPr>
      </a:lvl4pPr>
      <a:lvl5pPr marL="2438705" algn="l" defTabSz="1219352" rtl="0" eaLnBrk="1" latinLnBrk="0" hangingPunct="1">
        <a:defRPr sz="2400" kern="1200">
          <a:solidFill>
            <a:schemeClr val="tx1"/>
          </a:solidFill>
          <a:latin typeface="+mn-lt"/>
          <a:ea typeface="+mn-ea"/>
          <a:cs typeface="+mn-cs"/>
        </a:defRPr>
      </a:lvl5pPr>
      <a:lvl6pPr marL="3048381" algn="l" defTabSz="1219352" rtl="0" eaLnBrk="1" latinLnBrk="0" hangingPunct="1">
        <a:defRPr sz="2400" kern="1200">
          <a:solidFill>
            <a:schemeClr val="tx1"/>
          </a:solidFill>
          <a:latin typeface="+mn-lt"/>
          <a:ea typeface="+mn-ea"/>
          <a:cs typeface="+mn-cs"/>
        </a:defRPr>
      </a:lvl6pPr>
      <a:lvl7pPr marL="3658057" algn="l" defTabSz="1219352" rtl="0" eaLnBrk="1" latinLnBrk="0" hangingPunct="1">
        <a:defRPr sz="2400" kern="1200">
          <a:solidFill>
            <a:schemeClr val="tx1"/>
          </a:solidFill>
          <a:latin typeface="+mn-lt"/>
          <a:ea typeface="+mn-ea"/>
          <a:cs typeface="+mn-cs"/>
        </a:defRPr>
      </a:lvl7pPr>
      <a:lvl8pPr marL="4267733" algn="l" defTabSz="1219352" rtl="0" eaLnBrk="1" latinLnBrk="0" hangingPunct="1">
        <a:defRPr sz="2400" kern="1200">
          <a:solidFill>
            <a:schemeClr val="tx1"/>
          </a:solidFill>
          <a:latin typeface="+mn-lt"/>
          <a:ea typeface="+mn-ea"/>
          <a:cs typeface="+mn-cs"/>
        </a:defRPr>
      </a:lvl8pPr>
      <a:lvl9pPr marL="4877410" algn="l" defTabSz="1219352" rtl="0" eaLnBrk="1" latinLnBrk="0" hangingPunct="1">
        <a:defRPr sz="24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7" cstate="email">
            <a:lum contrast="6000"/>
          </a:blip>
          <a:srcRect/>
          <a:stretch>
            <a:fillRect/>
          </a:stretch>
        </p:blipFill>
        <p:spPr bwMode="auto">
          <a:xfrm>
            <a:off x="0" y="6237313"/>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771" tIns="43887" rIns="87771" bIns="43887"/>
          <a:lstStyle/>
          <a:p>
            <a:pPr algn="r" defTabSz="877615">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7615">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7615">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56" y="5445151"/>
            <a:ext cx="1225231" cy="322263"/>
          </a:xfrm>
          <a:prstGeom prst="rect">
            <a:avLst/>
          </a:prstGeom>
          <a:solidFill>
            <a:schemeClr val="bg1"/>
          </a:solidFill>
          <a:ln w="9525" algn="ctr">
            <a:noFill/>
            <a:miter lim="800000"/>
            <a:headEnd/>
            <a:tailEnd/>
          </a:ln>
          <a:effectLst/>
        </p:spPr>
        <p:txBody>
          <a:bodyPr lIns="91397" tIns="45698" rIns="91397" bIns="4569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463"/>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3976"/>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038"/>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7701"/>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7913"/>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7688"/>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400"/>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601"/>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538"/>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4" y="2263775"/>
            <a:ext cx="1399810" cy="2654300"/>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4" y="-61913"/>
            <a:ext cx="1399810" cy="838201"/>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166" y="6456389"/>
            <a:ext cx="2784158" cy="263767"/>
          </a:xfrm>
          <a:prstGeom prst="rect">
            <a:avLst/>
          </a:prstGeom>
          <a:noFill/>
          <a:ln w="9525">
            <a:noFill/>
            <a:miter lim="800000"/>
            <a:headEnd/>
            <a:tailEnd/>
          </a:ln>
        </p:spPr>
        <p:txBody>
          <a:bodyPr wrap="none" lIns="78336" tIns="39168" rIns="78336" bIns="39168">
            <a:spAutoFit/>
          </a:bodyPr>
          <a:lstStyle/>
          <a:p>
            <a:pPr defTabSz="783982"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76"/>
            <a:ext cx="1409333" cy="463545"/>
          </a:xfrm>
          <a:prstGeom prst="rect">
            <a:avLst/>
          </a:prstGeom>
          <a:noFill/>
          <a:ln w="9525">
            <a:noFill/>
            <a:miter lim="800000"/>
            <a:headEnd/>
            <a:tailEnd/>
          </a:ln>
          <a:effectLst/>
        </p:spPr>
        <p:txBody>
          <a:bodyPr lIns="0" tIns="0" rIns="0" bIns="0"/>
          <a:lstStyle/>
          <a:p>
            <a:pPr defTabSz="783982" eaLnBrk="0" hangingPunct="0">
              <a:lnSpc>
                <a:spcPct val="85000"/>
              </a:lnSpc>
              <a:buClrTx/>
              <a:buFontTx/>
              <a:buNone/>
              <a:defRPr/>
            </a:pPr>
            <a:endParaRPr lang="de-DE" sz="900" b="0" dirty="0">
              <a:solidFill>
                <a:srgbClr val="080808"/>
              </a:solidFill>
              <a:ea typeface="ＭＳ Ｐゴシック" pitchFamily="34" charset="-128"/>
            </a:endParaRPr>
          </a:p>
          <a:p>
            <a:pPr defTabSz="783982"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982"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18" cstate="email"/>
          <a:srcRect/>
          <a:stretch>
            <a:fillRect/>
          </a:stretch>
        </p:blipFill>
        <p:spPr bwMode="auto">
          <a:xfrm>
            <a:off x="10179585" y="6384951"/>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24" y="274637"/>
            <a:ext cx="10973117"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82432" y="1600203"/>
            <a:ext cx="10973117" cy="4524375"/>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ustDataLst>
      <p:tags r:id="rId16"/>
    </p:custDataLst>
    <p:extLst>
      <p:ext uri="{BB962C8B-B14F-4D97-AF65-F5344CB8AC3E}">
        <p14:creationId xmlns:p14="http://schemas.microsoft.com/office/powerpoint/2010/main" val="3345462748"/>
      </p:ext>
    </p:extLst>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 id="2147484506" r:id="rId12"/>
    <p:sldLayoutId id="2147484507" r:id="rId13"/>
    <p:sldLayoutId id="2147484508" r:id="rId14"/>
  </p:sldLayoutIdLst>
  <p:timing>
    <p:tnLst>
      <p:par>
        <p:cTn id="1" dur="indefinite" restart="never" nodeType="tmRoot"/>
      </p:par>
    </p:tnLst>
  </p:timing>
  <p:txStyles>
    <p:titleStyle>
      <a:lvl1pPr algn="l" defTabSz="876176" rtl="0" eaLnBrk="0" fontAlgn="base" hangingPunct="0">
        <a:spcBef>
          <a:spcPct val="0"/>
        </a:spcBef>
        <a:spcAft>
          <a:spcPct val="0"/>
        </a:spcAft>
        <a:defRPr sz="3300">
          <a:solidFill>
            <a:srgbClr val="990000"/>
          </a:solidFill>
          <a:latin typeface="+mj-lt"/>
          <a:ea typeface="+mj-ea"/>
          <a:cs typeface="+mj-cs"/>
        </a:defRPr>
      </a:lvl1pPr>
      <a:lvl2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7058" algn="l" defTabSz="877615" rtl="0" fontAlgn="base">
        <a:spcBef>
          <a:spcPct val="0"/>
        </a:spcBef>
        <a:spcAft>
          <a:spcPct val="0"/>
        </a:spcAft>
        <a:defRPr sz="3500">
          <a:solidFill>
            <a:srgbClr val="990000"/>
          </a:solidFill>
          <a:latin typeface="FrutigerNext LT Medium" pitchFamily="34" charset="0"/>
          <a:ea typeface="黑体" pitchFamily="2" charset="-122"/>
        </a:defRPr>
      </a:lvl6pPr>
      <a:lvl7pPr marL="914117" algn="l" defTabSz="877615" rtl="0" fontAlgn="base">
        <a:spcBef>
          <a:spcPct val="0"/>
        </a:spcBef>
        <a:spcAft>
          <a:spcPct val="0"/>
        </a:spcAft>
        <a:defRPr sz="3500">
          <a:solidFill>
            <a:srgbClr val="990000"/>
          </a:solidFill>
          <a:latin typeface="FrutigerNext LT Medium" pitchFamily="34" charset="0"/>
          <a:ea typeface="黑体" pitchFamily="2" charset="-122"/>
        </a:defRPr>
      </a:lvl7pPr>
      <a:lvl8pPr marL="1371174" algn="l" defTabSz="877615" rtl="0" fontAlgn="base">
        <a:spcBef>
          <a:spcPct val="0"/>
        </a:spcBef>
        <a:spcAft>
          <a:spcPct val="0"/>
        </a:spcAft>
        <a:defRPr sz="3500">
          <a:solidFill>
            <a:srgbClr val="990000"/>
          </a:solidFill>
          <a:latin typeface="FrutigerNext LT Medium" pitchFamily="34" charset="0"/>
          <a:ea typeface="黑体" pitchFamily="2" charset="-122"/>
        </a:defRPr>
      </a:lvl8pPr>
      <a:lvl9pPr marL="1828231" algn="l" defTabSz="877615"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978" indent="-326978" algn="l" defTabSz="876176"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2686" indent="-273011" algn="l" defTabSz="876176"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6808" indent="-219043" algn="l" defTabSz="876176"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4896" indent="-219043" algn="l" defTabSz="876176"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4571" indent="-219043" algn="l" defTabSz="876176"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2881"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940"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6998"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4055"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4117" rtl="0" eaLnBrk="1" latinLnBrk="0" hangingPunct="1">
        <a:defRPr sz="1700" kern="1200">
          <a:solidFill>
            <a:schemeClr val="tx1"/>
          </a:solidFill>
          <a:latin typeface="+mn-lt"/>
          <a:ea typeface="+mn-ea"/>
          <a:cs typeface="+mn-cs"/>
        </a:defRPr>
      </a:lvl1pPr>
      <a:lvl2pPr marL="457058" algn="l" defTabSz="914117" rtl="0" eaLnBrk="1" latinLnBrk="0" hangingPunct="1">
        <a:defRPr sz="1700" kern="1200">
          <a:solidFill>
            <a:schemeClr val="tx1"/>
          </a:solidFill>
          <a:latin typeface="+mn-lt"/>
          <a:ea typeface="+mn-ea"/>
          <a:cs typeface="+mn-cs"/>
        </a:defRPr>
      </a:lvl2pPr>
      <a:lvl3pPr marL="914117" algn="l" defTabSz="914117" rtl="0" eaLnBrk="1" latinLnBrk="0" hangingPunct="1">
        <a:defRPr sz="1700" kern="1200">
          <a:solidFill>
            <a:schemeClr val="tx1"/>
          </a:solidFill>
          <a:latin typeface="+mn-lt"/>
          <a:ea typeface="+mn-ea"/>
          <a:cs typeface="+mn-cs"/>
        </a:defRPr>
      </a:lvl3pPr>
      <a:lvl4pPr marL="1371174" algn="l" defTabSz="914117" rtl="0" eaLnBrk="1" latinLnBrk="0" hangingPunct="1">
        <a:defRPr sz="1700" kern="1200">
          <a:solidFill>
            <a:schemeClr val="tx1"/>
          </a:solidFill>
          <a:latin typeface="+mn-lt"/>
          <a:ea typeface="+mn-ea"/>
          <a:cs typeface="+mn-cs"/>
        </a:defRPr>
      </a:lvl4pPr>
      <a:lvl5pPr marL="1828231" algn="l" defTabSz="914117" rtl="0" eaLnBrk="1" latinLnBrk="0" hangingPunct="1">
        <a:defRPr sz="1700" kern="1200">
          <a:solidFill>
            <a:schemeClr val="tx1"/>
          </a:solidFill>
          <a:latin typeface="+mn-lt"/>
          <a:ea typeface="+mn-ea"/>
          <a:cs typeface="+mn-cs"/>
        </a:defRPr>
      </a:lvl5pPr>
      <a:lvl6pPr marL="2285290" algn="l" defTabSz="914117" rtl="0" eaLnBrk="1" latinLnBrk="0" hangingPunct="1">
        <a:defRPr sz="1700" kern="1200">
          <a:solidFill>
            <a:schemeClr val="tx1"/>
          </a:solidFill>
          <a:latin typeface="+mn-lt"/>
          <a:ea typeface="+mn-ea"/>
          <a:cs typeface="+mn-cs"/>
        </a:defRPr>
      </a:lvl6pPr>
      <a:lvl7pPr marL="2742347" algn="l" defTabSz="914117" rtl="0" eaLnBrk="1" latinLnBrk="0" hangingPunct="1">
        <a:defRPr sz="1700" kern="1200">
          <a:solidFill>
            <a:schemeClr val="tx1"/>
          </a:solidFill>
          <a:latin typeface="+mn-lt"/>
          <a:ea typeface="+mn-ea"/>
          <a:cs typeface="+mn-cs"/>
        </a:defRPr>
      </a:lvl7pPr>
      <a:lvl8pPr marL="3199405" algn="l" defTabSz="914117" rtl="0" eaLnBrk="1" latinLnBrk="0" hangingPunct="1">
        <a:defRPr sz="1700" kern="1200">
          <a:solidFill>
            <a:schemeClr val="tx1"/>
          </a:solidFill>
          <a:latin typeface="+mn-lt"/>
          <a:ea typeface="+mn-ea"/>
          <a:cs typeface="+mn-cs"/>
        </a:defRPr>
      </a:lvl8pPr>
      <a:lvl9pPr marL="3656462" algn="l" defTabSz="914117" rtl="0" eaLnBrk="1" latinLnBrk="0" hangingPunct="1">
        <a:defRPr sz="17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9" name="Picture 104" descr="PPT胶片内页元素-16比9-内页灰条"/>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 y="6224599"/>
            <a:ext cx="12187238"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01" descr="图片3副本"/>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179606" y="6387318"/>
            <a:ext cx="1295063" cy="30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 Box 8"/>
          <p:cNvSpPr txBox="1">
            <a:spLocks noChangeArrowheads="1"/>
          </p:cNvSpPr>
          <p:nvPr/>
        </p:nvSpPr>
        <p:spPr bwMode="auto">
          <a:xfrm>
            <a:off x="876074" y="6479488"/>
            <a:ext cx="2021289" cy="138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59162"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buClrTx/>
              <a:buFontTx/>
              <a:buNone/>
              <a:defRPr/>
            </a:pPr>
            <a:r>
              <a:rPr lang="en-US" altLang="zh-CN" sz="900" b="0" dirty="0" smtClean="0">
                <a:solidFill>
                  <a:srgbClr val="000000"/>
                </a:solidFill>
                <a:latin typeface="FrutigerNext LT Bold" pitchFamily="34" charset="0"/>
                <a:ea typeface="MS PGothic" pitchFamily="34" charset="-128"/>
              </a:rPr>
              <a:t>HUAWEI TECHNOLOGIES CO., LTD.</a:t>
            </a:r>
          </a:p>
        </p:txBody>
      </p:sp>
      <p:sp>
        <p:nvSpPr>
          <p:cNvPr id="8197" name="Rectangle 13"/>
          <p:cNvSpPr>
            <a:spLocks noGrp="1" noChangeArrowheads="1"/>
          </p:cNvSpPr>
          <p:nvPr>
            <p:ph type="title"/>
          </p:nvPr>
        </p:nvSpPr>
        <p:spPr bwMode="auto">
          <a:xfrm>
            <a:off x="877660" y="325451"/>
            <a:ext cx="10436683" cy="871538"/>
          </a:xfrm>
          <a:prstGeom prst="rect">
            <a:avLst/>
          </a:prstGeom>
          <a:noFill/>
          <a:ln w="9525">
            <a:noFill/>
            <a:miter lim="800000"/>
            <a:headEnd/>
            <a:tailEnd/>
          </a:ln>
        </p:spPr>
        <p:txBody>
          <a:bodyPr vert="horz" wrap="square" lIns="0" tIns="39449" rIns="78898" bIns="39449" numCol="1" anchor="ctr" anchorCtr="0" compatLnSpc="1">
            <a:prstTxWarp prst="textNoShape">
              <a:avLst/>
            </a:prstTxWarp>
          </a:bodyPr>
          <a:lstStyle/>
          <a:p>
            <a:pPr lvl="0"/>
            <a:r>
              <a:rPr lang="zh-CN" altLang="en-US" dirty="0" smtClean="0"/>
              <a:t>单击此处编辑母版标题样式</a:t>
            </a:r>
          </a:p>
        </p:txBody>
      </p:sp>
      <p:sp>
        <p:nvSpPr>
          <p:cNvPr id="10247" name="Rectangle 21"/>
          <p:cNvSpPr>
            <a:spLocks noChangeArrowheads="1"/>
          </p:cNvSpPr>
          <p:nvPr/>
        </p:nvSpPr>
        <p:spPr bwMode="auto">
          <a:xfrm>
            <a:off x="4906856" y="6493809"/>
            <a:ext cx="1465574" cy="107722"/>
          </a:xfrm>
          <a:prstGeom prst="rect">
            <a:avLst/>
          </a:prstGeom>
          <a:noFill/>
          <a:ln w="9525" algn="ctr">
            <a:noFill/>
            <a:miter lim="800000"/>
            <a:headEnd/>
            <a:tailEnd/>
          </a:ln>
          <a:effectLst/>
        </p:spPr>
        <p:txBody>
          <a:bodyPr wrap="none" lIns="59139" tIns="0" rIns="59139" bIns="0">
            <a:spAutoFit/>
          </a:bodyPr>
          <a:lstStyle/>
          <a:p>
            <a:pPr defTabSz="592030" eaLnBrk="0" hangingPunct="0">
              <a:buClrTx/>
              <a:buFontTx/>
              <a:buNone/>
              <a:defRPr/>
            </a:pPr>
            <a:r>
              <a:rPr lang="zh-CN" altLang="en-US" sz="700" b="0" dirty="0" smtClean="0">
                <a:solidFill>
                  <a:srgbClr val="000000"/>
                </a:solidFill>
                <a:latin typeface="华文细黑"/>
                <a:ea typeface="华文细黑"/>
              </a:rPr>
              <a:t>华为保密信息，未经授权禁止扩散</a:t>
            </a:r>
            <a:endParaRPr lang="en-US" altLang="zh-CN" sz="700" b="0" dirty="0">
              <a:solidFill>
                <a:srgbClr val="000000"/>
              </a:solidFill>
              <a:latin typeface="华文细黑"/>
              <a:ea typeface="华文细黑"/>
            </a:endParaRPr>
          </a:p>
        </p:txBody>
      </p:sp>
      <p:sp>
        <p:nvSpPr>
          <p:cNvPr id="8199" name="Rectangle 68"/>
          <p:cNvSpPr>
            <a:spLocks noGrp="1" noChangeArrowheads="1"/>
          </p:cNvSpPr>
          <p:nvPr>
            <p:ph type="body" idx="1"/>
          </p:nvPr>
        </p:nvSpPr>
        <p:spPr bwMode="auto">
          <a:xfrm>
            <a:off x="877660" y="1628797"/>
            <a:ext cx="10436683" cy="4194175"/>
          </a:xfrm>
          <a:prstGeom prst="rect">
            <a:avLst/>
          </a:prstGeom>
          <a:noFill/>
          <a:ln w="9525">
            <a:noFill/>
            <a:miter lim="800000"/>
            <a:headEnd/>
            <a:tailEnd/>
          </a:ln>
        </p:spPr>
        <p:txBody>
          <a:bodyPr vert="horz" wrap="square" lIns="78910" tIns="39454" rIns="78910" bIns="39454"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96" y="692169"/>
            <a:ext cx="2459566" cy="4017754"/>
          </a:xfrm>
          <a:prstGeom prst="rect">
            <a:avLst/>
          </a:prstGeom>
          <a:noFill/>
          <a:ln w="9525">
            <a:noFill/>
            <a:miter lim="800000"/>
            <a:headEnd/>
            <a:tailEnd/>
          </a:ln>
          <a:effectLst/>
        </p:spPr>
        <p:txBody>
          <a:bodyPr lIns="59170" tIns="29585" rIns="59170" bIns="29585">
            <a:spAutoFit/>
          </a:bodyPr>
          <a:lstStyle/>
          <a:p>
            <a:pPr marL="253224" indent="-253224" algn="r" defTabSz="1200790" eaLnBrk="0" hangingPunct="0">
              <a:lnSpc>
                <a:spcPct val="125000"/>
              </a:lnSpc>
              <a:spcBef>
                <a:spcPct val="20000"/>
              </a:spcBef>
              <a:buClrTx/>
              <a:buFont typeface="Arial" charset="0"/>
              <a:buNone/>
              <a:defRPr/>
            </a:pPr>
            <a:r>
              <a:rPr lang="zh-CN" altLang="en-US" sz="800" b="0" dirty="0">
                <a:solidFill>
                  <a:srgbClr val="FFFFFF"/>
                </a:solidFill>
                <a:latin typeface="Calibri" pitchFamily="34" charset="0"/>
                <a:ea typeface="宋体" charset="-122"/>
              </a:rPr>
              <a:t>英文标题</a:t>
            </a:r>
            <a:r>
              <a:rPr lang="en-US" altLang="zh-CN" sz="800" b="0">
                <a:solidFill>
                  <a:srgbClr val="FFFFFF"/>
                </a:solidFill>
                <a:latin typeface="Calibri" pitchFamily="34" charset="0"/>
                <a:ea typeface="宋体" charset="-122"/>
              </a:rPr>
              <a:t>:</a:t>
            </a:r>
            <a:r>
              <a:rPr lang="en-US" altLang="zh-CN" sz="800" b="0" smtClean="0">
                <a:solidFill>
                  <a:srgbClr val="FFFFFF"/>
                </a:solidFill>
                <a:latin typeface="Calibri" pitchFamily="34" charset="0"/>
                <a:ea typeface="宋体" charset="-122"/>
              </a:rPr>
              <a:t>32-35pt  </a:t>
            </a:r>
            <a:endParaRPr lang="zh-CN" altLang="en-US" sz="800" b="0" dirty="0">
              <a:solidFill>
                <a:srgbClr val="FFFFFF"/>
              </a:solidFill>
              <a:latin typeface="Calibri" pitchFamily="34" charset="0"/>
              <a:ea typeface="宋体" charset="-122"/>
            </a:endParaRPr>
          </a:p>
          <a:p>
            <a:pPr marL="253224" indent="-253224" algn="r" defTabSz="1200790" eaLnBrk="0" hangingPunct="0">
              <a:lnSpc>
                <a:spcPct val="125000"/>
              </a:lnSpc>
              <a:spcBef>
                <a:spcPct val="20000"/>
              </a:spcBef>
              <a:buClrTx/>
              <a:buFont typeface="Arial" charset="0"/>
              <a:buNone/>
              <a:defRPr/>
            </a:pPr>
            <a:r>
              <a:rPr lang="zh-CN" altLang="en-US" sz="800" b="0" dirty="0">
                <a:solidFill>
                  <a:srgbClr val="FFFFFF"/>
                </a:solidFill>
                <a:latin typeface="Calibri" pitchFamily="34" charset="0"/>
                <a:ea typeface="宋体" charset="-122"/>
              </a:rPr>
              <a:t>颜色</a:t>
            </a:r>
            <a:r>
              <a:rPr lang="en-US" altLang="zh-CN" sz="800" b="0" dirty="0">
                <a:solidFill>
                  <a:srgbClr val="FFFFFF"/>
                </a:solidFill>
                <a:latin typeface="Calibri" pitchFamily="34" charset="0"/>
                <a:ea typeface="宋体" charset="-122"/>
              </a:rPr>
              <a:t>: R153 G0 B0</a:t>
            </a:r>
          </a:p>
          <a:p>
            <a:pPr marL="253224" indent="-253224" algn="r" defTabSz="1200790" eaLnBrk="0" hangingPunct="0">
              <a:lnSpc>
                <a:spcPct val="125000"/>
              </a:lnSpc>
              <a:spcBef>
                <a:spcPct val="20000"/>
              </a:spcBef>
              <a:buClrTx/>
              <a:buFont typeface="Arial" charset="0"/>
              <a:buNone/>
              <a:defRPr/>
            </a:pPr>
            <a:r>
              <a:rPr lang="zh-CN" altLang="en-US" sz="800" b="0" dirty="0">
                <a:solidFill>
                  <a:srgbClr val="FFFFFF"/>
                </a:solidFill>
                <a:latin typeface="Calibri" pitchFamily="34" charset="0"/>
                <a:ea typeface="宋体" charset="-122"/>
              </a:rPr>
              <a:t>内部使用字体 </a:t>
            </a:r>
            <a:r>
              <a:rPr lang="en-US" altLang="zh-CN" sz="800" b="0" dirty="0">
                <a:solidFill>
                  <a:srgbClr val="FFFFFF"/>
                </a:solidFill>
                <a:latin typeface="Calibri" pitchFamily="34" charset="0"/>
                <a:ea typeface="宋体" charset="-122"/>
              </a:rPr>
              <a:t>:</a:t>
            </a:r>
          </a:p>
          <a:p>
            <a:pPr marL="253224" indent="-253224" algn="r" defTabSz="1200790" eaLnBrk="0" hangingPunct="0">
              <a:lnSpc>
                <a:spcPct val="125000"/>
              </a:lnSpc>
              <a:spcBef>
                <a:spcPct val="20000"/>
              </a:spcBef>
              <a:buClrTx/>
              <a:buFont typeface="Arial" charset="0"/>
              <a:buNone/>
              <a:defRPr/>
            </a:pPr>
            <a:r>
              <a:rPr lang="en-US" altLang="zh-CN" sz="800" b="0" dirty="0" err="1">
                <a:solidFill>
                  <a:srgbClr val="FFFFFF"/>
                </a:solidFill>
                <a:latin typeface="Calibri" pitchFamily="34" charset="0"/>
                <a:ea typeface="宋体" charset="-122"/>
              </a:rPr>
              <a:t>FrutigerNext</a:t>
            </a:r>
            <a:r>
              <a:rPr lang="en-US" altLang="zh-CN" sz="800" b="0" dirty="0">
                <a:solidFill>
                  <a:srgbClr val="FFFFFF"/>
                </a:solidFill>
                <a:latin typeface="Calibri" pitchFamily="34" charset="0"/>
                <a:ea typeface="宋体" charset="-122"/>
              </a:rPr>
              <a:t> LT Medium</a:t>
            </a:r>
          </a:p>
          <a:p>
            <a:pPr marL="253224" indent="-253224" algn="r" defTabSz="1200790" eaLnBrk="0" hangingPunct="0">
              <a:lnSpc>
                <a:spcPct val="125000"/>
              </a:lnSpc>
              <a:spcBef>
                <a:spcPct val="20000"/>
              </a:spcBef>
              <a:buClrTx/>
              <a:buFont typeface="Arial" charset="0"/>
              <a:buNone/>
              <a:defRPr/>
            </a:pPr>
            <a:r>
              <a:rPr lang="zh-CN" altLang="en-US" sz="800" b="0" dirty="0">
                <a:solidFill>
                  <a:srgbClr val="FFFFFF"/>
                </a:solidFill>
                <a:latin typeface="Calibri" pitchFamily="34" charset="0"/>
                <a:ea typeface="宋体" charset="-122"/>
              </a:rPr>
              <a:t>外部使用字体 </a:t>
            </a:r>
            <a:r>
              <a:rPr lang="en-US" altLang="zh-CN" sz="800" b="0" dirty="0">
                <a:solidFill>
                  <a:srgbClr val="FFFFFF"/>
                </a:solidFill>
                <a:latin typeface="Calibri" pitchFamily="34" charset="0"/>
                <a:ea typeface="宋体" charset="-122"/>
              </a:rPr>
              <a:t>: Arial</a:t>
            </a:r>
          </a:p>
          <a:p>
            <a:pPr marL="253224" indent="-253224" algn="r" defTabSz="1200790" eaLnBrk="0" hangingPunct="0">
              <a:lnSpc>
                <a:spcPct val="75000"/>
              </a:lnSpc>
              <a:spcBef>
                <a:spcPct val="20000"/>
              </a:spcBef>
              <a:buClrTx/>
              <a:buFont typeface="Arial" charset="0"/>
              <a:buNone/>
              <a:defRPr/>
            </a:pPr>
            <a:endParaRPr lang="en-US" altLang="zh-CN" sz="800" b="0" dirty="0">
              <a:solidFill>
                <a:srgbClr val="FFFFFF"/>
              </a:solidFill>
              <a:latin typeface="Calibri" pitchFamily="34" charset="0"/>
              <a:ea typeface="宋体" charset="-122"/>
            </a:endParaRPr>
          </a:p>
          <a:p>
            <a:pPr marL="253224" indent="-253224" algn="r" defTabSz="1200790" eaLnBrk="0" hangingPunct="0">
              <a:lnSpc>
                <a:spcPct val="125000"/>
              </a:lnSpc>
              <a:spcBef>
                <a:spcPct val="20000"/>
              </a:spcBef>
              <a:buClrTx/>
              <a:buFont typeface="Arial" charset="0"/>
              <a:buNone/>
              <a:defRPr/>
            </a:pPr>
            <a:r>
              <a:rPr lang="zh-CN" altLang="en-US" sz="800" b="0" dirty="0">
                <a:solidFill>
                  <a:srgbClr val="FFFFFF"/>
                </a:solidFill>
                <a:latin typeface="Calibri" pitchFamily="34" charset="0"/>
                <a:ea typeface="宋体" charset="-122"/>
              </a:rPr>
              <a:t>中文标题</a:t>
            </a:r>
            <a:r>
              <a:rPr lang="en-US" altLang="zh-CN" sz="800" b="0">
                <a:solidFill>
                  <a:srgbClr val="FFFFFF"/>
                </a:solidFill>
                <a:latin typeface="Calibri" pitchFamily="34" charset="0"/>
                <a:ea typeface="宋体" charset="-122"/>
              </a:rPr>
              <a:t>:</a:t>
            </a:r>
            <a:r>
              <a:rPr lang="en-US" altLang="zh-CN" sz="800" b="0" smtClean="0">
                <a:solidFill>
                  <a:srgbClr val="FFFFFF"/>
                </a:solidFill>
                <a:latin typeface="Calibri" pitchFamily="34" charset="0"/>
                <a:ea typeface="宋体" charset="-122"/>
              </a:rPr>
              <a:t>30-32pt  </a:t>
            </a:r>
            <a:endParaRPr lang="zh-CN" altLang="en-US" sz="800" b="0" dirty="0">
              <a:solidFill>
                <a:srgbClr val="FFFFFF"/>
              </a:solidFill>
              <a:latin typeface="Calibri" pitchFamily="34" charset="0"/>
              <a:ea typeface="宋体" charset="-122"/>
            </a:endParaRPr>
          </a:p>
          <a:p>
            <a:pPr marL="253224" indent="-253224" algn="r" defTabSz="1200790" eaLnBrk="0" hangingPunct="0">
              <a:lnSpc>
                <a:spcPct val="125000"/>
              </a:lnSpc>
              <a:spcBef>
                <a:spcPct val="20000"/>
              </a:spcBef>
              <a:buClrTx/>
              <a:buFont typeface="Arial" charset="0"/>
              <a:buNone/>
              <a:defRPr/>
            </a:pPr>
            <a:r>
              <a:rPr lang="zh-CN" altLang="en-US" sz="800" b="0" dirty="0">
                <a:solidFill>
                  <a:srgbClr val="FFFFFF"/>
                </a:solidFill>
                <a:latin typeface="Calibri" pitchFamily="34" charset="0"/>
                <a:ea typeface="宋体" charset="-122"/>
              </a:rPr>
              <a:t>颜色</a:t>
            </a:r>
            <a:r>
              <a:rPr lang="en-US" altLang="zh-CN" sz="800" b="0" dirty="0">
                <a:solidFill>
                  <a:srgbClr val="FFFFFF"/>
                </a:solidFill>
                <a:latin typeface="Calibri" pitchFamily="34" charset="0"/>
                <a:ea typeface="宋体" charset="-122"/>
              </a:rPr>
              <a:t>: R153 G0 B0</a:t>
            </a:r>
          </a:p>
          <a:p>
            <a:pPr marL="253224" indent="-253224" algn="r" defTabSz="1200790" eaLnBrk="0" hangingPunct="0">
              <a:lnSpc>
                <a:spcPct val="125000"/>
              </a:lnSpc>
              <a:spcBef>
                <a:spcPct val="20000"/>
              </a:spcBef>
              <a:buClrTx/>
              <a:buFont typeface="Arial" charset="0"/>
              <a:buNone/>
              <a:defRPr/>
            </a:pPr>
            <a:r>
              <a:rPr lang="zh-CN" altLang="en-US" sz="800" b="0" dirty="0">
                <a:solidFill>
                  <a:srgbClr val="FFFFFF"/>
                </a:solidFill>
                <a:latin typeface="Calibri" pitchFamily="34" charset="0"/>
                <a:ea typeface="宋体" charset="-122"/>
              </a:rPr>
              <a:t>字体</a:t>
            </a:r>
            <a:r>
              <a:rPr lang="en-US" altLang="zh-CN" sz="800" b="0" dirty="0">
                <a:solidFill>
                  <a:srgbClr val="FFFFFF"/>
                </a:solidFill>
                <a:latin typeface="Calibri" pitchFamily="34" charset="0"/>
                <a:ea typeface="宋体" charset="-122"/>
              </a:rPr>
              <a:t>:</a:t>
            </a:r>
            <a:r>
              <a:rPr lang="zh-CN" altLang="en-US" sz="800" b="0" dirty="0">
                <a:solidFill>
                  <a:srgbClr val="FFFFFF"/>
                </a:solidFill>
                <a:latin typeface="Calibri" pitchFamily="34" charset="0"/>
                <a:ea typeface="宋体" charset="-122"/>
              </a:rPr>
              <a:t>黑体</a:t>
            </a:r>
          </a:p>
          <a:p>
            <a:pPr marL="253224" indent="-253224" algn="r" defTabSz="1200790" eaLnBrk="0" hangingPunct="0">
              <a:lnSpc>
                <a:spcPct val="125000"/>
              </a:lnSpc>
              <a:spcBef>
                <a:spcPct val="20000"/>
              </a:spcBef>
              <a:buClrTx/>
              <a:buFont typeface="Arial" charset="0"/>
              <a:buNone/>
              <a:defRPr/>
            </a:pPr>
            <a:endParaRPr lang="zh-CN" altLang="en-US" sz="800" b="0" dirty="0">
              <a:solidFill>
                <a:srgbClr val="FFFFFF"/>
              </a:solidFill>
              <a:latin typeface="Calibri" pitchFamily="34" charset="0"/>
              <a:ea typeface="宋体" charset="-122"/>
            </a:endParaRPr>
          </a:p>
          <a:p>
            <a:pPr marL="253224" indent="-253224" algn="r" defTabSz="1200790" eaLnBrk="0" hangingPunct="0">
              <a:lnSpc>
                <a:spcPct val="125000"/>
              </a:lnSpc>
              <a:spcBef>
                <a:spcPct val="20000"/>
              </a:spcBef>
              <a:buClrTx/>
              <a:buFont typeface="Arial" charset="0"/>
              <a:buNone/>
              <a:defRPr/>
            </a:pPr>
            <a:endParaRPr lang="zh-CN" altLang="en-US" sz="800" b="0" dirty="0">
              <a:solidFill>
                <a:srgbClr val="FFFFFF"/>
              </a:solidFill>
              <a:latin typeface="Calibri" pitchFamily="34" charset="0"/>
              <a:ea typeface="宋体" charset="-122"/>
            </a:endParaRPr>
          </a:p>
          <a:p>
            <a:pPr marL="253224" indent="-253224" algn="r" defTabSz="1200790" eaLnBrk="0" hangingPunct="0">
              <a:lnSpc>
                <a:spcPct val="125000"/>
              </a:lnSpc>
              <a:spcBef>
                <a:spcPct val="20000"/>
              </a:spcBef>
              <a:buClrTx/>
              <a:buFont typeface="Arial" charset="0"/>
              <a:buNone/>
              <a:defRPr/>
            </a:pPr>
            <a:endParaRPr lang="zh-CN" altLang="en-US" sz="800" b="0" dirty="0">
              <a:solidFill>
                <a:srgbClr val="FFFFFF"/>
              </a:solidFill>
              <a:latin typeface="Calibri" pitchFamily="34" charset="0"/>
              <a:ea typeface="宋体" charset="-122"/>
            </a:endParaRPr>
          </a:p>
          <a:p>
            <a:pPr marL="253224" indent="-253224" algn="r" defTabSz="1200790" eaLnBrk="0" hangingPunct="0">
              <a:lnSpc>
                <a:spcPct val="125000"/>
              </a:lnSpc>
              <a:spcBef>
                <a:spcPct val="20000"/>
              </a:spcBef>
              <a:buClrTx/>
              <a:buFont typeface="Arial" charset="0"/>
              <a:buNone/>
              <a:defRPr/>
            </a:pPr>
            <a:r>
              <a:rPr lang="zh-CN" altLang="en-US" sz="800" b="0" dirty="0">
                <a:solidFill>
                  <a:srgbClr val="FFFFFF"/>
                </a:solidFill>
                <a:latin typeface="Calibri" pitchFamily="34" charset="0"/>
                <a:ea typeface="宋体" charset="-122"/>
              </a:rPr>
              <a:t>英文正文</a:t>
            </a:r>
            <a:r>
              <a:rPr lang="en-US" altLang="zh-CN" sz="800" b="0">
                <a:solidFill>
                  <a:srgbClr val="FFFFFF"/>
                </a:solidFill>
                <a:latin typeface="Calibri" pitchFamily="34" charset="0"/>
                <a:ea typeface="宋体" charset="-122"/>
              </a:rPr>
              <a:t>:</a:t>
            </a:r>
            <a:r>
              <a:rPr lang="en-US" altLang="zh-CN" sz="800" b="0" smtClean="0">
                <a:solidFill>
                  <a:srgbClr val="FFFFFF"/>
                </a:solidFill>
                <a:latin typeface="Calibri" pitchFamily="34" charset="0"/>
                <a:ea typeface="宋体" charset="-122"/>
              </a:rPr>
              <a:t>20-22pt</a:t>
            </a:r>
            <a:endParaRPr lang="en-US" altLang="zh-CN" sz="800" b="0" dirty="0">
              <a:solidFill>
                <a:srgbClr val="FFFFFF"/>
              </a:solidFill>
              <a:latin typeface="Calibri" pitchFamily="34" charset="0"/>
              <a:ea typeface="宋体" charset="-122"/>
            </a:endParaRPr>
          </a:p>
          <a:p>
            <a:pPr marL="253224" indent="-253224" algn="r" defTabSz="1200790" eaLnBrk="0" hangingPunct="0">
              <a:lnSpc>
                <a:spcPct val="125000"/>
              </a:lnSpc>
              <a:spcBef>
                <a:spcPct val="20000"/>
              </a:spcBef>
              <a:buClrTx/>
              <a:buFont typeface="Arial" charset="0"/>
              <a:buNone/>
              <a:defRPr/>
            </a:pPr>
            <a:r>
              <a:rPr lang="zh-CN" altLang="en-US" sz="800" b="0" dirty="0">
                <a:solidFill>
                  <a:srgbClr val="FFFFFF"/>
                </a:solidFill>
                <a:latin typeface="Calibri" pitchFamily="34" charset="0"/>
                <a:ea typeface="宋体" charset="-122"/>
              </a:rPr>
              <a:t>子目录 </a:t>
            </a:r>
            <a:r>
              <a:rPr lang="en-US" altLang="zh-CN" sz="800" b="0">
                <a:solidFill>
                  <a:srgbClr val="FFFFFF"/>
                </a:solidFill>
                <a:latin typeface="Calibri" pitchFamily="34" charset="0"/>
                <a:ea typeface="宋体" charset="-122"/>
              </a:rPr>
              <a:t>(</a:t>
            </a:r>
            <a:r>
              <a:rPr lang="en-US" altLang="zh-CN" sz="800" b="0" smtClean="0">
                <a:solidFill>
                  <a:srgbClr val="FFFFFF"/>
                </a:solidFill>
                <a:latin typeface="Calibri" pitchFamily="34" charset="0"/>
                <a:ea typeface="宋体" charset="-122"/>
              </a:rPr>
              <a:t>2-5</a:t>
            </a:r>
            <a:r>
              <a:rPr lang="zh-CN" altLang="en-US" sz="800" b="0" dirty="0">
                <a:solidFill>
                  <a:srgbClr val="FFFFFF"/>
                </a:solidFill>
                <a:latin typeface="Calibri" pitchFamily="34" charset="0"/>
                <a:ea typeface="宋体" charset="-122"/>
              </a:rPr>
              <a:t>级</a:t>
            </a:r>
            <a:r>
              <a:rPr lang="en-US" altLang="zh-CN" sz="800" b="0" dirty="0">
                <a:solidFill>
                  <a:srgbClr val="FFFFFF"/>
                </a:solidFill>
                <a:latin typeface="Calibri" pitchFamily="34" charset="0"/>
                <a:ea typeface="宋体" charset="-122"/>
              </a:rPr>
              <a:t>) :18pt  </a:t>
            </a:r>
          </a:p>
          <a:p>
            <a:pPr marL="253224" indent="-253224" algn="r" defTabSz="1200790" eaLnBrk="0" hangingPunct="0">
              <a:lnSpc>
                <a:spcPct val="125000"/>
              </a:lnSpc>
              <a:spcBef>
                <a:spcPct val="20000"/>
              </a:spcBef>
              <a:buClrTx/>
              <a:buFont typeface="Arial" charset="0"/>
              <a:buNone/>
              <a:defRPr/>
            </a:pPr>
            <a:r>
              <a:rPr lang="zh-CN" altLang="en-US" sz="800" b="0" dirty="0">
                <a:solidFill>
                  <a:srgbClr val="FFFFFF"/>
                </a:solidFill>
                <a:latin typeface="Calibri" pitchFamily="34" charset="0"/>
                <a:ea typeface="宋体" charset="-122"/>
              </a:rPr>
              <a:t>颜色</a:t>
            </a:r>
            <a:r>
              <a:rPr lang="en-US" altLang="zh-CN" sz="800" b="0" dirty="0">
                <a:solidFill>
                  <a:srgbClr val="FFFFFF"/>
                </a:solidFill>
                <a:latin typeface="Calibri" pitchFamily="34" charset="0"/>
                <a:ea typeface="宋体" charset="-122"/>
              </a:rPr>
              <a:t>:</a:t>
            </a:r>
            <a:r>
              <a:rPr lang="zh-CN" altLang="en-US" sz="800" b="0" dirty="0">
                <a:solidFill>
                  <a:srgbClr val="FFFFFF"/>
                </a:solidFill>
                <a:latin typeface="Calibri" pitchFamily="34" charset="0"/>
                <a:ea typeface="宋体" charset="-122"/>
              </a:rPr>
              <a:t>黑色</a:t>
            </a:r>
          </a:p>
          <a:p>
            <a:pPr marL="253224" indent="-253224" algn="r" defTabSz="1200790" eaLnBrk="0" hangingPunct="0">
              <a:lnSpc>
                <a:spcPct val="125000"/>
              </a:lnSpc>
              <a:spcBef>
                <a:spcPct val="20000"/>
              </a:spcBef>
              <a:buClrTx/>
              <a:buFont typeface="Arial" charset="0"/>
              <a:buNone/>
              <a:defRPr/>
            </a:pPr>
            <a:r>
              <a:rPr lang="zh-CN" altLang="en-US" sz="800" b="0" dirty="0">
                <a:solidFill>
                  <a:srgbClr val="FFFFFF"/>
                </a:solidFill>
                <a:latin typeface="Calibri" pitchFamily="34" charset="0"/>
                <a:ea typeface="宋体" charset="-122"/>
              </a:rPr>
              <a:t>内部使用字体 </a:t>
            </a:r>
            <a:r>
              <a:rPr lang="en-US" altLang="zh-CN" sz="800" b="0" dirty="0">
                <a:solidFill>
                  <a:srgbClr val="FFFFFF"/>
                </a:solidFill>
                <a:latin typeface="Calibri" pitchFamily="34" charset="0"/>
                <a:ea typeface="宋体" charset="-122"/>
              </a:rPr>
              <a:t>:</a:t>
            </a:r>
          </a:p>
          <a:p>
            <a:pPr marL="253224" indent="-253224" algn="r" defTabSz="1200790" eaLnBrk="0" hangingPunct="0">
              <a:lnSpc>
                <a:spcPct val="125000"/>
              </a:lnSpc>
              <a:spcBef>
                <a:spcPct val="20000"/>
              </a:spcBef>
              <a:buClrTx/>
              <a:buFont typeface="Arial" charset="0"/>
              <a:buNone/>
              <a:defRPr/>
            </a:pPr>
            <a:r>
              <a:rPr lang="en-US" altLang="zh-CN" sz="800" b="0" dirty="0" err="1">
                <a:solidFill>
                  <a:srgbClr val="FFFFFF"/>
                </a:solidFill>
                <a:latin typeface="Calibri" pitchFamily="34" charset="0"/>
                <a:ea typeface="宋体" charset="-122"/>
              </a:rPr>
              <a:t>FrutigerNext</a:t>
            </a:r>
            <a:r>
              <a:rPr lang="en-US" altLang="zh-CN" sz="800" b="0" dirty="0">
                <a:solidFill>
                  <a:srgbClr val="FFFFFF"/>
                </a:solidFill>
                <a:latin typeface="Calibri" pitchFamily="34" charset="0"/>
                <a:ea typeface="宋体" charset="-122"/>
              </a:rPr>
              <a:t> LT Regular</a:t>
            </a:r>
          </a:p>
          <a:p>
            <a:pPr marL="253224" indent="-253224" algn="r" defTabSz="1200790" eaLnBrk="0" hangingPunct="0">
              <a:lnSpc>
                <a:spcPct val="125000"/>
              </a:lnSpc>
              <a:spcBef>
                <a:spcPct val="20000"/>
              </a:spcBef>
              <a:buClrTx/>
              <a:buFont typeface="Arial" charset="0"/>
              <a:buNone/>
              <a:defRPr/>
            </a:pPr>
            <a:r>
              <a:rPr lang="zh-CN" altLang="en-US" sz="800" b="0" dirty="0">
                <a:solidFill>
                  <a:srgbClr val="FFFFFF"/>
                </a:solidFill>
                <a:latin typeface="Calibri" pitchFamily="34" charset="0"/>
                <a:ea typeface="宋体" charset="-122"/>
              </a:rPr>
              <a:t>外部使用字体 </a:t>
            </a:r>
            <a:r>
              <a:rPr lang="en-US" altLang="zh-CN" sz="800" b="0" dirty="0">
                <a:solidFill>
                  <a:srgbClr val="FFFFFF"/>
                </a:solidFill>
                <a:latin typeface="Calibri" pitchFamily="34" charset="0"/>
                <a:ea typeface="宋体" charset="-122"/>
              </a:rPr>
              <a:t>: Arial</a:t>
            </a:r>
          </a:p>
          <a:p>
            <a:pPr marL="253224" indent="-253224" algn="r" defTabSz="1200790" eaLnBrk="0" hangingPunct="0">
              <a:lnSpc>
                <a:spcPct val="75000"/>
              </a:lnSpc>
              <a:spcBef>
                <a:spcPct val="20000"/>
              </a:spcBef>
              <a:buClrTx/>
              <a:buFont typeface="Arial" charset="0"/>
              <a:buNone/>
              <a:defRPr/>
            </a:pPr>
            <a:endParaRPr lang="en-US" altLang="zh-CN" sz="800" b="0" dirty="0">
              <a:solidFill>
                <a:srgbClr val="FFFFFF"/>
              </a:solidFill>
              <a:latin typeface="Calibri" pitchFamily="34" charset="0"/>
              <a:ea typeface="宋体" charset="-122"/>
            </a:endParaRPr>
          </a:p>
          <a:p>
            <a:pPr marL="253224" indent="-253224" algn="r" defTabSz="1200790" eaLnBrk="0" hangingPunct="0">
              <a:lnSpc>
                <a:spcPct val="125000"/>
              </a:lnSpc>
              <a:spcBef>
                <a:spcPct val="20000"/>
              </a:spcBef>
              <a:buClrTx/>
              <a:buFont typeface="Arial" charset="0"/>
              <a:buNone/>
              <a:defRPr/>
            </a:pPr>
            <a:r>
              <a:rPr lang="zh-CN" altLang="en-US" sz="800" b="0" dirty="0">
                <a:solidFill>
                  <a:srgbClr val="FFFFFF"/>
                </a:solidFill>
                <a:latin typeface="Calibri" pitchFamily="34" charset="0"/>
                <a:ea typeface="宋体" charset="-122"/>
              </a:rPr>
              <a:t>中文正文</a:t>
            </a:r>
            <a:r>
              <a:rPr lang="en-US" altLang="zh-CN" sz="800" b="0">
                <a:solidFill>
                  <a:srgbClr val="FFFFFF"/>
                </a:solidFill>
                <a:latin typeface="Calibri" pitchFamily="34" charset="0"/>
                <a:ea typeface="宋体" charset="-122"/>
              </a:rPr>
              <a:t>:</a:t>
            </a:r>
            <a:r>
              <a:rPr lang="en-US" altLang="zh-CN" sz="800" b="0" smtClean="0">
                <a:solidFill>
                  <a:srgbClr val="FFFFFF"/>
                </a:solidFill>
                <a:latin typeface="Calibri" pitchFamily="34" charset="0"/>
                <a:ea typeface="宋体" charset="-122"/>
              </a:rPr>
              <a:t>18-20pt</a:t>
            </a:r>
            <a:endParaRPr lang="en-US" altLang="zh-CN" sz="800" b="0" dirty="0">
              <a:solidFill>
                <a:srgbClr val="FFFFFF"/>
              </a:solidFill>
              <a:latin typeface="Calibri" pitchFamily="34" charset="0"/>
              <a:ea typeface="宋体" charset="-122"/>
            </a:endParaRPr>
          </a:p>
          <a:p>
            <a:pPr marL="253224" indent="-253224" algn="r" defTabSz="1200790" eaLnBrk="0" hangingPunct="0">
              <a:lnSpc>
                <a:spcPct val="125000"/>
              </a:lnSpc>
              <a:spcBef>
                <a:spcPct val="20000"/>
              </a:spcBef>
              <a:buClrTx/>
              <a:buFont typeface="Arial" charset="0"/>
              <a:buNone/>
              <a:defRPr/>
            </a:pPr>
            <a:r>
              <a:rPr lang="zh-CN" altLang="en-US" sz="800" b="0" dirty="0">
                <a:solidFill>
                  <a:srgbClr val="FFFFFF"/>
                </a:solidFill>
                <a:latin typeface="Calibri" pitchFamily="34" charset="0"/>
                <a:ea typeface="宋体" charset="-122"/>
              </a:rPr>
              <a:t>子目录</a:t>
            </a:r>
            <a:r>
              <a:rPr lang="en-US" altLang="zh-CN" sz="800" b="0">
                <a:solidFill>
                  <a:srgbClr val="FFFFFF"/>
                </a:solidFill>
                <a:latin typeface="Calibri" pitchFamily="34" charset="0"/>
                <a:ea typeface="宋体" charset="-122"/>
              </a:rPr>
              <a:t>(</a:t>
            </a:r>
            <a:r>
              <a:rPr lang="en-US" altLang="zh-CN" sz="800" b="0" smtClean="0">
                <a:solidFill>
                  <a:srgbClr val="FFFFFF"/>
                </a:solidFill>
                <a:latin typeface="Calibri" pitchFamily="34" charset="0"/>
                <a:ea typeface="宋体" charset="-122"/>
              </a:rPr>
              <a:t>2-5</a:t>
            </a:r>
            <a:r>
              <a:rPr lang="zh-CN" altLang="en-US" sz="800" b="0" dirty="0">
                <a:solidFill>
                  <a:srgbClr val="FFFFFF"/>
                </a:solidFill>
                <a:latin typeface="Calibri" pitchFamily="34" charset="0"/>
                <a:ea typeface="宋体" charset="-122"/>
              </a:rPr>
              <a:t>级</a:t>
            </a:r>
            <a:r>
              <a:rPr lang="en-US" altLang="zh-CN" sz="800" b="0" dirty="0">
                <a:solidFill>
                  <a:srgbClr val="FFFFFF"/>
                </a:solidFill>
                <a:latin typeface="Calibri" pitchFamily="34" charset="0"/>
                <a:ea typeface="宋体" charset="-122"/>
              </a:rPr>
              <a:t>):18pt </a:t>
            </a:r>
            <a:endParaRPr lang="zh-CN" altLang="en-US" sz="800" b="0" dirty="0">
              <a:solidFill>
                <a:srgbClr val="FFFFFF"/>
              </a:solidFill>
              <a:latin typeface="Calibri" pitchFamily="34" charset="0"/>
              <a:ea typeface="宋体" charset="-122"/>
            </a:endParaRPr>
          </a:p>
          <a:p>
            <a:pPr marL="253224" indent="-253224" algn="r" defTabSz="1200790" eaLnBrk="0" hangingPunct="0">
              <a:lnSpc>
                <a:spcPct val="125000"/>
              </a:lnSpc>
              <a:spcBef>
                <a:spcPct val="20000"/>
              </a:spcBef>
              <a:buClrTx/>
              <a:buFont typeface="Arial" charset="0"/>
              <a:buNone/>
              <a:defRPr/>
            </a:pPr>
            <a:r>
              <a:rPr lang="zh-CN" altLang="en-US" sz="800" b="0" dirty="0">
                <a:solidFill>
                  <a:srgbClr val="FFFFFF"/>
                </a:solidFill>
                <a:latin typeface="Calibri" pitchFamily="34" charset="0"/>
                <a:ea typeface="宋体" charset="-122"/>
              </a:rPr>
              <a:t>颜色</a:t>
            </a:r>
            <a:r>
              <a:rPr lang="en-US" altLang="zh-CN" sz="800" b="0" dirty="0">
                <a:solidFill>
                  <a:srgbClr val="FFFFFF"/>
                </a:solidFill>
                <a:latin typeface="Calibri" pitchFamily="34" charset="0"/>
                <a:ea typeface="宋体" charset="-122"/>
              </a:rPr>
              <a:t>:</a:t>
            </a:r>
            <a:r>
              <a:rPr lang="zh-CN" altLang="en-US" sz="800" b="0" dirty="0">
                <a:solidFill>
                  <a:srgbClr val="FFFFFF"/>
                </a:solidFill>
                <a:latin typeface="Calibri" pitchFamily="34" charset="0"/>
                <a:ea typeface="宋体" charset="-122"/>
              </a:rPr>
              <a:t>黑色</a:t>
            </a:r>
          </a:p>
          <a:p>
            <a:pPr marL="253224" indent="-253224" algn="r" defTabSz="1200790" eaLnBrk="0" hangingPunct="0">
              <a:lnSpc>
                <a:spcPct val="125000"/>
              </a:lnSpc>
              <a:spcBef>
                <a:spcPct val="20000"/>
              </a:spcBef>
              <a:buClrTx/>
              <a:buFont typeface="Arial" charset="0"/>
              <a:buNone/>
              <a:defRPr/>
            </a:pPr>
            <a:r>
              <a:rPr lang="zh-CN" altLang="en-US" sz="800" b="0" dirty="0">
                <a:solidFill>
                  <a:srgbClr val="FFFFFF"/>
                </a:solidFill>
                <a:latin typeface="Calibri" pitchFamily="34" charset="0"/>
                <a:ea typeface="宋体" charset="-122"/>
              </a:rPr>
              <a:t>字体</a:t>
            </a:r>
            <a:r>
              <a:rPr lang="en-US" altLang="zh-CN" sz="800" b="0" dirty="0">
                <a:solidFill>
                  <a:srgbClr val="FFFFFF"/>
                </a:solidFill>
                <a:latin typeface="Calibri" pitchFamily="34" charset="0"/>
                <a:ea typeface="宋体" charset="-122"/>
              </a:rPr>
              <a:t>:</a:t>
            </a:r>
            <a:r>
              <a:rPr lang="zh-CN" altLang="en-US" sz="800" b="0" dirty="0">
                <a:solidFill>
                  <a:srgbClr val="FFFFFF"/>
                </a:solidFill>
                <a:latin typeface="Calibri" pitchFamily="34" charset="0"/>
                <a:ea typeface="宋体" charset="-122"/>
              </a:rPr>
              <a:t>细黑体</a:t>
            </a:r>
            <a:r>
              <a:rPr lang="zh-CN" altLang="en-US" sz="800" dirty="0">
                <a:solidFill>
                  <a:srgbClr val="FFFFFF"/>
                </a:solidFill>
                <a:ea typeface="华文细黑"/>
              </a:rPr>
              <a:t> </a:t>
            </a:r>
          </a:p>
        </p:txBody>
      </p:sp>
      <p:sp>
        <p:nvSpPr>
          <p:cNvPr id="10251" name="Rectangle 83"/>
          <p:cNvSpPr>
            <a:spLocks noChangeArrowheads="1"/>
          </p:cNvSpPr>
          <p:nvPr/>
        </p:nvSpPr>
        <p:spPr bwMode="auto">
          <a:xfrm>
            <a:off x="12335969" y="1341442"/>
            <a:ext cx="1589617" cy="823034"/>
          </a:xfrm>
          <a:prstGeom prst="rect">
            <a:avLst/>
          </a:prstGeom>
          <a:noFill/>
          <a:ln w="9525">
            <a:noFill/>
            <a:miter lim="800000"/>
            <a:headEnd/>
            <a:tailEnd/>
          </a:ln>
          <a:effectLst/>
        </p:spPr>
        <p:txBody>
          <a:bodyPr lIns="59170" tIns="29585" rIns="59170" bIns="29585">
            <a:spAutoFit/>
          </a:bodyPr>
          <a:lstStyle/>
          <a:p>
            <a:pPr defTabSz="1200790" eaLnBrk="0" hangingPunct="0">
              <a:lnSpc>
                <a:spcPct val="120000"/>
              </a:lnSpc>
              <a:spcBef>
                <a:spcPct val="20000"/>
              </a:spcBef>
              <a:buClrTx/>
              <a:buFont typeface="Arial" charset="0"/>
              <a:buNone/>
              <a:defRPr/>
            </a:pPr>
            <a:r>
              <a:rPr lang="zh-CN" altLang="en-US" sz="800" b="0">
                <a:solidFill>
                  <a:srgbClr val="FFFFFF"/>
                </a:solidFill>
                <a:latin typeface="Calibri" pitchFamily="34" charset="0"/>
                <a:ea typeface="宋体" charset="-122"/>
              </a:rPr>
              <a:t>配色参考方案：</a:t>
            </a:r>
          </a:p>
          <a:p>
            <a:pPr defTabSz="1200790" eaLnBrk="0" hangingPunct="0">
              <a:lnSpc>
                <a:spcPct val="120000"/>
              </a:lnSpc>
              <a:spcBef>
                <a:spcPct val="20000"/>
              </a:spcBef>
              <a:buClrTx/>
              <a:buFont typeface="Arial" charset="0"/>
              <a:buNone/>
              <a:defRPr/>
            </a:pPr>
            <a:r>
              <a:rPr lang="zh-CN" altLang="en-US" sz="800" b="0">
                <a:solidFill>
                  <a:srgbClr val="FFFFFF"/>
                </a:solidFill>
                <a:latin typeface="Calibri" pitchFamily="34" charset="0"/>
                <a:ea typeface="宋体" charset="-122"/>
              </a:rPr>
              <a:t>建议同一页面内不超过四种颜色，以下是</a:t>
            </a:r>
            <a:r>
              <a:rPr lang="en-US" altLang="zh-CN" sz="800" b="0">
                <a:solidFill>
                  <a:srgbClr val="FFFFFF"/>
                </a:solidFill>
                <a:latin typeface="Calibri" pitchFamily="34" charset="0"/>
                <a:ea typeface="宋体" charset="-122"/>
              </a:rPr>
              <a:t>13</a:t>
            </a:r>
            <a:r>
              <a:rPr lang="zh-CN" altLang="en-US" sz="8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5" y="7953"/>
            <a:ext cx="1494367" cy="355213"/>
          </a:xfrm>
          <a:prstGeom prst="rect">
            <a:avLst/>
          </a:prstGeom>
          <a:noFill/>
          <a:ln w="9525">
            <a:noFill/>
            <a:miter lim="800000"/>
            <a:headEnd/>
            <a:tailEnd/>
          </a:ln>
          <a:effectLst/>
        </p:spPr>
        <p:txBody>
          <a:bodyPr lIns="59170" tIns="29585" rIns="59170" bIns="29585">
            <a:spAutoFit/>
          </a:bodyPr>
          <a:lstStyle/>
          <a:p>
            <a:pPr defTabSz="1200790">
              <a:lnSpc>
                <a:spcPct val="120000"/>
              </a:lnSpc>
              <a:buClr>
                <a:srgbClr val="777777"/>
              </a:buClr>
              <a:buSzPct val="60000"/>
              <a:buFont typeface="Wingdings" pitchFamily="2" charset="2"/>
              <a:buNone/>
              <a:defRPr/>
            </a:pPr>
            <a:r>
              <a:rPr lang="zh-CN" altLang="en-US" sz="800" b="0">
                <a:solidFill>
                  <a:srgbClr val="FFFFFF"/>
                </a:solidFill>
                <a:latin typeface="Calibri" pitchFamily="34" charset="0"/>
                <a:ea typeface="宋体" charset="-122"/>
              </a:rPr>
              <a:t>客户或者合作伙伴的标志放在右上角</a:t>
            </a:r>
            <a:r>
              <a:rPr lang="en-US" altLang="zh-CN" sz="800" b="0">
                <a:solidFill>
                  <a:srgbClr val="FFFFFF"/>
                </a:solidFill>
                <a:latin typeface="Calibri" pitchFamily="34" charset="0"/>
                <a:ea typeface="宋体" charset="-122"/>
              </a:rPr>
              <a:t>.</a:t>
            </a:r>
            <a:endParaRPr lang="zh-CN" altLang="en-US" sz="800" b="0">
              <a:solidFill>
                <a:srgbClr val="FFFFFF"/>
              </a:solidFill>
              <a:latin typeface="Calibri" pitchFamily="34" charset="0"/>
              <a:ea typeface="宋体" charset="-122"/>
            </a:endParaRPr>
          </a:p>
        </p:txBody>
      </p:sp>
      <p:sp>
        <p:nvSpPr>
          <p:cNvPr id="6149" name="Rectangle 5"/>
          <p:cNvSpPr>
            <a:spLocks noChangeArrowheads="1"/>
          </p:cNvSpPr>
          <p:nvPr/>
        </p:nvSpPr>
        <p:spPr bwMode="auto">
          <a:xfrm>
            <a:off x="8481502" y="6479463"/>
            <a:ext cx="2796116" cy="455614"/>
          </a:xfrm>
          <a:prstGeom prst="rect">
            <a:avLst/>
          </a:prstGeom>
          <a:noFill/>
          <a:ln w="9525">
            <a:noFill/>
            <a:miter lim="800000"/>
            <a:headEnd/>
            <a:tailEnd/>
          </a:ln>
        </p:spPr>
        <p:txBody>
          <a:bodyPr lIns="0" tIns="0" rIns="0" bIns="0"/>
          <a:lstStyle/>
          <a:p>
            <a:pPr defTabSz="1200790" eaLnBrk="0" hangingPunct="0">
              <a:lnSpc>
                <a:spcPct val="85000"/>
              </a:lnSpc>
              <a:buClrTx/>
              <a:buFontTx/>
              <a:buNone/>
              <a:defRPr/>
            </a:pPr>
            <a:r>
              <a:rPr lang="de-DE" altLang="zh-CN" sz="1600" b="0" dirty="0">
                <a:solidFill>
                  <a:srgbClr val="000000"/>
                </a:solidFill>
                <a:latin typeface="FrutigerNext LT Bold" pitchFamily="34" charset="0"/>
                <a:ea typeface="ＭＳ Ｐゴシック" pitchFamily="34" charset="-128"/>
              </a:rPr>
              <a:t>Page </a:t>
            </a:r>
            <a:fld id="{52A5D625-72FF-4364-B088-B7F11232586A}" type="slidenum">
              <a:rPr lang="de-DE" altLang="zh-CN" sz="1600" b="0">
                <a:solidFill>
                  <a:srgbClr val="000000"/>
                </a:solidFill>
                <a:latin typeface="FrutigerNext LT Bold" pitchFamily="34" charset="0"/>
                <a:ea typeface="ＭＳ Ｐゴシック" pitchFamily="34" charset="-128"/>
              </a:rPr>
              <a:pPr defTabSz="1200790" eaLnBrk="0" hangingPunct="0">
                <a:lnSpc>
                  <a:spcPct val="85000"/>
                </a:lnSpc>
                <a:buClrTx/>
                <a:buFontTx/>
                <a:buNone/>
                <a:defRPr/>
              </a:pPr>
              <a:t>‹#›</a:t>
            </a:fld>
            <a:endParaRPr lang="en-GB" altLang="zh-CN" sz="1600" b="0" dirty="0">
              <a:solidFill>
                <a:srgbClr val="000000"/>
              </a:solidFill>
              <a:latin typeface="FrutigerNext LT Bold" pitchFamily="34" charset="0"/>
              <a:ea typeface="ＭＳ Ｐゴシック" pitchFamily="34" charset="-128"/>
            </a:endParaRPr>
          </a:p>
        </p:txBody>
      </p:sp>
      <p:grpSp>
        <p:nvGrpSpPr>
          <p:cNvPr id="2" name="Group 148"/>
          <p:cNvGrpSpPr>
            <a:grpSpLocks/>
          </p:cNvGrpSpPr>
          <p:nvPr/>
        </p:nvGrpSpPr>
        <p:grpSpPr bwMode="auto">
          <a:xfrm>
            <a:off x="12433320" y="3511567"/>
            <a:ext cx="1225551" cy="3224213"/>
            <a:chOff x="5839" y="2251"/>
            <a:chExt cx="579" cy="2031"/>
          </a:xfrm>
        </p:grpSpPr>
        <p:sp>
          <p:nvSpPr>
            <p:cNvPr id="83" name="Rectangle 149"/>
            <p:cNvSpPr>
              <a:spLocks noChangeArrowheads="1"/>
            </p:cNvSpPr>
            <p:nvPr userDrawn="1"/>
          </p:nvSpPr>
          <p:spPr bwMode="auto">
            <a:xfrm>
              <a:off x="5839" y="3106"/>
              <a:ext cx="579" cy="297"/>
            </a:xfrm>
            <a:prstGeom prst="rect">
              <a:avLst/>
            </a:prstGeom>
            <a:solidFill>
              <a:srgbClr val="FFFFFF"/>
            </a:solidFill>
            <a:ln w="9525" algn="ctr">
              <a:noFill/>
              <a:miter lim="800000"/>
              <a:headEnd/>
              <a:tailEnd/>
            </a:ln>
            <a:effectLst/>
          </p:spPr>
          <p:txBody>
            <a:bodyPr lIns="91425" tIns="45712" rIns="91425" bIns="45712" anchor="ctr">
              <a:spAutoFit/>
            </a:bodyPr>
            <a:lstStyle/>
            <a:p>
              <a:pPr defTabSz="1200790">
                <a:buClrTx/>
                <a:buFontTx/>
                <a:buNone/>
                <a:defRPr/>
              </a:pPr>
              <a:endParaRPr lang="zh-CN" altLang="en-US" sz="2400" b="0">
                <a:solidFill>
                  <a:srgbClr val="000000"/>
                </a:solidFill>
                <a:latin typeface="Calibri" pitchFamily="34" charset="0"/>
                <a:ea typeface="宋体" charset="-122"/>
              </a:endParaRPr>
            </a:p>
          </p:txBody>
        </p:sp>
        <p:grpSp>
          <p:nvGrpSpPr>
            <p:cNvPr id="3" name="Group 150"/>
            <p:cNvGrpSpPr>
              <a:grpSpLocks/>
            </p:cNvGrpSpPr>
            <p:nvPr userDrawn="1"/>
          </p:nvGrpSpPr>
          <p:grpSpPr bwMode="auto">
            <a:xfrm>
              <a:off x="5893" y="2387"/>
              <a:ext cx="466" cy="115"/>
              <a:chOff x="5893" y="2387"/>
              <a:chExt cx="466" cy="115"/>
            </a:xfrm>
          </p:grpSpPr>
          <p:sp>
            <p:nvSpPr>
              <p:cNvPr id="145" name="Rectangle 151"/>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46" name="Rectangle 152"/>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47" name="Rectangle 153"/>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48" name="Rectangle 154"/>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grpSp>
        <p:grpSp>
          <p:nvGrpSpPr>
            <p:cNvPr id="4" name="Group 155"/>
            <p:cNvGrpSpPr>
              <a:grpSpLocks/>
            </p:cNvGrpSpPr>
            <p:nvPr userDrawn="1"/>
          </p:nvGrpSpPr>
          <p:grpSpPr bwMode="auto">
            <a:xfrm>
              <a:off x="5893" y="2523"/>
              <a:ext cx="466" cy="115"/>
              <a:chOff x="5893" y="2523"/>
              <a:chExt cx="466" cy="115"/>
            </a:xfrm>
          </p:grpSpPr>
          <p:sp>
            <p:nvSpPr>
              <p:cNvPr id="141" name="Rectangle 156"/>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42" name="Rectangle 157"/>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43" name="Rectangle 158"/>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44" name="Rectangle 159"/>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grpSp>
        <p:grpSp>
          <p:nvGrpSpPr>
            <p:cNvPr id="5" name="Group 160"/>
            <p:cNvGrpSpPr>
              <a:grpSpLocks/>
            </p:cNvGrpSpPr>
            <p:nvPr userDrawn="1"/>
          </p:nvGrpSpPr>
          <p:grpSpPr bwMode="auto">
            <a:xfrm>
              <a:off x="5893" y="2659"/>
              <a:ext cx="466" cy="115"/>
              <a:chOff x="5893" y="2659"/>
              <a:chExt cx="466" cy="115"/>
            </a:xfrm>
          </p:grpSpPr>
          <p:sp>
            <p:nvSpPr>
              <p:cNvPr id="137" name="Rectangle 161"/>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38" name="Rectangle 162"/>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39" name="Rectangle 163"/>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40" name="Rectangle 164"/>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grpSp>
        <p:grpSp>
          <p:nvGrpSpPr>
            <p:cNvPr id="6" name="Group 165"/>
            <p:cNvGrpSpPr>
              <a:grpSpLocks/>
            </p:cNvGrpSpPr>
            <p:nvPr userDrawn="1"/>
          </p:nvGrpSpPr>
          <p:grpSpPr bwMode="auto">
            <a:xfrm>
              <a:off x="5893" y="2251"/>
              <a:ext cx="466" cy="119"/>
              <a:chOff x="5893" y="2251"/>
              <a:chExt cx="466" cy="119"/>
            </a:xfrm>
          </p:grpSpPr>
          <p:sp>
            <p:nvSpPr>
              <p:cNvPr id="133" name="Rectangle 166"/>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34" name="Rectangle 167"/>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35" name="Rectangle 168"/>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36" name="Rectangle 169"/>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grpSp>
        <p:grpSp>
          <p:nvGrpSpPr>
            <p:cNvPr id="7" name="Group 170"/>
            <p:cNvGrpSpPr>
              <a:grpSpLocks/>
            </p:cNvGrpSpPr>
            <p:nvPr userDrawn="1"/>
          </p:nvGrpSpPr>
          <p:grpSpPr bwMode="auto">
            <a:xfrm>
              <a:off x="5893" y="2886"/>
              <a:ext cx="466" cy="115"/>
              <a:chOff x="5893" y="2886"/>
              <a:chExt cx="466" cy="115"/>
            </a:xfrm>
          </p:grpSpPr>
          <p:sp>
            <p:nvSpPr>
              <p:cNvPr id="129" name="Rectangle 171"/>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30" name="Rectangle 172"/>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31" name="Rectangle 173"/>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32" name="Rectangle 174"/>
              <p:cNvSpPr>
                <a:spLocks noChangeArrowheads="1"/>
              </p:cNvSpPr>
              <p:nvPr userDrawn="1"/>
            </p:nvSpPr>
            <p:spPr bwMode="auto">
              <a:xfrm flipV="1">
                <a:off x="5893" y="2886"/>
                <a:ext cx="117" cy="115"/>
              </a:xfrm>
              <a:prstGeom prst="rect">
                <a:avLst/>
              </a:prstGeom>
              <a:solidFill>
                <a:srgbClr val="000000"/>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grpSp>
        <p:grpSp>
          <p:nvGrpSpPr>
            <p:cNvPr id="8" name="Group 175"/>
            <p:cNvGrpSpPr>
              <a:grpSpLocks/>
            </p:cNvGrpSpPr>
            <p:nvPr userDrawn="1"/>
          </p:nvGrpSpPr>
          <p:grpSpPr bwMode="auto">
            <a:xfrm>
              <a:off x="5893" y="3022"/>
              <a:ext cx="466" cy="115"/>
              <a:chOff x="5893" y="3022"/>
              <a:chExt cx="466" cy="115"/>
            </a:xfrm>
          </p:grpSpPr>
          <p:sp>
            <p:nvSpPr>
              <p:cNvPr id="125" name="Rectangle 176"/>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26" name="Rectangle 177"/>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27" name="Rectangle 178"/>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28" name="Rectangle 179"/>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grpSp>
        <p:grpSp>
          <p:nvGrpSpPr>
            <p:cNvPr id="9" name="Group 180"/>
            <p:cNvGrpSpPr>
              <a:grpSpLocks/>
            </p:cNvGrpSpPr>
            <p:nvPr userDrawn="1"/>
          </p:nvGrpSpPr>
          <p:grpSpPr bwMode="auto">
            <a:xfrm>
              <a:off x="5893" y="3158"/>
              <a:ext cx="466" cy="115"/>
              <a:chOff x="5893" y="3158"/>
              <a:chExt cx="466" cy="115"/>
            </a:xfrm>
          </p:grpSpPr>
          <p:sp>
            <p:nvSpPr>
              <p:cNvPr id="121" name="Rectangle 181"/>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22" name="Rectangle 182"/>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23" name="Rectangle 183"/>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24" name="Rectangle 184"/>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grpSp>
        <p:grpSp>
          <p:nvGrpSpPr>
            <p:cNvPr id="10" name="Group 185"/>
            <p:cNvGrpSpPr>
              <a:grpSpLocks/>
            </p:cNvGrpSpPr>
            <p:nvPr userDrawn="1"/>
          </p:nvGrpSpPr>
          <p:grpSpPr bwMode="auto">
            <a:xfrm>
              <a:off x="5893" y="3385"/>
              <a:ext cx="466" cy="115"/>
              <a:chOff x="5893" y="3385"/>
              <a:chExt cx="466" cy="115"/>
            </a:xfrm>
          </p:grpSpPr>
          <p:sp>
            <p:nvSpPr>
              <p:cNvPr id="117" name="Rectangle 186"/>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18" name="Rectangle 187"/>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19" name="Rectangle 188"/>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20" name="Rectangle 189"/>
              <p:cNvSpPr>
                <a:spLocks noChangeArrowheads="1"/>
              </p:cNvSpPr>
              <p:nvPr userDrawn="1"/>
            </p:nvSpPr>
            <p:spPr bwMode="auto">
              <a:xfrm flipV="1">
                <a:off x="5893" y="3385"/>
                <a:ext cx="117" cy="115"/>
              </a:xfrm>
              <a:prstGeom prst="rect">
                <a:avLst/>
              </a:prstGeom>
              <a:solidFill>
                <a:srgbClr val="000000"/>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grpSp>
        <p:grpSp>
          <p:nvGrpSpPr>
            <p:cNvPr id="11" name="Group 190"/>
            <p:cNvGrpSpPr>
              <a:grpSpLocks/>
            </p:cNvGrpSpPr>
            <p:nvPr userDrawn="1"/>
          </p:nvGrpSpPr>
          <p:grpSpPr bwMode="auto">
            <a:xfrm>
              <a:off x="5893" y="3521"/>
              <a:ext cx="466" cy="115"/>
              <a:chOff x="5893" y="3521"/>
              <a:chExt cx="466" cy="115"/>
            </a:xfrm>
          </p:grpSpPr>
          <p:sp>
            <p:nvSpPr>
              <p:cNvPr id="113" name="Rectangle 191"/>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14" name="Rectangle 192"/>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15" name="Rectangle 193"/>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16" name="Rectangle 194"/>
              <p:cNvSpPr>
                <a:spLocks noChangeArrowheads="1"/>
              </p:cNvSpPr>
              <p:nvPr userDrawn="1"/>
            </p:nvSpPr>
            <p:spPr bwMode="auto">
              <a:xfrm flipV="1">
                <a:off x="5893" y="3521"/>
                <a:ext cx="117" cy="115"/>
              </a:xfrm>
              <a:prstGeom prst="rect">
                <a:avLst/>
              </a:prstGeom>
              <a:solidFill>
                <a:srgbClr val="000000"/>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grpSp>
        <p:grpSp>
          <p:nvGrpSpPr>
            <p:cNvPr id="12" name="Group 195"/>
            <p:cNvGrpSpPr>
              <a:grpSpLocks/>
            </p:cNvGrpSpPr>
            <p:nvPr userDrawn="1"/>
          </p:nvGrpSpPr>
          <p:grpSpPr bwMode="auto">
            <a:xfrm>
              <a:off x="5893" y="3657"/>
              <a:ext cx="466" cy="115"/>
              <a:chOff x="5893" y="3657"/>
              <a:chExt cx="466" cy="115"/>
            </a:xfrm>
          </p:grpSpPr>
          <p:sp>
            <p:nvSpPr>
              <p:cNvPr id="109" name="Rectangle 196"/>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10" name="Rectangle 197"/>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11" name="Rectangle 198"/>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12" name="Rectangle 199"/>
              <p:cNvSpPr>
                <a:spLocks noChangeArrowheads="1"/>
              </p:cNvSpPr>
              <p:nvPr userDrawn="1"/>
            </p:nvSpPr>
            <p:spPr bwMode="auto">
              <a:xfrm flipV="1">
                <a:off x="5893" y="3657"/>
                <a:ext cx="117" cy="115"/>
              </a:xfrm>
              <a:prstGeom prst="rect">
                <a:avLst/>
              </a:prstGeom>
              <a:solidFill>
                <a:srgbClr val="000000"/>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grpSp>
        <p:grpSp>
          <p:nvGrpSpPr>
            <p:cNvPr id="13" name="Group 200"/>
            <p:cNvGrpSpPr>
              <a:grpSpLocks/>
            </p:cNvGrpSpPr>
            <p:nvPr userDrawn="1"/>
          </p:nvGrpSpPr>
          <p:grpSpPr bwMode="auto">
            <a:xfrm>
              <a:off x="5893" y="3884"/>
              <a:ext cx="466" cy="115"/>
              <a:chOff x="5893" y="3884"/>
              <a:chExt cx="466" cy="115"/>
            </a:xfrm>
          </p:grpSpPr>
          <p:sp>
            <p:nvSpPr>
              <p:cNvPr id="105" name="Rectangle 201"/>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06" name="Rectangle 202"/>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07" name="Rectangle 203"/>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08" name="Rectangle 204"/>
              <p:cNvSpPr>
                <a:spLocks noChangeArrowheads="1"/>
              </p:cNvSpPr>
              <p:nvPr userDrawn="1"/>
            </p:nvSpPr>
            <p:spPr bwMode="auto">
              <a:xfrm flipV="1">
                <a:off x="5893" y="3884"/>
                <a:ext cx="117" cy="115"/>
              </a:xfrm>
              <a:prstGeom prst="rect">
                <a:avLst/>
              </a:prstGeom>
              <a:solidFill>
                <a:srgbClr val="808080"/>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grpSp>
        <p:grpSp>
          <p:nvGrpSpPr>
            <p:cNvPr id="14" name="Group 205"/>
            <p:cNvGrpSpPr>
              <a:grpSpLocks/>
            </p:cNvGrpSpPr>
            <p:nvPr userDrawn="1"/>
          </p:nvGrpSpPr>
          <p:grpSpPr bwMode="auto">
            <a:xfrm>
              <a:off x="5893" y="4026"/>
              <a:ext cx="466" cy="115"/>
              <a:chOff x="5893" y="4026"/>
              <a:chExt cx="466" cy="115"/>
            </a:xfrm>
          </p:grpSpPr>
          <p:sp>
            <p:nvSpPr>
              <p:cNvPr id="101" name="Rectangle 206"/>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02" name="Rectangle 207"/>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03" name="Rectangle 208"/>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04" name="Rectangle 209"/>
              <p:cNvSpPr>
                <a:spLocks noChangeArrowheads="1"/>
              </p:cNvSpPr>
              <p:nvPr userDrawn="1"/>
            </p:nvSpPr>
            <p:spPr bwMode="auto">
              <a:xfrm flipV="1">
                <a:off x="5893" y="4026"/>
                <a:ext cx="117" cy="115"/>
              </a:xfrm>
              <a:prstGeom prst="rect">
                <a:avLst/>
              </a:prstGeom>
              <a:solidFill>
                <a:srgbClr val="808080"/>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grpSp>
        <p:grpSp>
          <p:nvGrpSpPr>
            <p:cNvPr id="15" name="Group 210"/>
            <p:cNvGrpSpPr>
              <a:grpSpLocks/>
            </p:cNvGrpSpPr>
            <p:nvPr userDrawn="1"/>
          </p:nvGrpSpPr>
          <p:grpSpPr bwMode="auto">
            <a:xfrm>
              <a:off x="5893" y="4167"/>
              <a:ext cx="466" cy="115"/>
              <a:chOff x="5893" y="4167"/>
              <a:chExt cx="466" cy="115"/>
            </a:xfrm>
          </p:grpSpPr>
          <p:sp>
            <p:nvSpPr>
              <p:cNvPr id="97" name="Rectangle 211"/>
              <p:cNvSpPr>
                <a:spLocks noChangeArrowheads="1"/>
              </p:cNvSpPr>
              <p:nvPr userDrawn="1"/>
            </p:nvSpPr>
            <p:spPr bwMode="auto">
              <a:xfrm flipV="1">
                <a:off x="6010" y="4167"/>
                <a:ext cx="116" cy="115"/>
              </a:xfrm>
              <a:prstGeom prst="rect">
                <a:avLst/>
              </a:prstGeom>
              <a:solidFill>
                <a:srgbClr val="009999"/>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98" name="Rectangle 212"/>
              <p:cNvSpPr>
                <a:spLocks noChangeArrowheads="1"/>
              </p:cNvSpPr>
              <p:nvPr userDrawn="1"/>
            </p:nvSpPr>
            <p:spPr bwMode="auto">
              <a:xfrm flipV="1">
                <a:off x="6126" y="4167"/>
                <a:ext cx="116" cy="115"/>
              </a:xfrm>
              <a:prstGeom prst="rect">
                <a:avLst/>
              </a:prstGeom>
              <a:solidFill>
                <a:srgbClr val="333399"/>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99" name="Rectangle 213"/>
              <p:cNvSpPr>
                <a:spLocks noChangeArrowheads="1"/>
              </p:cNvSpPr>
              <p:nvPr userDrawn="1"/>
            </p:nvSpPr>
            <p:spPr bwMode="auto">
              <a:xfrm flipV="1">
                <a:off x="6242" y="4167"/>
                <a:ext cx="117" cy="115"/>
              </a:xfrm>
              <a:prstGeom prst="rect">
                <a:avLst/>
              </a:prstGeom>
              <a:solidFill>
                <a:srgbClr val="BBE0E3"/>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sp>
            <p:nvSpPr>
              <p:cNvPr id="100" name="Rectangle 214"/>
              <p:cNvSpPr>
                <a:spLocks noChangeArrowheads="1"/>
              </p:cNvSpPr>
              <p:nvPr userDrawn="1"/>
            </p:nvSpPr>
            <p:spPr bwMode="auto">
              <a:xfrm flipV="1">
                <a:off x="5893" y="4167"/>
                <a:ext cx="117" cy="115"/>
              </a:xfrm>
              <a:prstGeom prst="rect">
                <a:avLst/>
              </a:prstGeom>
              <a:solidFill>
                <a:srgbClr val="808080"/>
              </a:solidFill>
              <a:ln w="9525">
                <a:noFill/>
                <a:miter lim="800000"/>
                <a:headEnd/>
                <a:tailEnd/>
              </a:ln>
              <a:effectLst/>
            </p:spPr>
            <p:txBody>
              <a:bodyPr wrap="none" anchor="ctr"/>
              <a:lstStyle/>
              <a:p>
                <a:pPr defTabSz="1200790">
                  <a:buClrTx/>
                  <a:buFontTx/>
                  <a:buNone/>
                  <a:defRPr/>
                </a:pPr>
                <a:endParaRPr lang="zh-CN" altLang="en-US" sz="2400" b="0">
                  <a:solidFill>
                    <a:srgbClr val="000000"/>
                  </a:solidFill>
                  <a:latin typeface="Calibri" pitchFamily="34" charset="0"/>
                  <a:ea typeface="宋体" charset="-122"/>
                </a:endParaRPr>
              </a:p>
            </p:txBody>
          </p:sp>
        </p:grpSp>
      </p:grpSp>
    </p:spTree>
    <p:extLst>
      <p:ext uri="{BB962C8B-B14F-4D97-AF65-F5344CB8AC3E}">
        <p14:creationId xmlns:p14="http://schemas.microsoft.com/office/powerpoint/2010/main" val="4153239361"/>
      </p:ext>
    </p:extLst>
  </p:cSld>
  <p:clrMap bg1="lt1" tx1="dk1" bg2="lt2" tx2="dk2" accent1="accent1" accent2="accent2" accent3="accent3" accent4="accent4" accent5="accent5" accent6="accent6" hlink="hlink" folHlink="folHlink"/>
  <p:sldLayoutIdLst>
    <p:sldLayoutId id="2147484511" r:id="rId1"/>
  </p:sldLayoutIdLst>
  <p:transition advClick="0" advTm="8000">
    <p:fade thruBlk="1"/>
  </p:transition>
  <p:timing>
    <p:tnLst>
      <p:par>
        <p:cTn id="1" dur="indefinite" restart="never" nodeType="tmRoot"/>
      </p:par>
    </p:tnLst>
  </p:timing>
  <p:hf hdr="0" ftr="0" dt="0"/>
  <p:txStyles>
    <p:titleStyle>
      <a:lvl1pPr algn="l" rtl="0" eaLnBrk="0" fontAlgn="base" hangingPunct="0">
        <a:spcBef>
          <a:spcPct val="0"/>
        </a:spcBef>
        <a:spcAft>
          <a:spcPct val="0"/>
        </a:spcAft>
        <a:defRPr sz="24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24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24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24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2400" b="1">
          <a:solidFill>
            <a:srgbClr val="990000"/>
          </a:solidFill>
          <a:latin typeface="黑体" pitchFamily="49" charset="-122"/>
          <a:ea typeface="黑体" pitchFamily="49" charset="-122"/>
          <a:cs typeface="宋体" charset="-122"/>
        </a:defRPr>
      </a:lvl5pPr>
      <a:lvl6pPr marL="337633" algn="l" rtl="0" eaLnBrk="1" fontAlgn="base" hangingPunct="1">
        <a:spcBef>
          <a:spcPct val="0"/>
        </a:spcBef>
        <a:spcAft>
          <a:spcPct val="0"/>
        </a:spcAft>
        <a:defRPr sz="2400" b="1">
          <a:solidFill>
            <a:srgbClr val="990000"/>
          </a:solidFill>
          <a:latin typeface="FrutigerNext LT Medium" pitchFamily="34" charset="0"/>
          <a:ea typeface="华文细黑" pitchFamily="2" charset="-122"/>
          <a:cs typeface="宋体" charset="-122"/>
        </a:defRPr>
      </a:lvl6pPr>
      <a:lvl7pPr marL="675265" algn="l" rtl="0" eaLnBrk="1" fontAlgn="base" hangingPunct="1">
        <a:spcBef>
          <a:spcPct val="0"/>
        </a:spcBef>
        <a:spcAft>
          <a:spcPct val="0"/>
        </a:spcAft>
        <a:defRPr sz="2400" b="1">
          <a:solidFill>
            <a:srgbClr val="990000"/>
          </a:solidFill>
          <a:latin typeface="FrutigerNext LT Medium" pitchFamily="34" charset="0"/>
          <a:ea typeface="华文细黑" pitchFamily="2" charset="-122"/>
          <a:cs typeface="宋体" charset="-122"/>
        </a:defRPr>
      </a:lvl7pPr>
      <a:lvl8pPr marL="1012897" algn="l" rtl="0" eaLnBrk="1" fontAlgn="base" hangingPunct="1">
        <a:spcBef>
          <a:spcPct val="0"/>
        </a:spcBef>
        <a:spcAft>
          <a:spcPct val="0"/>
        </a:spcAft>
        <a:defRPr sz="2400" b="1">
          <a:solidFill>
            <a:srgbClr val="990000"/>
          </a:solidFill>
          <a:latin typeface="FrutigerNext LT Medium" pitchFamily="34" charset="0"/>
          <a:ea typeface="华文细黑" pitchFamily="2" charset="-122"/>
          <a:cs typeface="宋体" charset="-122"/>
        </a:defRPr>
      </a:lvl8pPr>
      <a:lvl9pPr marL="1350529" algn="l" rtl="0" eaLnBrk="1" fontAlgn="base" hangingPunct="1">
        <a:spcBef>
          <a:spcPct val="0"/>
        </a:spcBef>
        <a:spcAft>
          <a:spcPct val="0"/>
        </a:spcAft>
        <a:defRPr sz="2400" b="1">
          <a:solidFill>
            <a:srgbClr val="990000"/>
          </a:solidFill>
          <a:latin typeface="FrutigerNext LT Medium" pitchFamily="34" charset="0"/>
          <a:ea typeface="华文细黑" pitchFamily="2" charset="-122"/>
          <a:cs typeface="宋体" charset="-122"/>
        </a:defRPr>
      </a:lvl9pPr>
    </p:titleStyle>
    <p:bodyStyle>
      <a:lvl1pPr marL="253224" indent="-253224" algn="l" rtl="0" eaLnBrk="0" fontAlgn="base" hangingPunct="0">
        <a:lnSpc>
          <a:spcPct val="140000"/>
        </a:lnSpc>
        <a:spcBef>
          <a:spcPct val="0"/>
        </a:spcBef>
        <a:spcAft>
          <a:spcPct val="0"/>
        </a:spcAft>
        <a:buClr>
          <a:srgbClr val="777777"/>
        </a:buClr>
        <a:buSzPct val="60000"/>
        <a:buFont typeface="Wingdings" pitchFamily="2" charset="2"/>
        <a:buChar char="l"/>
        <a:defRPr sz="1500">
          <a:solidFill>
            <a:schemeClr val="tx1"/>
          </a:solidFill>
          <a:latin typeface="+mn-ea"/>
          <a:ea typeface="+mn-ea"/>
          <a:cs typeface="+mn-cs"/>
        </a:defRPr>
      </a:lvl1pPr>
      <a:lvl2pPr marL="548652" indent="-211019"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844080" indent="-168816" algn="l" rtl="0" eaLnBrk="0" fontAlgn="base" hangingPunct="0">
        <a:lnSpc>
          <a:spcPct val="140000"/>
        </a:lnSpc>
        <a:spcBef>
          <a:spcPct val="0"/>
        </a:spcBef>
        <a:spcAft>
          <a:spcPct val="0"/>
        </a:spcAft>
        <a:buSzPct val="50000"/>
        <a:buFont typeface="Wingdings" pitchFamily="2" charset="2"/>
        <a:buChar char="n"/>
        <a:defRPr sz="1200">
          <a:solidFill>
            <a:schemeClr val="tx1"/>
          </a:solidFill>
          <a:latin typeface="+mn-ea"/>
          <a:ea typeface="+mn-ea"/>
          <a:cs typeface="+mn-cs"/>
        </a:defRPr>
      </a:lvl3pPr>
      <a:lvl4pPr marL="1181713" indent="-168816" algn="l" rtl="0" eaLnBrk="0" fontAlgn="base" hangingPunct="0">
        <a:lnSpc>
          <a:spcPct val="140000"/>
        </a:lnSpc>
        <a:spcBef>
          <a:spcPct val="0"/>
        </a:spcBef>
        <a:spcAft>
          <a:spcPct val="0"/>
        </a:spcAft>
        <a:buChar char="–"/>
        <a:defRPr sz="1000">
          <a:solidFill>
            <a:schemeClr val="tx1"/>
          </a:solidFill>
          <a:latin typeface="+mn-ea"/>
          <a:ea typeface="+mn-ea"/>
          <a:cs typeface="+mn-cs"/>
        </a:defRPr>
      </a:lvl4pPr>
      <a:lvl5pPr marL="1519345" indent="-168816" algn="l" rtl="0" eaLnBrk="0" fontAlgn="base" hangingPunct="0">
        <a:lnSpc>
          <a:spcPct val="140000"/>
        </a:lnSpc>
        <a:spcBef>
          <a:spcPct val="0"/>
        </a:spcBef>
        <a:spcAft>
          <a:spcPct val="0"/>
        </a:spcAft>
        <a:buFont typeface="Arial" charset="0"/>
        <a:buChar char="~"/>
        <a:defRPr sz="900">
          <a:solidFill>
            <a:schemeClr val="tx1"/>
          </a:solidFill>
          <a:latin typeface="+mn-ea"/>
          <a:ea typeface="+mn-ea"/>
          <a:cs typeface="+mn-cs"/>
        </a:defRPr>
      </a:lvl5pPr>
      <a:lvl6pPr marL="1856976" indent="-168816" algn="l" rtl="0" eaLnBrk="1" fontAlgn="base" hangingPunct="1">
        <a:spcBef>
          <a:spcPct val="20000"/>
        </a:spcBef>
        <a:spcAft>
          <a:spcPct val="0"/>
        </a:spcAft>
        <a:buFont typeface="Arial" charset="0"/>
        <a:buChar char="~"/>
        <a:defRPr sz="1200">
          <a:solidFill>
            <a:schemeClr val="tx1"/>
          </a:solidFill>
          <a:latin typeface="+mn-lt"/>
          <a:ea typeface="+mn-ea"/>
          <a:cs typeface="+mn-cs"/>
        </a:defRPr>
      </a:lvl6pPr>
      <a:lvl7pPr marL="2194609" indent="-168816" algn="l" rtl="0" eaLnBrk="1" fontAlgn="base" hangingPunct="1">
        <a:spcBef>
          <a:spcPct val="20000"/>
        </a:spcBef>
        <a:spcAft>
          <a:spcPct val="0"/>
        </a:spcAft>
        <a:buFont typeface="Arial" charset="0"/>
        <a:buChar char="~"/>
        <a:defRPr sz="1200">
          <a:solidFill>
            <a:schemeClr val="tx1"/>
          </a:solidFill>
          <a:latin typeface="+mn-lt"/>
          <a:ea typeface="+mn-ea"/>
          <a:cs typeface="+mn-cs"/>
        </a:defRPr>
      </a:lvl7pPr>
      <a:lvl8pPr marL="2532241" indent="-168816" algn="l" rtl="0" eaLnBrk="1" fontAlgn="base" hangingPunct="1">
        <a:spcBef>
          <a:spcPct val="20000"/>
        </a:spcBef>
        <a:spcAft>
          <a:spcPct val="0"/>
        </a:spcAft>
        <a:buFont typeface="Arial" charset="0"/>
        <a:buChar char="~"/>
        <a:defRPr sz="1200">
          <a:solidFill>
            <a:schemeClr val="tx1"/>
          </a:solidFill>
          <a:latin typeface="+mn-lt"/>
          <a:ea typeface="+mn-ea"/>
          <a:cs typeface="+mn-cs"/>
        </a:defRPr>
      </a:lvl8pPr>
      <a:lvl9pPr marL="2869874" indent="-168816" algn="l" rtl="0" eaLnBrk="1" fontAlgn="base" hangingPunct="1">
        <a:spcBef>
          <a:spcPct val="20000"/>
        </a:spcBef>
        <a:spcAft>
          <a:spcPct val="0"/>
        </a:spcAft>
        <a:buFont typeface="Arial" charset="0"/>
        <a:buChar char="~"/>
        <a:defRPr sz="1200">
          <a:solidFill>
            <a:schemeClr val="tx1"/>
          </a:solidFill>
          <a:latin typeface="+mn-lt"/>
          <a:ea typeface="+mn-ea"/>
          <a:cs typeface="+mn-cs"/>
        </a:defRPr>
      </a:lvl9pPr>
    </p:bodyStyle>
    <p:otherStyle>
      <a:defPPr>
        <a:defRPr lang="zh-CN"/>
      </a:defPPr>
      <a:lvl1pPr marL="0" algn="l" defTabSz="675265" rtl="0" eaLnBrk="1" latinLnBrk="0" hangingPunct="1">
        <a:defRPr sz="1300" kern="1200">
          <a:solidFill>
            <a:schemeClr val="tx1"/>
          </a:solidFill>
          <a:latin typeface="+mn-lt"/>
          <a:ea typeface="+mn-ea"/>
          <a:cs typeface="+mn-cs"/>
        </a:defRPr>
      </a:lvl1pPr>
      <a:lvl2pPr marL="337633" algn="l" defTabSz="675265" rtl="0" eaLnBrk="1" latinLnBrk="0" hangingPunct="1">
        <a:defRPr sz="1300" kern="1200">
          <a:solidFill>
            <a:schemeClr val="tx1"/>
          </a:solidFill>
          <a:latin typeface="+mn-lt"/>
          <a:ea typeface="+mn-ea"/>
          <a:cs typeface="+mn-cs"/>
        </a:defRPr>
      </a:lvl2pPr>
      <a:lvl3pPr marL="675265" algn="l" defTabSz="675265" rtl="0" eaLnBrk="1" latinLnBrk="0" hangingPunct="1">
        <a:defRPr sz="1300" kern="1200">
          <a:solidFill>
            <a:schemeClr val="tx1"/>
          </a:solidFill>
          <a:latin typeface="+mn-lt"/>
          <a:ea typeface="+mn-ea"/>
          <a:cs typeface="+mn-cs"/>
        </a:defRPr>
      </a:lvl3pPr>
      <a:lvl4pPr marL="1012897" algn="l" defTabSz="675265" rtl="0" eaLnBrk="1" latinLnBrk="0" hangingPunct="1">
        <a:defRPr sz="1300" kern="1200">
          <a:solidFill>
            <a:schemeClr val="tx1"/>
          </a:solidFill>
          <a:latin typeface="+mn-lt"/>
          <a:ea typeface="+mn-ea"/>
          <a:cs typeface="+mn-cs"/>
        </a:defRPr>
      </a:lvl4pPr>
      <a:lvl5pPr marL="1350529" algn="l" defTabSz="675265" rtl="0" eaLnBrk="1" latinLnBrk="0" hangingPunct="1">
        <a:defRPr sz="1300" kern="1200">
          <a:solidFill>
            <a:schemeClr val="tx1"/>
          </a:solidFill>
          <a:latin typeface="+mn-lt"/>
          <a:ea typeface="+mn-ea"/>
          <a:cs typeface="+mn-cs"/>
        </a:defRPr>
      </a:lvl5pPr>
      <a:lvl6pPr marL="1688161" algn="l" defTabSz="675265" rtl="0" eaLnBrk="1" latinLnBrk="0" hangingPunct="1">
        <a:defRPr sz="1300" kern="1200">
          <a:solidFill>
            <a:schemeClr val="tx1"/>
          </a:solidFill>
          <a:latin typeface="+mn-lt"/>
          <a:ea typeface="+mn-ea"/>
          <a:cs typeface="+mn-cs"/>
        </a:defRPr>
      </a:lvl6pPr>
      <a:lvl7pPr marL="2025792" algn="l" defTabSz="675265" rtl="0" eaLnBrk="1" latinLnBrk="0" hangingPunct="1">
        <a:defRPr sz="1300" kern="1200">
          <a:solidFill>
            <a:schemeClr val="tx1"/>
          </a:solidFill>
          <a:latin typeface="+mn-lt"/>
          <a:ea typeface="+mn-ea"/>
          <a:cs typeface="+mn-cs"/>
        </a:defRPr>
      </a:lvl7pPr>
      <a:lvl8pPr marL="2363425" algn="l" defTabSz="675265" rtl="0" eaLnBrk="1" latinLnBrk="0" hangingPunct="1">
        <a:defRPr sz="1300" kern="1200">
          <a:solidFill>
            <a:schemeClr val="tx1"/>
          </a:solidFill>
          <a:latin typeface="+mn-lt"/>
          <a:ea typeface="+mn-ea"/>
          <a:cs typeface="+mn-cs"/>
        </a:defRPr>
      </a:lvl8pPr>
      <a:lvl9pPr marL="2701057" algn="l" defTabSz="675265" rtl="0" eaLnBrk="1" latinLnBrk="0" hangingPunct="1">
        <a:defRPr sz="13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79" descr="d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 y="6224592"/>
            <a:ext cx="1220046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Text Box 8"/>
          <p:cNvSpPr txBox="1">
            <a:spLocks noChangeArrowheads="1"/>
          </p:cNvSpPr>
          <p:nvPr/>
        </p:nvSpPr>
        <p:spPr bwMode="auto">
          <a:xfrm>
            <a:off x="1007537" y="6451602"/>
            <a:ext cx="2714964" cy="184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106544"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buClrTx/>
              <a:buFontTx/>
              <a:buNone/>
              <a:defRPr/>
            </a:pPr>
            <a:r>
              <a:rPr lang="en-US" altLang="zh-CN" sz="1197" b="0" dirty="0" smtClean="0">
                <a:solidFill>
                  <a:srgbClr val="000000">
                    <a:lumMod val="65000"/>
                    <a:lumOff val="35000"/>
                  </a:srgbClr>
                </a:solidFill>
                <a:latin typeface="FrutigerNext LT Bold" pitchFamily="34" charset="0"/>
                <a:ea typeface="MS PGothic" pitchFamily="34" charset="-128"/>
              </a:rPr>
              <a:t>HUAWEI TECHNOLOGIES CO., LTD.</a:t>
            </a:r>
          </a:p>
        </p:txBody>
      </p:sp>
      <p:pic>
        <p:nvPicPr>
          <p:cNvPr id="10244" name="Picture 9" descr="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246596" y="6395361"/>
            <a:ext cx="134372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13"/>
          <p:cNvSpPr>
            <a:spLocks noGrp="1" noChangeArrowheads="1"/>
          </p:cNvSpPr>
          <p:nvPr>
            <p:ph type="title"/>
          </p:nvPr>
        </p:nvSpPr>
        <p:spPr bwMode="auto">
          <a:xfrm>
            <a:off x="527052" y="325440"/>
            <a:ext cx="10657417" cy="60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3417" rIns="106836" bIns="53417" numCol="1" anchor="ctr" anchorCtr="0" compatLnSpc="1">
            <a:prstTxWarp prst="textNoShape">
              <a:avLst/>
            </a:prstTxWarp>
          </a:bodyPr>
          <a:lstStyle/>
          <a:p>
            <a:pPr lvl="0"/>
            <a:r>
              <a:rPr lang="zh-CN" altLang="en-US" dirty="0" smtClean="0"/>
              <a:t>单击此处编辑母版标题样式</a:t>
            </a:r>
          </a:p>
        </p:txBody>
      </p:sp>
      <p:sp>
        <p:nvSpPr>
          <p:cNvPr id="10248" name="Rectangle 68"/>
          <p:cNvSpPr>
            <a:spLocks noGrp="1" noChangeArrowheads="1"/>
          </p:cNvSpPr>
          <p:nvPr>
            <p:ph type="body" idx="1"/>
          </p:nvPr>
        </p:nvSpPr>
        <p:spPr bwMode="auto">
          <a:xfrm>
            <a:off x="1007534" y="1628779"/>
            <a:ext cx="10176934" cy="4194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6853" tIns="53425" rIns="106853" bIns="53425"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97" y="692150"/>
            <a:ext cx="2459566" cy="752815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557" tIns="53280" rIns="106557" bIns="53280">
            <a:spAutoFit/>
          </a:bodyPr>
          <a:lstStyle/>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英文标题</a:t>
            </a:r>
            <a:r>
              <a:rPr lang="en-US" altLang="zh-CN" sz="1496" b="0" dirty="0">
                <a:solidFill>
                  <a:srgbClr val="FFFFFF"/>
                </a:solidFill>
                <a:latin typeface="Calibri" pitchFamily="34" charset="0"/>
              </a:rPr>
              <a:t>:32-35pt  </a:t>
            </a:r>
            <a:endParaRPr lang="zh-CN" altLang="en-US" sz="1496" b="0" dirty="0">
              <a:solidFill>
                <a:srgbClr val="FFFFFF"/>
              </a:solidFill>
              <a:latin typeface="Calibri" pitchFamily="34" charset="0"/>
            </a:endParaRP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颜色</a:t>
            </a:r>
            <a:r>
              <a:rPr lang="en-US" altLang="zh-CN" sz="1496" b="0" dirty="0">
                <a:solidFill>
                  <a:srgbClr val="FFFFFF"/>
                </a:solidFill>
                <a:latin typeface="Calibri" pitchFamily="34" charset="0"/>
              </a:rPr>
              <a:t>: R153 G0 B0</a:t>
            </a: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内部使用字体 </a:t>
            </a:r>
            <a:r>
              <a:rPr lang="en-US" altLang="zh-CN" sz="1496" b="0" dirty="0">
                <a:solidFill>
                  <a:srgbClr val="FFFFFF"/>
                </a:solidFill>
                <a:latin typeface="Calibri" pitchFamily="34" charset="0"/>
              </a:rPr>
              <a:t>:</a:t>
            </a:r>
          </a:p>
          <a:p>
            <a:pPr marL="456012" indent="-456012" algn="r" eaLnBrk="0" hangingPunct="0">
              <a:lnSpc>
                <a:spcPct val="125000"/>
              </a:lnSpc>
              <a:spcBef>
                <a:spcPct val="20000"/>
              </a:spcBef>
              <a:buClrTx/>
              <a:buFont typeface="Arial" pitchFamily="34" charset="0"/>
              <a:buNone/>
            </a:pPr>
            <a:r>
              <a:rPr lang="en-US" altLang="zh-CN" sz="1496" b="0" dirty="0" err="1">
                <a:solidFill>
                  <a:srgbClr val="FFFFFF"/>
                </a:solidFill>
                <a:latin typeface="Calibri" pitchFamily="34" charset="0"/>
              </a:rPr>
              <a:t>FrutigerNext</a:t>
            </a:r>
            <a:r>
              <a:rPr lang="en-US" altLang="zh-CN" sz="1496" b="0" dirty="0">
                <a:solidFill>
                  <a:srgbClr val="FFFFFF"/>
                </a:solidFill>
                <a:latin typeface="Calibri" pitchFamily="34" charset="0"/>
              </a:rPr>
              <a:t> LT Medium</a:t>
            </a: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外部使用字体 </a:t>
            </a:r>
            <a:r>
              <a:rPr lang="en-US" altLang="zh-CN" sz="1496" b="0" dirty="0">
                <a:solidFill>
                  <a:srgbClr val="FFFFFF"/>
                </a:solidFill>
                <a:latin typeface="Calibri" pitchFamily="34" charset="0"/>
              </a:rPr>
              <a:t>: Arial</a:t>
            </a:r>
          </a:p>
          <a:p>
            <a:pPr marL="456012" indent="-456012" algn="r" eaLnBrk="0" hangingPunct="0">
              <a:lnSpc>
                <a:spcPct val="75000"/>
              </a:lnSpc>
              <a:spcBef>
                <a:spcPct val="20000"/>
              </a:spcBef>
              <a:buClrTx/>
              <a:buFont typeface="Arial" pitchFamily="34" charset="0"/>
              <a:buNone/>
            </a:pPr>
            <a:endParaRPr lang="en-US" altLang="zh-CN" sz="1496" b="0" dirty="0">
              <a:solidFill>
                <a:srgbClr val="FFFFFF"/>
              </a:solidFill>
              <a:latin typeface="Calibri" pitchFamily="34" charset="0"/>
            </a:endParaRP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中文标题</a:t>
            </a:r>
            <a:r>
              <a:rPr lang="en-US" altLang="zh-CN" sz="1496" b="0" dirty="0">
                <a:solidFill>
                  <a:srgbClr val="FFFFFF"/>
                </a:solidFill>
                <a:latin typeface="Calibri" pitchFamily="34" charset="0"/>
              </a:rPr>
              <a:t>:30-32pt  </a:t>
            </a:r>
            <a:endParaRPr lang="zh-CN" altLang="en-US" sz="1496" b="0" dirty="0">
              <a:solidFill>
                <a:srgbClr val="FFFFFF"/>
              </a:solidFill>
              <a:latin typeface="Calibri" pitchFamily="34" charset="0"/>
            </a:endParaRP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颜色</a:t>
            </a:r>
            <a:r>
              <a:rPr lang="en-US" altLang="zh-CN" sz="1496" b="0" dirty="0">
                <a:solidFill>
                  <a:srgbClr val="FFFFFF"/>
                </a:solidFill>
                <a:latin typeface="Calibri" pitchFamily="34" charset="0"/>
              </a:rPr>
              <a:t>: R153 G0 B0</a:t>
            </a: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字体</a:t>
            </a:r>
            <a:r>
              <a:rPr lang="en-US" altLang="zh-CN" sz="1496" b="0" dirty="0">
                <a:solidFill>
                  <a:srgbClr val="FFFFFF"/>
                </a:solidFill>
                <a:latin typeface="Calibri" pitchFamily="34" charset="0"/>
              </a:rPr>
              <a:t>:</a:t>
            </a:r>
            <a:r>
              <a:rPr lang="zh-CN" altLang="en-US" sz="1496" b="0" dirty="0">
                <a:solidFill>
                  <a:srgbClr val="FFFFFF"/>
                </a:solidFill>
                <a:latin typeface="Calibri" pitchFamily="34" charset="0"/>
              </a:rPr>
              <a:t>黑体</a:t>
            </a:r>
          </a:p>
          <a:p>
            <a:pPr marL="456012" indent="-456012" algn="r" eaLnBrk="0" hangingPunct="0">
              <a:lnSpc>
                <a:spcPct val="125000"/>
              </a:lnSpc>
              <a:spcBef>
                <a:spcPct val="20000"/>
              </a:spcBef>
              <a:buClrTx/>
              <a:buFont typeface="Arial" pitchFamily="34" charset="0"/>
              <a:buNone/>
            </a:pPr>
            <a:endParaRPr lang="zh-CN" altLang="en-US" sz="1496" b="0" dirty="0">
              <a:solidFill>
                <a:srgbClr val="FFFFFF"/>
              </a:solidFill>
              <a:latin typeface="Calibri" pitchFamily="34" charset="0"/>
            </a:endParaRPr>
          </a:p>
          <a:p>
            <a:pPr marL="456012" indent="-456012" algn="r" eaLnBrk="0" hangingPunct="0">
              <a:lnSpc>
                <a:spcPct val="125000"/>
              </a:lnSpc>
              <a:spcBef>
                <a:spcPct val="20000"/>
              </a:spcBef>
              <a:buClrTx/>
              <a:buFont typeface="Arial" pitchFamily="34" charset="0"/>
              <a:buNone/>
            </a:pPr>
            <a:endParaRPr lang="zh-CN" altLang="en-US" sz="1496" b="0" dirty="0">
              <a:solidFill>
                <a:srgbClr val="FFFFFF"/>
              </a:solidFill>
              <a:latin typeface="Calibri" pitchFamily="34" charset="0"/>
            </a:endParaRPr>
          </a:p>
          <a:p>
            <a:pPr marL="456012" indent="-456012" algn="r" eaLnBrk="0" hangingPunct="0">
              <a:lnSpc>
                <a:spcPct val="125000"/>
              </a:lnSpc>
              <a:spcBef>
                <a:spcPct val="20000"/>
              </a:spcBef>
              <a:buClrTx/>
              <a:buFont typeface="Arial" pitchFamily="34" charset="0"/>
              <a:buNone/>
            </a:pPr>
            <a:endParaRPr lang="zh-CN" altLang="en-US" sz="1496" b="0" dirty="0">
              <a:solidFill>
                <a:srgbClr val="FFFFFF"/>
              </a:solidFill>
              <a:latin typeface="Calibri" pitchFamily="34" charset="0"/>
            </a:endParaRP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英文正文</a:t>
            </a:r>
            <a:r>
              <a:rPr lang="en-US" altLang="zh-CN" sz="1496" b="0" dirty="0">
                <a:solidFill>
                  <a:srgbClr val="FFFFFF"/>
                </a:solidFill>
                <a:latin typeface="Calibri" pitchFamily="34" charset="0"/>
              </a:rPr>
              <a:t>:20-22pt</a:t>
            </a: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子目录 </a:t>
            </a:r>
            <a:r>
              <a:rPr lang="en-US" altLang="zh-CN" sz="1496" b="0" dirty="0">
                <a:solidFill>
                  <a:srgbClr val="FFFFFF"/>
                </a:solidFill>
                <a:latin typeface="Calibri" pitchFamily="34" charset="0"/>
              </a:rPr>
              <a:t>(2-5</a:t>
            </a:r>
            <a:r>
              <a:rPr lang="zh-CN" altLang="en-US" sz="1496" b="0" dirty="0">
                <a:solidFill>
                  <a:srgbClr val="FFFFFF"/>
                </a:solidFill>
                <a:latin typeface="Calibri" pitchFamily="34" charset="0"/>
              </a:rPr>
              <a:t>级</a:t>
            </a:r>
            <a:r>
              <a:rPr lang="en-US" altLang="zh-CN" sz="1496" b="0" dirty="0">
                <a:solidFill>
                  <a:srgbClr val="FFFFFF"/>
                </a:solidFill>
                <a:latin typeface="Calibri" pitchFamily="34" charset="0"/>
              </a:rPr>
              <a:t>) :18pt  </a:t>
            </a: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颜色</a:t>
            </a:r>
            <a:r>
              <a:rPr lang="en-US" altLang="zh-CN" sz="1496" b="0" dirty="0">
                <a:solidFill>
                  <a:srgbClr val="FFFFFF"/>
                </a:solidFill>
                <a:latin typeface="Calibri" pitchFamily="34" charset="0"/>
              </a:rPr>
              <a:t>:</a:t>
            </a:r>
            <a:r>
              <a:rPr lang="zh-CN" altLang="en-US" sz="1496" b="0" dirty="0">
                <a:solidFill>
                  <a:srgbClr val="FFFFFF"/>
                </a:solidFill>
                <a:latin typeface="Calibri" pitchFamily="34" charset="0"/>
              </a:rPr>
              <a:t>黑色</a:t>
            </a: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内部使用字体 </a:t>
            </a:r>
            <a:r>
              <a:rPr lang="en-US" altLang="zh-CN" sz="1496" b="0" dirty="0">
                <a:solidFill>
                  <a:srgbClr val="FFFFFF"/>
                </a:solidFill>
                <a:latin typeface="Calibri" pitchFamily="34" charset="0"/>
              </a:rPr>
              <a:t>:</a:t>
            </a:r>
          </a:p>
          <a:p>
            <a:pPr marL="456012" indent="-456012" algn="r" eaLnBrk="0" hangingPunct="0">
              <a:lnSpc>
                <a:spcPct val="125000"/>
              </a:lnSpc>
              <a:spcBef>
                <a:spcPct val="20000"/>
              </a:spcBef>
              <a:buClrTx/>
              <a:buFont typeface="Arial" pitchFamily="34" charset="0"/>
              <a:buNone/>
            </a:pPr>
            <a:r>
              <a:rPr lang="en-US" altLang="zh-CN" sz="1496" b="0" dirty="0" err="1">
                <a:solidFill>
                  <a:srgbClr val="FFFFFF"/>
                </a:solidFill>
                <a:latin typeface="Calibri" pitchFamily="34" charset="0"/>
              </a:rPr>
              <a:t>FrutigerNext</a:t>
            </a:r>
            <a:r>
              <a:rPr lang="en-US" altLang="zh-CN" sz="1496" b="0" dirty="0">
                <a:solidFill>
                  <a:srgbClr val="FFFFFF"/>
                </a:solidFill>
                <a:latin typeface="Calibri" pitchFamily="34" charset="0"/>
              </a:rPr>
              <a:t> LT Regular</a:t>
            </a: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外部使用字体 </a:t>
            </a:r>
            <a:r>
              <a:rPr lang="en-US" altLang="zh-CN" sz="1496" b="0" dirty="0">
                <a:solidFill>
                  <a:srgbClr val="FFFFFF"/>
                </a:solidFill>
                <a:latin typeface="Calibri" pitchFamily="34" charset="0"/>
              </a:rPr>
              <a:t>: Arial</a:t>
            </a:r>
          </a:p>
          <a:p>
            <a:pPr marL="456012" indent="-456012" algn="r" eaLnBrk="0" hangingPunct="0">
              <a:lnSpc>
                <a:spcPct val="75000"/>
              </a:lnSpc>
              <a:spcBef>
                <a:spcPct val="20000"/>
              </a:spcBef>
              <a:buClrTx/>
              <a:buFont typeface="Arial" pitchFamily="34" charset="0"/>
              <a:buNone/>
            </a:pPr>
            <a:endParaRPr lang="en-US" altLang="zh-CN" sz="1496" b="0" dirty="0">
              <a:solidFill>
                <a:srgbClr val="FFFFFF"/>
              </a:solidFill>
              <a:latin typeface="Calibri" pitchFamily="34" charset="0"/>
            </a:endParaRP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中文正文</a:t>
            </a:r>
            <a:r>
              <a:rPr lang="en-US" altLang="zh-CN" sz="1496" b="0" dirty="0">
                <a:solidFill>
                  <a:srgbClr val="FFFFFF"/>
                </a:solidFill>
                <a:latin typeface="Calibri" pitchFamily="34" charset="0"/>
              </a:rPr>
              <a:t>:18-20pt</a:t>
            </a: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子目录</a:t>
            </a:r>
            <a:r>
              <a:rPr lang="en-US" altLang="zh-CN" sz="1496" b="0" dirty="0">
                <a:solidFill>
                  <a:srgbClr val="FFFFFF"/>
                </a:solidFill>
                <a:latin typeface="Calibri" pitchFamily="34" charset="0"/>
              </a:rPr>
              <a:t>(2-5</a:t>
            </a:r>
            <a:r>
              <a:rPr lang="zh-CN" altLang="en-US" sz="1496" b="0" dirty="0">
                <a:solidFill>
                  <a:srgbClr val="FFFFFF"/>
                </a:solidFill>
                <a:latin typeface="Calibri" pitchFamily="34" charset="0"/>
              </a:rPr>
              <a:t>级</a:t>
            </a:r>
            <a:r>
              <a:rPr lang="en-US" altLang="zh-CN" sz="1496" b="0" dirty="0">
                <a:solidFill>
                  <a:srgbClr val="FFFFFF"/>
                </a:solidFill>
                <a:latin typeface="Calibri" pitchFamily="34" charset="0"/>
              </a:rPr>
              <a:t>):18pt </a:t>
            </a:r>
            <a:endParaRPr lang="zh-CN" altLang="en-US" sz="1496" b="0" dirty="0">
              <a:solidFill>
                <a:srgbClr val="FFFFFF"/>
              </a:solidFill>
              <a:latin typeface="Calibri" pitchFamily="34" charset="0"/>
            </a:endParaRP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颜色</a:t>
            </a:r>
            <a:r>
              <a:rPr lang="en-US" altLang="zh-CN" sz="1496" b="0" dirty="0">
                <a:solidFill>
                  <a:srgbClr val="FFFFFF"/>
                </a:solidFill>
                <a:latin typeface="Calibri" pitchFamily="34" charset="0"/>
              </a:rPr>
              <a:t>:</a:t>
            </a:r>
            <a:r>
              <a:rPr lang="zh-CN" altLang="en-US" sz="1496" b="0" dirty="0">
                <a:solidFill>
                  <a:srgbClr val="FFFFFF"/>
                </a:solidFill>
                <a:latin typeface="Calibri" pitchFamily="34" charset="0"/>
              </a:rPr>
              <a:t>黑色</a:t>
            </a: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字体</a:t>
            </a:r>
            <a:r>
              <a:rPr lang="en-US" altLang="zh-CN" sz="1496" b="0" dirty="0">
                <a:solidFill>
                  <a:srgbClr val="FFFFFF"/>
                </a:solidFill>
                <a:latin typeface="Calibri" pitchFamily="34" charset="0"/>
              </a:rPr>
              <a:t>:</a:t>
            </a:r>
            <a:r>
              <a:rPr lang="zh-CN" altLang="en-US" sz="1496" b="0" dirty="0">
                <a:solidFill>
                  <a:srgbClr val="FFFFFF"/>
                </a:solidFill>
                <a:latin typeface="Calibri" pitchFamily="34" charset="0"/>
              </a:rPr>
              <a:t>细黑体</a:t>
            </a:r>
            <a:r>
              <a:rPr lang="zh-CN" altLang="en-US" sz="1496" dirty="0">
                <a:solidFill>
                  <a:srgbClr val="FFFFFF"/>
                </a:solidFill>
                <a:latin typeface="Arial" pitchFamily="34" charset="0"/>
                <a:ea typeface="华文细黑"/>
              </a:rPr>
              <a:t> </a:t>
            </a:r>
          </a:p>
        </p:txBody>
      </p:sp>
      <p:grpSp>
        <p:nvGrpSpPr>
          <p:cNvPr id="2" name="Group 16"/>
          <p:cNvGrpSpPr>
            <a:grpSpLocks/>
          </p:cNvGrpSpPr>
          <p:nvPr/>
        </p:nvGrpSpPr>
        <p:grpSpPr bwMode="auto">
          <a:xfrm>
            <a:off x="12433303" y="3511551"/>
            <a:ext cx="1225551" cy="3224212"/>
            <a:chOff x="5839" y="2251"/>
            <a:chExt cx="579" cy="2031"/>
          </a:xfrm>
        </p:grpSpPr>
        <p:sp>
          <p:nvSpPr>
            <p:cNvPr id="10253" name="Rectangle 17"/>
            <p:cNvSpPr>
              <a:spLocks noChangeArrowheads="1"/>
            </p:cNvSpPr>
            <p:nvPr userDrawn="1"/>
          </p:nvSpPr>
          <p:spPr bwMode="auto">
            <a:xfrm>
              <a:off x="5839" y="3114"/>
              <a:ext cx="579" cy="291"/>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pPr>
                <a:buClrTx/>
                <a:buFontTx/>
                <a:buNone/>
              </a:pPr>
              <a:endParaRPr lang="zh-CN" altLang="en-US" sz="2394" b="0">
                <a:solidFill>
                  <a:srgbClr val="000000"/>
                </a:solidFill>
                <a:latin typeface="Calibri" pitchFamily="34" charset="0"/>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sp>
        <p:nvSpPr>
          <p:cNvPr id="10251" name="Rectangle 83"/>
          <p:cNvSpPr>
            <a:spLocks noChangeArrowheads="1"/>
          </p:cNvSpPr>
          <p:nvPr/>
        </p:nvSpPr>
        <p:spPr bwMode="auto">
          <a:xfrm>
            <a:off x="12335939" y="1341440"/>
            <a:ext cx="1589617" cy="236950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557" tIns="53280" rIns="106557" bIns="53280">
            <a:spAutoFit/>
          </a:bodyPr>
          <a:lstStyle/>
          <a:p>
            <a:pPr eaLnBrk="0" hangingPunct="0">
              <a:lnSpc>
                <a:spcPct val="120000"/>
              </a:lnSpc>
              <a:spcBef>
                <a:spcPct val="20000"/>
              </a:spcBef>
              <a:buClrTx/>
              <a:buFont typeface="Arial" pitchFamily="34" charset="0"/>
              <a:buNone/>
            </a:pPr>
            <a:r>
              <a:rPr lang="zh-CN" altLang="en-US" sz="1496" b="0" dirty="0">
                <a:solidFill>
                  <a:srgbClr val="FFFFFF"/>
                </a:solidFill>
                <a:latin typeface="Calibri" pitchFamily="34" charset="0"/>
              </a:rPr>
              <a:t>配色参考方案：</a:t>
            </a:r>
          </a:p>
          <a:p>
            <a:pPr eaLnBrk="0" hangingPunct="0">
              <a:lnSpc>
                <a:spcPct val="120000"/>
              </a:lnSpc>
              <a:spcBef>
                <a:spcPct val="20000"/>
              </a:spcBef>
              <a:buClrTx/>
              <a:buFont typeface="Arial" pitchFamily="34" charset="0"/>
              <a:buNone/>
            </a:pPr>
            <a:r>
              <a:rPr lang="zh-CN" altLang="en-US" sz="1496" b="0" dirty="0">
                <a:solidFill>
                  <a:srgbClr val="FFFFFF"/>
                </a:solidFill>
                <a:latin typeface="Calibri" pitchFamily="34" charset="0"/>
              </a:rPr>
              <a:t>建议同一页面内不超过四种颜色，以下是</a:t>
            </a:r>
            <a:r>
              <a:rPr lang="en-US" altLang="zh-CN" sz="1496" b="0" dirty="0">
                <a:solidFill>
                  <a:srgbClr val="FFFFFF"/>
                </a:solidFill>
                <a:latin typeface="Calibri" pitchFamily="34" charset="0"/>
              </a:rPr>
              <a:t>13</a:t>
            </a:r>
            <a:r>
              <a:rPr lang="zh-CN" altLang="en-US" sz="1496" b="0" dirty="0">
                <a:solidFill>
                  <a:srgbClr val="FFFFFF"/>
                </a:solidFill>
                <a:latin typeface="Calibri" pitchFamily="34" charset="0"/>
              </a:rPr>
              <a:t>组配色方案，同一页面内只选择一组使用。（仅供参考）</a:t>
            </a:r>
          </a:p>
        </p:txBody>
      </p:sp>
      <p:sp>
        <p:nvSpPr>
          <p:cNvPr id="10252" name="Rectangle 84"/>
          <p:cNvSpPr>
            <a:spLocks noChangeArrowheads="1"/>
          </p:cNvSpPr>
          <p:nvPr/>
        </p:nvSpPr>
        <p:spPr bwMode="auto">
          <a:xfrm>
            <a:off x="12335937" y="7939"/>
            <a:ext cx="1494367" cy="938679"/>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557" tIns="53280" rIns="106557" bIns="53280">
            <a:spAutoFit/>
          </a:bodyPr>
          <a:lstStyle/>
          <a:p>
            <a:pPr>
              <a:lnSpc>
                <a:spcPct val="120000"/>
              </a:lnSpc>
              <a:buClr>
                <a:srgbClr val="777777"/>
              </a:buClr>
              <a:buSzPct val="60000"/>
              <a:buFont typeface="Wingdings" pitchFamily="2" charset="2"/>
              <a:buNone/>
            </a:pPr>
            <a:r>
              <a:rPr lang="zh-CN" altLang="en-US" sz="1496" b="0">
                <a:solidFill>
                  <a:srgbClr val="FFFFFF"/>
                </a:solidFill>
                <a:latin typeface="Calibri" pitchFamily="34" charset="0"/>
              </a:rPr>
              <a:t>客户或者合作伙伴的标志放在右上角</a:t>
            </a:r>
            <a:r>
              <a:rPr lang="en-US" altLang="zh-CN" sz="1496" b="0">
                <a:solidFill>
                  <a:srgbClr val="FFFFFF"/>
                </a:solidFill>
                <a:latin typeface="Calibri" pitchFamily="34" charset="0"/>
              </a:rPr>
              <a:t>.</a:t>
            </a:r>
            <a:endParaRPr lang="zh-CN" altLang="en-US" sz="1496" b="0">
              <a:solidFill>
                <a:srgbClr val="FFFFFF"/>
              </a:solidFill>
              <a:latin typeface="Calibri" pitchFamily="34" charset="0"/>
            </a:endParaRPr>
          </a:p>
        </p:txBody>
      </p:sp>
      <p:sp>
        <p:nvSpPr>
          <p:cNvPr id="79" name="Rectangle 21"/>
          <p:cNvSpPr>
            <a:spLocks noChangeArrowheads="1"/>
          </p:cNvSpPr>
          <p:nvPr/>
        </p:nvSpPr>
        <p:spPr bwMode="auto">
          <a:xfrm>
            <a:off x="5047624" y="6465939"/>
            <a:ext cx="1575622" cy="184218"/>
          </a:xfrm>
          <a:prstGeom prst="rect">
            <a:avLst/>
          </a:prstGeom>
          <a:noFill/>
          <a:ln w="9525" algn="ctr">
            <a:noFill/>
            <a:miter lim="800000"/>
            <a:headEnd/>
            <a:tailEnd/>
          </a:ln>
          <a:effectLst/>
        </p:spPr>
        <p:txBody>
          <a:bodyPr wrap="none" lIns="106501" tIns="0" rIns="106501" bIns="0">
            <a:spAutoFit/>
          </a:bodyPr>
          <a:lstStyle/>
          <a:p>
            <a:pPr defTabSz="1066138" eaLnBrk="0" hangingPunct="0">
              <a:buClrTx/>
              <a:buFontTx/>
              <a:buNone/>
              <a:defRPr/>
            </a:pPr>
            <a:r>
              <a:rPr lang="en-US" altLang="zh-CN" sz="1197" b="0" dirty="0" smtClean="0">
                <a:solidFill>
                  <a:srgbClr val="000000">
                    <a:lumMod val="65000"/>
                    <a:lumOff val="35000"/>
                  </a:srgbClr>
                </a:solidFill>
                <a:latin typeface="FrutigerNext LT Medium"/>
                <a:ea typeface="华文细黑"/>
              </a:rPr>
              <a:t>Huawei Confidential</a:t>
            </a:r>
            <a:endParaRPr lang="en-US" altLang="zh-CN" sz="1197" b="0" dirty="0">
              <a:solidFill>
                <a:srgbClr val="000000">
                  <a:lumMod val="65000"/>
                  <a:lumOff val="35000"/>
                </a:srgbClr>
              </a:solidFill>
              <a:latin typeface="FrutigerNext LT Medium"/>
              <a:ea typeface="华文细黑"/>
            </a:endParaRPr>
          </a:p>
        </p:txBody>
      </p:sp>
      <p:sp>
        <p:nvSpPr>
          <p:cNvPr id="81" name="Rectangle 5"/>
          <p:cNvSpPr>
            <a:spLocks noChangeArrowheads="1"/>
          </p:cNvSpPr>
          <p:nvPr/>
        </p:nvSpPr>
        <p:spPr bwMode="auto">
          <a:xfrm>
            <a:off x="8481487" y="6489703"/>
            <a:ext cx="240453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buClrTx/>
              <a:buFontTx/>
              <a:buNone/>
            </a:pPr>
            <a:r>
              <a:rPr lang="de-DE" altLang="zh-CN" sz="1396" b="0" dirty="0" smtClean="0">
                <a:solidFill>
                  <a:srgbClr val="000000">
                    <a:lumMod val="65000"/>
                    <a:lumOff val="35000"/>
                  </a:srgbClr>
                </a:solidFill>
                <a:latin typeface="FrutigerNext LT Bold" pitchFamily="34" charset="0"/>
                <a:ea typeface="MS PGothic" pitchFamily="34" charset="-128"/>
              </a:rPr>
              <a:t> </a:t>
            </a:r>
            <a:fld id="{A4C34F22-587E-473D-9099-376F4F013A30}" type="slidenum">
              <a:rPr lang="de-DE" altLang="zh-CN" sz="1396" b="0">
                <a:solidFill>
                  <a:srgbClr val="000000">
                    <a:lumMod val="65000"/>
                    <a:lumOff val="35000"/>
                  </a:srgbClr>
                </a:solidFill>
                <a:latin typeface="FrutigerNext LT Bold" pitchFamily="34" charset="0"/>
                <a:ea typeface="MS PGothic" pitchFamily="34" charset="-128"/>
              </a:rPr>
              <a:pPr eaLnBrk="0" hangingPunct="0">
                <a:lnSpc>
                  <a:spcPct val="85000"/>
                </a:lnSpc>
                <a:buClrTx/>
                <a:buFontTx/>
                <a:buNone/>
              </a:pPr>
              <a:t>‹#›</a:t>
            </a:fld>
            <a:endParaRPr lang="en-GB" altLang="zh-CN" sz="1396" b="0" dirty="0">
              <a:solidFill>
                <a:srgbClr val="000000">
                  <a:lumMod val="65000"/>
                  <a:lumOff val="35000"/>
                </a:srgbClr>
              </a:solidFill>
              <a:latin typeface="FrutigerNext LT Bold" pitchFamily="34" charset="0"/>
              <a:ea typeface="MS PGothic" pitchFamily="34" charset="-128"/>
            </a:endParaRPr>
          </a:p>
        </p:txBody>
      </p:sp>
    </p:spTree>
    <p:extLst>
      <p:ext uri="{BB962C8B-B14F-4D97-AF65-F5344CB8AC3E}">
        <p14:creationId xmlns:p14="http://schemas.microsoft.com/office/powerpoint/2010/main" val="3501105356"/>
      </p:ext>
    </p:extLst>
  </p:cSld>
  <p:clrMap bg1="lt1" tx1="dk1" bg2="lt2" tx2="dk2" accent1="accent1" accent2="accent2" accent3="accent3" accent4="accent4" accent5="accent5" accent6="accent6" hlink="hlink" folHlink="folHlink"/>
  <p:sldLayoutIdLst>
    <p:sldLayoutId id="2147484515" r:id="rId1"/>
  </p:sldLayoutIdLst>
  <p:transition advClick="0" advTm="8000"/>
  <p:timing>
    <p:tnLst>
      <p:par>
        <p:cTn id="1" dur="indefinite" restart="never" nodeType="tmRoot"/>
      </p:par>
    </p:tnLst>
  </p:timing>
  <p:txStyles>
    <p:titleStyle>
      <a:lvl1pPr algn="l" rtl="0" eaLnBrk="0" fontAlgn="base" hangingPunct="0">
        <a:spcBef>
          <a:spcPct val="0"/>
        </a:spcBef>
        <a:spcAft>
          <a:spcPct val="0"/>
        </a:spcAft>
        <a:defRPr sz="3690" b="1">
          <a:solidFill>
            <a:srgbClr val="990000"/>
          </a:solidFill>
          <a:latin typeface="微软雅黑" pitchFamily="34" charset="-122"/>
          <a:ea typeface="微软雅黑" pitchFamily="34" charset="-122"/>
          <a:cs typeface="Arial" pitchFamily="34" charset="0"/>
        </a:defRPr>
      </a:lvl1pPr>
      <a:lvl2pPr algn="l" rtl="0" eaLnBrk="0" fontAlgn="base" hangingPunct="0">
        <a:spcBef>
          <a:spcPct val="0"/>
        </a:spcBef>
        <a:spcAft>
          <a:spcPct val="0"/>
        </a:spcAft>
        <a:defRPr sz="4289"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4289"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4289"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4289" b="1">
          <a:solidFill>
            <a:srgbClr val="990000"/>
          </a:solidFill>
          <a:latin typeface="黑体" pitchFamily="49" charset="-122"/>
          <a:ea typeface="黑体" pitchFamily="49" charset="-122"/>
          <a:cs typeface="宋体" charset="-122"/>
        </a:defRPr>
      </a:lvl5pPr>
      <a:lvl6pPr marL="608016" algn="l" rtl="0" eaLnBrk="1" fontAlgn="base" hangingPunct="1">
        <a:spcBef>
          <a:spcPct val="0"/>
        </a:spcBef>
        <a:spcAft>
          <a:spcPct val="0"/>
        </a:spcAft>
        <a:defRPr sz="4289" b="1">
          <a:solidFill>
            <a:srgbClr val="990000"/>
          </a:solidFill>
          <a:latin typeface="FrutigerNext LT Medium" pitchFamily="34" charset="0"/>
          <a:ea typeface="华文细黑" pitchFamily="2" charset="-122"/>
          <a:cs typeface="宋体" charset="-122"/>
        </a:defRPr>
      </a:lvl6pPr>
      <a:lvl7pPr marL="1216031" algn="l" rtl="0" eaLnBrk="1" fontAlgn="base" hangingPunct="1">
        <a:spcBef>
          <a:spcPct val="0"/>
        </a:spcBef>
        <a:spcAft>
          <a:spcPct val="0"/>
        </a:spcAft>
        <a:defRPr sz="4289" b="1">
          <a:solidFill>
            <a:srgbClr val="990000"/>
          </a:solidFill>
          <a:latin typeface="FrutigerNext LT Medium" pitchFamily="34" charset="0"/>
          <a:ea typeface="华文细黑" pitchFamily="2" charset="-122"/>
          <a:cs typeface="宋体" charset="-122"/>
        </a:defRPr>
      </a:lvl7pPr>
      <a:lvl8pPr marL="1824046" algn="l" rtl="0" eaLnBrk="1" fontAlgn="base" hangingPunct="1">
        <a:spcBef>
          <a:spcPct val="0"/>
        </a:spcBef>
        <a:spcAft>
          <a:spcPct val="0"/>
        </a:spcAft>
        <a:defRPr sz="4289" b="1">
          <a:solidFill>
            <a:srgbClr val="990000"/>
          </a:solidFill>
          <a:latin typeface="FrutigerNext LT Medium" pitchFamily="34" charset="0"/>
          <a:ea typeface="华文细黑" pitchFamily="2" charset="-122"/>
          <a:cs typeface="宋体" charset="-122"/>
        </a:defRPr>
      </a:lvl8pPr>
      <a:lvl9pPr marL="2432060" algn="l" rtl="0" eaLnBrk="1" fontAlgn="base" hangingPunct="1">
        <a:spcBef>
          <a:spcPct val="0"/>
        </a:spcBef>
        <a:spcAft>
          <a:spcPct val="0"/>
        </a:spcAft>
        <a:defRPr sz="4289" b="1">
          <a:solidFill>
            <a:srgbClr val="990000"/>
          </a:solidFill>
          <a:latin typeface="FrutigerNext LT Medium" pitchFamily="34" charset="0"/>
          <a:ea typeface="华文细黑" pitchFamily="2" charset="-122"/>
          <a:cs typeface="宋体" charset="-122"/>
        </a:defRPr>
      </a:lvl9pPr>
    </p:titleStyle>
    <p:bodyStyle>
      <a:lvl1pPr marL="456012" indent="-456012" algn="l" rtl="0" eaLnBrk="0" fontAlgn="base" hangingPunct="0">
        <a:lnSpc>
          <a:spcPct val="140000"/>
        </a:lnSpc>
        <a:spcBef>
          <a:spcPct val="0"/>
        </a:spcBef>
        <a:spcAft>
          <a:spcPct val="0"/>
        </a:spcAft>
        <a:buClr>
          <a:srgbClr val="777777"/>
        </a:buClr>
        <a:buSzPct val="60000"/>
        <a:buFont typeface="Wingdings" pitchFamily="2" charset="2"/>
        <a:buChar char="l"/>
        <a:defRPr sz="2693">
          <a:solidFill>
            <a:schemeClr val="tx1"/>
          </a:solidFill>
          <a:latin typeface="+mn-lt"/>
          <a:ea typeface="黑体" pitchFamily="49" charset="-122"/>
          <a:cs typeface="+mn-cs"/>
        </a:defRPr>
      </a:lvl1pPr>
      <a:lvl2pPr marL="988024" indent="-38001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520038" indent="-304007" algn="l" rtl="0" eaLnBrk="0" fontAlgn="base" hangingPunct="0">
        <a:lnSpc>
          <a:spcPct val="140000"/>
        </a:lnSpc>
        <a:spcBef>
          <a:spcPct val="0"/>
        </a:spcBef>
        <a:spcAft>
          <a:spcPct val="0"/>
        </a:spcAft>
        <a:buSzPct val="50000"/>
        <a:buFont typeface="Wingdings" pitchFamily="2" charset="2"/>
        <a:buChar char="n"/>
        <a:defRPr sz="2095">
          <a:solidFill>
            <a:schemeClr val="tx1"/>
          </a:solidFill>
          <a:latin typeface="+mn-lt"/>
          <a:ea typeface="+mn-ea"/>
          <a:cs typeface="+mn-cs"/>
        </a:defRPr>
      </a:lvl3pPr>
      <a:lvl4pPr marL="2128053" indent="-304007" algn="l" rtl="0" eaLnBrk="0" fontAlgn="base" hangingPunct="0">
        <a:lnSpc>
          <a:spcPct val="140000"/>
        </a:lnSpc>
        <a:spcBef>
          <a:spcPct val="0"/>
        </a:spcBef>
        <a:spcAft>
          <a:spcPct val="0"/>
        </a:spcAft>
        <a:buChar char="–"/>
        <a:defRPr sz="1895">
          <a:solidFill>
            <a:schemeClr val="tx1"/>
          </a:solidFill>
          <a:latin typeface="+mn-lt"/>
          <a:ea typeface="+mn-ea"/>
          <a:cs typeface="+mn-cs"/>
        </a:defRPr>
      </a:lvl4pPr>
      <a:lvl5pPr marL="2736067" indent="-304007" algn="l" rtl="0" eaLnBrk="0" fontAlgn="base" hangingPunct="0">
        <a:lnSpc>
          <a:spcPct val="140000"/>
        </a:lnSpc>
        <a:spcBef>
          <a:spcPct val="0"/>
        </a:spcBef>
        <a:spcAft>
          <a:spcPct val="0"/>
        </a:spcAft>
        <a:buFont typeface="Arial" pitchFamily="34" charset="0"/>
        <a:buChar char="~"/>
        <a:defRPr sz="1596">
          <a:solidFill>
            <a:schemeClr val="tx1"/>
          </a:solidFill>
          <a:latin typeface="+mn-lt"/>
          <a:ea typeface="+mn-ea"/>
          <a:cs typeface="+mn-cs"/>
        </a:defRPr>
      </a:lvl5pPr>
      <a:lvl6pPr marL="3344083" indent="-304007" algn="l" rtl="0" eaLnBrk="1" fontAlgn="base" hangingPunct="1">
        <a:spcBef>
          <a:spcPct val="20000"/>
        </a:spcBef>
        <a:spcAft>
          <a:spcPct val="0"/>
        </a:spcAft>
        <a:buFont typeface="Arial" charset="0"/>
        <a:buChar char="~"/>
        <a:defRPr sz="2095">
          <a:solidFill>
            <a:schemeClr val="tx1"/>
          </a:solidFill>
          <a:latin typeface="+mn-lt"/>
          <a:ea typeface="+mn-ea"/>
          <a:cs typeface="+mn-cs"/>
        </a:defRPr>
      </a:lvl6pPr>
      <a:lvl7pPr marL="3952098" indent="-304007" algn="l" rtl="0" eaLnBrk="1" fontAlgn="base" hangingPunct="1">
        <a:spcBef>
          <a:spcPct val="20000"/>
        </a:spcBef>
        <a:spcAft>
          <a:spcPct val="0"/>
        </a:spcAft>
        <a:buFont typeface="Arial" charset="0"/>
        <a:buChar char="~"/>
        <a:defRPr sz="2095">
          <a:solidFill>
            <a:schemeClr val="tx1"/>
          </a:solidFill>
          <a:latin typeface="+mn-lt"/>
          <a:ea typeface="+mn-ea"/>
          <a:cs typeface="+mn-cs"/>
        </a:defRPr>
      </a:lvl7pPr>
      <a:lvl8pPr marL="4560114" indent="-304007" algn="l" rtl="0" eaLnBrk="1" fontAlgn="base" hangingPunct="1">
        <a:spcBef>
          <a:spcPct val="20000"/>
        </a:spcBef>
        <a:spcAft>
          <a:spcPct val="0"/>
        </a:spcAft>
        <a:buFont typeface="Arial" charset="0"/>
        <a:buChar char="~"/>
        <a:defRPr sz="2095">
          <a:solidFill>
            <a:schemeClr val="tx1"/>
          </a:solidFill>
          <a:latin typeface="+mn-lt"/>
          <a:ea typeface="+mn-ea"/>
          <a:cs typeface="+mn-cs"/>
        </a:defRPr>
      </a:lvl8pPr>
      <a:lvl9pPr marL="5168128" indent="-304007" algn="l" rtl="0" eaLnBrk="1" fontAlgn="base" hangingPunct="1">
        <a:spcBef>
          <a:spcPct val="20000"/>
        </a:spcBef>
        <a:spcAft>
          <a:spcPct val="0"/>
        </a:spcAft>
        <a:buFont typeface="Arial" charset="0"/>
        <a:buChar char="~"/>
        <a:defRPr sz="2095">
          <a:solidFill>
            <a:schemeClr val="tx1"/>
          </a:solidFill>
          <a:latin typeface="+mn-lt"/>
          <a:ea typeface="+mn-ea"/>
          <a:cs typeface="+mn-cs"/>
        </a:defRPr>
      </a:lvl9pPr>
    </p:bodyStyle>
    <p:otherStyle>
      <a:defPPr>
        <a:defRPr lang="zh-CN"/>
      </a:defPPr>
      <a:lvl1pPr marL="0" algn="l" defTabSz="1216031" rtl="0" eaLnBrk="1" latinLnBrk="0" hangingPunct="1">
        <a:defRPr sz="2394" kern="1200">
          <a:solidFill>
            <a:schemeClr val="tx1"/>
          </a:solidFill>
          <a:latin typeface="+mn-lt"/>
          <a:ea typeface="+mn-ea"/>
          <a:cs typeface="+mn-cs"/>
        </a:defRPr>
      </a:lvl1pPr>
      <a:lvl2pPr marL="608016" algn="l" defTabSz="1216031" rtl="0" eaLnBrk="1" latinLnBrk="0" hangingPunct="1">
        <a:defRPr sz="2394" kern="1200">
          <a:solidFill>
            <a:schemeClr val="tx1"/>
          </a:solidFill>
          <a:latin typeface="+mn-lt"/>
          <a:ea typeface="+mn-ea"/>
          <a:cs typeface="+mn-cs"/>
        </a:defRPr>
      </a:lvl2pPr>
      <a:lvl3pPr marL="1216031" algn="l" defTabSz="1216031" rtl="0" eaLnBrk="1" latinLnBrk="0" hangingPunct="1">
        <a:defRPr sz="2394" kern="1200">
          <a:solidFill>
            <a:schemeClr val="tx1"/>
          </a:solidFill>
          <a:latin typeface="+mn-lt"/>
          <a:ea typeface="+mn-ea"/>
          <a:cs typeface="+mn-cs"/>
        </a:defRPr>
      </a:lvl3pPr>
      <a:lvl4pPr marL="1824046" algn="l" defTabSz="1216031" rtl="0" eaLnBrk="1" latinLnBrk="0" hangingPunct="1">
        <a:defRPr sz="2394" kern="1200">
          <a:solidFill>
            <a:schemeClr val="tx1"/>
          </a:solidFill>
          <a:latin typeface="+mn-lt"/>
          <a:ea typeface="+mn-ea"/>
          <a:cs typeface="+mn-cs"/>
        </a:defRPr>
      </a:lvl4pPr>
      <a:lvl5pPr marL="2432060" algn="l" defTabSz="1216031" rtl="0" eaLnBrk="1" latinLnBrk="0" hangingPunct="1">
        <a:defRPr sz="2394" kern="1200">
          <a:solidFill>
            <a:schemeClr val="tx1"/>
          </a:solidFill>
          <a:latin typeface="+mn-lt"/>
          <a:ea typeface="+mn-ea"/>
          <a:cs typeface="+mn-cs"/>
        </a:defRPr>
      </a:lvl5pPr>
      <a:lvl6pPr marL="3040076" algn="l" defTabSz="1216031" rtl="0" eaLnBrk="1" latinLnBrk="0" hangingPunct="1">
        <a:defRPr sz="2394" kern="1200">
          <a:solidFill>
            <a:schemeClr val="tx1"/>
          </a:solidFill>
          <a:latin typeface="+mn-lt"/>
          <a:ea typeface="+mn-ea"/>
          <a:cs typeface="+mn-cs"/>
        </a:defRPr>
      </a:lvl6pPr>
      <a:lvl7pPr marL="3648091" algn="l" defTabSz="1216031" rtl="0" eaLnBrk="1" latinLnBrk="0" hangingPunct="1">
        <a:defRPr sz="2394" kern="1200">
          <a:solidFill>
            <a:schemeClr val="tx1"/>
          </a:solidFill>
          <a:latin typeface="+mn-lt"/>
          <a:ea typeface="+mn-ea"/>
          <a:cs typeface="+mn-cs"/>
        </a:defRPr>
      </a:lvl7pPr>
      <a:lvl8pPr marL="4256106" algn="l" defTabSz="1216031" rtl="0" eaLnBrk="1" latinLnBrk="0" hangingPunct="1">
        <a:defRPr sz="2394" kern="1200">
          <a:solidFill>
            <a:schemeClr val="tx1"/>
          </a:solidFill>
          <a:latin typeface="+mn-lt"/>
          <a:ea typeface="+mn-ea"/>
          <a:cs typeface="+mn-cs"/>
        </a:defRPr>
      </a:lvl8pPr>
      <a:lvl9pPr marL="4864121" algn="l" defTabSz="1216031" rtl="0" eaLnBrk="1" latinLnBrk="0" hangingPunct="1">
        <a:defRPr sz="2394"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79" descr="d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 y="6224592"/>
            <a:ext cx="1220046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Text Box 8"/>
          <p:cNvSpPr txBox="1">
            <a:spLocks noChangeArrowheads="1"/>
          </p:cNvSpPr>
          <p:nvPr/>
        </p:nvSpPr>
        <p:spPr bwMode="auto">
          <a:xfrm>
            <a:off x="1007538" y="6451603"/>
            <a:ext cx="2714964" cy="184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106544"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buClrTx/>
              <a:buFontTx/>
              <a:buNone/>
              <a:defRPr/>
            </a:pPr>
            <a:r>
              <a:rPr lang="en-US" altLang="zh-CN" sz="1197" b="0" dirty="0" smtClean="0">
                <a:solidFill>
                  <a:srgbClr val="000000">
                    <a:lumMod val="65000"/>
                    <a:lumOff val="35000"/>
                  </a:srgbClr>
                </a:solidFill>
                <a:latin typeface="FrutigerNext LT Bold" pitchFamily="34" charset="0"/>
                <a:ea typeface="MS PGothic" pitchFamily="34" charset="-128"/>
              </a:rPr>
              <a:t>HUAWEI TECHNOLOGIES CO., LTD.</a:t>
            </a:r>
          </a:p>
        </p:txBody>
      </p:sp>
      <p:pic>
        <p:nvPicPr>
          <p:cNvPr id="10244" name="Picture 9" descr="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246597" y="6395361"/>
            <a:ext cx="134372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13"/>
          <p:cNvSpPr>
            <a:spLocks noGrp="1" noChangeArrowheads="1"/>
          </p:cNvSpPr>
          <p:nvPr>
            <p:ph type="title"/>
          </p:nvPr>
        </p:nvSpPr>
        <p:spPr bwMode="auto">
          <a:xfrm>
            <a:off x="527052" y="325440"/>
            <a:ext cx="10657417" cy="60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3417" rIns="106836" bIns="53417" numCol="1" anchor="ctr" anchorCtr="0" compatLnSpc="1">
            <a:prstTxWarp prst="textNoShape">
              <a:avLst/>
            </a:prstTxWarp>
          </a:bodyPr>
          <a:lstStyle/>
          <a:p>
            <a:pPr lvl="0"/>
            <a:r>
              <a:rPr lang="zh-CN" altLang="en-US" dirty="0" smtClean="0"/>
              <a:t>单击此处编辑母版标题样式</a:t>
            </a:r>
          </a:p>
        </p:txBody>
      </p:sp>
      <p:sp>
        <p:nvSpPr>
          <p:cNvPr id="10248" name="Rectangle 68"/>
          <p:cNvSpPr>
            <a:spLocks noGrp="1" noChangeArrowheads="1"/>
          </p:cNvSpPr>
          <p:nvPr>
            <p:ph type="body" idx="1"/>
          </p:nvPr>
        </p:nvSpPr>
        <p:spPr bwMode="auto">
          <a:xfrm>
            <a:off x="1007535" y="1628780"/>
            <a:ext cx="10176934" cy="4194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6853" tIns="53425" rIns="106853" bIns="53425"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96" y="692150"/>
            <a:ext cx="2459566" cy="752815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557" tIns="53280" rIns="106557" bIns="53280">
            <a:spAutoFit/>
          </a:bodyPr>
          <a:lstStyle/>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英文标题</a:t>
            </a:r>
            <a:r>
              <a:rPr lang="en-US" altLang="zh-CN" sz="1496" b="0" dirty="0">
                <a:solidFill>
                  <a:srgbClr val="FFFFFF"/>
                </a:solidFill>
                <a:latin typeface="Calibri" pitchFamily="34" charset="0"/>
              </a:rPr>
              <a:t>:32-35pt  </a:t>
            </a:r>
            <a:endParaRPr lang="zh-CN" altLang="en-US" sz="1496" b="0" dirty="0">
              <a:solidFill>
                <a:srgbClr val="FFFFFF"/>
              </a:solidFill>
              <a:latin typeface="Calibri" pitchFamily="34" charset="0"/>
            </a:endParaRP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颜色</a:t>
            </a:r>
            <a:r>
              <a:rPr lang="en-US" altLang="zh-CN" sz="1496" b="0" dirty="0">
                <a:solidFill>
                  <a:srgbClr val="FFFFFF"/>
                </a:solidFill>
                <a:latin typeface="Calibri" pitchFamily="34" charset="0"/>
              </a:rPr>
              <a:t>: R153 G0 B0</a:t>
            </a: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内部使用字体 </a:t>
            </a:r>
            <a:r>
              <a:rPr lang="en-US" altLang="zh-CN" sz="1496" b="0" dirty="0">
                <a:solidFill>
                  <a:srgbClr val="FFFFFF"/>
                </a:solidFill>
                <a:latin typeface="Calibri" pitchFamily="34" charset="0"/>
              </a:rPr>
              <a:t>:</a:t>
            </a:r>
          </a:p>
          <a:p>
            <a:pPr marL="456012" indent="-456012" algn="r" eaLnBrk="0" hangingPunct="0">
              <a:lnSpc>
                <a:spcPct val="125000"/>
              </a:lnSpc>
              <a:spcBef>
                <a:spcPct val="20000"/>
              </a:spcBef>
              <a:buClrTx/>
              <a:buFont typeface="Arial" pitchFamily="34" charset="0"/>
              <a:buNone/>
            </a:pPr>
            <a:r>
              <a:rPr lang="en-US" altLang="zh-CN" sz="1496" b="0" dirty="0" err="1">
                <a:solidFill>
                  <a:srgbClr val="FFFFFF"/>
                </a:solidFill>
                <a:latin typeface="Calibri" pitchFamily="34" charset="0"/>
              </a:rPr>
              <a:t>FrutigerNext</a:t>
            </a:r>
            <a:r>
              <a:rPr lang="en-US" altLang="zh-CN" sz="1496" b="0" dirty="0">
                <a:solidFill>
                  <a:srgbClr val="FFFFFF"/>
                </a:solidFill>
                <a:latin typeface="Calibri" pitchFamily="34" charset="0"/>
              </a:rPr>
              <a:t> LT Medium</a:t>
            </a: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外部使用字体 </a:t>
            </a:r>
            <a:r>
              <a:rPr lang="en-US" altLang="zh-CN" sz="1496" b="0" dirty="0">
                <a:solidFill>
                  <a:srgbClr val="FFFFFF"/>
                </a:solidFill>
                <a:latin typeface="Calibri" pitchFamily="34" charset="0"/>
              </a:rPr>
              <a:t>: Arial</a:t>
            </a:r>
          </a:p>
          <a:p>
            <a:pPr marL="456012" indent="-456012" algn="r" eaLnBrk="0" hangingPunct="0">
              <a:lnSpc>
                <a:spcPct val="75000"/>
              </a:lnSpc>
              <a:spcBef>
                <a:spcPct val="20000"/>
              </a:spcBef>
              <a:buClrTx/>
              <a:buFont typeface="Arial" pitchFamily="34" charset="0"/>
              <a:buNone/>
            </a:pPr>
            <a:endParaRPr lang="en-US" altLang="zh-CN" sz="1496" b="0" dirty="0">
              <a:solidFill>
                <a:srgbClr val="FFFFFF"/>
              </a:solidFill>
              <a:latin typeface="Calibri" pitchFamily="34" charset="0"/>
            </a:endParaRP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中文标题</a:t>
            </a:r>
            <a:r>
              <a:rPr lang="en-US" altLang="zh-CN" sz="1496" b="0" dirty="0">
                <a:solidFill>
                  <a:srgbClr val="FFFFFF"/>
                </a:solidFill>
                <a:latin typeface="Calibri" pitchFamily="34" charset="0"/>
              </a:rPr>
              <a:t>:30-32pt  </a:t>
            </a:r>
            <a:endParaRPr lang="zh-CN" altLang="en-US" sz="1496" b="0" dirty="0">
              <a:solidFill>
                <a:srgbClr val="FFFFFF"/>
              </a:solidFill>
              <a:latin typeface="Calibri" pitchFamily="34" charset="0"/>
            </a:endParaRP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颜色</a:t>
            </a:r>
            <a:r>
              <a:rPr lang="en-US" altLang="zh-CN" sz="1496" b="0" dirty="0">
                <a:solidFill>
                  <a:srgbClr val="FFFFFF"/>
                </a:solidFill>
                <a:latin typeface="Calibri" pitchFamily="34" charset="0"/>
              </a:rPr>
              <a:t>: R153 G0 B0</a:t>
            </a: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字体</a:t>
            </a:r>
            <a:r>
              <a:rPr lang="en-US" altLang="zh-CN" sz="1496" b="0" dirty="0">
                <a:solidFill>
                  <a:srgbClr val="FFFFFF"/>
                </a:solidFill>
                <a:latin typeface="Calibri" pitchFamily="34" charset="0"/>
              </a:rPr>
              <a:t>:</a:t>
            </a:r>
            <a:r>
              <a:rPr lang="zh-CN" altLang="en-US" sz="1496" b="0" dirty="0">
                <a:solidFill>
                  <a:srgbClr val="FFFFFF"/>
                </a:solidFill>
                <a:latin typeface="Calibri" pitchFamily="34" charset="0"/>
              </a:rPr>
              <a:t>黑体</a:t>
            </a:r>
          </a:p>
          <a:p>
            <a:pPr marL="456012" indent="-456012" algn="r" eaLnBrk="0" hangingPunct="0">
              <a:lnSpc>
                <a:spcPct val="125000"/>
              </a:lnSpc>
              <a:spcBef>
                <a:spcPct val="20000"/>
              </a:spcBef>
              <a:buClrTx/>
              <a:buFont typeface="Arial" pitchFamily="34" charset="0"/>
              <a:buNone/>
            </a:pPr>
            <a:endParaRPr lang="zh-CN" altLang="en-US" sz="1496" b="0" dirty="0">
              <a:solidFill>
                <a:srgbClr val="FFFFFF"/>
              </a:solidFill>
              <a:latin typeface="Calibri" pitchFamily="34" charset="0"/>
            </a:endParaRPr>
          </a:p>
          <a:p>
            <a:pPr marL="456012" indent="-456012" algn="r" eaLnBrk="0" hangingPunct="0">
              <a:lnSpc>
                <a:spcPct val="125000"/>
              </a:lnSpc>
              <a:spcBef>
                <a:spcPct val="20000"/>
              </a:spcBef>
              <a:buClrTx/>
              <a:buFont typeface="Arial" pitchFamily="34" charset="0"/>
              <a:buNone/>
            </a:pPr>
            <a:endParaRPr lang="zh-CN" altLang="en-US" sz="1496" b="0" dirty="0">
              <a:solidFill>
                <a:srgbClr val="FFFFFF"/>
              </a:solidFill>
              <a:latin typeface="Calibri" pitchFamily="34" charset="0"/>
            </a:endParaRPr>
          </a:p>
          <a:p>
            <a:pPr marL="456012" indent="-456012" algn="r" eaLnBrk="0" hangingPunct="0">
              <a:lnSpc>
                <a:spcPct val="125000"/>
              </a:lnSpc>
              <a:spcBef>
                <a:spcPct val="20000"/>
              </a:spcBef>
              <a:buClrTx/>
              <a:buFont typeface="Arial" pitchFamily="34" charset="0"/>
              <a:buNone/>
            </a:pPr>
            <a:endParaRPr lang="zh-CN" altLang="en-US" sz="1496" b="0" dirty="0">
              <a:solidFill>
                <a:srgbClr val="FFFFFF"/>
              </a:solidFill>
              <a:latin typeface="Calibri" pitchFamily="34" charset="0"/>
            </a:endParaRP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英文正文</a:t>
            </a:r>
            <a:r>
              <a:rPr lang="en-US" altLang="zh-CN" sz="1496" b="0" dirty="0">
                <a:solidFill>
                  <a:srgbClr val="FFFFFF"/>
                </a:solidFill>
                <a:latin typeface="Calibri" pitchFamily="34" charset="0"/>
              </a:rPr>
              <a:t>:20-22pt</a:t>
            </a: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子目录 </a:t>
            </a:r>
            <a:r>
              <a:rPr lang="en-US" altLang="zh-CN" sz="1496" b="0" dirty="0">
                <a:solidFill>
                  <a:srgbClr val="FFFFFF"/>
                </a:solidFill>
                <a:latin typeface="Calibri" pitchFamily="34" charset="0"/>
              </a:rPr>
              <a:t>(2-5</a:t>
            </a:r>
            <a:r>
              <a:rPr lang="zh-CN" altLang="en-US" sz="1496" b="0" dirty="0">
                <a:solidFill>
                  <a:srgbClr val="FFFFFF"/>
                </a:solidFill>
                <a:latin typeface="Calibri" pitchFamily="34" charset="0"/>
              </a:rPr>
              <a:t>级</a:t>
            </a:r>
            <a:r>
              <a:rPr lang="en-US" altLang="zh-CN" sz="1496" b="0" dirty="0">
                <a:solidFill>
                  <a:srgbClr val="FFFFFF"/>
                </a:solidFill>
                <a:latin typeface="Calibri" pitchFamily="34" charset="0"/>
              </a:rPr>
              <a:t>) :18pt  </a:t>
            </a: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颜色</a:t>
            </a:r>
            <a:r>
              <a:rPr lang="en-US" altLang="zh-CN" sz="1496" b="0" dirty="0">
                <a:solidFill>
                  <a:srgbClr val="FFFFFF"/>
                </a:solidFill>
                <a:latin typeface="Calibri" pitchFamily="34" charset="0"/>
              </a:rPr>
              <a:t>:</a:t>
            </a:r>
            <a:r>
              <a:rPr lang="zh-CN" altLang="en-US" sz="1496" b="0" dirty="0">
                <a:solidFill>
                  <a:srgbClr val="FFFFFF"/>
                </a:solidFill>
                <a:latin typeface="Calibri" pitchFamily="34" charset="0"/>
              </a:rPr>
              <a:t>黑色</a:t>
            </a: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内部使用字体 </a:t>
            </a:r>
            <a:r>
              <a:rPr lang="en-US" altLang="zh-CN" sz="1496" b="0" dirty="0">
                <a:solidFill>
                  <a:srgbClr val="FFFFFF"/>
                </a:solidFill>
                <a:latin typeface="Calibri" pitchFamily="34" charset="0"/>
              </a:rPr>
              <a:t>:</a:t>
            </a:r>
          </a:p>
          <a:p>
            <a:pPr marL="456012" indent="-456012" algn="r" eaLnBrk="0" hangingPunct="0">
              <a:lnSpc>
                <a:spcPct val="125000"/>
              </a:lnSpc>
              <a:spcBef>
                <a:spcPct val="20000"/>
              </a:spcBef>
              <a:buClrTx/>
              <a:buFont typeface="Arial" pitchFamily="34" charset="0"/>
              <a:buNone/>
            </a:pPr>
            <a:r>
              <a:rPr lang="en-US" altLang="zh-CN" sz="1496" b="0" dirty="0" err="1">
                <a:solidFill>
                  <a:srgbClr val="FFFFFF"/>
                </a:solidFill>
                <a:latin typeface="Calibri" pitchFamily="34" charset="0"/>
              </a:rPr>
              <a:t>FrutigerNext</a:t>
            </a:r>
            <a:r>
              <a:rPr lang="en-US" altLang="zh-CN" sz="1496" b="0" dirty="0">
                <a:solidFill>
                  <a:srgbClr val="FFFFFF"/>
                </a:solidFill>
                <a:latin typeface="Calibri" pitchFamily="34" charset="0"/>
              </a:rPr>
              <a:t> LT Regular</a:t>
            </a: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外部使用字体 </a:t>
            </a:r>
            <a:r>
              <a:rPr lang="en-US" altLang="zh-CN" sz="1496" b="0" dirty="0">
                <a:solidFill>
                  <a:srgbClr val="FFFFFF"/>
                </a:solidFill>
                <a:latin typeface="Calibri" pitchFamily="34" charset="0"/>
              </a:rPr>
              <a:t>: Arial</a:t>
            </a:r>
          </a:p>
          <a:p>
            <a:pPr marL="456012" indent="-456012" algn="r" eaLnBrk="0" hangingPunct="0">
              <a:lnSpc>
                <a:spcPct val="75000"/>
              </a:lnSpc>
              <a:spcBef>
                <a:spcPct val="20000"/>
              </a:spcBef>
              <a:buClrTx/>
              <a:buFont typeface="Arial" pitchFamily="34" charset="0"/>
              <a:buNone/>
            </a:pPr>
            <a:endParaRPr lang="en-US" altLang="zh-CN" sz="1496" b="0" dirty="0">
              <a:solidFill>
                <a:srgbClr val="FFFFFF"/>
              </a:solidFill>
              <a:latin typeface="Calibri" pitchFamily="34" charset="0"/>
            </a:endParaRP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中文正文</a:t>
            </a:r>
            <a:r>
              <a:rPr lang="en-US" altLang="zh-CN" sz="1496" b="0" dirty="0">
                <a:solidFill>
                  <a:srgbClr val="FFFFFF"/>
                </a:solidFill>
                <a:latin typeface="Calibri" pitchFamily="34" charset="0"/>
              </a:rPr>
              <a:t>:18-20pt</a:t>
            </a: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子目录</a:t>
            </a:r>
            <a:r>
              <a:rPr lang="en-US" altLang="zh-CN" sz="1496" b="0" dirty="0">
                <a:solidFill>
                  <a:srgbClr val="FFFFFF"/>
                </a:solidFill>
                <a:latin typeface="Calibri" pitchFamily="34" charset="0"/>
              </a:rPr>
              <a:t>(2-5</a:t>
            </a:r>
            <a:r>
              <a:rPr lang="zh-CN" altLang="en-US" sz="1496" b="0" dirty="0">
                <a:solidFill>
                  <a:srgbClr val="FFFFFF"/>
                </a:solidFill>
                <a:latin typeface="Calibri" pitchFamily="34" charset="0"/>
              </a:rPr>
              <a:t>级</a:t>
            </a:r>
            <a:r>
              <a:rPr lang="en-US" altLang="zh-CN" sz="1496" b="0" dirty="0">
                <a:solidFill>
                  <a:srgbClr val="FFFFFF"/>
                </a:solidFill>
                <a:latin typeface="Calibri" pitchFamily="34" charset="0"/>
              </a:rPr>
              <a:t>):18pt </a:t>
            </a:r>
            <a:endParaRPr lang="zh-CN" altLang="en-US" sz="1496" b="0" dirty="0">
              <a:solidFill>
                <a:srgbClr val="FFFFFF"/>
              </a:solidFill>
              <a:latin typeface="Calibri" pitchFamily="34" charset="0"/>
            </a:endParaRP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颜色</a:t>
            </a:r>
            <a:r>
              <a:rPr lang="en-US" altLang="zh-CN" sz="1496" b="0" dirty="0">
                <a:solidFill>
                  <a:srgbClr val="FFFFFF"/>
                </a:solidFill>
                <a:latin typeface="Calibri" pitchFamily="34" charset="0"/>
              </a:rPr>
              <a:t>:</a:t>
            </a:r>
            <a:r>
              <a:rPr lang="zh-CN" altLang="en-US" sz="1496" b="0" dirty="0">
                <a:solidFill>
                  <a:srgbClr val="FFFFFF"/>
                </a:solidFill>
                <a:latin typeface="Calibri" pitchFamily="34" charset="0"/>
              </a:rPr>
              <a:t>黑色</a:t>
            </a:r>
          </a:p>
          <a:p>
            <a:pPr marL="456012" indent="-456012" algn="r" eaLnBrk="0" hangingPunct="0">
              <a:lnSpc>
                <a:spcPct val="125000"/>
              </a:lnSpc>
              <a:spcBef>
                <a:spcPct val="20000"/>
              </a:spcBef>
              <a:buClrTx/>
              <a:buFont typeface="Arial" pitchFamily="34" charset="0"/>
              <a:buNone/>
            </a:pPr>
            <a:r>
              <a:rPr lang="zh-CN" altLang="en-US" sz="1496" b="0" dirty="0">
                <a:solidFill>
                  <a:srgbClr val="FFFFFF"/>
                </a:solidFill>
                <a:latin typeface="Calibri" pitchFamily="34" charset="0"/>
              </a:rPr>
              <a:t>字体</a:t>
            </a:r>
            <a:r>
              <a:rPr lang="en-US" altLang="zh-CN" sz="1496" b="0" dirty="0">
                <a:solidFill>
                  <a:srgbClr val="FFFFFF"/>
                </a:solidFill>
                <a:latin typeface="Calibri" pitchFamily="34" charset="0"/>
              </a:rPr>
              <a:t>:</a:t>
            </a:r>
            <a:r>
              <a:rPr lang="zh-CN" altLang="en-US" sz="1496" b="0" dirty="0">
                <a:solidFill>
                  <a:srgbClr val="FFFFFF"/>
                </a:solidFill>
                <a:latin typeface="Calibri" pitchFamily="34" charset="0"/>
              </a:rPr>
              <a:t>细黑体</a:t>
            </a:r>
            <a:r>
              <a:rPr lang="zh-CN" altLang="en-US" sz="1496" dirty="0">
                <a:solidFill>
                  <a:srgbClr val="FFFFFF"/>
                </a:solidFill>
                <a:latin typeface="Arial" pitchFamily="34" charset="0"/>
                <a:ea typeface="华文细黑"/>
              </a:rPr>
              <a:t> </a:t>
            </a:r>
          </a:p>
        </p:txBody>
      </p:sp>
      <p:grpSp>
        <p:nvGrpSpPr>
          <p:cNvPr id="2" name="Group 16"/>
          <p:cNvGrpSpPr>
            <a:grpSpLocks/>
          </p:cNvGrpSpPr>
          <p:nvPr/>
        </p:nvGrpSpPr>
        <p:grpSpPr bwMode="auto">
          <a:xfrm>
            <a:off x="12433303" y="3511551"/>
            <a:ext cx="1225551" cy="3224212"/>
            <a:chOff x="5839" y="2251"/>
            <a:chExt cx="579" cy="2031"/>
          </a:xfrm>
        </p:grpSpPr>
        <p:sp>
          <p:nvSpPr>
            <p:cNvPr id="10253" name="Rectangle 17"/>
            <p:cNvSpPr>
              <a:spLocks noChangeArrowheads="1"/>
            </p:cNvSpPr>
            <p:nvPr userDrawn="1"/>
          </p:nvSpPr>
          <p:spPr bwMode="auto">
            <a:xfrm>
              <a:off x="5839" y="3114"/>
              <a:ext cx="579" cy="291"/>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pPr>
                <a:buClrTx/>
                <a:buFontTx/>
                <a:buNone/>
              </a:pPr>
              <a:endParaRPr lang="zh-CN" altLang="en-US" sz="2394" b="0">
                <a:solidFill>
                  <a:srgbClr val="000000"/>
                </a:solidFill>
                <a:latin typeface="Calibri" pitchFamily="34" charset="0"/>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sz="2394" b="0">
                  <a:solidFill>
                    <a:srgbClr val="000000"/>
                  </a:solidFill>
                  <a:latin typeface="Calibri" pitchFamily="34" charset="0"/>
                </a:endParaRPr>
              </a:p>
            </p:txBody>
          </p:sp>
        </p:grpSp>
      </p:grpSp>
      <p:sp>
        <p:nvSpPr>
          <p:cNvPr id="10251" name="Rectangle 83"/>
          <p:cNvSpPr>
            <a:spLocks noChangeArrowheads="1"/>
          </p:cNvSpPr>
          <p:nvPr/>
        </p:nvSpPr>
        <p:spPr bwMode="auto">
          <a:xfrm>
            <a:off x="12335940" y="1341440"/>
            <a:ext cx="1589617" cy="236950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557" tIns="53280" rIns="106557" bIns="53280">
            <a:spAutoFit/>
          </a:bodyPr>
          <a:lstStyle/>
          <a:p>
            <a:pPr eaLnBrk="0" hangingPunct="0">
              <a:lnSpc>
                <a:spcPct val="120000"/>
              </a:lnSpc>
              <a:spcBef>
                <a:spcPct val="20000"/>
              </a:spcBef>
              <a:buClrTx/>
              <a:buFont typeface="Arial" pitchFamily="34" charset="0"/>
              <a:buNone/>
            </a:pPr>
            <a:r>
              <a:rPr lang="zh-CN" altLang="en-US" sz="1496" b="0" dirty="0">
                <a:solidFill>
                  <a:srgbClr val="FFFFFF"/>
                </a:solidFill>
                <a:latin typeface="Calibri" pitchFamily="34" charset="0"/>
              </a:rPr>
              <a:t>配色参考方案：</a:t>
            </a:r>
          </a:p>
          <a:p>
            <a:pPr eaLnBrk="0" hangingPunct="0">
              <a:lnSpc>
                <a:spcPct val="120000"/>
              </a:lnSpc>
              <a:spcBef>
                <a:spcPct val="20000"/>
              </a:spcBef>
              <a:buClrTx/>
              <a:buFont typeface="Arial" pitchFamily="34" charset="0"/>
              <a:buNone/>
            </a:pPr>
            <a:r>
              <a:rPr lang="zh-CN" altLang="en-US" sz="1496" b="0" dirty="0">
                <a:solidFill>
                  <a:srgbClr val="FFFFFF"/>
                </a:solidFill>
                <a:latin typeface="Calibri" pitchFamily="34" charset="0"/>
              </a:rPr>
              <a:t>建议同一页面内不超过四种颜色，以下是</a:t>
            </a:r>
            <a:r>
              <a:rPr lang="en-US" altLang="zh-CN" sz="1496" b="0" dirty="0">
                <a:solidFill>
                  <a:srgbClr val="FFFFFF"/>
                </a:solidFill>
                <a:latin typeface="Calibri" pitchFamily="34" charset="0"/>
              </a:rPr>
              <a:t>13</a:t>
            </a:r>
            <a:r>
              <a:rPr lang="zh-CN" altLang="en-US" sz="1496" b="0" dirty="0">
                <a:solidFill>
                  <a:srgbClr val="FFFFFF"/>
                </a:solidFill>
                <a:latin typeface="Calibri" pitchFamily="34" charset="0"/>
              </a:rPr>
              <a:t>组配色方案，同一页面内只选择一组使用。（仅供参考）</a:t>
            </a:r>
          </a:p>
        </p:txBody>
      </p:sp>
      <p:sp>
        <p:nvSpPr>
          <p:cNvPr id="10252" name="Rectangle 84"/>
          <p:cNvSpPr>
            <a:spLocks noChangeArrowheads="1"/>
          </p:cNvSpPr>
          <p:nvPr/>
        </p:nvSpPr>
        <p:spPr bwMode="auto">
          <a:xfrm>
            <a:off x="12335937" y="7941"/>
            <a:ext cx="1494367" cy="938679"/>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557" tIns="53280" rIns="106557" bIns="53280">
            <a:spAutoFit/>
          </a:bodyPr>
          <a:lstStyle/>
          <a:p>
            <a:pPr>
              <a:lnSpc>
                <a:spcPct val="120000"/>
              </a:lnSpc>
              <a:buClr>
                <a:srgbClr val="777777"/>
              </a:buClr>
              <a:buSzPct val="60000"/>
              <a:buFont typeface="Wingdings" pitchFamily="2" charset="2"/>
              <a:buNone/>
            </a:pPr>
            <a:r>
              <a:rPr lang="zh-CN" altLang="en-US" sz="1496" b="0">
                <a:solidFill>
                  <a:srgbClr val="FFFFFF"/>
                </a:solidFill>
                <a:latin typeface="Calibri" pitchFamily="34" charset="0"/>
              </a:rPr>
              <a:t>客户或者合作伙伴的标志放在右上角</a:t>
            </a:r>
            <a:r>
              <a:rPr lang="en-US" altLang="zh-CN" sz="1496" b="0">
                <a:solidFill>
                  <a:srgbClr val="FFFFFF"/>
                </a:solidFill>
                <a:latin typeface="Calibri" pitchFamily="34" charset="0"/>
              </a:rPr>
              <a:t>.</a:t>
            </a:r>
            <a:endParaRPr lang="zh-CN" altLang="en-US" sz="1496" b="0">
              <a:solidFill>
                <a:srgbClr val="FFFFFF"/>
              </a:solidFill>
              <a:latin typeface="Calibri" pitchFamily="34" charset="0"/>
            </a:endParaRPr>
          </a:p>
        </p:txBody>
      </p:sp>
      <p:sp>
        <p:nvSpPr>
          <p:cNvPr id="79" name="Rectangle 21"/>
          <p:cNvSpPr>
            <a:spLocks noChangeArrowheads="1"/>
          </p:cNvSpPr>
          <p:nvPr/>
        </p:nvSpPr>
        <p:spPr bwMode="auto">
          <a:xfrm>
            <a:off x="5047624" y="6465939"/>
            <a:ext cx="1575622" cy="184218"/>
          </a:xfrm>
          <a:prstGeom prst="rect">
            <a:avLst/>
          </a:prstGeom>
          <a:noFill/>
          <a:ln w="9525" algn="ctr">
            <a:noFill/>
            <a:miter lim="800000"/>
            <a:headEnd/>
            <a:tailEnd/>
          </a:ln>
          <a:effectLst/>
        </p:spPr>
        <p:txBody>
          <a:bodyPr wrap="none" lIns="106501" tIns="0" rIns="106501" bIns="0">
            <a:spAutoFit/>
          </a:bodyPr>
          <a:lstStyle/>
          <a:p>
            <a:pPr defTabSz="1066138" eaLnBrk="0" hangingPunct="0">
              <a:buClrTx/>
              <a:buFontTx/>
              <a:buNone/>
              <a:defRPr/>
            </a:pPr>
            <a:r>
              <a:rPr lang="en-US" altLang="zh-CN" sz="1197" b="0" dirty="0" smtClean="0">
                <a:solidFill>
                  <a:srgbClr val="000000">
                    <a:lumMod val="65000"/>
                    <a:lumOff val="35000"/>
                  </a:srgbClr>
                </a:solidFill>
                <a:latin typeface="FrutigerNext LT Medium"/>
                <a:ea typeface="华文细黑"/>
              </a:rPr>
              <a:t>Huawei Confidential</a:t>
            </a:r>
            <a:endParaRPr lang="en-US" altLang="zh-CN" sz="1197" b="0" dirty="0">
              <a:solidFill>
                <a:srgbClr val="000000">
                  <a:lumMod val="65000"/>
                  <a:lumOff val="35000"/>
                </a:srgbClr>
              </a:solidFill>
              <a:latin typeface="FrutigerNext LT Medium"/>
              <a:ea typeface="华文细黑"/>
            </a:endParaRPr>
          </a:p>
        </p:txBody>
      </p:sp>
      <p:sp>
        <p:nvSpPr>
          <p:cNvPr id="81" name="Rectangle 5"/>
          <p:cNvSpPr>
            <a:spLocks noChangeArrowheads="1"/>
          </p:cNvSpPr>
          <p:nvPr/>
        </p:nvSpPr>
        <p:spPr bwMode="auto">
          <a:xfrm>
            <a:off x="8481487" y="6489703"/>
            <a:ext cx="240453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buClrTx/>
              <a:buFontTx/>
              <a:buNone/>
            </a:pPr>
            <a:r>
              <a:rPr lang="de-DE" altLang="zh-CN" sz="1396" b="0" dirty="0" smtClean="0">
                <a:solidFill>
                  <a:srgbClr val="000000">
                    <a:lumMod val="65000"/>
                    <a:lumOff val="35000"/>
                  </a:srgbClr>
                </a:solidFill>
                <a:latin typeface="FrutigerNext LT Bold" pitchFamily="34" charset="0"/>
                <a:ea typeface="MS PGothic" pitchFamily="34" charset="-128"/>
              </a:rPr>
              <a:t> </a:t>
            </a:r>
            <a:fld id="{A4C34F22-587E-473D-9099-376F4F013A30}" type="slidenum">
              <a:rPr lang="de-DE" altLang="zh-CN" sz="1396" b="0">
                <a:solidFill>
                  <a:srgbClr val="000000">
                    <a:lumMod val="65000"/>
                    <a:lumOff val="35000"/>
                  </a:srgbClr>
                </a:solidFill>
                <a:latin typeface="FrutigerNext LT Bold" pitchFamily="34" charset="0"/>
                <a:ea typeface="MS PGothic" pitchFamily="34" charset="-128"/>
              </a:rPr>
              <a:pPr eaLnBrk="0" hangingPunct="0">
                <a:lnSpc>
                  <a:spcPct val="85000"/>
                </a:lnSpc>
                <a:buClrTx/>
                <a:buFontTx/>
                <a:buNone/>
              </a:pPr>
              <a:t>‹#›</a:t>
            </a:fld>
            <a:endParaRPr lang="en-GB" altLang="zh-CN" sz="1396" b="0" dirty="0">
              <a:solidFill>
                <a:srgbClr val="000000">
                  <a:lumMod val="65000"/>
                  <a:lumOff val="35000"/>
                </a:srgbClr>
              </a:solidFill>
              <a:latin typeface="FrutigerNext LT Bold" pitchFamily="34" charset="0"/>
              <a:ea typeface="MS PGothic" pitchFamily="34" charset="-128"/>
            </a:endParaRPr>
          </a:p>
        </p:txBody>
      </p:sp>
    </p:spTree>
    <p:extLst>
      <p:ext uri="{BB962C8B-B14F-4D97-AF65-F5344CB8AC3E}">
        <p14:creationId xmlns:p14="http://schemas.microsoft.com/office/powerpoint/2010/main" val="2777372166"/>
      </p:ext>
    </p:extLst>
  </p:cSld>
  <p:clrMap bg1="lt1" tx1="dk1" bg2="lt2" tx2="dk2" accent1="accent1" accent2="accent2" accent3="accent3" accent4="accent4" accent5="accent5" accent6="accent6" hlink="hlink" folHlink="folHlink"/>
  <p:sldLayoutIdLst>
    <p:sldLayoutId id="2147484519" r:id="rId1"/>
    <p:sldLayoutId id="2147484520" r:id="rId2"/>
  </p:sldLayoutIdLst>
  <p:transition advClick="0" advTm="8000"/>
  <p:timing>
    <p:tnLst>
      <p:par>
        <p:cTn id="1" dur="indefinite" restart="never" nodeType="tmRoot"/>
      </p:par>
    </p:tnLst>
  </p:timing>
  <p:txStyles>
    <p:titleStyle>
      <a:lvl1pPr algn="l" rtl="0" eaLnBrk="0" fontAlgn="base" hangingPunct="0">
        <a:spcBef>
          <a:spcPct val="0"/>
        </a:spcBef>
        <a:spcAft>
          <a:spcPct val="0"/>
        </a:spcAft>
        <a:defRPr sz="3690" b="1">
          <a:solidFill>
            <a:srgbClr val="990000"/>
          </a:solidFill>
          <a:latin typeface="微软雅黑" pitchFamily="34" charset="-122"/>
          <a:ea typeface="微软雅黑" pitchFamily="34" charset="-122"/>
          <a:cs typeface="Arial" pitchFamily="34" charset="0"/>
        </a:defRPr>
      </a:lvl1pPr>
      <a:lvl2pPr algn="l" rtl="0" eaLnBrk="0" fontAlgn="base" hangingPunct="0">
        <a:spcBef>
          <a:spcPct val="0"/>
        </a:spcBef>
        <a:spcAft>
          <a:spcPct val="0"/>
        </a:spcAft>
        <a:defRPr sz="4289"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4289"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4289"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4289" b="1">
          <a:solidFill>
            <a:srgbClr val="990000"/>
          </a:solidFill>
          <a:latin typeface="黑体" pitchFamily="49" charset="-122"/>
          <a:ea typeface="黑体" pitchFamily="49" charset="-122"/>
          <a:cs typeface="宋体" charset="-122"/>
        </a:defRPr>
      </a:lvl5pPr>
      <a:lvl6pPr marL="608016" algn="l" rtl="0" eaLnBrk="1" fontAlgn="base" hangingPunct="1">
        <a:spcBef>
          <a:spcPct val="0"/>
        </a:spcBef>
        <a:spcAft>
          <a:spcPct val="0"/>
        </a:spcAft>
        <a:defRPr sz="4289" b="1">
          <a:solidFill>
            <a:srgbClr val="990000"/>
          </a:solidFill>
          <a:latin typeface="FrutigerNext LT Medium" pitchFamily="34" charset="0"/>
          <a:ea typeface="华文细黑" pitchFamily="2" charset="-122"/>
          <a:cs typeface="宋体" charset="-122"/>
        </a:defRPr>
      </a:lvl6pPr>
      <a:lvl7pPr marL="1216031" algn="l" rtl="0" eaLnBrk="1" fontAlgn="base" hangingPunct="1">
        <a:spcBef>
          <a:spcPct val="0"/>
        </a:spcBef>
        <a:spcAft>
          <a:spcPct val="0"/>
        </a:spcAft>
        <a:defRPr sz="4289" b="1">
          <a:solidFill>
            <a:srgbClr val="990000"/>
          </a:solidFill>
          <a:latin typeface="FrutigerNext LT Medium" pitchFamily="34" charset="0"/>
          <a:ea typeface="华文细黑" pitchFamily="2" charset="-122"/>
          <a:cs typeface="宋体" charset="-122"/>
        </a:defRPr>
      </a:lvl7pPr>
      <a:lvl8pPr marL="1824046" algn="l" rtl="0" eaLnBrk="1" fontAlgn="base" hangingPunct="1">
        <a:spcBef>
          <a:spcPct val="0"/>
        </a:spcBef>
        <a:spcAft>
          <a:spcPct val="0"/>
        </a:spcAft>
        <a:defRPr sz="4289" b="1">
          <a:solidFill>
            <a:srgbClr val="990000"/>
          </a:solidFill>
          <a:latin typeface="FrutigerNext LT Medium" pitchFamily="34" charset="0"/>
          <a:ea typeface="华文细黑" pitchFamily="2" charset="-122"/>
          <a:cs typeface="宋体" charset="-122"/>
        </a:defRPr>
      </a:lvl8pPr>
      <a:lvl9pPr marL="2432060" algn="l" rtl="0" eaLnBrk="1" fontAlgn="base" hangingPunct="1">
        <a:spcBef>
          <a:spcPct val="0"/>
        </a:spcBef>
        <a:spcAft>
          <a:spcPct val="0"/>
        </a:spcAft>
        <a:defRPr sz="4289" b="1">
          <a:solidFill>
            <a:srgbClr val="990000"/>
          </a:solidFill>
          <a:latin typeface="FrutigerNext LT Medium" pitchFamily="34" charset="0"/>
          <a:ea typeface="华文细黑" pitchFamily="2" charset="-122"/>
          <a:cs typeface="宋体" charset="-122"/>
        </a:defRPr>
      </a:lvl9pPr>
    </p:titleStyle>
    <p:bodyStyle>
      <a:lvl1pPr marL="456012" indent="-456012" algn="l" rtl="0" eaLnBrk="0" fontAlgn="base" hangingPunct="0">
        <a:lnSpc>
          <a:spcPct val="140000"/>
        </a:lnSpc>
        <a:spcBef>
          <a:spcPct val="0"/>
        </a:spcBef>
        <a:spcAft>
          <a:spcPct val="0"/>
        </a:spcAft>
        <a:buClr>
          <a:srgbClr val="777777"/>
        </a:buClr>
        <a:buSzPct val="60000"/>
        <a:buFont typeface="Wingdings" pitchFamily="2" charset="2"/>
        <a:buChar char="l"/>
        <a:defRPr sz="2693">
          <a:solidFill>
            <a:schemeClr val="tx1"/>
          </a:solidFill>
          <a:latin typeface="+mn-lt"/>
          <a:ea typeface="黑体" pitchFamily="49" charset="-122"/>
          <a:cs typeface="+mn-cs"/>
        </a:defRPr>
      </a:lvl1pPr>
      <a:lvl2pPr marL="988024" indent="-38001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520038" indent="-304007" algn="l" rtl="0" eaLnBrk="0" fontAlgn="base" hangingPunct="0">
        <a:lnSpc>
          <a:spcPct val="140000"/>
        </a:lnSpc>
        <a:spcBef>
          <a:spcPct val="0"/>
        </a:spcBef>
        <a:spcAft>
          <a:spcPct val="0"/>
        </a:spcAft>
        <a:buSzPct val="50000"/>
        <a:buFont typeface="Wingdings" pitchFamily="2" charset="2"/>
        <a:buChar char="n"/>
        <a:defRPr sz="2095">
          <a:solidFill>
            <a:schemeClr val="tx1"/>
          </a:solidFill>
          <a:latin typeface="+mn-lt"/>
          <a:ea typeface="+mn-ea"/>
          <a:cs typeface="+mn-cs"/>
        </a:defRPr>
      </a:lvl3pPr>
      <a:lvl4pPr marL="2128053" indent="-304007" algn="l" rtl="0" eaLnBrk="0" fontAlgn="base" hangingPunct="0">
        <a:lnSpc>
          <a:spcPct val="140000"/>
        </a:lnSpc>
        <a:spcBef>
          <a:spcPct val="0"/>
        </a:spcBef>
        <a:spcAft>
          <a:spcPct val="0"/>
        </a:spcAft>
        <a:buChar char="–"/>
        <a:defRPr sz="1895">
          <a:solidFill>
            <a:schemeClr val="tx1"/>
          </a:solidFill>
          <a:latin typeface="+mn-lt"/>
          <a:ea typeface="+mn-ea"/>
          <a:cs typeface="+mn-cs"/>
        </a:defRPr>
      </a:lvl4pPr>
      <a:lvl5pPr marL="2736067" indent="-304007" algn="l" rtl="0" eaLnBrk="0" fontAlgn="base" hangingPunct="0">
        <a:lnSpc>
          <a:spcPct val="140000"/>
        </a:lnSpc>
        <a:spcBef>
          <a:spcPct val="0"/>
        </a:spcBef>
        <a:spcAft>
          <a:spcPct val="0"/>
        </a:spcAft>
        <a:buFont typeface="Arial" pitchFamily="34" charset="0"/>
        <a:buChar char="~"/>
        <a:defRPr sz="1596">
          <a:solidFill>
            <a:schemeClr val="tx1"/>
          </a:solidFill>
          <a:latin typeface="+mn-lt"/>
          <a:ea typeface="+mn-ea"/>
          <a:cs typeface="+mn-cs"/>
        </a:defRPr>
      </a:lvl5pPr>
      <a:lvl6pPr marL="3344083" indent="-304007" algn="l" rtl="0" eaLnBrk="1" fontAlgn="base" hangingPunct="1">
        <a:spcBef>
          <a:spcPct val="20000"/>
        </a:spcBef>
        <a:spcAft>
          <a:spcPct val="0"/>
        </a:spcAft>
        <a:buFont typeface="Arial" charset="0"/>
        <a:buChar char="~"/>
        <a:defRPr sz="2095">
          <a:solidFill>
            <a:schemeClr val="tx1"/>
          </a:solidFill>
          <a:latin typeface="+mn-lt"/>
          <a:ea typeface="+mn-ea"/>
          <a:cs typeface="+mn-cs"/>
        </a:defRPr>
      </a:lvl6pPr>
      <a:lvl7pPr marL="3952098" indent="-304007" algn="l" rtl="0" eaLnBrk="1" fontAlgn="base" hangingPunct="1">
        <a:spcBef>
          <a:spcPct val="20000"/>
        </a:spcBef>
        <a:spcAft>
          <a:spcPct val="0"/>
        </a:spcAft>
        <a:buFont typeface="Arial" charset="0"/>
        <a:buChar char="~"/>
        <a:defRPr sz="2095">
          <a:solidFill>
            <a:schemeClr val="tx1"/>
          </a:solidFill>
          <a:latin typeface="+mn-lt"/>
          <a:ea typeface="+mn-ea"/>
          <a:cs typeface="+mn-cs"/>
        </a:defRPr>
      </a:lvl7pPr>
      <a:lvl8pPr marL="4560114" indent="-304007" algn="l" rtl="0" eaLnBrk="1" fontAlgn="base" hangingPunct="1">
        <a:spcBef>
          <a:spcPct val="20000"/>
        </a:spcBef>
        <a:spcAft>
          <a:spcPct val="0"/>
        </a:spcAft>
        <a:buFont typeface="Arial" charset="0"/>
        <a:buChar char="~"/>
        <a:defRPr sz="2095">
          <a:solidFill>
            <a:schemeClr val="tx1"/>
          </a:solidFill>
          <a:latin typeface="+mn-lt"/>
          <a:ea typeface="+mn-ea"/>
          <a:cs typeface="+mn-cs"/>
        </a:defRPr>
      </a:lvl8pPr>
      <a:lvl9pPr marL="5168128" indent="-304007" algn="l" rtl="0" eaLnBrk="1" fontAlgn="base" hangingPunct="1">
        <a:spcBef>
          <a:spcPct val="20000"/>
        </a:spcBef>
        <a:spcAft>
          <a:spcPct val="0"/>
        </a:spcAft>
        <a:buFont typeface="Arial" charset="0"/>
        <a:buChar char="~"/>
        <a:defRPr sz="2095">
          <a:solidFill>
            <a:schemeClr val="tx1"/>
          </a:solidFill>
          <a:latin typeface="+mn-lt"/>
          <a:ea typeface="+mn-ea"/>
          <a:cs typeface="+mn-cs"/>
        </a:defRPr>
      </a:lvl9pPr>
    </p:bodyStyle>
    <p:otherStyle>
      <a:defPPr>
        <a:defRPr lang="zh-CN"/>
      </a:defPPr>
      <a:lvl1pPr marL="0" algn="l" defTabSz="1216031" rtl="0" eaLnBrk="1" latinLnBrk="0" hangingPunct="1">
        <a:defRPr sz="2394" kern="1200">
          <a:solidFill>
            <a:schemeClr val="tx1"/>
          </a:solidFill>
          <a:latin typeface="+mn-lt"/>
          <a:ea typeface="+mn-ea"/>
          <a:cs typeface="+mn-cs"/>
        </a:defRPr>
      </a:lvl1pPr>
      <a:lvl2pPr marL="608016" algn="l" defTabSz="1216031" rtl="0" eaLnBrk="1" latinLnBrk="0" hangingPunct="1">
        <a:defRPr sz="2394" kern="1200">
          <a:solidFill>
            <a:schemeClr val="tx1"/>
          </a:solidFill>
          <a:latin typeface="+mn-lt"/>
          <a:ea typeface="+mn-ea"/>
          <a:cs typeface="+mn-cs"/>
        </a:defRPr>
      </a:lvl2pPr>
      <a:lvl3pPr marL="1216031" algn="l" defTabSz="1216031" rtl="0" eaLnBrk="1" latinLnBrk="0" hangingPunct="1">
        <a:defRPr sz="2394" kern="1200">
          <a:solidFill>
            <a:schemeClr val="tx1"/>
          </a:solidFill>
          <a:latin typeface="+mn-lt"/>
          <a:ea typeface="+mn-ea"/>
          <a:cs typeface="+mn-cs"/>
        </a:defRPr>
      </a:lvl3pPr>
      <a:lvl4pPr marL="1824046" algn="l" defTabSz="1216031" rtl="0" eaLnBrk="1" latinLnBrk="0" hangingPunct="1">
        <a:defRPr sz="2394" kern="1200">
          <a:solidFill>
            <a:schemeClr val="tx1"/>
          </a:solidFill>
          <a:latin typeface="+mn-lt"/>
          <a:ea typeface="+mn-ea"/>
          <a:cs typeface="+mn-cs"/>
        </a:defRPr>
      </a:lvl4pPr>
      <a:lvl5pPr marL="2432060" algn="l" defTabSz="1216031" rtl="0" eaLnBrk="1" latinLnBrk="0" hangingPunct="1">
        <a:defRPr sz="2394" kern="1200">
          <a:solidFill>
            <a:schemeClr val="tx1"/>
          </a:solidFill>
          <a:latin typeface="+mn-lt"/>
          <a:ea typeface="+mn-ea"/>
          <a:cs typeface="+mn-cs"/>
        </a:defRPr>
      </a:lvl5pPr>
      <a:lvl6pPr marL="3040076" algn="l" defTabSz="1216031" rtl="0" eaLnBrk="1" latinLnBrk="0" hangingPunct="1">
        <a:defRPr sz="2394" kern="1200">
          <a:solidFill>
            <a:schemeClr val="tx1"/>
          </a:solidFill>
          <a:latin typeface="+mn-lt"/>
          <a:ea typeface="+mn-ea"/>
          <a:cs typeface="+mn-cs"/>
        </a:defRPr>
      </a:lvl6pPr>
      <a:lvl7pPr marL="3648091" algn="l" defTabSz="1216031" rtl="0" eaLnBrk="1" latinLnBrk="0" hangingPunct="1">
        <a:defRPr sz="2394" kern="1200">
          <a:solidFill>
            <a:schemeClr val="tx1"/>
          </a:solidFill>
          <a:latin typeface="+mn-lt"/>
          <a:ea typeface="+mn-ea"/>
          <a:cs typeface="+mn-cs"/>
        </a:defRPr>
      </a:lvl7pPr>
      <a:lvl8pPr marL="4256106" algn="l" defTabSz="1216031" rtl="0" eaLnBrk="1" latinLnBrk="0" hangingPunct="1">
        <a:defRPr sz="2394" kern="1200">
          <a:solidFill>
            <a:schemeClr val="tx1"/>
          </a:solidFill>
          <a:latin typeface="+mn-lt"/>
          <a:ea typeface="+mn-ea"/>
          <a:cs typeface="+mn-cs"/>
        </a:defRPr>
      </a:lvl8pPr>
      <a:lvl9pPr marL="4864121" algn="l" defTabSz="1216031" rtl="0" eaLnBrk="1" latinLnBrk="0" hangingPunct="1">
        <a:defRPr sz="2394"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79" descr="d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6" y="6224964"/>
            <a:ext cx="12200467" cy="636587"/>
          </a:xfrm>
          <a:prstGeom prst="rect">
            <a:avLst/>
          </a:prstGeom>
          <a:noFill/>
          <a:ln w="9525">
            <a:noFill/>
            <a:miter lim="800000"/>
            <a:headEnd/>
            <a:tailEnd/>
          </a:ln>
        </p:spPr>
      </p:pic>
      <p:sp>
        <p:nvSpPr>
          <p:cNvPr id="28680" name="Text Box 8"/>
          <p:cNvSpPr txBox="1">
            <a:spLocks noChangeArrowheads="1"/>
          </p:cNvSpPr>
          <p:nvPr/>
        </p:nvSpPr>
        <p:spPr bwMode="auto">
          <a:xfrm>
            <a:off x="869950" y="6437688"/>
            <a:ext cx="2605382" cy="265443"/>
          </a:xfrm>
          <a:prstGeom prst="rect">
            <a:avLst/>
          </a:prstGeom>
          <a:noFill/>
          <a:ln w="9525">
            <a:noFill/>
            <a:miter lim="800000"/>
            <a:headEnd/>
            <a:tailEnd/>
          </a:ln>
        </p:spPr>
        <p:txBody>
          <a:bodyPr wrap="none" lIns="79847" tIns="39934" rIns="79847" bIns="39934">
            <a:spAutoFit/>
          </a:bodyPr>
          <a:lstStyle/>
          <a:p>
            <a:pPr defTabSz="800215" eaLnBrk="0" hangingPunct="0">
              <a:buClrTx/>
              <a:buFontTx/>
              <a:buNone/>
              <a:defRPr/>
            </a:pPr>
            <a:r>
              <a:rPr lang="en-US" altLang="zh-CN" sz="1200" dirty="0">
                <a:solidFill>
                  <a:srgbClr val="000000"/>
                </a:solidFill>
                <a:latin typeface="Trebuchet MS" pitchFamily="34" charset="0"/>
                <a:ea typeface="华文细黑" pitchFamily="2" charset="-122"/>
              </a:rPr>
              <a:t>HUAWEI TECHNOLOGIES CO., LTD.</a:t>
            </a:r>
            <a:endParaRPr lang="en-US" altLang="zh-CN" sz="2100" dirty="0">
              <a:solidFill>
                <a:srgbClr val="000000"/>
              </a:solidFill>
              <a:latin typeface="Trebuchet MS" pitchFamily="34" charset="0"/>
              <a:ea typeface="华文细黑" pitchFamily="2" charset="-122"/>
            </a:endParaRPr>
          </a:p>
        </p:txBody>
      </p:sp>
      <p:pic>
        <p:nvPicPr>
          <p:cNvPr id="5124" name="Picture 9" descr="8"/>
          <p:cNvPicPr>
            <a:picLocks noChangeAspect="1" noChangeArrowheads="1"/>
          </p:cNvPicPr>
          <p:nvPr/>
        </p:nvPicPr>
        <p:blipFill>
          <a:blip r:embed="rId9" cstate="email"/>
          <a:srcRect/>
          <a:stretch>
            <a:fillRect/>
          </a:stretch>
        </p:blipFill>
        <p:spPr bwMode="auto">
          <a:xfrm>
            <a:off x="10205033" y="6342591"/>
            <a:ext cx="1555356" cy="414175"/>
          </a:xfrm>
          <a:prstGeom prst="rect">
            <a:avLst/>
          </a:prstGeom>
          <a:noFill/>
          <a:ln w="9525">
            <a:noFill/>
            <a:miter lim="800000"/>
            <a:headEnd/>
            <a:tailEnd/>
          </a:ln>
        </p:spPr>
      </p:pic>
      <p:sp>
        <p:nvSpPr>
          <p:cNvPr id="5126" name="Rectangle 13"/>
          <p:cNvSpPr>
            <a:spLocks noGrp="1" noChangeArrowheads="1"/>
          </p:cNvSpPr>
          <p:nvPr>
            <p:ph type="title"/>
          </p:nvPr>
        </p:nvSpPr>
        <p:spPr bwMode="auto">
          <a:xfrm>
            <a:off x="970132" y="457182"/>
            <a:ext cx="10177048" cy="53975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zh-CN" altLang="en-US" dirty="0" smtClean="0"/>
              <a:t>单击此处编辑母版标题样式</a:t>
            </a:r>
          </a:p>
        </p:txBody>
      </p:sp>
      <p:sp>
        <p:nvSpPr>
          <p:cNvPr id="28693" name="Rectangle 21"/>
          <p:cNvSpPr>
            <a:spLocks noChangeArrowheads="1"/>
          </p:cNvSpPr>
          <p:nvPr/>
        </p:nvSpPr>
        <p:spPr bwMode="auto">
          <a:xfrm>
            <a:off x="5190072" y="6437691"/>
            <a:ext cx="1665975" cy="265278"/>
          </a:xfrm>
          <a:prstGeom prst="rect">
            <a:avLst/>
          </a:prstGeom>
          <a:noFill/>
          <a:ln w="9525" algn="ctr">
            <a:noFill/>
            <a:miter lim="800000"/>
            <a:headEnd/>
            <a:tailEnd/>
          </a:ln>
          <a:effectLst/>
        </p:spPr>
        <p:txBody>
          <a:bodyPr wrap="none" lIns="79815" tIns="39916" rIns="79815" bIns="39916">
            <a:spAutoFit/>
          </a:bodyPr>
          <a:lstStyle/>
          <a:p>
            <a:pPr defTabSz="800215" eaLnBrk="0" hangingPunct="0">
              <a:buClrTx/>
              <a:buFontTx/>
              <a:buNone/>
              <a:defRPr/>
            </a:pPr>
            <a:r>
              <a:rPr lang="en-US" altLang="zh-CN" sz="1200" dirty="0" err="1">
                <a:solidFill>
                  <a:srgbClr val="000000"/>
                </a:solidFill>
                <a:latin typeface="Trebuchet MS" pitchFamily="34" charset="0"/>
                <a:ea typeface="华文细黑" pitchFamily="2" charset="-122"/>
              </a:rPr>
              <a:t>Huawei</a:t>
            </a:r>
            <a:r>
              <a:rPr lang="en-US" altLang="zh-CN" sz="1200" dirty="0">
                <a:solidFill>
                  <a:srgbClr val="000000"/>
                </a:solidFill>
                <a:latin typeface="Trebuchet MS" pitchFamily="34" charset="0"/>
                <a:ea typeface="华文细黑" pitchFamily="2" charset="-122"/>
              </a:rPr>
              <a:t> Confidential </a:t>
            </a:r>
          </a:p>
        </p:txBody>
      </p:sp>
    </p:spTree>
    <p:extLst>
      <p:ext uri="{BB962C8B-B14F-4D97-AF65-F5344CB8AC3E}">
        <p14:creationId xmlns:p14="http://schemas.microsoft.com/office/powerpoint/2010/main" val="989231746"/>
      </p:ext>
    </p:extLst>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Lst>
  <p:timing>
    <p:tnLst>
      <p:par>
        <p:cTn id="1" dur="indefinite" restart="never" nodeType="tmRoot"/>
      </p:par>
    </p:tnLst>
  </p:timing>
  <p:hf hdr="0" dt="0"/>
  <p:txStyles>
    <p:titleStyle>
      <a:lvl1pPr algn="l" defTabSz="800215" rtl="0" eaLnBrk="1" fontAlgn="base" hangingPunct="1">
        <a:spcBef>
          <a:spcPct val="0"/>
        </a:spcBef>
        <a:spcAft>
          <a:spcPct val="0"/>
        </a:spcAft>
        <a:defRPr sz="3200" b="1">
          <a:solidFill>
            <a:srgbClr val="990000"/>
          </a:solidFill>
          <a:latin typeface="+mn-ea"/>
          <a:ea typeface="+mn-ea"/>
          <a:cs typeface="+mj-cs"/>
        </a:defRPr>
      </a:lvl1pPr>
      <a:lvl2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2pPr>
      <a:lvl3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3pPr>
      <a:lvl4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4pPr>
      <a:lvl5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5pPr>
      <a:lvl6pPr marL="456368"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6pPr>
      <a:lvl7pPr marL="912718"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7pPr>
      <a:lvl8pPr marL="1369078"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8pPr>
      <a:lvl9pPr marL="1825437"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9pPr>
    </p:titleStyle>
    <p:bodyStyle>
      <a:lvl1pPr marL="266208" indent="-266208" algn="l" defTabSz="800215" rtl="0" eaLnBrk="1" fontAlgn="base" hangingPunct="1">
        <a:lnSpc>
          <a:spcPct val="140000"/>
        </a:lnSpc>
        <a:spcBef>
          <a:spcPct val="0"/>
        </a:spcBef>
        <a:spcAft>
          <a:spcPct val="20000"/>
        </a:spcAft>
        <a:buClr>
          <a:schemeClr val="tx2"/>
        </a:buClr>
        <a:buSzPct val="80000"/>
        <a:buFont typeface="Wingdings" panose="05000000000000000000" pitchFamily="2" charset="2"/>
        <a:buChar char="u"/>
        <a:defRPr sz="2100" b="1">
          <a:solidFill>
            <a:schemeClr val="tx1"/>
          </a:solidFill>
          <a:latin typeface="+mn-lt"/>
          <a:ea typeface="+mn-ea"/>
          <a:cs typeface="+mn-cs"/>
        </a:defRPr>
      </a:lvl1pPr>
      <a:lvl2pPr marL="541928" indent="-275710" algn="l" defTabSz="800215" rtl="0" eaLnBrk="1" fontAlgn="base" hangingPunct="1">
        <a:lnSpc>
          <a:spcPct val="140000"/>
        </a:lnSpc>
        <a:spcBef>
          <a:spcPct val="0"/>
        </a:spcBef>
        <a:spcAft>
          <a:spcPct val="20000"/>
        </a:spcAft>
        <a:buClr>
          <a:schemeClr val="tx2"/>
        </a:buClr>
        <a:buSzPct val="80000"/>
        <a:buFont typeface="Wingdings" panose="05000000000000000000" pitchFamily="2" charset="2"/>
        <a:buChar char="u"/>
        <a:defRPr>
          <a:solidFill>
            <a:schemeClr val="tx1"/>
          </a:solidFill>
          <a:latin typeface="+mn-lt"/>
          <a:ea typeface="+mn-ea"/>
        </a:defRPr>
      </a:lvl2pPr>
      <a:lvl3pPr marL="808136" indent="-266208" algn="l" defTabSz="800215" rtl="0" eaLnBrk="1" fontAlgn="base" hangingPunct="1">
        <a:lnSpc>
          <a:spcPct val="140000"/>
        </a:lnSpc>
        <a:spcBef>
          <a:spcPct val="0"/>
        </a:spcBef>
        <a:spcAft>
          <a:spcPct val="20000"/>
        </a:spcAft>
        <a:buClr>
          <a:schemeClr val="tx2"/>
        </a:buClr>
        <a:buSzPct val="80000"/>
        <a:buFont typeface="Wingdings" panose="05000000000000000000" pitchFamily="2" charset="2"/>
        <a:buChar char="u"/>
        <a:defRPr sz="1500">
          <a:solidFill>
            <a:schemeClr val="tx1"/>
          </a:solidFill>
          <a:latin typeface="+mn-lt"/>
          <a:ea typeface="+mn-ea"/>
        </a:defRPr>
      </a:lvl3pPr>
      <a:lvl4pPr marL="1399184" indent="-199660" algn="l" defTabSz="800215" rtl="0" eaLnBrk="1" fontAlgn="base" hangingPunct="1">
        <a:lnSpc>
          <a:spcPct val="140000"/>
        </a:lnSpc>
        <a:spcBef>
          <a:spcPct val="0"/>
        </a:spcBef>
        <a:spcAft>
          <a:spcPct val="20000"/>
        </a:spcAft>
        <a:buClr>
          <a:schemeClr val="bg2"/>
        </a:buClr>
        <a:buSzPct val="60000"/>
        <a:buChar char="–"/>
        <a:defRPr sz="1300">
          <a:solidFill>
            <a:schemeClr val="tx1"/>
          </a:solidFill>
          <a:latin typeface="+mn-lt"/>
          <a:ea typeface="+mn-ea"/>
        </a:defRPr>
      </a:lvl4pPr>
      <a:lvl5pPr marL="1798495"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5pPr>
      <a:lvl6pPr marL="2254855"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6pPr>
      <a:lvl7pPr marL="2711219"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7pPr>
      <a:lvl8pPr marL="3167579"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8pPr>
      <a:lvl9pPr marL="3623936"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9pPr>
    </p:bodyStyle>
    <p:otherStyle>
      <a:defPPr>
        <a:defRPr lang="zh-CN"/>
      </a:defPPr>
      <a:lvl1pPr marL="0" algn="l" defTabSz="912718" rtl="0" eaLnBrk="1" latinLnBrk="0" hangingPunct="1">
        <a:defRPr sz="1700" kern="1200">
          <a:solidFill>
            <a:schemeClr val="tx1"/>
          </a:solidFill>
          <a:latin typeface="+mn-lt"/>
          <a:ea typeface="+mn-ea"/>
          <a:cs typeface="+mn-cs"/>
        </a:defRPr>
      </a:lvl1pPr>
      <a:lvl2pPr marL="456368" algn="l" defTabSz="912718" rtl="0" eaLnBrk="1" latinLnBrk="0" hangingPunct="1">
        <a:defRPr sz="1700" kern="1200">
          <a:solidFill>
            <a:schemeClr val="tx1"/>
          </a:solidFill>
          <a:latin typeface="+mn-lt"/>
          <a:ea typeface="+mn-ea"/>
          <a:cs typeface="+mn-cs"/>
        </a:defRPr>
      </a:lvl2pPr>
      <a:lvl3pPr marL="912718" algn="l" defTabSz="912718" rtl="0" eaLnBrk="1" latinLnBrk="0" hangingPunct="1">
        <a:defRPr sz="1700" kern="1200">
          <a:solidFill>
            <a:schemeClr val="tx1"/>
          </a:solidFill>
          <a:latin typeface="+mn-lt"/>
          <a:ea typeface="+mn-ea"/>
          <a:cs typeface="+mn-cs"/>
        </a:defRPr>
      </a:lvl3pPr>
      <a:lvl4pPr marL="1369078" algn="l" defTabSz="912718" rtl="0" eaLnBrk="1" latinLnBrk="0" hangingPunct="1">
        <a:defRPr sz="1700" kern="1200">
          <a:solidFill>
            <a:schemeClr val="tx1"/>
          </a:solidFill>
          <a:latin typeface="+mn-lt"/>
          <a:ea typeface="+mn-ea"/>
          <a:cs typeface="+mn-cs"/>
        </a:defRPr>
      </a:lvl4pPr>
      <a:lvl5pPr marL="1825437" algn="l" defTabSz="912718" rtl="0" eaLnBrk="1" latinLnBrk="0" hangingPunct="1">
        <a:defRPr sz="1700" kern="1200">
          <a:solidFill>
            <a:schemeClr val="tx1"/>
          </a:solidFill>
          <a:latin typeface="+mn-lt"/>
          <a:ea typeface="+mn-ea"/>
          <a:cs typeface="+mn-cs"/>
        </a:defRPr>
      </a:lvl5pPr>
      <a:lvl6pPr marL="2281793" algn="l" defTabSz="912718" rtl="0" eaLnBrk="1" latinLnBrk="0" hangingPunct="1">
        <a:defRPr sz="1700" kern="1200">
          <a:solidFill>
            <a:schemeClr val="tx1"/>
          </a:solidFill>
          <a:latin typeface="+mn-lt"/>
          <a:ea typeface="+mn-ea"/>
          <a:cs typeface="+mn-cs"/>
        </a:defRPr>
      </a:lvl6pPr>
      <a:lvl7pPr marL="2738156" algn="l" defTabSz="912718" rtl="0" eaLnBrk="1" latinLnBrk="0" hangingPunct="1">
        <a:defRPr sz="1700" kern="1200">
          <a:solidFill>
            <a:schemeClr val="tx1"/>
          </a:solidFill>
          <a:latin typeface="+mn-lt"/>
          <a:ea typeface="+mn-ea"/>
          <a:cs typeface="+mn-cs"/>
        </a:defRPr>
      </a:lvl7pPr>
      <a:lvl8pPr marL="3194513" algn="l" defTabSz="912718" rtl="0" eaLnBrk="1" latinLnBrk="0" hangingPunct="1">
        <a:defRPr sz="1700" kern="1200">
          <a:solidFill>
            <a:schemeClr val="tx1"/>
          </a:solidFill>
          <a:latin typeface="+mn-lt"/>
          <a:ea typeface="+mn-ea"/>
          <a:cs typeface="+mn-cs"/>
        </a:defRPr>
      </a:lvl8pPr>
      <a:lvl9pPr marL="3650872" algn="l" defTabSz="912718" rtl="0" eaLnBrk="1" latinLnBrk="0" hangingPunct="1">
        <a:defRPr sz="17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9" cstate="email">
            <a:lum contrast="6000"/>
          </a:blip>
          <a:srcRect/>
          <a:stretch>
            <a:fillRect/>
          </a:stretch>
        </p:blipFill>
        <p:spPr bwMode="auto">
          <a:xfrm>
            <a:off x="1" y="6237492"/>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771" tIns="43887" rIns="87771" bIns="43887"/>
          <a:lstStyle/>
          <a:p>
            <a:pPr algn="r" defTabSz="877615">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7615">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7615">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91" y="5445329"/>
            <a:ext cx="1225231" cy="322263"/>
          </a:xfrm>
          <a:prstGeom prst="rect">
            <a:avLst/>
          </a:prstGeom>
          <a:solidFill>
            <a:schemeClr val="bg1"/>
          </a:solidFill>
          <a:ln w="9525" algn="ctr">
            <a:noFill/>
            <a:miter lim="800000"/>
            <a:headEnd/>
            <a:tailEnd/>
          </a:ln>
          <a:effectLst/>
        </p:spPr>
        <p:txBody>
          <a:bodyPr lIns="91397" tIns="45698" rIns="91397" bIns="4569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4" y="5278642"/>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4" y="6204155"/>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4" y="6450217"/>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4" y="5527880"/>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4" y="5958092"/>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4" y="6697867"/>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4" y="5032579"/>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4" y="4600780"/>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4" y="4354717"/>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4" y="2263776"/>
            <a:ext cx="1399810" cy="2654300"/>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a:t>
            </a:r>
            <a:r>
              <a:rPr lang="zh-CN" altLang="en-US" sz="1200" b="0">
                <a:solidFill>
                  <a:srgbClr val="FFFFFF"/>
                </a:solidFill>
                <a:latin typeface="华文细黑" pitchFamily="2" charset="-122"/>
              </a:rPr>
              <a:t>颜</a:t>
            </a:r>
            <a:r>
              <a:rPr lang="zh-CN" altLang="en-US" sz="1200" b="0" smtClean="0">
                <a:solidFill>
                  <a:srgbClr val="FFFFFF"/>
                </a:solidFill>
                <a:latin typeface="华文细黑" pitchFamily="2" charset="-122"/>
              </a:rPr>
              <a:t>色，以</a:t>
            </a:r>
            <a:r>
              <a:rPr lang="zh-CN" altLang="en-US" sz="1200" b="0" dirty="0">
                <a:solidFill>
                  <a:srgbClr val="FFFFFF"/>
                </a:solidFill>
                <a:latin typeface="华文细黑" pitchFamily="2" charset="-122"/>
              </a:rPr>
              <a:t>下是９组配色</a:t>
            </a:r>
            <a:r>
              <a:rPr lang="zh-CN" altLang="en-US" sz="1200" b="0">
                <a:solidFill>
                  <a:srgbClr val="FFFFFF"/>
                </a:solidFill>
                <a:latin typeface="华文细黑" pitchFamily="2" charset="-122"/>
              </a:rPr>
              <a:t>方</a:t>
            </a:r>
            <a:r>
              <a:rPr lang="zh-CN" altLang="en-US" sz="1200" b="0" smtClean="0">
                <a:solidFill>
                  <a:srgbClr val="FFFFFF"/>
                </a:solidFill>
                <a:latin typeface="华文细黑" pitchFamily="2" charset="-122"/>
              </a:rPr>
              <a:t>案，同</a:t>
            </a:r>
            <a:r>
              <a:rPr lang="zh-CN" altLang="en-US" sz="1200" b="0" dirty="0">
                <a:solidFill>
                  <a:srgbClr val="FFFFFF"/>
                </a:solidFill>
                <a:latin typeface="华文细黑" pitchFamily="2" charset="-122"/>
              </a:rPr>
              <a:t>一页面内只选择一组使用。</a:t>
            </a:r>
            <a:endParaRPr lang="en-US" altLang="zh-CN" sz="1200" b="0" dirty="0">
              <a:solidFill>
                <a:srgbClr val="FFFFFF"/>
              </a:solidFill>
              <a:latin typeface="华文细黑" pitchFamily="2" charset="-122"/>
            </a:endParaRP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4" y="-61912"/>
            <a:ext cx="1399810" cy="838201"/>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298" y="6456568"/>
            <a:ext cx="2784158" cy="263767"/>
          </a:xfrm>
          <a:prstGeom prst="rect">
            <a:avLst/>
          </a:prstGeom>
          <a:noFill/>
          <a:ln w="9525">
            <a:noFill/>
            <a:miter lim="800000"/>
            <a:headEnd/>
            <a:tailEnd/>
          </a:ln>
        </p:spPr>
        <p:txBody>
          <a:bodyPr wrap="none" lIns="78336" tIns="39168" rIns="78336" bIns="39168">
            <a:spAutoFit/>
          </a:bodyPr>
          <a:lstStyle/>
          <a:p>
            <a:pPr defTabSz="783982" eaLnBrk="0" hangingPunct="0">
              <a:buClrTx/>
              <a:buFontTx/>
              <a:buNone/>
              <a:defRPr/>
            </a:pPr>
            <a:r>
              <a:rPr lang="en-US" altLang="zh-CN" sz="1200" dirty="0">
                <a:solidFill>
                  <a:srgbClr val="080808"/>
                </a:solidFill>
                <a:ea typeface="ＭＳ Ｐゴシック" pitchFamily="34" charset="-128"/>
              </a:rPr>
              <a:t>HUAWEI TECHNOLOGIES </a:t>
            </a:r>
            <a:r>
              <a:rPr lang="en-US" altLang="zh-CN" sz="1200">
                <a:solidFill>
                  <a:srgbClr val="080808"/>
                </a:solidFill>
                <a:ea typeface="ＭＳ Ｐゴシック" pitchFamily="34" charset="-128"/>
              </a:rPr>
              <a:t>CO</a:t>
            </a:r>
            <a:r>
              <a:rPr lang="en-US" altLang="zh-CN" sz="1200" smtClean="0">
                <a:solidFill>
                  <a:srgbClr val="080808"/>
                </a:solidFill>
                <a:ea typeface="ＭＳ Ｐゴシック" pitchFamily="34" charset="-128"/>
              </a:rPr>
              <a:t>., </a:t>
            </a:r>
            <a:r>
              <a:rPr lang="en-US" altLang="zh-CN" sz="1200" dirty="0">
                <a:solidFill>
                  <a:srgbClr val="080808"/>
                </a:solidFill>
                <a:ea typeface="ＭＳ Ｐゴシック" pitchFamily="34" charset="-128"/>
              </a:rPr>
              <a:t>LTD.</a:t>
            </a:r>
          </a:p>
        </p:txBody>
      </p:sp>
      <p:sp>
        <p:nvSpPr>
          <p:cNvPr id="663605" name="Rectangle 53"/>
          <p:cNvSpPr>
            <a:spLocks noChangeArrowheads="1"/>
          </p:cNvSpPr>
          <p:nvPr/>
        </p:nvSpPr>
        <p:spPr bwMode="auto">
          <a:xfrm>
            <a:off x="7908454" y="6394654"/>
            <a:ext cx="1409333" cy="463545"/>
          </a:xfrm>
          <a:prstGeom prst="rect">
            <a:avLst/>
          </a:prstGeom>
          <a:noFill/>
          <a:ln w="9525">
            <a:noFill/>
            <a:miter lim="800000"/>
            <a:headEnd/>
            <a:tailEnd/>
          </a:ln>
          <a:effectLst/>
        </p:spPr>
        <p:txBody>
          <a:bodyPr lIns="0" tIns="0" rIns="0" bIns="0"/>
          <a:lstStyle/>
          <a:p>
            <a:pPr defTabSz="783982" eaLnBrk="0" hangingPunct="0">
              <a:lnSpc>
                <a:spcPct val="85000"/>
              </a:lnSpc>
              <a:buClrTx/>
              <a:buFontTx/>
              <a:buNone/>
              <a:defRPr/>
            </a:pPr>
            <a:endParaRPr lang="de-DE" sz="900" b="0" dirty="0">
              <a:solidFill>
                <a:srgbClr val="080808"/>
              </a:solidFill>
              <a:ea typeface="ＭＳ Ｐゴシック" pitchFamily="34" charset="-128"/>
            </a:endParaRPr>
          </a:p>
          <a:p>
            <a:pPr defTabSz="783982"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982" eaLnBrk="0" hangingPunct="0">
                <a:lnSpc>
                  <a:spcPct val="85000"/>
                </a:lnSpc>
                <a:buClrTx/>
                <a:buFontTx/>
                <a:buNone/>
                <a:defRPr/>
              </a:pPr>
              <a:t>‹#›</a:t>
            </a:fld>
            <a:endParaRPr lang="en-GB" sz="900" b="0" dirty="0">
              <a:solidFill>
                <a:srgbClr val="080808"/>
              </a:solidFill>
              <a:ea typeface="ＭＳ Ｐゴシック" pitchFamily="34" charset="-128"/>
            </a:endParaRPr>
          </a:p>
        </p:txBody>
      </p:sp>
      <p:sp>
        <p:nvSpPr>
          <p:cNvPr id="3091" name="Rectangle 55"/>
          <p:cNvSpPr>
            <a:spLocks noGrp="1" noChangeArrowheads="1"/>
          </p:cNvSpPr>
          <p:nvPr>
            <p:ph type="title"/>
          </p:nvPr>
        </p:nvSpPr>
        <p:spPr bwMode="auto">
          <a:xfrm>
            <a:off x="809455" y="274637"/>
            <a:ext cx="10973117"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82463" y="1600203"/>
            <a:ext cx="10973117" cy="4524375"/>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pic>
        <p:nvPicPr>
          <p:cNvPr id="11" name="Picture 2" descr="Huawei Logo, history, meaning, symbol, 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10096731" y="6096617"/>
            <a:ext cx="1581384" cy="8897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8"/>
    </p:custData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 id="2147484540" r:id="rId12"/>
    <p:sldLayoutId id="2147484541" r:id="rId13"/>
    <p:sldLayoutId id="2147484542" r:id="rId14"/>
    <p:sldLayoutId id="2147484543" r:id="rId15"/>
    <p:sldLayoutId id="2147484544" r:id="rId16"/>
  </p:sldLayoutIdLst>
  <p:timing>
    <p:tnLst>
      <p:par>
        <p:cTn id="1" dur="indefinite" restart="never" nodeType="tmRoot"/>
      </p:par>
    </p:tnLst>
  </p:timing>
  <p:txStyles>
    <p:titleStyle>
      <a:lvl1pPr algn="l" defTabSz="876176" rtl="0" eaLnBrk="0" fontAlgn="base" hangingPunct="0">
        <a:spcBef>
          <a:spcPct val="0"/>
        </a:spcBef>
        <a:spcAft>
          <a:spcPct val="0"/>
        </a:spcAft>
        <a:defRPr sz="3300">
          <a:solidFill>
            <a:srgbClr val="990000"/>
          </a:solidFill>
          <a:latin typeface="+mj-lt"/>
          <a:ea typeface="+mj-ea"/>
          <a:cs typeface="+mj-cs"/>
        </a:defRPr>
      </a:lvl1pPr>
      <a:lvl2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7058" algn="l" defTabSz="877615" rtl="0" fontAlgn="base">
        <a:spcBef>
          <a:spcPct val="0"/>
        </a:spcBef>
        <a:spcAft>
          <a:spcPct val="0"/>
        </a:spcAft>
        <a:defRPr sz="3500">
          <a:solidFill>
            <a:srgbClr val="990000"/>
          </a:solidFill>
          <a:latin typeface="FrutigerNext LT Medium" pitchFamily="34" charset="0"/>
          <a:ea typeface="黑体" pitchFamily="2" charset="-122"/>
        </a:defRPr>
      </a:lvl6pPr>
      <a:lvl7pPr marL="914117" algn="l" defTabSz="877615" rtl="0" fontAlgn="base">
        <a:spcBef>
          <a:spcPct val="0"/>
        </a:spcBef>
        <a:spcAft>
          <a:spcPct val="0"/>
        </a:spcAft>
        <a:defRPr sz="3500">
          <a:solidFill>
            <a:srgbClr val="990000"/>
          </a:solidFill>
          <a:latin typeface="FrutigerNext LT Medium" pitchFamily="34" charset="0"/>
          <a:ea typeface="黑体" pitchFamily="2" charset="-122"/>
        </a:defRPr>
      </a:lvl7pPr>
      <a:lvl8pPr marL="1371174" algn="l" defTabSz="877615" rtl="0" fontAlgn="base">
        <a:spcBef>
          <a:spcPct val="0"/>
        </a:spcBef>
        <a:spcAft>
          <a:spcPct val="0"/>
        </a:spcAft>
        <a:defRPr sz="3500">
          <a:solidFill>
            <a:srgbClr val="990000"/>
          </a:solidFill>
          <a:latin typeface="FrutigerNext LT Medium" pitchFamily="34" charset="0"/>
          <a:ea typeface="黑体" pitchFamily="2" charset="-122"/>
        </a:defRPr>
      </a:lvl8pPr>
      <a:lvl9pPr marL="1828231" algn="l" defTabSz="877615"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978" indent="-326978" algn="l" defTabSz="876176"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2686" indent="-273011" algn="l" defTabSz="876176"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6808" indent="-219043" algn="l" defTabSz="876176"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4896" indent="-219043" algn="l" defTabSz="876176"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4571" indent="-219043" algn="l" defTabSz="876176"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2881"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940"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6998"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4055"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4117" rtl="0" eaLnBrk="1" latinLnBrk="0" hangingPunct="1">
        <a:defRPr sz="1700" kern="1200">
          <a:solidFill>
            <a:schemeClr val="tx1"/>
          </a:solidFill>
          <a:latin typeface="+mn-lt"/>
          <a:ea typeface="+mn-ea"/>
          <a:cs typeface="+mn-cs"/>
        </a:defRPr>
      </a:lvl1pPr>
      <a:lvl2pPr marL="457058" algn="l" defTabSz="914117" rtl="0" eaLnBrk="1" latinLnBrk="0" hangingPunct="1">
        <a:defRPr sz="1700" kern="1200">
          <a:solidFill>
            <a:schemeClr val="tx1"/>
          </a:solidFill>
          <a:latin typeface="+mn-lt"/>
          <a:ea typeface="+mn-ea"/>
          <a:cs typeface="+mn-cs"/>
        </a:defRPr>
      </a:lvl2pPr>
      <a:lvl3pPr marL="914117" algn="l" defTabSz="914117" rtl="0" eaLnBrk="1" latinLnBrk="0" hangingPunct="1">
        <a:defRPr sz="1700" kern="1200">
          <a:solidFill>
            <a:schemeClr val="tx1"/>
          </a:solidFill>
          <a:latin typeface="+mn-lt"/>
          <a:ea typeface="+mn-ea"/>
          <a:cs typeface="+mn-cs"/>
        </a:defRPr>
      </a:lvl3pPr>
      <a:lvl4pPr marL="1371174" algn="l" defTabSz="914117" rtl="0" eaLnBrk="1" latinLnBrk="0" hangingPunct="1">
        <a:defRPr sz="1700" kern="1200">
          <a:solidFill>
            <a:schemeClr val="tx1"/>
          </a:solidFill>
          <a:latin typeface="+mn-lt"/>
          <a:ea typeface="+mn-ea"/>
          <a:cs typeface="+mn-cs"/>
        </a:defRPr>
      </a:lvl4pPr>
      <a:lvl5pPr marL="1828231" algn="l" defTabSz="914117" rtl="0" eaLnBrk="1" latinLnBrk="0" hangingPunct="1">
        <a:defRPr sz="1700" kern="1200">
          <a:solidFill>
            <a:schemeClr val="tx1"/>
          </a:solidFill>
          <a:latin typeface="+mn-lt"/>
          <a:ea typeface="+mn-ea"/>
          <a:cs typeface="+mn-cs"/>
        </a:defRPr>
      </a:lvl5pPr>
      <a:lvl6pPr marL="2285290" algn="l" defTabSz="914117" rtl="0" eaLnBrk="1" latinLnBrk="0" hangingPunct="1">
        <a:defRPr sz="1700" kern="1200">
          <a:solidFill>
            <a:schemeClr val="tx1"/>
          </a:solidFill>
          <a:latin typeface="+mn-lt"/>
          <a:ea typeface="+mn-ea"/>
          <a:cs typeface="+mn-cs"/>
        </a:defRPr>
      </a:lvl6pPr>
      <a:lvl7pPr marL="2742347" algn="l" defTabSz="914117" rtl="0" eaLnBrk="1" latinLnBrk="0" hangingPunct="1">
        <a:defRPr sz="1700" kern="1200">
          <a:solidFill>
            <a:schemeClr val="tx1"/>
          </a:solidFill>
          <a:latin typeface="+mn-lt"/>
          <a:ea typeface="+mn-ea"/>
          <a:cs typeface="+mn-cs"/>
        </a:defRPr>
      </a:lvl7pPr>
      <a:lvl8pPr marL="3199405" algn="l" defTabSz="914117" rtl="0" eaLnBrk="1" latinLnBrk="0" hangingPunct="1">
        <a:defRPr sz="1700" kern="1200">
          <a:solidFill>
            <a:schemeClr val="tx1"/>
          </a:solidFill>
          <a:latin typeface="+mn-lt"/>
          <a:ea typeface="+mn-ea"/>
          <a:cs typeface="+mn-cs"/>
        </a:defRPr>
      </a:lvl8pPr>
      <a:lvl9pPr marL="3656462" algn="l" defTabSz="914117" rtl="0" eaLnBrk="1" latinLnBrk="0" hangingPunct="1">
        <a:defRPr sz="17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userDrawn="1"/>
        </p:nvPicPr>
        <p:blipFill>
          <a:blip r:embed="rId6" cstate="email">
            <a:lum contrast="6000"/>
          </a:blip>
          <a:srcRect/>
          <a:stretch>
            <a:fillRect/>
          </a:stretch>
        </p:blipFill>
        <p:spPr bwMode="auto">
          <a:xfrm>
            <a:off x="3" y="6237295"/>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65811" tIns="32907" rIns="65811" bIns="32907"/>
          <a:lstStyle/>
          <a:p>
            <a:pPr algn="r" defTabSz="658036">
              <a:lnSpc>
                <a:spcPct val="125000"/>
              </a:lnSpc>
              <a:buClr>
                <a:srgbClr val="990000"/>
              </a:buClr>
              <a:buFont typeface="Wingdings" pitchFamily="2" charset="2"/>
              <a:buNone/>
              <a:defRPr/>
            </a:pPr>
            <a:r>
              <a:rPr lang="zh-CN" altLang="en-US" sz="900" b="0" dirty="0">
                <a:solidFill>
                  <a:srgbClr val="FFFFFF"/>
                </a:solidFill>
              </a:rPr>
              <a:t>英文标题</a:t>
            </a:r>
            <a:r>
              <a:rPr lang="en-US" altLang="zh-CN" sz="900" b="0" dirty="0">
                <a:solidFill>
                  <a:srgbClr val="FFFFFF"/>
                </a:solidFill>
              </a:rPr>
              <a:t>:32-35pt  </a:t>
            </a:r>
            <a:endParaRPr lang="zh-CN" altLang="en-US" sz="900" b="0" dirty="0">
              <a:solidFill>
                <a:srgbClr val="FFFFFF"/>
              </a:solidFill>
            </a:endParaRPr>
          </a:p>
          <a:p>
            <a:pPr algn="r" defTabSz="658036">
              <a:lnSpc>
                <a:spcPct val="125000"/>
              </a:lnSpc>
              <a:buClr>
                <a:srgbClr val="990000"/>
              </a:buClr>
              <a:buFont typeface="Wingdings" pitchFamily="2" charset="2"/>
              <a:buNone/>
              <a:defRPr/>
            </a:pPr>
            <a:r>
              <a:rPr lang="zh-CN" altLang="en-US" sz="900" b="0" dirty="0">
                <a:solidFill>
                  <a:srgbClr val="FFFFFF"/>
                </a:solidFill>
              </a:rPr>
              <a:t>颜色</a:t>
            </a:r>
            <a:r>
              <a:rPr lang="en-US" altLang="zh-CN" sz="900" b="0" dirty="0">
                <a:solidFill>
                  <a:srgbClr val="FFFFFF"/>
                </a:solidFill>
              </a:rPr>
              <a:t>: R153 G0 B0</a:t>
            </a:r>
          </a:p>
          <a:p>
            <a:pPr algn="r" defTabSz="658036">
              <a:lnSpc>
                <a:spcPct val="125000"/>
              </a:lnSpc>
              <a:buClr>
                <a:srgbClr val="990000"/>
              </a:buClr>
              <a:buFont typeface="Wingdings" pitchFamily="2" charset="2"/>
              <a:buNone/>
              <a:defRPr/>
            </a:pPr>
            <a:r>
              <a:rPr lang="zh-CN" altLang="en-US" sz="900" b="0" dirty="0">
                <a:solidFill>
                  <a:srgbClr val="FFFFFF"/>
                </a:solidFill>
                <a:latin typeface="FrutigerNext LT Regular" pitchFamily="34" charset="0"/>
              </a:rPr>
              <a:t>内部使用字体 </a:t>
            </a:r>
            <a:r>
              <a:rPr lang="en-US" altLang="zh-CN" sz="900" b="0" dirty="0">
                <a:solidFill>
                  <a:srgbClr val="FFFFFF"/>
                </a:solidFill>
                <a:latin typeface="FrutigerNext LT Regular" pitchFamily="34" charset="0"/>
              </a:rPr>
              <a:t>:</a:t>
            </a:r>
          </a:p>
          <a:p>
            <a:pPr algn="r" defTabSz="658036">
              <a:lnSpc>
                <a:spcPct val="125000"/>
              </a:lnSpc>
              <a:buClr>
                <a:srgbClr val="990000"/>
              </a:buClr>
              <a:buFont typeface="Wingdings" pitchFamily="2" charset="2"/>
              <a:buNone/>
              <a:defRPr/>
            </a:pPr>
            <a:r>
              <a:rPr lang="en-US" altLang="zh-CN" sz="900" b="0" dirty="0" err="1">
                <a:solidFill>
                  <a:srgbClr val="FFFFFF"/>
                </a:solidFill>
                <a:latin typeface="FrutigerNext LT Regular" pitchFamily="34" charset="0"/>
              </a:rPr>
              <a:t>FrutigerNext</a:t>
            </a:r>
            <a:r>
              <a:rPr lang="en-US" altLang="zh-CN" sz="900" b="0" dirty="0">
                <a:solidFill>
                  <a:srgbClr val="FFFFFF"/>
                </a:solidFill>
                <a:latin typeface="FrutigerNext LT Regular" pitchFamily="34" charset="0"/>
              </a:rPr>
              <a:t> LT Medium</a:t>
            </a:r>
          </a:p>
          <a:p>
            <a:pPr algn="r" defTabSz="658036">
              <a:lnSpc>
                <a:spcPct val="125000"/>
              </a:lnSpc>
              <a:buClr>
                <a:srgbClr val="990000"/>
              </a:buClr>
              <a:buFont typeface="Wingdings" pitchFamily="2" charset="2"/>
              <a:buNone/>
              <a:defRPr/>
            </a:pPr>
            <a:r>
              <a:rPr lang="zh-CN" altLang="en-US" sz="900" b="0" dirty="0">
                <a:solidFill>
                  <a:srgbClr val="FFFFFF"/>
                </a:solidFill>
                <a:latin typeface="FrutigerNext LT Regular" pitchFamily="34" charset="0"/>
              </a:rPr>
              <a:t>外部使用字体 </a:t>
            </a:r>
            <a:r>
              <a:rPr lang="en-US" altLang="zh-CN" sz="900" b="0" dirty="0">
                <a:solidFill>
                  <a:srgbClr val="FFFFFF"/>
                </a:solidFill>
                <a:latin typeface="FrutigerNext LT Regular" pitchFamily="34" charset="0"/>
              </a:rPr>
              <a:t>: Arial</a:t>
            </a:r>
          </a:p>
          <a:p>
            <a:pPr algn="r" defTabSz="658036">
              <a:lnSpc>
                <a:spcPct val="75000"/>
              </a:lnSpc>
              <a:buClr>
                <a:srgbClr val="990000"/>
              </a:buClr>
              <a:buFont typeface="Wingdings" pitchFamily="2" charset="2"/>
              <a:buNone/>
              <a:defRPr/>
            </a:pPr>
            <a:endParaRPr lang="en-US" altLang="zh-CN" sz="900" b="0" dirty="0">
              <a:solidFill>
                <a:srgbClr val="FFFFFF"/>
              </a:solidFill>
            </a:endParaRPr>
          </a:p>
          <a:p>
            <a:pPr algn="r" defTabSz="658036">
              <a:lnSpc>
                <a:spcPct val="125000"/>
              </a:lnSpc>
              <a:buClr>
                <a:srgbClr val="990000"/>
              </a:buClr>
              <a:buFont typeface="Wingdings" pitchFamily="2" charset="2"/>
              <a:buNone/>
              <a:defRPr/>
            </a:pPr>
            <a:r>
              <a:rPr lang="zh-CN" altLang="en-US" sz="900" b="0" dirty="0">
                <a:solidFill>
                  <a:srgbClr val="FFFFFF"/>
                </a:solidFill>
              </a:rPr>
              <a:t>中文标题</a:t>
            </a:r>
            <a:r>
              <a:rPr lang="en-US" altLang="zh-CN" sz="900" b="0" dirty="0">
                <a:solidFill>
                  <a:srgbClr val="FFFFFF"/>
                </a:solidFill>
              </a:rPr>
              <a:t>:30-32pt  </a:t>
            </a:r>
            <a:endParaRPr lang="zh-CN" altLang="en-US" sz="900" b="0" dirty="0">
              <a:solidFill>
                <a:srgbClr val="FFFFFF"/>
              </a:solidFill>
            </a:endParaRPr>
          </a:p>
          <a:p>
            <a:pPr algn="r" defTabSz="658036">
              <a:lnSpc>
                <a:spcPct val="125000"/>
              </a:lnSpc>
              <a:buClr>
                <a:srgbClr val="990000"/>
              </a:buClr>
              <a:buFont typeface="Wingdings" pitchFamily="2" charset="2"/>
              <a:buNone/>
              <a:defRPr/>
            </a:pPr>
            <a:r>
              <a:rPr lang="zh-CN" altLang="en-US" sz="900" b="0" dirty="0">
                <a:solidFill>
                  <a:srgbClr val="FFFFFF"/>
                </a:solidFill>
              </a:rPr>
              <a:t>颜色</a:t>
            </a:r>
            <a:r>
              <a:rPr lang="en-US" altLang="zh-CN" sz="900" b="0" dirty="0">
                <a:solidFill>
                  <a:srgbClr val="FFFFFF"/>
                </a:solidFill>
              </a:rPr>
              <a:t>: R153 G0 B0</a:t>
            </a:r>
          </a:p>
          <a:p>
            <a:pPr algn="r" defTabSz="658036">
              <a:lnSpc>
                <a:spcPct val="125000"/>
              </a:lnSpc>
              <a:buClr>
                <a:srgbClr val="990000"/>
              </a:buClr>
              <a:buFont typeface="Wingdings" pitchFamily="2" charset="2"/>
              <a:buNone/>
              <a:defRPr/>
            </a:pPr>
            <a:r>
              <a:rPr lang="zh-CN" altLang="en-US" sz="900" b="0" dirty="0">
                <a:solidFill>
                  <a:srgbClr val="FFFFFF"/>
                </a:solidFill>
              </a:rPr>
              <a:t>字体</a:t>
            </a:r>
            <a:r>
              <a:rPr lang="en-US" altLang="zh-CN" sz="900" b="0" dirty="0">
                <a:solidFill>
                  <a:srgbClr val="FFFFFF"/>
                </a:solidFill>
              </a:rPr>
              <a:t>:</a:t>
            </a:r>
            <a:r>
              <a:rPr lang="zh-CN" altLang="en-US" sz="900" b="0" dirty="0">
                <a:solidFill>
                  <a:srgbClr val="FFFFFF"/>
                </a:solidFill>
              </a:rPr>
              <a:t>黑体</a:t>
            </a:r>
          </a:p>
          <a:p>
            <a:pPr algn="r" defTabSz="658036">
              <a:lnSpc>
                <a:spcPct val="125000"/>
              </a:lnSpc>
              <a:buClr>
                <a:srgbClr val="990000"/>
              </a:buClr>
              <a:buFont typeface="Wingdings" pitchFamily="2" charset="2"/>
              <a:buNone/>
              <a:defRPr/>
            </a:pPr>
            <a:endParaRPr lang="zh-CN" altLang="en-US" sz="900" b="0" dirty="0">
              <a:solidFill>
                <a:srgbClr val="FFFFFF"/>
              </a:solidFill>
            </a:endParaRPr>
          </a:p>
          <a:p>
            <a:pPr algn="r" defTabSz="658036">
              <a:lnSpc>
                <a:spcPct val="125000"/>
              </a:lnSpc>
              <a:buClr>
                <a:srgbClr val="990000"/>
              </a:buClr>
              <a:buFont typeface="Wingdings" pitchFamily="2" charset="2"/>
              <a:buNone/>
              <a:defRPr/>
            </a:pPr>
            <a:endParaRPr lang="zh-CN" altLang="en-US" sz="900" b="0" dirty="0">
              <a:solidFill>
                <a:srgbClr val="FFFFFF"/>
              </a:solidFill>
            </a:endParaRPr>
          </a:p>
          <a:p>
            <a:pPr algn="r" defTabSz="658036">
              <a:lnSpc>
                <a:spcPct val="125000"/>
              </a:lnSpc>
              <a:buClr>
                <a:srgbClr val="990000"/>
              </a:buClr>
              <a:buFont typeface="Wingdings" pitchFamily="2" charset="2"/>
              <a:buNone/>
              <a:defRPr/>
            </a:pPr>
            <a:endParaRPr lang="zh-CN" altLang="en-US" sz="900" b="0" dirty="0">
              <a:solidFill>
                <a:srgbClr val="FFFFFF"/>
              </a:solidFill>
            </a:endParaRPr>
          </a:p>
          <a:p>
            <a:pPr algn="r" defTabSz="658036">
              <a:lnSpc>
                <a:spcPct val="125000"/>
              </a:lnSpc>
              <a:buClr>
                <a:srgbClr val="990000"/>
              </a:buClr>
              <a:buFont typeface="Wingdings" pitchFamily="2" charset="2"/>
              <a:buNone/>
              <a:defRPr/>
            </a:pPr>
            <a:r>
              <a:rPr lang="zh-CN" altLang="en-US" sz="900" b="0" dirty="0">
                <a:solidFill>
                  <a:srgbClr val="FFFFFF"/>
                </a:solidFill>
              </a:rPr>
              <a:t>英文正文</a:t>
            </a:r>
            <a:r>
              <a:rPr lang="en-US" altLang="zh-CN" sz="900" b="0" dirty="0">
                <a:solidFill>
                  <a:srgbClr val="FFFFFF"/>
                </a:solidFill>
              </a:rPr>
              <a:t>:20-22pt</a:t>
            </a:r>
          </a:p>
          <a:p>
            <a:pPr algn="r" defTabSz="658036">
              <a:lnSpc>
                <a:spcPct val="125000"/>
              </a:lnSpc>
              <a:buClr>
                <a:srgbClr val="990000"/>
              </a:buClr>
              <a:buFont typeface="Wingdings" pitchFamily="2" charset="2"/>
              <a:buNone/>
              <a:defRPr/>
            </a:pPr>
            <a:r>
              <a:rPr lang="zh-CN" altLang="en-US" sz="900" b="0" dirty="0">
                <a:solidFill>
                  <a:srgbClr val="FFFFFF"/>
                </a:solidFill>
              </a:rPr>
              <a:t>子目录 </a:t>
            </a:r>
            <a:r>
              <a:rPr lang="en-US" altLang="zh-CN" sz="900" b="0" dirty="0">
                <a:solidFill>
                  <a:srgbClr val="FFFFFF"/>
                </a:solidFill>
              </a:rPr>
              <a:t>(2-5</a:t>
            </a:r>
            <a:r>
              <a:rPr lang="zh-CN" altLang="en-US" sz="900" b="0" dirty="0">
                <a:solidFill>
                  <a:srgbClr val="FFFFFF"/>
                </a:solidFill>
              </a:rPr>
              <a:t>级</a:t>
            </a:r>
            <a:r>
              <a:rPr lang="en-US" altLang="zh-CN" sz="900" b="0" dirty="0">
                <a:solidFill>
                  <a:srgbClr val="FFFFFF"/>
                </a:solidFill>
              </a:rPr>
              <a:t>) :18pt  </a:t>
            </a:r>
          </a:p>
          <a:p>
            <a:pPr algn="r" defTabSz="658036">
              <a:lnSpc>
                <a:spcPct val="125000"/>
              </a:lnSpc>
              <a:buClr>
                <a:srgbClr val="990000"/>
              </a:buClr>
              <a:buFont typeface="Wingdings" pitchFamily="2" charset="2"/>
              <a:buNone/>
              <a:defRPr/>
            </a:pPr>
            <a:r>
              <a:rPr lang="zh-CN" altLang="en-US" sz="900" b="0" dirty="0">
                <a:solidFill>
                  <a:srgbClr val="FFFFFF"/>
                </a:solidFill>
              </a:rPr>
              <a:t>颜色</a:t>
            </a:r>
            <a:r>
              <a:rPr lang="en-US" altLang="zh-CN" sz="900" b="0" dirty="0">
                <a:solidFill>
                  <a:srgbClr val="FFFFFF"/>
                </a:solidFill>
              </a:rPr>
              <a:t>:</a:t>
            </a:r>
            <a:r>
              <a:rPr lang="zh-CN" altLang="en-US" sz="900" b="0" dirty="0">
                <a:solidFill>
                  <a:srgbClr val="FFFFFF"/>
                </a:solidFill>
              </a:rPr>
              <a:t>黑色</a:t>
            </a:r>
          </a:p>
          <a:p>
            <a:pPr algn="r" defTabSz="658036">
              <a:lnSpc>
                <a:spcPct val="125000"/>
              </a:lnSpc>
              <a:buClr>
                <a:srgbClr val="990000"/>
              </a:buClr>
              <a:buFont typeface="Wingdings" pitchFamily="2" charset="2"/>
              <a:buNone/>
              <a:defRPr/>
            </a:pPr>
            <a:r>
              <a:rPr lang="zh-CN" altLang="en-US" sz="900" b="0" dirty="0">
                <a:solidFill>
                  <a:srgbClr val="FFFFFF"/>
                </a:solidFill>
                <a:latin typeface="FrutigerNext LT Regular" pitchFamily="34" charset="0"/>
              </a:rPr>
              <a:t>内部使用字体 </a:t>
            </a:r>
            <a:r>
              <a:rPr lang="en-US" altLang="zh-CN" sz="900" b="0" dirty="0">
                <a:solidFill>
                  <a:srgbClr val="FFFFFF"/>
                </a:solidFill>
                <a:latin typeface="FrutigerNext LT Regular" pitchFamily="34" charset="0"/>
              </a:rPr>
              <a:t>:</a:t>
            </a:r>
          </a:p>
          <a:p>
            <a:pPr algn="r" defTabSz="658036">
              <a:lnSpc>
                <a:spcPct val="125000"/>
              </a:lnSpc>
              <a:buClr>
                <a:srgbClr val="990000"/>
              </a:buClr>
              <a:buFont typeface="Wingdings" pitchFamily="2" charset="2"/>
              <a:buNone/>
              <a:defRPr/>
            </a:pPr>
            <a:r>
              <a:rPr lang="en-US" altLang="zh-CN" sz="900" b="0" dirty="0" err="1">
                <a:solidFill>
                  <a:srgbClr val="FFFFFF"/>
                </a:solidFill>
                <a:latin typeface="FrutigerNext LT Regular" pitchFamily="34" charset="0"/>
              </a:rPr>
              <a:t>FrutigerNext</a:t>
            </a:r>
            <a:r>
              <a:rPr lang="en-US" altLang="zh-CN" sz="900" b="0" dirty="0">
                <a:solidFill>
                  <a:srgbClr val="FFFFFF"/>
                </a:solidFill>
                <a:latin typeface="FrutigerNext LT Regular" pitchFamily="34" charset="0"/>
              </a:rPr>
              <a:t> LT Regular</a:t>
            </a:r>
          </a:p>
          <a:p>
            <a:pPr algn="r" defTabSz="658036">
              <a:lnSpc>
                <a:spcPct val="125000"/>
              </a:lnSpc>
              <a:buClr>
                <a:srgbClr val="990000"/>
              </a:buClr>
              <a:buFont typeface="Wingdings" pitchFamily="2" charset="2"/>
              <a:buNone/>
              <a:defRPr/>
            </a:pPr>
            <a:r>
              <a:rPr lang="zh-CN" altLang="en-US" sz="900" b="0" dirty="0">
                <a:solidFill>
                  <a:srgbClr val="FFFFFF"/>
                </a:solidFill>
                <a:latin typeface="FrutigerNext LT Regular" pitchFamily="34" charset="0"/>
              </a:rPr>
              <a:t>外部使用字体 </a:t>
            </a:r>
            <a:r>
              <a:rPr lang="en-US" altLang="zh-CN" sz="900" b="0" dirty="0">
                <a:solidFill>
                  <a:srgbClr val="FFFFFF"/>
                </a:solidFill>
                <a:latin typeface="FrutigerNext LT Regular" pitchFamily="34" charset="0"/>
              </a:rPr>
              <a:t>: Arial</a:t>
            </a:r>
          </a:p>
          <a:p>
            <a:pPr algn="r" defTabSz="658036">
              <a:lnSpc>
                <a:spcPct val="75000"/>
              </a:lnSpc>
              <a:buClr>
                <a:srgbClr val="990000"/>
              </a:buClr>
              <a:buFont typeface="Wingdings" pitchFamily="2" charset="2"/>
              <a:buNone/>
              <a:defRPr/>
            </a:pPr>
            <a:endParaRPr lang="en-US" altLang="zh-CN" sz="900" b="0" dirty="0">
              <a:solidFill>
                <a:srgbClr val="FFFFFF"/>
              </a:solidFill>
            </a:endParaRPr>
          </a:p>
          <a:p>
            <a:pPr algn="r" defTabSz="658036">
              <a:lnSpc>
                <a:spcPct val="125000"/>
              </a:lnSpc>
              <a:buClr>
                <a:srgbClr val="990000"/>
              </a:buClr>
              <a:buFont typeface="Wingdings" pitchFamily="2" charset="2"/>
              <a:buNone/>
              <a:defRPr/>
            </a:pPr>
            <a:r>
              <a:rPr lang="zh-CN" altLang="en-US" sz="900" b="0" dirty="0">
                <a:solidFill>
                  <a:srgbClr val="FFFFFF"/>
                </a:solidFill>
              </a:rPr>
              <a:t>中文正文</a:t>
            </a:r>
            <a:r>
              <a:rPr lang="en-US" altLang="zh-CN" sz="900" b="0" dirty="0">
                <a:solidFill>
                  <a:srgbClr val="FFFFFF"/>
                </a:solidFill>
              </a:rPr>
              <a:t>:18-20pt</a:t>
            </a:r>
          </a:p>
          <a:p>
            <a:pPr algn="r" defTabSz="658036">
              <a:lnSpc>
                <a:spcPct val="125000"/>
              </a:lnSpc>
              <a:buClr>
                <a:srgbClr val="990000"/>
              </a:buClr>
              <a:buFont typeface="Wingdings" pitchFamily="2" charset="2"/>
              <a:buNone/>
              <a:defRPr/>
            </a:pPr>
            <a:r>
              <a:rPr lang="zh-CN" altLang="en-US" sz="900" b="0" dirty="0">
                <a:solidFill>
                  <a:srgbClr val="FFFFFF"/>
                </a:solidFill>
              </a:rPr>
              <a:t>子目录</a:t>
            </a:r>
            <a:r>
              <a:rPr lang="en-US" altLang="zh-CN" sz="900" b="0" dirty="0">
                <a:solidFill>
                  <a:srgbClr val="FFFFFF"/>
                </a:solidFill>
              </a:rPr>
              <a:t>(2-5</a:t>
            </a:r>
            <a:r>
              <a:rPr lang="zh-CN" altLang="en-US" sz="900" b="0" dirty="0">
                <a:solidFill>
                  <a:srgbClr val="FFFFFF"/>
                </a:solidFill>
              </a:rPr>
              <a:t>级</a:t>
            </a:r>
            <a:r>
              <a:rPr lang="en-US" altLang="zh-CN" sz="900" b="0" dirty="0">
                <a:solidFill>
                  <a:srgbClr val="FFFFFF"/>
                </a:solidFill>
              </a:rPr>
              <a:t>):18pt </a:t>
            </a:r>
            <a:endParaRPr lang="zh-CN" altLang="en-US" sz="900" b="0" dirty="0">
              <a:solidFill>
                <a:srgbClr val="FFFFFF"/>
              </a:solidFill>
            </a:endParaRPr>
          </a:p>
          <a:p>
            <a:pPr algn="r" defTabSz="658036">
              <a:lnSpc>
                <a:spcPct val="125000"/>
              </a:lnSpc>
              <a:buClr>
                <a:srgbClr val="990000"/>
              </a:buClr>
              <a:buFont typeface="Wingdings" pitchFamily="2" charset="2"/>
              <a:buNone/>
              <a:defRPr/>
            </a:pPr>
            <a:r>
              <a:rPr lang="zh-CN" altLang="en-US" sz="900" b="0" dirty="0">
                <a:solidFill>
                  <a:srgbClr val="FFFFFF"/>
                </a:solidFill>
              </a:rPr>
              <a:t>颜色</a:t>
            </a:r>
            <a:r>
              <a:rPr lang="en-US" altLang="zh-CN" sz="900" b="0" dirty="0">
                <a:solidFill>
                  <a:srgbClr val="FFFFFF"/>
                </a:solidFill>
              </a:rPr>
              <a:t>:</a:t>
            </a:r>
            <a:r>
              <a:rPr lang="zh-CN" altLang="en-US" sz="900" b="0" dirty="0">
                <a:solidFill>
                  <a:srgbClr val="FFFFFF"/>
                </a:solidFill>
              </a:rPr>
              <a:t>黑色</a:t>
            </a:r>
          </a:p>
          <a:p>
            <a:pPr algn="r" defTabSz="658036">
              <a:lnSpc>
                <a:spcPct val="125000"/>
              </a:lnSpc>
              <a:buClr>
                <a:srgbClr val="990000"/>
              </a:buClr>
              <a:buFont typeface="Wingdings" pitchFamily="2" charset="2"/>
              <a:buNone/>
              <a:defRPr/>
            </a:pPr>
            <a:r>
              <a:rPr lang="zh-CN" altLang="en-US" sz="900" b="0" dirty="0">
                <a:solidFill>
                  <a:srgbClr val="FFFFFF"/>
                </a:solidFill>
              </a:rPr>
              <a:t>字体</a:t>
            </a:r>
            <a:r>
              <a:rPr lang="en-US" altLang="zh-CN" sz="900" b="0" dirty="0">
                <a:solidFill>
                  <a:srgbClr val="FFFFFF"/>
                </a:solidFill>
              </a:rPr>
              <a:t>:</a:t>
            </a:r>
            <a:r>
              <a:rPr lang="zh-CN" altLang="en-US" sz="900" b="0" dirty="0">
                <a:solidFill>
                  <a:srgbClr val="FFFFFF"/>
                </a:solidFill>
              </a:rPr>
              <a:t>细黑体 </a:t>
            </a:r>
          </a:p>
          <a:p>
            <a:pPr algn="r" defTabSz="658036">
              <a:lnSpc>
                <a:spcPct val="125000"/>
              </a:lnSpc>
              <a:buClr>
                <a:srgbClr val="990000"/>
              </a:buClr>
              <a:buFont typeface="Wingdings" pitchFamily="2" charset="2"/>
              <a:buNone/>
              <a:defRPr/>
            </a:pPr>
            <a:endParaRPr lang="zh-CN" altLang="en-US" sz="900" b="0" dirty="0">
              <a:solidFill>
                <a:srgbClr val="FFFFFF"/>
              </a:solidFill>
            </a:endParaRPr>
          </a:p>
          <a:p>
            <a:pPr algn="r" defTabSz="658036">
              <a:lnSpc>
                <a:spcPct val="125000"/>
              </a:lnSpc>
              <a:buClr>
                <a:srgbClr val="990000"/>
              </a:buClr>
              <a:buFont typeface="Wingdings" pitchFamily="2" charset="2"/>
              <a:buNone/>
              <a:defRPr/>
            </a:pPr>
            <a:endParaRPr lang="zh-CN" altLang="en-US" sz="900" b="0" dirty="0">
              <a:solidFill>
                <a:srgbClr val="FFFFFF"/>
              </a:solidFill>
            </a:endParaRPr>
          </a:p>
          <a:p>
            <a:pPr algn="r" defTabSz="658036">
              <a:lnSpc>
                <a:spcPct val="125000"/>
              </a:lnSpc>
              <a:buClr>
                <a:srgbClr val="990000"/>
              </a:buClr>
              <a:buFont typeface="Wingdings" pitchFamily="2" charset="2"/>
              <a:buNone/>
              <a:defRPr/>
            </a:pPr>
            <a:endParaRPr lang="en-US" altLang="zh-CN" sz="900" b="0" dirty="0">
              <a:solidFill>
                <a:srgbClr val="FFFFFF"/>
              </a:solidFill>
            </a:endParaRPr>
          </a:p>
          <a:p>
            <a:pPr algn="r" defTabSz="658036">
              <a:lnSpc>
                <a:spcPct val="125000"/>
              </a:lnSpc>
              <a:buClr>
                <a:srgbClr val="990000"/>
              </a:buClr>
              <a:buFont typeface="Wingdings" pitchFamily="2" charset="2"/>
              <a:buNone/>
              <a:defRPr/>
            </a:pPr>
            <a:endParaRPr lang="en-US" altLang="zh-CN" sz="900" b="0" dirty="0">
              <a:solidFill>
                <a:srgbClr val="FFFFFF"/>
              </a:solidFill>
            </a:endParaRPr>
          </a:p>
          <a:p>
            <a:pPr algn="r" defTabSz="658036">
              <a:lnSpc>
                <a:spcPct val="125000"/>
              </a:lnSpc>
              <a:buClr>
                <a:srgbClr val="990000"/>
              </a:buClr>
              <a:buFont typeface="Wingdings" pitchFamily="2" charset="2"/>
              <a:buNone/>
              <a:defRPr/>
            </a:pPr>
            <a:endParaRPr lang="zh-CN" altLang="en-US" sz="900" b="0" dirty="0">
              <a:solidFill>
                <a:srgbClr val="080808"/>
              </a:solidFill>
            </a:endParaRPr>
          </a:p>
        </p:txBody>
      </p:sp>
      <p:sp>
        <p:nvSpPr>
          <p:cNvPr id="663556" name="Rectangle 4"/>
          <p:cNvSpPr>
            <a:spLocks noChangeArrowheads="1"/>
          </p:cNvSpPr>
          <p:nvPr/>
        </p:nvSpPr>
        <p:spPr bwMode="auto">
          <a:xfrm>
            <a:off x="12358648" y="5485097"/>
            <a:ext cx="1225231" cy="242324"/>
          </a:xfrm>
          <a:prstGeom prst="rect">
            <a:avLst/>
          </a:prstGeom>
          <a:solidFill>
            <a:schemeClr val="bg1"/>
          </a:solidFill>
          <a:ln w="9525" algn="ctr">
            <a:noFill/>
            <a:miter lim="800000"/>
            <a:headEnd/>
            <a:tailEnd/>
          </a:ln>
          <a:effectLst/>
        </p:spPr>
        <p:txBody>
          <a:bodyPr lIns="68530" tIns="34265" rIns="68530" bIns="34265" anchor="ctr">
            <a:spAutoFit/>
          </a:bodyP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445"/>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3957"/>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019"/>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7683"/>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7895"/>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7669"/>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382"/>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583"/>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520"/>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8" y="2263776"/>
            <a:ext cx="1399811" cy="2654300"/>
          </a:xfrm>
          <a:prstGeom prst="rect">
            <a:avLst/>
          </a:prstGeom>
          <a:noFill/>
          <a:ln w="9525">
            <a:noFill/>
            <a:miter lim="800000"/>
            <a:headEnd/>
            <a:tailEnd/>
          </a:ln>
          <a:effectLst/>
        </p:spPr>
        <p:txBody>
          <a:bodyPr lIns="65811" tIns="32907" rIns="65811" bIns="32907"/>
          <a:lstStyle/>
          <a:p>
            <a:pPr defTabSz="658036">
              <a:lnSpc>
                <a:spcPct val="120000"/>
              </a:lnSpc>
              <a:buClr>
                <a:srgbClr val="990000"/>
              </a:buClr>
              <a:buFont typeface="Wingdings" pitchFamily="2" charset="2"/>
              <a:buNone/>
              <a:defRPr/>
            </a:pPr>
            <a:r>
              <a:rPr lang="zh-CN" altLang="en-US" sz="900" b="0" dirty="0">
                <a:solidFill>
                  <a:srgbClr val="FFFFFF"/>
                </a:solidFill>
                <a:latin typeface="华文细黑" pitchFamily="2" charset="-122"/>
              </a:rPr>
              <a:t>配色参考方案：</a:t>
            </a:r>
          </a:p>
          <a:p>
            <a:pPr defTabSz="658036">
              <a:lnSpc>
                <a:spcPct val="120000"/>
              </a:lnSpc>
              <a:buClr>
                <a:srgbClr val="990000"/>
              </a:buClr>
              <a:buFont typeface="Wingdings" pitchFamily="2" charset="2"/>
              <a:buNone/>
              <a:defRPr/>
            </a:pPr>
            <a:r>
              <a:rPr lang="zh-CN" altLang="en-US" sz="900" b="0" dirty="0">
                <a:solidFill>
                  <a:srgbClr val="FFFFFF"/>
                </a:solidFill>
                <a:latin typeface="华文细黑" pitchFamily="2" charset="-122"/>
              </a:rPr>
              <a:t>建议同一页面内不超过四种颜色，以下是９组配色方案，同一页面内只选择一组使用。</a:t>
            </a:r>
            <a:endParaRPr lang="en-US" altLang="zh-CN" sz="900" b="0" dirty="0">
              <a:solidFill>
                <a:srgbClr val="FFFFFF"/>
              </a:solidFill>
              <a:latin typeface="华文细黑" pitchFamily="2" charset="-122"/>
            </a:endParaRPr>
          </a:p>
          <a:p>
            <a:pPr defTabSz="658036">
              <a:lnSpc>
                <a:spcPct val="120000"/>
              </a:lnSpc>
              <a:buClr>
                <a:srgbClr val="990000"/>
              </a:buClr>
              <a:buFont typeface="Wingdings" pitchFamily="2" charset="2"/>
              <a:buNone/>
              <a:defRPr/>
            </a:pPr>
            <a:r>
              <a:rPr lang="zh-CN" altLang="en-US" sz="900" b="0" dirty="0">
                <a:solidFill>
                  <a:srgbClr val="FFFFFF"/>
                </a:solidFill>
                <a:latin typeface="华文细黑" pitchFamily="2" charset="-122"/>
              </a:rPr>
              <a:t>（仅供参考）</a:t>
            </a:r>
          </a:p>
          <a:p>
            <a:pPr defTabSz="658036">
              <a:lnSpc>
                <a:spcPct val="125000"/>
              </a:lnSpc>
              <a:buClr>
                <a:srgbClr val="990000"/>
              </a:buClr>
              <a:buFont typeface="Wingdings" pitchFamily="2" charset="2"/>
              <a:buNone/>
              <a:defRPr/>
            </a:pPr>
            <a:endParaRPr lang="en-US" altLang="zh-CN" sz="900" b="0" dirty="0">
              <a:solidFill>
                <a:srgbClr val="FFFFFF"/>
              </a:solidFill>
              <a:latin typeface="华文细黑" pitchFamily="2" charset="-122"/>
            </a:endParaRPr>
          </a:p>
          <a:p>
            <a:pPr defTabSz="658036">
              <a:lnSpc>
                <a:spcPct val="125000"/>
              </a:lnSpc>
              <a:buClr>
                <a:srgbClr val="990000"/>
              </a:buClr>
              <a:defRPr/>
            </a:pPr>
            <a:endParaRPr lang="en-US" altLang="zh-CN" sz="900" b="0" dirty="0">
              <a:solidFill>
                <a:srgbClr val="FFFFFF"/>
              </a:solidFill>
              <a:latin typeface="华文细黑" pitchFamily="2" charset="-122"/>
            </a:endParaRPr>
          </a:p>
          <a:p>
            <a:pPr defTabSz="658036">
              <a:lnSpc>
                <a:spcPct val="125000"/>
              </a:lnSpc>
              <a:buClr>
                <a:srgbClr val="990000"/>
              </a:buClr>
              <a:defRPr/>
            </a:pPr>
            <a:endParaRPr lang="zh-CN" altLang="en-US" sz="900" b="0" dirty="0">
              <a:solidFill>
                <a:srgbClr val="FFFFFF"/>
              </a:solidFill>
              <a:latin typeface="华文细黑" pitchFamily="2" charset="-122"/>
            </a:endParaRPr>
          </a:p>
        </p:txBody>
      </p:sp>
      <p:sp>
        <p:nvSpPr>
          <p:cNvPr id="663603" name="Rectangle 51"/>
          <p:cNvSpPr>
            <a:spLocks noChangeArrowheads="1"/>
          </p:cNvSpPr>
          <p:nvPr/>
        </p:nvSpPr>
        <p:spPr bwMode="auto">
          <a:xfrm>
            <a:off x="12266598" y="-61912"/>
            <a:ext cx="1399811" cy="838201"/>
          </a:xfrm>
          <a:prstGeom prst="rect">
            <a:avLst/>
          </a:prstGeom>
          <a:noFill/>
          <a:ln w="9525">
            <a:noFill/>
            <a:miter lim="800000"/>
            <a:headEnd/>
            <a:tailEnd/>
          </a:ln>
          <a:effectLst/>
        </p:spPr>
        <p:txBody>
          <a:bodyPr lIns="65811" tIns="32907" rIns="65811" bIns="32907"/>
          <a:lstStyle/>
          <a:p>
            <a:pPr defTabSz="658036">
              <a:lnSpc>
                <a:spcPct val="120000"/>
              </a:lnSpc>
              <a:buClr>
                <a:srgbClr val="990000"/>
              </a:buClr>
              <a:buFont typeface="Wingdings" pitchFamily="2" charset="2"/>
              <a:buNone/>
              <a:defRPr/>
            </a:pPr>
            <a:r>
              <a:rPr lang="zh-CN" altLang="en-US" sz="900" b="0" dirty="0">
                <a:solidFill>
                  <a:srgbClr val="FFFFFF"/>
                </a:solidFill>
                <a:latin typeface="华文细黑" pitchFamily="2" charset="-122"/>
              </a:rPr>
              <a:t>客户或者合作伙伴的标志放在右上角</a:t>
            </a:r>
            <a:r>
              <a:rPr lang="en-US" altLang="zh-CN" sz="900" b="0" dirty="0">
                <a:solidFill>
                  <a:srgbClr val="FFFFFF"/>
                </a:solidFill>
                <a:latin typeface="华文细黑" pitchFamily="2" charset="-122"/>
              </a:rPr>
              <a:t>.</a:t>
            </a:r>
          </a:p>
          <a:p>
            <a:pPr defTabSz="658036">
              <a:lnSpc>
                <a:spcPct val="125000"/>
              </a:lnSpc>
              <a:buClr>
                <a:srgbClr val="990000"/>
              </a:buClr>
              <a:buFont typeface="Wingdings" pitchFamily="2" charset="2"/>
              <a:buNone/>
              <a:defRPr/>
            </a:pPr>
            <a:endParaRPr lang="en-US" altLang="zh-CN" sz="900" b="0" dirty="0">
              <a:solidFill>
                <a:srgbClr val="FFFFFF"/>
              </a:solidFill>
              <a:latin typeface="华文细黑" pitchFamily="2" charset="-122"/>
            </a:endParaRPr>
          </a:p>
          <a:p>
            <a:pPr defTabSz="658036">
              <a:lnSpc>
                <a:spcPct val="125000"/>
              </a:lnSpc>
              <a:buClr>
                <a:srgbClr val="990000"/>
              </a:buClr>
              <a:defRPr/>
            </a:pPr>
            <a:endParaRPr lang="en-US" altLang="zh-CN" sz="900" b="0" dirty="0">
              <a:solidFill>
                <a:srgbClr val="FFFFFF"/>
              </a:solidFill>
              <a:latin typeface="华文细黑" pitchFamily="2" charset="-122"/>
            </a:endParaRPr>
          </a:p>
          <a:p>
            <a:pPr defTabSz="658036">
              <a:lnSpc>
                <a:spcPct val="125000"/>
              </a:lnSpc>
              <a:buClr>
                <a:srgbClr val="990000"/>
              </a:buClr>
              <a:defRPr/>
            </a:pPr>
            <a:endParaRPr lang="zh-CN" altLang="en-US" sz="900" b="0" dirty="0">
              <a:solidFill>
                <a:srgbClr val="FFFFFF"/>
              </a:solidFill>
              <a:latin typeface="华文细黑" pitchFamily="2" charset="-122"/>
            </a:endParaRPr>
          </a:p>
        </p:txBody>
      </p:sp>
      <p:sp>
        <p:nvSpPr>
          <p:cNvPr id="663604" name="Text Box 52"/>
          <p:cNvSpPr txBox="1">
            <a:spLocks noChangeArrowheads="1"/>
          </p:cNvSpPr>
          <p:nvPr/>
        </p:nvSpPr>
        <p:spPr bwMode="auto">
          <a:xfrm>
            <a:off x="841158" y="6456370"/>
            <a:ext cx="2099933" cy="197809"/>
          </a:xfrm>
          <a:prstGeom prst="rect">
            <a:avLst/>
          </a:prstGeom>
          <a:noFill/>
          <a:ln w="9525">
            <a:noFill/>
            <a:miter lim="800000"/>
            <a:headEnd/>
            <a:tailEnd/>
          </a:ln>
        </p:spPr>
        <p:txBody>
          <a:bodyPr wrap="none" lIns="58737" tIns="29368" rIns="58737" bIns="29368">
            <a:spAutoFit/>
          </a:bodyPr>
          <a:lstStyle/>
          <a:p>
            <a:pPr defTabSz="587830" eaLnBrk="0" hangingPunct="0">
              <a:buClrTx/>
              <a:buFontTx/>
              <a:buNone/>
              <a:defRPr/>
            </a:pPr>
            <a:r>
              <a:rPr lang="en-US" altLang="zh-CN" sz="9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58"/>
            <a:ext cx="1409333" cy="1101725"/>
          </a:xfrm>
          <a:prstGeom prst="rect">
            <a:avLst/>
          </a:prstGeom>
          <a:noFill/>
          <a:ln w="9525">
            <a:noFill/>
            <a:miter lim="800000"/>
            <a:headEnd/>
            <a:tailEnd/>
          </a:ln>
          <a:effectLst/>
        </p:spPr>
        <p:txBody>
          <a:bodyPr lIns="0" tIns="0" rIns="0" bIns="0"/>
          <a:lstStyle/>
          <a:p>
            <a:pPr defTabSz="587830" eaLnBrk="0" hangingPunct="0">
              <a:lnSpc>
                <a:spcPct val="85000"/>
              </a:lnSpc>
              <a:buClrTx/>
              <a:buFontTx/>
              <a:buNone/>
              <a:defRPr/>
            </a:pPr>
            <a:endParaRPr lang="de-DE" sz="675" b="0" dirty="0">
              <a:solidFill>
                <a:srgbClr val="080808"/>
              </a:solidFill>
              <a:ea typeface="ＭＳ Ｐゴシック" pitchFamily="34" charset="-128"/>
            </a:endParaRPr>
          </a:p>
          <a:p>
            <a:pPr defTabSz="587830" eaLnBrk="0" hangingPunct="0">
              <a:lnSpc>
                <a:spcPct val="85000"/>
              </a:lnSpc>
              <a:buClrTx/>
              <a:buFontTx/>
              <a:buNone/>
              <a:defRPr/>
            </a:pPr>
            <a:r>
              <a:rPr lang="de-DE" sz="675" b="0" dirty="0">
                <a:solidFill>
                  <a:srgbClr val="080808"/>
                </a:solidFill>
                <a:ea typeface="ＭＳ Ｐゴシック" pitchFamily="34" charset="-128"/>
              </a:rPr>
              <a:t>Page </a:t>
            </a:r>
            <a:fld id="{CA825B19-71A3-4AA3-8627-BD8F0BBECF7A}" type="slidenum">
              <a:rPr lang="de-DE" sz="675" b="0">
                <a:solidFill>
                  <a:srgbClr val="080808"/>
                </a:solidFill>
                <a:ea typeface="ＭＳ Ｐゴシック" pitchFamily="34" charset="-128"/>
              </a:rPr>
              <a:pPr defTabSz="587830" eaLnBrk="0" hangingPunct="0">
                <a:lnSpc>
                  <a:spcPct val="85000"/>
                </a:lnSpc>
                <a:buClrTx/>
                <a:buFontTx/>
                <a:buNone/>
                <a:defRPr/>
              </a:pPr>
              <a:t>‹#›</a:t>
            </a:fld>
            <a:endParaRPr lang="en-GB" sz="675" b="0" dirty="0">
              <a:solidFill>
                <a:srgbClr val="080808"/>
              </a:solidFill>
              <a:ea typeface="ＭＳ Ｐゴシック" pitchFamily="34" charset="-128"/>
            </a:endParaRPr>
          </a:p>
        </p:txBody>
      </p:sp>
      <p:sp>
        <p:nvSpPr>
          <p:cNvPr id="3091" name="Rectangle 55"/>
          <p:cNvSpPr>
            <a:spLocks noGrp="1" noChangeArrowheads="1"/>
          </p:cNvSpPr>
          <p:nvPr>
            <p:ph type="title"/>
          </p:nvPr>
        </p:nvSpPr>
        <p:spPr bwMode="auto">
          <a:xfrm>
            <a:off x="1" y="4761"/>
            <a:ext cx="10782665" cy="523879"/>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dirty="0" smtClean="0"/>
              <a:t>单击此处编辑母版标题样式</a:t>
            </a:r>
          </a:p>
        </p:txBody>
      </p:sp>
      <p:sp>
        <p:nvSpPr>
          <p:cNvPr id="3092" name="Rectangle 56"/>
          <p:cNvSpPr>
            <a:spLocks noGrp="1" noChangeArrowheads="1"/>
          </p:cNvSpPr>
          <p:nvPr>
            <p:ph type="body" idx="1"/>
          </p:nvPr>
        </p:nvSpPr>
        <p:spPr bwMode="auto">
          <a:xfrm>
            <a:off x="44443" y="776290"/>
            <a:ext cx="12147557" cy="4524375"/>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1" name="Footer Placeholder 10"/>
          <p:cNvSpPr>
            <a:spLocks noGrp="1"/>
          </p:cNvSpPr>
          <p:nvPr>
            <p:ph type="ftr" sz="quarter" idx="3"/>
          </p:nvPr>
        </p:nvSpPr>
        <p:spPr>
          <a:xfrm>
            <a:off x="4039136" y="6356351"/>
            <a:ext cx="4113729" cy="365125"/>
          </a:xfrm>
          <a:prstGeom prst="rect">
            <a:avLst/>
          </a:prstGeom>
        </p:spPr>
        <p:txBody>
          <a:bodyPr vert="horz" lIns="91440" tIns="45720" rIns="91440" bIns="45720" rtlCol="0" anchor="ctr"/>
          <a:lstStyle>
            <a:lvl1pPr algn="ctr">
              <a:defRPr sz="1200">
                <a:solidFill>
                  <a:schemeClr val="tx1"/>
                </a:solidFill>
              </a:defRPr>
            </a:lvl1pPr>
          </a:lstStyle>
          <a:p>
            <a:pPr>
              <a:buFont typeface="Wingdings" pitchFamily="2" charset="2"/>
              <a:buNone/>
            </a:pPr>
            <a:r>
              <a:rPr lang="en-US" dirty="0" smtClean="0"/>
              <a:t>B Kegl / </a:t>
            </a:r>
            <a:r>
              <a:rPr lang="en-US" dirty="0" err="1" smtClean="0"/>
              <a:t>Netmind</a:t>
            </a:r>
            <a:r>
              <a:rPr lang="en-US" dirty="0" smtClean="0"/>
              <a:t> Paris</a:t>
            </a:r>
            <a:endParaRPr lang="en-US" dirty="0"/>
          </a:p>
        </p:txBody>
      </p:sp>
      <p:pic>
        <p:nvPicPr>
          <p:cNvPr id="1028" name="Picture 4" descr="Huawei Logo, history, meaning, symbol, 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098870" y="6099611"/>
            <a:ext cx="1589790" cy="894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636769"/>
      </p:ext>
    </p:extLst>
  </p:cSld>
  <p:clrMap bg1="lt1" tx1="dk1" bg2="lt2" tx2="dk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Lst>
  <p:transition>
    <p:fade thruBlk="1"/>
  </p:transition>
  <p:timing>
    <p:tnLst>
      <p:par>
        <p:cTn id="1" dur="indefinite" restart="never" nodeType="tmRoot"/>
      </p:par>
    </p:tnLst>
  </p:timing>
  <p:txStyles>
    <p:titleStyle>
      <a:lvl1pPr algn="l" defTabSz="656957" rtl="0" eaLnBrk="1" fontAlgn="base" hangingPunct="1">
        <a:spcBef>
          <a:spcPct val="0"/>
        </a:spcBef>
        <a:spcAft>
          <a:spcPct val="0"/>
        </a:spcAft>
        <a:defRPr sz="2474" b="1">
          <a:solidFill>
            <a:srgbClr val="990000"/>
          </a:solidFill>
          <a:latin typeface="微软雅黑" pitchFamily="34" charset="-122"/>
          <a:ea typeface="微软雅黑" pitchFamily="34" charset="-122"/>
          <a:cs typeface="+mj-cs"/>
        </a:defRPr>
      </a:lvl1pPr>
      <a:lvl2pPr algn="l" defTabSz="656957" rtl="0" eaLnBrk="1" fontAlgn="base" hangingPunct="1">
        <a:spcBef>
          <a:spcPct val="0"/>
        </a:spcBef>
        <a:spcAft>
          <a:spcPct val="0"/>
        </a:spcAft>
        <a:defRPr sz="2474">
          <a:solidFill>
            <a:srgbClr val="990000"/>
          </a:solidFill>
          <a:latin typeface="FrutigerNext LT Medium" pitchFamily="34" charset="0"/>
          <a:ea typeface="黑体" pitchFamily="2" charset="-122"/>
        </a:defRPr>
      </a:lvl2pPr>
      <a:lvl3pPr algn="l" defTabSz="656957" rtl="0" eaLnBrk="1" fontAlgn="base" hangingPunct="1">
        <a:spcBef>
          <a:spcPct val="0"/>
        </a:spcBef>
        <a:spcAft>
          <a:spcPct val="0"/>
        </a:spcAft>
        <a:defRPr sz="2474">
          <a:solidFill>
            <a:srgbClr val="990000"/>
          </a:solidFill>
          <a:latin typeface="FrutigerNext LT Medium" pitchFamily="34" charset="0"/>
          <a:ea typeface="黑体" pitchFamily="2" charset="-122"/>
        </a:defRPr>
      </a:lvl3pPr>
      <a:lvl4pPr algn="l" defTabSz="656957" rtl="0" eaLnBrk="1" fontAlgn="base" hangingPunct="1">
        <a:spcBef>
          <a:spcPct val="0"/>
        </a:spcBef>
        <a:spcAft>
          <a:spcPct val="0"/>
        </a:spcAft>
        <a:defRPr sz="2474">
          <a:solidFill>
            <a:srgbClr val="990000"/>
          </a:solidFill>
          <a:latin typeface="FrutigerNext LT Medium" pitchFamily="34" charset="0"/>
          <a:ea typeface="黑体" pitchFamily="2" charset="-122"/>
        </a:defRPr>
      </a:lvl4pPr>
      <a:lvl5pPr algn="l" defTabSz="656957" rtl="0" eaLnBrk="1" fontAlgn="base" hangingPunct="1">
        <a:spcBef>
          <a:spcPct val="0"/>
        </a:spcBef>
        <a:spcAft>
          <a:spcPct val="0"/>
        </a:spcAft>
        <a:defRPr sz="2474">
          <a:solidFill>
            <a:srgbClr val="990000"/>
          </a:solidFill>
          <a:latin typeface="FrutigerNext LT Medium" pitchFamily="34" charset="0"/>
          <a:ea typeface="黑体" pitchFamily="2" charset="-122"/>
        </a:defRPr>
      </a:lvl5pPr>
      <a:lvl6pPr marL="342702" algn="l" defTabSz="658036" rtl="0" eaLnBrk="1" fontAlgn="base" hangingPunct="1">
        <a:spcBef>
          <a:spcPct val="0"/>
        </a:spcBef>
        <a:spcAft>
          <a:spcPct val="0"/>
        </a:spcAft>
        <a:defRPr sz="2624">
          <a:solidFill>
            <a:srgbClr val="990000"/>
          </a:solidFill>
          <a:latin typeface="FrutigerNext LT Medium" pitchFamily="34" charset="0"/>
          <a:ea typeface="黑体" pitchFamily="2" charset="-122"/>
        </a:defRPr>
      </a:lvl6pPr>
      <a:lvl7pPr marL="685405" algn="l" defTabSz="658036" rtl="0" eaLnBrk="1" fontAlgn="base" hangingPunct="1">
        <a:spcBef>
          <a:spcPct val="0"/>
        </a:spcBef>
        <a:spcAft>
          <a:spcPct val="0"/>
        </a:spcAft>
        <a:defRPr sz="2624">
          <a:solidFill>
            <a:srgbClr val="990000"/>
          </a:solidFill>
          <a:latin typeface="FrutigerNext LT Medium" pitchFamily="34" charset="0"/>
          <a:ea typeface="黑体" pitchFamily="2" charset="-122"/>
        </a:defRPr>
      </a:lvl7pPr>
      <a:lvl8pPr marL="1028106" algn="l" defTabSz="658036" rtl="0" eaLnBrk="1" fontAlgn="base" hangingPunct="1">
        <a:spcBef>
          <a:spcPct val="0"/>
        </a:spcBef>
        <a:spcAft>
          <a:spcPct val="0"/>
        </a:spcAft>
        <a:defRPr sz="2624">
          <a:solidFill>
            <a:srgbClr val="990000"/>
          </a:solidFill>
          <a:latin typeface="FrutigerNext LT Medium" pitchFamily="34" charset="0"/>
          <a:ea typeface="黑体" pitchFamily="2" charset="-122"/>
        </a:defRPr>
      </a:lvl8pPr>
      <a:lvl9pPr marL="1370808" algn="l" defTabSz="658036" rtl="0" eaLnBrk="1" fontAlgn="base" hangingPunct="1">
        <a:spcBef>
          <a:spcPct val="0"/>
        </a:spcBef>
        <a:spcAft>
          <a:spcPct val="0"/>
        </a:spcAft>
        <a:defRPr sz="2624">
          <a:solidFill>
            <a:srgbClr val="990000"/>
          </a:solidFill>
          <a:latin typeface="FrutigerNext LT Medium" pitchFamily="34" charset="0"/>
          <a:ea typeface="黑体" pitchFamily="2" charset="-122"/>
        </a:defRPr>
      </a:lvl9pPr>
    </p:titleStyle>
    <p:bodyStyle>
      <a:lvl1pPr marL="245168" indent="-245168" algn="l" defTabSz="656957" rtl="0" eaLnBrk="1" fontAlgn="base" hangingPunct="1">
        <a:lnSpc>
          <a:spcPct val="140000"/>
        </a:lnSpc>
        <a:spcBef>
          <a:spcPct val="0"/>
        </a:spcBef>
        <a:spcAft>
          <a:spcPct val="0"/>
        </a:spcAft>
        <a:buClr>
          <a:schemeClr val="tx2"/>
        </a:buClr>
        <a:buFont typeface="Wingdings" pitchFamily="2" charset="2"/>
        <a:buChar char="n"/>
        <a:defRPr sz="1575" b="1">
          <a:solidFill>
            <a:srgbClr val="080808"/>
          </a:solidFill>
          <a:latin typeface="微软雅黑" pitchFamily="34" charset="-122"/>
          <a:ea typeface="微软雅黑" pitchFamily="34" charset="-122"/>
          <a:cs typeface="+mn-cs"/>
        </a:defRPr>
      </a:lvl1pPr>
      <a:lvl2pPr marL="534372" indent="-204704" algn="l" defTabSz="656957" rtl="0" eaLnBrk="1" fontAlgn="base" hangingPunct="1">
        <a:lnSpc>
          <a:spcPct val="140000"/>
        </a:lnSpc>
        <a:spcBef>
          <a:spcPct val="0"/>
        </a:spcBef>
        <a:spcAft>
          <a:spcPct val="0"/>
        </a:spcAft>
        <a:buClr>
          <a:schemeClr val="tx1"/>
        </a:buClr>
        <a:buFont typeface="FrutigerNext LT Regular" pitchFamily="34" charset="0"/>
        <a:buChar char="›"/>
        <a:defRPr sz="1275">
          <a:solidFill>
            <a:schemeClr val="tx1"/>
          </a:solidFill>
          <a:latin typeface="微软雅黑" pitchFamily="34" charset="-122"/>
          <a:ea typeface="微软雅黑" pitchFamily="34" charset="-122"/>
        </a:defRPr>
      </a:lvl2pPr>
      <a:lvl3pPr marL="822387" indent="-164238" algn="l" defTabSz="656957" rtl="0" eaLnBrk="1" fontAlgn="base" hangingPunct="1">
        <a:lnSpc>
          <a:spcPct val="140000"/>
        </a:lnSpc>
        <a:spcBef>
          <a:spcPct val="0"/>
        </a:spcBef>
        <a:spcAft>
          <a:spcPct val="0"/>
        </a:spcAft>
        <a:buFont typeface="FrutigerNext LT Light" pitchFamily="34" charset="0"/>
        <a:buChar char="»"/>
        <a:defRPr sz="1275">
          <a:solidFill>
            <a:schemeClr val="tx1"/>
          </a:solidFill>
          <a:latin typeface="微软雅黑" pitchFamily="34" charset="-122"/>
          <a:ea typeface="微软雅黑" pitchFamily="34" charset="-122"/>
        </a:defRPr>
      </a:lvl3pPr>
      <a:lvl4pPr marL="1150865" indent="-164238" algn="l" defTabSz="656957" rtl="0" eaLnBrk="1" fontAlgn="base" hangingPunct="1">
        <a:lnSpc>
          <a:spcPct val="140000"/>
        </a:lnSpc>
        <a:spcBef>
          <a:spcPct val="0"/>
        </a:spcBef>
        <a:spcAft>
          <a:spcPct val="0"/>
        </a:spcAft>
        <a:buChar char="–"/>
        <a:defRPr sz="1125">
          <a:solidFill>
            <a:srgbClr val="080808"/>
          </a:solidFill>
          <a:latin typeface="微软雅黑" pitchFamily="34" charset="-122"/>
          <a:ea typeface="微软雅黑" pitchFamily="34" charset="-122"/>
        </a:defRPr>
      </a:lvl4pPr>
      <a:lvl5pPr marL="1480533" indent="-164238" algn="l" defTabSz="656957" rtl="0" eaLnBrk="1" fontAlgn="base" hangingPunct="1">
        <a:lnSpc>
          <a:spcPct val="140000"/>
        </a:lnSpc>
        <a:spcBef>
          <a:spcPct val="0"/>
        </a:spcBef>
        <a:spcAft>
          <a:spcPct val="0"/>
        </a:spcAft>
        <a:buFont typeface="FrutigerNext LT Medium" pitchFamily="34" charset="0"/>
        <a:buChar char="~"/>
        <a:defRPr sz="975">
          <a:solidFill>
            <a:srgbClr val="080808"/>
          </a:solidFill>
          <a:latin typeface="微软雅黑" pitchFamily="34" charset="-122"/>
          <a:ea typeface="微软雅黑" pitchFamily="34" charset="-122"/>
        </a:defRPr>
      </a:lvl5pPr>
      <a:lvl6pPr marL="1824174" indent="-165401" algn="l" defTabSz="658036" rtl="0" eaLnBrk="1" fontAlgn="base" hangingPunct="1">
        <a:lnSpc>
          <a:spcPct val="140000"/>
        </a:lnSpc>
        <a:spcBef>
          <a:spcPct val="0"/>
        </a:spcBef>
        <a:spcAft>
          <a:spcPct val="0"/>
        </a:spcAft>
        <a:buFont typeface="FrutigerNext LT Medium" pitchFamily="34" charset="0"/>
        <a:buChar char="~"/>
        <a:defRPr sz="975">
          <a:solidFill>
            <a:srgbClr val="080808"/>
          </a:solidFill>
          <a:latin typeface="+mj-lt"/>
          <a:ea typeface="+mn-ea"/>
        </a:defRPr>
      </a:lvl6pPr>
      <a:lvl7pPr marL="2166877" indent="-165401" algn="l" defTabSz="658036" rtl="0" eaLnBrk="1" fontAlgn="base" hangingPunct="1">
        <a:lnSpc>
          <a:spcPct val="140000"/>
        </a:lnSpc>
        <a:spcBef>
          <a:spcPct val="0"/>
        </a:spcBef>
        <a:spcAft>
          <a:spcPct val="0"/>
        </a:spcAft>
        <a:buFont typeface="FrutigerNext LT Medium" pitchFamily="34" charset="0"/>
        <a:buChar char="~"/>
        <a:defRPr sz="975">
          <a:solidFill>
            <a:srgbClr val="080808"/>
          </a:solidFill>
          <a:latin typeface="+mj-lt"/>
          <a:ea typeface="+mn-ea"/>
        </a:defRPr>
      </a:lvl7pPr>
      <a:lvl8pPr marL="2509579" indent="-165401" algn="l" defTabSz="658036" rtl="0" eaLnBrk="1" fontAlgn="base" hangingPunct="1">
        <a:lnSpc>
          <a:spcPct val="140000"/>
        </a:lnSpc>
        <a:spcBef>
          <a:spcPct val="0"/>
        </a:spcBef>
        <a:spcAft>
          <a:spcPct val="0"/>
        </a:spcAft>
        <a:buFont typeface="FrutigerNext LT Medium" pitchFamily="34" charset="0"/>
        <a:buChar char="~"/>
        <a:defRPr sz="975">
          <a:solidFill>
            <a:srgbClr val="080808"/>
          </a:solidFill>
          <a:latin typeface="+mj-lt"/>
          <a:ea typeface="+mn-ea"/>
        </a:defRPr>
      </a:lvl8pPr>
      <a:lvl9pPr marL="2852280" indent="-165401" algn="l" defTabSz="658036" rtl="0" eaLnBrk="1" fontAlgn="base" hangingPunct="1">
        <a:lnSpc>
          <a:spcPct val="140000"/>
        </a:lnSpc>
        <a:spcBef>
          <a:spcPct val="0"/>
        </a:spcBef>
        <a:spcAft>
          <a:spcPct val="0"/>
        </a:spcAft>
        <a:buFont typeface="FrutigerNext LT Medium" pitchFamily="34" charset="0"/>
        <a:buChar char="~"/>
        <a:defRPr sz="975">
          <a:solidFill>
            <a:srgbClr val="080808"/>
          </a:solidFill>
          <a:latin typeface="+mj-lt"/>
          <a:ea typeface="+mn-ea"/>
        </a:defRPr>
      </a:lvl9pPr>
    </p:bodyStyle>
    <p:otherStyle>
      <a:defPPr>
        <a:defRPr lang="zh-CN"/>
      </a:defPPr>
      <a:lvl1pPr marL="0" algn="l" defTabSz="685405" rtl="0" eaLnBrk="1" latinLnBrk="0" hangingPunct="1">
        <a:defRPr sz="1275" kern="1200">
          <a:solidFill>
            <a:schemeClr val="tx1"/>
          </a:solidFill>
          <a:latin typeface="+mn-lt"/>
          <a:ea typeface="+mn-ea"/>
          <a:cs typeface="+mn-cs"/>
        </a:defRPr>
      </a:lvl1pPr>
      <a:lvl2pPr marL="342702" algn="l" defTabSz="685405" rtl="0" eaLnBrk="1" latinLnBrk="0" hangingPunct="1">
        <a:defRPr sz="1275" kern="1200">
          <a:solidFill>
            <a:schemeClr val="tx1"/>
          </a:solidFill>
          <a:latin typeface="+mn-lt"/>
          <a:ea typeface="+mn-ea"/>
          <a:cs typeface="+mn-cs"/>
        </a:defRPr>
      </a:lvl2pPr>
      <a:lvl3pPr marL="685405" algn="l" defTabSz="685405" rtl="0" eaLnBrk="1" latinLnBrk="0" hangingPunct="1">
        <a:defRPr sz="1275" kern="1200">
          <a:solidFill>
            <a:schemeClr val="tx1"/>
          </a:solidFill>
          <a:latin typeface="+mn-lt"/>
          <a:ea typeface="+mn-ea"/>
          <a:cs typeface="+mn-cs"/>
        </a:defRPr>
      </a:lvl3pPr>
      <a:lvl4pPr marL="1028106" algn="l" defTabSz="685405" rtl="0" eaLnBrk="1" latinLnBrk="0" hangingPunct="1">
        <a:defRPr sz="1275" kern="1200">
          <a:solidFill>
            <a:schemeClr val="tx1"/>
          </a:solidFill>
          <a:latin typeface="+mn-lt"/>
          <a:ea typeface="+mn-ea"/>
          <a:cs typeface="+mn-cs"/>
        </a:defRPr>
      </a:lvl4pPr>
      <a:lvl5pPr marL="1370808" algn="l" defTabSz="685405" rtl="0" eaLnBrk="1" latinLnBrk="0" hangingPunct="1">
        <a:defRPr sz="1275" kern="1200">
          <a:solidFill>
            <a:schemeClr val="tx1"/>
          </a:solidFill>
          <a:latin typeface="+mn-lt"/>
          <a:ea typeface="+mn-ea"/>
          <a:cs typeface="+mn-cs"/>
        </a:defRPr>
      </a:lvl5pPr>
      <a:lvl6pPr marL="1713510" algn="l" defTabSz="685405" rtl="0" eaLnBrk="1" latinLnBrk="0" hangingPunct="1">
        <a:defRPr sz="1275" kern="1200">
          <a:solidFill>
            <a:schemeClr val="tx1"/>
          </a:solidFill>
          <a:latin typeface="+mn-lt"/>
          <a:ea typeface="+mn-ea"/>
          <a:cs typeface="+mn-cs"/>
        </a:defRPr>
      </a:lvl6pPr>
      <a:lvl7pPr marL="2056212" algn="l" defTabSz="685405" rtl="0" eaLnBrk="1" latinLnBrk="0" hangingPunct="1">
        <a:defRPr sz="1275" kern="1200">
          <a:solidFill>
            <a:schemeClr val="tx1"/>
          </a:solidFill>
          <a:latin typeface="+mn-lt"/>
          <a:ea typeface="+mn-ea"/>
          <a:cs typeface="+mn-cs"/>
        </a:defRPr>
      </a:lvl7pPr>
      <a:lvl8pPr marL="2398914" algn="l" defTabSz="685405" rtl="0" eaLnBrk="1" latinLnBrk="0" hangingPunct="1">
        <a:defRPr sz="1275" kern="1200">
          <a:solidFill>
            <a:schemeClr val="tx1"/>
          </a:solidFill>
          <a:latin typeface="+mn-lt"/>
          <a:ea typeface="+mn-ea"/>
          <a:cs typeface="+mn-cs"/>
        </a:defRPr>
      </a:lvl8pPr>
      <a:lvl9pPr marL="2741615" algn="l" defTabSz="685405" rtl="0" eaLnBrk="1" latinLnBrk="0" hangingPunct="1">
        <a:defRPr sz="1275"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7" cstate="email">
            <a:lum contrast="6000"/>
          </a:blip>
          <a:srcRect/>
          <a:stretch>
            <a:fillRect/>
          </a:stretch>
        </p:blipFill>
        <p:spPr bwMode="auto">
          <a:xfrm>
            <a:off x="0" y="6237709"/>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627" tIns="43807" rIns="87627" bIns="43807"/>
          <a:lstStyle/>
          <a:p>
            <a:pPr algn="r" defTabSz="876127">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612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6127">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612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6127">
              <a:lnSpc>
                <a:spcPct val="75000"/>
              </a:lnSpc>
              <a:buClr>
                <a:srgbClr val="990000"/>
              </a:buClr>
              <a:buFont typeface="Wingdings" pitchFamily="2" charset="2"/>
              <a:buNone/>
              <a:defRPr/>
            </a:pPr>
            <a:endParaRPr lang="en-US" altLang="zh-CN"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6127">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6127">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612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612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6127">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612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6127">
              <a:lnSpc>
                <a:spcPct val="75000"/>
              </a:lnSpc>
              <a:buClr>
                <a:srgbClr val="990000"/>
              </a:buClr>
              <a:buFont typeface="Wingdings" pitchFamily="2" charset="2"/>
              <a:buNone/>
              <a:defRPr/>
            </a:pPr>
            <a:endParaRPr lang="en-US" altLang="zh-CN"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6127">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6127">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endParaRPr lang="en-US" altLang="zh-CN" sz="1200" b="0" dirty="0">
              <a:solidFill>
                <a:srgbClr val="FFFFFF"/>
              </a:solidFill>
            </a:endParaRPr>
          </a:p>
          <a:p>
            <a:pPr algn="r" defTabSz="876127">
              <a:lnSpc>
                <a:spcPct val="125000"/>
              </a:lnSpc>
              <a:buClr>
                <a:srgbClr val="990000"/>
              </a:buClr>
              <a:buFont typeface="Wingdings" pitchFamily="2" charset="2"/>
              <a:buNone/>
              <a:defRPr/>
            </a:pPr>
            <a:endParaRPr lang="en-US" altLang="zh-CN" sz="1200" b="0" dirty="0">
              <a:solidFill>
                <a:srgbClr val="FFFFFF"/>
              </a:solidFill>
            </a:endParaRPr>
          </a:p>
          <a:p>
            <a:pPr algn="r" defTabSz="876127">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856" y="5445562"/>
            <a:ext cx="1225231" cy="322263"/>
          </a:xfrm>
          <a:prstGeom prst="rect">
            <a:avLst/>
          </a:prstGeom>
          <a:solidFill>
            <a:schemeClr val="bg1"/>
          </a:solidFill>
          <a:ln w="9525" algn="ctr">
            <a:noFill/>
            <a:miter lim="800000"/>
            <a:headEnd/>
            <a:tailEnd/>
          </a:ln>
          <a:effectLst/>
        </p:spPr>
        <p:txBody>
          <a:bodyPr lIns="91237" tIns="45618" rIns="91237" bIns="4561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872"/>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4370"/>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434"/>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8098"/>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8310"/>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8082"/>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810"/>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998"/>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948"/>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4" y="2263775"/>
            <a:ext cx="1399810" cy="2654300"/>
          </a:xfrm>
          <a:prstGeom prst="rect">
            <a:avLst/>
          </a:prstGeom>
          <a:noFill/>
          <a:ln w="9525">
            <a:noFill/>
            <a:miter lim="800000"/>
            <a:headEnd/>
            <a:tailEnd/>
          </a:ln>
          <a:effectLst/>
        </p:spPr>
        <p:txBody>
          <a:bodyPr lIns="87627" tIns="43807" rIns="87627" bIns="43807"/>
          <a:lstStyle/>
          <a:p>
            <a:pPr defTabSz="87612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612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612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6127">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6127">
              <a:lnSpc>
                <a:spcPct val="125000"/>
              </a:lnSpc>
              <a:buClr>
                <a:srgbClr val="990000"/>
              </a:buClr>
              <a:defRPr/>
            </a:pPr>
            <a:endParaRPr lang="en-US" altLang="zh-CN" sz="1200" b="0" dirty="0">
              <a:solidFill>
                <a:srgbClr val="FFFFFF"/>
              </a:solidFill>
              <a:latin typeface="华文细黑" pitchFamily="2" charset="-122"/>
            </a:endParaRPr>
          </a:p>
          <a:p>
            <a:pPr defTabSz="876127">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4" y="-61913"/>
            <a:ext cx="1399810" cy="838201"/>
          </a:xfrm>
          <a:prstGeom prst="rect">
            <a:avLst/>
          </a:prstGeom>
          <a:noFill/>
          <a:ln w="9525">
            <a:noFill/>
            <a:miter lim="800000"/>
            <a:headEnd/>
            <a:tailEnd/>
          </a:ln>
          <a:effectLst/>
        </p:spPr>
        <p:txBody>
          <a:bodyPr lIns="87627" tIns="43807" rIns="87627" bIns="43807"/>
          <a:lstStyle/>
          <a:p>
            <a:pPr defTabSz="87612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6127">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6127">
              <a:lnSpc>
                <a:spcPct val="125000"/>
              </a:lnSpc>
              <a:buClr>
                <a:srgbClr val="990000"/>
              </a:buClr>
              <a:defRPr/>
            </a:pPr>
            <a:endParaRPr lang="en-US" altLang="zh-CN" sz="1200" b="0" dirty="0">
              <a:solidFill>
                <a:srgbClr val="FFFFFF"/>
              </a:solidFill>
              <a:latin typeface="华文细黑" pitchFamily="2" charset="-122"/>
            </a:endParaRPr>
          </a:p>
          <a:p>
            <a:pPr defTabSz="876127">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256" y="6456799"/>
            <a:ext cx="2784157" cy="263767"/>
          </a:xfrm>
          <a:prstGeom prst="rect">
            <a:avLst/>
          </a:prstGeom>
          <a:noFill/>
          <a:ln w="9525">
            <a:noFill/>
            <a:miter lim="800000"/>
            <a:headEnd/>
            <a:tailEnd/>
          </a:ln>
        </p:spPr>
        <p:txBody>
          <a:bodyPr wrap="none" lIns="78192" tIns="39104" rIns="78192" bIns="39104">
            <a:spAutoFit/>
          </a:bodyPr>
          <a:lstStyle/>
          <a:p>
            <a:pPr defTabSz="782651"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886"/>
            <a:ext cx="1409333" cy="463545"/>
          </a:xfrm>
          <a:prstGeom prst="rect">
            <a:avLst/>
          </a:prstGeom>
          <a:noFill/>
          <a:ln w="9525">
            <a:noFill/>
            <a:miter lim="800000"/>
            <a:headEnd/>
            <a:tailEnd/>
          </a:ln>
          <a:effectLst/>
        </p:spPr>
        <p:txBody>
          <a:bodyPr lIns="0" tIns="0" rIns="0" bIns="0"/>
          <a:lstStyle/>
          <a:p>
            <a:pPr defTabSz="782651" eaLnBrk="0" hangingPunct="0">
              <a:lnSpc>
                <a:spcPct val="85000"/>
              </a:lnSpc>
              <a:buClrTx/>
              <a:buFontTx/>
              <a:buNone/>
              <a:defRPr/>
            </a:pPr>
            <a:endParaRPr lang="de-DE" sz="900" b="0" dirty="0">
              <a:solidFill>
                <a:srgbClr val="080808"/>
              </a:solidFill>
              <a:ea typeface="ＭＳ Ｐゴシック" pitchFamily="34" charset="-128"/>
            </a:endParaRPr>
          </a:p>
          <a:p>
            <a:pPr defTabSz="782651"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2651"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18" cstate="email"/>
          <a:srcRect/>
          <a:stretch>
            <a:fillRect/>
          </a:stretch>
        </p:blipFill>
        <p:spPr bwMode="auto">
          <a:xfrm>
            <a:off x="10179785" y="6385362"/>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624" y="274637"/>
            <a:ext cx="10973117" cy="1143000"/>
          </a:xfrm>
          <a:prstGeom prst="rect">
            <a:avLst/>
          </a:prstGeom>
          <a:noFill/>
          <a:ln w="9525">
            <a:noFill/>
            <a:miter lim="800000"/>
            <a:headEnd/>
            <a:tailEnd/>
          </a:ln>
        </p:spPr>
        <p:txBody>
          <a:bodyPr vert="horz" wrap="square" lIns="91251" tIns="45626" rIns="91251" bIns="4562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82632" y="1600204"/>
            <a:ext cx="10973117" cy="4524375"/>
          </a:xfrm>
          <a:prstGeom prst="rect">
            <a:avLst/>
          </a:prstGeom>
          <a:noFill/>
          <a:ln w="9525">
            <a:noFill/>
            <a:miter lim="800000"/>
            <a:headEnd/>
            <a:tailEnd/>
          </a:ln>
        </p:spPr>
        <p:txBody>
          <a:bodyPr vert="horz" wrap="square" lIns="91251" tIns="45626" rIns="91251" bIns="4562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ustDataLst>
      <p:tags r:id="rId16"/>
    </p:custData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 id="2147484563" r:id="rId13"/>
    <p:sldLayoutId id="2147484564" r:id="rId14"/>
  </p:sldLayoutIdLst>
  <p:txStyles>
    <p:titleStyle>
      <a:lvl1pPr algn="l" defTabSz="874688" rtl="0" eaLnBrk="0" fontAlgn="base" hangingPunct="0">
        <a:spcBef>
          <a:spcPct val="0"/>
        </a:spcBef>
        <a:spcAft>
          <a:spcPct val="0"/>
        </a:spcAft>
        <a:defRPr sz="3300">
          <a:solidFill>
            <a:srgbClr val="990000"/>
          </a:solidFill>
          <a:latin typeface="+mj-lt"/>
          <a:ea typeface="+mj-ea"/>
          <a:cs typeface="+mj-cs"/>
        </a:defRPr>
      </a:lvl1pPr>
      <a:lvl2pPr algn="l" defTabSz="874688"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4688"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4688"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4688"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6288" algn="l" defTabSz="876127" rtl="0" fontAlgn="base">
        <a:spcBef>
          <a:spcPct val="0"/>
        </a:spcBef>
        <a:spcAft>
          <a:spcPct val="0"/>
        </a:spcAft>
        <a:defRPr sz="3500">
          <a:solidFill>
            <a:srgbClr val="990000"/>
          </a:solidFill>
          <a:latin typeface="FrutigerNext LT Medium" pitchFamily="34" charset="0"/>
          <a:ea typeface="黑体" pitchFamily="2" charset="-122"/>
        </a:defRPr>
      </a:lvl6pPr>
      <a:lvl7pPr marL="912565" algn="l" defTabSz="876127" rtl="0" fontAlgn="base">
        <a:spcBef>
          <a:spcPct val="0"/>
        </a:spcBef>
        <a:spcAft>
          <a:spcPct val="0"/>
        </a:spcAft>
        <a:defRPr sz="3500">
          <a:solidFill>
            <a:srgbClr val="990000"/>
          </a:solidFill>
          <a:latin typeface="FrutigerNext LT Medium" pitchFamily="34" charset="0"/>
          <a:ea typeface="黑体" pitchFamily="2" charset="-122"/>
        </a:defRPr>
      </a:lvl7pPr>
      <a:lvl8pPr marL="1368844" algn="l" defTabSz="876127" rtl="0" fontAlgn="base">
        <a:spcBef>
          <a:spcPct val="0"/>
        </a:spcBef>
        <a:spcAft>
          <a:spcPct val="0"/>
        </a:spcAft>
        <a:defRPr sz="3500">
          <a:solidFill>
            <a:srgbClr val="990000"/>
          </a:solidFill>
          <a:latin typeface="FrutigerNext LT Medium" pitchFamily="34" charset="0"/>
          <a:ea typeface="黑体" pitchFamily="2" charset="-122"/>
        </a:defRPr>
      </a:lvl8pPr>
      <a:lvl9pPr marL="1825124" algn="l" defTabSz="876127"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422" indent="-326422" algn="l" defTabSz="874688"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1484" indent="-272547" algn="l" defTabSz="874688"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4938" indent="-218662" algn="l" defTabSz="874688"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2288" indent="-218662" algn="l" defTabSz="874688"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1213" indent="-218662" algn="l" defTabSz="874688"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28749" indent="-220210" algn="l" defTabSz="87612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5033" indent="-220210" algn="l" defTabSz="87612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1311" indent="-220210" algn="l" defTabSz="87612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797591" indent="-220210" algn="l" defTabSz="87612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2565" rtl="0" eaLnBrk="1" latinLnBrk="0" hangingPunct="1">
        <a:defRPr sz="1700" kern="1200">
          <a:solidFill>
            <a:schemeClr val="tx1"/>
          </a:solidFill>
          <a:latin typeface="+mn-lt"/>
          <a:ea typeface="+mn-ea"/>
          <a:cs typeface="+mn-cs"/>
        </a:defRPr>
      </a:lvl1pPr>
      <a:lvl2pPr marL="456288" algn="l" defTabSz="912565" rtl="0" eaLnBrk="1" latinLnBrk="0" hangingPunct="1">
        <a:defRPr sz="1700" kern="1200">
          <a:solidFill>
            <a:schemeClr val="tx1"/>
          </a:solidFill>
          <a:latin typeface="+mn-lt"/>
          <a:ea typeface="+mn-ea"/>
          <a:cs typeface="+mn-cs"/>
        </a:defRPr>
      </a:lvl2pPr>
      <a:lvl3pPr marL="912565" algn="l" defTabSz="912565" rtl="0" eaLnBrk="1" latinLnBrk="0" hangingPunct="1">
        <a:defRPr sz="1700" kern="1200">
          <a:solidFill>
            <a:schemeClr val="tx1"/>
          </a:solidFill>
          <a:latin typeface="+mn-lt"/>
          <a:ea typeface="+mn-ea"/>
          <a:cs typeface="+mn-cs"/>
        </a:defRPr>
      </a:lvl3pPr>
      <a:lvl4pPr marL="1368844" algn="l" defTabSz="912565" rtl="0" eaLnBrk="1" latinLnBrk="0" hangingPunct="1">
        <a:defRPr sz="1700" kern="1200">
          <a:solidFill>
            <a:schemeClr val="tx1"/>
          </a:solidFill>
          <a:latin typeface="+mn-lt"/>
          <a:ea typeface="+mn-ea"/>
          <a:cs typeface="+mn-cs"/>
        </a:defRPr>
      </a:lvl4pPr>
      <a:lvl5pPr marL="1825124" algn="l" defTabSz="912565" rtl="0" eaLnBrk="1" latinLnBrk="0" hangingPunct="1">
        <a:defRPr sz="1700" kern="1200">
          <a:solidFill>
            <a:schemeClr val="tx1"/>
          </a:solidFill>
          <a:latin typeface="+mn-lt"/>
          <a:ea typeface="+mn-ea"/>
          <a:cs typeface="+mn-cs"/>
        </a:defRPr>
      </a:lvl5pPr>
      <a:lvl6pPr marL="2281405" algn="l" defTabSz="912565" rtl="0" eaLnBrk="1" latinLnBrk="0" hangingPunct="1">
        <a:defRPr sz="1700" kern="1200">
          <a:solidFill>
            <a:schemeClr val="tx1"/>
          </a:solidFill>
          <a:latin typeface="+mn-lt"/>
          <a:ea typeface="+mn-ea"/>
          <a:cs typeface="+mn-cs"/>
        </a:defRPr>
      </a:lvl6pPr>
      <a:lvl7pPr marL="2737689" algn="l" defTabSz="912565" rtl="0" eaLnBrk="1" latinLnBrk="0" hangingPunct="1">
        <a:defRPr sz="1700" kern="1200">
          <a:solidFill>
            <a:schemeClr val="tx1"/>
          </a:solidFill>
          <a:latin typeface="+mn-lt"/>
          <a:ea typeface="+mn-ea"/>
          <a:cs typeface="+mn-cs"/>
        </a:defRPr>
      </a:lvl7pPr>
      <a:lvl8pPr marL="3193969" algn="l" defTabSz="912565" rtl="0" eaLnBrk="1" latinLnBrk="0" hangingPunct="1">
        <a:defRPr sz="1700" kern="1200">
          <a:solidFill>
            <a:schemeClr val="tx1"/>
          </a:solidFill>
          <a:latin typeface="+mn-lt"/>
          <a:ea typeface="+mn-ea"/>
          <a:cs typeface="+mn-cs"/>
        </a:defRPr>
      </a:lvl8pPr>
      <a:lvl9pPr marL="3650248" algn="l" defTabSz="912565" rtl="0" eaLnBrk="1" latinLnBrk="0" hangingPunct="1">
        <a:defRPr sz="1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79" descr="dd"/>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 y="6224615"/>
            <a:ext cx="12200467" cy="636587"/>
          </a:xfrm>
          <a:prstGeom prst="rect">
            <a:avLst/>
          </a:prstGeom>
          <a:noFill/>
          <a:ln w="9525">
            <a:noFill/>
            <a:miter lim="800000"/>
            <a:headEnd/>
            <a:tailEnd/>
          </a:ln>
        </p:spPr>
      </p:pic>
      <p:sp>
        <p:nvSpPr>
          <p:cNvPr id="28680" name="Text Box 8"/>
          <p:cNvSpPr txBox="1">
            <a:spLocks noChangeArrowheads="1"/>
          </p:cNvSpPr>
          <p:nvPr/>
        </p:nvSpPr>
        <p:spPr bwMode="auto">
          <a:xfrm>
            <a:off x="869950" y="6437340"/>
            <a:ext cx="2605382" cy="265443"/>
          </a:xfrm>
          <a:prstGeom prst="rect">
            <a:avLst/>
          </a:prstGeom>
          <a:noFill/>
          <a:ln w="9525">
            <a:noFill/>
            <a:miter lim="800000"/>
            <a:headEnd/>
            <a:tailEnd/>
          </a:ln>
        </p:spPr>
        <p:txBody>
          <a:bodyPr wrap="none" lIns="79991" tIns="39998" rIns="79991" bIns="39998">
            <a:spAutoFit/>
          </a:bodyPr>
          <a:lstStyle/>
          <a:p>
            <a:pPr defTabSz="801575" eaLnBrk="0" hangingPunct="0">
              <a:buClrTx/>
              <a:buFontTx/>
              <a:buNone/>
              <a:defRPr/>
            </a:pPr>
            <a:r>
              <a:rPr lang="en-US" altLang="zh-CN" sz="1200" dirty="0">
                <a:solidFill>
                  <a:srgbClr val="000000"/>
                </a:solidFill>
                <a:latin typeface="Trebuchet MS" pitchFamily="34" charset="0"/>
                <a:ea typeface="华文细黑" pitchFamily="2" charset="-122"/>
              </a:rPr>
              <a:t>HUAWEI TECHNOLOGIES CO., LTD.</a:t>
            </a:r>
            <a:endParaRPr lang="en-US" altLang="zh-CN" sz="2200" dirty="0">
              <a:solidFill>
                <a:srgbClr val="000000"/>
              </a:solidFill>
              <a:latin typeface="Trebuchet MS" pitchFamily="34" charset="0"/>
              <a:ea typeface="华文细黑" pitchFamily="2" charset="-122"/>
            </a:endParaRPr>
          </a:p>
        </p:txBody>
      </p:sp>
      <p:pic>
        <p:nvPicPr>
          <p:cNvPr id="5124" name="Picture 9" descr="8"/>
          <p:cNvPicPr>
            <a:picLocks noChangeAspect="1" noChangeArrowheads="1"/>
          </p:cNvPicPr>
          <p:nvPr/>
        </p:nvPicPr>
        <p:blipFill>
          <a:blip r:embed="rId12" cstate="email"/>
          <a:srcRect/>
          <a:stretch>
            <a:fillRect/>
          </a:stretch>
        </p:blipFill>
        <p:spPr bwMode="auto">
          <a:xfrm>
            <a:off x="10011843" y="6399240"/>
            <a:ext cx="1748367" cy="312737"/>
          </a:xfrm>
          <a:prstGeom prst="rect">
            <a:avLst/>
          </a:prstGeom>
          <a:noFill/>
          <a:ln w="9525">
            <a:noFill/>
            <a:miter lim="800000"/>
            <a:headEnd/>
            <a:tailEnd/>
          </a:ln>
        </p:spPr>
      </p:pic>
      <p:sp>
        <p:nvSpPr>
          <p:cNvPr id="28682" name="Rectangle 10"/>
          <p:cNvSpPr>
            <a:spLocks noGrp="1" noChangeArrowheads="1"/>
          </p:cNvSpPr>
          <p:nvPr>
            <p:ph type="dt" sz="half" idx="2"/>
          </p:nvPr>
        </p:nvSpPr>
        <p:spPr bwMode="auto">
          <a:xfrm>
            <a:off x="8481484" y="6489700"/>
            <a:ext cx="577700" cy="1569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l" eaLnBrk="0" hangingPunct="0">
              <a:lnSpc>
                <a:spcPct val="85000"/>
              </a:lnSpc>
              <a:defRPr sz="1200"/>
            </a:lvl1pPr>
          </a:lstStyle>
          <a:p>
            <a:pPr>
              <a:buClrTx/>
              <a:buFontTx/>
              <a:buNone/>
              <a:defRPr/>
            </a:pPr>
            <a:r>
              <a:rPr lang="de-DE" altLang="zh-CN">
                <a:solidFill>
                  <a:srgbClr val="000000"/>
                </a:solidFill>
                <a:latin typeface="Trebuchet MS" pitchFamily="34" charset="0"/>
                <a:ea typeface="华文细黑" pitchFamily="2" charset="-122"/>
              </a:rPr>
              <a:t>Page </a:t>
            </a:r>
            <a:fld id="{72DED970-DCA5-493F-9A6C-4F777DB49AC4}" type="slidenum">
              <a:rPr lang="de-DE" altLang="zh-CN">
                <a:solidFill>
                  <a:srgbClr val="000000"/>
                </a:solidFill>
                <a:latin typeface="Trebuchet MS" pitchFamily="34" charset="0"/>
                <a:ea typeface="华文细黑" pitchFamily="2" charset="-122"/>
              </a:rPr>
              <a:pPr>
                <a:buClrTx/>
                <a:buFontTx/>
                <a:buNone/>
                <a:defRPr/>
              </a:pPr>
              <a:t>‹#›</a:t>
            </a:fld>
            <a:endParaRPr lang="en-GB" altLang="zh-CN">
              <a:solidFill>
                <a:srgbClr val="000000"/>
              </a:solidFill>
              <a:latin typeface="Trebuchet MS" pitchFamily="34" charset="0"/>
              <a:ea typeface="华文细黑" pitchFamily="2" charset="-122"/>
            </a:endParaRPr>
          </a:p>
        </p:txBody>
      </p:sp>
      <p:sp>
        <p:nvSpPr>
          <p:cNvPr id="5126" name="Rectangle 13"/>
          <p:cNvSpPr>
            <a:spLocks noGrp="1" noChangeArrowheads="1"/>
          </p:cNvSpPr>
          <p:nvPr>
            <p:ph type="title"/>
          </p:nvPr>
        </p:nvSpPr>
        <p:spPr bwMode="auto">
          <a:xfrm>
            <a:off x="575749" y="260350"/>
            <a:ext cx="11089217" cy="5397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zh-CN" altLang="en-US" dirty="0" smtClean="0"/>
              <a:t>单击此处编辑母版标题样式</a:t>
            </a:r>
          </a:p>
        </p:txBody>
      </p:sp>
      <p:sp>
        <p:nvSpPr>
          <p:cNvPr id="28693" name="Rectangle 21"/>
          <p:cNvSpPr>
            <a:spLocks noChangeArrowheads="1"/>
          </p:cNvSpPr>
          <p:nvPr/>
        </p:nvSpPr>
        <p:spPr bwMode="auto">
          <a:xfrm>
            <a:off x="5190066" y="6437340"/>
            <a:ext cx="1666266" cy="265407"/>
          </a:xfrm>
          <a:prstGeom prst="rect">
            <a:avLst/>
          </a:prstGeom>
          <a:noFill/>
          <a:ln w="9525" algn="ctr">
            <a:noFill/>
            <a:miter lim="800000"/>
            <a:headEnd/>
            <a:tailEnd/>
          </a:ln>
          <a:effectLst/>
        </p:spPr>
        <p:txBody>
          <a:bodyPr wrap="none" lIns="79959" tIns="39980" rIns="79959" bIns="39980">
            <a:spAutoFit/>
          </a:bodyPr>
          <a:lstStyle/>
          <a:p>
            <a:pPr defTabSz="801575" eaLnBrk="0" hangingPunct="0">
              <a:buClrTx/>
              <a:buFontTx/>
              <a:buNone/>
              <a:defRPr/>
            </a:pPr>
            <a:r>
              <a:rPr lang="en-US" altLang="zh-CN" sz="1200" dirty="0" err="1">
                <a:solidFill>
                  <a:srgbClr val="000000"/>
                </a:solidFill>
                <a:latin typeface="Trebuchet MS" pitchFamily="34" charset="0"/>
                <a:ea typeface="华文细黑" pitchFamily="2" charset="-122"/>
              </a:rPr>
              <a:t>Huawei</a:t>
            </a:r>
            <a:r>
              <a:rPr lang="en-US" altLang="zh-CN" sz="1200" dirty="0">
                <a:solidFill>
                  <a:srgbClr val="000000"/>
                </a:solidFill>
                <a:latin typeface="Trebuchet MS" pitchFamily="34" charset="0"/>
                <a:ea typeface="华文细黑" pitchFamily="2" charset="-122"/>
              </a:rPr>
              <a:t> Confidential </a:t>
            </a:r>
          </a:p>
        </p:txBody>
      </p:sp>
      <p:sp>
        <p:nvSpPr>
          <p:cNvPr id="5131" name="Rectangle 68"/>
          <p:cNvSpPr>
            <a:spLocks noGrp="1" noChangeArrowheads="1"/>
          </p:cNvSpPr>
          <p:nvPr>
            <p:ph type="body" idx="1"/>
          </p:nvPr>
        </p:nvSpPr>
        <p:spPr bwMode="auto">
          <a:xfrm>
            <a:off x="575749" y="908050"/>
            <a:ext cx="11089217" cy="51498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1457690644"/>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Lst>
  <p:timing>
    <p:tnLst>
      <p:par>
        <p:cTn id="1" dur="indefinite" restart="never" nodeType="tmRoot"/>
      </p:par>
    </p:tnLst>
  </p:timing>
  <p:hf sldNum="0" hdr="0" ftr="0"/>
  <p:txStyles>
    <p:titleStyle>
      <a:lvl1pPr algn="l" defTabSz="801575" rtl="0" eaLnBrk="1" fontAlgn="base" hangingPunct="1">
        <a:spcBef>
          <a:spcPct val="0"/>
        </a:spcBef>
        <a:spcAft>
          <a:spcPct val="0"/>
        </a:spcAft>
        <a:defRPr sz="2900">
          <a:solidFill>
            <a:srgbClr val="990000"/>
          </a:solidFill>
          <a:latin typeface="+mj-lt"/>
          <a:ea typeface="+mj-ea"/>
          <a:cs typeface="+mj-cs"/>
        </a:defRPr>
      </a:lvl1pPr>
      <a:lvl2pPr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2pPr>
      <a:lvl3pPr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3pPr>
      <a:lvl4pPr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4pPr>
      <a:lvl5pPr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5pPr>
      <a:lvl6pPr marL="457136"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6pPr>
      <a:lvl7pPr marL="914271"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7pPr>
      <a:lvl8pPr marL="1371408"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8pPr>
      <a:lvl9pPr marL="1828543"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9pPr>
    </p:titleStyle>
    <p:bodyStyle>
      <a:lvl1pPr marL="266663" indent="-266663" algn="l" defTabSz="801575" rtl="0" eaLnBrk="1" fontAlgn="base" hangingPunct="1">
        <a:lnSpc>
          <a:spcPct val="140000"/>
        </a:lnSpc>
        <a:spcBef>
          <a:spcPct val="0"/>
        </a:spcBef>
        <a:spcAft>
          <a:spcPct val="20000"/>
        </a:spcAft>
        <a:buClr>
          <a:schemeClr val="tx1">
            <a:lumMod val="65000"/>
            <a:lumOff val="35000"/>
          </a:schemeClr>
        </a:buClr>
        <a:buSzPct val="100000"/>
        <a:buFont typeface="微软雅黑" pitchFamily="34" charset="-122"/>
        <a:buChar char="›"/>
        <a:defRPr sz="2100" b="1">
          <a:solidFill>
            <a:schemeClr val="tx1"/>
          </a:solidFill>
          <a:latin typeface="+mn-lt"/>
          <a:ea typeface="+mn-ea"/>
          <a:cs typeface="+mn-cs"/>
        </a:defRPr>
      </a:lvl1pPr>
      <a:lvl2pPr marL="542849" indent="-276186" algn="l" defTabSz="801575" rtl="0" eaLnBrk="1" fontAlgn="base" hangingPunct="1">
        <a:lnSpc>
          <a:spcPct val="140000"/>
        </a:lnSpc>
        <a:spcBef>
          <a:spcPct val="0"/>
        </a:spcBef>
        <a:spcAft>
          <a:spcPct val="20000"/>
        </a:spcAft>
        <a:buClr>
          <a:schemeClr val="tx1">
            <a:lumMod val="65000"/>
            <a:lumOff val="35000"/>
          </a:schemeClr>
        </a:buClr>
        <a:buSzPct val="100000"/>
        <a:buFont typeface="FrutigerNext LT Regular" pitchFamily="34" charset="0"/>
        <a:buChar char="»"/>
        <a:defRPr>
          <a:solidFill>
            <a:schemeClr val="tx1"/>
          </a:solidFill>
          <a:latin typeface="+mn-lt"/>
          <a:ea typeface="+mn-ea"/>
        </a:defRPr>
      </a:lvl2pPr>
      <a:lvl3pPr marL="809512" indent="-266663" algn="l" defTabSz="801575" rtl="0" eaLnBrk="1" fontAlgn="base" hangingPunct="1">
        <a:lnSpc>
          <a:spcPct val="140000"/>
        </a:lnSpc>
        <a:spcBef>
          <a:spcPct val="0"/>
        </a:spcBef>
        <a:spcAft>
          <a:spcPct val="20000"/>
        </a:spcAft>
        <a:buClr>
          <a:schemeClr val="tx1">
            <a:lumMod val="65000"/>
            <a:lumOff val="35000"/>
          </a:schemeClr>
        </a:buClr>
        <a:buSzPct val="80000"/>
        <a:buFont typeface="FrutigerNext LT Regular" pitchFamily="34" charset="0"/>
        <a:buChar char="–"/>
        <a:defRPr sz="1500">
          <a:solidFill>
            <a:schemeClr val="tx1"/>
          </a:solidFill>
          <a:latin typeface="+mn-lt"/>
          <a:ea typeface="+mn-ea"/>
        </a:defRPr>
      </a:lvl3pPr>
      <a:lvl4pPr marL="1401566" indent="-199996" algn="l" defTabSz="801575" rtl="0" eaLnBrk="1" fontAlgn="base" hangingPunct="1">
        <a:lnSpc>
          <a:spcPct val="140000"/>
        </a:lnSpc>
        <a:spcBef>
          <a:spcPct val="0"/>
        </a:spcBef>
        <a:spcAft>
          <a:spcPct val="20000"/>
        </a:spcAft>
        <a:buClr>
          <a:schemeClr val="bg2"/>
        </a:buClr>
        <a:buSzPct val="60000"/>
        <a:buChar char="–"/>
        <a:defRPr sz="1400">
          <a:solidFill>
            <a:schemeClr val="tx1"/>
          </a:solidFill>
          <a:latin typeface="+mn-lt"/>
          <a:ea typeface="+mn-ea"/>
        </a:defRPr>
      </a:lvl4pPr>
      <a:lvl5pPr marL="1801560" indent="-199996" algn="l" defTabSz="80157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5pPr>
      <a:lvl6pPr marL="2258695" indent="-199996" algn="l" defTabSz="80157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6pPr>
      <a:lvl7pPr marL="2715832" indent="-199996" algn="l" defTabSz="80157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7pPr>
      <a:lvl8pPr marL="3172967" indent="-199996" algn="l" defTabSz="80157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8pPr>
      <a:lvl9pPr marL="3630103" indent="-199996" algn="l" defTabSz="80157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9pPr>
    </p:bodyStyle>
    <p:otherStyle>
      <a:defPPr>
        <a:defRPr lang="zh-CN"/>
      </a:defPPr>
      <a:lvl1pPr marL="0" algn="l" defTabSz="914271" rtl="0" eaLnBrk="1" latinLnBrk="0" hangingPunct="1">
        <a:defRPr sz="1800" kern="1200">
          <a:solidFill>
            <a:schemeClr val="tx1"/>
          </a:solidFill>
          <a:latin typeface="+mn-lt"/>
          <a:ea typeface="+mn-ea"/>
          <a:cs typeface="+mn-cs"/>
        </a:defRPr>
      </a:lvl1pPr>
      <a:lvl2pPr marL="457136"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8" algn="l" defTabSz="914271" rtl="0" eaLnBrk="1" latinLnBrk="0" hangingPunct="1">
        <a:defRPr sz="1800" kern="1200">
          <a:solidFill>
            <a:schemeClr val="tx1"/>
          </a:solidFill>
          <a:latin typeface="+mn-lt"/>
          <a:ea typeface="+mn-ea"/>
          <a:cs typeface="+mn-cs"/>
        </a:defRPr>
      </a:lvl4pPr>
      <a:lvl5pPr marL="1828543" algn="l" defTabSz="914271" rtl="0" eaLnBrk="1" latinLnBrk="0" hangingPunct="1">
        <a:defRPr sz="1800" kern="1200">
          <a:solidFill>
            <a:schemeClr val="tx1"/>
          </a:solidFill>
          <a:latin typeface="+mn-lt"/>
          <a:ea typeface="+mn-ea"/>
          <a:cs typeface="+mn-cs"/>
        </a:defRPr>
      </a:lvl5pPr>
      <a:lvl6pPr marL="2285679"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51" algn="l" defTabSz="914271" rtl="0" eaLnBrk="1" latinLnBrk="0" hangingPunct="1">
        <a:defRPr sz="1800" kern="1200">
          <a:solidFill>
            <a:schemeClr val="tx1"/>
          </a:solidFill>
          <a:latin typeface="+mn-lt"/>
          <a:ea typeface="+mn-ea"/>
          <a:cs typeface="+mn-cs"/>
        </a:defRPr>
      </a:lvl8pPr>
      <a:lvl9pPr marL="3657086" algn="l" defTabSz="914271"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5" cstate="email">
            <a:lum contrast="6000"/>
          </a:blip>
          <a:srcRect/>
          <a:stretch>
            <a:fillRect/>
          </a:stretch>
        </p:blipFill>
        <p:spPr bwMode="auto">
          <a:xfrm>
            <a:off x="2" y="6237292"/>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771" tIns="43887" rIns="87771" bIns="43887"/>
          <a:lstStyle/>
          <a:p>
            <a:pPr algn="r" defTabSz="877615">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7615">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7615">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47" y="5444701"/>
            <a:ext cx="1225231" cy="323121"/>
          </a:xfrm>
          <a:prstGeom prst="rect">
            <a:avLst/>
          </a:prstGeom>
          <a:solidFill>
            <a:schemeClr val="bg1"/>
          </a:solidFill>
          <a:ln w="9525" algn="ctr">
            <a:noFill/>
            <a:miter lim="800000"/>
            <a:headEnd/>
            <a:tailEnd/>
          </a:ln>
          <a:effectLst/>
        </p:spPr>
        <p:txBody>
          <a:bodyPr lIns="91397" tIns="45698" rIns="91397" bIns="4569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442"/>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3954"/>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016"/>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7680"/>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7892"/>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7666"/>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379"/>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580"/>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517"/>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6" y="2263776"/>
            <a:ext cx="1399810" cy="2654300"/>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6" y="-61912"/>
            <a:ext cx="1399810" cy="838201"/>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158" y="6456368"/>
            <a:ext cx="2784158" cy="263767"/>
          </a:xfrm>
          <a:prstGeom prst="rect">
            <a:avLst/>
          </a:prstGeom>
          <a:noFill/>
          <a:ln w="9525">
            <a:noFill/>
            <a:miter lim="800000"/>
            <a:headEnd/>
            <a:tailEnd/>
          </a:ln>
        </p:spPr>
        <p:txBody>
          <a:bodyPr wrap="none" lIns="78336" tIns="39168" rIns="78336" bIns="39168">
            <a:spAutoFit/>
          </a:bodyPr>
          <a:lstStyle/>
          <a:p>
            <a:pPr defTabSz="783982"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55"/>
            <a:ext cx="1409333" cy="1101725"/>
          </a:xfrm>
          <a:prstGeom prst="rect">
            <a:avLst/>
          </a:prstGeom>
          <a:noFill/>
          <a:ln w="9525">
            <a:noFill/>
            <a:miter lim="800000"/>
            <a:headEnd/>
            <a:tailEnd/>
          </a:ln>
          <a:effectLst/>
        </p:spPr>
        <p:txBody>
          <a:bodyPr lIns="0" tIns="0" rIns="0" bIns="0"/>
          <a:lstStyle/>
          <a:p>
            <a:pPr defTabSz="783982" eaLnBrk="0" hangingPunct="0">
              <a:lnSpc>
                <a:spcPct val="85000"/>
              </a:lnSpc>
              <a:buClrTx/>
              <a:buFontTx/>
              <a:buNone/>
              <a:defRPr/>
            </a:pPr>
            <a:endParaRPr lang="de-DE" sz="900" b="0" dirty="0">
              <a:solidFill>
                <a:srgbClr val="080808"/>
              </a:solidFill>
              <a:ea typeface="ＭＳ Ｐゴシック" pitchFamily="34" charset="-128"/>
            </a:endParaRPr>
          </a:p>
          <a:p>
            <a:pPr defTabSz="783982"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982"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6" cstate="email"/>
          <a:srcRect/>
          <a:stretch>
            <a:fillRect/>
          </a:stretch>
        </p:blipFill>
        <p:spPr bwMode="auto">
          <a:xfrm>
            <a:off x="10179576" y="6384929"/>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18" y="0"/>
            <a:ext cx="10782665"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dirty="0" smtClean="0"/>
              <a:t>单击此处编辑母版标题样式</a:t>
            </a:r>
          </a:p>
        </p:txBody>
      </p:sp>
      <p:sp>
        <p:nvSpPr>
          <p:cNvPr id="3092" name="Rectangle 56"/>
          <p:cNvSpPr>
            <a:spLocks noGrp="1" noChangeArrowheads="1"/>
          </p:cNvSpPr>
          <p:nvPr>
            <p:ph type="body" idx="1"/>
          </p:nvPr>
        </p:nvSpPr>
        <p:spPr bwMode="auto">
          <a:xfrm>
            <a:off x="809418" y="1600203"/>
            <a:ext cx="10782665" cy="4524375"/>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Lst>
  <p:txStyles>
    <p:titleStyle>
      <a:lvl1pPr algn="l" defTabSz="876176" rtl="0" eaLnBrk="0" fontAlgn="base" hangingPunct="0">
        <a:spcBef>
          <a:spcPct val="0"/>
        </a:spcBef>
        <a:spcAft>
          <a:spcPct val="0"/>
        </a:spcAft>
        <a:defRPr sz="3200" b="1">
          <a:solidFill>
            <a:srgbClr val="990000"/>
          </a:solidFill>
          <a:latin typeface="微软雅黑" pitchFamily="34" charset="-122"/>
          <a:ea typeface="微软雅黑" pitchFamily="34" charset="-122"/>
          <a:cs typeface="+mj-cs"/>
        </a:defRPr>
      </a:lvl1pPr>
      <a:lvl2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7058" algn="l" defTabSz="877615" rtl="0" fontAlgn="base">
        <a:spcBef>
          <a:spcPct val="0"/>
        </a:spcBef>
        <a:spcAft>
          <a:spcPct val="0"/>
        </a:spcAft>
        <a:defRPr sz="3500">
          <a:solidFill>
            <a:srgbClr val="990000"/>
          </a:solidFill>
          <a:latin typeface="FrutigerNext LT Medium" pitchFamily="34" charset="0"/>
          <a:ea typeface="黑体" pitchFamily="2" charset="-122"/>
        </a:defRPr>
      </a:lvl6pPr>
      <a:lvl7pPr marL="914117" algn="l" defTabSz="877615" rtl="0" fontAlgn="base">
        <a:spcBef>
          <a:spcPct val="0"/>
        </a:spcBef>
        <a:spcAft>
          <a:spcPct val="0"/>
        </a:spcAft>
        <a:defRPr sz="3500">
          <a:solidFill>
            <a:srgbClr val="990000"/>
          </a:solidFill>
          <a:latin typeface="FrutigerNext LT Medium" pitchFamily="34" charset="0"/>
          <a:ea typeface="黑体" pitchFamily="2" charset="-122"/>
        </a:defRPr>
      </a:lvl7pPr>
      <a:lvl8pPr marL="1371174" algn="l" defTabSz="877615" rtl="0" fontAlgn="base">
        <a:spcBef>
          <a:spcPct val="0"/>
        </a:spcBef>
        <a:spcAft>
          <a:spcPct val="0"/>
        </a:spcAft>
        <a:defRPr sz="3500">
          <a:solidFill>
            <a:srgbClr val="990000"/>
          </a:solidFill>
          <a:latin typeface="FrutigerNext LT Medium" pitchFamily="34" charset="0"/>
          <a:ea typeface="黑体" pitchFamily="2" charset="-122"/>
        </a:defRPr>
      </a:lvl8pPr>
      <a:lvl9pPr marL="1828231" algn="l" defTabSz="877615"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978" indent="-326978" algn="l" defTabSz="876176"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2686" indent="-273011" algn="l" defTabSz="876176"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6808" indent="-219043" algn="l" defTabSz="876176"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4896" indent="-219043" algn="l" defTabSz="876176"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4571" indent="-219043" algn="l" defTabSz="876176"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2881"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940"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6998"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4055"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4117" rtl="0" eaLnBrk="1" latinLnBrk="0" hangingPunct="1">
        <a:defRPr sz="1700" kern="1200">
          <a:solidFill>
            <a:schemeClr val="tx1"/>
          </a:solidFill>
          <a:latin typeface="+mn-lt"/>
          <a:ea typeface="+mn-ea"/>
          <a:cs typeface="+mn-cs"/>
        </a:defRPr>
      </a:lvl1pPr>
      <a:lvl2pPr marL="457058" algn="l" defTabSz="914117" rtl="0" eaLnBrk="1" latinLnBrk="0" hangingPunct="1">
        <a:defRPr sz="1700" kern="1200">
          <a:solidFill>
            <a:schemeClr val="tx1"/>
          </a:solidFill>
          <a:latin typeface="+mn-lt"/>
          <a:ea typeface="+mn-ea"/>
          <a:cs typeface="+mn-cs"/>
        </a:defRPr>
      </a:lvl2pPr>
      <a:lvl3pPr marL="914117" algn="l" defTabSz="914117" rtl="0" eaLnBrk="1" latinLnBrk="0" hangingPunct="1">
        <a:defRPr sz="1700" kern="1200">
          <a:solidFill>
            <a:schemeClr val="tx1"/>
          </a:solidFill>
          <a:latin typeface="+mn-lt"/>
          <a:ea typeface="+mn-ea"/>
          <a:cs typeface="+mn-cs"/>
        </a:defRPr>
      </a:lvl3pPr>
      <a:lvl4pPr marL="1371174" algn="l" defTabSz="914117" rtl="0" eaLnBrk="1" latinLnBrk="0" hangingPunct="1">
        <a:defRPr sz="1700" kern="1200">
          <a:solidFill>
            <a:schemeClr val="tx1"/>
          </a:solidFill>
          <a:latin typeface="+mn-lt"/>
          <a:ea typeface="+mn-ea"/>
          <a:cs typeface="+mn-cs"/>
        </a:defRPr>
      </a:lvl4pPr>
      <a:lvl5pPr marL="1828231" algn="l" defTabSz="914117" rtl="0" eaLnBrk="1" latinLnBrk="0" hangingPunct="1">
        <a:defRPr sz="1700" kern="1200">
          <a:solidFill>
            <a:schemeClr val="tx1"/>
          </a:solidFill>
          <a:latin typeface="+mn-lt"/>
          <a:ea typeface="+mn-ea"/>
          <a:cs typeface="+mn-cs"/>
        </a:defRPr>
      </a:lvl5pPr>
      <a:lvl6pPr marL="2285290" algn="l" defTabSz="914117" rtl="0" eaLnBrk="1" latinLnBrk="0" hangingPunct="1">
        <a:defRPr sz="1700" kern="1200">
          <a:solidFill>
            <a:schemeClr val="tx1"/>
          </a:solidFill>
          <a:latin typeface="+mn-lt"/>
          <a:ea typeface="+mn-ea"/>
          <a:cs typeface="+mn-cs"/>
        </a:defRPr>
      </a:lvl6pPr>
      <a:lvl7pPr marL="2742347" algn="l" defTabSz="914117" rtl="0" eaLnBrk="1" latinLnBrk="0" hangingPunct="1">
        <a:defRPr sz="1700" kern="1200">
          <a:solidFill>
            <a:schemeClr val="tx1"/>
          </a:solidFill>
          <a:latin typeface="+mn-lt"/>
          <a:ea typeface="+mn-ea"/>
          <a:cs typeface="+mn-cs"/>
        </a:defRPr>
      </a:lvl7pPr>
      <a:lvl8pPr marL="3199405" algn="l" defTabSz="914117" rtl="0" eaLnBrk="1" latinLnBrk="0" hangingPunct="1">
        <a:defRPr sz="1700" kern="1200">
          <a:solidFill>
            <a:schemeClr val="tx1"/>
          </a:solidFill>
          <a:latin typeface="+mn-lt"/>
          <a:ea typeface="+mn-ea"/>
          <a:cs typeface="+mn-cs"/>
        </a:defRPr>
      </a:lvl8pPr>
      <a:lvl9pPr marL="3656462" algn="l" defTabSz="914117" rtl="0" eaLnBrk="1" latinLnBrk="0" hangingPunct="1">
        <a:defRPr sz="17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81"/>
          <p:cNvGrpSpPr>
            <a:grpSpLocks/>
          </p:cNvGrpSpPr>
          <p:nvPr/>
        </p:nvGrpSpPr>
        <p:grpSpPr bwMode="auto">
          <a:xfrm>
            <a:off x="0" y="6216651"/>
            <a:ext cx="12192000" cy="635000"/>
            <a:chOff x="0" y="3920"/>
            <a:chExt cx="7682" cy="400"/>
          </a:xfrm>
        </p:grpSpPr>
        <p:pic>
          <p:nvPicPr>
            <p:cNvPr id="1470546" name="Picture 82" descr="图片1"/>
            <p:cNvPicPr>
              <a:picLocks noChangeAspect="1" noChangeArrowheads="1"/>
            </p:cNvPicPr>
            <p:nvPr userDrawn="1"/>
          </p:nvPicPr>
          <p:blipFill>
            <a:blip r:embed="rId17" cstate="email"/>
            <a:srcRect/>
            <a:stretch>
              <a:fillRect/>
            </a:stretch>
          </p:blipFill>
          <p:spPr bwMode="auto">
            <a:xfrm>
              <a:off x="0" y="3920"/>
              <a:ext cx="5760" cy="400"/>
            </a:xfrm>
            <a:prstGeom prst="rect">
              <a:avLst/>
            </a:prstGeom>
            <a:noFill/>
          </p:spPr>
        </p:pic>
        <p:pic>
          <p:nvPicPr>
            <p:cNvPr id="1470547" name="Picture 83" descr="图片1"/>
            <p:cNvPicPr>
              <a:picLocks noChangeAspect="1" noChangeArrowheads="1"/>
            </p:cNvPicPr>
            <p:nvPr userDrawn="1"/>
          </p:nvPicPr>
          <p:blipFill>
            <a:blip r:embed="rId17" cstate="email"/>
            <a:srcRect/>
            <a:stretch>
              <a:fillRect/>
            </a:stretch>
          </p:blipFill>
          <p:spPr bwMode="auto">
            <a:xfrm>
              <a:off x="1539" y="3920"/>
              <a:ext cx="5760" cy="400"/>
            </a:xfrm>
            <a:prstGeom prst="rect">
              <a:avLst/>
            </a:prstGeom>
            <a:noFill/>
          </p:spPr>
        </p:pic>
        <p:pic>
          <p:nvPicPr>
            <p:cNvPr id="1470548" name="Picture 84" descr="图片1"/>
            <p:cNvPicPr>
              <a:picLocks noChangeAspect="1" noChangeArrowheads="1"/>
            </p:cNvPicPr>
            <p:nvPr userDrawn="1"/>
          </p:nvPicPr>
          <p:blipFill>
            <a:blip r:embed="rId18" cstate="email"/>
            <a:srcRect/>
            <a:stretch>
              <a:fillRect/>
            </a:stretch>
          </p:blipFill>
          <p:spPr bwMode="auto">
            <a:xfrm rot="10800000">
              <a:off x="6619" y="3920"/>
              <a:ext cx="1063" cy="400"/>
            </a:xfrm>
            <a:prstGeom prst="rect">
              <a:avLst/>
            </a:prstGeom>
            <a:noFill/>
          </p:spPr>
        </p:pic>
      </p:grpSp>
      <p:sp>
        <p:nvSpPr>
          <p:cNvPr id="1470550" name="Rectangle 86"/>
          <p:cNvSpPr>
            <a:spLocks noChangeArrowheads="1"/>
          </p:cNvSpPr>
          <p:nvPr/>
        </p:nvSpPr>
        <p:spPr bwMode="auto">
          <a:xfrm>
            <a:off x="7908455" y="6396053"/>
            <a:ext cx="1409333" cy="1101725"/>
          </a:xfrm>
          <a:prstGeom prst="rect">
            <a:avLst/>
          </a:prstGeom>
          <a:noFill/>
          <a:ln w="9525">
            <a:noFill/>
            <a:miter lim="800000"/>
            <a:headEnd/>
            <a:tailEnd/>
          </a:ln>
          <a:effectLst/>
        </p:spPr>
        <p:txBody>
          <a:bodyPr lIns="0" tIns="0" rIns="0" bIns="0"/>
          <a:lstStyle/>
          <a:p>
            <a:pPr defTabSz="783971" eaLnBrk="0" hangingPunct="0">
              <a:lnSpc>
                <a:spcPct val="85000"/>
              </a:lnSpc>
              <a:buClrTx/>
              <a:buFontTx/>
              <a:buNone/>
            </a:pPr>
            <a:endParaRPr lang="de-DE" sz="1000" b="0" dirty="0">
              <a:solidFill>
                <a:srgbClr val="000000"/>
              </a:solidFill>
              <a:ea typeface="MS PGothic" pitchFamily="34" charset="-128"/>
            </a:endParaRPr>
          </a:p>
          <a:p>
            <a:pPr defTabSz="783971" eaLnBrk="0" hangingPunct="0">
              <a:lnSpc>
                <a:spcPct val="85000"/>
              </a:lnSpc>
              <a:buClrTx/>
              <a:buFontTx/>
              <a:buNone/>
            </a:pPr>
            <a:r>
              <a:rPr lang="de-DE" sz="1000" b="0" dirty="0">
                <a:solidFill>
                  <a:srgbClr val="000000"/>
                </a:solidFill>
                <a:ea typeface="MS PGothic" pitchFamily="34" charset="-128"/>
              </a:rPr>
              <a:t>Page </a:t>
            </a:r>
            <a:fld id="{E68EC476-442B-4BB7-9603-F1440C241F3D}" type="slidenum">
              <a:rPr lang="de-DE" sz="1000" b="0">
                <a:solidFill>
                  <a:srgbClr val="000000"/>
                </a:solidFill>
                <a:ea typeface="MS PGothic" pitchFamily="34" charset="-128"/>
              </a:rPr>
              <a:pPr defTabSz="783971" eaLnBrk="0" hangingPunct="0">
                <a:lnSpc>
                  <a:spcPct val="85000"/>
                </a:lnSpc>
                <a:buClrTx/>
                <a:buFontTx/>
                <a:buNone/>
              </a:pPr>
              <a:t>‹#›</a:t>
            </a:fld>
            <a:endParaRPr lang="en-GB" sz="1000" b="0" dirty="0">
              <a:solidFill>
                <a:srgbClr val="000000"/>
              </a:solidFill>
              <a:ea typeface="MS PGothic" pitchFamily="34" charset="-128"/>
            </a:endParaRPr>
          </a:p>
        </p:txBody>
      </p:sp>
      <p:sp>
        <p:nvSpPr>
          <p:cNvPr id="1470549" name="Text Box 85"/>
          <p:cNvSpPr txBox="1">
            <a:spLocks noChangeArrowheads="1"/>
          </p:cNvSpPr>
          <p:nvPr/>
        </p:nvSpPr>
        <p:spPr bwMode="auto">
          <a:xfrm>
            <a:off x="869723" y="6457973"/>
            <a:ext cx="2784891" cy="263773"/>
          </a:xfrm>
          <a:prstGeom prst="rect">
            <a:avLst/>
          </a:prstGeom>
          <a:noFill/>
          <a:ln w="9525">
            <a:noFill/>
            <a:miter lim="800000"/>
            <a:headEnd/>
            <a:tailEnd/>
          </a:ln>
        </p:spPr>
        <p:txBody>
          <a:bodyPr wrap="none" lIns="78340" tIns="39171" rIns="78340" bIns="39171">
            <a:spAutoFit/>
          </a:bodyPr>
          <a:lstStyle/>
          <a:p>
            <a:pPr defTabSz="783971" eaLnBrk="0" hangingPunct="0">
              <a:buClrTx/>
              <a:buFontTx/>
              <a:buNone/>
            </a:pPr>
            <a:r>
              <a:rPr lang="en-US" altLang="zh-CN" sz="1200" dirty="0">
                <a:solidFill>
                  <a:srgbClr val="000000"/>
                </a:solidFill>
                <a:ea typeface="MS PGothic" pitchFamily="34" charset="-128"/>
              </a:rPr>
              <a:t>HUAWEI TECHNOLOGIES CO., LTD.</a:t>
            </a:r>
          </a:p>
        </p:txBody>
      </p:sp>
      <p:pic>
        <p:nvPicPr>
          <p:cNvPr id="1470551" name="Picture 87" descr="图片3副本"/>
          <p:cNvPicPr>
            <a:picLocks noChangeAspect="1" noChangeArrowheads="1"/>
          </p:cNvPicPr>
          <p:nvPr/>
        </p:nvPicPr>
        <p:blipFill>
          <a:blip r:embed="rId19" cstate="email"/>
          <a:srcRect/>
          <a:stretch>
            <a:fillRect/>
          </a:stretch>
        </p:blipFill>
        <p:spPr bwMode="auto">
          <a:xfrm>
            <a:off x="10179578" y="6386537"/>
            <a:ext cx="1295063" cy="307975"/>
          </a:xfrm>
          <a:prstGeom prst="rect">
            <a:avLst/>
          </a:prstGeom>
          <a:noFill/>
        </p:spPr>
      </p:pic>
      <p:sp>
        <p:nvSpPr>
          <p:cNvPr id="1470552" name="Rectangle 88"/>
          <p:cNvSpPr>
            <a:spLocks noGrp="1" noChangeArrowheads="1"/>
          </p:cNvSpPr>
          <p:nvPr>
            <p:ph type="title"/>
          </p:nvPr>
        </p:nvSpPr>
        <p:spPr bwMode="auto">
          <a:xfrm>
            <a:off x="780849" y="274639"/>
            <a:ext cx="10973117" cy="1143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470553" name="Rectangle 89"/>
          <p:cNvSpPr>
            <a:spLocks noGrp="1" noChangeArrowheads="1"/>
          </p:cNvSpPr>
          <p:nvPr>
            <p:ph type="body" idx="1"/>
          </p:nvPr>
        </p:nvSpPr>
        <p:spPr bwMode="auto">
          <a:xfrm>
            <a:off x="780849" y="1600206"/>
            <a:ext cx="10973117" cy="4525963"/>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470602" name="Rectangle 138"/>
          <p:cNvSpPr>
            <a:spLocks noChangeArrowheads="1"/>
          </p:cNvSpPr>
          <p:nvPr/>
        </p:nvSpPr>
        <p:spPr bwMode="auto">
          <a:xfrm>
            <a:off x="-2459984" y="528639"/>
            <a:ext cx="2459984" cy="5307012"/>
          </a:xfrm>
          <a:prstGeom prst="rect">
            <a:avLst/>
          </a:prstGeom>
          <a:noFill/>
          <a:ln w="9525">
            <a:noFill/>
            <a:miter lim="800000"/>
            <a:headEnd/>
            <a:tailEnd/>
          </a:ln>
          <a:effectLst/>
        </p:spPr>
        <p:txBody>
          <a:bodyPr lIns="87775" tIns="43889" rIns="87775" bIns="43889"/>
          <a:lstStyle/>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英文标题</a:t>
            </a:r>
            <a:r>
              <a:rPr lang="en-US" altLang="zh-CN" sz="1200" b="0" dirty="0">
                <a:solidFill>
                  <a:srgbClr val="F8F8F8"/>
                </a:solidFill>
                <a:ea typeface="华文细黑"/>
                <a:cs typeface="SimSun" pitchFamily="2" charset="-122"/>
              </a:rPr>
              <a:t>:32-35pt  </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颜色</a:t>
            </a:r>
            <a:r>
              <a:rPr lang="en-US" altLang="zh-CN" sz="1200" b="0" dirty="0">
                <a:solidFill>
                  <a:srgbClr val="F8F8F8"/>
                </a:solidFill>
                <a:ea typeface="华文细黑"/>
                <a:cs typeface="SimSun" pitchFamily="2" charset="-122"/>
              </a:rPr>
              <a:t>: R153 G0 B0</a:t>
            </a:r>
          </a:p>
          <a:p>
            <a:pPr marL="342789" indent="-342789" algn="r" defTabSz="914377">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a:cs typeface="SimSun" pitchFamily="2" charset="-122"/>
              </a:rPr>
              <a:t>内部使用字体 </a:t>
            </a:r>
            <a:r>
              <a:rPr lang="en-US" altLang="zh-CN" sz="1200" b="0" dirty="0">
                <a:solidFill>
                  <a:srgbClr val="F8F8F8"/>
                </a:solidFill>
                <a:latin typeface="FrutigerNext LT Medium" pitchFamily="34" charset="0"/>
                <a:ea typeface="华文细黑"/>
                <a:cs typeface="SimSun" pitchFamily="2" charset="-122"/>
              </a:rPr>
              <a:t>:</a:t>
            </a:r>
          </a:p>
          <a:p>
            <a:pPr marL="342789" indent="-342789" algn="r" defTabSz="914377">
              <a:lnSpc>
                <a:spcPct val="125000"/>
              </a:lnSpc>
              <a:spcBef>
                <a:spcPct val="20000"/>
              </a:spcBef>
              <a:buClr>
                <a:srgbClr val="990000"/>
              </a:buClr>
              <a:buFontTx/>
              <a:buNone/>
            </a:pPr>
            <a:r>
              <a:rPr lang="en-US" altLang="zh-CN" sz="1200" b="0" dirty="0">
                <a:solidFill>
                  <a:srgbClr val="F8F8F8"/>
                </a:solidFill>
                <a:latin typeface="FrutigerNext LT Medium" pitchFamily="34" charset="0"/>
                <a:ea typeface="华文细黑"/>
                <a:cs typeface="SimSun" pitchFamily="2" charset="-122"/>
              </a:rPr>
              <a:t>FrutigerNext LT Medium</a:t>
            </a:r>
          </a:p>
          <a:p>
            <a:pPr marL="342789" indent="-342789" algn="r" defTabSz="914377">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a:cs typeface="SimSun" pitchFamily="2" charset="-122"/>
              </a:rPr>
              <a:t>外部使用字体 </a:t>
            </a:r>
            <a:r>
              <a:rPr lang="en-US" altLang="zh-CN" sz="1200" b="0" dirty="0">
                <a:solidFill>
                  <a:srgbClr val="F8F8F8"/>
                </a:solidFill>
                <a:latin typeface="FrutigerNext LT Medium" pitchFamily="34" charset="0"/>
                <a:ea typeface="华文细黑"/>
                <a:cs typeface="SimSun" pitchFamily="2" charset="-122"/>
              </a:rPr>
              <a:t>: Arial</a:t>
            </a:r>
          </a:p>
          <a:p>
            <a:pPr marL="342789" indent="-342789" algn="r" defTabSz="914377">
              <a:lnSpc>
                <a:spcPct val="75000"/>
              </a:lnSpc>
              <a:spcBef>
                <a:spcPct val="20000"/>
              </a:spcBef>
              <a:buClr>
                <a:srgbClr val="990000"/>
              </a:buClr>
              <a:buFontTx/>
              <a:buNone/>
            </a:pPr>
            <a:endParaRPr lang="en-US" altLang="zh-CN" sz="1200" b="0" dirty="0">
              <a:solidFill>
                <a:srgbClr val="F8F8F8"/>
              </a:solidFill>
              <a:ea typeface="华文细黑"/>
              <a:cs typeface="SimSun" pitchFamily="2" charset="-122"/>
            </a:endParaRP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中文标题</a:t>
            </a:r>
            <a:r>
              <a:rPr lang="en-US" altLang="zh-CN" sz="1200" b="0" dirty="0">
                <a:solidFill>
                  <a:srgbClr val="F8F8F8"/>
                </a:solidFill>
                <a:ea typeface="华文细黑"/>
                <a:cs typeface="SimSun" pitchFamily="2" charset="-122"/>
              </a:rPr>
              <a:t>:30-32pt  </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颜色</a:t>
            </a:r>
            <a:r>
              <a:rPr lang="en-US" altLang="zh-CN" sz="1200" b="0" dirty="0">
                <a:solidFill>
                  <a:srgbClr val="F8F8F8"/>
                </a:solidFill>
                <a:ea typeface="华文细黑"/>
                <a:cs typeface="SimSun" pitchFamily="2" charset="-122"/>
              </a:rPr>
              <a:t>: R153 G0 B0</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字体</a:t>
            </a:r>
            <a:r>
              <a:rPr lang="en-US" altLang="zh-CN" sz="1200" b="0" dirty="0">
                <a:solidFill>
                  <a:srgbClr val="F8F8F8"/>
                </a:solidFill>
                <a:ea typeface="华文细黑"/>
                <a:cs typeface="SimSun" pitchFamily="2" charset="-122"/>
              </a:rPr>
              <a:t>:</a:t>
            </a:r>
            <a:r>
              <a:rPr lang="zh-CN" altLang="en-US" sz="1200" b="0" dirty="0">
                <a:solidFill>
                  <a:srgbClr val="F8F8F8"/>
                </a:solidFill>
                <a:ea typeface="华文细黑"/>
                <a:cs typeface="SimSun" pitchFamily="2" charset="-122"/>
              </a:rPr>
              <a:t>黑体</a:t>
            </a:r>
          </a:p>
          <a:p>
            <a:pPr marL="342789" indent="-342789" algn="r" defTabSz="914377">
              <a:lnSpc>
                <a:spcPct val="125000"/>
              </a:lnSpc>
              <a:spcBef>
                <a:spcPct val="20000"/>
              </a:spcBef>
              <a:buClr>
                <a:srgbClr val="990000"/>
              </a:buClr>
              <a:buFontTx/>
              <a:buNone/>
            </a:pPr>
            <a:endParaRPr lang="zh-CN" altLang="en-US" sz="1200" b="0" dirty="0">
              <a:solidFill>
                <a:srgbClr val="F8F8F8"/>
              </a:solidFill>
              <a:ea typeface="华文细黑"/>
              <a:cs typeface="SimSun" pitchFamily="2" charset="-122"/>
            </a:endParaRPr>
          </a:p>
          <a:p>
            <a:pPr marL="342789" indent="-342789" algn="r" defTabSz="914377">
              <a:lnSpc>
                <a:spcPct val="125000"/>
              </a:lnSpc>
              <a:spcBef>
                <a:spcPct val="20000"/>
              </a:spcBef>
              <a:buClr>
                <a:srgbClr val="990000"/>
              </a:buClr>
              <a:buFontTx/>
              <a:buNone/>
            </a:pPr>
            <a:endParaRPr lang="zh-CN" altLang="en-US" sz="1200" b="0" dirty="0">
              <a:solidFill>
                <a:srgbClr val="F8F8F8"/>
              </a:solidFill>
              <a:ea typeface="华文细黑"/>
              <a:cs typeface="SimSun" pitchFamily="2" charset="-122"/>
            </a:endParaRPr>
          </a:p>
          <a:p>
            <a:pPr marL="342789" indent="-342789" algn="r" defTabSz="914377">
              <a:lnSpc>
                <a:spcPct val="125000"/>
              </a:lnSpc>
              <a:spcBef>
                <a:spcPct val="20000"/>
              </a:spcBef>
              <a:buClr>
                <a:srgbClr val="990000"/>
              </a:buClr>
              <a:buFontTx/>
              <a:buNone/>
            </a:pPr>
            <a:endParaRPr lang="zh-CN" altLang="en-US" sz="1200" b="0" dirty="0">
              <a:solidFill>
                <a:srgbClr val="F8F8F8"/>
              </a:solidFill>
              <a:ea typeface="华文细黑"/>
              <a:cs typeface="SimSun" pitchFamily="2" charset="-122"/>
            </a:endParaRP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英文正文</a:t>
            </a:r>
            <a:r>
              <a:rPr lang="en-US" altLang="zh-CN" sz="1200" b="0" dirty="0">
                <a:solidFill>
                  <a:srgbClr val="F8F8F8"/>
                </a:solidFill>
                <a:ea typeface="华文细黑"/>
                <a:cs typeface="SimSun" pitchFamily="2" charset="-122"/>
              </a:rPr>
              <a:t>:20-22pt</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子目录 </a:t>
            </a:r>
            <a:r>
              <a:rPr lang="en-US" altLang="zh-CN" sz="1200" b="0" dirty="0">
                <a:solidFill>
                  <a:srgbClr val="F8F8F8"/>
                </a:solidFill>
                <a:ea typeface="华文细黑"/>
                <a:cs typeface="SimSun" pitchFamily="2" charset="-122"/>
              </a:rPr>
              <a:t>(2-5</a:t>
            </a:r>
            <a:r>
              <a:rPr lang="zh-CN" altLang="en-US" sz="1200" b="0" dirty="0">
                <a:solidFill>
                  <a:srgbClr val="F8F8F8"/>
                </a:solidFill>
                <a:ea typeface="华文细黑"/>
                <a:cs typeface="SimSun" pitchFamily="2" charset="-122"/>
              </a:rPr>
              <a:t>级</a:t>
            </a:r>
            <a:r>
              <a:rPr lang="en-US" altLang="zh-CN" sz="1200" b="0" dirty="0">
                <a:solidFill>
                  <a:srgbClr val="F8F8F8"/>
                </a:solidFill>
                <a:ea typeface="华文细黑"/>
                <a:cs typeface="SimSun" pitchFamily="2" charset="-122"/>
              </a:rPr>
              <a:t>) :18pt  </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颜色</a:t>
            </a:r>
            <a:r>
              <a:rPr lang="en-US" altLang="zh-CN" sz="1200" b="0" dirty="0">
                <a:solidFill>
                  <a:srgbClr val="F8F8F8"/>
                </a:solidFill>
                <a:ea typeface="华文细黑"/>
                <a:cs typeface="SimSun" pitchFamily="2" charset="-122"/>
              </a:rPr>
              <a:t>:</a:t>
            </a:r>
            <a:r>
              <a:rPr lang="zh-CN" altLang="en-US" sz="1200" b="0" dirty="0">
                <a:solidFill>
                  <a:srgbClr val="F8F8F8"/>
                </a:solidFill>
                <a:ea typeface="华文细黑"/>
                <a:cs typeface="SimSun" pitchFamily="2" charset="-122"/>
              </a:rPr>
              <a:t>黑色</a:t>
            </a:r>
          </a:p>
          <a:p>
            <a:pPr marL="342789" indent="-342789" algn="r" defTabSz="914377">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a:cs typeface="SimSun" pitchFamily="2" charset="-122"/>
              </a:rPr>
              <a:t>内部使用字体 </a:t>
            </a:r>
            <a:r>
              <a:rPr lang="en-US" altLang="zh-CN" sz="1200" b="0" dirty="0">
                <a:solidFill>
                  <a:srgbClr val="F8F8F8"/>
                </a:solidFill>
                <a:latin typeface="FrutigerNext LT Medium" pitchFamily="34" charset="0"/>
                <a:ea typeface="华文细黑"/>
                <a:cs typeface="SimSun" pitchFamily="2" charset="-122"/>
              </a:rPr>
              <a:t>:</a:t>
            </a:r>
          </a:p>
          <a:p>
            <a:pPr marL="342789" indent="-342789" algn="r" defTabSz="914377">
              <a:lnSpc>
                <a:spcPct val="125000"/>
              </a:lnSpc>
              <a:spcBef>
                <a:spcPct val="20000"/>
              </a:spcBef>
              <a:buClr>
                <a:srgbClr val="990000"/>
              </a:buClr>
              <a:buFontTx/>
              <a:buNone/>
            </a:pPr>
            <a:r>
              <a:rPr lang="en-US" altLang="zh-CN" sz="1200" b="0" dirty="0">
                <a:solidFill>
                  <a:srgbClr val="F8F8F8"/>
                </a:solidFill>
                <a:latin typeface="FrutigerNext LT Medium" pitchFamily="34" charset="0"/>
                <a:ea typeface="华文细黑"/>
                <a:cs typeface="SimSun" pitchFamily="2" charset="-122"/>
              </a:rPr>
              <a:t>FrutigerNext LT Regular</a:t>
            </a:r>
          </a:p>
          <a:p>
            <a:pPr marL="342789" indent="-342789" algn="r" defTabSz="914377">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a:cs typeface="SimSun" pitchFamily="2" charset="-122"/>
              </a:rPr>
              <a:t>外部使用字体 </a:t>
            </a:r>
            <a:r>
              <a:rPr lang="en-US" altLang="zh-CN" sz="1200" b="0" dirty="0">
                <a:solidFill>
                  <a:srgbClr val="F8F8F8"/>
                </a:solidFill>
                <a:latin typeface="FrutigerNext LT Medium" pitchFamily="34" charset="0"/>
                <a:ea typeface="华文细黑"/>
                <a:cs typeface="SimSun" pitchFamily="2" charset="-122"/>
              </a:rPr>
              <a:t>: Arial</a:t>
            </a:r>
          </a:p>
          <a:p>
            <a:pPr marL="342789" indent="-342789" algn="r" defTabSz="914377">
              <a:lnSpc>
                <a:spcPct val="75000"/>
              </a:lnSpc>
              <a:spcBef>
                <a:spcPct val="20000"/>
              </a:spcBef>
              <a:buClr>
                <a:srgbClr val="990000"/>
              </a:buClr>
              <a:buFontTx/>
              <a:buNone/>
            </a:pPr>
            <a:endParaRPr lang="en-US" altLang="zh-CN" sz="1200" b="0" dirty="0">
              <a:solidFill>
                <a:srgbClr val="F8F8F8"/>
              </a:solidFill>
              <a:ea typeface="华文细黑"/>
              <a:cs typeface="SimSun" pitchFamily="2" charset="-122"/>
            </a:endParaRP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中文正文</a:t>
            </a:r>
            <a:r>
              <a:rPr lang="en-US" altLang="zh-CN" sz="1200" b="0" dirty="0">
                <a:solidFill>
                  <a:srgbClr val="F8F8F8"/>
                </a:solidFill>
                <a:ea typeface="华文细黑"/>
                <a:cs typeface="SimSun" pitchFamily="2" charset="-122"/>
              </a:rPr>
              <a:t>:18-20pt</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子目录</a:t>
            </a:r>
            <a:r>
              <a:rPr lang="en-US" altLang="zh-CN" sz="1200" b="0" dirty="0">
                <a:solidFill>
                  <a:srgbClr val="F8F8F8"/>
                </a:solidFill>
                <a:ea typeface="华文细黑"/>
                <a:cs typeface="SimSun" pitchFamily="2" charset="-122"/>
              </a:rPr>
              <a:t>(2-5</a:t>
            </a:r>
            <a:r>
              <a:rPr lang="zh-CN" altLang="en-US" sz="1200" b="0" dirty="0">
                <a:solidFill>
                  <a:srgbClr val="F8F8F8"/>
                </a:solidFill>
                <a:ea typeface="华文细黑"/>
                <a:cs typeface="SimSun" pitchFamily="2" charset="-122"/>
              </a:rPr>
              <a:t>级</a:t>
            </a:r>
            <a:r>
              <a:rPr lang="en-US" altLang="zh-CN" sz="1200" b="0" dirty="0">
                <a:solidFill>
                  <a:srgbClr val="F8F8F8"/>
                </a:solidFill>
                <a:ea typeface="华文细黑"/>
                <a:cs typeface="SimSun" pitchFamily="2" charset="-122"/>
              </a:rPr>
              <a:t>):18pt </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颜色</a:t>
            </a:r>
            <a:r>
              <a:rPr lang="en-US" altLang="zh-CN" sz="1200" b="0" dirty="0">
                <a:solidFill>
                  <a:srgbClr val="F8F8F8"/>
                </a:solidFill>
                <a:ea typeface="华文细黑"/>
                <a:cs typeface="SimSun" pitchFamily="2" charset="-122"/>
              </a:rPr>
              <a:t>:</a:t>
            </a:r>
            <a:r>
              <a:rPr lang="zh-CN" altLang="en-US" sz="1200" b="0" dirty="0">
                <a:solidFill>
                  <a:srgbClr val="F8F8F8"/>
                </a:solidFill>
                <a:ea typeface="华文细黑"/>
                <a:cs typeface="SimSun" pitchFamily="2" charset="-122"/>
              </a:rPr>
              <a:t>黑色</a:t>
            </a:r>
          </a:p>
          <a:p>
            <a:pPr marL="342789" indent="-342789" algn="r" defTabSz="914377">
              <a:lnSpc>
                <a:spcPct val="125000"/>
              </a:lnSpc>
              <a:spcBef>
                <a:spcPct val="20000"/>
              </a:spcBef>
              <a:buClr>
                <a:srgbClr val="990000"/>
              </a:buClr>
              <a:buFontTx/>
              <a:buNone/>
            </a:pPr>
            <a:r>
              <a:rPr lang="zh-CN" altLang="en-US" sz="1200" b="0" dirty="0">
                <a:solidFill>
                  <a:srgbClr val="F8F8F8"/>
                </a:solidFill>
                <a:ea typeface="华文细黑"/>
                <a:cs typeface="SimSun" pitchFamily="2" charset="-122"/>
              </a:rPr>
              <a:t>字体</a:t>
            </a:r>
            <a:r>
              <a:rPr lang="en-US" altLang="zh-CN" sz="1200" b="0" dirty="0">
                <a:solidFill>
                  <a:srgbClr val="F8F8F8"/>
                </a:solidFill>
                <a:ea typeface="华文细黑"/>
                <a:cs typeface="SimSun" pitchFamily="2" charset="-122"/>
              </a:rPr>
              <a:t>:</a:t>
            </a:r>
            <a:r>
              <a:rPr lang="zh-CN" altLang="en-US" sz="1200" b="0" dirty="0">
                <a:solidFill>
                  <a:srgbClr val="F8F8F8"/>
                </a:solidFill>
                <a:ea typeface="华文细黑"/>
                <a:cs typeface="SimSun" pitchFamily="2" charset="-122"/>
              </a:rPr>
              <a:t>细黑体 </a:t>
            </a:r>
            <a:endParaRPr lang="zh-CN" altLang="en-US" sz="1200" b="0" dirty="0">
              <a:solidFill>
                <a:srgbClr val="080808"/>
              </a:solidFill>
              <a:ea typeface="华文细黑"/>
              <a:cs typeface="SimSun" pitchFamily="2" charset="-122"/>
            </a:endParaRPr>
          </a:p>
        </p:txBody>
      </p:sp>
      <p:sp>
        <p:nvSpPr>
          <p:cNvPr id="1470603" name="Rectangle 139"/>
          <p:cNvSpPr>
            <a:spLocks noChangeArrowheads="1"/>
          </p:cNvSpPr>
          <p:nvPr/>
        </p:nvSpPr>
        <p:spPr bwMode="auto">
          <a:xfrm>
            <a:off x="12358657" y="5444718"/>
            <a:ext cx="1226819" cy="323125"/>
          </a:xfrm>
          <a:prstGeom prst="rect">
            <a:avLst/>
          </a:prstGeom>
          <a:solidFill>
            <a:srgbClr val="F8F8F8"/>
          </a:solidFill>
          <a:ln w="9525" algn="ctr">
            <a:noFill/>
            <a:miter lim="800000"/>
            <a:headEnd/>
            <a:tailEnd/>
          </a:ln>
          <a:effectLst/>
        </p:spPr>
        <p:txBody>
          <a:bodyPr lIns="91401" tIns="45700" rIns="91401" bIns="45700" anchor="ctr">
            <a:spAutoFit/>
          </a:bodyPr>
          <a:lstStyle/>
          <a:p>
            <a:pPr algn="ctr" defTabSz="877603" eaLnBrk="0" hangingPunct="0">
              <a:buClrTx/>
              <a:buFontTx/>
              <a:buNone/>
            </a:pPr>
            <a:endParaRPr lang="zh-CN" altLang="zh-CN" sz="1500" b="0">
              <a:solidFill>
                <a:srgbClr val="000000"/>
              </a:solidFill>
              <a:latin typeface="FrutigerNext LT Regular"/>
              <a:ea typeface="MS PGothic" pitchFamily="34" charset="-128"/>
            </a:endParaRPr>
          </a:p>
        </p:txBody>
      </p:sp>
      <p:grpSp>
        <p:nvGrpSpPr>
          <p:cNvPr id="3" name="Group 140"/>
          <p:cNvGrpSpPr>
            <a:grpSpLocks/>
          </p:cNvGrpSpPr>
          <p:nvPr/>
        </p:nvGrpSpPr>
        <p:grpSpPr bwMode="auto">
          <a:xfrm>
            <a:off x="12469740" y="5278440"/>
            <a:ext cx="988755" cy="184151"/>
            <a:chOff x="6657" y="3492"/>
            <a:chExt cx="527" cy="121"/>
          </a:xfrm>
        </p:grpSpPr>
        <p:sp>
          <p:nvSpPr>
            <p:cNvPr id="1470605" name="Rectangle 141"/>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06" name="Rectangle 142"/>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07" name="Rectangle 143"/>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08" name="Rectangle 144"/>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4" name="Group 145"/>
          <p:cNvGrpSpPr>
            <a:grpSpLocks/>
          </p:cNvGrpSpPr>
          <p:nvPr/>
        </p:nvGrpSpPr>
        <p:grpSpPr bwMode="auto">
          <a:xfrm>
            <a:off x="12469740" y="6203974"/>
            <a:ext cx="988755" cy="182563"/>
            <a:chOff x="6657" y="4103"/>
            <a:chExt cx="527" cy="121"/>
          </a:xfrm>
        </p:grpSpPr>
        <p:sp>
          <p:nvSpPr>
            <p:cNvPr id="1470610" name="Rectangle 146"/>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11" name="Rectangle 147"/>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12" name="Rectangle 148"/>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13" name="Rectangle 149"/>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5" name="Group 150"/>
          <p:cNvGrpSpPr>
            <a:grpSpLocks/>
          </p:cNvGrpSpPr>
          <p:nvPr/>
        </p:nvGrpSpPr>
        <p:grpSpPr bwMode="auto">
          <a:xfrm>
            <a:off x="12469740" y="6450015"/>
            <a:ext cx="988755" cy="182563"/>
            <a:chOff x="6657" y="4266"/>
            <a:chExt cx="527" cy="121"/>
          </a:xfrm>
        </p:grpSpPr>
        <p:sp>
          <p:nvSpPr>
            <p:cNvPr id="1470615" name="Rectangle 151"/>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16" name="Rectangle 152"/>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17" name="Rectangle 153"/>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18" name="Rectangle 154"/>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6" name="Group 155"/>
          <p:cNvGrpSpPr>
            <a:grpSpLocks/>
          </p:cNvGrpSpPr>
          <p:nvPr/>
        </p:nvGrpSpPr>
        <p:grpSpPr bwMode="auto">
          <a:xfrm>
            <a:off x="12469740" y="5527699"/>
            <a:ext cx="988755" cy="182563"/>
            <a:chOff x="6657" y="3656"/>
            <a:chExt cx="527" cy="121"/>
          </a:xfrm>
        </p:grpSpPr>
        <p:sp>
          <p:nvSpPr>
            <p:cNvPr id="1470620" name="Rectangle 156"/>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21" name="Rectangle 157"/>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22" name="Rectangle 158"/>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23" name="Rectangle 159"/>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7" name="Group 160"/>
          <p:cNvGrpSpPr>
            <a:grpSpLocks/>
          </p:cNvGrpSpPr>
          <p:nvPr/>
        </p:nvGrpSpPr>
        <p:grpSpPr bwMode="auto">
          <a:xfrm>
            <a:off x="12469740" y="5957890"/>
            <a:ext cx="988755" cy="182563"/>
            <a:chOff x="6657" y="3941"/>
            <a:chExt cx="527" cy="121"/>
          </a:xfrm>
        </p:grpSpPr>
        <p:sp>
          <p:nvSpPr>
            <p:cNvPr id="1470625" name="Rectangle 161"/>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26" name="Rectangle 162"/>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27" name="Rectangle 163"/>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28" name="Rectangle 164"/>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8" name="Group 165"/>
          <p:cNvGrpSpPr>
            <a:grpSpLocks/>
          </p:cNvGrpSpPr>
          <p:nvPr/>
        </p:nvGrpSpPr>
        <p:grpSpPr bwMode="auto">
          <a:xfrm>
            <a:off x="12469740" y="6697665"/>
            <a:ext cx="988755" cy="182563"/>
            <a:chOff x="6657" y="4430"/>
            <a:chExt cx="527" cy="121"/>
          </a:xfrm>
        </p:grpSpPr>
        <p:sp>
          <p:nvSpPr>
            <p:cNvPr id="1470630" name="Rectangle 166"/>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31" name="Rectangle 167"/>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32" name="Rectangle 168"/>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33" name="Rectangle 169"/>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9" name="Group 170"/>
          <p:cNvGrpSpPr>
            <a:grpSpLocks/>
          </p:cNvGrpSpPr>
          <p:nvPr/>
        </p:nvGrpSpPr>
        <p:grpSpPr bwMode="auto">
          <a:xfrm>
            <a:off x="12469740" y="5032377"/>
            <a:ext cx="988755" cy="184151"/>
            <a:chOff x="6657" y="3329"/>
            <a:chExt cx="527" cy="122"/>
          </a:xfrm>
        </p:grpSpPr>
        <p:sp>
          <p:nvSpPr>
            <p:cNvPr id="1470635" name="Rectangle 171"/>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36" name="Rectangle 172"/>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37" name="Rectangle 173"/>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38" name="Rectangle 174"/>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10" name="Group 175"/>
          <p:cNvGrpSpPr>
            <a:grpSpLocks/>
          </p:cNvGrpSpPr>
          <p:nvPr/>
        </p:nvGrpSpPr>
        <p:grpSpPr bwMode="auto">
          <a:xfrm>
            <a:off x="12469740" y="4600599"/>
            <a:ext cx="988755" cy="182563"/>
            <a:chOff x="6657" y="3043"/>
            <a:chExt cx="527" cy="121"/>
          </a:xfrm>
        </p:grpSpPr>
        <p:sp>
          <p:nvSpPr>
            <p:cNvPr id="1470640" name="Rectangle 176"/>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41" name="Rectangle 177"/>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42" name="Rectangle 178"/>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43" name="Rectangle 179"/>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defTabSz="914377"/>
              <a:endParaRPr lang="zh-CN" altLang="en-US">
                <a:solidFill>
                  <a:srgbClr val="000000"/>
                </a:solidFill>
              </a:endParaRPr>
            </a:p>
          </p:txBody>
        </p:sp>
      </p:grpSp>
      <p:grpSp>
        <p:nvGrpSpPr>
          <p:cNvPr id="11" name="Group 180"/>
          <p:cNvGrpSpPr>
            <a:grpSpLocks/>
          </p:cNvGrpSpPr>
          <p:nvPr/>
        </p:nvGrpSpPr>
        <p:grpSpPr bwMode="auto">
          <a:xfrm>
            <a:off x="12469740" y="4354515"/>
            <a:ext cx="988755" cy="184151"/>
            <a:chOff x="6657" y="2881"/>
            <a:chExt cx="527" cy="121"/>
          </a:xfrm>
        </p:grpSpPr>
        <p:sp>
          <p:nvSpPr>
            <p:cNvPr id="1470645" name="Rectangle 181"/>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46" name="Rectangle 182"/>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47" name="Rectangle 183"/>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defTabSz="914377"/>
              <a:endParaRPr lang="zh-CN" altLang="en-US">
                <a:solidFill>
                  <a:srgbClr val="000000"/>
                </a:solidFill>
              </a:endParaRPr>
            </a:p>
          </p:txBody>
        </p:sp>
        <p:sp>
          <p:nvSpPr>
            <p:cNvPr id="1470648" name="Rectangle 184"/>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pPr defTabSz="914377"/>
              <a:endParaRPr lang="zh-CN" altLang="en-US">
                <a:solidFill>
                  <a:srgbClr val="000000"/>
                </a:solidFill>
              </a:endParaRPr>
            </a:p>
          </p:txBody>
        </p:sp>
      </p:grpSp>
      <p:sp>
        <p:nvSpPr>
          <p:cNvPr id="1470649" name="Rectangle 185"/>
          <p:cNvSpPr>
            <a:spLocks noChangeArrowheads="1"/>
          </p:cNvSpPr>
          <p:nvPr/>
        </p:nvSpPr>
        <p:spPr bwMode="auto">
          <a:xfrm>
            <a:off x="12266596" y="2263775"/>
            <a:ext cx="1401397" cy="2654300"/>
          </a:xfrm>
          <a:prstGeom prst="rect">
            <a:avLst/>
          </a:prstGeom>
          <a:noFill/>
          <a:ln w="9525">
            <a:noFill/>
            <a:miter lim="800000"/>
            <a:headEnd/>
            <a:tailEnd/>
          </a:ln>
          <a:effectLst/>
        </p:spPr>
        <p:txBody>
          <a:bodyPr lIns="87775" tIns="43889" rIns="87775" bIns="43889"/>
          <a:lstStyle/>
          <a:p>
            <a:pPr marL="342789" indent="-342789" defTabSz="91437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a:cs typeface="SimSun" pitchFamily="2" charset="-122"/>
              </a:rPr>
              <a:t>配色参考方案：</a:t>
            </a:r>
          </a:p>
          <a:p>
            <a:pPr marL="342789" indent="-342789" defTabSz="91437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a:cs typeface="SimSun" pitchFamily="2" charset="-122"/>
              </a:rPr>
              <a:t>建议同一页面内不超过四种颜色，以下是９组配色方案，同一页面内只选择一组使用。</a:t>
            </a:r>
          </a:p>
          <a:p>
            <a:pPr marL="342789" indent="-342789" defTabSz="91437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a:cs typeface="SimSun" pitchFamily="2" charset="-122"/>
              </a:rPr>
              <a:t>（仅供参考）</a:t>
            </a:r>
          </a:p>
        </p:txBody>
      </p:sp>
      <p:sp>
        <p:nvSpPr>
          <p:cNvPr id="1470650" name="Rectangle 186"/>
          <p:cNvSpPr>
            <a:spLocks noChangeArrowheads="1"/>
          </p:cNvSpPr>
          <p:nvPr/>
        </p:nvSpPr>
        <p:spPr bwMode="auto">
          <a:xfrm>
            <a:off x="12266596" y="-61913"/>
            <a:ext cx="1401397" cy="838201"/>
          </a:xfrm>
          <a:prstGeom prst="rect">
            <a:avLst/>
          </a:prstGeom>
          <a:noFill/>
          <a:ln w="9525">
            <a:noFill/>
            <a:miter lim="800000"/>
            <a:headEnd/>
            <a:tailEnd/>
          </a:ln>
          <a:effectLst/>
        </p:spPr>
        <p:txBody>
          <a:bodyPr lIns="87775" tIns="43889" rIns="87775" bIns="43889"/>
          <a:lstStyle/>
          <a:p>
            <a:pPr marL="342789" indent="-342789" defTabSz="91437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a:cs typeface="SimSun" pitchFamily="2" charset="-122"/>
              </a:rPr>
              <a:t>客户或者合作伙伴的标志放在右上角</a:t>
            </a:r>
            <a:r>
              <a:rPr lang="en-US" altLang="zh-CN" sz="1200" b="0" dirty="0">
                <a:solidFill>
                  <a:srgbClr val="F8F8F8"/>
                </a:solidFill>
                <a:latin typeface="华文细黑" pitchFamily="2" charset="-122"/>
                <a:ea typeface="华文细黑"/>
                <a:cs typeface="SimSun" pitchFamily="2" charset="-122"/>
              </a:rPr>
              <a:t>.</a:t>
            </a:r>
          </a:p>
        </p:txBody>
      </p:sp>
    </p:spTree>
    <p:extLst>
      <p:ext uri="{BB962C8B-B14F-4D97-AF65-F5344CB8AC3E}">
        <p14:creationId xmlns:p14="http://schemas.microsoft.com/office/powerpoint/2010/main" val="680404412"/>
      </p:ext>
    </p:extLst>
  </p:cSld>
  <p:clrMap bg1="lt1" tx1="dk1" bg2="lt2" tx2="dk2" accent1="accent1" accent2="accent2" accent3="accent3" accent4="accent4" accent5="accent5" accent6="accent6" hlink="hlink" folHlink="folHlink"/>
  <p:sldLayoutIdLst>
    <p:sldLayoutId id="2147484570" r:id="rId1"/>
    <p:sldLayoutId id="2147484571" r:id="rId2"/>
    <p:sldLayoutId id="2147484572" r:id="rId3"/>
    <p:sldLayoutId id="2147484573" r:id="rId4"/>
    <p:sldLayoutId id="2147484574" r:id="rId5"/>
    <p:sldLayoutId id="2147484575" r:id="rId6"/>
    <p:sldLayoutId id="2147484576" r:id="rId7"/>
    <p:sldLayoutId id="2147484577" r:id="rId8"/>
    <p:sldLayoutId id="2147484578" r:id="rId9"/>
    <p:sldLayoutId id="2147484579" r:id="rId10"/>
    <p:sldLayoutId id="2147484580" r:id="rId11"/>
    <p:sldLayoutId id="2147484581" r:id="rId12"/>
    <p:sldLayoutId id="2147484583" r:id="rId13"/>
    <p:sldLayoutId id="2147484584" r:id="rId14"/>
    <p:sldLayoutId id="2147484586" r:id="rId15"/>
  </p:sldLayoutIdLst>
  <p:transition>
    <p:cut/>
  </p:transition>
  <p:hf sldNum="0" hdr="0" ftr="0"/>
  <p:txStyles>
    <p:titleStyle>
      <a:lvl1pPr algn="l" rtl="0" eaLnBrk="1" fontAlgn="base" hangingPunct="1">
        <a:spcBef>
          <a:spcPct val="0"/>
        </a:spcBef>
        <a:spcAft>
          <a:spcPct val="0"/>
        </a:spcAft>
        <a:defRPr sz="3199" b="1">
          <a:solidFill>
            <a:srgbClr val="990000"/>
          </a:solidFill>
          <a:latin typeface="+mj-lt"/>
          <a:ea typeface="+mj-ea"/>
          <a:cs typeface="+mj-cs"/>
        </a:defRPr>
      </a:lvl1pPr>
      <a:lvl2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5pPr>
      <a:lvl6pPr marL="457051"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6pPr>
      <a:lvl7pPr marL="914104"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7pPr>
      <a:lvl8pPr marL="1371155"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8pPr>
      <a:lvl9pPr marL="1828205"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9pPr>
    </p:titleStyle>
    <p:bodyStyle>
      <a:lvl1pPr marL="342789" indent="-342789" algn="l" rtl="0" eaLnBrk="1" fontAlgn="base" hangingPunct="1">
        <a:spcBef>
          <a:spcPct val="20000"/>
        </a:spcBef>
        <a:spcAft>
          <a:spcPct val="0"/>
        </a:spcAft>
        <a:buClr>
          <a:srgbClr val="990000"/>
        </a:buClr>
        <a:buChar char="•"/>
        <a:defRPr sz="2399" b="1">
          <a:solidFill>
            <a:schemeClr val="tx1"/>
          </a:solidFill>
          <a:latin typeface="+mn-lt"/>
          <a:ea typeface="+mn-ea"/>
          <a:cs typeface="+mn-cs"/>
        </a:defRPr>
      </a:lvl1pPr>
      <a:lvl2pPr marL="742708" indent="-285657" algn="l" rtl="0" eaLnBrk="1" fontAlgn="base" hangingPunct="1">
        <a:spcBef>
          <a:spcPct val="20000"/>
        </a:spcBef>
        <a:spcAft>
          <a:spcPct val="0"/>
        </a:spcAft>
        <a:buFont typeface="Arial" charset="0"/>
        <a:buChar char="›"/>
        <a:defRPr sz="1999">
          <a:solidFill>
            <a:schemeClr val="tx1"/>
          </a:solidFill>
          <a:latin typeface="+mn-lt"/>
          <a:ea typeface="+mn-ea"/>
          <a:cs typeface="+mn-cs"/>
        </a:defRPr>
      </a:lvl2pPr>
      <a:lvl3pPr marL="1142629" indent="-228525"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599680" indent="-228525" algn="l" rtl="0" eaLnBrk="1" fontAlgn="base" hangingPunct="1">
        <a:spcBef>
          <a:spcPct val="20000"/>
        </a:spcBef>
        <a:spcAft>
          <a:spcPct val="0"/>
        </a:spcAft>
        <a:buChar char="–"/>
        <a:defRPr sz="1600">
          <a:solidFill>
            <a:schemeClr val="tx1"/>
          </a:solidFill>
          <a:latin typeface="+mn-lt"/>
          <a:ea typeface="+mn-ea"/>
          <a:cs typeface="+mn-cs"/>
        </a:defRPr>
      </a:lvl4pPr>
      <a:lvl5pPr marL="2056731" indent="-228525"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3784" indent="-228525"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0834" indent="-228525"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7885" indent="-228525"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4938" indent="-228525"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9" cstate="email">
            <a:lum contrast="6000"/>
          </a:blip>
          <a:srcRect/>
          <a:stretch>
            <a:fillRect/>
          </a:stretch>
        </p:blipFill>
        <p:spPr bwMode="auto">
          <a:xfrm>
            <a:off x="0" y="6237313"/>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771" tIns="43887" rIns="87771" bIns="43887"/>
          <a:lstStyle/>
          <a:p>
            <a:pPr algn="r" defTabSz="877615">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7615">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7615">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50" y="5445151"/>
            <a:ext cx="1225231" cy="322263"/>
          </a:xfrm>
          <a:prstGeom prst="rect">
            <a:avLst/>
          </a:prstGeom>
          <a:solidFill>
            <a:schemeClr val="bg1"/>
          </a:solidFill>
          <a:ln w="9525" algn="ctr">
            <a:noFill/>
            <a:miter lim="800000"/>
            <a:headEnd/>
            <a:tailEnd/>
          </a:ln>
          <a:effectLst/>
        </p:spPr>
        <p:txBody>
          <a:bodyPr lIns="91397" tIns="45698" rIns="91397" bIns="4569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463"/>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3976"/>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038"/>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7701"/>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7913"/>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7688"/>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400"/>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601"/>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538"/>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4" y="2263775"/>
            <a:ext cx="1399810" cy="2654300"/>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4" y="-61913"/>
            <a:ext cx="1399810" cy="838201"/>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178" y="6456389"/>
            <a:ext cx="2784158" cy="263767"/>
          </a:xfrm>
          <a:prstGeom prst="rect">
            <a:avLst/>
          </a:prstGeom>
          <a:noFill/>
          <a:ln w="9525">
            <a:noFill/>
            <a:miter lim="800000"/>
            <a:headEnd/>
            <a:tailEnd/>
          </a:ln>
        </p:spPr>
        <p:txBody>
          <a:bodyPr wrap="none" lIns="78336" tIns="39168" rIns="78336" bIns="39168">
            <a:spAutoFit/>
          </a:bodyPr>
          <a:lstStyle/>
          <a:p>
            <a:pPr defTabSz="783982"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76"/>
            <a:ext cx="1409333" cy="463545"/>
          </a:xfrm>
          <a:prstGeom prst="rect">
            <a:avLst/>
          </a:prstGeom>
          <a:noFill/>
          <a:ln w="9525">
            <a:noFill/>
            <a:miter lim="800000"/>
            <a:headEnd/>
            <a:tailEnd/>
          </a:ln>
          <a:effectLst/>
        </p:spPr>
        <p:txBody>
          <a:bodyPr lIns="0" tIns="0" rIns="0" bIns="0"/>
          <a:lstStyle/>
          <a:p>
            <a:pPr defTabSz="783982" eaLnBrk="0" hangingPunct="0">
              <a:lnSpc>
                <a:spcPct val="85000"/>
              </a:lnSpc>
              <a:buClrTx/>
              <a:buFontTx/>
              <a:buNone/>
              <a:defRPr/>
            </a:pPr>
            <a:endParaRPr lang="de-DE" sz="900" b="0" dirty="0">
              <a:solidFill>
                <a:srgbClr val="080808"/>
              </a:solidFill>
              <a:ea typeface="ＭＳ Ｐゴシック" pitchFamily="34" charset="-128"/>
            </a:endParaRPr>
          </a:p>
          <a:p>
            <a:pPr defTabSz="783982"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982"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20" cstate="email"/>
          <a:srcRect/>
          <a:stretch>
            <a:fillRect/>
          </a:stretch>
        </p:blipFill>
        <p:spPr bwMode="auto">
          <a:xfrm>
            <a:off x="10179579" y="6384951"/>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244485" y="136408"/>
            <a:ext cx="10236488" cy="575968"/>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dirty="0" smtClean="0"/>
              <a:t>单击此处编辑母版标题样式</a:t>
            </a:r>
          </a:p>
        </p:txBody>
      </p:sp>
    </p:spTree>
    <p:custDataLst>
      <p:tags r:id="rId18"/>
    </p:custDataLst>
  </p:cSld>
  <p:clrMap bg1="lt1" tx1="dk1" bg2="lt2" tx2="dk2" accent1="accent1" accent2="accent2" accent3="accent3" accent4="accent4" accent5="accent5" accent6="accent6" hlink="hlink" folHlink="folHlink"/>
  <p:sldLayoutIdLst>
    <p:sldLayoutId id="2147484588" r:id="rId1"/>
    <p:sldLayoutId id="2147484589" r:id="rId2"/>
    <p:sldLayoutId id="2147484590" r:id="rId3"/>
    <p:sldLayoutId id="2147484591" r:id="rId4"/>
    <p:sldLayoutId id="2147484592" r:id="rId5"/>
    <p:sldLayoutId id="2147484593" r:id="rId6"/>
    <p:sldLayoutId id="2147484594" r:id="rId7"/>
    <p:sldLayoutId id="2147484595" r:id="rId8"/>
    <p:sldLayoutId id="2147484596" r:id="rId9"/>
    <p:sldLayoutId id="2147484597" r:id="rId10"/>
    <p:sldLayoutId id="2147484598" r:id="rId11"/>
    <p:sldLayoutId id="2147484599" r:id="rId12"/>
    <p:sldLayoutId id="2147484600" r:id="rId13"/>
    <p:sldLayoutId id="2147484601" r:id="rId14"/>
    <p:sldLayoutId id="2147484602" r:id="rId15"/>
    <p:sldLayoutId id="2147484603" r:id="rId16"/>
  </p:sldLayoutIdLst>
  <p:txStyles>
    <p:titleStyle>
      <a:lvl1pPr algn="l" defTabSz="876176" rtl="0" eaLnBrk="0" fontAlgn="base" hangingPunct="0">
        <a:spcBef>
          <a:spcPct val="0"/>
        </a:spcBef>
        <a:spcAft>
          <a:spcPct val="0"/>
        </a:spcAft>
        <a:defRPr sz="2800">
          <a:solidFill>
            <a:srgbClr val="990000"/>
          </a:solidFill>
          <a:latin typeface="+mj-lt"/>
          <a:ea typeface="+mj-ea"/>
          <a:cs typeface="+mj-cs"/>
        </a:defRPr>
      </a:lvl1pPr>
      <a:lvl2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7058" algn="l" defTabSz="877615" rtl="0" fontAlgn="base">
        <a:spcBef>
          <a:spcPct val="0"/>
        </a:spcBef>
        <a:spcAft>
          <a:spcPct val="0"/>
        </a:spcAft>
        <a:defRPr sz="3500">
          <a:solidFill>
            <a:srgbClr val="990000"/>
          </a:solidFill>
          <a:latin typeface="FrutigerNext LT Medium" pitchFamily="34" charset="0"/>
          <a:ea typeface="黑体" pitchFamily="2" charset="-122"/>
        </a:defRPr>
      </a:lvl6pPr>
      <a:lvl7pPr marL="914117" algn="l" defTabSz="877615" rtl="0" fontAlgn="base">
        <a:spcBef>
          <a:spcPct val="0"/>
        </a:spcBef>
        <a:spcAft>
          <a:spcPct val="0"/>
        </a:spcAft>
        <a:defRPr sz="3500">
          <a:solidFill>
            <a:srgbClr val="990000"/>
          </a:solidFill>
          <a:latin typeface="FrutigerNext LT Medium" pitchFamily="34" charset="0"/>
          <a:ea typeface="黑体" pitchFamily="2" charset="-122"/>
        </a:defRPr>
      </a:lvl7pPr>
      <a:lvl8pPr marL="1371174" algn="l" defTabSz="877615" rtl="0" fontAlgn="base">
        <a:spcBef>
          <a:spcPct val="0"/>
        </a:spcBef>
        <a:spcAft>
          <a:spcPct val="0"/>
        </a:spcAft>
        <a:defRPr sz="3500">
          <a:solidFill>
            <a:srgbClr val="990000"/>
          </a:solidFill>
          <a:latin typeface="FrutigerNext LT Medium" pitchFamily="34" charset="0"/>
          <a:ea typeface="黑体" pitchFamily="2" charset="-122"/>
        </a:defRPr>
      </a:lvl8pPr>
      <a:lvl9pPr marL="1828231" algn="l" defTabSz="877615"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978" indent="-326978" algn="l" defTabSz="876176"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2686" indent="-273011" algn="l" defTabSz="876176"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6808" indent="-219043" algn="l" defTabSz="876176"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4896" indent="-219043" algn="l" defTabSz="876176"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4571" indent="-219043" algn="l" defTabSz="876176"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2881"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940"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6998"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4055"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4117" rtl="0" eaLnBrk="1" latinLnBrk="0" hangingPunct="1">
        <a:defRPr sz="1700" kern="1200">
          <a:solidFill>
            <a:schemeClr val="tx1"/>
          </a:solidFill>
          <a:latin typeface="+mn-lt"/>
          <a:ea typeface="+mn-ea"/>
          <a:cs typeface="+mn-cs"/>
        </a:defRPr>
      </a:lvl1pPr>
      <a:lvl2pPr marL="457058" algn="l" defTabSz="914117" rtl="0" eaLnBrk="1" latinLnBrk="0" hangingPunct="1">
        <a:defRPr sz="1700" kern="1200">
          <a:solidFill>
            <a:schemeClr val="tx1"/>
          </a:solidFill>
          <a:latin typeface="+mn-lt"/>
          <a:ea typeface="+mn-ea"/>
          <a:cs typeface="+mn-cs"/>
        </a:defRPr>
      </a:lvl2pPr>
      <a:lvl3pPr marL="914117" algn="l" defTabSz="914117" rtl="0" eaLnBrk="1" latinLnBrk="0" hangingPunct="1">
        <a:defRPr sz="1700" kern="1200">
          <a:solidFill>
            <a:schemeClr val="tx1"/>
          </a:solidFill>
          <a:latin typeface="+mn-lt"/>
          <a:ea typeface="+mn-ea"/>
          <a:cs typeface="+mn-cs"/>
        </a:defRPr>
      </a:lvl3pPr>
      <a:lvl4pPr marL="1371174" algn="l" defTabSz="914117" rtl="0" eaLnBrk="1" latinLnBrk="0" hangingPunct="1">
        <a:defRPr sz="1700" kern="1200">
          <a:solidFill>
            <a:schemeClr val="tx1"/>
          </a:solidFill>
          <a:latin typeface="+mn-lt"/>
          <a:ea typeface="+mn-ea"/>
          <a:cs typeface="+mn-cs"/>
        </a:defRPr>
      </a:lvl4pPr>
      <a:lvl5pPr marL="1828231" algn="l" defTabSz="914117" rtl="0" eaLnBrk="1" latinLnBrk="0" hangingPunct="1">
        <a:defRPr sz="1700" kern="1200">
          <a:solidFill>
            <a:schemeClr val="tx1"/>
          </a:solidFill>
          <a:latin typeface="+mn-lt"/>
          <a:ea typeface="+mn-ea"/>
          <a:cs typeface="+mn-cs"/>
        </a:defRPr>
      </a:lvl5pPr>
      <a:lvl6pPr marL="2285290" algn="l" defTabSz="914117" rtl="0" eaLnBrk="1" latinLnBrk="0" hangingPunct="1">
        <a:defRPr sz="1700" kern="1200">
          <a:solidFill>
            <a:schemeClr val="tx1"/>
          </a:solidFill>
          <a:latin typeface="+mn-lt"/>
          <a:ea typeface="+mn-ea"/>
          <a:cs typeface="+mn-cs"/>
        </a:defRPr>
      </a:lvl6pPr>
      <a:lvl7pPr marL="2742347" algn="l" defTabSz="914117" rtl="0" eaLnBrk="1" latinLnBrk="0" hangingPunct="1">
        <a:defRPr sz="1700" kern="1200">
          <a:solidFill>
            <a:schemeClr val="tx1"/>
          </a:solidFill>
          <a:latin typeface="+mn-lt"/>
          <a:ea typeface="+mn-ea"/>
          <a:cs typeface="+mn-cs"/>
        </a:defRPr>
      </a:lvl7pPr>
      <a:lvl8pPr marL="3199405" algn="l" defTabSz="914117" rtl="0" eaLnBrk="1" latinLnBrk="0" hangingPunct="1">
        <a:defRPr sz="1700" kern="1200">
          <a:solidFill>
            <a:schemeClr val="tx1"/>
          </a:solidFill>
          <a:latin typeface="+mn-lt"/>
          <a:ea typeface="+mn-ea"/>
          <a:cs typeface="+mn-cs"/>
        </a:defRPr>
      </a:lvl8pPr>
      <a:lvl9pPr marL="3656462" algn="l" defTabSz="914117" rtl="0" eaLnBrk="1" latinLnBrk="0" hangingPunct="1">
        <a:defRPr sz="17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矩形 7"/>
          <p:cNvSpPr/>
          <p:nvPr/>
        </p:nvSpPr>
        <p:spPr>
          <a:xfrm>
            <a:off x="1586" y="6350"/>
            <a:ext cx="12190414" cy="6851650"/>
          </a:xfrm>
          <a:prstGeom prst="rect">
            <a:avLst/>
          </a:prstGeom>
          <a:blipFill dpi="0" rotWithShape="1">
            <a:blip r:embed="rId4" cstate="email">
              <a:duotone>
                <a:prstClr val="black"/>
                <a:schemeClr val="accent4">
                  <a:tint val="45000"/>
                  <a:satMod val="400000"/>
                </a:scheme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b="0" dirty="0">
              <a:solidFill>
                <a:prstClr val="white"/>
              </a:solidFill>
              <a:latin typeface="微软雅黑" pitchFamily="34" charset="-122"/>
            </a:endParaRPr>
          </a:p>
        </p:txBody>
      </p:sp>
      <p:sp>
        <p:nvSpPr>
          <p:cNvPr id="14" name="Rectangle 8"/>
          <p:cNvSpPr>
            <a:spLocks noGrp="1" noChangeArrowheads="1"/>
          </p:cNvSpPr>
          <p:nvPr>
            <p:ph type="title"/>
          </p:nvPr>
        </p:nvSpPr>
        <p:spPr bwMode="auto">
          <a:xfrm>
            <a:off x="823699" y="4500002"/>
            <a:ext cx="9267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08" rIns="91418" bIns="45708" numCol="1" anchor="t" anchorCtr="0" compatLnSpc="1">
            <a:prstTxWarp prst="textNoShape">
              <a:avLst/>
            </a:prstTxWarp>
            <a:spAutoFit/>
          </a:bodyPr>
          <a:lstStyle/>
          <a:p>
            <a:pPr lvl="0"/>
            <a:r>
              <a:rPr lang="en-US" altLang="zh-CN" dirty="0" smtClean="0"/>
              <a:t>Click to edit Master title style</a:t>
            </a:r>
            <a:endParaRPr lang="zh-CN" altLang="en-US" dirty="0" smtClean="0"/>
          </a:p>
        </p:txBody>
      </p:sp>
      <p:sp>
        <p:nvSpPr>
          <p:cNvPr id="19" name="Rectangle 19"/>
          <p:cNvSpPr>
            <a:spLocks noGrp="1" noChangeArrowheads="1"/>
          </p:cNvSpPr>
          <p:nvPr>
            <p:ph type="dt" sz="quarter" idx="2"/>
          </p:nvPr>
        </p:nvSpPr>
        <p:spPr bwMode="auto">
          <a:xfrm>
            <a:off x="823699" y="479427"/>
            <a:ext cx="2158437" cy="205121"/>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300">
                <a:latin typeface="微软雅黑" pitchFamily="34" charset="-122"/>
                <a:ea typeface="+mn-ea"/>
              </a:defRPr>
            </a:lvl1pPr>
          </a:lstStyle>
          <a:p>
            <a:pPr>
              <a:buClrTx/>
              <a:buFontTx/>
              <a:buNone/>
              <a:defRPr/>
            </a:pPr>
            <a:endParaRPr lang="en-US" altLang="zh-CN" b="0"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4605" r:id="rId1"/>
    <p:sldLayoutId id="2147484606" r:id="rId2"/>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tx1">
              <a:lumMod val="75000"/>
              <a:lumOff val="25000"/>
            </a:schemeClr>
          </a:solidFill>
          <a:latin typeface="微软雅黑" pitchFamily="34" charset="-122"/>
          <a:ea typeface="黑体" pitchFamily="49" charset="-122"/>
          <a:cs typeface="+mj-cs"/>
        </a:defRPr>
      </a:lvl1pPr>
      <a:lvl2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70550" name="Rectangle 86"/>
          <p:cNvSpPr>
            <a:spLocks noChangeArrowheads="1"/>
          </p:cNvSpPr>
          <p:nvPr/>
        </p:nvSpPr>
        <p:spPr bwMode="auto">
          <a:xfrm>
            <a:off x="366618" y="6396040"/>
            <a:ext cx="1409333" cy="461963"/>
          </a:xfrm>
          <a:prstGeom prst="rect">
            <a:avLst/>
          </a:prstGeom>
          <a:noFill/>
          <a:ln w="9525">
            <a:noFill/>
            <a:miter lim="800000"/>
            <a:headEnd/>
            <a:tailEnd/>
          </a:ln>
          <a:effectLst/>
        </p:spPr>
        <p:txBody>
          <a:bodyPr lIns="0" tIns="0" rIns="0" bIns="0"/>
          <a:lstStyle/>
          <a:p>
            <a:pPr defTabSz="783542" eaLnBrk="0" hangingPunct="0">
              <a:lnSpc>
                <a:spcPct val="85000"/>
              </a:lnSpc>
              <a:buClrTx/>
              <a:buFontTx/>
              <a:buNone/>
            </a:pPr>
            <a:endParaRPr lang="de-DE" sz="900" b="0" dirty="0">
              <a:solidFill>
                <a:srgbClr val="000000"/>
              </a:solidFill>
              <a:latin typeface="Arial" pitchFamily="34" charset="0"/>
              <a:ea typeface="MS PGothic" pitchFamily="34" charset="-128"/>
            </a:endParaRPr>
          </a:p>
          <a:p>
            <a:pPr defTabSz="783542" eaLnBrk="0" hangingPunct="0">
              <a:lnSpc>
                <a:spcPct val="85000"/>
              </a:lnSpc>
              <a:buClrTx/>
              <a:buFontTx/>
              <a:buNone/>
            </a:pPr>
            <a:r>
              <a:rPr lang="de-DE" sz="900" b="0" dirty="0">
                <a:solidFill>
                  <a:srgbClr val="000000"/>
                </a:solidFill>
                <a:latin typeface="Arial" pitchFamily="34" charset="0"/>
                <a:ea typeface="MS PGothic" pitchFamily="34" charset="-128"/>
              </a:rPr>
              <a:t>Page </a:t>
            </a:r>
            <a:fld id="{E68EC476-442B-4BB7-9603-F1440C241F3D}" type="slidenum">
              <a:rPr lang="de-DE" sz="900" b="0">
                <a:solidFill>
                  <a:srgbClr val="000000"/>
                </a:solidFill>
                <a:latin typeface="Arial" pitchFamily="34" charset="0"/>
                <a:ea typeface="MS PGothic" pitchFamily="34" charset="-128"/>
              </a:rPr>
              <a:pPr defTabSz="783542" eaLnBrk="0" hangingPunct="0">
                <a:lnSpc>
                  <a:spcPct val="85000"/>
                </a:lnSpc>
                <a:buClrTx/>
                <a:buFontTx/>
                <a:buNone/>
              </a:pPr>
              <a:t>‹#›</a:t>
            </a:fld>
            <a:endParaRPr lang="en-GB" sz="900" b="0" dirty="0">
              <a:solidFill>
                <a:srgbClr val="000000"/>
              </a:solidFill>
              <a:latin typeface="Arial" pitchFamily="34" charset="0"/>
              <a:ea typeface="MS PGothic" pitchFamily="34" charset="-128"/>
            </a:endParaRPr>
          </a:p>
        </p:txBody>
      </p:sp>
      <p:pic>
        <p:nvPicPr>
          <p:cNvPr id="2" name="Picture 1"/>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0976389" y="6391279"/>
            <a:ext cx="891943" cy="216000"/>
          </a:xfrm>
          <a:prstGeom prst="rect">
            <a:avLst/>
          </a:prstGeom>
        </p:spPr>
      </p:pic>
      <p:sp>
        <p:nvSpPr>
          <p:cNvPr id="7" name="Text Box 5"/>
          <p:cNvSpPr txBox="1">
            <a:spLocks noChangeArrowheads="1"/>
          </p:cNvSpPr>
          <p:nvPr/>
        </p:nvSpPr>
        <p:spPr bwMode="auto">
          <a:xfrm>
            <a:off x="4851914" y="6478593"/>
            <a:ext cx="2489776" cy="169237"/>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91361"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fontAlgn="auto">
              <a:spcBef>
                <a:spcPts val="0"/>
              </a:spcBef>
              <a:spcAft>
                <a:spcPts val="0"/>
              </a:spcAft>
              <a:buClrTx/>
              <a:buFontTx/>
              <a:buNone/>
              <a:defRPr/>
            </a:pPr>
            <a:r>
              <a:rPr lang="en-US" altLang="zh-CN" sz="1100" b="0" kern="0" dirty="0" smtClean="0">
                <a:solidFill>
                  <a:srgbClr val="000000">
                    <a:lumMod val="65000"/>
                    <a:lumOff val="35000"/>
                  </a:srgbClr>
                </a:solidFill>
                <a:latin typeface="Arial" panose="020B0604020202020204" pitchFamily="34" charset="0"/>
                <a:ea typeface="MS PGothic" pitchFamily="34" charset="-128"/>
              </a:rPr>
              <a:t>HUAWEI TECHNOLOGIES CO., LTD.</a:t>
            </a:r>
          </a:p>
        </p:txBody>
      </p:sp>
    </p:spTree>
    <p:extLst>
      <p:ext uri="{BB962C8B-B14F-4D97-AF65-F5344CB8AC3E}">
        <p14:creationId xmlns:p14="http://schemas.microsoft.com/office/powerpoint/2010/main" val="3820573945"/>
      </p:ext>
    </p:extLst>
  </p:cSld>
  <p:clrMap bg1="lt1" tx1="dk1" bg2="lt2" tx2="dk2" accent1="accent1" accent2="accent2" accent3="accent3" accent4="accent4" accent5="accent5" accent6="accent6" hlink="hlink" folHlink="folHlink"/>
  <p:sldLayoutIdLst>
    <p:sldLayoutId id="2147484608" r:id="rId1"/>
    <p:sldLayoutId id="2147484609" r:id="rId2"/>
    <p:sldLayoutId id="2147484610" r:id="rId3"/>
    <p:sldLayoutId id="2147484611" r:id="rId4"/>
    <p:sldLayoutId id="2147484612" r:id="rId5"/>
    <p:sldLayoutId id="2147484613" r:id="rId6"/>
    <p:sldLayoutId id="2147484615" r:id="rId7"/>
    <p:sldLayoutId id="2147484616" r:id="rId8"/>
    <p:sldLayoutId id="2147484617" r:id="rId9"/>
    <p:sldLayoutId id="2147484618" r:id="rId10"/>
  </p:sldLayoutIdLst>
  <p:transition/>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6798"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3596"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0395"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7198"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601" indent="-342601"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299" indent="-285489"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2001" indent="-228391"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598800" indent="-228391" algn="l" rtl="0" eaLnBrk="1" fontAlgn="base" hangingPunct="1">
        <a:spcBef>
          <a:spcPct val="20000"/>
        </a:spcBef>
        <a:spcAft>
          <a:spcPct val="0"/>
        </a:spcAft>
        <a:buChar char="–"/>
        <a:defRPr sz="1600">
          <a:solidFill>
            <a:schemeClr val="tx1"/>
          </a:solidFill>
          <a:latin typeface="+mn-lt"/>
          <a:ea typeface="+mn-ea"/>
          <a:cs typeface="+mn-cs"/>
        </a:defRPr>
      </a:lvl4pPr>
      <a:lvl5pPr marL="2055598" indent="-228391"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2395" indent="-228391"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69199" indent="-228391"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6000" indent="-228391"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2795" indent="-228391"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3596" rtl="0" eaLnBrk="1" latinLnBrk="0" hangingPunct="1">
        <a:defRPr sz="1700" kern="1200">
          <a:solidFill>
            <a:schemeClr val="tx1"/>
          </a:solidFill>
          <a:latin typeface="+mn-lt"/>
          <a:ea typeface="+mn-ea"/>
          <a:cs typeface="+mn-cs"/>
        </a:defRPr>
      </a:lvl1pPr>
      <a:lvl2pPr marL="456798" algn="l" defTabSz="913596" rtl="0" eaLnBrk="1" latinLnBrk="0" hangingPunct="1">
        <a:defRPr sz="1700" kern="1200">
          <a:solidFill>
            <a:schemeClr val="tx1"/>
          </a:solidFill>
          <a:latin typeface="+mn-lt"/>
          <a:ea typeface="+mn-ea"/>
          <a:cs typeface="+mn-cs"/>
        </a:defRPr>
      </a:lvl2pPr>
      <a:lvl3pPr marL="913596" algn="l" defTabSz="913596" rtl="0" eaLnBrk="1" latinLnBrk="0" hangingPunct="1">
        <a:defRPr sz="1700" kern="1200">
          <a:solidFill>
            <a:schemeClr val="tx1"/>
          </a:solidFill>
          <a:latin typeface="+mn-lt"/>
          <a:ea typeface="+mn-ea"/>
          <a:cs typeface="+mn-cs"/>
        </a:defRPr>
      </a:lvl3pPr>
      <a:lvl4pPr marL="1370395" algn="l" defTabSz="913596" rtl="0" eaLnBrk="1" latinLnBrk="0" hangingPunct="1">
        <a:defRPr sz="1700" kern="1200">
          <a:solidFill>
            <a:schemeClr val="tx1"/>
          </a:solidFill>
          <a:latin typeface="+mn-lt"/>
          <a:ea typeface="+mn-ea"/>
          <a:cs typeface="+mn-cs"/>
        </a:defRPr>
      </a:lvl4pPr>
      <a:lvl5pPr marL="1827198" algn="l" defTabSz="913596" rtl="0" eaLnBrk="1" latinLnBrk="0" hangingPunct="1">
        <a:defRPr sz="1700" kern="1200">
          <a:solidFill>
            <a:schemeClr val="tx1"/>
          </a:solidFill>
          <a:latin typeface="+mn-lt"/>
          <a:ea typeface="+mn-ea"/>
          <a:cs typeface="+mn-cs"/>
        </a:defRPr>
      </a:lvl5pPr>
      <a:lvl6pPr marL="2284003" algn="l" defTabSz="913596" rtl="0" eaLnBrk="1" latinLnBrk="0" hangingPunct="1">
        <a:defRPr sz="1700" kern="1200">
          <a:solidFill>
            <a:schemeClr val="tx1"/>
          </a:solidFill>
          <a:latin typeface="+mn-lt"/>
          <a:ea typeface="+mn-ea"/>
          <a:cs typeface="+mn-cs"/>
        </a:defRPr>
      </a:lvl6pPr>
      <a:lvl7pPr marL="2740797" algn="l" defTabSz="913596" rtl="0" eaLnBrk="1" latinLnBrk="0" hangingPunct="1">
        <a:defRPr sz="1700" kern="1200">
          <a:solidFill>
            <a:schemeClr val="tx1"/>
          </a:solidFill>
          <a:latin typeface="+mn-lt"/>
          <a:ea typeface="+mn-ea"/>
          <a:cs typeface="+mn-cs"/>
        </a:defRPr>
      </a:lvl7pPr>
      <a:lvl8pPr marL="3197600" algn="l" defTabSz="913596" rtl="0" eaLnBrk="1" latinLnBrk="0" hangingPunct="1">
        <a:defRPr sz="1700" kern="1200">
          <a:solidFill>
            <a:schemeClr val="tx1"/>
          </a:solidFill>
          <a:latin typeface="+mn-lt"/>
          <a:ea typeface="+mn-ea"/>
          <a:cs typeface="+mn-cs"/>
        </a:defRPr>
      </a:lvl8pPr>
      <a:lvl9pPr marL="3654397" algn="l" defTabSz="913596" rtl="0" eaLnBrk="1" latinLnBrk="0" hangingPunct="1">
        <a:defRPr sz="17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81"/>
          <p:cNvGrpSpPr>
            <a:grpSpLocks/>
          </p:cNvGrpSpPr>
          <p:nvPr/>
        </p:nvGrpSpPr>
        <p:grpSpPr bwMode="auto">
          <a:xfrm>
            <a:off x="0" y="6216650"/>
            <a:ext cx="12192000" cy="635000"/>
            <a:chOff x="0" y="3920"/>
            <a:chExt cx="7682" cy="400"/>
          </a:xfrm>
        </p:grpSpPr>
        <p:pic>
          <p:nvPicPr>
            <p:cNvPr id="1470546" name="Picture 82" descr="图片1"/>
            <p:cNvPicPr>
              <a:picLocks noChangeAspect="1" noChangeArrowheads="1"/>
            </p:cNvPicPr>
            <p:nvPr userDrawn="1"/>
          </p:nvPicPr>
          <p:blipFill>
            <a:blip r:embed="rId18" cstate="email"/>
            <a:srcRect/>
            <a:stretch>
              <a:fillRect/>
            </a:stretch>
          </p:blipFill>
          <p:spPr bwMode="auto">
            <a:xfrm>
              <a:off x="0" y="3920"/>
              <a:ext cx="5760" cy="400"/>
            </a:xfrm>
            <a:prstGeom prst="rect">
              <a:avLst/>
            </a:prstGeom>
            <a:noFill/>
          </p:spPr>
        </p:pic>
        <p:pic>
          <p:nvPicPr>
            <p:cNvPr id="1470547" name="Picture 83" descr="图片1"/>
            <p:cNvPicPr>
              <a:picLocks noChangeAspect="1" noChangeArrowheads="1"/>
            </p:cNvPicPr>
            <p:nvPr userDrawn="1"/>
          </p:nvPicPr>
          <p:blipFill>
            <a:blip r:embed="rId18" cstate="email"/>
            <a:srcRect/>
            <a:stretch>
              <a:fillRect/>
            </a:stretch>
          </p:blipFill>
          <p:spPr bwMode="auto">
            <a:xfrm>
              <a:off x="1539" y="3920"/>
              <a:ext cx="5760" cy="400"/>
            </a:xfrm>
            <a:prstGeom prst="rect">
              <a:avLst/>
            </a:prstGeom>
            <a:noFill/>
          </p:spPr>
        </p:pic>
        <p:pic>
          <p:nvPicPr>
            <p:cNvPr id="1470548" name="Picture 84" descr="图片1"/>
            <p:cNvPicPr>
              <a:picLocks noChangeAspect="1" noChangeArrowheads="1"/>
            </p:cNvPicPr>
            <p:nvPr userDrawn="1"/>
          </p:nvPicPr>
          <p:blipFill>
            <a:blip r:embed="rId19" cstate="email"/>
            <a:srcRect/>
            <a:stretch>
              <a:fillRect/>
            </a:stretch>
          </p:blipFill>
          <p:spPr bwMode="auto">
            <a:xfrm rot="10800000">
              <a:off x="6619" y="3920"/>
              <a:ext cx="1063" cy="400"/>
            </a:xfrm>
            <a:prstGeom prst="rect">
              <a:avLst/>
            </a:prstGeom>
            <a:noFill/>
          </p:spPr>
        </p:pic>
      </p:grpSp>
      <p:sp>
        <p:nvSpPr>
          <p:cNvPr id="1470550" name="Rectangle 86"/>
          <p:cNvSpPr>
            <a:spLocks noChangeArrowheads="1"/>
          </p:cNvSpPr>
          <p:nvPr/>
        </p:nvSpPr>
        <p:spPr bwMode="auto">
          <a:xfrm>
            <a:off x="7908454" y="6396053"/>
            <a:ext cx="1409333" cy="1101725"/>
          </a:xfrm>
          <a:prstGeom prst="rect">
            <a:avLst/>
          </a:prstGeom>
          <a:noFill/>
          <a:ln w="9525">
            <a:noFill/>
            <a:miter lim="800000"/>
            <a:headEnd/>
            <a:tailEnd/>
          </a:ln>
          <a:effectLst/>
        </p:spPr>
        <p:txBody>
          <a:bodyPr lIns="0" tIns="0" rIns="0" bIns="0"/>
          <a:lstStyle/>
          <a:p>
            <a:pPr defTabSz="783990" eaLnBrk="0" hangingPunct="0">
              <a:lnSpc>
                <a:spcPct val="85000"/>
              </a:lnSpc>
              <a:buClrTx/>
              <a:buFontTx/>
              <a:buNone/>
            </a:pPr>
            <a:endParaRPr lang="de-DE" sz="1000" b="0" dirty="0">
              <a:solidFill>
                <a:srgbClr val="000000"/>
              </a:solidFill>
              <a:ea typeface="MS PGothic" pitchFamily="34" charset="-128"/>
            </a:endParaRPr>
          </a:p>
          <a:p>
            <a:pPr defTabSz="783990" eaLnBrk="0" hangingPunct="0">
              <a:lnSpc>
                <a:spcPct val="85000"/>
              </a:lnSpc>
              <a:buClrTx/>
              <a:buFontTx/>
              <a:buNone/>
            </a:pPr>
            <a:r>
              <a:rPr lang="de-DE" sz="1000" b="0" dirty="0">
                <a:solidFill>
                  <a:srgbClr val="000000"/>
                </a:solidFill>
                <a:ea typeface="MS PGothic" pitchFamily="34" charset="-128"/>
              </a:rPr>
              <a:t>Page </a:t>
            </a:r>
            <a:fld id="{E68EC476-442B-4BB7-9603-F1440C241F3D}" type="slidenum">
              <a:rPr lang="de-DE" sz="1000" b="0">
                <a:solidFill>
                  <a:srgbClr val="000000"/>
                </a:solidFill>
                <a:ea typeface="MS PGothic" pitchFamily="34" charset="-128"/>
              </a:rPr>
              <a:pPr defTabSz="783990" eaLnBrk="0" hangingPunct="0">
                <a:lnSpc>
                  <a:spcPct val="85000"/>
                </a:lnSpc>
                <a:buClrTx/>
                <a:buFontTx/>
                <a:buNone/>
              </a:pPr>
              <a:t>‹#›</a:t>
            </a:fld>
            <a:endParaRPr lang="en-GB" sz="1000" b="0" dirty="0">
              <a:solidFill>
                <a:srgbClr val="000000"/>
              </a:solidFill>
              <a:ea typeface="MS PGothic" pitchFamily="34" charset="-128"/>
            </a:endParaRPr>
          </a:p>
        </p:txBody>
      </p:sp>
      <p:sp>
        <p:nvSpPr>
          <p:cNvPr id="1470549" name="Text Box 85"/>
          <p:cNvSpPr txBox="1">
            <a:spLocks noChangeArrowheads="1"/>
          </p:cNvSpPr>
          <p:nvPr/>
        </p:nvSpPr>
        <p:spPr bwMode="auto">
          <a:xfrm>
            <a:off x="869723" y="6457972"/>
            <a:ext cx="2784207" cy="263791"/>
          </a:xfrm>
          <a:prstGeom prst="rect">
            <a:avLst/>
          </a:prstGeom>
          <a:noFill/>
          <a:ln w="9525">
            <a:noFill/>
            <a:miter lim="800000"/>
            <a:headEnd/>
            <a:tailEnd/>
          </a:ln>
        </p:spPr>
        <p:txBody>
          <a:bodyPr wrap="none" lIns="78340" tIns="39170" rIns="78340" bIns="39170">
            <a:spAutoFit/>
          </a:bodyPr>
          <a:lstStyle/>
          <a:p>
            <a:pPr defTabSz="783990" eaLnBrk="0" hangingPunct="0">
              <a:buClrTx/>
              <a:buFontTx/>
              <a:buNone/>
            </a:pPr>
            <a:r>
              <a:rPr lang="en-US" altLang="zh-CN" sz="1200" dirty="0">
                <a:solidFill>
                  <a:srgbClr val="000000"/>
                </a:solidFill>
                <a:ea typeface="MS PGothic" pitchFamily="34" charset="-128"/>
              </a:rPr>
              <a:t>HUAWEI TECHNOLOGIES CO., LTD.</a:t>
            </a:r>
          </a:p>
        </p:txBody>
      </p:sp>
      <p:pic>
        <p:nvPicPr>
          <p:cNvPr id="1470551" name="Picture 87" descr="图片3副本"/>
          <p:cNvPicPr>
            <a:picLocks noChangeAspect="1" noChangeArrowheads="1"/>
          </p:cNvPicPr>
          <p:nvPr/>
        </p:nvPicPr>
        <p:blipFill>
          <a:blip r:embed="rId20" cstate="email"/>
          <a:srcRect/>
          <a:stretch>
            <a:fillRect/>
          </a:stretch>
        </p:blipFill>
        <p:spPr bwMode="auto">
          <a:xfrm>
            <a:off x="10179576" y="6386536"/>
            <a:ext cx="1295063" cy="307975"/>
          </a:xfrm>
          <a:prstGeom prst="rect">
            <a:avLst/>
          </a:prstGeom>
          <a:noFill/>
        </p:spPr>
      </p:pic>
      <p:sp>
        <p:nvSpPr>
          <p:cNvPr id="1470552" name="Rectangle 88"/>
          <p:cNvSpPr>
            <a:spLocks noGrp="1" noChangeArrowheads="1"/>
          </p:cNvSpPr>
          <p:nvPr>
            <p:ph type="title"/>
          </p:nvPr>
        </p:nvSpPr>
        <p:spPr bwMode="auto">
          <a:xfrm>
            <a:off x="780848" y="274638"/>
            <a:ext cx="10973117" cy="1143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470553" name="Rectangle 89"/>
          <p:cNvSpPr>
            <a:spLocks noGrp="1" noChangeArrowheads="1"/>
          </p:cNvSpPr>
          <p:nvPr>
            <p:ph type="body" idx="1"/>
          </p:nvPr>
        </p:nvSpPr>
        <p:spPr bwMode="auto">
          <a:xfrm>
            <a:off x="780848" y="1600206"/>
            <a:ext cx="10973117" cy="4525963"/>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470602" name="Rectangle 138"/>
          <p:cNvSpPr>
            <a:spLocks noChangeArrowheads="1"/>
          </p:cNvSpPr>
          <p:nvPr/>
        </p:nvSpPr>
        <p:spPr bwMode="auto">
          <a:xfrm>
            <a:off x="-2459984" y="528638"/>
            <a:ext cx="2459984" cy="5307012"/>
          </a:xfrm>
          <a:prstGeom prst="rect">
            <a:avLst/>
          </a:prstGeom>
          <a:noFill/>
          <a:ln w="9525">
            <a:noFill/>
            <a:miter lim="800000"/>
            <a:headEnd/>
            <a:tailEnd/>
          </a:ln>
          <a:effectLst/>
        </p:spPr>
        <p:txBody>
          <a:bodyPr lIns="87775" tIns="43889" rIns="87775" bIns="43889"/>
          <a:lstStyle/>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英文标题</a:t>
            </a:r>
            <a:r>
              <a:rPr lang="en-US" altLang="zh-CN" sz="1200" b="0" dirty="0">
                <a:solidFill>
                  <a:srgbClr val="F8F8F8"/>
                </a:solidFill>
                <a:ea typeface="华文细黑" pitchFamily="2" charset="-122"/>
                <a:cs typeface="SimSun" pitchFamily="2" charset="-122"/>
              </a:rPr>
              <a:t>:32-35pt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a:solidFill>
                  <a:srgbClr val="F8F8F8"/>
                </a:solidFill>
                <a:latin typeface="FrutigerNext LT Medium" pitchFamily="34" charset="0"/>
                <a:ea typeface="华文细黑" pitchFamily="2" charset="-122"/>
                <a:cs typeface="SimSun" pitchFamily="2" charset="-122"/>
              </a:rPr>
              <a:t>FrutigerNext LT Medium</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中文标题</a:t>
            </a:r>
            <a:r>
              <a:rPr lang="en-US" altLang="zh-CN" sz="1200" b="0" dirty="0">
                <a:solidFill>
                  <a:srgbClr val="F8F8F8"/>
                </a:solidFill>
                <a:ea typeface="华文细黑" pitchFamily="2" charset="-122"/>
                <a:cs typeface="SimSun" pitchFamily="2" charset="-122"/>
              </a:rPr>
              <a:t>:30-32pt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黑体</a:t>
            </a: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英文正文</a:t>
            </a:r>
            <a:r>
              <a:rPr lang="en-US" altLang="zh-CN" sz="1200" b="0" dirty="0">
                <a:solidFill>
                  <a:srgbClr val="F8F8F8"/>
                </a:solidFill>
                <a:ea typeface="华文细黑" pitchFamily="2" charset="-122"/>
                <a:cs typeface="SimSun" pitchFamily="2" charset="-122"/>
              </a:rPr>
              <a:t>:20-22pt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 </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 :18pt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a:solidFill>
                  <a:srgbClr val="F8F8F8"/>
                </a:solidFill>
                <a:latin typeface="FrutigerNext LT Medium" pitchFamily="34" charset="0"/>
                <a:ea typeface="华文细黑" pitchFamily="2" charset="-122"/>
                <a:cs typeface="SimSun" pitchFamily="2" charset="-122"/>
              </a:rPr>
              <a:t>FrutigerNext LT Regular</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中文正文</a:t>
            </a:r>
            <a:r>
              <a:rPr lang="en-US" altLang="zh-CN" sz="1200" b="0" dirty="0">
                <a:solidFill>
                  <a:srgbClr val="F8F8F8"/>
                </a:solidFill>
                <a:ea typeface="华文细黑" pitchFamily="2" charset="-122"/>
                <a:cs typeface="SimSun" pitchFamily="2" charset="-122"/>
              </a:rPr>
              <a:t>:18-20pt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细黑体 </a:t>
            </a:r>
            <a:endParaRPr lang="zh-CN" altLang="en-US" sz="1200" b="0" dirty="0">
              <a:solidFill>
                <a:srgbClr val="080808"/>
              </a:solidFill>
              <a:ea typeface="华文细黑" pitchFamily="2" charset="-122"/>
              <a:cs typeface="SimSun" pitchFamily="2" charset="-122"/>
            </a:endParaRPr>
          </a:p>
        </p:txBody>
      </p:sp>
      <p:sp>
        <p:nvSpPr>
          <p:cNvPr id="1470603" name="Rectangle 139"/>
          <p:cNvSpPr>
            <a:spLocks noChangeArrowheads="1"/>
          </p:cNvSpPr>
          <p:nvPr/>
        </p:nvSpPr>
        <p:spPr bwMode="auto">
          <a:xfrm>
            <a:off x="12358659" y="5444705"/>
            <a:ext cx="1226818" cy="323149"/>
          </a:xfrm>
          <a:prstGeom prst="rect">
            <a:avLst/>
          </a:prstGeom>
          <a:solidFill>
            <a:srgbClr val="F8F8F8"/>
          </a:solidFill>
          <a:ln w="9525" algn="ctr">
            <a:noFill/>
            <a:miter lim="800000"/>
            <a:headEnd/>
            <a:tailEnd/>
          </a:ln>
          <a:effectLst/>
        </p:spPr>
        <p:txBody>
          <a:bodyPr lIns="91401" tIns="45700" rIns="91401" bIns="45700" anchor="ctr">
            <a:spAutoFit/>
          </a:bodyPr>
          <a:lstStyle/>
          <a:p>
            <a:pPr algn="ctr" defTabSz="877625" eaLnBrk="0" hangingPunct="0">
              <a:buClrTx/>
              <a:buFontTx/>
              <a:buNone/>
            </a:pPr>
            <a:endParaRPr lang="zh-CN" altLang="zh-CN" sz="1500" b="0">
              <a:solidFill>
                <a:srgbClr val="000000"/>
              </a:solidFill>
              <a:latin typeface="FrutigerNext LT Regular" pitchFamily="34" charset="0"/>
              <a:ea typeface="MS PGothic" pitchFamily="34" charset="-128"/>
            </a:endParaRPr>
          </a:p>
        </p:txBody>
      </p:sp>
      <p:grpSp>
        <p:nvGrpSpPr>
          <p:cNvPr id="3" name="Group 140"/>
          <p:cNvGrpSpPr>
            <a:grpSpLocks/>
          </p:cNvGrpSpPr>
          <p:nvPr/>
        </p:nvGrpSpPr>
        <p:grpSpPr bwMode="auto">
          <a:xfrm>
            <a:off x="12469739" y="5278438"/>
            <a:ext cx="988755" cy="184150"/>
            <a:chOff x="6657" y="3492"/>
            <a:chExt cx="527" cy="121"/>
          </a:xfrm>
        </p:grpSpPr>
        <p:sp>
          <p:nvSpPr>
            <p:cNvPr id="1470605" name="Rectangle 141"/>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endParaRPr lang="zh-CN" altLang="en-US">
                <a:solidFill>
                  <a:srgbClr val="000000"/>
                </a:solidFill>
              </a:endParaRPr>
            </a:p>
          </p:txBody>
        </p:sp>
        <p:sp>
          <p:nvSpPr>
            <p:cNvPr id="1470606" name="Rectangle 142"/>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07" name="Rectangle 143"/>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470608" name="Rectangle 144"/>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4" name="Group 145"/>
          <p:cNvGrpSpPr>
            <a:grpSpLocks/>
          </p:cNvGrpSpPr>
          <p:nvPr/>
        </p:nvGrpSpPr>
        <p:grpSpPr bwMode="auto">
          <a:xfrm>
            <a:off x="12469739" y="6203973"/>
            <a:ext cx="988755" cy="182563"/>
            <a:chOff x="6657" y="4103"/>
            <a:chExt cx="527" cy="121"/>
          </a:xfrm>
        </p:grpSpPr>
        <p:sp>
          <p:nvSpPr>
            <p:cNvPr id="1470610" name="Rectangle 146"/>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470611" name="Rectangle 147"/>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470612" name="Rectangle 148"/>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endParaRPr lang="zh-CN" altLang="en-US">
                <a:solidFill>
                  <a:srgbClr val="000000"/>
                </a:solidFill>
              </a:endParaRPr>
            </a:p>
          </p:txBody>
        </p:sp>
        <p:sp>
          <p:nvSpPr>
            <p:cNvPr id="1470613" name="Rectangle 149"/>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endParaRPr lang="zh-CN" altLang="en-US">
                <a:solidFill>
                  <a:srgbClr val="000000"/>
                </a:solidFill>
              </a:endParaRPr>
            </a:p>
          </p:txBody>
        </p:sp>
      </p:grpSp>
      <p:grpSp>
        <p:nvGrpSpPr>
          <p:cNvPr id="5" name="Group 150"/>
          <p:cNvGrpSpPr>
            <a:grpSpLocks/>
          </p:cNvGrpSpPr>
          <p:nvPr/>
        </p:nvGrpSpPr>
        <p:grpSpPr bwMode="auto">
          <a:xfrm>
            <a:off x="12469739" y="6450013"/>
            <a:ext cx="988755" cy="182562"/>
            <a:chOff x="6657" y="4266"/>
            <a:chExt cx="527" cy="121"/>
          </a:xfrm>
        </p:grpSpPr>
        <p:sp>
          <p:nvSpPr>
            <p:cNvPr id="1470615" name="Rectangle 151"/>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470616" name="Rectangle 152"/>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endParaRPr lang="zh-CN" altLang="en-US">
                <a:solidFill>
                  <a:srgbClr val="000000"/>
                </a:solidFill>
              </a:endParaRPr>
            </a:p>
          </p:txBody>
        </p:sp>
        <p:sp>
          <p:nvSpPr>
            <p:cNvPr id="1470617" name="Rectangle 153"/>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470618" name="Rectangle 154"/>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grpSp>
      <p:grpSp>
        <p:nvGrpSpPr>
          <p:cNvPr id="6" name="Group 155"/>
          <p:cNvGrpSpPr>
            <a:grpSpLocks/>
          </p:cNvGrpSpPr>
          <p:nvPr/>
        </p:nvGrpSpPr>
        <p:grpSpPr bwMode="auto">
          <a:xfrm>
            <a:off x="12469739" y="5527698"/>
            <a:ext cx="988755" cy="182563"/>
            <a:chOff x="6657" y="3656"/>
            <a:chExt cx="527" cy="121"/>
          </a:xfrm>
        </p:grpSpPr>
        <p:sp>
          <p:nvSpPr>
            <p:cNvPr id="1470620" name="Rectangle 156"/>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470621" name="Rectangle 157"/>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22" name="Rectangle 158"/>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470623" name="Rectangle 159"/>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grpSp>
        <p:nvGrpSpPr>
          <p:cNvPr id="7" name="Group 160"/>
          <p:cNvGrpSpPr>
            <a:grpSpLocks/>
          </p:cNvGrpSpPr>
          <p:nvPr/>
        </p:nvGrpSpPr>
        <p:grpSpPr bwMode="auto">
          <a:xfrm>
            <a:off x="12469739" y="5957888"/>
            <a:ext cx="988755" cy="182562"/>
            <a:chOff x="6657" y="3941"/>
            <a:chExt cx="527" cy="121"/>
          </a:xfrm>
        </p:grpSpPr>
        <p:sp>
          <p:nvSpPr>
            <p:cNvPr id="1470625" name="Rectangle 161"/>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sp>
          <p:nvSpPr>
            <p:cNvPr id="1470626" name="Rectangle 162"/>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sp>
          <p:nvSpPr>
            <p:cNvPr id="1470627" name="Rectangle 163"/>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470628" name="Rectangle 164"/>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grpSp>
      <p:grpSp>
        <p:nvGrpSpPr>
          <p:cNvPr id="8" name="Group 165"/>
          <p:cNvGrpSpPr>
            <a:grpSpLocks/>
          </p:cNvGrpSpPr>
          <p:nvPr/>
        </p:nvGrpSpPr>
        <p:grpSpPr bwMode="auto">
          <a:xfrm>
            <a:off x="12469739" y="6697663"/>
            <a:ext cx="988755" cy="182562"/>
            <a:chOff x="6657" y="4430"/>
            <a:chExt cx="527" cy="121"/>
          </a:xfrm>
        </p:grpSpPr>
        <p:sp>
          <p:nvSpPr>
            <p:cNvPr id="1470630" name="Rectangle 166"/>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31" name="Rectangle 167"/>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470632" name="Rectangle 168"/>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470633" name="Rectangle 169"/>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grpSp>
      <p:grpSp>
        <p:nvGrpSpPr>
          <p:cNvPr id="9" name="Group 170"/>
          <p:cNvGrpSpPr>
            <a:grpSpLocks/>
          </p:cNvGrpSpPr>
          <p:nvPr/>
        </p:nvGrpSpPr>
        <p:grpSpPr bwMode="auto">
          <a:xfrm>
            <a:off x="12469739" y="5032375"/>
            <a:ext cx="988755" cy="184150"/>
            <a:chOff x="6657" y="3329"/>
            <a:chExt cx="527" cy="122"/>
          </a:xfrm>
        </p:grpSpPr>
        <p:sp>
          <p:nvSpPr>
            <p:cNvPr id="1470635" name="Rectangle 171"/>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36" name="Rectangle 172"/>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470637" name="Rectangle 173"/>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470638" name="Rectangle 174"/>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10" name="Group 175"/>
          <p:cNvGrpSpPr>
            <a:grpSpLocks/>
          </p:cNvGrpSpPr>
          <p:nvPr/>
        </p:nvGrpSpPr>
        <p:grpSpPr bwMode="auto">
          <a:xfrm>
            <a:off x="12469739" y="4600598"/>
            <a:ext cx="988755" cy="182563"/>
            <a:chOff x="6657" y="3043"/>
            <a:chExt cx="527" cy="121"/>
          </a:xfrm>
        </p:grpSpPr>
        <p:sp>
          <p:nvSpPr>
            <p:cNvPr id="1470640" name="Rectangle 176"/>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41" name="Rectangle 177"/>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470642" name="Rectangle 178"/>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470643" name="Rectangle 179"/>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grpSp>
      <p:grpSp>
        <p:nvGrpSpPr>
          <p:cNvPr id="11" name="Group 180"/>
          <p:cNvGrpSpPr>
            <a:grpSpLocks/>
          </p:cNvGrpSpPr>
          <p:nvPr/>
        </p:nvGrpSpPr>
        <p:grpSpPr bwMode="auto">
          <a:xfrm>
            <a:off x="12469739" y="4354513"/>
            <a:ext cx="988755" cy="184150"/>
            <a:chOff x="6657" y="2881"/>
            <a:chExt cx="527" cy="121"/>
          </a:xfrm>
        </p:grpSpPr>
        <p:sp>
          <p:nvSpPr>
            <p:cNvPr id="1470645" name="Rectangle 181"/>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endParaRPr lang="zh-CN" altLang="en-US">
                <a:solidFill>
                  <a:srgbClr val="000000"/>
                </a:solidFill>
              </a:endParaRPr>
            </a:p>
          </p:txBody>
        </p:sp>
        <p:sp>
          <p:nvSpPr>
            <p:cNvPr id="1470646" name="Rectangle 182"/>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endParaRPr lang="zh-CN" altLang="en-US">
                <a:solidFill>
                  <a:srgbClr val="000000"/>
                </a:solidFill>
              </a:endParaRPr>
            </a:p>
          </p:txBody>
        </p:sp>
        <p:sp>
          <p:nvSpPr>
            <p:cNvPr id="1470647" name="Rectangle 183"/>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470648" name="Rectangle 184"/>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sp>
        <p:nvSpPr>
          <p:cNvPr id="1470649" name="Rectangle 185"/>
          <p:cNvSpPr>
            <a:spLocks noChangeArrowheads="1"/>
          </p:cNvSpPr>
          <p:nvPr/>
        </p:nvSpPr>
        <p:spPr bwMode="auto">
          <a:xfrm>
            <a:off x="12266595" y="2263775"/>
            <a:ext cx="1401397" cy="2654300"/>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配色参考方案：</a:t>
            </a:r>
          </a:p>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建议同一页面内不超过四种颜色，以下是９组配色方案，同一页面内只选择一组使用。</a:t>
            </a:r>
          </a:p>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（仅供参考）</a:t>
            </a:r>
          </a:p>
        </p:txBody>
      </p:sp>
      <p:sp>
        <p:nvSpPr>
          <p:cNvPr id="1470650" name="Rectangle 186"/>
          <p:cNvSpPr>
            <a:spLocks noChangeArrowheads="1"/>
          </p:cNvSpPr>
          <p:nvPr/>
        </p:nvSpPr>
        <p:spPr bwMode="auto">
          <a:xfrm>
            <a:off x="12266595" y="-61913"/>
            <a:ext cx="1401397" cy="838201"/>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客户或者合作伙伴的标志放在右上角</a:t>
            </a:r>
            <a:r>
              <a:rPr lang="en-US" altLang="zh-CN" sz="1200" b="0" dirty="0">
                <a:solidFill>
                  <a:srgbClr val="F8F8F8"/>
                </a:solidFill>
                <a:latin typeface="华文细黑" pitchFamily="2" charset="-122"/>
                <a:ea typeface="华文细黑" pitchFamily="2" charset="-122"/>
                <a:cs typeface="SimSun" pitchFamily="2" charset="-122"/>
              </a:rPr>
              <a:t>.</a:t>
            </a:r>
          </a:p>
        </p:txBody>
      </p:sp>
    </p:spTree>
    <p:extLst>
      <p:ext uri="{BB962C8B-B14F-4D97-AF65-F5344CB8AC3E}">
        <p14:creationId xmlns:p14="http://schemas.microsoft.com/office/powerpoint/2010/main" val="4184789089"/>
      </p:ext>
    </p:extLst>
  </p:cSld>
  <p:clrMap bg1="lt1" tx1="dk1" bg2="lt2" tx2="dk2" accent1="accent1" accent2="accent2" accent3="accent3" accent4="accent4" accent5="accent5" accent6="accent6" hlink="hlink" folHlink="folHlink"/>
  <p:sldLayoutIdLst>
    <p:sldLayoutId id="2147484620" r:id="rId1"/>
    <p:sldLayoutId id="2147484621" r:id="rId2"/>
    <p:sldLayoutId id="2147484622" r:id="rId3"/>
    <p:sldLayoutId id="2147484623" r:id="rId4"/>
    <p:sldLayoutId id="2147484624" r:id="rId5"/>
    <p:sldLayoutId id="2147484625" r:id="rId6"/>
    <p:sldLayoutId id="2147484626" r:id="rId7"/>
    <p:sldLayoutId id="2147484627" r:id="rId8"/>
    <p:sldLayoutId id="2147484628" r:id="rId9"/>
    <p:sldLayoutId id="2147484629" r:id="rId10"/>
    <p:sldLayoutId id="2147484630" r:id="rId11"/>
    <p:sldLayoutId id="2147484631" r:id="rId12"/>
    <p:sldLayoutId id="2147484632" r:id="rId13"/>
    <p:sldLayoutId id="2147484634" r:id="rId14"/>
    <p:sldLayoutId id="2147484635" r:id="rId15"/>
    <p:sldLayoutId id="2147484636" r:id="rId16"/>
  </p:sldLayoutIdLst>
  <p:transition>
    <p:cut/>
  </p:transition>
  <p:hf sldNum="0" hdr="0" ftr="0"/>
  <p:txStyles>
    <p:titleStyle>
      <a:lvl1pPr algn="l" rtl="0" eaLnBrk="1" fontAlgn="base" hangingPunct="1">
        <a:spcBef>
          <a:spcPct val="0"/>
        </a:spcBef>
        <a:spcAft>
          <a:spcPct val="0"/>
        </a:spcAft>
        <a:defRPr sz="3199" b="1">
          <a:solidFill>
            <a:srgbClr val="990000"/>
          </a:solidFill>
          <a:latin typeface="+mj-lt"/>
          <a:ea typeface="+mj-ea"/>
          <a:cs typeface="+mj-cs"/>
        </a:defRPr>
      </a:lvl1pPr>
      <a:lvl2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5pPr>
      <a:lvl6pPr marL="457063"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6pPr>
      <a:lvl7pPr marL="914126"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7pPr>
      <a:lvl8pPr marL="1371189"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8pPr>
      <a:lvl9pPr marL="1828251"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9pPr>
    </p:titleStyle>
    <p:bodyStyle>
      <a:lvl1pPr marL="342797" indent="-342797" algn="l" rtl="0" eaLnBrk="1" fontAlgn="base" hangingPunct="1">
        <a:spcBef>
          <a:spcPct val="20000"/>
        </a:spcBef>
        <a:spcAft>
          <a:spcPct val="0"/>
        </a:spcAft>
        <a:buClr>
          <a:srgbClr val="990000"/>
        </a:buClr>
        <a:buChar char="•"/>
        <a:defRPr sz="2399" b="1">
          <a:solidFill>
            <a:schemeClr val="tx1"/>
          </a:solidFill>
          <a:latin typeface="+mn-lt"/>
          <a:ea typeface="+mn-ea"/>
          <a:cs typeface="+mn-cs"/>
        </a:defRPr>
      </a:lvl1pPr>
      <a:lvl2pPr marL="742727" indent="-285664" algn="l" rtl="0" eaLnBrk="1" fontAlgn="base" hangingPunct="1">
        <a:spcBef>
          <a:spcPct val="20000"/>
        </a:spcBef>
        <a:spcAft>
          <a:spcPct val="0"/>
        </a:spcAft>
        <a:buFont typeface="Arial" charset="0"/>
        <a:buChar char="›"/>
        <a:defRPr sz="1999">
          <a:solidFill>
            <a:schemeClr val="tx1"/>
          </a:solidFill>
          <a:latin typeface="+mn-lt"/>
          <a:ea typeface="+mn-ea"/>
          <a:cs typeface="+mn-cs"/>
        </a:defRPr>
      </a:lvl2pPr>
      <a:lvl3pPr marL="1142657" indent="-228531"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599720" indent="-228531" algn="l" rtl="0" eaLnBrk="1" fontAlgn="base" hangingPunct="1">
        <a:spcBef>
          <a:spcPct val="20000"/>
        </a:spcBef>
        <a:spcAft>
          <a:spcPct val="0"/>
        </a:spcAft>
        <a:buChar char="–"/>
        <a:defRPr sz="1600">
          <a:solidFill>
            <a:schemeClr val="tx1"/>
          </a:solidFill>
          <a:latin typeface="+mn-lt"/>
          <a:ea typeface="+mn-ea"/>
          <a:cs typeface="+mn-cs"/>
        </a:defRPr>
      </a:lvl4pPr>
      <a:lvl5pPr marL="2056783"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3846"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0908"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7971"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5034"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78" descr="内页元素3-1"/>
          <p:cNvPicPr>
            <a:picLocks noChangeAspect="1" noChangeArrowheads="1"/>
          </p:cNvPicPr>
          <p:nvPr/>
        </p:nvPicPr>
        <p:blipFill>
          <a:blip r:embed="rId7" cstate="email"/>
          <a:srcRect/>
          <a:stretch>
            <a:fillRect/>
          </a:stretch>
        </p:blipFill>
        <p:spPr bwMode="auto">
          <a:xfrm>
            <a:off x="19" y="2"/>
            <a:ext cx="12190010" cy="6493273"/>
          </a:xfrm>
          <a:prstGeom prst="rect">
            <a:avLst/>
          </a:prstGeom>
          <a:noFill/>
          <a:ln w="9525">
            <a:noFill/>
            <a:miter lim="800000"/>
            <a:headEnd/>
            <a:tailEnd/>
          </a:ln>
        </p:spPr>
      </p:pic>
      <p:sp>
        <p:nvSpPr>
          <p:cNvPr id="1470543" name="Text Box 79"/>
          <p:cNvSpPr txBox="1">
            <a:spLocks noChangeArrowheads="1"/>
          </p:cNvSpPr>
          <p:nvPr/>
        </p:nvSpPr>
        <p:spPr bwMode="auto">
          <a:xfrm>
            <a:off x="870009" y="6466831"/>
            <a:ext cx="2340451" cy="262525"/>
          </a:xfrm>
          <a:prstGeom prst="rect">
            <a:avLst/>
          </a:prstGeom>
          <a:noFill/>
          <a:ln w="9525">
            <a:noFill/>
            <a:miter lim="800000"/>
            <a:headEnd/>
            <a:tailEnd/>
          </a:ln>
        </p:spPr>
        <p:txBody>
          <a:bodyPr wrap="none" lIns="77106" tIns="38553" rIns="77106" bIns="38553">
            <a:spAutoFit/>
          </a:bodyPr>
          <a:lstStyle/>
          <a:p>
            <a:pPr defTabSz="771668" eaLnBrk="0" hangingPunct="0">
              <a:buClrTx/>
              <a:buFontTx/>
              <a:buNone/>
              <a:defRPr/>
            </a:pPr>
            <a:r>
              <a:rPr lang="en-US" altLang="zh-CN" sz="1200" b="0" dirty="0">
                <a:solidFill>
                  <a:srgbClr val="000000"/>
                </a:solidFill>
                <a:latin typeface="FrutigerNext LT Bold" pitchFamily="1" charset="0"/>
                <a:ea typeface="MS PGothic" pitchFamily="34" charset="-128"/>
              </a:rPr>
              <a:t>HISILICON SEMICONDUCTOR</a:t>
            </a:r>
          </a:p>
        </p:txBody>
      </p:sp>
      <p:sp>
        <p:nvSpPr>
          <p:cNvPr id="1470544" name="Rectangle 80"/>
          <p:cNvSpPr>
            <a:spLocks noGrp="1" noChangeArrowheads="1"/>
          </p:cNvSpPr>
          <p:nvPr>
            <p:ph type="dt" sz="half" idx="2"/>
          </p:nvPr>
        </p:nvSpPr>
        <p:spPr bwMode="auto">
          <a:xfrm>
            <a:off x="7907680" y="6402579"/>
            <a:ext cx="1409525" cy="110174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eaLnBrk="0" hangingPunct="0">
              <a:lnSpc>
                <a:spcPct val="85000"/>
              </a:lnSpc>
              <a:defRPr sz="900" b="0">
                <a:solidFill>
                  <a:srgbClr val="000000"/>
                </a:solidFill>
                <a:latin typeface="FrutigerNext LT Medium"/>
                <a:ea typeface="MS PGothic" pitchFamily="34" charset="-128"/>
              </a:defRPr>
            </a:lvl1pPr>
          </a:lstStyle>
          <a:p>
            <a:pPr defTabSz="1200479">
              <a:buClrTx/>
              <a:buFont typeface="Wingdings" pitchFamily="2" charset="2"/>
              <a:buNone/>
              <a:defRPr/>
            </a:pPr>
            <a:endParaRPr lang="en-GB" altLang="zh-CN"/>
          </a:p>
        </p:txBody>
      </p:sp>
      <p:grpSp>
        <p:nvGrpSpPr>
          <p:cNvPr id="2" name="Group 81"/>
          <p:cNvGrpSpPr>
            <a:grpSpLocks/>
          </p:cNvGrpSpPr>
          <p:nvPr/>
        </p:nvGrpSpPr>
        <p:grpSpPr bwMode="auto">
          <a:xfrm>
            <a:off x="0" y="6217376"/>
            <a:ext cx="12192000" cy="634966"/>
            <a:chOff x="0" y="3920"/>
            <a:chExt cx="7682" cy="400"/>
          </a:xfrm>
        </p:grpSpPr>
        <p:pic>
          <p:nvPicPr>
            <p:cNvPr id="19516" name="Picture 82" descr="图片1"/>
            <p:cNvPicPr>
              <a:picLocks noChangeAspect="1" noChangeArrowheads="1"/>
            </p:cNvPicPr>
            <p:nvPr userDrawn="1"/>
          </p:nvPicPr>
          <p:blipFill>
            <a:blip r:embed="rId8" cstate="email"/>
            <a:srcRect/>
            <a:stretch>
              <a:fillRect/>
            </a:stretch>
          </p:blipFill>
          <p:spPr bwMode="auto">
            <a:xfrm>
              <a:off x="0" y="3920"/>
              <a:ext cx="5760" cy="400"/>
            </a:xfrm>
            <a:prstGeom prst="rect">
              <a:avLst/>
            </a:prstGeom>
            <a:noFill/>
            <a:ln w="9525">
              <a:noFill/>
              <a:miter lim="800000"/>
              <a:headEnd/>
              <a:tailEnd/>
            </a:ln>
          </p:spPr>
        </p:pic>
        <p:pic>
          <p:nvPicPr>
            <p:cNvPr id="19517" name="Picture 83" descr="图片1"/>
            <p:cNvPicPr>
              <a:picLocks noChangeAspect="1" noChangeArrowheads="1"/>
            </p:cNvPicPr>
            <p:nvPr userDrawn="1"/>
          </p:nvPicPr>
          <p:blipFill>
            <a:blip r:embed="rId8" cstate="email"/>
            <a:srcRect/>
            <a:stretch>
              <a:fillRect/>
            </a:stretch>
          </p:blipFill>
          <p:spPr bwMode="auto">
            <a:xfrm>
              <a:off x="1539" y="3920"/>
              <a:ext cx="5760" cy="400"/>
            </a:xfrm>
            <a:prstGeom prst="rect">
              <a:avLst/>
            </a:prstGeom>
            <a:noFill/>
            <a:ln w="9525">
              <a:noFill/>
              <a:miter lim="800000"/>
              <a:headEnd/>
              <a:tailEnd/>
            </a:ln>
          </p:spPr>
        </p:pic>
        <p:pic>
          <p:nvPicPr>
            <p:cNvPr id="19518" name="Picture 84" descr="图片1"/>
            <p:cNvPicPr>
              <a:picLocks noChangeAspect="1" noChangeArrowheads="1"/>
            </p:cNvPicPr>
            <p:nvPr userDrawn="1"/>
          </p:nvPicPr>
          <p:blipFill>
            <a:blip r:embed="rId9" cstate="email"/>
            <a:srcRect/>
            <a:stretch>
              <a:fillRect/>
            </a:stretch>
          </p:blipFill>
          <p:spPr bwMode="auto">
            <a:xfrm rot="10800000">
              <a:off x="6619" y="3920"/>
              <a:ext cx="1063" cy="400"/>
            </a:xfrm>
            <a:prstGeom prst="rect">
              <a:avLst/>
            </a:prstGeom>
            <a:noFill/>
            <a:ln w="9525">
              <a:noFill/>
              <a:miter lim="800000"/>
              <a:headEnd/>
              <a:tailEnd/>
            </a:ln>
          </p:spPr>
        </p:pic>
      </p:grpSp>
      <p:sp>
        <p:nvSpPr>
          <p:cNvPr id="1470549" name="Text Box 85"/>
          <p:cNvSpPr txBox="1">
            <a:spLocks noChangeArrowheads="1"/>
          </p:cNvSpPr>
          <p:nvPr/>
        </p:nvSpPr>
        <p:spPr bwMode="auto">
          <a:xfrm>
            <a:off x="870018" y="6457383"/>
            <a:ext cx="2781715" cy="262544"/>
          </a:xfrm>
          <a:prstGeom prst="rect">
            <a:avLst/>
          </a:prstGeom>
          <a:noFill/>
          <a:ln w="9525">
            <a:noFill/>
            <a:miter lim="800000"/>
            <a:headEnd/>
            <a:tailEnd/>
          </a:ln>
        </p:spPr>
        <p:txBody>
          <a:bodyPr wrap="none" lIns="77106" tIns="38553" rIns="77106" bIns="38553">
            <a:spAutoFit/>
          </a:bodyPr>
          <a:lstStyle/>
          <a:p>
            <a:pPr defTabSz="771668" eaLnBrk="0" hangingPunct="0">
              <a:buClrTx/>
              <a:buFontTx/>
              <a:buNone/>
              <a:defRPr/>
            </a:pPr>
            <a:r>
              <a:rPr lang="en-US" altLang="zh-CN" sz="1200" dirty="0">
                <a:solidFill>
                  <a:srgbClr val="000000"/>
                </a:solidFill>
                <a:ea typeface="MS PGothic" pitchFamily="34" charset="-128"/>
              </a:rPr>
              <a:t>HUAWEI TECHNOLOGIES CO., LTD.</a:t>
            </a:r>
          </a:p>
        </p:txBody>
      </p:sp>
      <p:sp>
        <p:nvSpPr>
          <p:cNvPr id="1470550" name="Rectangle 86"/>
          <p:cNvSpPr>
            <a:spLocks noChangeArrowheads="1"/>
          </p:cNvSpPr>
          <p:nvPr/>
        </p:nvSpPr>
        <p:spPr bwMode="auto">
          <a:xfrm>
            <a:off x="7907680" y="6396899"/>
            <a:ext cx="1409525" cy="1101739"/>
          </a:xfrm>
          <a:prstGeom prst="rect">
            <a:avLst/>
          </a:prstGeom>
          <a:noFill/>
          <a:ln w="9525">
            <a:noFill/>
            <a:miter lim="800000"/>
            <a:headEnd/>
            <a:tailEnd/>
          </a:ln>
          <a:effectLst/>
        </p:spPr>
        <p:txBody>
          <a:bodyPr lIns="0" tIns="0" rIns="0" bIns="0"/>
          <a:lstStyle/>
          <a:p>
            <a:pPr defTabSz="771668" eaLnBrk="0" hangingPunct="0">
              <a:lnSpc>
                <a:spcPct val="85000"/>
              </a:lnSpc>
              <a:buClrTx/>
              <a:buFontTx/>
              <a:buNone/>
              <a:defRPr/>
            </a:pPr>
            <a:endParaRPr lang="de-DE" sz="900" b="0" dirty="0">
              <a:solidFill>
                <a:srgbClr val="000000"/>
              </a:solidFill>
              <a:ea typeface="MS PGothic" pitchFamily="34" charset="-128"/>
            </a:endParaRPr>
          </a:p>
          <a:p>
            <a:pPr defTabSz="771668" eaLnBrk="0" hangingPunct="0">
              <a:lnSpc>
                <a:spcPct val="85000"/>
              </a:lnSpc>
              <a:buClrTx/>
              <a:buFontTx/>
              <a:buNone/>
              <a:defRPr/>
            </a:pPr>
            <a:r>
              <a:rPr lang="de-DE" sz="900" b="0" dirty="0">
                <a:solidFill>
                  <a:srgbClr val="000000"/>
                </a:solidFill>
                <a:ea typeface="MS PGothic" pitchFamily="34" charset="-128"/>
              </a:rPr>
              <a:t>Page </a:t>
            </a:r>
            <a:fld id="{C18B5402-42EF-4C1B-81E8-9AC7AFB2DD08}" type="slidenum">
              <a:rPr lang="de-DE" sz="900" b="0">
                <a:solidFill>
                  <a:srgbClr val="000000"/>
                </a:solidFill>
                <a:ea typeface="MS PGothic" pitchFamily="34" charset="-128"/>
              </a:rPr>
              <a:pPr defTabSz="771668" eaLnBrk="0" hangingPunct="0">
                <a:lnSpc>
                  <a:spcPct val="85000"/>
                </a:lnSpc>
                <a:buClrTx/>
                <a:buFontTx/>
                <a:buNone/>
                <a:defRPr/>
              </a:pPr>
              <a:t>‹#›</a:t>
            </a:fld>
            <a:endParaRPr lang="en-GB" sz="900" b="0" dirty="0">
              <a:solidFill>
                <a:srgbClr val="000000"/>
              </a:solidFill>
              <a:ea typeface="MS PGothic" pitchFamily="34" charset="-128"/>
            </a:endParaRPr>
          </a:p>
        </p:txBody>
      </p:sp>
      <p:pic>
        <p:nvPicPr>
          <p:cNvPr id="19464" name="Picture 87" descr="图片3副本"/>
          <p:cNvPicPr>
            <a:picLocks noChangeAspect="1" noChangeArrowheads="1"/>
          </p:cNvPicPr>
          <p:nvPr/>
        </p:nvPicPr>
        <p:blipFill>
          <a:blip r:embed="rId10" cstate="email"/>
          <a:srcRect/>
          <a:stretch>
            <a:fillRect/>
          </a:stretch>
        </p:blipFill>
        <p:spPr bwMode="auto">
          <a:xfrm>
            <a:off x="10179271" y="6387451"/>
            <a:ext cx="1296046" cy="306143"/>
          </a:xfrm>
          <a:prstGeom prst="rect">
            <a:avLst/>
          </a:prstGeom>
          <a:noFill/>
          <a:ln w="9525">
            <a:noFill/>
            <a:miter lim="800000"/>
            <a:headEnd/>
            <a:tailEnd/>
          </a:ln>
        </p:spPr>
      </p:pic>
      <p:sp>
        <p:nvSpPr>
          <p:cNvPr id="19465" name="Rectangle 88"/>
          <p:cNvSpPr>
            <a:spLocks noGrp="1" noChangeArrowheads="1"/>
          </p:cNvSpPr>
          <p:nvPr>
            <p:ph type="title"/>
          </p:nvPr>
        </p:nvSpPr>
        <p:spPr bwMode="auto">
          <a:xfrm>
            <a:off x="780422" y="453903"/>
            <a:ext cx="10973596" cy="583297"/>
          </a:xfrm>
          <a:prstGeom prst="rect">
            <a:avLst/>
          </a:prstGeom>
          <a:noFill/>
          <a:ln w="9525" algn="ctr">
            <a:noFill/>
            <a:miter lim="800000"/>
            <a:headEnd/>
            <a:tailEnd/>
          </a:ln>
        </p:spPr>
        <p:txBody>
          <a:bodyPr vert="horz" wrap="square" lIns="89975" tIns="44988" rIns="89975" bIns="44988" numCol="1" anchor="ctr" anchorCtr="0" compatLnSpc="1">
            <a:prstTxWarp prst="textNoShape">
              <a:avLst/>
            </a:prstTxWarp>
            <a:spAutoFit/>
          </a:bodyPr>
          <a:lstStyle/>
          <a:p>
            <a:pPr lvl="0"/>
            <a:r>
              <a:rPr lang="zh-CN" altLang="en-US" smtClean="0"/>
              <a:t>单击此处编辑母版标题样式</a:t>
            </a:r>
          </a:p>
        </p:txBody>
      </p:sp>
      <p:sp>
        <p:nvSpPr>
          <p:cNvPr id="19466" name="Rectangle 89"/>
          <p:cNvSpPr>
            <a:spLocks noGrp="1" noChangeArrowheads="1"/>
          </p:cNvSpPr>
          <p:nvPr>
            <p:ph type="body" idx="1"/>
          </p:nvPr>
        </p:nvSpPr>
        <p:spPr bwMode="auto">
          <a:xfrm>
            <a:off x="780422" y="1300172"/>
            <a:ext cx="10973596" cy="4526016"/>
          </a:xfrm>
          <a:prstGeom prst="rect">
            <a:avLst/>
          </a:prstGeom>
          <a:noFill/>
          <a:ln w="9525" algn="ctr">
            <a:noFill/>
            <a:miter lim="800000"/>
            <a:headEnd/>
            <a:tailEnd/>
          </a:ln>
        </p:spPr>
        <p:txBody>
          <a:bodyPr vert="horz" wrap="square" lIns="89975" tIns="44988" rIns="89975" bIns="44988"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470602" name="Rectangle 138"/>
          <p:cNvSpPr>
            <a:spLocks noChangeArrowheads="1"/>
          </p:cNvSpPr>
          <p:nvPr/>
        </p:nvSpPr>
        <p:spPr bwMode="auto">
          <a:xfrm>
            <a:off x="-2460686" y="529137"/>
            <a:ext cx="2460697" cy="5306494"/>
          </a:xfrm>
          <a:prstGeom prst="rect">
            <a:avLst/>
          </a:prstGeom>
          <a:noFill/>
          <a:ln w="9525">
            <a:noFill/>
            <a:miter lim="800000"/>
            <a:headEnd/>
            <a:tailEnd/>
          </a:ln>
          <a:effectLst/>
        </p:spPr>
        <p:txBody>
          <a:bodyPr lIns="86391" tIns="43198" rIns="86391" bIns="43198"/>
          <a:lstStyle/>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英文标题</a:t>
            </a:r>
            <a:r>
              <a:rPr lang="en-US" altLang="zh-CN" sz="1200" b="0" dirty="0">
                <a:solidFill>
                  <a:srgbClr val="F8F8F8"/>
                </a:solidFill>
                <a:ea typeface="华文细黑"/>
              </a:rPr>
              <a:t>:32-35pt  </a:t>
            </a: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颜色</a:t>
            </a:r>
            <a:r>
              <a:rPr lang="en-US" altLang="zh-CN" sz="1200" b="0" dirty="0">
                <a:solidFill>
                  <a:srgbClr val="F8F8F8"/>
                </a:solidFill>
                <a:ea typeface="华文细黑"/>
              </a:rPr>
              <a:t>: R153 G0 B0</a:t>
            </a:r>
          </a:p>
          <a:p>
            <a:pPr marL="337414" indent="-337414" algn="r" defTabSz="899757">
              <a:lnSpc>
                <a:spcPct val="125000"/>
              </a:lnSpc>
              <a:spcBef>
                <a:spcPct val="20000"/>
              </a:spcBef>
              <a:buClr>
                <a:srgbClr val="990000"/>
              </a:buClr>
              <a:buFontTx/>
              <a:buNone/>
              <a:defRPr/>
            </a:pPr>
            <a:r>
              <a:rPr lang="zh-CN" altLang="en-US" sz="1200" b="0" dirty="0">
                <a:solidFill>
                  <a:srgbClr val="F8F8F8"/>
                </a:solidFill>
                <a:latin typeface="FrutigerNext LT Medium"/>
                <a:ea typeface="华文细黑"/>
              </a:rPr>
              <a:t>内部使用字体 </a:t>
            </a:r>
            <a:r>
              <a:rPr lang="en-US" altLang="zh-CN" sz="1200" b="0" dirty="0">
                <a:solidFill>
                  <a:srgbClr val="F8F8F8"/>
                </a:solidFill>
                <a:latin typeface="FrutigerNext LT Medium"/>
                <a:ea typeface="华文细黑"/>
              </a:rPr>
              <a:t>:</a:t>
            </a:r>
          </a:p>
          <a:p>
            <a:pPr marL="337414" indent="-337414" algn="r" defTabSz="899757">
              <a:lnSpc>
                <a:spcPct val="125000"/>
              </a:lnSpc>
              <a:spcBef>
                <a:spcPct val="20000"/>
              </a:spcBef>
              <a:buClr>
                <a:srgbClr val="990000"/>
              </a:buClr>
              <a:buFontTx/>
              <a:buNone/>
              <a:defRPr/>
            </a:pPr>
            <a:r>
              <a:rPr lang="en-US" altLang="zh-CN" sz="1200" b="0" dirty="0" err="1">
                <a:solidFill>
                  <a:srgbClr val="F8F8F8"/>
                </a:solidFill>
                <a:latin typeface="FrutigerNext LT Medium"/>
                <a:ea typeface="华文细黑"/>
              </a:rPr>
              <a:t>FrutigerNext</a:t>
            </a:r>
            <a:r>
              <a:rPr lang="en-US" altLang="zh-CN" sz="1200" b="0" dirty="0">
                <a:solidFill>
                  <a:srgbClr val="F8F8F8"/>
                </a:solidFill>
                <a:latin typeface="FrutigerNext LT Medium"/>
                <a:ea typeface="华文细黑"/>
              </a:rPr>
              <a:t> LT Medium</a:t>
            </a:r>
          </a:p>
          <a:p>
            <a:pPr marL="337414" indent="-337414" algn="r" defTabSz="899757">
              <a:lnSpc>
                <a:spcPct val="125000"/>
              </a:lnSpc>
              <a:spcBef>
                <a:spcPct val="20000"/>
              </a:spcBef>
              <a:buClr>
                <a:srgbClr val="990000"/>
              </a:buClr>
              <a:buFontTx/>
              <a:buNone/>
              <a:defRPr/>
            </a:pPr>
            <a:r>
              <a:rPr lang="zh-CN" altLang="en-US" sz="1200" b="0" dirty="0">
                <a:solidFill>
                  <a:srgbClr val="F8F8F8"/>
                </a:solidFill>
                <a:latin typeface="FrutigerNext LT Medium"/>
                <a:ea typeface="华文细黑"/>
              </a:rPr>
              <a:t>外部使用字体 </a:t>
            </a:r>
            <a:r>
              <a:rPr lang="en-US" altLang="zh-CN" sz="1200" b="0" dirty="0">
                <a:solidFill>
                  <a:srgbClr val="F8F8F8"/>
                </a:solidFill>
                <a:latin typeface="FrutigerNext LT Medium"/>
                <a:ea typeface="华文细黑"/>
              </a:rPr>
              <a:t>: Arial</a:t>
            </a:r>
          </a:p>
          <a:p>
            <a:pPr marL="337414" indent="-337414" algn="r" defTabSz="899757">
              <a:lnSpc>
                <a:spcPct val="75000"/>
              </a:lnSpc>
              <a:spcBef>
                <a:spcPct val="20000"/>
              </a:spcBef>
              <a:buClr>
                <a:srgbClr val="990000"/>
              </a:buClr>
              <a:buFontTx/>
              <a:buNone/>
              <a:defRPr/>
            </a:pPr>
            <a:endParaRPr lang="en-US" altLang="zh-CN" sz="1200" b="0" dirty="0">
              <a:solidFill>
                <a:srgbClr val="F8F8F8"/>
              </a:solidFill>
              <a:ea typeface="华文细黑"/>
            </a:endParaRP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中文标题</a:t>
            </a:r>
            <a:r>
              <a:rPr lang="en-US" altLang="zh-CN" sz="1200" b="0" dirty="0">
                <a:solidFill>
                  <a:srgbClr val="F8F8F8"/>
                </a:solidFill>
                <a:ea typeface="华文细黑"/>
              </a:rPr>
              <a:t>:30-32pt  </a:t>
            </a: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颜色</a:t>
            </a:r>
            <a:r>
              <a:rPr lang="en-US" altLang="zh-CN" sz="1200" b="0" dirty="0">
                <a:solidFill>
                  <a:srgbClr val="F8F8F8"/>
                </a:solidFill>
                <a:ea typeface="华文细黑"/>
              </a:rPr>
              <a:t>: R153 G0 B0</a:t>
            </a: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字体</a:t>
            </a:r>
            <a:r>
              <a:rPr lang="en-US" altLang="zh-CN" sz="1200" b="0" dirty="0">
                <a:solidFill>
                  <a:srgbClr val="F8F8F8"/>
                </a:solidFill>
                <a:ea typeface="华文细黑"/>
              </a:rPr>
              <a:t>:</a:t>
            </a:r>
            <a:r>
              <a:rPr lang="zh-CN" altLang="en-US" sz="1200" b="0" dirty="0">
                <a:solidFill>
                  <a:srgbClr val="F8F8F8"/>
                </a:solidFill>
                <a:ea typeface="华文细黑"/>
              </a:rPr>
              <a:t>黑体</a:t>
            </a:r>
          </a:p>
          <a:p>
            <a:pPr marL="337414" indent="-337414" algn="r" defTabSz="899757">
              <a:lnSpc>
                <a:spcPct val="125000"/>
              </a:lnSpc>
              <a:spcBef>
                <a:spcPct val="20000"/>
              </a:spcBef>
              <a:buClr>
                <a:srgbClr val="990000"/>
              </a:buClr>
              <a:buFontTx/>
              <a:buNone/>
              <a:defRPr/>
            </a:pPr>
            <a:endParaRPr lang="zh-CN" altLang="en-US" sz="1200" b="0" dirty="0">
              <a:solidFill>
                <a:srgbClr val="F8F8F8"/>
              </a:solidFill>
              <a:ea typeface="华文细黑"/>
            </a:endParaRPr>
          </a:p>
          <a:p>
            <a:pPr marL="337414" indent="-337414" algn="r" defTabSz="899757">
              <a:lnSpc>
                <a:spcPct val="125000"/>
              </a:lnSpc>
              <a:spcBef>
                <a:spcPct val="20000"/>
              </a:spcBef>
              <a:buClr>
                <a:srgbClr val="990000"/>
              </a:buClr>
              <a:buFontTx/>
              <a:buNone/>
              <a:defRPr/>
            </a:pPr>
            <a:endParaRPr lang="zh-CN" altLang="en-US" sz="1200" b="0" dirty="0">
              <a:solidFill>
                <a:srgbClr val="F8F8F8"/>
              </a:solidFill>
              <a:ea typeface="华文细黑"/>
            </a:endParaRPr>
          </a:p>
          <a:p>
            <a:pPr marL="337414" indent="-337414" algn="r" defTabSz="899757">
              <a:lnSpc>
                <a:spcPct val="125000"/>
              </a:lnSpc>
              <a:spcBef>
                <a:spcPct val="20000"/>
              </a:spcBef>
              <a:buClr>
                <a:srgbClr val="990000"/>
              </a:buClr>
              <a:buFontTx/>
              <a:buNone/>
              <a:defRPr/>
            </a:pPr>
            <a:endParaRPr lang="zh-CN" altLang="en-US" sz="1200" b="0" dirty="0">
              <a:solidFill>
                <a:srgbClr val="F8F8F8"/>
              </a:solidFill>
              <a:ea typeface="华文细黑"/>
            </a:endParaRP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英文正文</a:t>
            </a:r>
            <a:r>
              <a:rPr lang="en-US" altLang="zh-CN" sz="1200" b="0" dirty="0">
                <a:solidFill>
                  <a:srgbClr val="F8F8F8"/>
                </a:solidFill>
                <a:ea typeface="华文细黑"/>
              </a:rPr>
              <a:t>:20-22pt</a:t>
            </a: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子目录 </a:t>
            </a:r>
            <a:r>
              <a:rPr lang="en-US" altLang="zh-CN" sz="1200" b="0" dirty="0">
                <a:solidFill>
                  <a:srgbClr val="F8F8F8"/>
                </a:solidFill>
                <a:ea typeface="华文细黑"/>
              </a:rPr>
              <a:t>(2-5</a:t>
            </a:r>
            <a:r>
              <a:rPr lang="zh-CN" altLang="en-US" sz="1200" b="0" dirty="0">
                <a:solidFill>
                  <a:srgbClr val="F8F8F8"/>
                </a:solidFill>
                <a:ea typeface="华文细黑"/>
              </a:rPr>
              <a:t>级</a:t>
            </a:r>
            <a:r>
              <a:rPr lang="en-US" altLang="zh-CN" sz="1200" b="0" dirty="0">
                <a:solidFill>
                  <a:srgbClr val="F8F8F8"/>
                </a:solidFill>
                <a:ea typeface="华文细黑"/>
              </a:rPr>
              <a:t>) :18pt  </a:t>
            </a: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颜色</a:t>
            </a:r>
            <a:r>
              <a:rPr lang="en-US" altLang="zh-CN" sz="1200" b="0" dirty="0">
                <a:solidFill>
                  <a:srgbClr val="F8F8F8"/>
                </a:solidFill>
                <a:ea typeface="华文细黑"/>
              </a:rPr>
              <a:t>:</a:t>
            </a:r>
            <a:r>
              <a:rPr lang="zh-CN" altLang="en-US" sz="1200" b="0" dirty="0">
                <a:solidFill>
                  <a:srgbClr val="F8F8F8"/>
                </a:solidFill>
                <a:ea typeface="华文细黑"/>
              </a:rPr>
              <a:t>黑色</a:t>
            </a:r>
          </a:p>
          <a:p>
            <a:pPr marL="337414" indent="-337414" algn="r" defTabSz="899757">
              <a:lnSpc>
                <a:spcPct val="125000"/>
              </a:lnSpc>
              <a:spcBef>
                <a:spcPct val="20000"/>
              </a:spcBef>
              <a:buClr>
                <a:srgbClr val="990000"/>
              </a:buClr>
              <a:buFontTx/>
              <a:buNone/>
              <a:defRPr/>
            </a:pPr>
            <a:r>
              <a:rPr lang="zh-CN" altLang="en-US" sz="1200" b="0" dirty="0">
                <a:solidFill>
                  <a:srgbClr val="F8F8F8"/>
                </a:solidFill>
                <a:latin typeface="FrutigerNext LT Medium"/>
                <a:ea typeface="华文细黑"/>
              </a:rPr>
              <a:t>内部使用字体 </a:t>
            </a:r>
            <a:r>
              <a:rPr lang="en-US" altLang="zh-CN" sz="1200" b="0" dirty="0">
                <a:solidFill>
                  <a:srgbClr val="F8F8F8"/>
                </a:solidFill>
                <a:latin typeface="FrutigerNext LT Medium"/>
                <a:ea typeface="华文细黑"/>
              </a:rPr>
              <a:t>:</a:t>
            </a:r>
          </a:p>
          <a:p>
            <a:pPr marL="337414" indent="-337414" algn="r" defTabSz="899757">
              <a:lnSpc>
                <a:spcPct val="125000"/>
              </a:lnSpc>
              <a:spcBef>
                <a:spcPct val="20000"/>
              </a:spcBef>
              <a:buClr>
                <a:srgbClr val="990000"/>
              </a:buClr>
              <a:buFontTx/>
              <a:buNone/>
              <a:defRPr/>
            </a:pPr>
            <a:r>
              <a:rPr lang="en-US" altLang="zh-CN" sz="1200" b="0" dirty="0" err="1">
                <a:solidFill>
                  <a:srgbClr val="F8F8F8"/>
                </a:solidFill>
                <a:latin typeface="FrutigerNext LT Medium"/>
                <a:ea typeface="华文细黑"/>
              </a:rPr>
              <a:t>FrutigerNext</a:t>
            </a:r>
            <a:r>
              <a:rPr lang="en-US" altLang="zh-CN" sz="1200" b="0" dirty="0">
                <a:solidFill>
                  <a:srgbClr val="F8F8F8"/>
                </a:solidFill>
                <a:latin typeface="FrutigerNext LT Medium"/>
                <a:ea typeface="华文细黑"/>
              </a:rPr>
              <a:t> LT Regular</a:t>
            </a:r>
          </a:p>
          <a:p>
            <a:pPr marL="337414" indent="-337414" algn="r" defTabSz="899757">
              <a:lnSpc>
                <a:spcPct val="125000"/>
              </a:lnSpc>
              <a:spcBef>
                <a:spcPct val="20000"/>
              </a:spcBef>
              <a:buClr>
                <a:srgbClr val="990000"/>
              </a:buClr>
              <a:buFontTx/>
              <a:buNone/>
              <a:defRPr/>
            </a:pPr>
            <a:r>
              <a:rPr lang="zh-CN" altLang="en-US" sz="1200" b="0" dirty="0">
                <a:solidFill>
                  <a:srgbClr val="F8F8F8"/>
                </a:solidFill>
                <a:latin typeface="FrutigerNext LT Medium"/>
                <a:ea typeface="华文细黑"/>
              </a:rPr>
              <a:t>外部使用字体 </a:t>
            </a:r>
            <a:r>
              <a:rPr lang="en-US" altLang="zh-CN" sz="1200" b="0" dirty="0">
                <a:solidFill>
                  <a:srgbClr val="F8F8F8"/>
                </a:solidFill>
                <a:latin typeface="FrutigerNext LT Medium"/>
                <a:ea typeface="华文细黑"/>
              </a:rPr>
              <a:t>: Arial</a:t>
            </a:r>
          </a:p>
          <a:p>
            <a:pPr marL="337414" indent="-337414" algn="r" defTabSz="899757">
              <a:lnSpc>
                <a:spcPct val="75000"/>
              </a:lnSpc>
              <a:spcBef>
                <a:spcPct val="20000"/>
              </a:spcBef>
              <a:buClr>
                <a:srgbClr val="990000"/>
              </a:buClr>
              <a:buFontTx/>
              <a:buNone/>
              <a:defRPr/>
            </a:pPr>
            <a:endParaRPr lang="en-US" altLang="zh-CN" sz="1200" b="0" dirty="0">
              <a:solidFill>
                <a:srgbClr val="F8F8F8"/>
              </a:solidFill>
              <a:ea typeface="华文细黑"/>
            </a:endParaRP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中文正文</a:t>
            </a:r>
            <a:r>
              <a:rPr lang="en-US" altLang="zh-CN" sz="1200" b="0" dirty="0">
                <a:solidFill>
                  <a:srgbClr val="F8F8F8"/>
                </a:solidFill>
                <a:ea typeface="华文细黑"/>
              </a:rPr>
              <a:t>:18-20pt</a:t>
            </a: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子目录</a:t>
            </a:r>
            <a:r>
              <a:rPr lang="en-US" altLang="zh-CN" sz="1200" b="0" dirty="0">
                <a:solidFill>
                  <a:srgbClr val="F8F8F8"/>
                </a:solidFill>
                <a:ea typeface="华文细黑"/>
              </a:rPr>
              <a:t>(2-5</a:t>
            </a:r>
            <a:r>
              <a:rPr lang="zh-CN" altLang="en-US" sz="1200" b="0" dirty="0">
                <a:solidFill>
                  <a:srgbClr val="F8F8F8"/>
                </a:solidFill>
                <a:ea typeface="华文细黑"/>
              </a:rPr>
              <a:t>级</a:t>
            </a:r>
            <a:r>
              <a:rPr lang="en-US" altLang="zh-CN" sz="1200" b="0" dirty="0">
                <a:solidFill>
                  <a:srgbClr val="F8F8F8"/>
                </a:solidFill>
                <a:ea typeface="华文细黑"/>
              </a:rPr>
              <a:t>):18pt </a:t>
            </a: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颜色</a:t>
            </a:r>
            <a:r>
              <a:rPr lang="en-US" altLang="zh-CN" sz="1200" b="0" dirty="0">
                <a:solidFill>
                  <a:srgbClr val="F8F8F8"/>
                </a:solidFill>
                <a:ea typeface="华文细黑"/>
              </a:rPr>
              <a:t>:</a:t>
            </a:r>
            <a:r>
              <a:rPr lang="zh-CN" altLang="en-US" sz="1200" b="0" dirty="0">
                <a:solidFill>
                  <a:srgbClr val="F8F8F8"/>
                </a:solidFill>
                <a:ea typeface="华文细黑"/>
              </a:rPr>
              <a:t>黑色</a:t>
            </a:r>
          </a:p>
          <a:p>
            <a:pPr marL="337414" indent="-337414" algn="r" defTabSz="899757">
              <a:lnSpc>
                <a:spcPct val="125000"/>
              </a:lnSpc>
              <a:spcBef>
                <a:spcPct val="20000"/>
              </a:spcBef>
              <a:buClr>
                <a:srgbClr val="990000"/>
              </a:buClr>
              <a:buFontTx/>
              <a:buNone/>
              <a:defRPr/>
            </a:pPr>
            <a:r>
              <a:rPr lang="zh-CN" altLang="en-US" sz="1200" b="0" dirty="0">
                <a:solidFill>
                  <a:srgbClr val="F8F8F8"/>
                </a:solidFill>
                <a:ea typeface="华文细黑"/>
              </a:rPr>
              <a:t>字体</a:t>
            </a:r>
            <a:r>
              <a:rPr lang="en-US" altLang="zh-CN" sz="1200" b="0" dirty="0">
                <a:solidFill>
                  <a:srgbClr val="F8F8F8"/>
                </a:solidFill>
                <a:ea typeface="华文细黑"/>
              </a:rPr>
              <a:t>:</a:t>
            </a:r>
            <a:r>
              <a:rPr lang="zh-CN" altLang="en-US" sz="1200" b="0" dirty="0">
                <a:solidFill>
                  <a:srgbClr val="F8F8F8"/>
                </a:solidFill>
                <a:ea typeface="华文细黑"/>
              </a:rPr>
              <a:t>细黑体 </a:t>
            </a:r>
            <a:endParaRPr lang="zh-CN" altLang="en-US" sz="1200" b="0" dirty="0">
              <a:solidFill>
                <a:srgbClr val="080808"/>
              </a:solidFill>
              <a:ea typeface="华文细黑"/>
            </a:endParaRPr>
          </a:p>
        </p:txBody>
      </p:sp>
      <p:sp>
        <p:nvSpPr>
          <p:cNvPr id="1470603" name="Rectangle 139"/>
          <p:cNvSpPr>
            <a:spLocks noChangeArrowheads="1"/>
          </p:cNvSpPr>
          <p:nvPr/>
        </p:nvSpPr>
        <p:spPr bwMode="auto">
          <a:xfrm>
            <a:off x="12359256" y="5452660"/>
            <a:ext cx="1226367" cy="304875"/>
          </a:xfrm>
          <a:prstGeom prst="rect">
            <a:avLst/>
          </a:prstGeom>
          <a:solidFill>
            <a:srgbClr val="F8F8F8"/>
          </a:solidFill>
          <a:ln w="9525" algn="ctr">
            <a:noFill/>
            <a:miter lim="800000"/>
            <a:headEnd/>
            <a:tailEnd/>
          </a:ln>
          <a:effectLst/>
        </p:spPr>
        <p:txBody>
          <a:bodyPr lIns="89961" tIns="44978" rIns="89961" bIns="44978" anchor="ctr">
            <a:spAutoFit/>
          </a:bodyPr>
          <a:lstStyle/>
          <a:p>
            <a:pPr algn="ctr" defTabSz="863830" eaLnBrk="0" hangingPunct="0">
              <a:buClrTx/>
              <a:buFontTx/>
              <a:buNone/>
              <a:defRPr/>
            </a:pPr>
            <a:endParaRPr lang="en-US" sz="1400" b="0" dirty="0">
              <a:solidFill>
                <a:srgbClr val="000000"/>
              </a:solidFill>
              <a:latin typeface="FrutigerNext LT Regular" pitchFamily="34" charset="0"/>
              <a:ea typeface="MS PGothic" pitchFamily="34" charset="-128"/>
            </a:endParaRPr>
          </a:p>
        </p:txBody>
      </p:sp>
      <p:grpSp>
        <p:nvGrpSpPr>
          <p:cNvPr id="3" name="Group 140"/>
          <p:cNvGrpSpPr>
            <a:grpSpLocks/>
          </p:cNvGrpSpPr>
          <p:nvPr/>
        </p:nvGrpSpPr>
        <p:grpSpPr bwMode="auto">
          <a:xfrm>
            <a:off x="12470722" y="5278148"/>
            <a:ext cx="987464" cy="185199"/>
            <a:chOff x="6657" y="3492"/>
            <a:chExt cx="527" cy="121"/>
          </a:xfrm>
        </p:grpSpPr>
        <p:sp>
          <p:nvSpPr>
            <p:cNvPr id="1470605" name="Rectangle 141"/>
            <p:cNvSpPr>
              <a:spLocks noChangeArrowheads="1"/>
            </p:cNvSpPr>
            <p:nvPr/>
          </p:nvSpPr>
          <p:spPr bwMode="auto">
            <a:xfrm flipV="1">
              <a:off x="6789" y="3492"/>
              <a:ext cx="132" cy="121"/>
            </a:xfrm>
            <a:prstGeom prst="rect">
              <a:avLst/>
            </a:prstGeom>
            <a:solidFill>
              <a:srgbClr val="FFCC66"/>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06" name="Rectangle 142"/>
            <p:cNvSpPr>
              <a:spLocks noChangeArrowheads="1"/>
            </p:cNvSpPr>
            <p:nvPr/>
          </p:nvSpPr>
          <p:spPr bwMode="auto">
            <a:xfrm flipV="1">
              <a:off x="6921" y="3492"/>
              <a:ext cx="134" cy="121"/>
            </a:xfrm>
            <a:prstGeom prst="rect">
              <a:avLst/>
            </a:prstGeom>
            <a:solidFill>
              <a:srgbClr val="FF99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07" name="Rectangle 143"/>
            <p:cNvSpPr>
              <a:spLocks noChangeArrowheads="1"/>
            </p:cNvSpPr>
            <p:nvPr/>
          </p:nvSpPr>
          <p:spPr bwMode="auto">
            <a:xfrm flipV="1">
              <a:off x="7052" y="3492"/>
              <a:ext cx="132" cy="121"/>
            </a:xfrm>
            <a:prstGeom prst="rect">
              <a:avLst/>
            </a:prstGeom>
            <a:solidFill>
              <a:srgbClr val="99660A"/>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08" name="Rectangle 144"/>
            <p:cNvSpPr>
              <a:spLocks noChangeArrowheads="1"/>
            </p:cNvSpPr>
            <p:nvPr/>
          </p:nvSpPr>
          <p:spPr bwMode="auto">
            <a:xfrm flipV="1">
              <a:off x="6657" y="3492"/>
              <a:ext cx="132" cy="121"/>
            </a:xfrm>
            <a:prstGeom prst="rect">
              <a:avLst/>
            </a:prstGeom>
            <a:solidFill>
              <a:srgbClr val="FFCC99"/>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grpSp>
      <p:grpSp>
        <p:nvGrpSpPr>
          <p:cNvPr id="4" name="Group 145"/>
          <p:cNvGrpSpPr>
            <a:grpSpLocks/>
          </p:cNvGrpSpPr>
          <p:nvPr/>
        </p:nvGrpSpPr>
        <p:grpSpPr bwMode="auto">
          <a:xfrm>
            <a:off x="12470722" y="6204154"/>
            <a:ext cx="987464" cy="183308"/>
            <a:chOff x="6657" y="4103"/>
            <a:chExt cx="527" cy="121"/>
          </a:xfrm>
        </p:grpSpPr>
        <p:sp>
          <p:nvSpPr>
            <p:cNvPr id="1470610" name="Rectangle 146"/>
            <p:cNvSpPr>
              <a:spLocks noChangeArrowheads="1"/>
            </p:cNvSpPr>
            <p:nvPr/>
          </p:nvSpPr>
          <p:spPr bwMode="auto">
            <a:xfrm flipV="1">
              <a:off x="6789" y="4103"/>
              <a:ext cx="132" cy="121"/>
            </a:xfrm>
            <a:prstGeom prst="rect">
              <a:avLst/>
            </a:prstGeom>
            <a:solidFill>
              <a:srgbClr val="99CCFF"/>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11" name="Rectangle 147"/>
            <p:cNvSpPr>
              <a:spLocks noChangeArrowheads="1"/>
            </p:cNvSpPr>
            <p:nvPr/>
          </p:nvSpPr>
          <p:spPr bwMode="auto">
            <a:xfrm flipV="1">
              <a:off x="6921" y="4103"/>
              <a:ext cx="134" cy="121"/>
            </a:xfrm>
            <a:prstGeom prst="rect">
              <a:avLst/>
            </a:prstGeom>
            <a:solidFill>
              <a:srgbClr val="99CCCC"/>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12" name="Rectangle 148"/>
            <p:cNvSpPr>
              <a:spLocks noChangeArrowheads="1"/>
            </p:cNvSpPr>
            <p:nvPr/>
          </p:nvSpPr>
          <p:spPr bwMode="auto">
            <a:xfrm flipV="1">
              <a:off x="7052" y="4103"/>
              <a:ext cx="132" cy="121"/>
            </a:xfrm>
            <a:prstGeom prst="rect">
              <a:avLst/>
            </a:prstGeom>
            <a:solidFill>
              <a:srgbClr val="009999"/>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13" name="Rectangle 149"/>
            <p:cNvSpPr>
              <a:spLocks noChangeArrowheads="1"/>
            </p:cNvSpPr>
            <p:nvPr/>
          </p:nvSpPr>
          <p:spPr bwMode="auto">
            <a:xfrm flipV="1">
              <a:off x="6657" y="4103"/>
              <a:ext cx="132" cy="121"/>
            </a:xfrm>
            <a:prstGeom prst="rect">
              <a:avLst/>
            </a:prstGeom>
            <a:solidFill>
              <a:srgbClr val="CCCCFF"/>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grpSp>
      <p:grpSp>
        <p:nvGrpSpPr>
          <p:cNvPr id="5" name="Group 150"/>
          <p:cNvGrpSpPr>
            <a:grpSpLocks/>
          </p:cNvGrpSpPr>
          <p:nvPr/>
        </p:nvGrpSpPr>
        <p:grpSpPr bwMode="auto">
          <a:xfrm>
            <a:off x="12470722" y="6449825"/>
            <a:ext cx="987464" cy="183308"/>
            <a:chOff x="6657" y="4266"/>
            <a:chExt cx="527" cy="121"/>
          </a:xfrm>
        </p:grpSpPr>
        <p:sp>
          <p:nvSpPr>
            <p:cNvPr id="1470615" name="Rectangle 151"/>
            <p:cNvSpPr>
              <a:spLocks noChangeArrowheads="1"/>
            </p:cNvSpPr>
            <p:nvPr/>
          </p:nvSpPr>
          <p:spPr bwMode="auto">
            <a:xfrm flipV="1">
              <a:off x="6789" y="4266"/>
              <a:ext cx="132" cy="121"/>
            </a:xfrm>
            <a:prstGeom prst="rect">
              <a:avLst/>
            </a:prstGeom>
            <a:solidFill>
              <a:srgbClr val="99CCCC"/>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16" name="Rectangle 152"/>
            <p:cNvSpPr>
              <a:spLocks noChangeArrowheads="1"/>
            </p:cNvSpPr>
            <p:nvPr/>
          </p:nvSpPr>
          <p:spPr bwMode="auto">
            <a:xfrm flipV="1">
              <a:off x="6921" y="4266"/>
              <a:ext cx="134" cy="121"/>
            </a:xfrm>
            <a:prstGeom prst="rect">
              <a:avLst/>
            </a:prstGeom>
            <a:solidFill>
              <a:srgbClr val="0099CC"/>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17" name="Rectangle 153"/>
            <p:cNvSpPr>
              <a:spLocks noChangeArrowheads="1"/>
            </p:cNvSpPr>
            <p:nvPr/>
          </p:nvSpPr>
          <p:spPr bwMode="auto">
            <a:xfrm flipV="1">
              <a:off x="7052" y="4266"/>
              <a:ext cx="132" cy="121"/>
            </a:xfrm>
            <a:prstGeom prst="rect">
              <a:avLst/>
            </a:prstGeom>
            <a:solidFill>
              <a:srgbClr val="006699"/>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18" name="Rectangle 154"/>
            <p:cNvSpPr>
              <a:spLocks noChangeArrowheads="1"/>
            </p:cNvSpPr>
            <p:nvPr/>
          </p:nvSpPr>
          <p:spPr bwMode="auto">
            <a:xfrm flipV="1">
              <a:off x="6657" y="4266"/>
              <a:ext cx="132" cy="121"/>
            </a:xfrm>
            <a:prstGeom prst="rect">
              <a:avLst/>
            </a:prstGeom>
            <a:solidFill>
              <a:srgbClr val="CCFF99"/>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grpSp>
      <p:grpSp>
        <p:nvGrpSpPr>
          <p:cNvPr id="6" name="Group 155"/>
          <p:cNvGrpSpPr>
            <a:grpSpLocks/>
          </p:cNvGrpSpPr>
          <p:nvPr/>
        </p:nvGrpSpPr>
        <p:grpSpPr bwMode="auto">
          <a:xfrm>
            <a:off x="12470722" y="5527612"/>
            <a:ext cx="987464" cy="183308"/>
            <a:chOff x="6657" y="3656"/>
            <a:chExt cx="527" cy="121"/>
          </a:xfrm>
        </p:grpSpPr>
        <p:sp>
          <p:nvSpPr>
            <p:cNvPr id="1470620" name="Rectangle 156"/>
            <p:cNvSpPr>
              <a:spLocks noChangeArrowheads="1"/>
            </p:cNvSpPr>
            <p:nvPr/>
          </p:nvSpPr>
          <p:spPr bwMode="auto">
            <a:xfrm flipV="1">
              <a:off x="6657" y="3656"/>
              <a:ext cx="132" cy="121"/>
            </a:xfrm>
            <a:prstGeom prst="rect">
              <a:avLst/>
            </a:prstGeom>
            <a:solidFill>
              <a:srgbClr val="CCCCCC"/>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21" name="Rectangle 157"/>
            <p:cNvSpPr>
              <a:spLocks noChangeArrowheads="1"/>
            </p:cNvSpPr>
            <p:nvPr/>
          </p:nvSpPr>
          <p:spPr bwMode="auto">
            <a:xfrm flipV="1">
              <a:off x="6789" y="3656"/>
              <a:ext cx="132" cy="121"/>
            </a:xfrm>
            <a:prstGeom prst="rect">
              <a:avLst/>
            </a:prstGeom>
            <a:solidFill>
              <a:srgbClr val="FF99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22" name="Rectangle 158"/>
            <p:cNvSpPr>
              <a:spLocks noChangeArrowheads="1"/>
            </p:cNvSpPr>
            <p:nvPr/>
          </p:nvSpPr>
          <p:spPr bwMode="auto">
            <a:xfrm flipV="1">
              <a:off x="6921" y="3656"/>
              <a:ext cx="134" cy="121"/>
            </a:xfrm>
            <a:prstGeom prst="rect">
              <a:avLst/>
            </a:prstGeom>
            <a:solidFill>
              <a:srgbClr val="9900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23" name="Rectangle 159"/>
            <p:cNvSpPr>
              <a:spLocks noChangeArrowheads="1"/>
            </p:cNvSpPr>
            <p:nvPr/>
          </p:nvSpPr>
          <p:spPr bwMode="auto">
            <a:xfrm flipV="1">
              <a:off x="7052" y="3656"/>
              <a:ext cx="132" cy="121"/>
            </a:xfrm>
            <a:prstGeom prst="rect">
              <a:avLst/>
            </a:prstGeom>
            <a:solidFill>
              <a:srgbClr val="080808"/>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grpSp>
      <p:grpSp>
        <p:nvGrpSpPr>
          <p:cNvPr id="7" name="Group 160"/>
          <p:cNvGrpSpPr>
            <a:grpSpLocks/>
          </p:cNvGrpSpPr>
          <p:nvPr/>
        </p:nvGrpSpPr>
        <p:grpSpPr bwMode="auto">
          <a:xfrm>
            <a:off x="12470722" y="5958474"/>
            <a:ext cx="987464" cy="181418"/>
            <a:chOff x="6657" y="3941"/>
            <a:chExt cx="527" cy="121"/>
          </a:xfrm>
        </p:grpSpPr>
        <p:sp>
          <p:nvSpPr>
            <p:cNvPr id="1470625" name="Rectangle 161"/>
            <p:cNvSpPr>
              <a:spLocks noChangeArrowheads="1"/>
            </p:cNvSpPr>
            <p:nvPr/>
          </p:nvSpPr>
          <p:spPr bwMode="auto">
            <a:xfrm flipV="1">
              <a:off x="6789" y="3941"/>
              <a:ext cx="132" cy="121"/>
            </a:xfrm>
            <a:prstGeom prst="rect">
              <a:avLst/>
            </a:prstGeom>
            <a:solidFill>
              <a:srgbClr val="CCFF99"/>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26" name="Rectangle 162"/>
            <p:cNvSpPr>
              <a:spLocks noChangeArrowheads="1"/>
            </p:cNvSpPr>
            <p:nvPr/>
          </p:nvSpPr>
          <p:spPr bwMode="auto">
            <a:xfrm flipV="1">
              <a:off x="6921" y="3941"/>
              <a:ext cx="134" cy="121"/>
            </a:xfrm>
            <a:prstGeom prst="rect">
              <a:avLst/>
            </a:prstGeom>
            <a:solidFill>
              <a:srgbClr val="6699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27" name="Rectangle 163"/>
            <p:cNvSpPr>
              <a:spLocks noChangeArrowheads="1"/>
            </p:cNvSpPr>
            <p:nvPr/>
          </p:nvSpPr>
          <p:spPr bwMode="auto">
            <a:xfrm flipV="1">
              <a:off x="7052" y="3941"/>
              <a:ext cx="132" cy="121"/>
            </a:xfrm>
            <a:prstGeom prst="rect">
              <a:avLst/>
            </a:prstGeom>
            <a:solidFill>
              <a:srgbClr val="080808"/>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28" name="Rectangle 164"/>
            <p:cNvSpPr>
              <a:spLocks noChangeArrowheads="1"/>
            </p:cNvSpPr>
            <p:nvPr/>
          </p:nvSpPr>
          <p:spPr bwMode="auto">
            <a:xfrm flipV="1">
              <a:off x="6657" y="3941"/>
              <a:ext cx="132" cy="121"/>
            </a:xfrm>
            <a:prstGeom prst="rect">
              <a:avLst/>
            </a:prstGeom>
            <a:solidFill>
              <a:srgbClr val="CCCCCC"/>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grpSp>
      <p:grpSp>
        <p:nvGrpSpPr>
          <p:cNvPr id="8" name="Group 165"/>
          <p:cNvGrpSpPr>
            <a:grpSpLocks/>
          </p:cNvGrpSpPr>
          <p:nvPr/>
        </p:nvGrpSpPr>
        <p:grpSpPr bwMode="auto">
          <a:xfrm>
            <a:off x="12470722" y="6697371"/>
            <a:ext cx="987464" cy="183309"/>
            <a:chOff x="6657" y="4430"/>
            <a:chExt cx="527" cy="121"/>
          </a:xfrm>
        </p:grpSpPr>
        <p:sp>
          <p:nvSpPr>
            <p:cNvPr id="1470630" name="Rectangle 166"/>
            <p:cNvSpPr>
              <a:spLocks noChangeArrowheads="1"/>
            </p:cNvSpPr>
            <p:nvPr/>
          </p:nvSpPr>
          <p:spPr bwMode="auto">
            <a:xfrm flipV="1">
              <a:off x="6789" y="4430"/>
              <a:ext cx="132" cy="121"/>
            </a:xfrm>
            <a:prstGeom prst="rect">
              <a:avLst/>
            </a:prstGeom>
            <a:solidFill>
              <a:srgbClr val="FF99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31" name="Rectangle 167"/>
            <p:cNvSpPr>
              <a:spLocks noChangeArrowheads="1"/>
            </p:cNvSpPr>
            <p:nvPr/>
          </p:nvSpPr>
          <p:spPr bwMode="auto">
            <a:xfrm flipV="1">
              <a:off x="6921" y="4430"/>
              <a:ext cx="134" cy="121"/>
            </a:xfrm>
            <a:prstGeom prst="rect">
              <a:avLst/>
            </a:prstGeom>
            <a:solidFill>
              <a:srgbClr val="006699"/>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32" name="Rectangle 168"/>
            <p:cNvSpPr>
              <a:spLocks noChangeArrowheads="1"/>
            </p:cNvSpPr>
            <p:nvPr/>
          </p:nvSpPr>
          <p:spPr bwMode="auto">
            <a:xfrm flipV="1">
              <a:off x="7052" y="4430"/>
              <a:ext cx="132" cy="121"/>
            </a:xfrm>
            <a:prstGeom prst="rect">
              <a:avLst/>
            </a:prstGeom>
            <a:solidFill>
              <a:srgbClr val="080808"/>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33" name="Rectangle 169"/>
            <p:cNvSpPr>
              <a:spLocks noChangeArrowheads="1"/>
            </p:cNvSpPr>
            <p:nvPr/>
          </p:nvSpPr>
          <p:spPr bwMode="auto">
            <a:xfrm flipV="1">
              <a:off x="6657" y="4430"/>
              <a:ext cx="132" cy="121"/>
            </a:xfrm>
            <a:prstGeom prst="rect">
              <a:avLst/>
            </a:prstGeom>
            <a:solidFill>
              <a:srgbClr val="99CCFF"/>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grpSp>
      <p:grpSp>
        <p:nvGrpSpPr>
          <p:cNvPr id="9" name="Group 170"/>
          <p:cNvGrpSpPr>
            <a:grpSpLocks/>
          </p:cNvGrpSpPr>
          <p:nvPr/>
        </p:nvGrpSpPr>
        <p:grpSpPr bwMode="auto">
          <a:xfrm>
            <a:off x="12470722" y="5032488"/>
            <a:ext cx="987464" cy="183308"/>
            <a:chOff x="6657" y="3329"/>
            <a:chExt cx="527" cy="122"/>
          </a:xfrm>
        </p:grpSpPr>
        <p:sp>
          <p:nvSpPr>
            <p:cNvPr id="1470635" name="Rectangle 171"/>
            <p:cNvSpPr>
              <a:spLocks noChangeArrowheads="1"/>
            </p:cNvSpPr>
            <p:nvPr/>
          </p:nvSpPr>
          <p:spPr bwMode="auto">
            <a:xfrm flipV="1">
              <a:off x="6789" y="3329"/>
              <a:ext cx="132" cy="122"/>
            </a:xfrm>
            <a:prstGeom prst="rect">
              <a:avLst/>
            </a:prstGeom>
            <a:solidFill>
              <a:srgbClr val="FF99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36" name="Rectangle 172"/>
            <p:cNvSpPr>
              <a:spLocks noChangeArrowheads="1"/>
            </p:cNvSpPr>
            <p:nvPr/>
          </p:nvSpPr>
          <p:spPr bwMode="auto">
            <a:xfrm flipV="1">
              <a:off x="6921" y="3329"/>
              <a:ext cx="134" cy="122"/>
            </a:xfrm>
            <a:prstGeom prst="rect">
              <a:avLst/>
            </a:prstGeom>
            <a:solidFill>
              <a:srgbClr val="99660A"/>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37" name="Rectangle 173"/>
            <p:cNvSpPr>
              <a:spLocks noChangeArrowheads="1"/>
            </p:cNvSpPr>
            <p:nvPr/>
          </p:nvSpPr>
          <p:spPr bwMode="auto">
            <a:xfrm flipV="1">
              <a:off x="7052" y="3329"/>
              <a:ext cx="132" cy="122"/>
            </a:xfrm>
            <a:prstGeom prst="rect">
              <a:avLst/>
            </a:prstGeom>
            <a:solidFill>
              <a:srgbClr val="9900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38" name="Rectangle 174"/>
            <p:cNvSpPr>
              <a:spLocks noChangeArrowheads="1"/>
            </p:cNvSpPr>
            <p:nvPr/>
          </p:nvSpPr>
          <p:spPr bwMode="auto">
            <a:xfrm flipV="1">
              <a:off x="6657" y="3329"/>
              <a:ext cx="132" cy="122"/>
            </a:xfrm>
            <a:prstGeom prst="rect">
              <a:avLst/>
            </a:prstGeom>
            <a:solidFill>
              <a:srgbClr val="FFCC99"/>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grpSp>
      <p:grpSp>
        <p:nvGrpSpPr>
          <p:cNvPr id="10" name="Group 175"/>
          <p:cNvGrpSpPr>
            <a:grpSpLocks/>
          </p:cNvGrpSpPr>
          <p:nvPr/>
        </p:nvGrpSpPr>
        <p:grpSpPr bwMode="auto">
          <a:xfrm>
            <a:off x="12470722" y="4599719"/>
            <a:ext cx="987464" cy="183309"/>
            <a:chOff x="6657" y="3043"/>
            <a:chExt cx="527" cy="121"/>
          </a:xfrm>
        </p:grpSpPr>
        <p:sp>
          <p:nvSpPr>
            <p:cNvPr id="1470640" name="Rectangle 176"/>
            <p:cNvSpPr>
              <a:spLocks noChangeArrowheads="1"/>
            </p:cNvSpPr>
            <p:nvPr/>
          </p:nvSpPr>
          <p:spPr bwMode="auto">
            <a:xfrm flipV="1">
              <a:off x="6921" y="3043"/>
              <a:ext cx="134" cy="121"/>
            </a:xfrm>
            <a:prstGeom prst="rect">
              <a:avLst/>
            </a:prstGeom>
            <a:solidFill>
              <a:srgbClr val="FF99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41" name="Rectangle 177"/>
            <p:cNvSpPr>
              <a:spLocks noChangeArrowheads="1"/>
            </p:cNvSpPr>
            <p:nvPr/>
          </p:nvSpPr>
          <p:spPr bwMode="auto">
            <a:xfrm flipV="1">
              <a:off x="7052" y="3043"/>
              <a:ext cx="132" cy="121"/>
            </a:xfrm>
            <a:prstGeom prst="rect">
              <a:avLst/>
            </a:prstGeom>
            <a:solidFill>
              <a:srgbClr val="CCCCCC"/>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42" name="Rectangle 178"/>
            <p:cNvSpPr>
              <a:spLocks noChangeArrowheads="1"/>
            </p:cNvSpPr>
            <p:nvPr/>
          </p:nvSpPr>
          <p:spPr bwMode="auto">
            <a:xfrm flipV="1">
              <a:off x="6657" y="3043"/>
              <a:ext cx="132" cy="121"/>
            </a:xfrm>
            <a:prstGeom prst="rect">
              <a:avLst/>
            </a:prstGeom>
            <a:solidFill>
              <a:srgbClr val="99CCFF"/>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43" name="Rectangle 179"/>
            <p:cNvSpPr>
              <a:spLocks noChangeArrowheads="1"/>
            </p:cNvSpPr>
            <p:nvPr/>
          </p:nvSpPr>
          <p:spPr bwMode="auto">
            <a:xfrm flipV="1">
              <a:off x="6789" y="3043"/>
              <a:ext cx="132" cy="121"/>
            </a:xfrm>
            <a:prstGeom prst="rect">
              <a:avLst/>
            </a:prstGeom>
            <a:solidFill>
              <a:srgbClr val="6699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grpSp>
      <p:grpSp>
        <p:nvGrpSpPr>
          <p:cNvPr id="11" name="Group 180"/>
          <p:cNvGrpSpPr>
            <a:grpSpLocks/>
          </p:cNvGrpSpPr>
          <p:nvPr/>
        </p:nvGrpSpPr>
        <p:grpSpPr bwMode="auto">
          <a:xfrm>
            <a:off x="12470722" y="4354049"/>
            <a:ext cx="987464" cy="185199"/>
            <a:chOff x="6657" y="2881"/>
            <a:chExt cx="527" cy="121"/>
          </a:xfrm>
        </p:grpSpPr>
        <p:sp>
          <p:nvSpPr>
            <p:cNvPr id="1470645" name="Rectangle 181"/>
            <p:cNvSpPr>
              <a:spLocks noChangeArrowheads="1"/>
            </p:cNvSpPr>
            <p:nvPr/>
          </p:nvSpPr>
          <p:spPr bwMode="auto">
            <a:xfrm flipV="1">
              <a:off x="6921" y="2881"/>
              <a:ext cx="134" cy="121"/>
            </a:xfrm>
            <a:prstGeom prst="rect">
              <a:avLst/>
            </a:prstGeom>
            <a:solidFill>
              <a:srgbClr val="B2B2B2"/>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46" name="Rectangle 182"/>
            <p:cNvSpPr>
              <a:spLocks noChangeArrowheads="1"/>
            </p:cNvSpPr>
            <p:nvPr/>
          </p:nvSpPr>
          <p:spPr bwMode="auto">
            <a:xfrm flipV="1">
              <a:off x="7052" y="2881"/>
              <a:ext cx="132" cy="121"/>
            </a:xfrm>
            <a:prstGeom prst="rect">
              <a:avLst/>
            </a:prstGeom>
            <a:solidFill>
              <a:srgbClr val="EAEAEA"/>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47" name="Rectangle 183"/>
            <p:cNvSpPr>
              <a:spLocks noChangeArrowheads="1"/>
            </p:cNvSpPr>
            <p:nvPr/>
          </p:nvSpPr>
          <p:spPr bwMode="auto">
            <a:xfrm flipV="1">
              <a:off x="6657" y="2881"/>
              <a:ext cx="132" cy="121"/>
            </a:xfrm>
            <a:prstGeom prst="rect">
              <a:avLst/>
            </a:prstGeom>
            <a:solidFill>
              <a:srgbClr val="990000"/>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sp>
          <p:nvSpPr>
            <p:cNvPr id="1470648" name="Rectangle 184"/>
            <p:cNvSpPr>
              <a:spLocks noChangeArrowheads="1"/>
            </p:cNvSpPr>
            <p:nvPr/>
          </p:nvSpPr>
          <p:spPr bwMode="auto">
            <a:xfrm flipV="1">
              <a:off x="6789" y="2881"/>
              <a:ext cx="132" cy="121"/>
            </a:xfrm>
            <a:prstGeom prst="rect">
              <a:avLst/>
            </a:prstGeom>
            <a:solidFill>
              <a:srgbClr val="080808"/>
            </a:solidFill>
            <a:ln w="9525">
              <a:noFill/>
              <a:miter lim="800000"/>
              <a:headEnd/>
              <a:tailEnd/>
            </a:ln>
          </p:spPr>
          <p:txBody>
            <a:bodyPr rot="10800000" wrap="none" anchor="ctr"/>
            <a:lstStyle/>
            <a:p>
              <a:pPr defTabSz="899757">
                <a:buClr>
                  <a:srgbClr val="5F5F5F"/>
                </a:buClr>
                <a:buSzPct val="80000"/>
                <a:defRPr/>
              </a:pPr>
              <a:endParaRPr lang="zh-CN" altLang="en-US" sz="2000" dirty="0">
                <a:solidFill>
                  <a:srgbClr val="000000"/>
                </a:solidFill>
                <a:ea typeface="宋体" charset="-122"/>
              </a:endParaRPr>
            </a:p>
          </p:txBody>
        </p:sp>
      </p:grpSp>
      <p:sp>
        <p:nvSpPr>
          <p:cNvPr id="1470649" name="Rectangle 185"/>
          <p:cNvSpPr>
            <a:spLocks noChangeArrowheads="1"/>
          </p:cNvSpPr>
          <p:nvPr/>
        </p:nvSpPr>
        <p:spPr bwMode="auto">
          <a:xfrm>
            <a:off x="12265664" y="2263953"/>
            <a:ext cx="1401563" cy="2653247"/>
          </a:xfrm>
          <a:prstGeom prst="rect">
            <a:avLst/>
          </a:prstGeom>
          <a:noFill/>
          <a:ln w="9525">
            <a:noFill/>
            <a:miter lim="800000"/>
            <a:headEnd/>
            <a:tailEnd/>
          </a:ln>
          <a:effectLst/>
        </p:spPr>
        <p:txBody>
          <a:bodyPr lIns="86391" tIns="43198" rIns="86391" bIns="43198"/>
          <a:lstStyle/>
          <a:p>
            <a:pPr marL="337414" indent="-337414" defTabSz="899757">
              <a:lnSpc>
                <a:spcPct val="120000"/>
              </a:lnSpc>
              <a:spcBef>
                <a:spcPct val="20000"/>
              </a:spcBef>
              <a:buClr>
                <a:srgbClr val="990000"/>
              </a:buClr>
              <a:buFontTx/>
              <a:buNone/>
              <a:defRPr/>
            </a:pPr>
            <a:r>
              <a:rPr lang="zh-CN" altLang="en-US" sz="1200" b="0" dirty="0">
                <a:solidFill>
                  <a:srgbClr val="F8F8F8"/>
                </a:solidFill>
                <a:latin typeface="华文细黑" pitchFamily="2" charset="-122"/>
                <a:ea typeface="华文细黑"/>
              </a:rPr>
              <a:t>配色参考方案：</a:t>
            </a:r>
          </a:p>
          <a:p>
            <a:pPr marL="337414" indent="-337414" defTabSz="899757">
              <a:lnSpc>
                <a:spcPct val="120000"/>
              </a:lnSpc>
              <a:spcBef>
                <a:spcPct val="20000"/>
              </a:spcBef>
              <a:buClr>
                <a:srgbClr val="990000"/>
              </a:buClr>
              <a:buFontTx/>
              <a:buNone/>
              <a:defRPr/>
            </a:pPr>
            <a:r>
              <a:rPr lang="zh-CN" altLang="en-US" sz="1200" b="0" dirty="0">
                <a:solidFill>
                  <a:srgbClr val="F8F8F8"/>
                </a:solidFill>
                <a:latin typeface="华文细黑" pitchFamily="2" charset="-122"/>
                <a:ea typeface="华文细黑"/>
              </a:rPr>
              <a:t>建议同一页面内不超过四种颜色，以下是９组配色方案，同一页面内只选择一组使用。</a:t>
            </a:r>
          </a:p>
          <a:p>
            <a:pPr marL="337414" indent="-337414" defTabSz="899757">
              <a:lnSpc>
                <a:spcPct val="120000"/>
              </a:lnSpc>
              <a:spcBef>
                <a:spcPct val="20000"/>
              </a:spcBef>
              <a:buClr>
                <a:srgbClr val="990000"/>
              </a:buClr>
              <a:buFontTx/>
              <a:buNone/>
              <a:defRPr/>
            </a:pPr>
            <a:r>
              <a:rPr lang="zh-CN" altLang="en-US" sz="1200" b="0" dirty="0">
                <a:solidFill>
                  <a:srgbClr val="F8F8F8"/>
                </a:solidFill>
                <a:latin typeface="华文细黑" pitchFamily="2" charset="-122"/>
                <a:ea typeface="华文细黑"/>
              </a:rPr>
              <a:t>（仅供参考）</a:t>
            </a:r>
          </a:p>
        </p:txBody>
      </p:sp>
      <p:sp>
        <p:nvSpPr>
          <p:cNvPr id="1470650" name="Rectangle 186"/>
          <p:cNvSpPr>
            <a:spLocks noChangeArrowheads="1"/>
          </p:cNvSpPr>
          <p:nvPr/>
        </p:nvSpPr>
        <p:spPr bwMode="auto">
          <a:xfrm>
            <a:off x="12265664" y="-62348"/>
            <a:ext cx="1401563" cy="839063"/>
          </a:xfrm>
          <a:prstGeom prst="rect">
            <a:avLst/>
          </a:prstGeom>
          <a:noFill/>
          <a:ln w="9525">
            <a:noFill/>
            <a:miter lim="800000"/>
            <a:headEnd/>
            <a:tailEnd/>
          </a:ln>
          <a:effectLst/>
        </p:spPr>
        <p:txBody>
          <a:bodyPr lIns="86391" tIns="43198" rIns="86391" bIns="43198"/>
          <a:lstStyle/>
          <a:p>
            <a:pPr marL="337414" indent="-337414" defTabSz="899757">
              <a:lnSpc>
                <a:spcPct val="120000"/>
              </a:lnSpc>
              <a:spcBef>
                <a:spcPct val="20000"/>
              </a:spcBef>
              <a:buClr>
                <a:srgbClr val="990000"/>
              </a:buClr>
              <a:buFontTx/>
              <a:buNone/>
              <a:defRPr/>
            </a:pPr>
            <a:r>
              <a:rPr lang="zh-CN" altLang="en-US" sz="1200" b="0" dirty="0">
                <a:solidFill>
                  <a:srgbClr val="F8F8F8"/>
                </a:solidFill>
                <a:latin typeface="华文细黑" pitchFamily="2" charset="-122"/>
                <a:ea typeface="华文细黑"/>
              </a:rPr>
              <a:t>客户或者合作伙伴的标志放在右上角</a:t>
            </a:r>
            <a:r>
              <a:rPr lang="en-US" altLang="zh-CN" sz="1200" b="0" dirty="0">
                <a:solidFill>
                  <a:srgbClr val="F8F8F8"/>
                </a:solidFill>
                <a:latin typeface="华文细黑" pitchFamily="2" charset="-122"/>
                <a:ea typeface="华文细黑"/>
              </a:rPr>
              <a:t>.</a:t>
            </a:r>
          </a:p>
        </p:txBody>
      </p:sp>
    </p:spTree>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Lst>
  <p:transition/>
  <p:hf hdr="0" ftr="0" dt="0"/>
  <p:txStyles>
    <p:titleStyle>
      <a:lvl1pPr algn="l" rtl="0" eaLnBrk="0" fontAlgn="base" hangingPunct="0">
        <a:spcBef>
          <a:spcPct val="0"/>
        </a:spcBef>
        <a:spcAft>
          <a:spcPct val="0"/>
        </a:spcAft>
        <a:defRPr lang="zh-CN" altLang="en-US" sz="3200" b="1" dirty="0">
          <a:solidFill>
            <a:srgbClr val="990000"/>
          </a:solidFill>
          <a:latin typeface="Arial Unicode MS" pitchFamily="34" charset="-122"/>
          <a:ea typeface="Arial Unicode MS" pitchFamily="34" charset="-122"/>
          <a:cs typeface="Arial Unicode MS" pitchFamily="34" charset="-122"/>
        </a:defRPr>
      </a:lvl1pPr>
      <a:lvl2pPr algn="l" rtl="0" eaLnBrk="0" fontAlgn="base" hangingPunct="0">
        <a:spcBef>
          <a:spcPct val="0"/>
        </a:spcBef>
        <a:spcAft>
          <a:spcPct val="0"/>
        </a:spcAft>
        <a:defRPr sz="3200" b="1">
          <a:solidFill>
            <a:srgbClr val="990000"/>
          </a:solidFill>
          <a:latin typeface="Arial Unicode MS" pitchFamily="34" charset="-122"/>
          <a:ea typeface="Arial Unicode MS" pitchFamily="34" charset="-122"/>
          <a:cs typeface="Arial Unicode MS" pitchFamily="34" charset="-122"/>
        </a:defRPr>
      </a:lvl2pPr>
      <a:lvl3pPr algn="l" rtl="0" eaLnBrk="0" fontAlgn="base" hangingPunct="0">
        <a:spcBef>
          <a:spcPct val="0"/>
        </a:spcBef>
        <a:spcAft>
          <a:spcPct val="0"/>
        </a:spcAft>
        <a:defRPr sz="3200" b="1">
          <a:solidFill>
            <a:srgbClr val="990000"/>
          </a:solidFill>
          <a:latin typeface="Arial Unicode MS" pitchFamily="34" charset="-122"/>
          <a:ea typeface="Arial Unicode MS" pitchFamily="34" charset="-122"/>
          <a:cs typeface="Arial Unicode MS" pitchFamily="34" charset="-122"/>
        </a:defRPr>
      </a:lvl3pPr>
      <a:lvl4pPr algn="l" rtl="0" eaLnBrk="0" fontAlgn="base" hangingPunct="0">
        <a:spcBef>
          <a:spcPct val="0"/>
        </a:spcBef>
        <a:spcAft>
          <a:spcPct val="0"/>
        </a:spcAft>
        <a:defRPr sz="3200" b="1">
          <a:solidFill>
            <a:srgbClr val="990000"/>
          </a:solidFill>
          <a:latin typeface="Arial Unicode MS" pitchFamily="34" charset="-122"/>
          <a:ea typeface="Arial Unicode MS" pitchFamily="34" charset="-122"/>
          <a:cs typeface="Arial Unicode MS" pitchFamily="34" charset="-122"/>
        </a:defRPr>
      </a:lvl4pPr>
      <a:lvl5pPr algn="l" rtl="0" eaLnBrk="0" fontAlgn="base" hangingPunct="0">
        <a:spcBef>
          <a:spcPct val="0"/>
        </a:spcBef>
        <a:spcAft>
          <a:spcPct val="0"/>
        </a:spcAft>
        <a:defRPr sz="3200" b="1">
          <a:solidFill>
            <a:srgbClr val="990000"/>
          </a:solidFill>
          <a:latin typeface="Arial Unicode MS" pitchFamily="34" charset="-122"/>
          <a:ea typeface="Arial Unicode MS" pitchFamily="34" charset="-122"/>
          <a:cs typeface="Arial Unicode MS" pitchFamily="34" charset="-122"/>
        </a:defRPr>
      </a:lvl5pPr>
      <a:lvl6pPr marL="44988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899757"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49637"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799513"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36409" indent="-336409" algn="l" rtl="0" eaLnBrk="0" fontAlgn="base" hangingPunct="0">
        <a:spcBef>
          <a:spcPct val="20000"/>
        </a:spcBef>
        <a:spcAft>
          <a:spcPct val="0"/>
        </a:spcAft>
        <a:buClr>
          <a:srgbClr val="990000"/>
        </a:buClr>
        <a:buChar char="•"/>
        <a:defRPr sz="2400" b="1">
          <a:solidFill>
            <a:schemeClr val="tx1"/>
          </a:solidFill>
          <a:latin typeface="Arial Unicode MS" pitchFamily="34" charset="-122"/>
          <a:ea typeface="Arial Unicode MS" pitchFamily="34" charset="-122"/>
          <a:cs typeface="Arial Unicode MS" pitchFamily="34" charset="-122"/>
        </a:defRPr>
      </a:lvl1pPr>
      <a:lvl2pPr marL="730482" indent="-280661" algn="l" rtl="0" eaLnBrk="0" fontAlgn="base" hangingPunct="0">
        <a:spcBef>
          <a:spcPct val="20000"/>
        </a:spcBef>
        <a:spcAft>
          <a:spcPct val="0"/>
        </a:spcAft>
        <a:buFont typeface="Arial" pitchFamily="34" charset="0"/>
        <a:buChar char="›"/>
        <a:defRPr sz="2000">
          <a:solidFill>
            <a:schemeClr val="tx1"/>
          </a:solidFill>
          <a:latin typeface="Arial Unicode MS" pitchFamily="34" charset="-122"/>
          <a:ea typeface="Arial Unicode MS" pitchFamily="34" charset="-122"/>
          <a:cs typeface="Arial Unicode MS" pitchFamily="34" charset="-122"/>
        </a:defRPr>
      </a:lvl2pPr>
      <a:lvl3pPr marL="1124560" indent="-224914" algn="l" rtl="0" eaLnBrk="0" fontAlgn="base" hangingPunct="0">
        <a:spcBef>
          <a:spcPct val="20000"/>
        </a:spcBef>
        <a:spcAft>
          <a:spcPct val="0"/>
        </a:spcAft>
        <a:buFont typeface="FrutigerNext LT Medium"/>
        <a:buChar char="»"/>
        <a:defRPr>
          <a:solidFill>
            <a:schemeClr val="tx1"/>
          </a:solidFill>
          <a:latin typeface="Arial Unicode MS" pitchFamily="34" charset="-122"/>
          <a:ea typeface="Arial Unicode MS" pitchFamily="34" charset="-122"/>
          <a:cs typeface="Arial Unicode MS" pitchFamily="34" charset="-122"/>
        </a:defRPr>
      </a:lvl3pPr>
      <a:lvl4pPr marL="1574385" indent="-224914" algn="l" rtl="0" eaLnBrk="0" fontAlgn="base" hangingPunct="0">
        <a:spcBef>
          <a:spcPct val="20000"/>
        </a:spcBef>
        <a:spcAft>
          <a:spcPct val="0"/>
        </a:spcAft>
        <a:buChar char="–"/>
        <a:defRPr sz="1600">
          <a:solidFill>
            <a:schemeClr val="tx1"/>
          </a:solidFill>
          <a:latin typeface="Arial Unicode MS" pitchFamily="34" charset="-122"/>
          <a:ea typeface="Arial Unicode MS" pitchFamily="34" charset="-122"/>
          <a:cs typeface="Arial Unicode MS" pitchFamily="34" charset="-122"/>
        </a:defRPr>
      </a:lvl4pPr>
      <a:lvl5pPr marL="2024207" indent="-224914" algn="l" rtl="0" eaLnBrk="0" fontAlgn="base" hangingPunct="0">
        <a:spcBef>
          <a:spcPct val="20000"/>
        </a:spcBef>
        <a:spcAft>
          <a:spcPct val="0"/>
        </a:spcAft>
        <a:buFont typeface="Arial" pitchFamily="34" charset="0"/>
        <a:buChar char="~"/>
        <a:defRPr sz="1600">
          <a:solidFill>
            <a:schemeClr val="tx1"/>
          </a:solidFill>
          <a:latin typeface="Arial Unicode MS" pitchFamily="34" charset="-122"/>
          <a:ea typeface="Arial Unicode MS" pitchFamily="34" charset="-122"/>
          <a:cs typeface="Arial Unicode MS" pitchFamily="34" charset="-122"/>
        </a:defRPr>
      </a:lvl5pPr>
      <a:lvl6pPr marL="2474333" indent="-224939"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24215" indent="-224939"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374090" indent="-224939"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23973" indent="-224939"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899757" rtl="0" eaLnBrk="1" latinLnBrk="0" hangingPunct="1">
        <a:defRPr sz="1800" kern="1200">
          <a:solidFill>
            <a:schemeClr val="tx1"/>
          </a:solidFill>
          <a:latin typeface="+mn-lt"/>
          <a:ea typeface="+mn-ea"/>
          <a:cs typeface="+mn-cs"/>
        </a:defRPr>
      </a:lvl1pPr>
      <a:lvl2pPr marL="449880" algn="l" defTabSz="899757" rtl="0" eaLnBrk="1" latinLnBrk="0" hangingPunct="1">
        <a:defRPr sz="1800" kern="1200">
          <a:solidFill>
            <a:schemeClr val="tx1"/>
          </a:solidFill>
          <a:latin typeface="+mn-lt"/>
          <a:ea typeface="+mn-ea"/>
          <a:cs typeface="+mn-cs"/>
        </a:defRPr>
      </a:lvl2pPr>
      <a:lvl3pPr marL="899757" algn="l" defTabSz="899757" rtl="0" eaLnBrk="1" latinLnBrk="0" hangingPunct="1">
        <a:defRPr sz="1800" kern="1200">
          <a:solidFill>
            <a:schemeClr val="tx1"/>
          </a:solidFill>
          <a:latin typeface="+mn-lt"/>
          <a:ea typeface="+mn-ea"/>
          <a:cs typeface="+mn-cs"/>
        </a:defRPr>
      </a:lvl3pPr>
      <a:lvl4pPr marL="1349637" algn="l" defTabSz="899757" rtl="0" eaLnBrk="1" latinLnBrk="0" hangingPunct="1">
        <a:defRPr sz="1800" kern="1200">
          <a:solidFill>
            <a:schemeClr val="tx1"/>
          </a:solidFill>
          <a:latin typeface="+mn-lt"/>
          <a:ea typeface="+mn-ea"/>
          <a:cs typeface="+mn-cs"/>
        </a:defRPr>
      </a:lvl4pPr>
      <a:lvl5pPr marL="1799513" algn="l" defTabSz="899757" rtl="0" eaLnBrk="1" latinLnBrk="0" hangingPunct="1">
        <a:defRPr sz="1800" kern="1200">
          <a:solidFill>
            <a:schemeClr val="tx1"/>
          </a:solidFill>
          <a:latin typeface="+mn-lt"/>
          <a:ea typeface="+mn-ea"/>
          <a:cs typeface="+mn-cs"/>
        </a:defRPr>
      </a:lvl5pPr>
      <a:lvl6pPr marL="2249395" algn="l" defTabSz="899757" rtl="0" eaLnBrk="1" latinLnBrk="0" hangingPunct="1">
        <a:defRPr sz="1800" kern="1200">
          <a:solidFill>
            <a:schemeClr val="tx1"/>
          </a:solidFill>
          <a:latin typeface="+mn-lt"/>
          <a:ea typeface="+mn-ea"/>
          <a:cs typeface="+mn-cs"/>
        </a:defRPr>
      </a:lvl6pPr>
      <a:lvl7pPr marL="2699275" algn="l" defTabSz="899757" rtl="0" eaLnBrk="1" latinLnBrk="0" hangingPunct="1">
        <a:defRPr sz="1800" kern="1200">
          <a:solidFill>
            <a:schemeClr val="tx1"/>
          </a:solidFill>
          <a:latin typeface="+mn-lt"/>
          <a:ea typeface="+mn-ea"/>
          <a:cs typeface="+mn-cs"/>
        </a:defRPr>
      </a:lvl7pPr>
      <a:lvl8pPr marL="3149152" algn="l" defTabSz="899757" rtl="0" eaLnBrk="1" latinLnBrk="0" hangingPunct="1">
        <a:defRPr sz="1800" kern="1200">
          <a:solidFill>
            <a:schemeClr val="tx1"/>
          </a:solidFill>
          <a:latin typeface="+mn-lt"/>
          <a:ea typeface="+mn-ea"/>
          <a:cs typeface="+mn-cs"/>
        </a:defRPr>
      </a:lvl8pPr>
      <a:lvl9pPr marL="3599032" algn="l" defTabSz="899757"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79" descr="d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5" y="6224962"/>
            <a:ext cx="12200467" cy="636587"/>
          </a:xfrm>
          <a:prstGeom prst="rect">
            <a:avLst/>
          </a:prstGeom>
          <a:noFill/>
          <a:ln w="9525">
            <a:noFill/>
            <a:miter lim="800000"/>
            <a:headEnd/>
            <a:tailEnd/>
          </a:ln>
        </p:spPr>
      </p:pic>
      <p:sp>
        <p:nvSpPr>
          <p:cNvPr id="28680" name="Text Box 8"/>
          <p:cNvSpPr txBox="1">
            <a:spLocks noChangeArrowheads="1"/>
          </p:cNvSpPr>
          <p:nvPr/>
        </p:nvSpPr>
        <p:spPr bwMode="auto">
          <a:xfrm>
            <a:off x="869950" y="6437686"/>
            <a:ext cx="2605382" cy="265443"/>
          </a:xfrm>
          <a:prstGeom prst="rect">
            <a:avLst/>
          </a:prstGeom>
          <a:noFill/>
          <a:ln w="9525">
            <a:noFill/>
            <a:miter lim="800000"/>
            <a:headEnd/>
            <a:tailEnd/>
          </a:ln>
        </p:spPr>
        <p:txBody>
          <a:bodyPr wrap="none" lIns="79847" tIns="39934" rIns="79847" bIns="39934">
            <a:spAutoFit/>
          </a:bodyPr>
          <a:lstStyle/>
          <a:p>
            <a:pPr defTabSz="800215" eaLnBrk="0" hangingPunct="0">
              <a:buClrTx/>
              <a:buFontTx/>
              <a:buNone/>
              <a:defRPr/>
            </a:pPr>
            <a:r>
              <a:rPr lang="en-US" altLang="zh-CN" sz="1200" dirty="0">
                <a:solidFill>
                  <a:srgbClr val="000000"/>
                </a:solidFill>
                <a:latin typeface="Trebuchet MS" pitchFamily="34" charset="0"/>
                <a:ea typeface="华文细黑" pitchFamily="2" charset="-122"/>
              </a:rPr>
              <a:t>HUAWEI TECHNOLOGIES CO., LTD.</a:t>
            </a:r>
            <a:endParaRPr lang="en-US" altLang="zh-CN" sz="2100" dirty="0">
              <a:solidFill>
                <a:srgbClr val="000000"/>
              </a:solidFill>
              <a:latin typeface="Trebuchet MS" pitchFamily="34" charset="0"/>
              <a:ea typeface="华文细黑" pitchFamily="2" charset="-122"/>
            </a:endParaRPr>
          </a:p>
        </p:txBody>
      </p:sp>
      <p:pic>
        <p:nvPicPr>
          <p:cNvPr id="5124" name="Picture 9" descr="8"/>
          <p:cNvPicPr>
            <a:picLocks noChangeAspect="1" noChangeArrowheads="1"/>
          </p:cNvPicPr>
          <p:nvPr/>
        </p:nvPicPr>
        <p:blipFill>
          <a:blip r:embed="rId6" cstate="email"/>
          <a:srcRect/>
          <a:stretch>
            <a:fillRect/>
          </a:stretch>
        </p:blipFill>
        <p:spPr bwMode="auto">
          <a:xfrm>
            <a:off x="10205032" y="6342589"/>
            <a:ext cx="1555356" cy="414175"/>
          </a:xfrm>
          <a:prstGeom prst="rect">
            <a:avLst/>
          </a:prstGeom>
          <a:noFill/>
          <a:ln w="9525">
            <a:noFill/>
            <a:miter lim="800000"/>
            <a:headEnd/>
            <a:tailEnd/>
          </a:ln>
        </p:spPr>
      </p:pic>
      <p:sp>
        <p:nvSpPr>
          <p:cNvPr id="5126" name="Rectangle 13"/>
          <p:cNvSpPr>
            <a:spLocks noGrp="1" noChangeArrowheads="1"/>
          </p:cNvSpPr>
          <p:nvPr>
            <p:ph type="title"/>
          </p:nvPr>
        </p:nvSpPr>
        <p:spPr bwMode="auto">
          <a:xfrm>
            <a:off x="970132" y="457180"/>
            <a:ext cx="10177048" cy="53975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zh-CN" altLang="en-US" dirty="0" smtClean="0"/>
              <a:t>单击此处编辑母版标题样式</a:t>
            </a:r>
          </a:p>
        </p:txBody>
      </p:sp>
      <p:sp>
        <p:nvSpPr>
          <p:cNvPr id="28693" name="Rectangle 21"/>
          <p:cNvSpPr>
            <a:spLocks noChangeArrowheads="1"/>
          </p:cNvSpPr>
          <p:nvPr/>
        </p:nvSpPr>
        <p:spPr bwMode="auto">
          <a:xfrm>
            <a:off x="5190071" y="6437691"/>
            <a:ext cx="1665975" cy="265278"/>
          </a:xfrm>
          <a:prstGeom prst="rect">
            <a:avLst/>
          </a:prstGeom>
          <a:noFill/>
          <a:ln w="9525" algn="ctr">
            <a:noFill/>
            <a:miter lim="800000"/>
            <a:headEnd/>
            <a:tailEnd/>
          </a:ln>
          <a:effectLst/>
        </p:spPr>
        <p:txBody>
          <a:bodyPr wrap="none" lIns="79815" tIns="39916" rIns="79815" bIns="39916">
            <a:spAutoFit/>
          </a:bodyPr>
          <a:lstStyle/>
          <a:p>
            <a:pPr defTabSz="800215" eaLnBrk="0" hangingPunct="0">
              <a:buClrTx/>
              <a:buFontTx/>
              <a:buNone/>
              <a:defRPr/>
            </a:pPr>
            <a:r>
              <a:rPr lang="en-US" altLang="zh-CN" sz="1200" dirty="0" err="1">
                <a:solidFill>
                  <a:srgbClr val="000000"/>
                </a:solidFill>
                <a:latin typeface="Trebuchet MS" pitchFamily="34" charset="0"/>
                <a:ea typeface="华文细黑" pitchFamily="2" charset="-122"/>
              </a:rPr>
              <a:t>Huawei</a:t>
            </a:r>
            <a:r>
              <a:rPr lang="en-US" altLang="zh-CN" sz="1200" dirty="0">
                <a:solidFill>
                  <a:srgbClr val="000000"/>
                </a:solidFill>
                <a:latin typeface="Trebuchet MS" pitchFamily="34" charset="0"/>
                <a:ea typeface="华文细黑" pitchFamily="2" charset="-122"/>
              </a:rPr>
              <a:t> Confidential </a:t>
            </a:r>
          </a:p>
        </p:txBody>
      </p:sp>
    </p:spTree>
    <p:extLst>
      <p:ext uri="{BB962C8B-B14F-4D97-AF65-F5344CB8AC3E}">
        <p14:creationId xmlns:p14="http://schemas.microsoft.com/office/powerpoint/2010/main" val="989231746"/>
      </p:ext>
    </p:extLst>
  </p:cSld>
  <p:clrMap bg1="lt1" tx1="dk1" bg2="lt2" tx2="dk2" accent1="accent1" accent2="accent2" accent3="accent3" accent4="accent4" accent5="accent5" accent6="accent6" hlink="hlink" folHlink="folHlink"/>
  <p:sldLayoutIdLst>
    <p:sldLayoutId id="2147484645" r:id="rId1"/>
    <p:sldLayoutId id="2147484647" r:id="rId2"/>
    <p:sldLayoutId id="2147484648" r:id="rId3"/>
  </p:sldLayoutIdLst>
  <p:timing>
    <p:tnLst>
      <p:par>
        <p:cTn id="1" dur="indefinite" restart="never" nodeType="tmRoot"/>
      </p:par>
    </p:tnLst>
  </p:timing>
  <p:hf hdr="0" dt="0"/>
  <p:txStyles>
    <p:titleStyle>
      <a:lvl1pPr algn="l" defTabSz="800215" rtl="0" eaLnBrk="1" fontAlgn="base" hangingPunct="1">
        <a:spcBef>
          <a:spcPct val="0"/>
        </a:spcBef>
        <a:spcAft>
          <a:spcPct val="0"/>
        </a:spcAft>
        <a:defRPr sz="3200" b="1">
          <a:solidFill>
            <a:srgbClr val="990000"/>
          </a:solidFill>
          <a:latin typeface="+mn-ea"/>
          <a:ea typeface="+mn-ea"/>
          <a:cs typeface="+mj-cs"/>
        </a:defRPr>
      </a:lvl1pPr>
      <a:lvl2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2pPr>
      <a:lvl3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3pPr>
      <a:lvl4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4pPr>
      <a:lvl5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5pPr>
      <a:lvl6pPr marL="456368"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6pPr>
      <a:lvl7pPr marL="912718"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7pPr>
      <a:lvl8pPr marL="1369078"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8pPr>
      <a:lvl9pPr marL="1825437"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9pPr>
    </p:titleStyle>
    <p:bodyStyle>
      <a:lvl1pPr marL="266208" indent="-266208" algn="l" defTabSz="800215" rtl="0" eaLnBrk="1" fontAlgn="base" hangingPunct="1">
        <a:lnSpc>
          <a:spcPct val="140000"/>
        </a:lnSpc>
        <a:spcBef>
          <a:spcPct val="0"/>
        </a:spcBef>
        <a:spcAft>
          <a:spcPct val="20000"/>
        </a:spcAft>
        <a:buClr>
          <a:schemeClr val="tx2"/>
        </a:buClr>
        <a:buSzPct val="80000"/>
        <a:buFont typeface="Wingdings" panose="05000000000000000000" pitchFamily="2" charset="2"/>
        <a:buChar char="u"/>
        <a:defRPr sz="2100" b="1">
          <a:solidFill>
            <a:schemeClr val="tx1"/>
          </a:solidFill>
          <a:latin typeface="+mn-lt"/>
          <a:ea typeface="+mn-ea"/>
          <a:cs typeface="+mn-cs"/>
        </a:defRPr>
      </a:lvl1pPr>
      <a:lvl2pPr marL="541928" indent="-275710" algn="l" defTabSz="800215" rtl="0" eaLnBrk="1" fontAlgn="base" hangingPunct="1">
        <a:lnSpc>
          <a:spcPct val="140000"/>
        </a:lnSpc>
        <a:spcBef>
          <a:spcPct val="0"/>
        </a:spcBef>
        <a:spcAft>
          <a:spcPct val="20000"/>
        </a:spcAft>
        <a:buClr>
          <a:schemeClr val="tx2"/>
        </a:buClr>
        <a:buSzPct val="80000"/>
        <a:buFont typeface="Wingdings" panose="05000000000000000000" pitchFamily="2" charset="2"/>
        <a:buChar char="u"/>
        <a:defRPr>
          <a:solidFill>
            <a:schemeClr val="tx1"/>
          </a:solidFill>
          <a:latin typeface="+mn-lt"/>
          <a:ea typeface="+mn-ea"/>
        </a:defRPr>
      </a:lvl2pPr>
      <a:lvl3pPr marL="808136" indent="-266208" algn="l" defTabSz="800215" rtl="0" eaLnBrk="1" fontAlgn="base" hangingPunct="1">
        <a:lnSpc>
          <a:spcPct val="140000"/>
        </a:lnSpc>
        <a:spcBef>
          <a:spcPct val="0"/>
        </a:spcBef>
        <a:spcAft>
          <a:spcPct val="20000"/>
        </a:spcAft>
        <a:buClr>
          <a:schemeClr val="tx2"/>
        </a:buClr>
        <a:buSzPct val="80000"/>
        <a:buFont typeface="Wingdings" panose="05000000000000000000" pitchFamily="2" charset="2"/>
        <a:buChar char="u"/>
        <a:defRPr sz="1500">
          <a:solidFill>
            <a:schemeClr val="tx1"/>
          </a:solidFill>
          <a:latin typeface="+mn-lt"/>
          <a:ea typeface="+mn-ea"/>
        </a:defRPr>
      </a:lvl3pPr>
      <a:lvl4pPr marL="1399184" indent="-199660" algn="l" defTabSz="800215" rtl="0" eaLnBrk="1" fontAlgn="base" hangingPunct="1">
        <a:lnSpc>
          <a:spcPct val="140000"/>
        </a:lnSpc>
        <a:spcBef>
          <a:spcPct val="0"/>
        </a:spcBef>
        <a:spcAft>
          <a:spcPct val="20000"/>
        </a:spcAft>
        <a:buClr>
          <a:schemeClr val="bg2"/>
        </a:buClr>
        <a:buSzPct val="60000"/>
        <a:buChar char="–"/>
        <a:defRPr sz="1300">
          <a:solidFill>
            <a:schemeClr val="tx1"/>
          </a:solidFill>
          <a:latin typeface="+mn-lt"/>
          <a:ea typeface="+mn-ea"/>
        </a:defRPr>
      </a:lvl4pPr>
      <a:lvl5pPr marL="1798495"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5pPr>
      <a:lvl6pPr marL="2254855"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6pPr>
      <a:lvl7pPr marL="2711219"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7pPr>
      <a:lvl8pPr marL="3167579"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8pPr>
      <a:lvl9pPr marL="3623936"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9pPr>
    </p:bodyStyle>
    <p:otherStyle>
      <a:defPPr>
        <a:defRPr lang="zh-CN"/>
      </a:defPPr>
      <a:lvl1pPr marL="0" algn="l" defTabSz="912718" rtl="0" eaLnBrk="1" latinLnBrk="0" hangingPunct="1">
        <a:defRPr sz="1700" kern="1200">
          <a:solidFill>
            <a:schemeClr val="tx1"/>
          </a:solidFill>
          <a:latin typeface="+mn-lt"/>
          <a:ea typeface="+mn-ea"/>
          <a:cs typeface="+mn-cs"/>
        </a:defRPr>
      </a:lvl1pPr>
      <a:lvl2pPr marL="456368" algn="l" defTabSz="912718" rtl="0" eaLnBrk="1" latinLnBrk="0" hangingPunct="1">
        <a:defRPr sz="1700" kern="1200">
          <a:solidFill>
            <a:schemeClr val="tx1"/>
          </a:solidFill>
          <a:latin typeface="+mn-lt"/>
          <a:ea typeface="+mn-ea"/>
          <a:cs typeface="+mn-cs"/>
        </a:defRPr>
      </a:lvl2pPr>
      <a:lvl3pPr marL="912718" algn="l" defTabSz="912718" rtl="0" eaLnBrk="1" latinLnBrk="0" hangingPunct="1">
        <a:defRPr sz="1700" kern="1200">
          <a:solidFill>
            <a:schemeClr val="tx1"/>
          </a:solidFill>
          <a:latin typeface="+mn-lt"/>
          <a:ea typeface="+mn-ea"/>
          <a:cs typeface="+mn-cs"/>
        </a:defRPr>
      </a:lvl3pPr>
      <a:lvl4pPr marL="1369078" algn="l" defTabSz="912718" rtl="0" eaLnBrk="1" latinLnBrk="0" hangingPunct="1">
        <a:defRPr sz="1700" kern="1200">
          <a:solidFill>
            <a:schemeClr val="tx1"/>
          </a:solidFill>
          <a:latin typeface="+mn-lt"/>
          <a:ea typeface="+mn-ea"/>
          <a:cs typeface="+mn-cs"/>
        </a:defRPr>
      </a:lvl4pPr>
      <a:lvl5pPr marL="1825437" algn="l" defTabSz="912718" rtl="0" eaLnBrk="1" latinLnBrk="0" hangingPunct="1">
        <a:defRPr sz="1700" kern="1200">
          <a:solidFill>
            <a:schemeClr val="tx1"/>
          </a:solidFill>
          <a:latin typeface="+mn-lt"/>
          <a:ea typeface="+mn-ea"/>
          <a:cs typeface="+mn-cs"/>
        </a:defRPr>
      </a:lvl5pPr>
      <a:lvl6pPr marL="2281793" algn="l" defTabSz="912718" rtl="0" eaLnBrk="1" latinLnBrk="0" hangingPunct="1">
        <a:defRPr sz="1700" kern="1200">
          <a:solidFill>
            <a:schemeClr val="tx1"/>
          </a:solidFill>
          <a:latin typeface="+mn-lt"/>
          <a:ea typeface="+mn-ea"/>
          <a:cs typeface="+mn-cs"/>
        </a:defRPr>
      </a:lvl6pPr>
      <a:lvl7pPr marL="2738156" algn="l" defTabSz="912718" rtl="0" eaLnBrk="1" latinLnBrk="0" hangingPunct="1">
        <a:defRPr sz="1700" kern="1200">
          <a:solidFill>
            <a:schemeClr val="tx1"/>
          </a:solidFill>
          <a:latin typeface="+mn-lt"/>
          <a:ea typeface="+mn-ea"/>
          <a:cs typeface="+mn-cs"/>
        </a:defRPr>
      </a:lvl7pPr>
      <a:lvl8pPr marL="3194513" algn="l" defTabSz="912718" rtl="0" eaLnBrk="1" latinLnBrk="0" hangingPunct="1">
        <a:defRPr sz="1700" kern="1200">
          <a:solidFill>
            <a:schemeClr val="tx1"/>
          </a:solidFill>
          <a:latin typeface="+mn-lt"/>
          <a:ea typeface="+mn-ea"/>
          <a:cs typeface="+mn-cs"/>
        </a:defRPr>
      </a:lvl8pPr>
      <a:lvl9pPr marL="3650872" algn="l" defTabSz="912718" rtl="0" eaLnBrk="1" latinLnBrk="0" hangingPunct="1">
        <a:defRPr sz="17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6" cstate="email">
            <a:lum contrast="6000"/>
          </a:blip>
          <a:srcRect/>
          <a:stretch>
            <a:fillRect/>
          </a:stretch>
        </p:blipFill>
        <p:spPr bwMode="auto">
          <a:xfrm>
            <a:off x="0" y="6237296"/>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771" tIns="43887" rIns="87771" bIns="43887"/>
          <a:lstStyle/>
          <a:p>
            <a:pPr algn="r" defTabSz="877615">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7615">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7615">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49" y="5445133"/>
            <a:ext cx="1225231" cy="322263"/>
          </a:xfrm>
          <a:prstGeom prst="rect">
            <a:avLst/>
          </a:prstGeom>
          <a:solidFill>
            <a:schemeClr val="bg1"/>
          </a:solidFill>
          <a:ln w="9525" algn="ctr">
            <a:noFill/>
            <a:miter lim="800000"/>
            <a:headEnd/>
            <a:tailEnd/>
          </a:ln>
          <a:effectLst/>
        </p:spPr>
        <p:txBody>
          <a:bodyPr lIns="91397" tIns="45698" rIns="91397" bIns="4569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446"/>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3959"/>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021"/>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7684"/>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7896"/>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7671"/>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383"/>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584"/>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521"/>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6" y="2263776"/>
            <a:ext cx="1399810" cy="2654300"/>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6" y="-61912"/>
            <a:ext cx="1399810" cy="838201"/>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161" y="6456372"/>
            <a:ext cx="2784158" cy="263767"/>
          </a:xfrm>
          <a:prstGeom prst="rect">
            <a:avLst/>
          </a:prstGeom>
          <a:noFill/>
          <a:ln w="9525">
            <a:noFill/>
            <a:miter lim="800000"/>
            <a:headEnd/>
            <a:tailEnd/>
          </a:ln>
        </p:spPr>
        <p:txBody>
          <a:bodyPr wrap="none" lIns="78336" tIns="39168" rIns="78336" bIns="39168">
            <a:spAutoFit/>
          </a:bodyPr>
          <a:lstStyle/>
          <a:p>
            <a:pPr defTabSz="783982"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58"/>
            <a:ext cx="1409333" cy="463545"/>
          </a:xfrm>
          <a:prstGeom prst="rect">
            <a:avLst/>
          </a:prstGeom>
          <a:noFill/>
          <a:ln w="9525">
            <a:noFill/>
            <a:miter lim="800000"/>
            <a:headEnd/>
            <a:tailEnd/>
          </a:ln>
          <a:effectLst/>
        </p:spPr>
        <p:txBody>
          <a:bodyPr lIns="0" tIns="0" rIns="0" bIns="0"/>
          <a:lstStyle/>
          <a:p>
            <a:pPr defTabSz="783982" eaLnBrk="0" hangingPunct="0">
              <a:lnSpc>
                <a:spcPct val="85000"/>
              </a:lnSpc>
              <a:buClrTx/>
              <a:buFontTx/>
              <a:buNone/>
              <a:defRPr/>
            </a:pPr>
            <a:endParaRPr lang="de-DE" sz="900" b="0" dirty="0">
              <a:solidFill>
                <a:srgbClr val="080808"/>
              </a:solidFill>
              <a:ea typeface="ＭＳ Ｐゴシック" pitchFamily="34" charset="-128"/>
            </a:endParaRPr>
          </a:p>
          <a:p>
            <a:pPr defTabSz="783982"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982"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17" cstate="email"/>
          <a:srcRect/>
          <a:stretch>
            <a:fillRect/>
          </a:stretch>
        </p:blipFill>
        <p:spPr bwMode="auto">
          <a:xfrm>
            <a:off x="10179578" y="6384933"/>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20" y="274637"/>
            <a:ext cx="10973117"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82425" y="1600203"/>
            <a:ext cx="10973117" cy="4524375"/>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ustDataLst>
      <p:tags r:id="rId15"/>
    </p:custData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 id="2147484661" r:id="rId12"/>
    <p:sldLayoutId id="2147484662" r:id="rId13"/>
  </p:sldLayoutIdLst>
  <p:txStyles>
    <p:titleStyle>
      <a:lvl1pPr algn="l" defTabSz="876176" rtl="0" eaLnBrk="0" fontAlgn="base" hangingPunct="0">
        <a:spcBef>
          <a:spcPct val="0"/>
        </a:spcBef>
        <a:spcAft>
          <a:spcPct val="0"/>
        </a:spcAft>
        <a:defRPr sz="3300">
          <a:solidFill>
            <a:srgbClr val="990000"/>
          </a:solidFill>
          <a:latin typeface="+mj-lt"/>
          <a:ea typeface="+mj-ea"/>
          <a:cs typeface="+mj-cs"/>
        </a:defRPr>
      </a:lvl1pPr>
      <a:lvl2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7058" algn="l" defTabSz="877615" rtl="0" fontAlgn="base">
        <a:spcBef>
          <a:spcPct val="0"/>
        </a:spcBef>
        <a:spcAft>
          <a:spcPct val="0"/>
        </a:spcAft>
        <a:defRPr sz="3500">
          <a:solidFill>
            <a:srgbClr val="990000"/>
          </a:solidFill>
          <a:latin typeface="FrutigerNext LT Medium" pitchFamily="34" charset="0"/>
          <a:ea typeface="黑体" pitchFamily="2" charset="-122"/>
        </a:defRPr>
      </a:lvl6pPr>
      <a:lvl7pPr marL="914117" algn="l" defTabSz="877615" rtl="0" fontAlgn="base">
        <a:spcBef>
          <a:spcPct val="0"/>
        </a:spcBef>
        <a:spcAft>
          <a:spcPct val="0"/>
        </a:spcAft>
        <a:defRPr sz="3500">
          <a:solidFill>
            <a:srgbClr val="990000"/>
          </a:solidFill>
          <a:latin typeface="FrutigerNext LT Medium" pitchFamily="34" charset="0"/>
          <a:ea typeface="黑体" pitchFamily="2" charset="-122"/>
        </a:defRPr>
      </a:lvl7pPr>
      <a:lvl8pPr marL="1371174" algn="l" defTabSz="877615" rtl="0" fontAlgn="base">
        <a:spcBef>
          <a:spcPct val="0"/>
        </a:spcBef>
        <a:spcAft>
          <a:spcPct val="0"/>
        </a:spcAft>
        <a:defRPr sz="3500">
          <a:solidFill>
            <a:srgbClr val="990000"/>
          </a:solidFill>
          <a:latin typeface="FrutigerNext LT Medium" pitchFamily="34" charset="0"/>
          <a:ea typeface="黑体" pitchFamily="2" charset="-122"/>
        </a:defRPr>
      </a:lvl8pPr>
      <a:lvl9pPr marL="1828231" algn="l" defTabSz="877615"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978" indent="-326978" algn="l" defTabSz="876176"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2686" indent="-273011" algn="l" defTabSz="876176"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6808" indent="-219043" algn="l" defTabSz="876176"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4896" indent="-219043" algn="l" defTabSz="876176"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4571" indent="-219043" algn="l" defTabSz="876176"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2881"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940"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6998"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4055"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4117" rtl="0" eaLnBrk="1" latinLnBrk="0" hangingPunct="1">
        <a:defRPr sz="1700" kern="1200">
          <a:solidFill>
            <a:schemeClr val="tx1"/>
          </a:solidFill>
          <a:latin typeface="+mn-lt"/>
          <a:ea typeface="+mn-ea"/>
          <a:cs typeface="+mn-cs"/>
        </a:defRPr>
      </a:lvl1pPr>
      <a:lvl2pPr marL="457058" algn="l" defTabSz="914117" rtl="0" eaLnBrk="1" latinLnBrk="0" hangingPunct="1">
        <a:defRPr sz="1700" kern="1200">
          <a:solidFill>
            <a:schemeClr val="tx1"/>
          </a:solidFill>
          <a:latin typeface="+mn-lt"/>
          <a:ea typeface="+mn-ea"/>
          <a:cs typeface="+mn-cs"/>
        </a:defRPr>
      </a:lvl2pPr>
      <a:lvl3pPr marL="914117" algn="l" defTabSz="914117" rtl="0" eaLnBrk="1" latinLnBrk="0" hangingPunct="1">
        <a:defRPr sz="1700" kern="1200">
          <a:solidFill>
            <a:schemeClr val="tx1"/>
          </a:solidFill>
          <a:latin typeface="+mn-lt"/>
          <a:ea typeface="+mn-ea"/>
          <a:cs typeface="+mn-cs"/>
        </a:defRPr>
      </a:lvl3pPr>
      <a:lvl4pPr marL="1371174" algn="l" defTabSz="914117" rtl="0" eaLnBrk="1" latinLnBrk="0" hangingPunct="1">
        <a:defRPr sz="1700" kern="1200">
          <a:solidFill>
            <a:schemeClr val="tx1"/>
          </a:solidFill>
          <a:latin typeface="+mn-lt"/>
          <a:ea typeface="+mn-ea"/>
          <a:cs typeface="+mn-cs"/>
        </a:defRPr>
      </a:lvl4pPr>
      <a:lvl5pPr marL="1828231" algn="l" defTabSz="914117" rtl="0" eaLnBrk="1" latinLnBrk="0" hangingPunct="1">
        <a:defRPr sz="1700" kern="1200">
          <a:solidFill>
            <a:schemeClr val="tx1"/>
          </a:solidFill>
          <a:latin typeface="+mn-lt"/>
          <a:ea typeface="+mn-ea"/>
          <a:cs typeface="+mn-cs"/>
        </a:defRPr>
      </a:lvl5pPr>
      <a:lvl6pPr marL="2285290" algn="l" defTabSz="914117" rtl="0" eaLnBrk="1" latinLnBrk="0" hangingPunct="1">
        <a:defRPr sz="1700" kern="1200">
          <a:solidFill>
            <a:schemeClr val="tx1"/>
          </a:solidFill>
          <a:latin typeface="+mn-lt"/>
          <a:ea typeface="+mn-ea"/>
          <a:cs typeface="+mn-cs"/>
        </a:defRPr>
      </a:lvl6pPr>
      <a:lvl7pPr marL="2742347" algn="l" defTabSz="914117" rtl="0" eaLnBrk="1" latinLnBrk="0" hangingPunct="1">
        <a:defRPr sz="1700" kern="1200">
          <a:solidFill>
            <a:schemeClr val="tx1"/>
          </a:solidFill>
          <a:latin typeface="+mn-lt"/>
          <a:ea typeface="+mn-ea"/>
          <a:cs typeface="+mn-cs"/>
        </a:defRPr>
      </a:lvl7pPr>
      <a:lvl8pPr marL="3199405" algn="l" defTabSz="914117" rtl="0" eaLnBrk="1" latinLnBrk="0" hangingPunct="1">
        <a:defRPr sz="1700" kern="1200">
          <a:solidFill>
            <a:schemeClr val="tx1"/>
          </a:solidFill>
          <a:latin typeface="+mn-lt"/>
          <a:ea typeface="+mn-ea"/>
          <a:cs typeface="+mn-cs"/>
        </a:defRPr>
      </a:lvl8pPr>
      <a:lvl9pPr marL="3656462" algn="l" defTabSz="914117" rtl="0" eaLnBrk="1" latinLnBrk="0" hangingPunct="1">
        <a:defRPr sz="17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81"/>
          <p:cNvGrpSpPr>
            <a:grpSpLocks/>
          </p:cNvGrpSpPr>
          <p:nvPr/>
        </p:nvGrpSpPr>
        <p:grpSpPr bwMode="auto">
          <a:xfrm>
            <a:off x="0" y="6216650"/>
            <a:ext cx="12192000" cy="635000"/>
            <a:chOff x="0" y="3920"/>
            <a:chExt cx="7682" cy="400"/>
          </a:xfrm>
        </p:grpSpPr>
        <p:pic>
          <p:nvPicPr>
            <p:cNvPr id="1470546" name="Picture 82" descr="图片1"/>
            <p:cNvPicPr>
              <a:picLocks noChangeAspect="1" noChangeArrowheads="1"/>
            </p:cNvPicPr>
            <p:nvPr userDrawn="1"/>
          </p:nvPicPr>
          <p:blipFill>
            <a:blip r:embed="rId18" cstate="email"/>
            <a:srcRect/>
            <a:stretch>
              <a:fillRect/>
            </a:stretch>
          </p:blipFill>
          <p:spPr bwMode="auto">
            <a:xfrm>
              <a:off x="0" y="3920"/>
              <a:ext cx="5760" cy="400"/>
            </a:xfrm>
            <a:prstGeom prst="rect">
              <a:avLst/>
            </a:prstGeom>
            <a:noFill/>
          </p:spPr>
        </p:pic>
        <p:pic>
          <p:nvPicPr>
            <p:cNvPr id="1470547" name="Picture 83" descr="图片1"/>
            <p:cNvPicPr>
              <a:picLocks noChangeAspect="1" noChangeArrowheads="1"/>
            </p:cNvPicPr>
            <p:nvPr userDrawn="1"/>
          </p:nvPicPr>
          <p:blipFill>
            <a:blip r:embed="rId18" cstate="email"/>
            <a:srcRect/>
            <a:stretch>
              <a:fillRect/>
            </a:stretch>
          </p:blipFill>
          <p:spPr bwMode="auto">
            <a:xfrm>
              <a:off x="1539" y="3920"/>
              <a:ext cx="5760" cy="400"/>
            </a:xfrm>
            <a:prstGeom prst="rect">
              <a:avLst/>
            </a:prstGeom>
            <a:noFill/>
          </p:spPr>
        </p:pic>
        <p:pic>
          <p:nvPicPr>
            <p:cNvPr id="1470548" name="Picture 84" descr="图片1"/>
            <p:cNvPicPr>
              <a:picLocks noChangeAspect="1" noChangeArrowheads="1"/>
            </p:cNvPicPr>
            <p:nvPr userDrawn="1"/>
          </p:nvPicPr>
          <p:blipFill>
            <a:blip r:embed="rId19" cstate="email"/>
            <a:srcRect/>
            <a:stretch>
              <a:fillRect/>
            </a:stretch>
          </p:blipFill>
          <p:spPr bwMode="auto">
            <a:xfrm rot="10800000">
              <a:off x="6619" y="3920"/>
              <a:ext cx="1063" cy="400"/>
            </a:xfrm>
            <a:prstGeom prst="rect">
              <a:avLst/>
            </a:prstGeom>
            <a:noFill/>
          </p:spPr>
        </p:pic>
      </p:grpSp>
      <p:sp>
        <p:nvSpPr>
          <p:cNvPr id="1470550" name="Rectangle 86"/>
          <p:cNvSpPr>
            <a:spLocks noChangeArrowheads="1"/>
          </p:cNvSpPr>
          <p:nvPr/>
        </p:nvSpPr>
        <p:spPr bwMode="auto">
          <a:xfrm>
            <a:off x="7908454" y="6396053"/>
            <a:ext cx="1409333" cy="1101725"/>
          </a:xfrm>
          <a:prstGeom prst="rect">
            <a:avLst/>
          </a:prstGeom>
          <a:noFill/>
          <a:ln w="9525">
            <a:noFill/>
            <a:miter lim="800000"/>
            <a:headEnd/>
            <a:tailEnd/>
          </a:ln>
          <a:effectLst/>
        </p:spPr>
        <p:txBody>
          <a:bodyPr lIns="0" tIns="0" rIns="0" bIns="0"/>
          <a:lstStyle/>
          <a:p>
            <a:pPr defTabSz="783990" eaLnBrk="0" hangingPunct="0">
              <a:lnSpc>
                <a:spcPct val="85000"/>
              </a:lnSpc>
              <a:buClrTx/>
              <a:buFontTx/>
              <a:buNone/>
            </a:pPr>
            <a:endParaRPr lang="de-DE" sz="1000" b="0" dirty="0">
              <a:solidFill>
                <a:srgbClr val="000000"/>
              </a:solidFill>
              <a:ea typeface="MS PGothic" pitchFamily="34" charset="-128"/>
            </a:endParaRPr>
          </a:p>
          <a:p>
            <a:pPr defTabSz="783990" eaLnBrk="0" hangingPunct="0">
              <a:lnSpc>
                <a:spcPct val="85000"/>
              </a:lnSpc>
              <a:buClrTx/>
              <a:buFontTx/>
              <a:buNone/>
            </a:pPr>
            <a:r>
              <a:rPr lang="de-DE" sz="1000" b="0" dirty="0">
                <a:solidFill>
                  <a:srgbClr val="000000"/>
                </a:solidFill>
                <a:ea typeface="MS PGothic" pitchFamily="34" charset="-128"/>
              </a:rPr>
              <a:t>Page </a:t>
            </a:r>
            <a:fld id="{E68EC476-442B-4BB7-9603-F1440C241F3D}" type="slidenum">
              <a:rPr lang="de-DE" sz="1000" b="0">
                <a:solidFill>
                  <a:srgbClr val="000000"/>
                </a:solidFill>
                <a:ea typeface="MS PGothic" pitchFamily="34" charset="-128"/>
              </a:rPr>
              <a:pPr defTabSz="783990" eaLnBrk="0" hangingPunct="0">
                <a:lnSpc>
                  <a:spcPct val="85000"/>
                </a:lnSpc>
                <a:buClrTx/>
                <a:buFontTx/>
                <a:buNone/>
              </a:pPr>
              <a:t>‹#›</a:t>
            </a:fld>
            <a:endParaRPr lang="en-GB" sz="1000" b="0" dirty="0">
              <a:solidFill>
                <a:srgbClr val="000000"/>
              </a:solidFill>
              <a:ea typeface="MS PGothic" pitchFamily="34" charset="-128"/>
            </a:endParaRPr>
          </a:p>
        </p:txBody>
      </p:sp>
      <p:sp>
        <p:nvSpPr>
          <p:cNvPr id="1470549" name="Text Box 85"/>
          <p:cNvSpPr txBox="1">
            <a:spLocks noChangeArrowheads="1"/>
          </p:cNvSpPr>
          <p:nvPr/>
        </p:nvSpPr>
        <p:spPr bwMode="auto">
          <a:xfrm>
            <a:off x="869723" y="6457972"/>
            <a:ext cx="2784207" cy="263791"/>
          </a:xfrm>
          <a:prstGeom prst="rect">
            <a:avLst/>
          </a:prstGeom>
          <a:noFill/>
          <a:ln w="9525">
            <a:noFill/>
            <a:miter lim="800000"/>
            <a:headEnd/>
            <a:tailEnd/>
          </a:ln>
        </p:spPr>
        <p:txBody>
          <a:bodyPr wrap="none" lIns="78340" tIns="39170" rIns="78340" bIns="39170">
            <a:spAutoFit/>
          </a:bodyPr>
          <a:lstStyle/>
          <a:p>
            <a:pPr defTabSz="783990" eaLnBrk="0" hangingPunct="0">
              <a:buClrTx/>
              <a:buFontTx/>
              <a:buNone/>
            </a:pPr>
            <a:r>
              <a:rPr lang="en-US" altLang="zh-CN" sz="1200" dirty="0">
                <a:solidFill>
                  <a:srgbClr val="000000"/>
                </a:solidFill>
                <a:ea typeface="MS PGothic" pitchFamily="34" charset="-128"/>
              </a:rPr>
              <a:t>HUAWEI TECHNOLOGIES CO., LTD.</a:t>
            </a:r>
          </a:p>
        </p:txBody>
      </p:sp>
      <p:pic>
        <p:nvPicPr>
          <p:cNvPr id="1470551" name="Picture 87" descr="图片3副本"/>
          <p:cNvPicPr>
            <a:picLocks noChangeAspect="1" noChangeArrowheads="1"/>
          </p:cNvPicPr>
          <p:nvPr/>
        </p:nvPicPr>
        <p:blipFill>
          <a:blip r:embed="rId20" cstate="email"/>
          <a:srcRect/>
          <a:stretch>
            <a:fillRect/>
          </a:stretch>
        </p:blipFill>
        <p:spPr bwMode="auto">
          <a:xfrm>
            <a:off x="10179576" y="6386536"/>
            <a:ext cx="1295063" cy="307975"/>
          </a:xfrm>
          <a:prstGeom prst="rect">
            <a:avLst/>
          </a:prstGeom>
          <a:noFill/>
        </p:spPr>
      </p:pic>
      <p:sp>
        <p:nvSpPr>
          <p:cNvPr id="1470552" name="Rectangle 88"/>
          <p:cNvSpPr>
            <a:spLocks noGrp="1" noChangeArrowheads="1"/>
          </p:cNvSpPr>
          <p:nvPr>
            <p:ph type="title"/>
          </p:nvPr>
        </p:nvSpPr>
        <p:spPr bwMode="auto">
          <a:xfrm>
            <a:off x="780848" y="274638"/>
            <a:ext cx="10973117" cy="1143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470553" name="Rectangle 89"/>
          <p:cNvSpPr>
            <a:spLocks noGrp="1" noChangeArrowheads="1"/>
          </p:cNvSpPr>
          <p:nvPr>
            <p:ph type="body" idx="1"/>
          </p:nvPr>
        </p:nvSpPr>
        <p:spPr bwMode="auto">
          <a:xfrm>
            <a:off x="780848" y="1600206"/>
            <a:ext cx="10973117" cy="4525963"/>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470602" name="Rectangle 138"/>
          <p:cNvSpPr>
            <a:spLocks noChangeArrowheads="1"/>
          </p:cNvSpPr>
          <p:nvPr/>
        </p:nvSpPr>
        <p:spPr bwMode="auto">
          <a:xfrm>
            <a:off x="-2459984" y="528638"/>
            <a:ext cx="2459984" cy="5307012"/>
          </a:xfrm>
          <a:prstGeom prst="rect">
            <a:avLst/>
          </a:prstGeom>
          <a:noFill/>
          <a:ln w="9525">
            <a:noFill/>
            <a:miter lim="800000"/>
            <a:headEnd/>
            <a:tailEnd/>
          </a:ln>
          <a:effectLst/>
        </p:spPr>
        <p:txBody>
          <a:bodyPr lIns="87775" tIns="43889" rIns="87775" bIns="43889"/>
          <a:lstStyle/>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英文标题</a:t>
            </a:r>
            <a:r>
              <a:rPr lang="en-US" altLang="zh-CN" sz="1200" b="0" dirty="0">
                <a:solidFill>
                  <a:srgbClr val="F8F8F8"/>
                </a:solidFill>
                <a:ea typeface="华文细黑" pitchFamily="2" charset="-122"/>
                <a:cs typeface="SimSun" pitchFamily="2" charset="-122"/>
              </a:rPr>
              <a:t>:32-35pt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a:solidFill>
                  <a:srgbClr val="F8F8F8"/>
                </a:solidFill>
                <a:latin typeface="FrutigerNext LT Medium" pitchFamily="34" charset="0"/>
                <a:ea typeface="华文细黑" pitchFamily="2" charset="-122"/>
                <a:cs typeface="SimSun" pitchFamily="2" charset="-122"/>
              </a:rPr>
              <a:t>FrutigerNext LT Medium</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中文标题</a:t>
            </a:r>
            <a:r>
              <a:rPr lang="en-US" altLang="zh-CN" sz="1200" b="0" dirty="0">
                <a:solidFill>
                  <a:srgbClr val="F8F8F8"/>
                </a:solidFill>
                <a:ea typeface="华文细黑" pitchFamily="2" charset="-122"/>
                <a:cs typeface="SimSun" pitchFamily="2" charset="-122"/>
              </a:rPr>
              <a:t>:30-32pt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黑体</a:t>
            </a: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英文正文</a:t>
            </a:r>
            <a:r>
              <a:rPr lang="en-US" altLang="zh-CN" sz="1200" b="0" dirty="0">
                <a:solidFill>
                  <a:srgbClr val="F8F8F8"/>
                </a:solidFill>
                <a:ea typeface="华文细黑" pitchFamily="2" charset="-122"/>
                <a:cs typeface="SimSun" pitchFamily="2" charset="-122"/>
              </a:rPr>
              <a:t>:20-22pt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 </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 :18pt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a:solidFill>
                  <a:srgbClr val="F8F8F8"/>
                </a:solidFill>
                <a:latin typeface="FrutigerNext LT Medium" pitchFamily="34" charset="0"/>
                <a:ea typeface="华文细黑" pitchFamily="2" charset="-122"/>
                <a:cs typeface="SimSun" pitchFamily="2" charset="-122"/>
              </a:rPr>
              <a:t>FrutigerNext LT Regular</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中文正文</a:t>
            </a:r>
            <a:r>
              <a:rPr lang="en-US" altLang="zh-CN" sz="1200" b="0" dirty="0">
                <a:solidFill>
                  <a:srgbClr val="F8F8F8"/>
                </a:solidFill>
                <a:ea typeface="华文细黑" pitchFamily="2" charset="-122"/>
                <a:cs typeface="SimSun" pitchFamily="2" charset="-122"/>
              </a:rPr>
              <a:t>:18-20pt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细黑体 </a:t>
            </a:r>
            <a:endParaRPr lang="zh-CN" altLang="en-US" sz="1200" b="0" dirty="0">
              <a:solidFill>
                <a:srgbClr val="080808"/>
              </a:solidFill>
              <a:ea typeface="华文细黑" pitchFamily="2" charset="-122"/>
              <a:cs typeface="SimSun" pitchFamily="2" charset="-122"/>
            </a:endParaRPr>
          </a:p>
        </p:txBody>
      </p:sp>
      <p:sp>
        <p:nvSpPr>
          <p:cNvPr id="1470603" name="Rectangle 139"/>
          <p:cNvSpPr>
            <a:spLocks noChangeArrowheads="1"/>
          </p:cNvSpPr>
          <p:nvPr/>
        </p:nvSpPr>
        <p:spPr bwMode="auto">
          <a:xfrm>
            <a:off x="12358659" y="5444705"/>
            <a:ext cx="1226818" cy="323149"/>
          </a:xfrm>
          <a:prstGeom prst="rect">
            <a:avLst/>
          </a:prstGeom>
          <a:solidFill>
            <a:srgbClr val="F8F8F8"/>
          </a:solidFill>
          <a:ln w="9525" algn="ctr">
            <a:noFill/>
            <a:miter lim="800000"/>
            <a:headEnd/>
            <a:tailEnd/>
          </a:ln>
          <a:effectLst/>
        </p:spPr>
        <p:txBody>
          <a:bodyPr lIns="91401" tIns="45700" rIns="91401" bIns="45700" anchor="ctr">
            <a:spAutoFit/>
          </a:bodyPr>
          <a:lstStyle/>
          <a:p>
            <a:pPr algn="ctr" defTabSz="877625" eaLnBrk="0" hangingPunct="0">
              <a:buClrTx/>
              <a:buFontTx/>
              <a:buNone/>
            </a:pPr>
            <a:endParaRPr lang="zh-CN" altLang="zh-CN" sz="1500" b="0">
              <a:solidFill>
                <a:srgbClr val="000000"/>
              </a:solidFill>
              <a:latin typeface="FrutigerNext LT Regular" pitchFamily="34" charset="0"/>
              <a:ea typeface="MS PGothic" pitchFamily="34" charset="-128"/>
            </a:endParaRPr>
          </a:p>
        </p:txBody>
      </p:sp>
      <p:grpSp>
        <p:nvGrpSpPr>
          <p:cNvPr id="3" name="Group 140"/>
          <p:cNvGrpSpPr>
            <a:grpSpLocks/>
          </p:cNvGrpSpPr>
          <p:nvPr/>
        </p:nvGrpSpPr>
        <p:grpSpPr bwMode="auto">
          <a:xfrm>
            <a:off x="12469739" y="5278438"/>
            <a:ext cx="988755" cy="184150"/>
            <a:chOff x="6657" y="3492"/>
            <a:chExt cx="527" cy="121"/>
          </a:xfrm>
        </p:grpSpPr>
        <p:sp>
          <p:nvSpPr>
            <p:cNvPr id="1470605" name="Rectangle 141"/>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endParaRPr lang="zh-CN" altLang="en-US">
                <a:solidFill>
                  <a:srgbClr val="000000"/>
                </a:solidFill>
              </a:endParaRPr>
            </a:p>
          </p:txBody>
        </p:sp>
        <p:sp>
          <p:nvSpPr>
            <p:cNvPr id="1470606" name="Rectangle 142"/>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07" name="Rectangle 143"/>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470608" name="Rectangle 144"/>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4" name="Group 145"/>
          <p:cNvGrpSpPr>
            <a:grpSpLocks/>
          </p:cNvGrpSpPr>
          <p:nvPr/>
        </p:nvGrpSpPr>
        <p:grpSpPr bwMode="auto">
          <a:xfrm>
            <a:off x="12469739" y="6203973"/>
            <a:ext cx="988755" cy="182563"/>
            <a:chOff x="6657" y="4103"/>
            <a:chExt cx="527" cy="121"/>
          </a:xfrm>
        </p:grpSpPr>
        <p:sp>
          <p:nvSpPr>
            <p:cNvPr id="1470610" name="Rectangle 146"/>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470611" name="Rectangle 147"/>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470612" name="Rectangle 148"/>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endParaRPr lang="zh-CN" altLang="en-US">
                <a:solidFill>
                  <a:srgbClr val="000000"/>
                </a:solidFill>
              </a:endParaRPr>
            </a:p>
          </p:txBody>
        </p:sp>
        <p:sp>
          <p:nvSpPr>
            <p:cNvPr id="1470613" name="Rectangle 149"/>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endParaRPr lang="zh-CN" altLang="en-US">
                <a:solidFill>
                  <a:srgbClr val="000000"/>
                </a:solidFill>
              </a:endParaRPr>
            </a:p>
          </p:txBody>
        </p:sp>
      </p:grpSp>
      <p:grpSp>
        <p:nvGrpSpPr>
          <p:cNvPr id="5" name="Group 150"/>
          <p:cNvGrpSpPr>
            <a:grpSpLocks/>
          </p:cNvGrpSpPr>
          <p:nvPr/>
        </p:nvGrpSpPr>
        <p:grpSpPr bwMode="auto">
          <a:xfrm>
            <a:off x="12469739" y="6450013"/>
            <a:ext cx="988755" cy="182562"/>
            <a:chOff x="6657" y="4266"/>
            <a:chExt cx="527" cy="121"/>
          </a:xfrm>
        </p:grpSpPr>
        <p:sp>
          <p:nvSpPr>
            <p:cNvPr id="1470615" name="Rectangle 151"/>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470616" name="Rectangle 152"/>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endParaRPr lang="zh-CN" altLang="en-US">
                <a:solidFill>
                  <a:srgbClr val="000000"/>
                </a:solidFill>
              </a:endParaRPr>
            </a:p>
          </p:txBody>
        </p:sp>
        <p:sp>
          <p:nvSpPr>
            <p:cNvPr id="1470617" name="Rectangle 153"/>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470618" name="Rectangle 154"/>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grpSp>
      <p:grpSp>
        <p:nvGrpSpPr>
          <p:cNvPr id="6" name="Group 155"/>
          <p:cNvGrpSpPr>
            <a:grpSpLocks/>
          </p:cNvGrpSpPr>
          <p:nvPr/>
        </p:nvGrpSpPr>
        <p:grpSpPr bwMode="auto">
          <a:xfrm>
            <a:off x="12469739" y="5527698"/>
            <a:ext cx="988755" cy="182563"/>
            <a:chOff x="6657" y="3656"/>
            <a:chExt cx="527" cy="121"/>
          </a:xfrm>
        </p:grpSpPr>
        <p:sp>
          <p:nvSpPr>
            <p:cNvPr id="1470620" name="Rectangle 156"/>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470621" name="Rectangle 157"/>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22" name="Rectangle 158"/>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470623" name="Rectangle 159"/>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grpSp>
        <p:nvGrpSpPr>
          <p:cNvPr id="7" name="Group 160"/>
          <p:cNvGrpSpPr>
            <a:grpSpLocks/>
          </p:cNvGrpSpPr>
          <p:nvPr/>
        </p:nvGrpSpPr>
        <p:grpSpPr bwMode="auto">
          <a:xfrm>
            <a:off x="12469739" y="5957888"/>
            <a:ext cx="988755" cy="182562"/>
            <a:chOff x="6657" y="3941"/>
            <a:chExt cx="527" cy="121"/>
          </a:xfrm>
        </p:grpSpPr>
        <p:sp>
          <p:nvSpPr>
            <p:cNvPr id="1470625" name="Rectangle 161"/>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sp>
          <p:nvSpPr>
            <p:cNvPr id="1470626" name="Rectangle 162"/>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sp>
          <p:nvSpPr>
            <p:cNvPr id="1470627" name="Rectangle 163"/>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470628" name="Rectangle 164"/>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grpSp>
      <p:grpSp>
        <p:nvGrpSpPr>
          <p:cNvPr id="8" name="Group 165"/>
          <p:cNvGrpSpPr>
            <a:grpSpLocks/>
          </p:cNvGrpSpPr>
          <p:nvPr/>
        </p:nvGrpSpPr>
        <p:grpSpPr bwMode="auto">
          <a:xfrm>
            <a:off x="12469739" y="6697663"/>
            <a:ext cx="988755" cy="182562"/>
            <a:chOff x="6657" y="4430"/>
            <a:chExt cx="527" cy="121"/>
          </a:xfrm>
        </p:grpSpPr>
        <p:sp>
          <p:nvSpPr>
            <p:cNvPr id="1470630" name="Rectangle 166"/>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31" name="Rectangle 167"/>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470632" name="Rectangle 168"/>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470633" name="Rectangle 169"/>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grpSp>
      <p:grpSp>
        <p:nvGrpSpPr>
          <p:cNvPr id="9" name="Group 170"/>
          <p:cNvGrpSpPr>
            <a:grpSpLocks/>
          </p:cNvGrpSpPr>
          <p:nvPr/>
        </p:nvGrpSpPr>
        <p:grpSpPr bwMode="auto">
          <a:xfrm>
            <a:off x="12469739" y="5032375"/>
            <a:ext cx="988755" cy="184150"/>
            <a:chOff x="6657" y="3329"/>
            <a:chExt cx="527" cy="122"/>
          </a:xfrm>
        </p:grpSpPr>
        <p:sp>
          <p:nvSpPr>
            <p:cNvPr id="1470635" name="Rectangle 171"/>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36" name="Rectangle 172"/>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470637" name="Rectangle 173"/>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470638" name="Rectangle 174"/>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10" name="Group 175"/>
          <p:cNvGrpSpPr>
            <a:grpSpLocks/>
          </p:cNvGrpSpPr>
          <p:nvPr/>
        </p:nvGrpSpPr>
        <p:grpSpPr bwMode="auto">
          <a:xfrm>
            <a:off x="12469739" y="4600598"/>
            <a:ext cx="988755" cy="182563"/>
            <a:chOff x="6657" y="3043"/>
            <a:chExt cx="527" cy="121"/>
          </a:xfrm>
        </p:grpSpPr>
        <p:sp>
          <p:nvSpPr>
            <p:cNvPr id="1470640" name="Rectangle 176"/>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41" name="Rectangle 177"/>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470642" name="Rectangle 178"/>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470643" name="Rectangle 179"/>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grpSp>
      <p:grpSp>
        <p:nvGrpSpPr>
          <p:cNvPr id="11" name="Group 180"/>
          <p:cNvGrpSpPr>
            <a:grpSpLocks/>
          </p:cNvGrpSpPr>
          <p:nvPr/>
        </p:nvGrpSpPr>
        <p:grpSpPr bwMode="auto">
          <a:xfrm>
            <a:off x="12469739" y="4354513"/>
            <a:ext cx="988755" cy="184150"/>
            <a:chOff x="6657" y="2881"/>
            <a:chExt cx="527" cy="121"/>
          </a:xfrm>
        </p:grpSpPr>
        <p:sp>
          <p:nvSpPr>
            <p:cNvPr id="1470645" name="Rectangle 181"/>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endParaRPr lang="zh-CN" altLang="en-US">
                <a:solidFill>
                  <a:srgbClr val="000000"/>
                </a:solidFill>
              </a:endParaRPr>
            </a:p>
          </p:txBody>
        </p:sp>
        <p:sp>
          <p:nvSpPr>
            <p:cNvPr id="1470646" name="Rectangle 182"/>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endParaRPr lang="zh-CN" altLang="en-US">
                <a:solidFill>
                  <a:srgbClr val="000000"/>
                </a:solidFill>
              </a:endParaRPr>
            </a:p>
          </p:txBody>
        </p:sp>
        <p:sp>
          <p:nvSpPr>
            <p:cNvPr id="1470647" name="Rectangle 183"/>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470648" name="Rectangle 184"/>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sp>
        <p:nvSpPr>
          <p:cNvPr id="1470649" name="Rectangle 185"/>
          <p:cNvSpPr>
            <a:spLocks noChangeArrowheads="1"/>
          </p:cNvSpPr>
          <p:nvPr/>
        </p:nvSpPr>
        <p:spPr bwMode="auto">
          <a:xfrm>
            <a:off x="12266595" y="2263775"/>
            <a:ext cx="1401397" cy="2654300"/>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配色参考方案：</a:t>
            </a:r>
          </a:p>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建议同一页面内不超过四种颜色，以下是９组配色方案，同一页面内只选择一组使用。</a:t>
            </a:r>
          </a:p>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（仅供参考）</a:t>
            </a:r>
          </a:p>
        </p:txBody>
      </p:sp>
      <p:sp>
        <p:nvSpPr>
          <p:cNvPr id="1470650" name="Rectangle 186"/>
          <p:cNvSpPr>
            <a:spLocks noChangeArrowheads="1"/>
          </p:cNvSpPr>
          <p:nvPr/>
        </p:nvSpPr>
        <p:spPr bwMode="auto">
          <a:xfrm>
            <a:off x="12266595" y="-61913"/>
            <a:ext cx="1401397" cy="838201"/>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客户或者合作伙伴的标志放在右上角</a:t>
            </a:r>
            <a:r>
              <a:rPr lang="en-US" altLang="zh-CN" sz="1200" b="0" dirty="0">
                <a:solidFill>
                  <a:srgbClr val="F8F8F8"/>
                </a:solidFill>
                <a:latin typeface="华文细黑" pitchFamily="2" charset="-122"/>
                <a:ea typeface="华文细黑" pitchFamily="2" charset="-122"/>
                <a:cs typeface="SimSun" pitchFamily="2" charset="-122"/>
              </a:rPr>
              <a:t>.</a:t>
            </a:r>
          </a:p>
        </p:txBody>
      </p:sp>
    </p:spTree>
    <p:extLst>
      <p:ext uri="{BB962C8B-B14F-4D97-AF65-F5344CB8AC3E}">
        <p14:creationId xmlns:p14="http://schemas.microsoft.com/office/powerpoint/2010/main" val="4184789089"/>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 id="2147484671" r:id="rId8"/>
    <p:sldLayoutId id="2147484672" r:id="rId9"/>
    <p:sldLayoutId id="2147484673" r:id="rId10"/>
    <p:sldLayoutId id="2147484674" r:id="rId11"/>
    <p:sldLayoutId id="2147484675" r:id="rId12"/>
    <p:sldLayoutId id="2147484676" r:id="rId13"/>
    <p:sldLayoutId id="2147484678" r:id="rId14"/>
    <p:sldLayoutId id="2147484679" r:id="rId15"/>
    <p:sldLayoutId id="2147484680" r:id="rId16"/>
  </p:sldLayoutIdLst>
  <p:transition>
    <p:cut/>
  </p:transition>
  <p:hf sldNum="0" hdr="0" ftr="0"/>
  <p:txStyles>
    <p:titleStyle>
      <a:lvl1pPr algn="l" rtl="0" eaLnBrk="1" fontAlgn="base" hangingPunct="1">
        <a:spcBef>
          <a:spcPct val="0"/>
        </a:spcBef>
        <a:spcAft>
          <a:spcPct val="0"/>
        </a:spcAft>
        <a:defRPr sz="3199" b="1">
          <a:solidFill>
            <a:srgbClr val="990000"/>
          </a:solidFill>
          <a:latin typeface="+mj-lt"/>
          <a:ea typeface="+mj-ea"/>
          <a:cs typeface="+mj-cs"/>
        </a:defRPr>
      </a:lvl1pPr>
      <a:lvl2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5pPr>
      <a:lvl6pPr marL="457063"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6pPr>
      <a:lvl7pPr marL="914126"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7pPr>
      <a:lvl8pPr marL="1371189"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8pPr>
      <a:lvl9pPr marL="1828251"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9pPr>
    </p:titleStyle>
    <p:bodyStyle>
      <a:lvl1pPr marL="342797" indent="-342797" algn="l" rtl="0" eaLnBrk="1" fontAlgn="base" hangingPunct="1">
        <a:spcBef>
          <a:spcPct val="20000"/>
        </a:spcBef>
        <a:spcAft>
          <a:spcPct val="0"/>
        </a:spcAft>
        <a:buClr>
          <a:srgbClr val="990000"/>
        </a:buClr>
        <a:buChar char="•"/>
        <a:defRPr sz="2399" b="1">
          <a:solidFill>
            <a:schemeClr val="tx1"/>
          </a:solidFill>
          <a:latin typeface="+mn-lt"/>
          <a:ea typeface="+mn-ea"/>
          <a:cs typeface="+mn-cs"/>
        </a:defRPr>
      </a:lvl1pPr>
      <a:lvl2pPr marL="742727" indent="-285664" algn="l" rtl="0" eaLnBrk="1" fontAlgn="base" hangingPunct="1">
        <a:spcBef>
          <a:spcPct val="20000"/>
        </a:spcBef>
        <a:spcAft>
          <a:spcPct val="0"/>
        </a:spcAft>
        <a:buFont typeface="Arial" charset="0"/>
        <a:buChar char="›"/>
        <a:defRPr sz="1999">
          <a:solidFill>
            <a:schemeClr val="tx1"/>
          </a:solidFill>
          <a:latin typeface="+mn-lt"/>
          <a:ea typeface="+mn-ea"/>
          <a:cs typeface="+mn-cs"/>
        </a:defRPr>
      </a:lvl2pPr>
      <a:lvl3pPr marL="1142657" indent="-228531"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599720" indent="-228531" algn="l" rtl="0" eaLnBrk="1" fontAlgn="base" hangingPunct="1">
        <a:spcBef>
          <a:spcPct val="20000"/>
        </a:spcBef>
        <a:spcAft>
          <a:spcPct val="0"/>
        </a:spcAft>
        <a:buChar char="–"/>
        <a:defRPr sz="1600">
          <a:solidFill>
            <a:schemeClr val="tx1"/>
          </a:solidFill>
          <a:latin typeface="+mn-lt"/>
          <a:ea typeface="+mn-ea"/>
          <a:cs typeface="+mn-cs"/>
        </a:defRPr>
      </a:lvl4pPr>
      <a:lvl5pPr marL="2056783"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3846"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0908"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7971"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5034"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93" y="6350"/>
            <a:ext cx="12190414" cy="6851650"/>
          </a:xfrm>
          <a:prstGeom prst="rect">
            <a:avLst/>
          </a:prstGeom>
          <a:blipFill dpi="0" rotWithShape="1">
            <a:blip r:embed="rId3" cstate="email">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0550" name="Rectangle 86"/>
          <p:cNvSpPr>
            <a:spLocks noChangeArrowheads="1"/>
          </p:cNvSpPr>
          <p:nvPr userDrawn="1"/>
        </p:nvSpPr>
        <p:spPr bwMode="auto">
          <a:xfrm>
            <a:off x="698317" y="6396039"/>
            <a:ext cx="1409333" cy="461962"/>
          </a:xfrm>
          <a:prstGeom prst="rect">
            <a:avLst/>
          </a:prstGeom>
          <a:noFill/>
          <a:ln w="9525">
            <a:noFill/>
            <a:miter lim="800000"/>
            <a:headEnd/>
            <a:tailEnd/>
          </a:ln>
          <a:effectLst/>
        </p:spPr>
        <p:txBody>
          <a:bodyPr lIns="0" tIns="0" rIns="0" bIns="0"/>
          <a:lstStyle/>
          <a:p>
            <a:pPr defTabSz="784225" eaLnBrk="0" hangingPunct="0">
              <a:lnSpc>
                <a:spcPct val="85000"/>
              </a:lnSpc>
              <a:buClrTx/>
              <a:buFontTx/>
              <a:buNone/>
            </a:pPr>
            <a:endParaRPr lang="de-DE" sz="1000" b="0" dirty="0">
              <a:solidFill>
                <a:srgbClr val="000000"/>
              </a:solidFill>
              <a:latin typeface="FrutigerNext LT Regular" pitchFamily="34" charset="0"/>
              <a:ea typeface="MS PGothic" pitchFamily="34" charset="-128"/>
            </a:endParaRPr>
          </a:p>
          <a:p>
            <a:pPr defTabSz="784225" eaLnBrk="0" hangingPunct="0">
              <a:lnSpc>
                <a:spcPct val="85000"/>
              </a:lnSpc>
              <a:buClrTx/>
              <a:buFontTx/>
              <a:buNone/>
            </a:pPr>
            <a:r>
              <a:rPr lang="de-DE" sz="1000" b="0" dirty="0">
                <a:solidFill>
                  <a:srgbClr val="000000"/>
                </a:solidFill>
                <a:latin typeface="FrutigerNext LT Regular" pitchFamily="34" charset="0"/>
                <a:ea typeface="MS PGothic" pitchFamily="34" charset="-128"/>
              </a:rPr>
              <a:t>Page </a:t>
            </a:r>
            <a:fld id="{E68EC476-442B-4BB7-9603-F1440C241F3D}" type="slidenum">
              <a:rPr lang="de-DE" sz="1000" b="0">
                <a:solidFill>
                  <a:srgbClr val="000000"/>
                </a:solidFill>
                <a:latin typeface="FrutigerNext LT Regular" pitchFamily="34" charset="0"/>
                <a:ea typeface="MS PGothic" pitchFamily="34" charset="-128"/>
              </a:rPr>
              <a:pPr defTabSz="784225" eaLnBrk="0" hangingPunct="0">
                <a:lnSpc>
                  <a:spcPct val="85000"/>
                </a:lnSpc>
                <a:buClrTx/>
                <a:buFontTx/>
                <a:buNone/>
              </a:pPr>
              <a:t>‹#›</a:t>
            </a:fld>
            <a:endParaRPr lang="en-GB" sz="1000" b="0" dirty="0">
              <a:solidFill>
                <a:srgbClr val="000000"/>
              </a:solidFill>
              <a:latin typeface="FrutigerNext LT Regular"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5" cstate="email"/>
          <a:srcRect/>
          <a:stretch>
            <a:fillRect/>
          </a:stretch>
        </p:blipFill>
        <p:spPr bwMode="auto">
          <a:xfrm>
            <a:off x="10179580" y="6386538"/>
            <a:ext cx="1295063" cy="307975"/>
          </a:xfrm>
          <a:prstGeom prst="rect">
            <a:avLst/>
          </a:prstGeom>
          <a:noFill/>
        </p:spPr>
      </p:pic>
      <p:sp>
        <p:nvSpPr>
          <p:cNvPr id="63" name="Text Box 5"/>
          <p:cNvSpPr txBox="1">
            <a:spLocks noChangeArrowheads="1"/>
          </p:cNvSpPr>
          <p:nvPr userDrawn="1"/>
        </p:nvSpPr>
        <p:spPr bwMode="auto">
          <a:xfrm>
            <a:off x="4524989" y="6478588"/>
            <a:ext cx="314363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fontAlgn="auto">
              <a:spcBef>
                <a:spcPts val="0"/>
              </a:spcBef>
              <a:spcAft>
                <a:spcPts val="0"/>
              </a:spcAft>
              <a:buClrTx/>
              <a:buFontTx/>
              <a:buNone/>
              <a:defRPr/>
            </a:pPr>
            <a:r>
              <a:rPr lang="en-US" altLang="zh-CN" sz="1400" b="0" kern="0" dirty="0" smtClean="0">
                <a:solidFill>
                  <a:srgbClr val="000000">
                    <a:lumMod val="65000"/>
                    <a:lumOff val="35000"/>
                  </a:srgbClr>
                </a:solidFill>
                <a:latin typeface="FrutigerNext LT Regular" pitchFamily="34" charset="0"/>
                <a:ea typeface="MS PGothic" pitchFamily="34" charset="-128"/>
              </a:rPr>
              <a:t>HUAWEI TECHNOLOGIES CO., LTD.</a:t>
            </a:r>
          </a:p>
        </p:txBody>
      </p:sp>
    </p:spTree>
  </p:cSld>
  <p:clrMap bg1="lt1" tx1="dk1" bg2="lt2" tx2="dk2" accent1="accent1" accent2="accent2" accent3="accent3" accent4="accent4" accent5="accent5" accent6="accent6" hlink="hlink" folHlink="folHlink"/>
  <p:sldLayoutIdLst>
    <p:sldLayoutId id="2147483928" r:id="rId1"/>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8751" name="Picture 79" descr="dd"/>
          <p:cNvPicPr>
            <a:picLocks noChangeAspect="1" noChangeArrowheads="1"/>
          </p:cNvPicPr>
          <p:nvPr/>
        </p:nvPicPr>
        <p:blipFill>
          <a:blip r:embed="rId14" cstate="email"/>
          <a:srcRect/>
          <a:stretch>
            <a:fillRect/>
          </a:stretch>
        </p:blipFill>
        <p:spPr bwMode="auto">
          <a:xfrm>
            <a:off x="9" y="6224674"/>
            <a:ext cx="12200467" cy="636587"/>
          </a:xfrm>
          <a:prstGeom prst="rect">
            <a:avLst/>
          </a:prstGeom>
          <a:noFill/>
          <a:ln w="9525">
            <a:noFill/>
            <a:miter lim="800000"/>
            <a:headEnd/>
            <a:tailEnd/>
          </a:ln>
        </p:spPr>
      </p:pic>
      <p:sp>
        <p:nvSpPr>
          <p:cNvPr id="28680" name="Text Box 8"/>
          <p:cNvSpPr txBox="1">
            <a:spLocks noChangeArrowheads="1"/>
          </p:cNvSpPr>
          <p:nvPr/>
        </p:nvSpPr>
        <p:spPr bwMode="auto">
          <a:xfrm>
            <a:off x="869967" y="6438934"/>
            <a:ext cx="2759996" cy="265336"/>
          </a:xfrm>
          <a:prstGeom prst="rect">
            <a:avLst/>
          </a:prstGeom>
          <a:noFill/>
          <a:ln w="9525">
            <a:noFill/>
            <a:miter lim="800000"/>
            <a:headEnd/>
            <a:tailEnd/>
          </a:ln>
        </p:spPr>
        <p:txBody>
          <a:bodyPr wrap="none" lIns="79863" tIns="39945" rIns="79863" bIns="39945">
            <a:spAutoFit/>
          </a:bodyPr>
          <a:lstStyle/>
          <a:p>
            <a:pPr defTabSz="799129" eaLnBrk="0" hangingPunct="0">
              <a:buClrTx/>
              <a:buFontTx/>
              <a:buNone/>
            </a:pPr>
            <a:r>
              <a:rPr lang="en-US" altLang="zh-CN" sz="1200" b="0" dirty="0">
                <a:solidFill>
                  <a:srgbClr val="000000"/>
                </a:solidFill>
                <a:latin typeface="FrutigerNext LT Bold" pitchFamily="1" charset="0"/>
                <a:ea typeface="ＭＳ Ｐゴシック" pitchFamily="34" charset="-128"/>
              </a:rPr>
              <a:t>HUAWEI TECHNOLOGIES CO., LTD.</a:t>
            </a:r>
            <a:endParaRPr lang="en-US" altLang="zh-CN" sz="2100" b="0" dirty="0">
              <a:solidFill>
                <a:srgbClr val="000000"/>
              </a:solidFill>
              <a:ea typeface="ＭＳ Ｐゴシック" pitchFamily="34" charset="-128"/>
            </a:endParaRPr>
          </a:p>
        </p:txBody>
      </p:sp>
      <p:pic>
        <p:nvPicPr>
          <p:cNvPr id="28681" name="Picture 9" descr="8"/>
          <p:cNvPicPr>
            <a:picLocks noChangeAspect="1" noChangeArrowheads="1"/>
          </p:cNvPicPr>
          <p:nvPr/>
        </p:nvPicPr>
        <p:blipFill>
          <a:blip r:embed="rId15" cstate="email"/>
          <a:srcRect/>
          <a:stretch>
            <a:fillRect/>
          </a:stretch>
        </p:blipFill>
        <p:spPr bwMode="auto">
          <a:xfrm>
            <a:off x="10011854" y="6399309"/>
            <a:ext cx="1748367" cy="312737"/>
          </a:xfrm>
          <a:prstGeom prst="rect">
            <a:avLst/>
          </a:prstGeom>
          <a:noFill/>
        </p:spPr>
      </p:pic>
      <p:sp>
        <p:nvSpPr>
          <p:cNvPr id="28682" name="Rectangle 10"/>
          <p:cNvSpPr>
            <a:spLocks noGrp="1" noChangeArrowheads="1"/>
          </p:cNvSpPr>
          <p:nvPr>
            <p:ph type="dt" sz="half" idx="2"/>
          </p:nvPr>
        </p:nvSpPr>
        <p:spPr bwMode="auto">
          <a:xfrm>
            <a:off x="8481496" y="6489785"/>
            <a:ext cx="2796116" cy="45561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defTabSz="799129" eaLnBrk="0" hangingPunct="0">
              <a:lnSpc>
                <a:spcPct val="85000"/>
              </a:lnSpc>
              <a:defRPr sz="1200">
                <a:solidFill>
                  <a:schemeClr val="tx1"/>
                </a:solidFill>
                <a:latin typeface="FrutigerNext LT Bold" pitchFamily="1" charset="0"/>
              </a:defRPr>
            </a:lvl1pPr>
          </a:lstStyle>
          <a:p>
            <a:pPr>
              <a:buClrTx/>
              <a:buFontTx/>
              <a:buNone/>
            </a:pPr>
            <a:r>
              <a:rPr lang="en-US" altLang="zh-CN" b="0" smtClean="0">
                <a:solidFill>
                  <a:srgbClr val="000000"/>
                </a:solidFill>
                <a:ea typeface="ＭＳ Ｐゴシック" pitchFamily="34" charset="-128"/>
              </a:rPr>
              <a:t>Page ‹#›</a:t>
            </a:r>
            <a:endParaRPr lang="en-GB" b="0">
              <a:solidFill>
                <a:srgbClr val="000000"/>
              </a:solidFill>
              <a:ea typeface="ＭＳ Ｐゴシック" pitchFamily="34" charset="-128"/>
            </a:endParaRPr>
          </a:p>
        </p:txBody>
      </p:sp>
      <p:sp>
        <p:nvSpPr>
          <p:cNvPr id="28685" name="Rectangle 13"/>
          <p:cNvSpPr>
            <a:spLocks noGrp="1" noChangeArrowheads="1"/>
          </p:cNvSpPr>
          <p:nvPr>
            <p:ph type="title"/>
          </p:nvPr>
        </p:nvSpPr>
        <p:spPr bwMode="auto">
          <a:xfrm>
            <a:off x="869966" y="430220"/>
            <a:ext cx="10327216" cy="871537"/>
          </a:xfrm>
          <a:prstGeom prst="rect">
            <a:avLst/>
          </a:prstGeom>
          <a:noFill/>
          <a:ln w="9525">
            <a:noFill/>
            <a:miter lim="800000"/>
            <a:headEnd/>
            <a:tailEnd/>
          </a:ln>
          <a:effectLst/>
        </p:spPr>
        <p:txBody>
          <a:bodyPr vert="horz" wrap="square" lIns="79879" tIns="39950" rIns="79879" bIns="39950" numCol="1" anchor="ctr" anchorCtr="0" compatLnSpc="1">
            <a:prstTxWarp prst="textNoShape">
              <a:avLst/>
            </a:prstTxWarp>
          </a:bodyPr>
          <a:lstStyle/>
          <a:p>
            <a:pPr lvl="0"/>
            <a:r>
              <a:rPr lang="zh-CN" altLang="en-US" smtClean="0"/>
              <a:t>单击此处编辑母版标题样式</a:t>
            </a:r>
          </a:p>
        </p:txBody>
      </p:sp>
      <p:sp>
        <p:nvSpPr>
          <p:cNvPr id="28693" name="Rectangle 21"/>
          <p:cNvSpPr>
            <a:spLocks noChangeArrowheads="1"/>
          </p:cNvSpPr>
          <p:nvPr/>
        </p:nvSpPr>
        <p:spPr bwMode="auto">
          <a:xfrm>
            <a:off x="5190082" y="6438919"/>
            <a:ext cx="1565036" cy="265290"/>
          </a:xfrm>
          <a:prstGeom prst="rect">
            <a:avLst/>
          </a:prstGeom>
          <a:noFill/>
          <a:ln w="9525" algn="ctr">
            <a:noFill/>
            <a:miter lim="800000"/>
            <a:headEnd/>
            <a:tailEnd/>
          </a:ln>
          <a:effectLst/>
        </p:spPr>
        <p:txBody>
          <a:bodyPr wrap="none" lIns="79827" tIns="39922" rIns="79827" bIns="39922">
            <a:spAutoFit/>
          </a:bodyPr>
          <a:lstStyle/>
          <a:p>
            <a:pPr defTabSz="799129" eaLnBrk="0" hangingPunct="0">
              <a:buClrTx/>
              <a:buFontTx/>
              <a:buNone/>
            </a:pPr>
            <a:r>
              <a:rPr lang="en-US" altLang="zh-CN" sz="1200" b="0" dirty="0" err="1">
                <a:solidFill>
                  <a:srgbClr val="000000"/>
                </a:solidFill>
                <a:latin typeface="FrutigerNext LT Bold" pitchFamily="1" charset="0"/>
                <a:ea typeface="ＭＳ Ｐゴシック" pitchFamily="34" charset="-128"/>
              </a:rPr>
              <a:t>Huawei</a:t>
            </a:r>
            <a:r>
              <a:rPr lang="en-US" altLang="zh-CN" sz="1200" b="0" dirty="0">
                <a:solidFill>
                  <a:srgbClr val="000000"/>
                </a:solidFill>
                <a:latin typeface="FrutigerNext LT Bold" pitchFamily="1" charset="0"/>
                <a:ea typeface="ＭＳ Ｐゴシック" pitchFamily="34" charset="-128"/>
              </a:rPr>
              <a:t> Confidential </a:t>
            </a:r>
          </a:p>
        </p:txBody>
      </p:sp>
      <p:sp>
        <p:nvSpPr>
          <p:cNvPr id="28694" name="Rectangle 22"/>
          <p:cNvSpPr>
            <a:spLocks noChangeArrowheads="1"/>
          </p:cNvSpPr>
          <p:nvPr/>
        </p:nvSpPr>
        <p:spPr bwMode="auto">
          <a:xfrm>
            <a:off x="-2544169" y="528639"/>
            <a:ext cx="2459566" cy="5307012"/>
          </a:xfrm>
          <a:prstGeom prst="rect">
            <a:avLst/>
          </a:prstGeom>
          <a:noFill/>
          <a:ln w="9525">
            <a:noFill/>
            <a:miter lim="800000"/>
            <a:headEnd/>
            <a:tailEnd/>
          </a:ln>
          <a:effectLst/>
        </p:spPr>
        <p:txBody>
          <a:bodyPr lIns="79863" tIns="39945" rIns="79863" bIns="39945"/>
          <a:lstStyle/>
          <a:p>
            <a:pPr algn="r" defTabSz="799129">
              <a:lnSpc>
                <a:spcPct val="125000"/>
              </a:lnSpc>
              <a:buClr>
                <a:srgbClr val="777777"/>
              </a:buClr>
              <a:buSzPct val="60000"/>
              <a:buFont typeface="Wingdings" pitchFamily="2" charset="2"/>
              <a:buNone/>
            </a:pPr>
            <a:r>
              <a:rPr lang="zh-CN" altLang="en-US" sz="1100" b="0" dirty="0">
                <a:solidFill>
                  <a:srgbClr val="FFFFFF"/>
                </a:solidFill>
                <a:ea typeface="华文细黑"/>
              </a:rPr>
              <a:t>英文标题</a:t>
            </a:r>
            <a:r>
              <a:rPr lang="en-US" altLang="zh-CN" sz="1100" b="0" dirty="0">
                <a:solidFill>
                  <a:srgbClr val="FFFFFF"/>
                </a:solidFill>
                <a:ea typeface="华文细黑"/>
              </a:rPr>
              <a:t>:32-35pt  </a:t>
            </a:r>
            <a:endParaRPr lang="zh-CN" altLang="en-US" sz="1100" b="0" dirty="0">
              <a:solidFill>
                <a:srgbClr val="FFFFFF"/>
              </a:solidFill>
              <a:ea typeface="华文细黑"/>
            </a:endParaRPr>
          </a:p>
          <a:p>
            <a:pPr algn="r" defTabSz="799129">
              <a:lnSpc>
                <a:spcPct val="125000"/>
              </a:lnSpc>
              <a:buClr>
                <a:srgbClr val="777777"/>
              </a:buClr>
              <a:buSzPct val="60000"/>
              <a:buFont typeface="Wingdings" pitchFamily="2" charset="2"/>
              <a:buNone/>
            </a:pPr>
            <a:r>
              <a:rPr lang="zh-CN" altLang="en-US" sz="1100" b="0" dirty="0">
                <a:solidFill>
                  <a:srgbClr val="FFFFFF"/>
                </a:solidFill>
                <a:ea typeface="华文细黑"/>
              </a:rPr>
              <a:t>颜色</a:t>
            </a:r>
            <a:r>
              <a:rPr lang="en-US" altLang="zh-CN" sz="1100" b="0" dirty="0">
                <a:solidFill>
                  <a:srgbClr val="FFFFFF"/>
                </a:solidFill>
                <a:ea typeface="华文细黑"/>
              </a:rPr>
              <a:t>: R153 G0 B0</a:t>
            </a:r>
          </a:p>
          <a:p>
            <a:pPr algn="r" defTabSz="799129">
              <a:lnSpc>
                <a:spcPct val="125000"/>
              </a:lnSpc>
              <a:buClr>
                <a:srgbClr val="777777"/>
              </a:buClr>
              <a:buSzPct val="60000"/>
              <a:buFont typeface="Wingdings" pitchFamily="2" charset="2"/>
              <a:buNone/>
            </a:pPr>
            <a:r>
              <a:rPr lang="zh-CN" altLang="en-US" sz="1100" b="0" dirty="0">
                <a:solidFill>
                  <a:srgbClr val="FFFFFF"/>
                </a:solidFill>
                <a:latin typeface="FrutigerNext LT Regular"/>
                <a:ea typeface="华文细黑"/>
              </a:rPr>
              <a:t>内部使用字体 </a:t>
            </a:r>
            <a:r>
              <a:rPr lang="en-US" altLang="zh-CN" sz="1100" b="0" dirty="0">
                <a:solidFill>
                  <a:srgbClr val="FFFFFF"/>
                </a:solidFill>
                <a:latin typeface="FrutigerNext LT Regular"/>
                <a:ea typeface="华文细黑"/>
              </a:rPr>
              <a:t>:</a:t>
            </a:r>
          </a:p>
          <a:p>
            <a:pPr algn="r" defTabSz="799129">
              <a:lnSpc>
                <a:spcPct val="125000"/>
              </a:lnSpc>
              <a:buClr>
                <a:srgbClr val="777777"/>
              </a:buClr>
              <a:buSzPct val="60000"/>
              <a:buFont typeface="Wingdings" pitchFamily="2" charset="2"/>
              <a:buNone/>
            </a:pPr>
            <a:r>
              <a:rPr lang="en-US" altLang="zh-CN" sz="1100" b="0" dirty="0" err="1">
                <a:solidFill>
                  <a:srgbClr val="FFFFFF"/>
                </a:solidFill>
                <a:latin typeface="FrutigerNext LT Regular"/>
                <a:ea typeface="华文细黑"/>
              </a:rPr>
              <a:t>FrutigerNext</a:t>
            </a:r>
            <a:r>
              <a:rPr lang="en-US" altLang="zh-CN" sz="1100" b="0" dirty="0">
                <a:solidFill>
                  <a:srgbClr val="FFFFFF"/>
                </a:solidFill>
                <a:latin typeface="FrutigerNext LT Regular"/>
                <a:ea typeface="华文细黑"/>
              </a:rPr>
              <a:t> LT Medium</a:t>
            </a:r>
          </a:p>
          <a:p>
            <a:pPr algn="r" defTabSz="799129">
              <a:lnSpc>
                <a:spcPct val="125000"/>
              </a:lnSpc>
              <a:buClr>
                <a:srgbClr val="777777"/>
              </a:buClr>
              <a:buSzPct val="60000"/>
              <a:buFont typeface="Wingdings" pitchFamily="2" charset="2"/>
              <a:buNone/>
            </a:pPr>
            <a:r>
              <a:rPr lang="zh-CN" altLang="en-US" sz="1100" b="0" dirty="0">
                <a:solidFill>
                  <a:srgbClr val="FFFFFF"/>
                </a:solidFill>
                <a:latin typeface="FrutigerNext LT Regular"/>
                <a:ea typeface="华文细黑"/>
              </a:rPr>
              <a:t>外部使用字体 </a:t>
            </a:r>
            <a:r>
              <a:rPr lang="en-US" altLang="zh-CN" sz="1100" b="0" dirty="0">
                <a:solidFill>
                  <a:srgbClr val="FFFFFF"/>
                </a:solidFill>
                <a:latin typeface="FrutigerNext LT Regular"/>
                <a:ea typeface="华文细黑"/>
              </a:rPr>
              <a:t>: Arial</a:t>
            </a:r>
          </a:p>
          <a:p>
            <a:pPr algn="r" defTabSz="799129">
              <a:lnSpc>
                <a:spcPct val="75000"/>
              </a:lnSpc>
              <a:buClr>
                <a:srgbClr val="777777"/>
              </a:buClr>
              <a:buSzPct val="60000"/>
              <a:buFont typeface="Wingdings" pitchFamily="2" charset="2"/>
              <a:buNone/>
            </a:pPr>
            <a:endParaRPr lang="en-US" altLang="zh-CN" sz="1100" b="0" dirty="0">
              <a:solidFill>
                <a:srgbClr val="FFFFFF"/>
              </a:solidFill>
              <a:ea typeface="华文细黑"/>
            </a:endParaRPr>
          </a:p>
          <a:p>
            <a:pPr algn="r" defTabSz="799129">
              <a:lnSpc>
                <a:spcPct val="125000"/>
              </a:lnSpc>
              <a:buClr>
                <a:srgbClr val="777777"/>
              </a:buClr>
              <a:buSzPct val="60000"/>
              <a:buFont typeface="Wingdings" pitchFamily="2" charset="2"/>
              <a:buNone/>
            </a:pPr>
            <a:r>
              <a:rPr lang="zh-CN" altLang="en-US" sz="1100" b="0" dirty="0">
                <a:solidFill>
                  <a:srgbClr val="FFFFFF"/>
                </a:solidFill>
                <a:ea typeface="华文细黑"/>
              </a:rPr>
              <a:t>中文标题</a:t>
            </a:r>
            <a:r>
              <a:rPr lang="en-US" altLang="zh-CN" sz="1100" b="0" dirty="0">
                <a:solidFill>
                  <a:srgbClr val="FFFFFF"/>
                </a:solidFill>
                <a:ea typeface="华文细黑"/>
              </a:rPr>
              <a:t>:30-32pt  </a:t>
            </a:r>
            <a:endParaRPr lang="zh-CN" altLang="en-US" sz="1100" b="0" dirty="0">
              <a:solidFill>
                <a:srgbClr val="FFFFFF"/>
              </a:solidFill>
              <a:ea typeface="华文细黑"/>
            </a:endParaRPr>
          </a:p>
          <a:p>
            <a:pPr algn="r" defTabSz="799129">
              <a:lnSpc>
                <a:spcPct val="125000"/>
              </a:lnSpc>
              <a:buClr>
                <a:srgbClr val="777777"/>
              </a:buClr>
              <a:buSzPct val="60000"/>
              <a:buFont typeface="Wingdings" pitchFamily="2" charset="2"/>
              <a:buNone/>
            </a:pPr>
            <a:r>
              <a:rPr lang="zh-CN" altLang="en-US" sz="1100" b="0" dirty="0">
                <a:solidFill>
                  <a:srgbClr val="FFFFFF"/>
                </a:solidFill>
                <a:ea typeface="华文细黑"/>
              </a:rPr>
              <a:t>颜色</a:t>
            </a:r>
            <a:r>
              <a:rPr lang="en-US" altLang="zh-CN" sz="1100" b="0" dirty="0">
                <a:solidFill>
                  <a:srgbClr val="FFFFFF"/>
                </a:solidFill>
                <a:ea typeface="华文细黑"/>
              </a:rPr>
              <a:t>: R153 G0 B0</a:t>
            </a:r>
          </a:p>
          <a:p>
            <a:pPr algn="r" defTabSz="799129">
              <a:lnSpc>
                <a:spcPct val="125000"/>
              </a:lnSpc>
              <a:buClr>
                <a:srgbClr val="777777"/>
              </a:buClr>
              <a:buSzPct val="60000"/>
              <a:buFont typeface="Wingdings" pitchFamily="2" charset="2"/>
              <a:buNone/>
            </a:pPr>
            <a:r>
              <a:rPr lang="zh-CN" altLang="en-US" sz="1100" b="0" dirty="0">
                <a:solidFill>
                  <a:srgbClr val="FFFFFF"/>
                </a:solidFill>
                <a:ea typeface="华文细黑"/>
              </a:rPr>
              <a:t>字体</a:t>
            </a:r>
            <a:r>
              <a:rPr lang="en-US" altLang="zh-CN" sz="1100" b="0" dirty="0">
                <a:solidFill>
                  <a:srgbClr val="FFFFFF"/>
                </a:solidFill>
                <a:ea typeface="华文细黑"/>
              </a:rPr>
              <a:t>:</a:t>
            </a:r>
            <a:r>
              <a:rPr lang="zh-CN" altLang="en-US" sz="1100" b="0" dirty="0">
                <a:solidFill>
                  <a:srgbClr val="FFFFFF"/>
                </a:solidFill>
                <a:ea typeface="华文细黑"/>
              </a:rPr>
              <a:t>黑体</a:t>
            </a:r>
          </a:p>
          <a:p>
            <a:pPr algn="r" defTabSz="799129">
              <a:lnSpc>
                <a:spcPct val="125000"/>
              </a:lnSpc>
              <a:buClr>
                <a:srgbClr val="777777"/>
              </a:buClr>
              <a:buSzPct val="60000"/>
              <a:buFont typeface="Wingdings" pitchFamily="2" charset="2"/>
              <a:buNone/>
            </a:pPr>
            <a:endParaRPr lang="zh-CN" altLang="en-US" sz="1100" b="0" dirty="0">
              <a:solidFill>
                <a:srgbClr val="FFFFFF"/>
              </a:solidFill>
              <a:ea typeface="华文细黑"/>
            </a:endParaRPr>
          </a:p>
          <a:p>
            <a:pPr algn="r" defTabSz="799129">
              <a:lnSpc>
                <a:spcPct val="125000"/>
              </a:lnSpc>
              <a:buClr>
                <a:srgbClr val="777777"/>
              </a:buClr>
              <a:buSzPct val="60000"/>
              <a:buFont typeface="Wingdings" pitchFamily="2" charset="2"/>
              <a:buNone/>
            </a:pPr>
            <a:endParaRPr lang="zh-CN" altLang="en-US" sz="1100" b="0" dirty="0">
              <a:solidFill>
                <a:srgbClr val="FFFFFF"/>
              </a:solidFill>
              <a:ea typeface="华文细黑"/>
            </a:endParaRPr>
          </a:p>
          <a:p>
            <a:pPr algn="r" defTabSz="799129">
              <a:lnSpc>
                <a:spcPct val="125000"/>
              </a:lnSpc>
              <a:buClr>
                <a:srgbClr val="777777"/>
              </a:buClr>
              <a:buSzPct val="60000"/>
              <a:buFont typeface="Wingdings" pitchFamily="2" charset="2"/>
              <a:buNone/>
            </a:pPr>
            <a:endParaRPr lang="zh-CN" altLang="en-US" sz="1100" b="0" dirty="0">
              <a:solidFill>
                <a:srgbClr val="FFFFFF"/>
              </a:solidFill>
              <a:ea typeface="华文细黑"/>
            </a:endParaRPr>
          </a:p>
          <a:p>
            <a:pPr algn="r" defTabSz="799129">
              <a:lnSpc>
                <a:spcPct val="125000"/>
              </a:lnSpc>
              <a:buClr>
                <a:srgbClr val="777777"/>
              </a:buClr>
              <a:buSzPct val="60000"/>
              <a:buFont typeface="Wingdings" pitchFamily="2" charset="2"/>
              <a:buNone/>
            </a:pPr>
            <a:r>
              <a:rPr lang="zh-CN" altLang="en-US" sz="1100" b="0" dirty="0">
                <a:solidFill>
                  <a:srgbClr val="FFFFFF"/>
                </a:solidFill>
                <a:ea typeface="华文细黑"/>
              </a:rPr>
              <a:t>英文正文</a:t>
            </a:r>
            <a:r>
              <a:rPr lang="en-US" altLang="zh-CN" sz="1100" b="0" dirty="0">
                <a:solidFill>
                  <a:srgbClr val="FFFFFF"/>
                </a:solidFill>
                <a:ea typeface="华文细黑"/>
              </a:rPr>
              <a:t>:20-22pt</a:t>
            </a:r>
          </a:p>
          <a:p>
            <a:pPr algn="r" defTabSz="799129">
              <a:lnSpc>
                <a:spcPct val="125000"/>
              </a:lnSpc>
              <a:buClr>
                <a:srgbClr val="777777"/>
              </a:buClr>
              <a:buSzPct val="60000"/>
              <a:buFont typeface="Wingdings" pitchFamily="2" charset="2"/>
              <a:buNone/>
            </a:pPr>
            <a:r>
              <a:rPr lang="zh-CN" altLang="en-US" sz="1100" b="0" dirty="0">
                <a:solidFill>
                  <a:srgbClr val="FFFFFF"/>
                </a:solidFill>
                <a:ea typeface="华文细黑"/>
              </a:rPr>
              <a:t>子目录 </a:t>
            </a:r>
            <a:r>
              <a:rPr lang="en-US" altLang="zh-CN" sz="1100" b="0" dirty="0">
                <a:solidFill>
                  <a:srgbClr val="FFFFFF"/>
                </a:solidFill>
                <a:ea typeface="华文细黑"/>
              </a:rPr>
              <a:t>(2-5</a:t>
            </a:r>
            <a:r>
              <a:rPr lang="zh-CN" altLang="en-US" sz="1100" b="0" dirty="0">
                <a:solidFill>
                  <a:srgbClr val="FFFFFF"/>
                </a:solidFill>
                <a:ea typeface="华文细黑"/>
              </a:rPr>
              <a:t>级</a:t>
            </a:r>
            <a:r>
              <a:rPr lang="en-US" altLang="zh-CN" sz="1100" b="0" dirty="0">
                <a:solidFill>
                  <a:srgbClr val="FFFFFF"/>
                </a:solidFill>
                <a:ea typeface="华文细黑"/>
              </a:rPr>
              <a:t>) :18pt  </a:t>
            </a:r>
          </a:p>
          <a:p>
            <a:pPr algn="r" defTabSz="799129">
              <a:lnSpc>
                <a:spcPct val="125000"/>
              </a:lnSpc>
              <a:buClr>
                <a:srgbClr val="777777"/>
              </a:buClr>
              <a:buSzPct val="60000"/>
              <a:buFont typeface="Wingdings" pitchFamily="2" charset="2"/>
              <a:buNone/>
            </a:pPr>
            <a:r>
              <a:rPr lang="zh-CN" altLang="en-US" sz="1100" b="0" dirty="0">
                <a:solidFill>
                  <a:srgbClr val="FFFFFF"/>
                </a:solidFill>
                <a:ea typeface="华文细黑"/>
              </a:rPr>
              <a:t>颜色</a:t>
            </a:r>
            <a:r>
              <a:rPr lang="en-US" altLang="zh-CN" sz="1100" b="0" dirty="0">
                <a:solidFill>
                  <a:srgbClr val="FFFFFF"/>
                </a:solidFill>
                <a:ea typeface="华文细黑"/>
              </a:rPr>
              <a:t>:</a:t>
            </a:r>
            <a:r>
              <a:rPr lang="zh-CN" altLang="en-US" sz="1100" b="0" dirty="0">
                <a:solidFill>
                  <a:srgbClr val="FFFFFF"/>
                </a:solidFill>
                <a:ea typeface="华文细黑"/>
              </a:rPr>
              <a:t>黑色</a:t>
            </a:r>
          </a:p>
          <a:p>
            <a:pPr algn="r" defTabSz="799129">
              <a:lnSpc>
                <a:spcPct val="125000"/>
              </a:lnSpc>
              <a:buClr>
                <a:srgbClr val="777777"/>
              </a:buClr>
              <a:buSzPct val="60000"/>
              <a:buFont typeface="Wingdings" pitchFamily="2" charset="2"/>
              <a:buNone/>
            </a:pPr>
            <a:r>
              <a:rPr lang="zh-CN" altLang="en-US" sz="1100" b="0" dirty="0">
                <a:solidFill>
                  <a:srgbClr val="FFFFFF"/>
                </a:solidFill>
                <a:latin typeface="FrutigerNext LT Regular"/>
                <a:ea typeface="华文细黑"/>
              </a:rPr>
              <a:t>内部使用字体 </a:t>
            </a:r>
            <a:r>
              <a:rPr lang="en-US" altLang="zh-CN" sz="1100" b="0" dirty="0">
                <a:solidFill>
                  <a:srgbClr val="FFFFFF"/>
                </a:solidFill>
                <a:latin typeface="FrutigerNext LT Regular"/>
                <a:ea typeface="华文细黑"/>
              </a:rPr>
              <a:t>:</a:t>
            </a:r>
          </a:p>
          <a:p>
            <a:pPr algn="r" defTabSz="799129">
              <a:lnSpc>
                <a:spcPct val="125000"/>
              </a:lnSpc>
              <a:buClr>
                <a:srgbClr val="777777"/>
              </a:buClr>
              <a:buSzPct val="60000"/>
              <a:buFont typeface="Wingdings" pitchFamily="2" charset="2"/>
              <a:buNone/>
            </a:pPr>
            <a:r>
              <a:rPr lang="en-US" altLang="zh-CN" sz="1100" b="0" dirty="0" err="1">
                <a:solidFill>
                  <a:srgbClr val="FFFFFF"/>
                </a:solidFill>
                <a:latin typeface="FrutigerNext LT Regular"/>
                <a:ea typeface="华文细黑"/>
              </a:rPr>
              <a:t>FrutigerNext</a:t>
            </a:r>
            <a:r>
              <a:rPr lang="en-US" altLang="zh-CN" sz="1100" b="0" dirty="0">
                <a:solidFill>
                  <a:srgbClr val="FFFFFF"/>
                </a:solidFill>
                <a:latin typeface="FrutigerNext LT Regular"/>
                <a:ea typeface="华文细黑"/>
              </a:rPr>
              <a:t> LT Regular</a:t>
            </a:r>
          </a:p>
          <a:p>
            <a:pPr algn="r" defTabSz="799129">
              <a:lnSpc>
                <a:spcPct val="125000"/>
              </a:lnSpc>
              <a:buClr>
                <a:srgbClr val="777777"/>
              </a:buClr>
              <a:buSzPct val="60000"/>
              <a:buFont typeface="Wingdings" pitchFamily="2" charset="2"/>
              <a:buNone/>
            </a:pPr>
            <a:r>
              <a:rPr lang="zh-CN" altLang="en-US" sz="1100" b="0" dirty="0">
                <a:solidFill>
                  <a:srgbClr val="FFFFFF"/>
                </a:solidFill>
                <a:latin typeface="FrutigerNext LT Regular"/>
                <a:ea typeface="华文细黑"/>
              </a:rPr>
              <a:t>外部使用字体 </a:t>
            </a:r>
            <a:r>
              <a:rPr lang="en-US" altLang="zh-CN" sz="1100" b="0" dirty="0">
                <a:solidFill>
                  <a:srgbClr val="FFFFFF"/>
                </a:solidFill>
                <a:latin typeface="FrutigerNext LT Regular"/>
                <a:ea typeface="华文细黑"/>
              </a:rPr>
              <a:t>: Arial</a:t>
            </a:r>
          </a:p>
          <a:p>
            <a:pPr algn="r" defTabSz="799129">
              <a:lnSpc>
                <a:spcPct val="75000"/>
              </a:lnSpc>
              <a:buClr>
                <a:srgbClr val="777777"/>
              </a:buClr>
              <a:buSzPct val="60000"/>
              <a:buFont typeface="Wingdings" pitchFamily="2" charset="2"/>
              <a:buNone/>
            </a:pPr>
            <a:endParaRPr lang="en-US" altLang="zh-CN" sz="1100" b="0" dirty="0">
              <a:solidFill>
                <a:srgbClr val="FFFFFF"/>
              </a:solidFill>
              <a:ea typeface="华文细黑"/>
            </a:endParaRPr>
          </a:p>
          <a:p>
            <a:pPr algn="r" defTabSz="799129">
              <a:lnSpc>
                <a:spcPct val="125000"/>
              </a:lnSpc>
              <a:buClr>
                <a:srgbClr val="777777"/>
              </a:buClr>
              <a:buSzPct val="60000"/>
              <a:buFont typeface="Wingdings" pitchFamily="2" charset="2"/>
              <a:buNone/>
            </a:pPr>
            <a:r>
              <a:rPr lang="zh-CN" altLang="en-US" sz="1100" b="0" dirty="0">
                <a:solidFill>
                  <a:srgbClr val="FFFFFF"/>
                </a:solidFill>
                <a:ea typeface="华文细黑"/>
              </a:rPr>
              <a:t>中文正文</a:t>
            </a:r>
            <a:r>
              <a:rPr lang="en-US" altLang="zh-CN" sz="1100" b="0" dirty="0">
                <a:solidFill>
                  <a:srgbClr val="FFFFFF"/>
                </a:solidFill>
                <a:ea typeface="华文细黑"/>
              </a:rPr>
              <a:t>:18-20pt</a:t>
            </a:r>
          </a:p>
          <a:p>
            <a:pPr algn="r" defTabSz="799129">
              <a:lnSpc>
                <a:spcPct val="125000"/>
              </a:lnSpc>
              <a:buClr>
                <a:srgbClr val="777777"/>
              </a:buClr>
              <a:buSzPct val="60000"/>
              <a:buFont typeface="Wingdings" pitchFamily="2" charset="2"/>
              <a:buNone/>
            </a:pPr>
            <a:r>
              <a:rPr lang="zh-CN" altLang="en-US" sz="1100" b="0" dirty="0">
                <a:solidFill>
                  <a:srgbClr val="FFFFFF"/>
                </a:solidFill>
                <a:ea typeface="华文细黑"/>
              </a:rPr>
              <a:t>子目录</a:t>
            </a:r>
            <a:r>
              <a:rPr lang="en-US" altLang="zh-CN" sz="1100" b="0" dirty="0">
                <a:solidFill>
                  <a:srgbClr val="FFFFFF"/>
                </a:solidFill>
                <a:ea typeface="华文细黑"/>
              </a:rPr>
              <a:t>(2-5</a:t>
            </a:r>
            <a:r>
              <a:rPr lang="zh-CN" altLang="en-US" sz="1100" b="0" dirty="0">
                <a:solidFill>
                  <a:srgbClr val="FFFFFF"/>
                </a:solidFill>
                <a:ea typeface="华文细黑"/>
              </a:rPr>
              <a:t>级</a:t>
            </a:r>
            <a:r>
              <a:rPr lang="en-US" altLang="zh-CN" sz="1100" b="0" dirty="0">
                <a:solidFill>
                  <a:srgbClr val="FFFFFF"/>
                </a:solidFill>
                <a:ea typeface="华文细黑"/>
              </a:rPr>
              <a:t>):18pt </a:t>
            </a:r>
            <a:endParaRPr lang="zh-CN" altLang="en-US" sz="1100" b="0" dirty="0">
              <a:solidFill>
                <a:srgbClr val="FFFFFF"/>
              </a:solidFill>
              <a:ea typeface="华文细黑"/>
            </a:endParaRPr>
          </a:p>
          <a:p>
            <a:pPr algn="r" defTabSz="799129">
              <a:lnSpc>
                <a:spcPct val="125000"/>
              </a:lnSpc>
              <a:buClr>
                <a:srgbClr val="777777"/>
              </a:buClr>
              <a:buSzPct val="60000"/>
              <a:buFont typeface="Wingdings" pitchFamily="2" charset="2"/>
              <a:buNone/>
            </a:pPr>
            <a:r>
              <a:rPr lang="zh-CN" altLang="en-US" sz="1100" b="0" dirty="0">
                <a:solidFill>
                  <a:srgbClr val="FFFFFF"/>
                </a:solidFill>
                <a:ea typeface="华文细黑"/>
              </a:rPr>
              <a:t>颜色</a:t>
            </a:r>
            <a:r>
              <a:rPr lang="en-US" altLang="zh-CN" sz="1100" b="0" dirty="0">
                <a:solidFill>
                  <a:srgbClr val="FFFFFF"/>
                </a:solidFill>
                <a:ea typeface="华文细黑"/>
              </a:rPr>
              <a:t>:</a:t>
            </a:r>
            <a:r>
              <a:rPr lang="zh-CN" altLang="en-US" sz="1100" b="0" dirty="0">
                <a:solidFill>
                  <a:srgbClr val="FFFFFF"/>
                </a:solidFill>
                <a:ea typeface="华文细黑"/>
              </a:rPr>
              <a:t>黑色</a:t>
            </a:r>
          </a:p>
          <a:p>
            <a:pPr algn="r" defTabSz="799129">
              <a:lnSpc>
                <a:spcPct val="125000"/>
              </a:lnSpc>
              <a:buClr>
                <a:srgbClr val="777777"/>
              </a:buClr>
              <a:buSzPct val="60000"/>
              <a:buFont typeface="Wingdings" pitchFamily="2" charset="2"/>
              <a:buNone/>
            </a:pPr>
            <a:r>
              <a:rPr lang="zh-CN" altLang="en-US" sz="1100" b="0" dirty="0">
                <a:solidFill>
                  <a:srgbClr val="FFFFFF"/>
                </a:solidFill>
                <a:ea typeface="华文细黑"/>
              </a:rPr>
              <a:t>字体</a:t>
            </a:r>
            <a:r>
              <a:rPr lang="en-US" altLang="zh-CN" sz="1100" b="0" dirty="0">
                <a:solidFill>
                  <a:srgbClr val="FFFFFF"/>
                </a:solidFill>
                <a:ea typeface="华文细黑"/>
              </a:rPr>
              <a:t>:</a:t>
            </a:r>
            <a:r>
              <a:rPr lang="zh-CN" altLang="en-US" sz="1100" b="0" dirty="0">
                <a:solidFill>
                  <a:srgbClr val="FFFFFF"/>
                </a:solidFill>
                <a:ea typeface="华文细黑"/>
              </a:rPr>
              <a:t>细黑体 </a:t>
            </a:r>
          </a:p>
          <a:p>
            <a:pPr algn="r" defTabSz="799129">
              <a:lnSpc>
                <a:spcPct val="125000"/>
              </a:lnSpc>
              <a:buClr>
                <a:srgbClr val="777777"/>
              </a:buClr>
              <a:buSzPct val="60000"/>
              <a:buFont typeface="Wingdings" pitchFamily="2" charset="2"/>
              <a:buNone/>
            </a:pPr>
            <a:endParaRPr lang="zh-CN" altLang="en-US" sz="1100" b="0" dirty="0">
              <a:solidFill>
                <a:srgbClr val="FFFFFF"/>
              </a:solidFill>
              <a:ea typeface="华文细黑"/>
            </a:endParaRPr>
          </a:p>
          <a:p>
            <a:pPr algn="r" defTabSz="799129">
              <a:lnSpc>
                <a:spcPct val="125000"/>
              </a:lnSpc>
              <a:buClr>
                <a:srgbClr val="777777"/>
              </a:buClr>
              <a:buSzPct val="60000"/>
              <a:buFont typeface="Wingdings" pitchFamily="2" charset="2"/>
              <a:buNone/>
            </a:pPr>
            <a:endParaRPr lang="zh-CN" altLang="en-US" sz="1100" b="0" dirty="0">
              <a:solidFill>
                <a:srgbClr val="FFFFFF"/>
              </a:solidFill>
              <a:ea typeface="华文细黑"/>
            </a:endParaRPr>
          </a:p>
          <a:p>
            <a:pPr algn="r" defTabSz="799129">
              <a:lnSpc>
                <a:spcPct val="125000"/>
              </a:lnSpc>
              <a:buClr>
                <a:srgbClr val="777777"/>
              </a:buClr>
              <a:buSzPct val="60000"/>
              <a:buFont typeface="Wingdings" pitchFamily="2" charset="2"/>
              <a:buNone/>
            </a:pPr>
            <a:endParaRPr lang="en-US" altLang="zh-CN" sz="1100" b="0" dirty="0">
              <a:solidFill>
                <a:srgbClr val="FFFFFF"/>
              </a:solidFill>
              <a:ea typeface="华文细黑"/>
            </a:endParaRPr>
          </a:p>
          <a:p>
            <a:pPr algn="r" defTabSz="799129">
              <a:lnSpc>
                <a:spcPct val="125000"/>
              </a:lnSpc>
              <a:buClr>
                <a:srgbClr val="777777"/>
              </a:buClr>
              <a:buSzPct val="60000"/>
              <a:buFont typeface="Wingdings" pitchFamily="2" charset="2"/>
              <a:buNone/>
            </a:pPr>
            <a:endParaRPr lang="en-US" altLang="zh-CN" sz="1100" b="0" dirty="0">
              <a:solidFill>
                <a:srgbClr val="FFFFFF"/>
              </a:solidFill>
              <a:ea typeface="华文细黑"/>
            </a:endParaRPr>
          </a:p>
          <a:p>
            <a:pPr algn="r" defTabSz="799129">
              <a:lnSpc>
                <a:spcPct val="125000"/>
              </a:lnSpc>
              <a:buClr>
                <a:srgbClr val="777777"/>
              </a:buClr>
              <a:buSzPct val="60000"/>
              <a:buFont typeface="Wingdings" pitchFamily="2" charset="2"/>
              <a:buNone/>
            </a:pPr>
            <a:endParaRPr lang="zh-CN" altLang="en-US" sz="1100" b="0" dirty="0">
              <a:solidFill>
                <a:srgbClr val="000000"/>
              </a:solidFill>
              <a:ea typeface="华文细黑"/>
            </a:endParaRPr>
          </a:p>
        </p:txBody>
      </p:sp>
      <p:sp>
        <p:nvSpPr>
          <p:cNvPr id="28734" name="Rectangle 62"/>
          <p:cNvSpPr>
            <a:spLocks noChangeArrowheads="1"/>
          </p:cNvSpPr>
          <p:nvPr/>
        </p:nvSpPr>
        <p:spPr bwMode="auto">
          <a:xfrm>
            <a:off x="12266105" y="1423991"/>
            <a:ext cx="1399116" cy="2005012"/>
          </a:xfrm>
          <a:prstGeom prst="rect">
            <a:avLst/>
          </a:prstGeom>
          <a:noFill/>
          <a:ln w="9525">
            <a:noFill/>
            <a:miter lim="800000"/>
            <a:headEnd/>
            <a:tailEnd/>
          </a:ln>
          <a:effectLst/>
        </p:spPr>
        <p:txBody>
          <a:bodyPr lIns="79863" tIns="39945" rIns="79863" bIns="39945"/>
          <a:lstStyle/>
          <a:p>
            <a:pPr defTabSz="799129">
              <a:lnSpc>
                <a:spcPct val="120000"/>
              </a:lnSpc>
              <a:buClr>
                <a:srgbClr val="777777"/>
              </a:buClr>
              <a:buSzPct val="60000"/>
              <a:buFont typeface="Wingdings" pitchFamily="2" charset="2"/>
              <a:buNone/>
            </a:pPr>
            <a:r>
              <a:rPr lang="zh-CN" altLang="en-US" sz="1100" b="0" dirty="0">
                <a:solidFill>
                  <a:srgbClr val="FFFFFF"/>
                </a:solidFill>
                <a:latin typeface="华文细黑" pitchFamily="2" charset="-122"/>
                <a:ea typeface="华文细黑"/>
              </a:rPr>
              <a:t>配色参考方案：</a:t>
            </a:r>
          </a:p>
          <a:p>
            <a:pPr defTabSz="799129">
              <a:lnSpc>
                <a:spcPct val="120000"/>
              </a:lnSpc>
              <a:buClr>
                <a:srgbClr val="777777"/>
              </a:buClr>
              <a:buSzPct val="60000"/>
              <a:buFont typeface="Wingdings" pitchFamily="2" charset="2"/>
              <a:buNone/>
            </a:pPr>
            <a:r>
              <a:rPr lang="zh-CN" altLang="en-US" sz="1100" b="0" dirty="0">
                <a:solidFill>
                  <a:srgbClr val="FFFFFF"/>
                </a:solidFill>
                <a:latin typeface="华文细黑" pitchFamily="2" charset="-122"/>
                <a:ea typeface="华文细黑"/>
              </a:rPr>
              <a:t>建议同一页面内不超过四种颜色，以下是</a:t>
            </a:r>
            <a:r>
              <a:rPr lang="en-US" altLang="zh-CN" sz="1100" b="0" dirty="0">
                <a:solidFill>
                  <a:srgbClr val="FFFFFF"/>
                </a:solidFill>
                <a:latin typeface="华文细黑" pitchFamily="2" charset="-122"/>
                <a:ea typeface="华文细黑"/>
              </a:rPr>
              <a:t>13</a:t>
            </a:r>
            <a:r>
              <a:rPr lang="zh-CN" altLang="en-US" sz="1100" b="0" dirty="0">
                <a:solidFill>
                  <a:srgbClr val="FFFFFF"/>
                </a:solidFill>
                <a:latin typeface="华文细黑" pitchFamily="2" charset="-122"/>
                <a:ea typeface="华文细黑"/>
              </a:rPr>
              <a:t>组配色方案，同一页面内只选择一组使用。（仅供参考）</a:t>
            </a:r>
          </a:p>
          <a:p>
            <a:pPr defTabSz="799129">
              <a:lnSpc>
                <a:spcPct val="125000"/>
              </a:lnSpc>
              <a:buClr>
                <a:srgbClr val="777777"/>
              </a:buClr>
              <a:buSzPct val="60000"/>
              <a:buFont typeface="Wingdings" pitchFamily="2" charset="2"/>
              <a:buNone/>
            </a:pPr>
            <a:endParaRPr lang="en-US" altLang="zh-CN" sz="1100" b="0" dirty="0">
              <a:solidFill>
                <a:srgbClr val="FFFFFF"/>
              </a:solidFill>
              <a:latin typeface="华文细黑" pitchFamily="2" charset="-122"/>
              <a:ea typeface="华文细黑"/>
            </a:endParaRPr>
          </a:p>
          <a:p>
            <a:pPr defTabSz="799129">
              <a:lnSpc>
                <a:spcPct val="125000"/>
              </a:lnSpc>
              <a:buClr>
                <a:srgbClr val="777777"/>
              </a:buClr>
              <a:buSzPct val="60000"/>
              <a:buFont typeface="Wingdings" pitchFamily="2" charset="2"/>
              <a:buChar char="l"/>
            </a:pPr>
            <a:endParaRPr lang="en-US" altLang="zh-CN" sz="1100" b="0" dirty="0">
              <a:solidFill>
                <a:srgbClr val="FFFFFF"/>
              </a:solidFill>
              <a:latin typeface="华文细黑" pitchFamily="2" charset="-122"/>
              <a:ea typeface="华文细黑"/>
            </a:endParaRPr>
          </a:p>
          <a:p>
            <a:pPr defTabSz="799129">
              <a:lnSpc>
                <a:spcPct val="125000"/>
              </a:lnSpc>
              <a:buClr>
                <a:srgbClr val="777777"/>
              </a:buClr>
              <a:buSzPct val="60000"/>
              <a:buFont typeface="Wingdings" pitchFamily="2" charset="2"/>
              <a:buChar char="l"/>
            </a:pPr>
            <a:endParaRPr lang="zh-CN" altLang="en-US" sz="1100" b="0" dirty="0">
              <a:solidFill>
                <a:srgbClr val="FFFFFF"/>
              </a:solidFill>
              <a:latin typeface="华文细黑" pitchFamily="2" charset="-122"/>
              <a:ea typeface="华文细黑"/>
            </a:endParaRPr>
          </a:p>
        </p:txBody>
      </p:sp>
      <p:sp>
        <p:nvSpPr>
          <p:cNvPr id="28737" name="Rectangle 65"/>
          <p:cNvSpPr>
            <a:spLocks noChangeArrowheads="1"/>
          </p:cNvSpPr>
          <p:nvPr/>
        </p:nvSpPr>
        <p:spPr bwMode="auto">
          <a:xfrm>
            <a:off x="12266105" y="-61909"/>
            <a:ext cx="1399116" cy="838201"/>
          </a:xfrm>
          <a:prstGeom prst="rect">
            <a:avLst/>
          </a:prstGeom>
          <a:noFill/>
          <a:ln w="9525">
            <a:noFill/>
            <a:miter lim="800000"/>
            <a:headEnd/>
            <a:tailEnd/>
          </a:ln>
          <a:effectLst/>
        </p:spPr>
        <p:txBody>
          <a:bodyPr lIns="79863" tIns="39945" rIns="79863" bIns="39945"/>
          <a:lstStyle/>
          <a:p>
            <a:pPr defTabSz="799129">
              <a:lnSpc>
                <a:spcPct val="120000"/>
              </a:lnSpc>
              <a:buClr>
                <a:srgbClr val="777777"/>
              </a:buClr>
              <a:buSzPct val="60000"/>
              <a:buFont typeface="Wingdings" pitchFamily="2" charset="2"/>
              <a:buNone/>
            </a:pPr>
            <a:r>
              <a:rPr lang="zh-CN" altLang="en-US" sz="1100" b="0" dirty="0">
                <a:solidFill>
                  <a:srgbClr val="FFFFFF"/>
                </a:solidFill>
                <a:latin typeface="华文细黑" pitchFamily="2" charset="-122"/>
                <a:ea typeface="华文细黑"/>
              </a:rPr>
              <a:t>客户或者合作伙伴的标志放在右上角</a:t>
            </a:r>
            <a:r>
              <a:rPr lang="en-US" altLang="zh-CN" sz="1100" b="0" dirty="0">
                <a:solidFill>
                  <a:srgbClr val="FFFFFF"/>
                </a:solidFill>
                <a:latin typeface="华文细黑" pitchFamily="2" charset="-122"/>
                <a:ea typeface="华文细黑"/>
              </a:rPr>
              <a:t>.</a:t>
            </a:r>
          </a:p>
          <a:p>
            <a:pPr defTabSz="799129">
              <a:lnSpc>
                <a:spcPct val="125000"/>
              </a:lnSpc>
              <a:buClr>
                <a:srgbClr val="777777"/>
              </a:buClr>
              <a:buSzPct val="60000"/>
              <a:buFont typeface="Wingdings" pitchFamily="2" charset="2"/>
              <a:buNone/>
            </a:pPr>
            <a:endParaRPr lang="en-US" altLang="zh-CN" sz="1100" b="0" dirty="0">
              <a:solidFill>
                <a:srgbClr val="FFFFFF"/>
              </a:solidFill>
              <a:latin typeface="华文细黑" pitchFamily="2" charset="-122"/>
              <a:ea typeface="华文细黑"/>
            </a:endParaRPr>
          </a:p>
          <a:p>
            <a:pPr defTabSz="799129">
              <a:lnSpc>
                <a:spcPct val="125000"/>
              </a:lnSpc>
              <a:buClr>
                <a:srgbClr val="777777"/>
              </a:buClr>
              <a:buSzPct val="60000"/>
              <a:buFont typeface="Wingdings" pitchFamily="2" charset="2"/>
              <a:buChar char="l"/>
            </a:pPr>
            <a:endParaRPr lang="en-US" altLang="zh-CN" sz="1100" b="0" dirty="0">
              <a:solidFill>
                <a:srgbClr val="FFFFFF"/>
              </a:solidFill>
              <a:latin typeface="华文细黑" pitchFamily="2" charset="-122"/>
              <a:ea typeface="华文细黑"/>
            </a:endParaRPr>
          </a:p>
          <a:p>
            <a:pPr defTabSz="799129">
              <a:lnSpc>
                <a:spcPct val="125000"/>
              </a:lnSpc>
              <a:buClr>
                <a:srgbClr val="777777"/>
              </a:buClr>
              <a:buSzPct val="60000"/>
              <a:buFont typeface="Wingdings" pitchFamily="2" charset="2"/>
              <a:buChar char="l"/>
            </a:pPr>
            <a:endParaRPr lang="zh-CN" altLang="en-US" sz="1100" b="0" dirty="0">
              <a:solidFill>
                <a:srgbClr val="FFFFFF"/>
              </a:solidFill>
              <a:latin typeface="华文细黑" pitchFamily="2" charset="-122"/>
              <a:ea typeface="华文细黑"/>
            </a:endParaRPr>
          </a:p>
        </p:txBody>
      </p:sp>
      <p:sp>
        <p:nvSpPr>
          <p:cNvPr id="28740" name="Rectangle 68"/>
          <p:cNvSpPr>
            <a:spLocks noGrp="1" noChangeArrowheads="1"/>
          </p:cNvSpPr>
          <p:nvPr>
            <p:ph type="body" idx="1"/>
          </p:nvPr>
        </p:nvSpPr>
        <p:spPr bwMode="auto">
          <a:xfrm>
            <a:off x="869960" y="1641484"/>
            <a:ext cx="10572750" cy="4194175"/>
          </a:xfrm>
          <a:prstGeom prst="rect">
            <a:avLst/>
          </a:prstGeom>
          <a:noFill/>
          <a:ln w="9525">
            <a:noFill/>
            <a:miter lim="800000"/>
            <a:headEnd/>
            <a:tailEnd/>
          </a:ln>
          <a:effectLst/>
        </p:spPr>
        <p:txBody>
          <a:bodyPr vert="horz" wrap="square" lIns="79891" tIns="39956" rIns="79891" bIns="3995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8752" name="Rectangle 80"/>
          <p:cNvSpPr>
            <a:spLocks noChangeArrowheads="1"/>
          </p:cNvSpPr>
          <p:nvPr/>
        </p:nvSpPr>
        <p:spPr bwMode="auto">
          <a:xfrm>
            <a:off x="12359220" y="5025883"/>
            <a:ext cx="1225549" cy="297335"/>
          </a:xfrm>
          <a:prstGeom prst="rect">
            <a:avLst/>
          </a:prstGeom>
          <a:solidFill>
            <a:schemeClr val="bg1"/>
          </a:solidFill>
          <a:ln w="9525" algn="ctr">
            <a:noFill/>
            <a:miter lim="800000"/>
            <a:headEnd/>
            <a:tailEnd/>
          </a:ln>
          <a:effectLst/>
        </p:spPr>
        <p:txBody>
          <a:bodyPr lIns="91141" tIns="45562" rIns="91141" bIns="45562" anchor="ctr">
            <a:spAutoFit/>
          </a:bodyP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grpSp>
        <p:nvGrpSpPr>
          <p:cNvPr id="2" name="Group 81"/>
          <p:cNvGrpSpPr>
            <a:grpSpLocks/>
          </p:cNvGrpSpPr>
          <p:nvPr/>
        </p:nvGrpSpPr>
        <p:grpSpPr bwMode="auto">
          <a:xfrm>
            <a:off x="12473535" y="3789372"/>
            <a:ext cx="986367" cy="182563"/>
            <a:chOff x="5893" y="2387"/>
            <a:chExt cx="466" cy="115"/>
          </a:xfrm>
        </p:grpSpPr>
        <p:sp>
          <p:nvSpPr>
            <p:cNvPr id="28754" name="Rectangle 82"/>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55" name="Rectangle 83"/>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56" name="Rectangle 84"/>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57" name="Rectangle 85"/>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grpSp>
      <p:grpSp>
        <p:nvGrpSpPr>
          <p:cNvPr id="3" name="Group 86"/>
          <p:cNvGrpSpPr>
            <a:grpSpLocks/>
          </p:cNvGrpSpPr>
          <p:nvPr/>
        </p:nvGrpSpPr>
        <p:grpSpPr bwMode="auto">
          <a:xfrm>
            <a:off x="12473535" y="4005268"/>
            <a:ext cx="986367" cy="182563"/>
            <a:chOff x="5893" y="2523"/>
            <a:chExt cx="466" cy="115"/>
          </a:xfrm>
        </p:grpSpPr>
        <p:sp>
          <p:nvSpPr>
            <p:cNvPr id="28759" name="Rectangle 87"/>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60" name="Rectangle 88"/>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61" name="Rectangle 89"/>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62" name="Rectangle 90"/>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grpSp>
      <p:grpSp>
        <p:nvGrpSpPr>
          <p:cNvPr id="4" name="Group 91"/>
          <p:cNvGrpSpPr>
            <a:grpSpLocks/>
          </p:cNvGrpSpPr>
          <p:nvPr/>
        </p:nvGrpSpPr>
        <p:grpSpPr bwMode="auto">
          <a:xfrm>
            <a:off x="12473535" y="4221242"/>
            <a:ext cx="986367" cy="182563"/>
            <a:chOff x="5893" y="2659"/>
            <a:chExt cx="466" cy="115"/>
          </a:xfrm>
        </p:grpSpPr>
        <p:sp>
          <p:nvSpPr>
            <p:cNvPr id="28764" name="Rectangle 92"/>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65" name="Rectangle 93"/>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66" name="Rectangle 94"/>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67" name="Rectangle 95"/>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grpSp>
      <p:grpSp>
        <p:nvGrpSpPr>
          <p:cNvPr id="5" name="Group 96"/>
          <p:cNvGrpSpPr>
            <a:grpSpLocks/>
          </p:cNvGrpSpPr>
          <p:nvPr/>
        </p:nvGrpSpPr>
        <p:grpSpPr bwMode="auto">
          <a:xfrm>
            <a:off x="12473535" y="3573463"/>
            <a:ext cx="986367" cy="188912"/>
            <a:chOff x="5893" y="2251"/>
            <a:chExt cx="466" cy="119"/>
          </a:xfrm>
        </p:grpSpPr>
        <p:sp>
          <p:nvSpPr>
            <p:cNvPr id="28769" name="Rectangle 97"/>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70" name="Rectangle 98"/>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71" name="Rectangle 99"/>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72" name="Rectangle 100"/>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grpSp>
      <p:grpSp>
        <p:nvGrpSpPr>
          <p:cNvPr id="6" name="Group 101"/>
          <p:cNvGrpSpPr>
            <a:grpSpLocks/>
          </p:cNvGrpSpPr>
          <p:nvPr/>
        </p:nvGrpSpPr>
        <p:grpSpPr bwMode="auto">
          <a:xfrm>
            <a:off x="12473535" y="4581602"/>
            <a:ext cx="986367" cy="182563"/>
            <a:chOff x="5893" y="2886"/>
            <a:chExt cx="466" cy="115"/>
          </a:xfrm>
        </p:grpSpPr>
        <p:sp>
          <p:nvSpPr>
            <p:cNvPr id="28774" name="Rectangle 102"/>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75" name="Rectangle 103"/>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76" name="Rectangle 104"/>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77" name="Rectangle 105"/>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grpSp>
      <p:grpSp>
        <p:nvGrpSpPr>
          <p:cNvPr id="7" name="Group 106"/>
          <p:cNvGrpSpPr>
            <a:grpSpLocks/>
          </p:cNvGrpSpPr>
          <p:nvPr/>
        </p:nvGrpSpPr>
        <p:grpSpPr bwMode="auto">
          <a:xfrm>
            <a:off x="12473535" y="4797506"/>
            <a:ext cx="986367" cy="182563"/>
            <a:chOff x="5893" y="3022"/>
            <a:chExt cx="466" cy="115"/>
          </a:xfrm>
        </p:grpSpPr>
        <p:sp>
          <p:nvSpPr>
            <p:cNvPr id="28779" name="Rectangle 107"/>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80" name="Rectangle 108"/>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81" name="Rectangle 109"/>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82" name="Rectangle 110"/>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grpSp>
      <p:grpSp>
        <p:nvGrpSpPr>
          <p:cNvPr id="8" name="Group 111"/>
          <p:cNvGrpSpPr>
            <a:grpSpLocks/>
          </p:cNvGrpSpPr>
          <p:nvPr/>
        </p:nvGrpSpPr>
        <p:grpSpPr bwMode="auto">
          <a:xfrm>
            <a:off x="12473535" y="5013406"/>
            <a:ext cx="986367" cy="182563"/>
            <a:chOff x="5893" y="3158"/>
            <a:chExt cx="466" cy="115"/>
          </a:xfrm>
        </p:grpSpPr>
        <p:sp>
          <p:nvSpPr>
            <p:cNvPr id="28784" name="Rectangle 112"/>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85" name="Rectangle 113"/>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86" name="Rectangle 114"/>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87" name="Rectangle 115"/>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grpSp>
      <p:grpSp>
        <p:nvGrpSpPr>
          <p:cNvPr id="9" name="Group 116"/>
          <p:cNvGrpSpPr>
            <a:grpSpLocks/>
          </p:cNvGrpSpPr>
          <p:nvPr/>
        </p:nvGrpSpPr>
        <p:grpSpPr bwMode="auto">
          <a:xfrm>
            <a:off x="12473535" y="5373765"/>
            <a:ext cx="986367" cy="182563"/>
            <a:chOff x="5893" y="3385"/>
            <a:chExt cx="466" cy="115"/>
          </a:xfrm>
        </p:grpSpPr>
        <p:sp>
          <p:nvSpPr>
            <p:cNvPr id="28789" name="Rectangle 117"/>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90" name="Rectangle 118"/>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91" name="Rectangle 119"/>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92" name="Rectangle 120"/>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grpSp>
      <p:grpSp>
        <p:nvGrpSpPr>
          <p:cNvPr id="10" name="Group 121"/>
          <p:cNvGrpSpPr>
            <a:grpSpLocks/>
          </p:cNvGrpSpPr>
          <p:nvPr/>
        </p:nvGrpSpPr>
        <p:grpSpPr bwMode="auto">
          <a:xfrm>
            <a:off x="12473535" y="5589666"/>
            <a:ext cx="986367" cy="182563"/>
            <a:chOff x="5893" y="3521"/>
            <a:chExt cx="466" cy="115"/>
          </a:xfrm>
        </p:grpSpPr>
        <p:sp>
          <p:nvSpPr>
            <p:cNvPr id="28794" name="Rectangle 122"/>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95" name="Rectangle 123"/>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96" name="Rectangle 124"/>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797" name="Rectangle 125"/>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grpSp>
      <p:grpSp>
        <p:nvGrpSpPr>
          <p:cNvPr id="11" name="Group 126"/>
          <p:cNvGrpSpPr>
            <a:grpSpLocks/>
          </p:cNvGrpSpPr>
          <p:nvPr/>
        </p:nvGrpSpPr>
        <p:grpSpPr bwMode="auto">
          <a:xfrm>
            <a:off x="12473535" y="5805566"/>
            <a:ext cx="986367" cy="182563"/>
            <a:chOff x="5893" y="3657"/>
            <a:chExt cx="466" cy="115"/>
          </a:xfrm>
        </p:grpSpPr>
        <p:sp>
          <p:nvSpPr>
            <p:cNvPr id="28799" name="Rectangle 127"/>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800" name="Rectangle 128"/>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801" name="Rectangle 129"/>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802" name="Rectangle 130"/>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grpSp>
      <p:grpSp>
        <p:nvGrpSpPr>
          <p:cNvPr id="12" name="Group 131"/>
          <p:cNvGrpSpPr>
            <a:grpSpLocks/>
          </p:cNvGrpSpPr>
          <p:nvPr/>
        </p:nvGrpSpPr>
        <p:grpSpPr bwMode="auto">
          <a:xfrm>
            <a:off x="12473535" y="6165930"/>
            <a:ext cx="986367" cy="182563"/>
            <a:chOff x="5893" y="3884"/>
            <a:chExt cx="466" cy="115"/>
          </a:xfrm>
        </p:grpSpPr>
        <p:sp>
          <p:nvSpPr>
            <p:cNvPr id="28804" name="Rectangle 132"/>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805" name="Rectangle 133"/>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806" name="Rectangle 134"/>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807" name="Rectangle 135"/>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grpSp>
      <p:grpSp>
        <p:nvGrpSpPr>
          <p:cNvPr id="13" name="Group 136"/>
          <p:cNvGrpSpPr>
            <a:grpSpLocks/>
          </p:cNvGrpSpPr>
          <p:nvPr/>
        </p:nvGrpSpPr>
        <p:grpSpPr bwMode="auto">
          <a:xfrm>
            <a:off x="12473535" y="6391354"/>
            <a:ext cx="986367" cy="182563"/>
            <a:chOff x="5893" y="4026"/>
            <a:chExt cx="466" cy="115"/>
          </a:xfrm>
        </p:grpSpPr>
        <p:sp>
          <p:nvSpPr>
            <p:cNvPr id="28809" name="Rectangle 137"/>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810" name="Rectangle 138"/>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811" name="Rectangle 139"/>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812" name="Rectangle 140"/>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grpSp>
      <p:grpSp>
        <p:nvGrpSpPr>
          <p:cNvPr id="14" name="Group 141"/>
          <p:cNvGrpSpPr>
            <a:grpSpLocks/>
          </p:cNvGrpSpPr>
          <p:nvPr/>
        </p:nvGrpSpPr>
        <p:grpSpPr bwMode="auto">
          <a:xfrm>
            <a:off x="12473535" y="6615190"/>
            <a:ext cx="986367" cy="182563"/>
            <a:chOff x="5893" y="4167"/>
            <a:chExt cx="466" cy="115"/>
          </a:xfrm>
        </p:grpSpPr>
        <p:sp>
          <p:nvSpPr>
            <p:cNvPr id="28814" name="Rectangle 142"/>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815" name="Rectangle 143"/>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816" name="Rectangle 144"/>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sp>
          <p:nvSpPr>
            <p:cNvPr id="28817" name="Rectangle 145"/>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defTabSz="912718">
                <a:buClrTx/>
                <a:buFontTx/>
                <a:buNone/>
              </a:pPr>
              <a:endParaRPr lang="zh-CN" altLang="en-US" sz="1300" b="0" dirty="0">
                <a:solidFill>
                  <a:srgbClr val="FFFFFF"/>
                </a:solidFill>
                <a:latin typeface="FrutigerNext LT Regular"/>
                <a:ea typeface="ＭＳ Ｐゴシック" pitchFamily="34" charset="-128"/>
              </a:endParaRPr>
            </a:p>
          </p:txBody>
        </p:sp>
      </p:grpSp>
    </p:spTree>
  </p:cSld>
  <p:clrMap bg1="lt1" tx1="dk1" bg2="lt2" tx2="dk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 id="2147484693" r:id="rId12"/>
  </p:sldLayoutIdLst>
  <p:transition/>
  <p:hf hdr="0" ftr="0" dt="0"/>
  <p:txStyles>
    <p:titleStyle>
      <a:lvl1pPr algn="l" defTabSz="799129" rtl="0" eaLnBrk="1" fontAlgn="base" hangingPunct="1">
        <a:spcBef>
          <a:spcPct val="0"/>
        </a:spcBef>
        <a:spcAft>
          <a:spcPct val="0"/>
        </a:spcAft>
        <a:defRPr sz="3300">
          <a:solidFill>
            <a:srgbClr val="990000"/>
          </a:solidFill>
          <a:latin typeface="+mj-lt"/>
          <a:ea typeface="+mj-ea"/>
          <a:cs typeface="+mj-cs"/>
        </a:defRPr>
      </a:lvl1pPr>
      <a:lvl2pPr algn="l" defTabSz="799129" rtl="0" eaLnBrk="1" fontAlgn="base" hangingPunct="1">
        <a:spcBef>
          <a:spcPct val="0"/>
        </a:spcBef>
        <a:spcAft>
          <a:spcPct val="0"/>
        </a:spcAft>
        <a:defRPr sz="3300">
          <a:solidFill>
            <a:srgbClr val="990000"/>
          </a:solidFill>
          <a:latin typeface="FrutigerNext LT Medium" pitchFamily="34" charset="0"/>
          <a:ea typeface="黑体" pitchFamily="2" charset="-122"/>
        </a:defRPr>
      </a:lvl2pPr>
      <a:lvl3pPr algn="l" defTabSz="799129" rtl="0" eaLnBrk="1" fontAlgn="base" hangingPunct="1">
        <a:spcBef>
          <a:spcPct val="0"/>
        </a:spcBef>
        <a:spcAft>
          <a:spcPct val="0"/>
        </a:spcAft>
        <a:defRPr sz="3300">
          <a:solidFill>
            <a:srgbClr val="990000"/>
          </a:solidFill>
          <a:latin typeface="FrutigerNext LT Medium" pitchFamily="34" charset="0"/>
          <a:ea typeface="黑体" pitchFamily="2" charset="-122"/>
        </a:defRPr>
      </a:lvl3pPr>
      <a:lvl4pPr algn="l" defTabSz="799129" rtl="0" eaLnBrk="1" fontAlgn="base" hangingPunct="1">
        <a:spcBef>
          <a:spcPct val="0"/>
        </a:spcBef>
        <a:spcAft>
          <a:spcPct val="0"/>
        </a:spcAft>
        <a:defRPr sz="3300">
          <a:solidFill>
            <a:srgbClr val="990000"/>
          </a:solidFill>
          <a:latin typeface="FrutigerNext LT Medium" pitchFamily="34" charset="0"/>
          <a:ea typeface="黑体" pitchFamily="2" charset="-122"/>
        </a:defRPr>
      </a:lvl4pPr>
      <a:lvl5pPr algn="l" defTabSz="799129" rtl="0" eaLnBrk="1" fontAlgn="base" hangingPunct="1">
        <a:spcBef>
          <a:spcPct val="0"/>
        </a:spcBef>
        <a:spcAft>
          <a:spcPct val="0"/>
        </a:spcAft>
        <a:defRPr sz="3300">
          <a:solidFill>
            <a:srgbClr val="990000"/>
          </a:solidFill>
          <a:latin typeface="FrutigerNext LT Medium" pitchFamily="34" charset="0"/>
          <a:ea typeface="黑体" pitchFamily="2" charset="-122"/>
        </a:defRPr>
      </a:lvl5pPr>
      <a:lvl6pPr marL="455744" algn="l" defTabSz="799129" rtl="0" eaLnBrk="1" fontAlgn="base" hangingPunct="1">
        <a:spcBef>
          <a:spcPct val="0"/>
        </a:spcBef>
        <a:spcAft>
          <a:spcPct val="0"/>
        </a:spcAft>
        <a:defRPr sz="3300">
          <a:solidFill>
            <a:srgbClr val="990000"/>
          </a:solidFill>
          <a:latin typeface="FrutigerNext LT Medium" pitchFamily="34" charset="0"/>
          <a:ea typeface="黑体" pitchFamily="2" charset="-122"/>
        </a:defRPr>
      </a:lvl6pPr>
      <a:lvl7pPr marL="911481" algn="l" defTabSz="799129" rtl="0" eaLnBrk="1" fontAlgn="base" hangingPunct="1">
        <a:spcBef>
          <a:spcPct val="0"/>
        </a:spcBef>
        <a:spcAft>
          <a:spcPct val="0"/>
        </a:spcAft>
        <a:defRPr sz="3300">
          <a:solidFill>
            <a:srgbClr val="990000"/>
          </a:solidFill>
          <a:latin typeface="FrutigerNext LT Medium" pitchFamily="34" charset="0"/>
          <a:ea typeface="黑体" pitchFamily="2" charset="-122"/>
        </a:defRPr>
      </a:lvl7pPr>
      <a:lvl8pPr marL="1367223" algn="l" defTabSz="799129" rtl="0" eaLnBrk="1" fontAlgn="base" hangingPunct="1">
        <a:spcBef>
          <a:spcPct val="0"/>
        </a:spcBef>
        <a:spcAft>
          <a:spcPct val="0"/>
        </a:spcAft>
        <a:defRPr sz="3300">
          <a:solidFill>
            <a:srgbClr val="990000"/>
          </a:solidFill>
          <a:latin typeface="FrutigerNext LT Medium" pitchFamily="34" charset="0"/>
          <a:ea typeface="黑体" pitchFamily="2" charset="-122"/>
        </a:defRPr>
      </a:lvl8pPr>
      <a:lvl9pPr marL="1822967" algn="l" defTabSz="799129" rtl="0" eaLnBrk="1" fontAlgn="base" hangingPunct="1">
        <a:spcBef>
          <a:spcPct val="0"/>
        </a:spcBef>
        <a:spcAft>
          <a:spcPct val="0"/>
        </a:spcAft>
        <a:defRPr sz="3300">
          <a:solidFill>
            <a:srgbClr val="990000"/>
          </a:solidFill>
          <a:latin typeface="FrutigerNext LT Medium" pitchFamily="34" charset="0"/>
          <a:ea typeface="黑体" pitchFamily="2" charset="-122"/>
        </a:defRPr>
      </a:lvl9pPr>
    </p:titleStyle>
    <p:bodyStyle>
      <a:lvl1pPr marL="299076" indent="-299076" algn="l" defTabSz="799129" rtl="0" eaLnBrk="1" fontAlgn="base" hangingPunct="1">
        <a:lnSpc>
          <a:spcPct val="140000"/>
        </a:lnSpc>
        <a:spcBef>
          <a:spcPct val="0"/>
        </a:spcBef>
        <a:spcAft>
          <a:spcPct val="0"/>
        </a:spcAft>
        <a:buClr>
          <a:schemeClr val="bg2"/>
        </a:buClr>
        <a:buSzPct val="60000"/>
        <a:buFont typeface="Wingdings" pitchFamily="2" charset="2"/>
        <a:buChar char="l"/>
        <a:defRPr sz="2000" b="1">
          <a:solidFill>
            <a:schemeClr val="tx1"/>
          </a:solidFill>
          <a:latin typeface="+mn-lt"/>
          <a:ea typeface="+mn-ea"/>
          <a:cs typeface="+mn-cs"/>
        </a:defRPr>
      </a:lvl1pPr>
      <a:lvl2pPr marL="650384" indent="-250022" algn="l" defTabSz="799129" rtl="0" eaLnBrk="1" fontAlgn="base" hangingPunct="1">
        <a:lnSpc>
          <a:spcPct val="140000"/>
        </a:lnSpc>
        <a:spcBef>
          <a:spcPct val="0"/>
        </a:spcBef>
        <a:spcAft>
          <a:spcPct val="0"/>
        </a:spcAft>
        <a:buClr>
          <a:schemeClr val="tx1"/>
        </a:buClr>
        <a:buSzPct val="50000"/>
        <a:buFont typeface="Wingdings" pitchFamily="2" charset="2"/>
        <a:buChar char="p"/>
        <a:defRPr>
          <a:solidFill>
            <a:schemeClr val="tx1"/>
          </a:solidFill>
          <a:latin typeface="+mn-lt"/>
          <a:ea typeface="+mn-ea"/>
        </a:defRPr>
      </a:lvl2pPr>
      <a:lvl3pPr marL="1000098" indent="-200976" algn="l" defTabSz="799129" rtl="0" eaLnBrk="1" fontAlgn="base" hangingPunct="1">
        <a:lnSpc>
          <a:spcPct val="140000"/>
        </a:lnSpc>
        <a:spcBef>
          <a:spcPct val="0"/>
        </a:spcBef>
        <a:spcAft>
          <a:spcPct val="0"/>
        </a:spcAft>
        <a:buSzPct val="50000"/>
        <a:buFont typeface="Wingdings" pitchFamily="2" charset="2"/>
        <a:buChar char="n"/>
        <a:defRPr sz="1600">
          <a:solidFill>
            <a:schemeClr val="tx1"/>
          </a:solidFill>
          <a:latin typeface="FrutigerNext LT Light" pitchFamily="34" charset="0"/>
          <a:ea typeface="+mn-ea"/>
        </a:defRPr>
      </a:lvl3pPr>
      <a:lvl4pPr marL="1397291" indent="-199389" algn="l" defTabSz="799129" rtl="0" eaLnBrk="1" fontAlgn="base" hangingPunct="1">
        <a:lnSpc>
          <a:spcPct val="140000"/>
        </a:lnSpc>
        <a:spcBef>
          <a:spcPct val="0"/>
        </a:spcBef>
        <a:spcAft>
          <a:spcPct val="0"/>
        </a:spcAft>
        <a:buChar char="–"/>
        <a:defRPr sz="1300">
          <a:solidFill>
            <a:schemeClr val="tx1"/>
          </a:solidFill>
          <a:latin typeface="+mj-lt"/>
          <a:ea typeface="+mn-ea"/>
        </a:defRPr>
      </a:lvl4pPr>
      <a:lvl5pPr marL="1797646" indent="-200976" algn="l" defTabSz="799129" rtl="0" eaLnBrk="1" fontAlgn="base" hangingPunct="1">
        <a:lnSpc>
          <a:spcPct val="140000"/>
        </a:lnSpc>
        <a:spcBef>
          <a:spcPct val="0"/>
        </a:spcBef>
        <a:spcAft>
          <a:spcPct val="0"/>
        </a:spcAft>
        <a:buFont typeface="FrutigerNext LT Medium" pitchFamily="34" charset="0"/>
        <a:buChar char="~"/>
        <a:defRPr sz="1200">
          <a:solidFill>
            <a:schemeClr val="tx1"/>
          </a:solidFill>
          <a:latin typeface="+mj-lt"/>
          <a:ea typeface="+mn-ea"/>
        </a:defRPr>
      </a:lvl5pPr>
      <a:lvl6pPr marL="2253384" indent="-200976" algn="l" defTabSz="799129" rtl="0" eaLnBrk="1" fontAlgn="base" hangingPunct="1">
        <a:lnSpc>
          <a:spcPct val="140000"/>
        </a:lnSpc>
        <a:spcBef>
          <a:spcPct val="0"/>
        </a:spcBef>
        <a:spcAft>
          <a:spcPct val="0"/>
        </a:spcAft>
        <a:buFont typeface="FrutigerNext LT Medium" pitchFamily="34" charset="0"/>
        <a:buChar char="~"/>
        <a:defRPr sz="1200">
          <a:solidFill>
            <a:schemeClr val="tx1"/>
          </a:solidFill>
          <a:latin typeface="+mj-lt"/>
          <a:ea typeface="+mn-ea"/>
        </a:defRPr>
      </a:lvl6pPr>
      <a:lvl7pPr marL="2709131" indent="-200976" algn="l" defTabSz="799129" rtl="0" eaLnBrk="1" fontAlgn="base" hangingPunct="1">
        <a:lnSpc>
          <a:spcPct val="140000"/>
        </a:lnSpc>
        <a:spcBef>
          <a:spcPct val="0"/>
        </a:spcBef>
        <a:spcAft>
          <a:spcPct val="0"/>
        </a:spcAft>
        <a:buFont typeface="FrutigerNext LT Medium" pitchFamily="34" charset="0"/>
        <a:buChar char="~"/>
        <a:defRPr sz="1200">
          <a:solidFill>
            <a:schemeClr val="tx1"/>
          </a:solidFill>
          <a:latin typeface="+mj-lt"/>
          <a:ea typeface="+mn-ea"/>
        </a:defRPr>
      </a:lvl7pPr>
      <a:lvl8pPr marL="3164873" indent="-200976" algn="l" defTabSz="799129" rtl="0" eaLnBrk="1" fontAlgn="base" hangingPunct="1">
        <a:lnSpc>
          <a:spcPct val="140000"/>
        </a:lnSpc>
        <a:spcBef>
          <a:spcPct val="0"/>
        </a:spcBef>
        <a:spcAft>
          <a:spcPct val="0"/>
        </a:spcAft>
        <a:buFont typeface="FrutigerNext LT Medium" pitchFamily="34" charset="0"/>
        <a:buChar char="~"/>
        <a:defRPr sz="1200">
          <a:solidFill>
            <a:schemeClr val="tx1"/>
          </a:solidFill>
          <a:latin typeface="+mj-lt"/>
          <a:ea typeface="+mn-ea"/>
        </a:defRPr>
      </a:lvl8pPr>
      <a:lvl9pPr marL="3620613" indent="-200976" algn="l" defTabSz="799129" rtl="0" eaLnBrk="1" fontAlgn="base" hangingPunct="1">
        <a:lnSpc>
          <a:spcPct val="140000"/>
        </a:lnSpc>
        <a:spcBef>
          <a:spcPct val="0"/>
        </a:spcBef>
        <a:spcAft>
          <a:spcPct val="0"/>
        </a:spcAft>
        <a:buFont typeface="FrutigerNext LT Medium" pitchFamily="34" charset="0"/>
        <a:buChar char="~"/>
        <a:defRPr sz="1200">
          <a:solidFill>
            <a:schemeClr val="tx1"/>
          </a:solidFill>
          <a:latin typeface="+mj-lt"/>
          <a:ea typeface="+mn-ea"/>
        </a:defRPr>
      </a:lvl9pPr>
    </p:bodyStyle>
    <p:otherStyle>
      <a:defPPr>
        <a:defRPr lang="zh-CN"/>
      </a:defPPr>
      <a:lvl1pPr marL="0" algn="l" defTabSz="911481" rtl="0" eaLnBrk="1" latinLnBrk="0" hangingPunct="1">
        <a:defRPr sz="1700" kern="1200">
          <a:solidFill>
            <a:schemeClr val="tx1"/>
          </a:solidFill>
          <a:latin typeface="+mn-lt"/>
          <a:ea typeface="+mn-ea"/>
          <a:cs typeface="+mn-cs"/>
        </a:defRPr>
      </a:lvl1pPr>
      <a:lvl2pPr marL="455744" algn="l" defTabSz="911481" rtl="0" eaLnBrk="1" latinLnBrk="0" hangingPunct="1">
        <a:defRPr sz="1700" kern="1200">
          <a:solidFill>
            <a:schemeClr val="tx1"/>
          </a:solidFill>
          <a:latin typeface="+mn-lt"/>
          <a:ea typeface="+mn-ea"/>
          <a:cs typeface="+mn-cs"/>
        </a:defRPr>
      </a:lvl2pPr>
      <a:lvl3pPr marL="911481" algn="l" defTabSz="911481" rtl="0" eaLnBrk="1" latinLnBrk="0" hangingPunct="1">
        <a:defRPr sz="1700" kern="1200">
          <a:solidFill>
            <a:schemeClr val="tx1"/>
          </a:solidFill>
          <a:latin typeface="+mn-lt"/>
          <a:ea typeface="+mn-ea"/>
          <a:cs typeface="+mn-cs"/>
        </a:defRPr>
      </a:lvl3pPr>
      <a:lvl4pPr marL="1367223" algn="l" defTabSz="911481" rtl="0" eaLnBrk="1" latinLnBrk="0" hangingPunct="1">
        <a:defRPr sz="1700" kern="1200">
          <a:solidFill>
            <a:schemeClr val="tx1"/>
          </a:solidFill>
          <a:latin typeface="+mn-lt"/>
          <a:ea typeface="+mn-ea"/>
          <a:cs typeface="+mn-cs"/>
        </a:defRPr>
      </a:lvl4pPr>
      <a:lvl5pPr marL="1822967" algn="l" defTabSz="911481" rtl="0" eaLnBrk="1" latinLnBrk="0" hangingPunct="1">
        <a:defRPr sz="1700" kern="1200">
          <a:solidFill>
            <a:schemeClr val="tx1"/>
          </a:solidFill>
          <a:latin typeface="+mn-lt"/>
          <a:ea typeface="+mn-ea"/>
          <a:cs typeface="+mn-cs"/>
        </a:defRPr>
      </a:lvl5pPr>
      <a:lvl6pPr marL="2278707" algn="l" defTabSz="911481" rtl="0" eaLnBrk="1" latinLnBrk="0" hangingPunct="1">
        <a:defRPr sz="1700" kern="1200">
          <a:solidFill>
            <a:schemeClr val="tx1"/>
          </a:solidFill>
          <a:latin typeface="+mn-lt"/>
          <a:ea typeface="+mn-ea"/>
          <a:cs typeface="+mn-cs"/>
        </a:defRPr>
      </a:lvl6pPr>
      <a:lvl7pPr marL="2734447" algn="l" defTabSz="911481" rtl="0" eaLnBrk="1" latinLnBrk="0" hangingPunct="1">
        <a:defRPr sz="1700" kern="1200">
          <a:solidFill>
            <a:schemeClr val="tx1"/>
          </a:solidFill>
          <a:latin typeface="+mn-lt"/>
          <a:ea typeface="+mn-ea"/>
          <a:cs typeface="+mn-cs"/>
        </a:defRPr>
      </a:lvl7pPr>
      <a:lvl8pPr marL="3190195" algn="l" defTabSz="911481" rtl="0" eaLnBrk="1" latinLnBrk="0" hangingPunct="1">
        <a:defRPr sz="1700" kern="1200">
          <a:solidFill>
            <a:schemeClr val="tx1"/>
          </a:solidFill>
          <a:latin typeface="+mn-lt"/>
          <a:ea typeface="+mn-ea"/>
          <a:cs typeface="+mn-cs"/>
        </a:defRPr>
      </a:lvl8pPr>
      <a:lvl9pPr marL="3645932" algn="l" defTabSz="911481" rtl="0" eaLnBrk="1" latinLnBrk="0" hangingPunct="1">
        <a:defRPr sz="17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79" descr="d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5" y="6224962"/>
            <a:ext cx="12200467" cy="636587"/>
          </a:xfrm>
          <a:prstGeom prst="rect">
            <a:avLst/>
          </a:prstGeom>
          <a:noFill/>
          <a:ln w="9525">
            <a:noFill/>
            <a:miter lim="800000"/>
            <a:headEnd/>
            <a:tailEnd/>
          </a:ln>
        </p:spPr>
      </p:pic>
      <p:sp>
        <p:nvSpPr>
          <p:cNvPr id="28680" name="Text Box 8"/>
          <p:cNvSpPr txBox="1">
            <a:spLocks noChangeArrowheads="1"/>
          </p:cNvSpPr>
          <p:nvPr/>
        </p:nvSpPr>
        <p:spPr bwMode="auto">
          <a:xfrm>
            <a:off x="869950" y="6437686"/>
            <a:ext cx="2605382" cy="265443"/>
          </a:xfrm>
          <a:prstGeom prst="rect">
            <a:avLst/>
          </a:prstGeom>
          <a:noFill/>
          <a:ln w="9525">
            <a:noFill/>
            <a:miter lim="800000"/>
            <a:headEnd/>
            <a:tailEnd/>
          </a:ln>
        </p:spPr>
        <p:txBody>
          <a:bodyPr wrap="none" lIns="79847" tIns="39934" rIns="79847" bIns="39934">
            <a:spAutoFit/>
          </a:bodyPr>
          <a:lstStyle/>
          <a:p>
            <a:pPr defTabSz="800215" eaLnBrk="0" hangingPunct="0">
              <a:buClrTx/>
              <a:buFontTx/>
              <a:buNone/>
              <a:defRPr/>
            </a:pPr>
            <a:r>
              <a:rPr lang="en-US" altLang="zh-CN" sz="1200" dirty="0">
                <a:solidFill>
                  <a:srgbClr val="000000"/>
                </a:solidFill>
                <a:latin typeface="Trebuchet MS" pitchFamily="34" charset="0"/>
                <a:ea typeface="华文细黑" pitchFamily="2" charset="-122"/>
              </a:rPr>
              <a:t>HUAWEI TECHNOLOGIES CO., LTD.</a:t>
            </a:r>
            <a:endParaRPr lang="en-US" altLang="zh-CN" sz="2100" dirty="0">
              <a:solidFill>
                <a:srgbClr val="000000"/>
              </a:solidFill>
              <a:latin typeface="Trebuchet MS" pitchFamily="34" charset="0"/>
              <a:ea typeface="华文细黑" pitchFamily="2" charset="-122"/>
            </a:endParaRPr>
          </a:p>
        </p:txBody>
      </p:sp>
      <p:pic>
        <p:nvPicPr>
          <p:cNvPr id="5124" name="Picture 9" descr="8"/>
          <p:cNvPicPr>
            <a:picLocks noChangeAspect="1" noChangeArrowheads="1"/>
          </p:cNvPicPr>
          <p:nvPr/>
        </p:nvPicPr>
        <p:blipFill>
          <a:blip r:embed="rId8" cstate="email"/>
          <a:srcRect/>
          <a:stretch>
            <a:fillRect/>
          </a:stretch>
        </p:blipFill>
        <p:spPr bwMode="auto">
          <a:xfrm>
            <a:off x="10205032" y="6342589"/>
            <a:ext cx="1555356" cy="414175"/>
          </a:xfrm>
          <a:prstGeom prst="rect">
            <a:avLst/>
          </a:prstGeom>
          <a:noFill/>
          <a:ln w="9525">
            <a:noFill/>
            <a:miter lim="800000"/>
            <a:headEnd/>
            <a:tailEnd/>
          </a:ln>
        </p:spPr>
      </p:pic>
      <p:sp>
        <p:nvSpPr>
          <p:cNvPr id="5126" name="Rectangle 13"/>
          <p:cNvSpPr>
            <a:spLocks noGrp="1" noChangeArrowheads="1"/>
          </p:cNvSpPr>
          <p:nvPr>
            <p:ph type="title"/>
          </p:nvPr>
        </p:nvSpPr>
        <p:spPr bwMode="auto">
          <a:xfrm>
            <a:off x="970132" y="457180"/>
            <a:ext cx="10177048" cy="53975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zh-CN" altLang="en-US" dirty="0" smtClean="0"/>
              <a:t>单击此处编辑母版标题样式</a:t>
            </a:r>
          </a:p>
        </p:txBody>
      </p:sp>
      <p:sp>
        <p:nvSpPr>
          <p:cNvPr id="28693" name="Rectangle 21"/>
          <p:cNvSpPr>
            <a:spLocks noChangeArrowheads="1"/>
          </p:cNvSpPr>
          <p:nvPr/>
        </p:nvSpPr>
        <p:spPr bwMode="auto">
          <a:xfrm>
            <a:off x="5190071" y="6437691"/>
            <a:ext cx="1665975" cy="265278"/>
          </a:xfrm>
          <a:prstGeom prst="rect">
            <a:avLst/>
          </a:prstGeom>
          <a:noFill/>
          <a:ln w="9525" algn="ctr">
            <a:noFill/>
            <a:miter lim="800000"/>
            <a:headEnd/>
            <a:tailEnd/>
          </a:ln>
          <a:effectLst/>
        </p:spPr>
        <p:txBody>
          <a:bodyPr wrap="none" lIns="79815" tIns="39916" rIns="79815" bIns="39916">
            <a:spAutoFit/>
          </a:bodyPr>
          <a:lstStyle/>
          <a:p>
            <a:pPr defTabSz="800215" eaLnBrk="0" hangingPunct="0">
              <a:buClrTx/>
              <a:buFontTx/>
              <a:buNone/>
              <a:defRPr/>
            </a:pPr>
            <a:r>
              <a:rPr lang="en-US" altLang="zh-CN" sz="1200" dirty="0" err="1">
                <a:solidFill>
                  <a:srgbClr val="000000"/>
                </a:solidFill>
                <a:latin typeface="Trebuchet MS" pitchFamily="34" charset="0"/>
                <a:ea typeface="华文细黑" pitchFamily="2" charset="-122"/>
              </a:rPr>
              <a:t>Huawei</a:t>
            </a:r>
            <a:r>
              <a:rPr lang="en-US" altLang="zh-CN" sz="1200" dirty="0">
                <a:solidFill>
                  <a:srgbClr val="000000"/>
                </a:solidFill>
                <a:latin typeface="Trebuchet MS" pitchFamily="34" charset="0"/>
                <a:ea typeface="华文细黑" pitchFamily="2" charset="-122"/>
              </a:rPr>
              <a:t> Confidential </a:t>
            </a:r>
          </a:p>
        </p:txBody>
      </p:sp>
    </p:spTree>
    <p:extLst>
      <p:ext uri="{BB962C8B-B14F-4D97-AF65-F5344CB8AC3E}">
        <p14:creationId xmlns:p14="http://schemas.microsoft.com/office/powerpoint/2010/main" val="989231746"/>
      </p:ext>
    </p:extLst>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9" r:id="rId4"/>
    <p:sldLayoutId id="2147484700" r:id="rId5"/>
  </p:sldLayoutIdLst>
  <p:timing>
    <p:tnLst>
      <p:par>
        <p:cTn id="1" dur="indefinite" restart="never" nodeType="tmRoot"/>
      </p:par>
    </p:tnLst>
  </p:timing>
  <p:hf hdr="0" dt="0"/>
  <p:txStyles>
    <p:titleStyle>
      <a:lvl1pPr algn="l" defTabSz="800215" rtl="0" eaLnBrk="1" fontAlgn="base" hangingPunct="1">
        <a:spcBef>
          <a:spcPct val="0"/>
        </a:spcBef>
        <a:spcAft>
          <a:spcPct val="0"/>
        </a:spcAft>
        <a:defRPr sz="3200" b="1">
          <a:solidFill>
            <a:srgbClr val="990000"/>
          </a:solidFill>
          <a:latin typeface="+mn-ea"/>
          <a:ea typeface="+mn-ea"/>
          <a:cs typeface="+mj-cs"/>
        </a:defRPr>
      </a:lvl1pPr>
      <a:lvl2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2pPr>
      <a:lvl3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3pPr>
      <a:lvl4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4pPr>
      <a:lvl5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5pPr>
      <a:lvl6pPr marL="456368"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6pPr>
      <a:lvl7pPr marL="912718"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7pPr>
      <a:lvl8pPr marL="1369078"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8pPr>
      <a:lvl9pPr marL="1825437"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9pPr>
    </p:titleStyle>
    <p:bodyStyle>
      <a:lvl1pPr marL="266208" indent="-266208" algn="l" defTabSz="800215" rtl="0" eaLnBrk="1" fontAlgn="base" hangingPunct="1">
        <a:lnSpc>
          <a:spcPct val="140000"/>
        </a:lnSpc>
        <a:spcBef>
          <a:spcPct val="0"/>
        </a:spcBef>
        <a:spcAft>
          <a:spcPct val="20000"/>
        </a:spcAft>
        <a:buClr>
          <a:schemeClr val="tx2"/>
        </a:buClr>
        <a:buSzPct val="80000"/>
        <a:buFont typeface="Wingdings" panose="05000000000000000000" pitchFamily="2" charset="2"/>
        <a:buChar char="u"/>
        <a:defRPr sz="2100" b="1">
          <a:solidFill>
            <a:schemeClr val="tx1"/>
          </a:solidFill>
          <a:latin typeface="+mn-lt"/>
          <a:ea typeface="+mn-ea"/>
          <a:cs typeface="+mn-cs"/>
        </a:defRPr>
      </a:lvl1pPr>
      <a:lvl2pPr marL="541928" indent="-275710" algn="l" defTabSz="800215" rtl="0" eaLnBrk="1" fontAlgn="base" hangingPunct="1">
        <a:lnSpc>
          <a:spcPct val="140000"/>
        </a:lnSpc>
        <a:spcBef>
          <a:spcPct val="0"/>
        </a:spcBef>
        <a:spcAft>
          <a:spcPct val="20000"/>
        </a:spcAft>
        <a:buClr>
          <a:schemeClr val="tx2"/>
        </a:buClr>
        <a:buSzPct val="80000"/>
        <a:buFont typeface="Wingdings" panose="05000000000000000000" pitchFamily="2" charset="2"/>
        <a:buChar char="u"/>
        <a:defRPr>
          <a:solidFill>
            <a:schemeClr val="tx1"/>
          </a:solidFill>
          <a:latin typeface="+mn-lt"/>
          <a:ea typeface="+mn-ea"/>
        </a:defRPr>
      </a:lvl2pPr>
      <a:lvl3pPr marL="808136" indent="-266208" algn="l" defTabSz="800215" rtl="0" eaLnBrk="1" fontAlgn="base" hangingPunct="1">
        <a:lnSpc>
          <a:spcPct val="140000"/>
        </a:lnSpc>
        <a:spcBef>
          <a:spcPct val="0"/>
        </a:spcBef>
        <a:spcAft>
          <a:spcPct val="20000"/>
        </a:spcAft>
        <a:buClr>
          <a:schemeClr val="tx2"/>
        </a:buClr>
        <a:buSzPct val="80000"/>
        <a:buFont typeface="Wingdings" panose="05000000000000000000" pitchFamily="2" charset="2"/>
        <a:buChar char="u"/>
        <a:defRPr sz="1500">
          <a:solidFill>
            <a:schemeClr val="tx1"/>
          </a:solidFill>
          <a:latin typeface="+mn-lt"/>
          <a:ea typeface="+mn-ea"/>
        </a:defRPr>
      </a:lvl3pPr>
      <a:lvl4pPr marL="1399184" indent="-199660" algn="l" defTabSz="800215" rtl="0" eaLnBrk="1" fontAlgn="base" hangingPunct="1">
        <a:lnSpc>
          <a:spcPct val="140000"/>
        </a:lnSpc>
        <a:spcBef>
          <a:spcPct val="0"/>
        </a:spcBef>
        <a:spcAft>
          <a:spcPct val="20000"/>
        </a:spcAft>
        <a:buClr>
          <a:schemeClr val="bg2"/>
        </a:buClr>
        <a:buSzPct val="60000"/>
        <a:buChar char="–"/>
        <a:defRPr sz="1300">
          <a:solidFill>
            <a:schemeClr val="tx1"/>
          </a:solidFill>
          <a:latin typeface="+mn-lt"/>
          <a:ea typeface="+mn-ea"/>
        </a:defRPr>
      </a:lvl4pPr>
      <a:lvl5pPr marL="1798495"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5pPr>
      <a:lvl6pPr marL="2254855"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6pPr>
      <a:lvl7pPr marL="2711219"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7pPr>
      <a:lvl8pPr marL="3167579"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8pPr>
      <a:lvl9pPr marL="3623936"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9pPr>
    </p:bodyStyle>
    <p:otherStyle>
      <a:defPPr>
        <a:defRPr lang="zh-CN"/>
      </a:defPPr>
      <a:lvl1pPr marL="0" algn="l" defTabSz="912718" rtl="0" eaLnBrk="1" latinLnBrk="0" hangingPunct="1">
        <a:defRPr sz="1700" kern="1200">
          <a:solidFill>
            <a:schemeClr val="tx1"/>
          </a:solidFill>
          <a:latin typeface="+mn-lt"/>
          <a:ea typeface="+mn-ea"/>
          <a:cs typeface="+mn-cs"/>
        </a:defRPr>
      </a:lvl1pPr>
      <a:lvl2pPr marL="456368" algn="l" defTabSz="912718" rtl="0" eaLnBrk="1" latinLnBrk="0" hangingPunct="1">
        <a:defRPr sz="1700" kern="1200">
          <a:solidFill>
            <a:schemeClr val="tx1"/>
          </a:solidFill>
          <a:latin typeface="+mn-lt"/>
          <a:ea typeface="+mn-ea"/>
          <a:cs typeface="+mn-cs"/>
        </a:defRPr>
      </a:lvl2pPr>
      <a:lvl3pPr marL="912718" algn="l" defTabSz="912718" rtl="0" eaLnBrk="1" latinLnBrk="0" hangingPunct="1">
        <a:defRPr sz="1700" kern="1200">
          <a:solidFill>
            <a:schemeClr val="tx1"/>
          </a:solidFill>
          <a:latin typeface="+mn-lt"/>
          <a:ea typeface="+mn-ea"/>
          <a:cs typeface="+mn-cs"/>
        </a:defRPr>
      </a:lvl3pPr>
      <a:lvl4pPr marL="1369078" algn="l" defTabSz="912718" rtl="0" eaLnBrk="1" latinLnBrk="0" hangingPunct="1">
        <a:defRPr sz="1700" kern="1200">
          <a:solidFill>
            <a:schemeClr val="tx1"/>
          </a:solidFill>
          <a:latin typeface="+mn-lt"/>
          <a:ea typeface="+mn-ea"/>
          <a:cs typeface="+mn-cs"/>
        </a:defRPr>
      </a:lvl4pPr>
      <a:lvl5pPr marL="1825437" algn="l" defTabSz="912718" rtl="0" eaLnBrk="1" latinLnBrk="0" hangingPunct="1">
        <a:defRPr sz="1700" kern="1200">
          <a:solidFill>
            <a:schemeClr val="tx1"/>
          </a:solidFill>
          <a:latin typeface="+mn-lt"/>
          <a:ea typeface="+mn-ea"/>
          <a:cs typeface="+mn-cs"/>
        </a:defRPr>
      </a:lvl5pPr>
      <a:lvl6pPr marL="2281793" algn="l" defTabSz="912718" rtl="0" eaLnBrk="1" latinLnBrk="0" hangingPunct="1">
        <a:defRPr sz="1700" kern="1200">
          <a:solidFill>
            <a:schemeClr val="tx1"/>
          </a:solidFill>
          <a:latin typeface="+mn-lt"/>
          <a:ea typeface="+mn-ea"/>
          <a:cs typeface="+mn-cs"/>
        </a:defRPr>
      </a:lvl6pPr>
      <a:lvl7pPr marL="2738156" algn="l" defTabSz="912718" rtl="0" eaLnBrk="1" latinLnBrk="0" hangingPunct="1">
        <a:defRPr sz="1700" kern="1200">
          <a:solidFill>
            <a:schemeClr val="tx1"/>
          </a:solidFill>
          <a:latin typeface="+mn-lt"/>
          <a:ea typeface="+mn-ea"/>
          <a:cs typeface="+mn-cs"/>
        </a:defRPr>
      </a:lvl7pPr>
      <a:lvl8pPr marL="3194513" algn="l" defTabSz="912718" rtl="0" eaLnBrk="1" latinLnBrk="0" hangingPunct="1">
        <a:defRPr sz="1700" kern="1200">
          <a:solidFill>
            <a:schemeClr val="tx1"/>
          </a:solidFill>
          <a:latin typeface="+mn-lt"/>
          <a:ea typeface="+mn-ea"/>
          <a:cs typeface="+mn-cs"/>
        </a:defRPr>
      </a:lvl8pPr>
      <a:lvl9pPr marL="3650872" algn="l" defTabSz="912718" rtl="0" eaLnBrk="1" latinLnBrk="0" hangingPunct="1">
        <a:defRPr sz="17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79" descr="d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5" y="6224962"/>
            <a:ext cx="12200467" cy="636587"/>
          </a:xfrm>
          <a:prstGeom prst="rect">
            <a:avLst/>
          </a:prstGeom>
          <a:noFill/>
          <a:ln w="9525">
            <a:noFill/>
            <a:miter lim="800000"/>
            <a:headEnd/>
            <a:tailEnd/>
          </a:ln>
        </p:spPr>
      </p:pic>
      <p:sp>
        <p:nvSpPr>
          <p:cNvPr id="28680" name="Text Box 8"/>
          <p:cNvSpPr txBox="1">
            <a:spLocks noChangeArrowheads="1"/>
          </p:cNvSpPr>
          <p:nvPr/>
        </p:nvSpPr>
        <p:spPr bwMode="auto">
          <a:xfrm>
            <a:off x="869950" y="6437686"/>
            <a:ext cx="2605382" cy="265443"/>
          </a:xfrm>
          <a:prstGeom prst="rect">
            <a:avLst/>
          </a:prstGeom>
          <a:noFill/>
          <a:ln w="9525">
            <a:noFill/>
            <a:miter lim="800000"/>
            <a:headEnd/>
            <a:tailEnd/>
          </a:ln>
        </p:spPr>
        <p:txBody>
          <a:bodyPr wrap="none" lIns="79847" tIns="39934" rIns="79847" bIns="39934">
            <a:spAutoFit/>
          </a:bodyPr>
          <a:lstStyle/>
          <a:p>
            <a:pPr defTabSz="800215" eaLnBrk="0" hangingPunct="0">
              <a:buClrTx/>
              <a:buFontTx/>
              <a:buNone/>
              <a:defRPr/>
            </a:pPr>
            <a:r>
              <a:rPr lang="en-US" altLang="zh-CN" sz="1200" dirty="0">
                <a:solidFill>
                  <a:srgbClr val="000000"/>
                </a:solidFill>
                <a:latin typeface="Trebuchet MS" pitchFamily="34" charset="0"/>
                <a:ea typeface="华文细黑" pitchFamily="2" charset="-122"/>
              </a:rPr>
              <a:t>HUAWEI TECHNOLOGIES CO., LTD.</a:t>
            </a:r>
            <a:endParaRPr lang="en-US" altLang="zh-CN" sz="2100" dirty="0">
              <a:solidFill>
                <a:srgbClr val="000000"/>
              </a:solidFill>
              <a:latin typeface="Trebuchet MS" pitchFamily="34" charset="0"/>
              <a:ea typeface="华文细黑" pitchFamily="2" charset="-122"/>
            </a:endParaRPr>
          </a:p>
        </p:txBody>
      </p:sp>
      <p:pic>
        <p:nvPicPr>
          <p:cNvPr id="5124" name="Picture 9" descr="8"/>
          <p:cNvPicPr>
            <a:picLocks noChangeAspect="1" noChangeArrowheads="1"/>
          </p:cNvPicPr>
          <p:nvPr/>
        </p:nvPicPr>
        <p:blipFill>
          <a:blip r:embed="rId9" cstate="email"/>
          <a:srcRect/>
          <a:stretch>
            <a:fillRect/>
          </a:stretch>
        </p:blipFill>
        <p:spPr bwMode="auto">
          <a:xfrm>
            <a:off x="10205032" y="6342589"/>
            <a:ext cx="1555356" cy="414175"/>
          </a:xfrm>
          <a:prstGeom prst="rect">
            <a:avLst/>
          </a:prstGeom>
          <a:noFill/>
          <a:ln w="9525">
            <a:noFill/>
            <a:miter lim="800000"/>
            <a:headEnd/>
            <a:tailEnd/>
          </a:ln>
        </p:spPr>
      </p:pic>
      <p:sp>
        <p:nvSpPr>
          <p:cNvPr id="5126" name="Rectangle 13"/>
          <p:cNvSpPr>
            <a:spLocks noGrp="1" noChangeArrowheads="1"/>
          </p:cNvSpPr>
          <p:nvPr>
            <p:ph type="title"/>
          </p:nvPr>
        </p:nvSpPr>
        <p:spPr bwMode="auto">
          <a:xfrm>
            <a:off x="970132" y="457180"/>
            <a:ext cx="10177048" cy="53975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zh-CN" altLang="en-US" dirty="0" smtClean="0"/>
              <a:t>单击此处编辑母版标题样式</a:t>
            </a:r>
          </a:p>
        </p:txBody>
      </p:sp>
      <p:sp>
        <p:nvSpPr>
          <p:cNvPr id="28693" name="Rectangle 21"/>
          <p:cNvSpPr>
            <a:spLocks noChangeArrowheads="1"/>
          </p:cNvSpPr>
          <p:nvPr/>
        </p:nvSpPr>
        <p:spPr bwMode="auto">
          <a:xfrm>
            <a:off x="5190071" y="6437691"/>
            <a:ext cx="1665975" cy="265278"/>
          </a:xfrm>
          <a:prstGeom prst="rect">
            <a:avLst/>
          </a:prstGeom>
          <a:noFill/>
          <a:ln w="9525" algn="ctr">
            <a:noFill/>
            <a:miter lim="800000"/>
            <a:headEnd/>
            <a:tailEnd/>
          </a:ln>
          <a:effectLst/>
        </p:spPr>
        <p:txBody>
          <a:bodyPr wrap="none" lIns="79815" tIns="39916" rIns="79815" bIns="39916">
            <a:spAutoFit/>
          </a:bodyPr>
          <a:lstStyle/>
          <a:p>
            <a:pPr defTabSz="800215" eaLnBrk="0" hangingPunct="0">
              <a:buClrTx/>
              <a:buFontTx/>
              <a:buNone/>
              <a:defRPr/>
            </a:pPr>
            <a:r>
              <a:rPr lang="en-US" altLang="zh-CN" sz="1200" dirty="0" err="1">
                <a:solidFill>
                  <a:srgbClr val="000000"/>
                </a:solidFill>
                <a:latin typeface="Trebuchet MS" pitchFamily="34" charset="0"/>
                <a:ea typeface="华文细黑" pitchFamily="2" charset="-122"/>
              </a:rPr>
              <a:t>Huawei</a:t>
            </a:r>
            <a:r>
              <a:rPr lang="en-US" altLang="zh-CN" sz="1200" dirty="0">
                <a:solidFill>
                  <a:srgbClr val="000000"/>
                </a:solidFill>
                <a:latin typeface="Trebuchet MS" pitchFamily="34" charset="0"/>
                <a:ea typeface="华文细黑" pitchFamily="2" charset="-122"/>
              </a:rPr>
              <a:t> Confidential </a:t>
            </a:r>
          </a:p>
        </p:txBody>
      </p:sp>
    </p:spTree>
    <p:extLst>
      <p:ext uri="{BB962C8B-B14F-4D97-AF65-F5344CB8AC3E}">
        <p14:creationId xmlns:p14="http://schemas.microsoft.com/office/powerpoint/2010/main" val="989231746"/>
      </p:ext>
    </p:extLst>
  </p:cSld>
  <p:clrMap bg1="lt1" tx1="dk1" bg2="lt2" tx2="dk2" accent1="accent1" accent2="accent2" accent3="accent3" accent4="accent4" accent5="accent5" accent6="accent6" hlink="hlink" folHlink="folHlink"/>
  <p:sldLayoutIdLst>
    <p:sldLayoutId id="2147484702" r:id="rId1"/>
    <p:sldLayoutId id="2147484703" r:id="rId2"/>
    <p:sldLayoutId id="2147484704" r:id="rId3"/>
    <p:sldLayoutId id="2147484705" r:id="rId4"/>
    <p:sldLayoutId id="2147484706" r:id="rId5"/>
    <p:sldLayoutId id="2147484707" r:id="rId6"/>
  </p:sldLayoutIdLst>
  <p:timing>
    <p:tnLst>
      <p:par>
        <p:cTn id="1" dur="indefinite" restart="never" nodeType="tmRoot"/>
      </p:par>
    </p:tnLst>
  </p:timing>
  <p:hf hdr="0" dt="0"/>
  <p:txStyles>
    <p:titleStyle>
      <a:lvl1pPr algn="l" defTabSz="800215" rtl="0" eaLnBrk="1" fontAlgn="base" hangingPunct="1">
        <a:spcBef>
          <a:spcPct val="0"/>
        </a:spcBef>
        <a:spcAft>
          <a:spcPct val="0"/>
        </a:spcAft>
        <a:defRPr sz="3200" b="1">
          <a:solidFill>
            <a:srgbClr val="990000"/>
          </a:solidFill>
          <a:latin typeface="+mn-ea"/>
          <a:ea typeface="+mn-ea"/>
          <a:cs typeface="+mj-cs"/>
        </a:defRPr>
      </a:lvl1pPr>
      <a:lvl2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2pPr>
      <a:lvl3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3pPr>
      <a:lvl4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4pPr>
      <a:lvl5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5pPr>
      <a:lvl6pPr marL="456368"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6pPr>
      <a:lvl7pPr marL="912718"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7pPr>
      <a:lvl8pPr marL="1369078"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8pPr>
      <a:lvl9pPr marL="1825437"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9pPr>
    </p:titleStyle>
    <p:bodyStyle>
      <a:lvl1pPr marL="266208" indent="-266208" algn="l" defTabSz="800215" rtl="0" eaLnBrk="1" fontAlgn="base" hangingPunct="1">
        <a:lnSpc>
          <a:spcPct val="140000"/>
        </a:lnSpc>
        <a:spcBef>
          <a:spcPct val="0"/>
        </a:spcBef>
        <a:spcAft>
          <a:spcPct val="20000"/>
        </a:spcAft>
        <a:buClr>
          <a:schemeClr val="tx2"/>
        </a:buClr>
        <a:buSzPct val="80000"/>
        <a:buFont typeface="Wingdings" panose="05000000000000000000" pitchFamily="2" charset="2"/>
        <a:buChar char="u"/>
        <a:defRPr sz="2100" b="1">
          <a:solidFill>
            <a:schemeClr val="tx1"/>
          </a:solidFill>
          <a:latin typeface="+mn-lt"/>
          <a:ea typeface="+mn-ea"/>
          <a:cs typeface="+mn-cs"/>
        </a:defRPr>
      </a:lvl1pPr>
      <a:lvl2pPr marL="541928" indent="-275710" algn="l" defTabSz="800215" rtl="0" eaLnBrk="1" fontAlgn="base" hangingPunct="1">
        <a:lnSpc>
          <a:spcPct val="140000"/>
        </a:lnSpc>
        <a:spcBef>
          <a:spcPct val="0"/>
        </a:spcBef>
        <a:spcAft>
          <a:spcPct val="20000"/>
        </a:spcAft>
        <a:buClr>
          <a:schemeClr val="tx2"/>
        </a:buClr>
        <a:buSzPct val="80000"/>
        <a:buFont typeface="Wingdings" panose="05000000000000000000" pitchFamily="2" charset="2"/>
        <a:buChar char="u"/>
        <a:defRPr>
          <a:solidFill>
            <a:schemeClr val="tx1"/>
          </a:solidFill>
          <a:latin typeface="+mn-lt"/>
          <a:ea typeface="+mn-ea"/>
        </a:defRPr>
      </a:lvl2pPr>
      <a:lvl3pPr marL="808136" indent="-266208" algn="l" defTabSz="800215" rtl="0" eaLnBrk="1" fontAlgn="base" hangingPunct="1">
        <a:lnSpc>
          <a:spcPct val="140000"/>
        </a:lnSpc>
        <a:spcBef>
          <a:spcPct val="0"/>
        </a:spcBef>
        <a:spcAft>
          <a:spcPct val="20000"/>
        </a:spcAft>
        <a:buClr>
          <a:schemeClr val="tx2"/>
        </a:buClr>
        <a:buSzPct val="80000"/>
        <a:buFont typeface="Wingdings" panose="05000000000000000000" pitchFamily="2" charset="2"/>
        <a:buChar char="u"/>
        <a:defRPr sz="1500">
          <a:solidFill>
            <a:schemeClr val="tx1"/>
          </a:solidFill>
          <a:latin typeface="+mn-lt"/>
          <a:ea typeface="+mn-ea"/>
        </a:defRPr>
      </a:lvl3pPr>
      <a:lvl4pPr marL="1399184" indent="-199660" algn="l" defTabSz="800215" rtl="0" eaLnBrk="1" fontAlgn="base" hangingPunct="1">
        <a:lnSpc>
          <a:spcPct val="140000"/>
        </a:lnSpc>
        <a:spcBef>
          <a:spcPct val="0"/>
        </a:spcBef>
        <a:spcAft>
          <a:spcPct val="20000"/>
        </a:spcAft>
        <a:buClr>
          <a:schemeClr val="bg2"/>
        </a:buClr>
        <a:buSzPct val="60000"/>
        <a:buChar char="–"/>
        <a:defRPr sz="1300">
          <a:solidFill>
            <a:schemeClr val="tx1"/>
          </a:solidFill>
          <a:latin typeface="+mn-lt"/>
          <a:ea typeface="+mn-ea"/>
        </a:defRPr>
      </a:lvl4pPr>
      <a:lvl5pPr marL="1798495"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5pPr>
      <a:lvl6pPr marL="2254855"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6pPr>
      <a:lvl7pPr marL="2711219"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7pPr>
      <a:lvl8pPr marL="3167579"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8pPr>
      <a:lvl9pPr marL="3623936"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9pPr>
    </p:bodyStyle>
    <p:otherStyle>
      <a:defPPr>
        <a:defRPr lang="zh-CN"/>
      </a:defPPr>
      <a:lvl1pPr marL="0" algn="l" defTabSz="912718" rtl="0" eaLnBrk="1" latinLnBrk="0" hangingPunct="1">
        <a:defRPr sz="1700" kern="1200">
          <a:solidFill>
            <a:schemeClr val="tx1"/>
          </a:solidFill>
          <a:latin typeface="+mn-lt"/>
          <a:ea typeface="+mn-ea"/>
          <a:cs typeface="+mn-cs"/>
        </a:defRPr>
      </a:lvl1pPr>
      <a:lvl2pPr marL="456368" algn="l" defTabSz="912718" rtl="0" eaLnBrk="1" latinLnBrk="0" hangingPunct="1">
        <a:defRPr sz="1700" kern="1200">
          <a:solidFill>
            <a:schemeClr val="tx1"/>
          </a:solidFill>
          <a:latin typeface="+mn-lt"/>
          <a:ea typeface="+mn-ea"/>
          <a:cs typeface="+mn-cs"/>
        </a:defRPr>
      </a:lvl2pPr>
      <a:lvl3pPr marL="912718" algn="l" defTabSz="912718" rtl="0" eaLnBrk="1" latinLnBrk="0" hangingPunct="1">
        <a:defRPr sz="1700" kern="1200">
          <a:solidFill>
            <a:schemeClr val="tx1"/>
          </a:solidFill>
          <a:latin typeface="+mn-lt"/>
          <a:ea typeface="+mn-ea"/>
          <a:cs typeface="+mn-cs"/>
        </a:defRPr>
      </a:lvl3pPr>
      <a:lvl4pPr marL="1369078" algn="l" defTabSz="912718" rtl="0" eaLnBrk="1" latinLnBrk="0" hangingPunct="1">
        <a:defRPr sz="1700" kern="1200">
          <a:solidFill>
            <a:schemeClr val="tx1"/>
          </a:solidFill>
          <a:latin typeface="+mn-lt"/>
          <a:ea typeface="+mn-ea"/>
          <a:cs typeface="+mn-cs"/>
        </a:defRPr>
      </a:lvl4pPr>
      <a:lvl5pPr marL="1825437" algn="l" defTabSz="912718" rtl="0" eaLnBrk="1" latinLnBrk="0" hangingPunct="1">
        <a:defRPr sz="1700" kern="1200">
          <a:solidFill>
            <a:schemeClr val="tx1"/>
          </a:solidFill>
          <a:latin typeface="+mn-lt"/>
          <a:ea typeface="+mn-ea"/>
          <a:cs typeface="+mn-cs"/>
        </a:defRPr>
      </a:lvl5pPr>
      <a:lvl6pPr marL="2281793" algn="l" defTabSz="912718" rtl="0" eaLnBrk="1" latinLnBrk="0" hangingPunct="1">
        <a:defRPr sz="1700" kern="1200">
          <a:solidFill>
            <a:schemeClr val="tx1"/>
          </a:solidFill>
          <a:latin typeface="+mn-lt"/>
          <a:ea typeface="+mn-ea"/>
          <a:cs typeface="+mn-cs"/>
        </a:defRPr>
      </a:lvl6pPr>
      <a:lvl7pPr marL="2738156" algn="l" defTabSz="912718" rtl="0" eaLnBrk="1" latinLnBrk="0" hangingPunct="1">
        <a:defRPr sz="1700" kern="1200">
          <a:solidFill>
            <a:schemeClr val="tx1"/>
          </a:solidFill>
          <a:latin typeface="+mn-lt"/>
          <a:ea typeface="+mn-ea"/>
          <a:cs typeface="+mn-cs"/>
        </a:defRPr>
      </a:lvl7pPr>
      <a:lvl8pPr marL="3194513" algn="l" defTabSz="912718" rtl="0" eaLnBrk="1" latinLnBrk="0" hangingPunct="1">
        <a:defRPr sz="1700" kern="1200">
          <a:solidFill>
            <a:schemeClr val="tx1"/>
          </a:solidFill>
          <a:latin typeface="+mn-lt"/>
          <a:ea typeface="+mn-ea"/>
          <a:cs typeface="+mn-cs"/>
        </a:defRPr>
      </a:lvl8pPr>
      <a:lvl9pPr marL="3650872" algn="l" defTabSz="912718" rtl="0" eaLnBrk="1" latinLnBrk="0" hangingPunct="1">
        <a:defRPr sz="17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8" name="矩形 77"/>
          <p:cNvSpPr/>
          <p:nvPr userDrawn="1"/>
        </p:nvSpPr>
        <p:spPr bwMode="auto">
          <a:xfrm>
            <a:off x="-33862" y="4752416"/>
            <a:ext cx="12225866" cy="2842587"/>
          </a:xfrm>
          <a:prstGeom prst="rect">
            <a:avLst/>
          </a:prstGeom>
          <a:blipFill dpi="0" rotWithShape="1">
            <a:blip r:embed="rId7" cstate="email">
              <a:alphaModFix amt="17000"/>
            </a:blip>
            <a:srcRect/>
            <a:stretch>
              <a:fillRect/>
            </a:stretch>
          </a:blipFill>
          <a:ln>
            <a:noFill/>
          </a:ln>
          <a:effectLst/>
          <a:extLst/>
        </p:spPr>
        <p:txBody>
          <a:bodyPr vert="horz" wrap="square" lIns="121902" tIns="60950" rIns="121902" bIns="60950" numCol="1" rtlCol="0" anchor="t" anchorCtr="0" compatLnSpc="1">
            <a:prstTxWarp prst="textNoShape">
              <a:avLst/>
            </a:prstTxWarp>
          </a:bodyPr>
          <a:lstStyle/>
          <a:p>
            <a:pPr defTabSz="914369"/>
            <a:endParaRPr lang="zh-CN" altLang="en-US" sz="2400" b="0" dirty="0" smtClean="0">
              <a:solidFill>
                <a:srgbClr val="000000"/>
              </a:solidFill>
              <a:ea typeface="宋体" charset="-122"/>
            </a:endParaRPr>
          </a:p>
        </p:txBody>
      </p:sp>
      <p:sp>
        <p:nvSpPr>
          <p:cNvPr id="3075" name="Rectangle 13"/>
          <p:cNvSpPr>
            <a:spLocks noGrp="1" noChangeArrowheads="1"/>
          </p:cNvSpPr>
          <p:nvPr>
            <p:ph type="title"/>
          </p:nvPr>
        </p:nvSpPr>
        <p:spPr bwMode="auto">
          <a:xfrm>
            <a:off x="1007540" y="325976"/>
            <a:ext cx="10176932" cy="872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0058" rIns="80117" bIns="40058" numCol="1" anchor="ctr" anchorCtr="0" compatLnSpc="1">
            <a:prstTxWarp prst="textNoShape">
              <a:avLst/>
            </a:prstTxWarp>
          </a:bodyPr>
          <a:lstStyle/>
          <a:p>
            <a:pPr lvl="0"/>
            <a:r>
              <a:rPr lang="zh-CN" altLang="en-US" dirty="0" smtClean="0"/>
              <a:t>单击此处编辑母版标题样式</a:t>
            </a:r>
          </a:p>
        </p:txBody>
      </p:sp>
      <p:sp>
        <p:nvSpPr>
          <p:cNvPr id="3076" name="Rectangle 68"/>
          <p:cNvSpPr>
            <a:spLocks noGrp="1" noChangeArrowheads="1"/>
          </p:cNvSpPr>
          <p:nvPr>
            <p:ph type="body" idx="1"/>
          </p:nvPr>
        </p:nvSpPr>
        <p:spPr bwMode="auto">
          <a:xfrm>
            <a:off x="1007540" y="1629851"/>
            <a:ext cx="10176932" cy="4193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30" tIns="40064" rIns="80130" bIns="40064"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3077" name="Rectangle 15"/>
          <p:cNvSpPr>
            <a:spLocks noChangeArrowheads="1"/>
          </p:cNvSpPr>
          <p:nvPr/>
        </p:nvSpPr>
        <p:spPr bwMode="auto">
          <a:xfrm>
            <a:off x="-2603492" y="692163"/>
            <a:ext cx="2459566" cy="7529121"/>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813" tIns="53408" rIns="106813" bIns="53408">
            <a:spAutoFit/>
          </a:bodyPr>
          <a:lstStyle/>
          <a:p>
            <a:pPr marL="457114" indent="-457114" algn="r" defTabSz="914369" eaLnBrk="0" hangingPunct="0">
              <a:lnSpc>
                <a:spcPct val="125000"/>
              </a:lnSpc>
              <a:spcBef>
                <a:spcPct val="20000"/>
              </a:spcBef>
              <a:buClrTx/>
              <a:buFont typeface="Arial" charset="0"/>
              <a:buNone/>
            </a:pPr>
            <a:r>
              <a:rPr lang="zh-CN" altLang="en-US" sz="1500" b="0" dirty="0">
                <a:solidFill>
                  <a:srgbClr val="FFFFFF"/>
                </a:solidFill>
                <a:latin typeface="Calibri" charset="0"/>
                <a:ea typeface="宋体" charset="-122"/>
              </a:rPr>
              <a:t>英文标题</a:t>
            </a:r>
            <a:r>
              <a:rPr lang="en-US" altLang="zh-CN" sz="1500" b="0" dirty="0">
                <a:solidFill>
                  <a:srgbClr val="FFFFFF"/>
                </a:solidFill>
                <a:latin typeface="Calibri" charset="0"/>
                <a:ea typeface="宋体" charset="-122"/>
              </a:rPr>
              <a:t>:</a:t>
            </a:r>
            <a:r>
              <a:rPr lang="en-US" altLang="zh-CN" sz="1500" b="0" dirty="0" smtClean="0">
                <a:solidFill>
                  <a:srgbClr val="FFFFFF"/>
                </a:solidFill>
                <a:latin typeface="Calibri" charset="0"/>
                <a:ea typeface="宋体" charset="-122"/>
              </a:rPr>
              <a:t>32-35pt</a:t>
            </a:r>
            <a:endParaRPr lang="zh-CN" altLang="en-US" sz="1500" b="0" dirty="0">
              <a:solidFill>
                <a:srgbClr val="FFFFFF"/>
              </a:solidFill>
              <a:latin typeface="Calibri" charset="0"/>
              <a:ea typeface="宋体" charset="-122"/>
            </a:endParaRPr>
          </a:p>
          <a:p>
            <a:pPr marL="457114" indent="-457114" algn="r" defTabSz="914369" eaLnBrk="0" hangingPunct="0">
              <a:lnSpc>
                <a:spcPct val="125000"/>
              </a:lnSpc>
              <a:spcBef>
                <a:spcPct val="20000"/>
              </a:spcBef>
              <a:buClrTx/>
              <a:buFont typeface="Arial" charset="0"/>
              <a:buNone/>
            </a:pPr>
            <a:r>
              <a:rPr lang="zh-CN" altLang="en-US" sz="1500" b="0" dirty="0">
                <a:solidFill>
                  <a:srgbClr val="FFFFFF"/>
                </a:solidFill>
                <a:latin typeface="Calibri" charset="0"/>
                <a:ea typeface="宋体" charset="-122"/>
              </a:rPr>
              <a:t>颜色</a:t>
            </a:r>
            <a:r>
              <a:rPr lang="en-US" altLang="zh-CN" sz="1500" b="0" dirty="0" smtClean="0">
                <a:solidFill>
                  <a:srgbClr val="FFFFFF"/>
                </a:solidFill>
                <a:latin typeface="Calibri" charset="0"/>
                <a:ea typeface="宋体" charset="-122"/>
              </a:rPr>
              <a:t>:R153G0B0</a:t>
            </a:r>
            <a:endParaRPr lang="en-US" altLang="zh-CN" sz="1500" b="0" dirty="0">
              <a:solidFill>
                <a:srgbClr val="FFFFFF"/>
              </a:solidFill>
              <a:latin typeface="Calibri" charset="0"/>
              <a:ea typeface="宋体" charset="-122"/>
            </a:endParaRPr>
          </a:p>
          <a:p>
            <a:pPr marL="457114" indent="-457114" algn="r" defTabSz="914369" eaLnBrk="0" hangingPunct="0">
              <a:lnSpc>
                <a:spcPct val="125000"/>
              </a:lnSpc>
              <a:spcBef>
                <a:spcPct val="20000"/>
              </a:spcBef>
              <a:buClrTx/>
              <a:buFont typeface="Arial" charset="0"/>
              <a:buNone/>
            </a:pPr>
            <a:r>
              <a:rPr lang="zh-CN" altLang="en-US" sz="1500" b="0" dirty="0">
                <a:solidFill>
                  <a:srgbClr val="FFFFFF"/>
                </a:solidFill>
                <a:latin typeface="Calibri" charset="0"/>
                <a:ea typeface="宋体" charset="-122"/>
              </a:rPr>
              <a:t>内部使用</a:t>
            </a:r>
            <a:r>
              <a:rPr lang="zh-CN" altLang="en-US" sz="1500" b="0" dirty="0" smtClean="0">
                <a:solidFill>
                  <a:srgbClr val="FFFFFF"/>
                </a:solidFill>
                <a:latin typeface="Calibri" charset="0"/>
                <a:ea typeface="宋体" charset="-122"/>
              </a:rPr>
              <a:t>字体</a:t>
            </a:r>
            <a:r>
              <a:rPr lang="en-US" altLang="zh-CN" sz="1500" b="0" dirty="0" smtClean="0">
                <a:solidFill>
                  <a:srgbClr val="FFFFFF"/>
                </a:solidFill>
                <a:latin typeface="Calibri" charset="0"/>
                <a:ea typeface="宋体" charset="-122"/>
              </a:rPr>
              <a:t>:</a:t>
            </a:r>
            <a:endParaRPr lang="en-US" altLang="zh-CN" sz="1500" b="0" dirty="0">
              <a:solidFill>
                <a:srgbClr val="FFFFFF"/>
              </a:solidFill>
              <a:latin typeface="Calibri" charset="0"/>
              <a:ea typeface="宋体" charset="-122"/>
            </a:endParaRPr>
          </a:p>
          <a:p>
            <a:pPr marL="457114" indent="-457114" algn="r" defTabSz="914369" eaLnBrk="0" hangingPunct="0">
              <a:lnSpc>
                <a:spcPct val="125000"/>
              </a:lnSpc>
              <a:spcBef>
                <a:spcPct val="20000"/>
              </a:spcBef>
              <a:buClrTx/>
              <a:buFont typeface="Arial" charset="0"/>
              <a:buNone/>
            </a:pPr>
            <a:r>
              <a:rPr lang="en-US" altLang="zh-CN" sz="1500" b="0" dirty="0" err="1" smtClean="0">
                <a:solidFill>
                  <a:srgbClr val="FFFFFF"/>
                </a:solidFill>
                <a:latin typeface="Calibri" charset="0"/>
                <a:ea typeface="宋体" charset="-122"/>
              </a:rPr>
              <a:t>FrutigerNextLTMedium</a:t>
            </a:r>
            <a:endParaRPr lang="en-US" altLang="zh-CN" sz="1500" b="0" dirty="0">
              <a:solidFill>
                <a:srgbClr val="FFFFFF"/>
              </a:solidFill>
              <a:latin typeface="Calibri" charset="0"/>
              <a:ea typeface="宋体" charset="-122"/>
            </a:endParaRPr>
          </a:p>
          <a:p>
            <a:pPr marL="457114" indent="-457114" algn="r" defTabSz="914369" eaLnBrk="0" hangingPunct="0">
              <a:lnSpc>
                <a:spcPct val="125000"/>
              </a:lnSpc>
              <a:spcBef>
                <a:spcPct val="20000"/>
              </a:spcBef>
              <a:buClrTx/>
              <a:buFont typeface="Arial" charset="0"/>
              <a:buNone/>
            </a:pPr>
            <a:r>
              <a:rPr lang="zh-CN" altLang="en-US" sz="1500" b="0" dirty="0">
                <a:solidFill>
                  <a:srgbClr val="FFFFFF"/>
                </a:solidFill>
                <a:latin typeface="Calibri" charset="0"/>
                <a:ea typeface="宋体" charset="-122"/>
              </a:rPr>
              <a:t>外部使用</a:t>
            </a:r>
            <a:r>
              <a:rPr lang="zh-CN" altLang="en-US" sz="1500" b="0" dirty="0" smtClean="0">
                <a:solidFill>
                  <a:srgbClr val="FFFFFF"/>
                </a:solidFill>
                <a:latin typeface="Calibri" charset="0"/>
                <a:ea typeface="宋体" charset="-122"/>
              </a:rPr>
              <a:t>字体</a:t>
            </a:r>
            <a:r>
              <a:rPr lang="en-US" altLang="zh-CN" sz="1500" b="0" dirty="0" smtClean="0">
                <a:solidFill>
                  <a:srgbClr val="FFFFFF"/>
                </a:solidFill>
                <a:latin typeface="Calibri" charset="0"/>
                <a:ea typeface="宋体" charset="-122"/>
              </a:rPr>
              <a:t>:Arial</a:t>
            </a:r>
            <a:endParaRPr lang="en-US" altLang="zh-CN" sz="1500" b="0" dirty="0">
              <a:solidFill>
                <a:srgbClr val="FFFFFF"/>
              </a:solidFill>
              <a:latin typeface="Calibri" charset="0"/>
              <a:ea typeface="宋体" charset="-122"/>
            </a:endParaRPr>
          </a:p>
          <a:p>
            <a:pPr marL="457114" indent="-457114" algn="r" defTabSz="914369" eaLnBrk="0" hangingPunct="0">
              <a:lnSpc>
                <a:spcPct val="75000"/>
              </a:lnSpc>
              <a:spcBef>
                <a:spcPct val="20000"/>
              </a:spcBef>
              <a:buClrTx/>
              <a:buFont typeface="Arial" charset="0"/>
              <a:buNone/>
            </a:pPr>
            <a:endParaRPr lang="en-US" altLang="zh-CN" sz="1500" b="0" dirty="0">
              <a:solidFill>
                <a:srgbClr val="FFFFFF"/>
              </a:solidFill>
              <a:latin typeface="Calibri" charset="0"/>
              <a:ea typeface="宋体" charset="-122"/>
            </a:endParaRPr>
          </a:p>
          <a:p>
            <a:pPr marL="457114" indent="-457114" algn="r" defTabSz="914369" eaLnBrk="0" hangingPunct="0">
              <a:lnSpc>
                <a:spcPct val="125000"/>
              </a:lnSpc>
              <a:spcBef>
                <a:spcPct val="20000"/>
              </a:spcBef>
              <a:buClrTx/>
              <a:buFont typeface="Arial" charset="0"/>
              <a:buNone/>
            </a:pPr>
            <a:r>
              <a:rPr lang="zh-CN" altLang="en-US" sz="1500" b="0" dirty="0">
                <a:solidFill>
                  <a:srgbClr val="FFFFFF"/>
                </a:solidFill>
                <a:latin typeface="Calibri" charset="0"/>
                <a:ea typeface="宋体" charset="-122"/>
              </a:rPr>
              <a:t>中文标题</a:t>
            </a:r>
            <a:r>
              <a:rPr lang="en-US" altLang="zh-CN" sz="1500" b="0" dirty="0">
                <a:solidFill>
                  <a:srgbClr val="FFFFFF"/>
                </a:solidFill>
                <a:latin typeface="Calibri" charset="0"/>
                <a:ea typeface="宋体" charset="-122"/>
              </a:rPr>
              <a:t>:</a:t>
            </a:r>
            <a:r>
              <a:rPr lang="en-US" altLang="zh-CN" sz="1500" b="0" dirty="0" smtClean="0">
                <a:solidFill>
                  <a:srgbClr val="FFFFFF"/>
                </a:solidFill>
                <a:latin typeface="Calibri" charset="0"/>
                <a:ea typeface="宋体" charset="-122"/>
              </a:rPr>
              <a:t>30-32pt</a:t>
            </a:r>
            <a:endParaRPr lang="zh-CN" altLang="en-US" sz="1500" b="0" dirty="0">
              <a:solidFill>
                <a:srgbClr val="FFFFFF"/>
              </a:solidFill>
              <a:latin typeface="Calibri" charset="0"/>
              <a:ea typeface="宋体" charset="-122"/>
            </a:endParaRPr>
          </a:p>
          <a:p>
            <a:pPr marL="457114" indent="-457114" algn="r" defTabSz="914369" eaLnBrk="0" hangingPunct="0">
              <a:lnSpc>
                <a:spcPct val="125000"/>
              </a:lnSpc>
              <a:spcBef>
                <a:spcPct val="20000"/>
              </a:spcBef>
              <a:buClrTx/>
              <a:buFont typeface="Arial" charset="0"/>
              <a:buNone/>
            </a:pPr>
            <a:r>
              <a:rPr lang="zh-CN" altLang="en-US" sz="1500" b="0" dirty="0">
                <a:solidFill>
                  <a:srgbClr val="FFFFFF"/>
                </a:solidFill>
                <a:latin typeface="Calibri" charset="0"/>
                <a:ea typeface="宋体" charset="-122"/>
              </a:rPr>
              <a:t>颜色</a:t>
            </a:r>
            <a:r>
              <a:rPr lang="en-US" altLang="zh-CN" sz="1500" b="0" dirty="0" smtClean="0">
                <a:solidFill>
                  <a:srgbClr val="FFFFFF"/>
                </a:solidFill>
                <a:latin typeface="Calibri" charset="0"/>
                <a:ea typeface="宋体" charset="-122"/>
              </a:rPr>
              <a:t>:R153G0B0</a:t>
            </a:r>
            <a:endParaRPr lang="en-US" altLang="zh-CN" sz="1500" b="0" dirty="0">
              <a:solidFill>
                <a:srgbClr val="FFFFFF"/>
              </a:solidFill>
              <a:latin typeface="Calibri" charset="0"/>
              <a:ea typeface="宋体" charset="-122"/>
            </a:endParaRPr>
          </a:p>
          <a:p>
            <a:pPr marL="457114" indent="-457114" algn="r" defTabSz="914369" eaLnBrk="0" hangingPunct="0">
              <a:lnSpc>
                <a:spcPct val="125000"/>
              </a:lnSpc>
              <a:spcBef>
                <a:spcPct val="20000"/>
              </a:spcBef>
              <a:buClrTx/>
              <a:buFont typeface="Arial" charset="0"/>
              <a:buNone/>
            </a:pPr>
            <a:r>
              <a:rPr lang="zh-CN" altLang="en-US" sz="1500" b="0" dirty="0">
                <a:solidFill>
                  <a:srgbClr val="FFFFFF"/>
                </a:solidFill>
                <a:latin typeface="Calibri" charset="0"/>
                <a:ea typeface="宋体" charset="-122"/>
              </a:rPr>
              <a:t>字体</a:t>
            </a:r>
            <a:r>
              <a:rPr lang="en-US" altLang="zh-CN" sz="1500" b="0" dirty="0">
                <a:solidFill>
                  <a:srgbClr val="FFFFFF"/>
                </a:solidFill>
                <a:latin typeface="Calibri" charset="0"/>
                <a:ea typeface="宋体" charset="-122"/>
              </a:rPr>
              <a:t>:</a:t>
            </a:r>
            <a:r>
              <a:rPr lang="zh-CN" altLang="en-US" sz="1500" b="0" dirty="0">
                <a:solidFill>
                  <a:srgbClr val="FFFFFF"/>
                </a:solidFill>
                <a:latin typeface="Calibri" charset="0"/>
                <a:ea typeface="宋体" charset="-122"/>
              </a:rPr>
              <a:t>黑体</a:t>
            </a:r>
          </a:p>
          <a:p>
            <a:pPr marL="457114" indent="-457114" algn="r" defTabSz="914369" eaLnBrk="0" hangingPunct="0">
              <a:lnSpc>
                <a:spcPct val="125000"/>
              </a:lnSpc>
              <a:spcBef>
                <a:spcPct val="20000"/>
              </a:spcBef>
              <a:buClrTx/>
              <a:buFont typeface="Arial" charset="0"/>
              <a:buNone/>
            </a:pPr>
            <a:endParaRPr lang="zh-CN" altLang="en-US" sz="1500" b="0" dirty="0">
              <a:solidFill>
                <a:srgbClr val="FFFFFF"/>
              </a:solidFill>
              <a:latin typeface="Calibri" charset="0"/>
              <a:ea typeface="宋体" charset="-122"/>
            </a:endParaRPr>
          </a:p>
          <a:p>
            <a:pPr marL="457114" indent="-457114" algn="r" defTabSz="914369" eaLnBrk="0" hangingPunct="0">
              <a:lnSpc>
                <a:spcPct val="125000"/>
              </a:lnSpc>
              <a:spcBef>
                <a:spcPct val="20000"/>
              </a:spcBef>
              <a:buClrTx/>
              <a:buFont typeface="Arial" charset="0"/>
              <a:buNone/>
            </a:pPr>
            <a:endParaRPr lang="zh-CN" altLang="en-US" sz="1500" b="0" dirty="0">
              <a:solidFill>
                <a:srgbClr val="FFFFFF"/>
              </a:solidFill>
              <a:latin typeface="Calibri" charset="0"/>
              <a:ea typeface="宋体" charset="-122"/>
            </a:endParaRPr>
          </a:p>
          <a:p>
            <a:pPr marL="457114" indent="-457114" algn="r" defTabSz="914369" eaLnBrk="0" hangingPunct="0">
              <a:lnSpc>
                <a:spcPct val="125000"/>
              </a:lnSpc>
              <a:spcBef>
                <a:spcPct val="20000"/>
              </a:spcBef>
              <a:buClrTx/>
              <a:buFont typeface="Arial" charset="0"/>
              <a:buNone/>
            </a:pPr>
            <a:endParaRPr lang="zh-CN" altLang="en-US" sz="1500" b="0" dirty="0">
              <a:solidFill>
                <a:srgbClr val="FFFFFF"/>
              </a:solidFill>
              <a:latin typeface="Calibri" charset="0"/>
              <a:ea typeface="宋体" charset="-122"/>
            </a:endParaRPr>
          </a:p>
          <a:p>
            <a:pPr marL="457114" indent="-457114" algn="r" defTabSz="914369" eaLnBrk="0" hangingPunct="0">
              <a:lnSpc>
                <a:spcPct val="125000"/>
              </a:lnSpc>
              <a:spcBef>
                <a:spcPct val="20000"/>
              </a:spcBef>
              <a:buClrTx/>
              <a:buFont typeface="Arial" charset="0"/>
              <a:buNone/>
            </a:pPr>
            <a:r>
              <a:rPr lang="zh-CN" altLang="en-US" sz="1500" b="0" dirty="0">
                <a:solidFill>
                  <a:srgbClr val="FFFFFF"/>
                </a:solidFill>
                <a:latin typeface="Calibri" charset="0"/>
                <a:ea typeface="宋体" charset="-122"/>
              </a:rPr>
              <a:t>英文正文</a:t>
            </a:r>
            <a:r>
              <a:rPr lang="en-US" altLang="zh-CN" sz="1500" b="0" dirty="0">
                <a:solidFill>
                  <a:srgbClr val="FFFFFF"/>
                </a:solidFill>
                <a:latin typeface="Calibri" charset="0"/>
                <a:ea typeface="宋体" charset="-122"/>
              </a:rPr>
              <a:t>:20-22pt</a:t>
            </a:r>
          </a:p>
          <a:p>
            <a:pPr marL="457114" indent="-457114" algn="r" defTabSz="914369" eaLnBrk="0" hangingPunct="0">
              <a:lnSpc>
                <a:spcPct val="125000"/>
              </a:lnSpc>
              <a:spcBef>
                <a:spcPct val="20000"/>
              </a:spcBef>
              <a:buClrTx/>
              <a:buFont typeface="Arial" charset="0"/>
              <a:buNone/>
            </a:pPr>
            <a:r>
              <a:rPr lang="zh-CN" altLang="en-US" sz="1500" b="0" dirty="0" smtClean="0">
                <a:solidFill>
                  <a:srgbClr val="FFFFFF"/>
                </a:solidFill>
                <a:latin typeface="Calibri" charset="0"/>
                <a:ea typeface="宋体" charset="-122"/>
              </a:rPr>
              <a:t>子目录</a:t>
            </a:r>
            <a:r>
              <a:rPr lang="en-US" altLang="zh-CN" sz="1500" b="0" dirty="0" smtClean="0">
                <a:solidFill>
                  <a:srgbClr val="FFFFFF"/>
                </a:solidFill>
                <a:latin typeface="Calibri" charset="0"/>
                <a:ea typeface="宋体" charset="-122"/>
              </a:rPr>
              <a:t>(</a:t>
            </a:r>
            <a:r>
              <a:rPr lang="en-US" altLang="zh-CN" sz="1500" b="0" dirty="0">
                <a:solidFill>
                  <a:srgbClr val="FFFFFF"/>
                </a:solidFill>
                <a:latin typeface="Calibri" charset="0"/>
                <a:ea typeface="宋体" charset="-122"/>
              </a:rPr>
              <a:t>2-5</a:t>
            </a:r>
            <a:r>
              <a:rPr lang="zh-CN" altLang="en-US" sz="1500" b="0" dirty="0">
                <a:solidFill>
                  <a:srgbClr val="FFFFFF"/>
                </a:solidFill>
                <a:latin typeface="Calibri" charset="0"/>
                <a:ea typeface="宋体" charset="-122"/>
              </a:rPr>
              <a:t>级</a:t>
            </a:r>
            <a:r>
              <a:rPr lang="en-US" altLang="zh-CN" sz="1500" b="0" dirty="0" smtClean="0">
                <a:solidFill>
                  <a:srgbClr val="FFFFFF"/>
                </a:solidFill>
                <a:latin typeface="Calibri" charset="0"/>
                <a:ea typeface="宋体" charset="-122"/>
              </a:rPr>
              <a:t>):18pt</a:t>
            </a:r>
            <a:endParaRPr lang="en-US" altLang="zh-CN" sz="1500" b="0" dirty="0">
              <a:solidFill>
                <a:srgbClr val="FFFFFF"/>
              </a:solidFill>
              <a:latin typeface="Calibri" charset="0"/>
              <a:ea typeface="宋体" charset="-122"/>
            </a:endParaRPr>
          </a:p>
          <a:p>
            <a:pPr marL="457114" indent="-457114" algn="r" defTabSz="914369" eaLnBrk="0" hangingPunct="0">
              <a:lnSpc>
                <a:spcPct val="125000"/>
              </a:lnSpc>
              <a:spcBef>
                <a:spcPct val="20000"/>
              </a:spcBef>
              <a:buClrTx/>
              <a:buFont typeface="Arial" charset="0"/>
              <a:buNone/>
            </a:pPr>
            <a:r>
              <a:rPr lang="zh-CN" altLang="en-US" sz="1500" b="0" dirty="0">
                <a:solidFill>
                  <a:srgbClr val="FFFFFF"/>
                </a:solidFill>
                <a:latin typeface="Calibri" charset="0"/>
                <a:ea typeface="宋体" charset="-122"/>
              </a:rPr>
              <a:t>颜色</a:t>
            </a:r>
            <a:r>
              <a:rPr lang="en-US" altLang="zh-CN" sz="1500" b="0" dirty="0">
                <a:solidFill>
                  <a:srgbClr val="FFFFFF"/>
                </a:solidFill>
                <a:latin typeface="Calibri" charset="0"/>
                <a:ea typeface="宋体" charset="-122"/>
              </a:rPr>
              <a:t>:</a:t>
            </a:r>
            <a:r>
              <a:rPr lang="zh-CN" altLang="en-US" sz="1500" b="0" dirty="0">
                <a:solidFill>
                  <a:srgbClr val="FFFFFF"/>
                </a:solidFill>
                <a:latin typeface="Calibri" charset="0"/>
                <a:ea typeface="宋体" charset="-122"/>
              </a:rPr>
              <a:t>黑色</a:t>
            </a:r>
          </a:p>
          <a:p>
            <a:pPr marL="457114" indent="-457114" algn="r" defTabSz="914369" eaLnBrk="0" hangingPunct="0">
              <a:lnSpc>
                <a:spcPct val="125000"/>
              </a:lnSpc>
              <a:spcBef>
                <a:spcPct val="20000"/>
              </a:spcBef>
              <a:buClrTx/>
              <a:buFont typeface="Arial" charset="0"/>
              <a:buNone/>
            </a:pPr>
            <a:r>
              <a:rPr lang="zh-CN" altLang="en-US" sz="1500" b="0" dirty="0">
                <a:solidFill>
                  <a:srgbClr val="FFFFFF"/>
                </a:solidFill>
                <a:latin typeface="Calibri" charset="0"/>
                <a:ea typeface="宋体" charset="-122"/>
              </a:rPr>
              <a:t>内部使用</a:t>
            </a:r>
            <a:r>
              <a:rPr lang="zh-CN" altLang="en-US" sz="1500" b="0" dirty="0" smtClean="0">
                <a:solidFill>
                  <a:srgbClr val="FFFFFF"/>
                </a:solidFill>
                <a:latin typeface="Calibri" charset="0"/>
                <a:ea typeface="宋体" charset="-122"/>
              </a:rPr>
              <a:t>字体</a:t>
            </a:r>
            <a:r>
              <a:rPr lang="en-US" altLang="zh-CN" sz="1500" b="0" dirty="0" smtClean="0">
                <a:solidFill>
                  <a:srgbClr val="FFFFFF"/>
                </a:solidFill>
                <a:latin typeface="Calibri" charset="0"/>
                <a:ea typeface="宋体" charset="-122"/>
              </a:rPr>
              <a:t>:</a:t>
            </a:r>
            <a:endParaRPr lang="en-US" altLang="zh-CN" sz="1500" b="0" dirty="0">
              <a:solidFill>
                <a:srgbClr val="FFFFFF"/>
              </a:solidFill>
              <a:latin typeface="Calibri" charset="0"/>
              <a:ea typeface="宋体" charset="-122"/>
            </a:endParaRPr>
          </a:p>
          <a:p>
            <a:pPr marL="457114" indent="-457114" algn="r" defTabSz="914369" eaLnBrk="0" hangingPunct="0">
              <a:lnSpc>
                <a:spcPct val="125000"/>
              </a:lnSpc>
              <a:spcBef>
                <a:spcPct val="20000"/>
              </a:spcBef>
              <a:buClrTx/>
              <a:buFont typeface="Arial" charset="0"/>
              <a:buNone/>
            </a:pPr>
            <a:r>
              <a:rPr lang="en-US" altLang="zh-CN" sz="1500" b="0" dirty="0" err="1" smtClean="0">
                <a:solidFill>
                  <a:srgbClr val="FFFFFF"/>
                </a:solidFill>
                <a:latin typeface="Calibri" charset="0"/>
                <a:ea typeface="宋体" charset="-122"/>
              </a:rPr>
              <a:t>FrutigerNextLTRegular</a:t>
            </a:r>
            <a:endParaRPr lang="en-US" altLang="zh-CN" sz="1500" b="0" dirty="0">
              <a:solidFill>
                <a:srgbClr val="FFFFFF"/>
              </a:solidFill>
              <a:latin typeface="Calibri" charset="0"/>
              <a:ea typeface="宋体" charset="-122"/>
            </a:endParaRPr>
          </a:p>
          <a:p>
            <a:pPr marL="457114" indent="-457114" algn="r" defTabSz="914369" eaLnBrk="0" hangingPunct="0">
              <a:lnSpc>
                <a:spcPct val="125000"/>
              </a:lnSpc>
              <a:spcBef>
                <a:spcPct val="20000"/>
              </a:spcBef>
              <a:buClrTx/>
              <a:buFont typeface="Arial" charset="0"/>
              <a:buNone/>
            </a:pPr>
            <a:r>
              <a:rPr lang="zh-CN" altLang="en-US" sz="1500" b="0" dirty="0">
                <a:solidFill>
                  <a:srgbClr val="FFFFFF"/>
                </a:solidFill>
                <a:latin typeface="Calibri" charset="0"/>
                <a:ea typeface="宋体" charset="-122"/>
              </a:rPr>
              <a:t>外部使用</a:t>
            </a:r>
            <a:r>
              <a:rPr lang="zh-CN" altLang="en-US" sz="1500" b="0" dirty="0" smtClean="0">
                <a:solidFill>
                  <a:srgbClr val="FFFFFF"/>
                </a:solidFill>
                <a:latin typeface="Calibri" charset="0"/>
                <a:ea typeface="宋体" charset="-122"/>
              </a:rPr>
              <a:t>字体</a:t>
            </a:r>
            <a:r>
              <a:rPr lang="en-US" altLang="zh-CN" sz="1500" b="0" dirty="0" smtClean="0">
                <a:solidFill>
                  <a:srgbClr val="FFFFFF"/>
                </a:solidFill>
                <a:latin typeface="Calibri" charset="0"/>
                <a:ea typeface="宋体" charset="-122"/>
              </a:rPr>
              <a:t>:Arial</a:t>
            </a:r>
            <a:endParaRPr lang="en-US" altLang="zh-CN" sz="1500" b="0" dirty="0">
              <a:solidFill>
                <a:srgbClr val="FFFFFF"/>
              </a:solidFill>
              <a:latin typeface="Calibri" charset="0"/>
              <a:ea typeface="宋体" charset="-122"/>
            </a:endParaRPr>
          </a:p>
          <a:p>
            <a:pPr marL="457114" indent="-457114" algn="r" defTabSz="914369" eaLnBrk="0" hangingPunct="0">
              <a:lnSpc>
                <a:spcPct val="75000"/>
              </a:lnSpc>
              <a:spcBef>
                <a:spcPct val="20000"/>
              </a:spcBef>
              <a:buClrTx/>
              <a:buFont typeface="Arial" charset="0"/>
              <a:buNone/>
            </a:pPr>
            <a:endParaRPr lang="en-US" altLang="zh-CN" sz="1500" b="0" dirty="0">
              <a:solidFill>
                <a:srgbClr val="FFFFFF"/>
              </a:solidFill>
              <a:latin typeface="Calibri" charset="0"/>
              <a:ea typeface="宋体" charset="-122"/>
            </a:endParaRPr>
          </a:p>
          <a:p>
            <a:pPr marL="457114" indent="-457114" algn="r" defTabSz="914369" eaLnBrk="0" hangingPunct="0">
              <a:lnSpc>
                <a:spcPct val="125000"/>
              </a:lnSpc>
              <a:spcBef>
                <a:spcPct val="20000"/>
              </a:spcBef>
              <a:buClrTx/>
              <a:buFont typeface="Arial" charset="0"/>
              <a:buNone/>
            </a:pPr>
            <a:r>
              <a:rPr lang="zh-CN" altLang="en-US" sz="1500" b="0" dirty="0">
                <a:solidFill>
                  <a:srgbClr val="FFFFFF"/>
                </a:solidFill>
                <a:latin typeface="Calibri" charset="0"/>
                <a:ea typeface="宋体" charset="-122"/>
              </a:rPr>
              <a:t>中文正文</a:t>
            </a:r>
            <a:r>
              <a:rPr lang="en-US" altLang="zh-CN" sz="1500" b="0" dirty="0">
                <a:solidFill>
                  <a:srgbClr val="FFFFFF"/>
                </a:solidFill>
                <a:latin typeface="Calibri" charset="0"/>
                <a:ea typeface="宋体" charset="-122"/>
              </a:rPr>
              <a:t>:18-20pt</a:t>
            </a:r>
          </a:p>
          <a:p>
            <a:pPr marL="457114" indent="-457114" algn="r" defTabSz="914369" eaLnBrk="0" hangingPunct="0">
              <a:lnSpc>
                <a:spcPct val="125000"/>
              </a:lnSpc>
              <a:spcBef>
                <a:spcPct val="20000"/>
              </a:spcBef>
              <a:buClrTx/>
              <a:buFont typeface="Arial" charset="0"/>
              <a:buNone/>
            </a:pPr>
            <a:r>
              <a:rPr lang="zh-CN" altLang="en-US" sz="1500" b="0" dirty="0">
                <a:solidFill>
                  <a:srgbClr val="FFFFFF"/>
                </a:solidFill>
                <a:latin typeface="Calibri" charset="0"/>
                <a:ea typeface="宋体" charset="-122"/>
              </a:rPr>
              <a:t>子目录</a:t>
            </a:r>
            <a:r>
              <a:rPr lang="en-US" altLang="zh-CN" sz="1500" b="0" dirty="0">
                <a:solidFill>
                  <a:srgbClr val="FFFFFF"/>
                </a:solidFill>
                <a:latin typeface="Calibri" charset="0"/>
                <a:ea typeface="宋体" charset="-122"/>
              </a:rPr>
              <a:t>(2-5</a:t>
            </a:r>
            <a:r>
              <a:rPr lang="zh-CN" altLang="en-US" sz="1500" b="0" dirty="0">
                <a:solidFill>
                  <a:srgbClr val="FFFFFF"/>
                </a:solidFill>
                <a:latin typeface="Calibri" charset="0"/>
                <a:ea typeface="宋体" charset="-122"/>
              </a:rPr>
              <a:t>级</a:t>
            </a:r>
            <a:r>
              <a:rPr lang="en-US" altLang="zh-CN" sz="1500" b="0" dirty="0">
                <a:solidFill>
                  <a:srgbClr val="FFFFFF"/>
                </a:solidFill>
                <a:latin typeface="Calibri" charset="0"/>
                <a:ea typeface="宋体" charset="-122"/>
              </a:rPr>
              <a:t>):</a:t>
            </a:r>
            <a:r>
              <a:rPr lang="en-US" altLang="zh-CN" sz="1500" b="0" dirty="0" smtClean="0">
                <a:solidFill>
                  <a:srgbClr val="FFFFFF"/>
                </a:solidFill>
                <a:latin typeface="Calibri" charset="0"/>
                <a:ea typeface="宋体" charset="-122"/>
              </a:rPr>
              <a:t>18pt</a:t>
            </a:r>
            <a:endParaRPr lang="zh-CN" altLang="en-US" sz="1500" b="0" dirty="0">
              <a:solidFill>
                <a:srgbClr val="FFFFFF"/>
              </a:solidFill>
              <a:latin typeface="Calibri" charset="0"/>
              <a:ea typeface="宋体" charset="-122"/>
            </a:endParaRPr>
          </a:p>
          <a:p>
            <a:pPr marL="457114" indent="-457114" algn="r" defTabSz="914369" eaLnBrk="0" hangingPunct="0">
              <a:lnSpc>
                <a:spcPct val="125000"/>
              </a:lnSpc>
              <a:spcBef>
                <a:spcPct val="20000"/>
              </a:spcBef>
              <a:buClrTx/>
              <a:buFont typeface="Arial" charset="0"/>
              <a:buNone/>
            </a:pPr>
            <a:r>
              <a:rPr lang="zh-CN" altLang="en-US" sz="1500" b="0" dirty="0">
                <a:solidFill>
                  <a:srgbClr val="FFFFFF"/>
                </a:solidFill>
                <a:latin typeface="Calibri" charset="0"/>
                <a:ea typeface="宋体" charset="-122"/>
              </a:rPr>
              <a:t>颜色</a:t>
            </a:r>
            <a:r>
              <a:rPr lang="en-US" altLang="zh-CN" sz="1500" b="0" dirty="0">
                <a:solidFill>
                  <a:srgbClr val="FFFFFF"/>
                </a:solidFill>
                <a:latin typeface="Calibri" charset="0"/>
                <a:ea typeface="宋体" charset="-122"/>
              </a:rPr>
              <a:t>:</a:t>
            </a:r>
            <a:r>
              <a:rPr lang="zh-CN" altLang="en-US" sz="1500" b="0" dirty="0">
                <a:solidFill>
                  <a:srgbClr val="FFFFFF"/>
                </a:solidFill>
                <a:latin typeface="Calibri" charset="0"/>
                <a:ea typeface="宋体" charset="-122"/>
              </a:rPr>
              <a:t>黑色</a:t>
            </a:r>
          </a:p>
          <a:p>
            <a:pPr marL="457114" indent="-457114" algn="r" defTabSz="914369" eaLnBrk="0" hangingPunct="0">
              <a:lnSpc>
                <a:spcPct val="125000"/>
              </a:lnSpc>
              <a:spcBef>
                <a:spcPct val="20000"/>
              </a:spcBef>
              <a:buClrTx/>
              <a:buFont typeface="Arial" charset="0"/>
              <a:buNone/>
            </a:pPr>
            <a:r>
              <a:rPr lang="zh-CN" altLang="en-US" sz="1500" b="0" dirty="0">
                <a:solidFill>
                  <a:srgbClr val="FFFFFF"/>
                </a:solidFill>
                <a:latin typeface="Calibri" charset="0"/>
                <a:ea typeface="宋体" charset="-122"/>
              </a:rPr>
              <a:t>字体</a:t>
            </a:r>
            <a:r>
              <a:rPr lang="en-US" altLang="zh-CN" sz="1500" b="0" dirty="0">
                <a:solidFill>
                  <a:srgbClr val="FFFFFF"/>
                </a:solidFill>
                <a:latin typeface="Calibri" charset="0"/>
                <a:ea typeface="宋体" charset="-122"/>
              </a:rPr>
              <a:t>:</a:t>
            </a:r>
            <a:r>
              <a:rPr lang="zh-CN" altLang="en-US" sz="1500" b="0" dirty="0">
                <a:solidFill>
                  <a:srgbClr val="FFFFFF"/>
                </a:solidFill>
                <a:latin typeface="Calibri" charset="0"/>
                <a:ea typeface="宋体" charset="-122"/>
              </a:rPr>
              <a:t>细</a:t>
            </a:r>
            <a:r>
              <a:rPr lang="zh-CN" altLang="en-US" sz="1500" b="0" dirty="0" smtClean="0">
                <a:solidFill>
                  <a:srgbClr val="FFFFFF"/>
                </a:solidFill>
                <a:latin typeface="Calibri" charset="0"/>
                <a:ea typeface="宋体" charset="-122"/>
              </a:rPr>
              <a:t>黑体</a:t>
            </a:r>
            <a:endParaRPr lang="zh-CN" altLang="en-US" sz="1500" dirty="0">
              <a:solidFill>
                <a:srgbClr val="FFFFFF"/>
              </a:solidFill>
              <a:ea typeface="华文细黑"/>
            </a:endParaRPr>
          </a:p>
        </p:txBody>
      </p:sp>
      <p:sp>
        <p:nvSpPr>
          <p:cNvPr id="3081" name="Rectangle 17"/>
          <p:cNvSpPr>
            <a:spLocks noChangeArrowheads="1"/>
          </p:cNvSpPr>
          <p:nvPr/>
        </p:nvSpPr>
        <p:spPr bwMode="auto">
          <a:xfrm>
            <a:off x="12433324" y="3325671"/>
            <a:ext cx="1225549" cy="492404"/>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1881" tIns="60940" rIns="121881" bIns="60940" anchor="ctr">
            <a:spAutoFit/>
          </a:bodyPr>
          <a:lstStyle/>
          <a:p>
            <a:pPr defTabSz="914369">
              <a:buClrTx/>
              <a:buFontTx/>
              <a:buNone/>
            </a:pPr>
            <a:endParaRPr lang="zh-CN" altLang="en-US" sz="2400" b="0" dirty="0">
              <a:solidFill>
                <a:srgbClr val="000000"/>
              </a:solidFill>
              <a:latin typeface="Calibri" charset="0"/>
              <a:ea typeface="宋体" charset="-122"/>
            </a:endParaRPr>
          </a:p>
        </p:txBody>
      </p:sp>
      <p:grpSp>
        <p:nvGrpSpPr>
          <p:cNvPr id="2" name="Group 18"/>
          <p:cNvGrpSpPr>
            <a:grpSpLocks/>
          </p:cNvGrpSpPr>
          <p:nvPr/>
        </p:nvGrpSpPr>
        <p:grpSpPr bwMode="auto">
          <a:xfrm>
            <a:off x="12547610" y="3727426"/>
            <a:ext cx="986368" cy="182532"/>
            <a:chOff x="5893" y="2387"/>
            <a:chExt cx="466" cy="115"/>
          </a:xfrm>
        </p:grpSpPr>
        <p:sp>
          <p:nvSpPr>
            <p:cNvPr id="3143" name="Rectangle 19"/>
            <p:cNvSpPr>
              <a:spLocks noChangeArrowheads="1"/>
            </p:cNvSpPr>
            <p:nvPr/>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44" name="Rectangle 20"/>
            <p:cNvSpPr>
              <a:spLocks noChangeArrowheads="1"/>
            </p:cNvSpPr>
            <p:nvPr/>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45" name="Rectangle 21"/>
            <p:cNvSpPr>
              <a:spLocks noChangeArrowheads="1"/>
            </p:cNvSpPr>
            <p:nvPr/>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46" name="Rectangle 22"/>
            <p:cNvSpPr>
              <a:spLocks noChangeArrowheads="1"/>
            </p:cNvSpPr>
            <p:nvPr/>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grpSp>
      <p:grpSp>
        <p:nvGrpSpPr>
          <p:cNvPr id="3" name="Group 23"/>
          <p:cNvGrpSpPr>
            <a:grpSpLocks/>
          </p:cNvGrpSpPr>
          <p:nvPr/>
        </p:nvGrpSpPr>
        <p:grpSpPr bwMode="auto">
          <a:xfrm>
            <a:off x="12547610" y="3943286"/>
            <a:ext cx="986368" cy="182532"/>
            <a:chOff x="5893" y="2523"/>
            <a:chExt cx="466" cy="115"/>
          </a:xfrm>
        </p:grpSpPr>
        <p:sp>
          <p:nvSpPr>
            <p:cNvPr id="3139" name="Rectangle 24"/>
            <p:cNvSpPr>
              <a:spLocks noChangeArrowheads="1"/>
            </p:cNvSpPr>
            <p:nvPr/>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40" name="Rectangle 25"/>
            <p:cNvSpPr>
              <a:spLocks noChangeArrowheads="1"/>
            </p:cNvSpPr>
            <p:nvPr/>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41" name="Rectangle 26"/>
            <p:cNvSpPr>
              <a:spLocks noChangeArrowheads="1"/>
            </p:cNvSpPr>
            <p:nvPr/>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42" name="Rectangle 27"/>
            <p:cNvSpPr>
              <a:spLocks noChangeArrowheads="1"/>
            </p:cNvSpPr>
            <p:nvPr/>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grpSp>
      <p:grpSp>
        <p:nvGrpSpPr>
          <p:cNvPr id="4" name="Group 28"/>
          <p:cNvGrpSpPr>
            <a:grpSpLocks/>
          </p:cNvGrpSpPr>
          <p:nvPr/>
        </p:nvGrpSpPr>
        <p:grpSpPr bwMode="auto">
          <a:xfrm>
            <a:off x="12547610" y="4159154"/>
            <a:ext cx="986368" cy="182532"/>
            <a:chOff x="5893" y="2659"/>
            <a:chExt cx="466" cy="115"/>
          </a:xfrm>
        </p:grpSpPr>
        <p:sp>
          <p:nvSpPr>
            <p:cNvPr id="3135" name="Rectangle 29"/>
            <p:cNvSpPr>
              <a:spLocks noChangeArrowheads="1"/>
            </p:cNvSpPr>
            <p:nvPr/>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36" name="Rectangle 30"/>
            <p:cNvSpPr>
              <a:spLocks noChangeArrowheads="1"/>
            </p:cNvSpPr>
            <p:nvPr/>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37" name="Rectangle 31"/>
            <p:cNvSpPr>
              <a:spLocks noChangeArrowheads="1"/>
            </p:cNvSpPr>
            <p:nvPr/>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38" name="Rectangle 32"/>
            <p:cNvSpPr>
              <a:spLocks noChangeArrowheads="1"/>
            </p:cNvSpPr>
            <p:nvPr/>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grpSp>
      <p:grpSp>
        <p:nvGrpSpPr>
          <p:cNvPr id="5" name="Group 33"/>
          <p:cNvGrpSpPr>
            <a:grpSpLocks/>
          </p:cNvGrpSpPr>
          <p:nvPr/>
        </p:nvGrpSpPr>
        <p:grpSpPr bwMode="auto">
          <a:xfrm>
            <a:off x="12547610" y="3511553"/>
            <a:ext cx="986368" cy="188883"/>
            <a:chOff x="5893" y="2251"/>
            <a:chExt cx="466" cy="119"/>
          </a:xfrm>
        </p:grpSpPr>
        <p:sp>
          <p:nvSpPr>
            <p:cNvPr id="3131" name="Rectangle 34"/>
            <p:cNvSpPr>
              <a:spLocks noChangeArrowheads="1"/>
            </p:cNvSpPr>
            <p:nvPr/>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32" name="Rectangle 35"/>
            <p:cNvSpPr>
              <a:spLocks noChangeArrowheads="1"/>
            </p:cNvSpPr>
            <p:nvPr/>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33" name="Rectangle 36"/>
            <p:cNvSpPr>
              <a:spLocks noChangeArrowheads="1"/>
            </p:cNvSpPr>
            <p:nvPr/>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34" name="Rectangle 37"/>
            <p:cNvSpPr>
              <a:spLocks noChangeArrowheads="1"/>
            </p:cNvSpPr>
            <p:nvPr/>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grpSp>
      <p:grpSp>
        <p:nvGrpSpPr>
          <p:cNvPr id="6" name="Group 38"/>
          <p:cNvGrpSpPr>
            <a:grpSpLocks/>
          </p:cNvGrpSpPr>
          <p:nvPr/>
        </p:nvGrpSpPr>
        <p:grpSpPr bwMode="auto">
          <a:xfrm>
            <a:off x="12547610" y="4519453"/>
            <a:ext cx="986368" cy="182532"/>
            <a:chOff x="5893" y="2886"/>
            <a:chExt cx="466" cy="115"/>
          </a:xfrm>
        </p:grpSpPr>
        <p:sp>
          <p:nvSpPr>
            <p:cNvPr id="3127" name="Rectangle 39"/>
            <p:cNvSpPr>
              <a:spLocks noChangeArrowheads="1"/>
            </p:cNvSpPr>
            <p:nvPr/>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28" name="Rectangle 40"/>
            <p:cNvSpPr>
              <a:spLocks noChangeArrowheads="1"/>
            </p:cNvSpPr>
            <p:nvPr/>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29" name="Rectangle 41"/>
            <p:cNvSpPr>
              <a:spLocks noChangeArrowheads="1"/>
            </p:cNvSpPr>
            <p:nvPr/>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30" name="Rectangle 42"/>
            <p:cNvSpPr>
              <a:spLocks noChangeArrowheads="1"/>
            </p:cNvSpPr>
            <p:nvPr/>
          </p:nvSpPr>
          <p:spPr bwMode="auto">
            <a:xfrm flipV="1">
              <a:off x="5893" y="2886"/>
              <a:ext cx="117" cy="11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grpSp>
      <p:grpSp>
        <p:nvGrpSpPr>
          <p:cNvPr id="7" name="Group 43"/>
          <p:cNvGrpSpPr>
            <a:grpSpLocks/>
          </p:cNvGrpSpPr>
          <p:nvPr/>
        </p:nvGrpSpPr>
        <p:grpSpPr bwMode="auto">
          <a:xfrm>
            <a:off x="12547610" y="4735317"/>
            <a:ext cx="986368" cy="182532"/>
            <a:chOff x="5893" y="3022"/>
            <a:chExt cx="466" cy="115"/>
          </a:xfrm>
        </p:grpSpPr>
        <p:sp>
          <p:nvSpPr>
            <p:cNvPr id="3123" name="Rectangle 44"/>
            <p:cNvSpPr>
              <a:spLocks noChangeArrowheads="1"/>
            </p:cNvSpPr>
            <p:nvPr/>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24" name="Rectangle 45"/>
            <p:cNvSpPr>
              <a:spLocks noChangeArrowheads="1"/>
            </p:cNvSpPr>
            <p:nvPr/>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25" name="Rectangle 46"/>
            <p:cNvSpPr>
              <a:spLocks noChangeArrowheads="1"/>
            </p:cNvSpPr>
            <p:nvPr/>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26" name="Rectangle 47"/>
            <p:cNvSpPr>
              <a:spLocks noChangeArrowheads="1"/>
            </p:cNvSpPr>
            <p:nvPr/>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grpSp>
      <p:grpSp>
        <p:nvGrpSpPr>
          <p:cNvPr id="8" name="Group 48"/>
          <p:cNvGrpSpPr>
            <a:grpSpLocks/>
          </p:cNvGrpSpPr>
          <p:nvPr/>
        </p:nvGrpSpPr>
        <p:grpSpPr bwMode="auto">
          <a:xfrm>
            <a:off x="12547610" y="4951185"/>
            <a:ext cx="986368" cy="182532"/>
            <a:chOff x="5893" y="3158"/>
            <a:chExt cx="466" cy="115"/>
          </a:xfrm>
        </p:grpSpPr>
        <p:sp>
          <p:nvSpPr>
            <p:cNvPr id="3119" name="Rectangle 49"/>
            <p:cNvSpPr>
              <a:spLocks noChangeArrowheads="1"/>
            </p:cNvSpPr>
            <p:nvPr/>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20" name="Rectangle 50"/>
            <p:cNvSpPr>
              <a:spLocks noChangeArrowheads="1"/>
            </p:cNvSpPr>
            <p:nvPr/>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21" name="Rectangle 51"/>
            <p:cNvSpPr>
              <a:spLocks noChangeArrowheads="1"/>
            </p:cNvSpPr>
            <p:nvPr/>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22" name="Rectangle 52"/>
            <p:cNvSpPr>
              <a:spLocks noChangeArrowheads="1"/>
            </p:cNvSpPr>
            <p:nvPr/>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grpSp>
      <p:grpSp>
        <p:nvGrpSpPr>
          <p:cNvPr id="9" name="Group 53"/>
          <p:cNvGrpSpPr>
            <a:grpSpLocks/>
          </p:cNvGrpSpPr>
          <p:nvPr/>
        </p:nvGrpSpPr>
        <p:grpSpPr bwMode="auto">
          <a:xfrm>
            <a:off x="12547610" y="5311487"/>
            <a:ext cx="986368" cy="182532"/>
            <a:chOff x="5893" y="3385"/>
            <a:chExt cx="466" cy="115"/>
          </a:xfrm>
        </p:grpSpPr>
        <p:sp>
          <p:nvSpPr>
            <p:cNvPr id="3115" name="Rectangle 54"/>
            <p:cNvSpPr>
              <a:spLocks noChangeArrowheads="1"/>
            </p:cNvSpPr>
            <p:nvPr/>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16" name="Rectangle 55"/>
            <p:cNvSpPr>
              <a:spLocks noChangeArrowheads="1"/>
            </p:cNvSpPr>
            <p:nvPr/>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17" name="Rectangle 56"/>
            <p:cNvSpPr>
              <a:spLocks noChangeArrowheads="1"/>
            </p:cNvSpPr>
            <p:nvPr/>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18" name="Rectangle 57"/>
            <p:cNvSpPr>
              <a:spLocks noChangeArrowheads="1"/>
            </p:cNvSpPr>
            <p:nvPr/>
          </p:nvSpPr>
          <p:spPr bwMode="auto">
            <a:xfrm flipV="1">
              <a:off x="5893" y="3385"/>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grpSp>
      <p:grpSp>
        <p:nvGrpSpPr>
          <p:cNvPr id="10" name="Group 58"/>
          <p:cNvGrpSpPr>
            <a:grpSpLocks/>
          </p:cNvGrpSpPr>
          <p:nvPr/>
        </p:nvGrpSpPr>
        <p:grpSpPr bwMode="auto">
          <a:xfrm>
            <a:off x="12547610" y="5527351"/>
            <a:ext cx="986368" cy="182532"/>
            <a:chOff x="5893" y="3521"/>
            <a:chExt cx="466" cy="115"/>
          </a:xfrm>
        </p:grpSpPr>
        <p:sp>
          <p:nvSpPr>
            <p:cNvPr id="3111" name="Rectangle 59"/>
            <p:cNvSpPr>
              <a:spLocks noChangeArrowheads="1"/>
            </p:cNvSpPr>
            <p:nvPr/>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12" name="Rectangle 60"/>
            <p:cNvSpPr>
              <a:spLocks noChangeArrowheads="1"/>
            </p:cNvSpPr>
            <p:nvPr/>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13" name="Rectangle 61"/>
            <p:cNvSpPr>
              <a:spLocks noChangeArrowheads="1"/>
            </p:cNvSpPr>
            <p:nvPr/>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14" name="Rectangle 62"/>
            <p:cNvSpPr>
              <a:spLocks noChangeArrowheads="1"/>
            </p:cNvSpPr>
            <p:nvPr/>
          </p:nvSpPr>
          <p:spPr bwMode="auto">
            <a:xfrm flipV="1">
              <a:off x="5893" y="3521"/>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grpSp>
      <p:grpSp>
        <p:nvGrpSpPr>
          <p:cNvPr id="11" name="Group 63"/>
          <p:cNvGrpSpPr>
            <a:grpSpLocks/>
          </p:cNvGrpSpPr>
          <p:nvPr/>
        </p:nvGrpSpPr>
        <p:grpSpPr bwMode="auto">
          <a:xfrm>
            <a:off x="12547610" y="5743215"/>
            <a:ext cx="986368" cy="182532"/>
            <a:chOff x="5893" y="3657"/>
            <a:chExt cx="466" cy="115"/>
          </a:xfrm>
        </p:grpSpPr>
        <p:sp>
          <p:nvSpPr>
            <p:cNvPr id="3107" name="Rectangle 64"/>
            <p:cNvSpPr>
              <a:spLocks noChangeArrowheads="1"/>
            </p:cNvSpPr>
            <p:nvPr/>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08" name="Rectangle 65"/>
            <p:cNvSpPr>
              <a:spLocks noChangeArrowheads="1"/>
            </p:cNvSpPr>
            <p:nvPr/>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09" name="Rectangle 66"/>
            <p:cNvSpPr>
              <a:spLocks noChangeArrowheads="1"/>
            </p:cNvSpPr>
            <p:nvPr/>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10" name="Rectangle 67"/>
            <p:cNvSpPr>
              <a:spLocks noChangeArrowheads="1"/>
            </p:cNvSpPr>
            <p:nvPr/>
          </p:nvSpPr>
          <p:spPr bwMode="auto">
            <a:xfrm flipV="1">
              <a:off x="5893" y="3657"/>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grpSp>
      <p:grpSp>
        <p:nvGrpSpPr>
          <p:cNvPr id="12" name="Group 68"/>
          <p:cNvGrpSpPr>
            <a:grpSpLocks/>
          </p:cNvGrpSpPr>
          <p:nvPr/>
        </p:nvGrpSpPr>
        <p:grpSpPr bwMode="auto">
          <a:xfrm>
            <a:off x="12547610" y="6103517"/>
            <a:ext cx="986368" cy="182532"/>
            <a:chOff x="5893" y="3884"/>
            <a:chExt cx="466" cy="115"/>
          </a:xfrm>
        </p:grpSpPr>
        <p:sp>
          <p:nvSpPr>
            <p:cNvPr id="3103" name="Rectangle 69"/>
            <p:cNvSpPr>
              <a:spLocks noChangeArrowheads="1"/>
            </p:cNvSpPr>
            <p:nvPr/>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04" name="Rectangle 70"/>
            <p:cNvSpPr>
              <a:spLocks noChangeArrowheads="1"/>
            </p:cNvSpPr>
            <p:nvPr/>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05" name="Rectangle 71"/>
            <p:cNvSpPr>
              <a:spLocks noChangeArrowheads="1"/>
            </p:cNvSpPr>
            <p:nvPr/>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06" name="Rectangle 72"/>
            <p:cNvSpPr>
              <a:spLocks noChangeArrowheads="1"/>
            </p:cNvSpPr>
            <p:nvPr/>
          </p:nvSpPr>
          <p:spPr bwMode="auto">
            <a:xfrm flipV="1">
              <a:off x="5893" y="3884"/>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grpSp>
      <p:grpSp>
        <p:nvGrpSpPr>
          <p:cNvPr id="13" name="Group 73"/>
          <p:cNvGrpSpPr>
            <a:grpSpLocks/>
          </p:cNvGrpSpPr>
          <p:nvPr/>
        </p:nvGrpSpPr>
        <p:grpSpPr bwMode="auto">
          <a:xfrm>
            <a:off x="12547610" y="6328905"/>
            <a:ext cx="986368" cy="182532"/>
            <a:chOff x="5893" y="4026"/>
            <a:chExt cx="466" cy="115"/>
          </a:xfrm>
        </p:grpSpPr>
        <p:sp>
          <p:nvSpPr>
            <p:cNvPr id="3099" name="Rectangle 74"/>
            <p:cNvSpPr>
              <a:spLocks noChangeArrowheads="1"/>
            </p:cNvSpPr>
            <p:nvPr/>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00" name="Rectangle 75"/>
            <p:cNvSpPr>
              <a:spLocks noChangeArrowheads="1"/>
            </p:cNvSpPr>
            <p:nvPr/>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01" name="Rectangle 76"/>
            <p:cNvSpPr>
              <a:spLocks noChangeArrowheads="1"/>
            </p:cNvSpPr>
            <p:nvPr/>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102" name="Rectangle 77"/>
            <p:cNvSpPr>
              <a:spLocks noChangeArrowheads="1"/>
            </p:cNvSpPr>
            <p:nvPr/>
          </p:nvSpPr>
          <p:spPr bwMode="auto">
            <a:xfrm flipV="1">
              <a:off x="5893" y="4026"/>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grpSp>
      <p:grpSp>
        <p:nvGrpSpPr>
          <p:cNvPr id="14" name="Group 78"/>
          <p:cNvGrpSpPr>
            <a:grpSpLocks/>
          </p:cNvGrpSpPr>
          <p:nvPr/>
        </p:nvGrpSpPr>
        <p:grpSpPr bwMode="auto">
          <a:xfrm>
            <a:off x="12547610" y="6552709"/>
            <a:ext cx="986368" cy="182532"/>
            <a:chOff x="5893" y="4167"/>
            <a:chExt cx="466" cy="115"/>
          </a:xfrm>
        </p:grpSpPr>
        <p:sp>
          <p:nvSpPr>
            <p:cNvPr id="3095" name="Rectangle 79"/>
            <p:cNvSpPr>
              <a:spLocks noChangeArrowheads="1"/>
            </p:cNvSpPr>
            <p:nvPr/>
          </p:nvSpPr>
          <p:spPr bwMode="auto">
            <a:xfrm flipV="1">
              <a:off x="6010" y="4167"/>
              <a:ext cx="116"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096" name="Rectangle 80"/>
            <p:cNvSpPr>
              <a:spLocks noChangeArrowheads="1"/>
            </p:cNvSpPr>
            <p:nvPr/>
          </p:nvSpPr>
          <p:spPr bwMode="auto">
            <a:xfrm flipV="1">
              <a:off x="6126" y="4167"/>
              <a:ext cx="116" cy="11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097" name="Rectangle 81"/>
            <p:cNvSpPr>
              <a:spLocks noChangeArrowheads="1"/>
            </p:cNvSpPr>
            <p:nvPr/>
          </p:nvSpPr>
          <p:spPr bwMode="auto">
            <a:xfrm flipV="1">
              <a:off x="6242" y="4167"/>
              <a:ext cx="117"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sp>
          <p:nvSpPr>
            <p:cNvPr id="3098" name="Rectangle 82"/>
            <p:cNvSpPr>
              <a:spLocks noChangeArrowheads="1"/>
            </p:cNvSpPr>
            <p:nvPr/>
          </p:nvSpPr>
          <p:spPr bwMode="auto">
            <a:xfrm flipV="1">
              <a:off x="5893" y="4167"/>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69">
                <a:buClrTx/>
                <a:buFontTx/>
                <a:buNone/>
              </a:pPr>
              <a:endParaRPr lang="zh-CN" altLang="en-US" sz="2400" b="0" dirty="0">
                <a:solidFill>
                  <a:srgbClr val="000000"/>
                </a:solidFill>
                <a:latin typeface="Calibri" charset="0"/>
                <a:ea typeface="宋体" charset="-122"/>
              </a:endParaRPr>
            </a:p>
          </p:txBody>
        </p:sp>
      </p:grpSp>
      <p:sp>
        <p:nvSpPr>
          <p:cNvPr id="3079" name="Rectangle 83"/>
          <p:cNvSpPr>
            <a:spLocks noChangeArrowheads="1"/>
          </p:cNvSpPr>
          <p:nvPr/>
        </p:nvSpPr>
        <p:spPr bwMode="auto">
          <a:xfrm>
            <a:off x="12335976" y="1341970"/>
            <a:ext cx="1589617" cy="182833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813" tIns="53408" rIns="106813" bIns="53408">
            <a:spAutoFit/>
          </a:bodyPr>
          <a:lstStyle/>
          <a:p>
            <a:pPr defTabSz="914369" eaLnBrk="0" hangingPunct="0">
              <a:lnSpc>
                <a:spcPct val="120000"/>
              </a:lnSpc>
              <a:spcBef>
                <a:spcPct val="20000"/>
              </a:spcBef>
              <a:buClrTx/>
              <a:buFont typeface="Arial" charset="0"/>
              <a:buNone/>
            </a:pPr>
            <a:r>
              <a:rPr lang="zh-CN" altLang="en-US" sz="1300" b="0" dirty="0">
                <a:solidFill>
                  <a:srgbClr val="FFFFFF"/>
                </a:solidFill>
                <a:latin typeface="微软雅黑" pitchFamily="34" charset="-122"/>
                <a:ea typeface="微软雅黑" pitchFamily="34" charset="-122"/>
              </a:rPr>
              <a:t>配色参考方案：</a:t>
            </a:r>
          </a:p>
          <a:p>
            <a:pPr defTabSz="914369" eaLnBrk="0" hangingPunct="0">
              <a:lnSpc>
                <a:spcPct val="120000"/>
              </a:lnSpc>
              <a:spcBef>
                <a:spcPct val="20000"/>
              </a:spcBef>
              <a:buClrTx/>
              <a:buFont typeface="Arial" charset="0"/>
              <a:buNone/>
            </a:pPr>
            <a:r>
              <a:rPr lang="zh-CN" altLang="en-US" sz="1300" b="0" dirty="0">
                <a:solidFill>
                  <a:srgbClr val="FFFFFF"/>
                </a:solidFill>
                <a:latin typeface="微软雅黑" pitchFamily="34" charset="-122"/>
                <a:ea typeface="微软雅黑" pitchFamily="34" charset="-122"/>
              </a:rPr>
              <a:t>建议同一页面内不超过四种颜色，以下是</a:t>
            </a:r>
            <a:r>
              <a:rPr lang="en-US" altLang="zh-CN" sz="1300" b="0" dirty="0">
                <a:solidFill>
                  <a:srgbClr val="FFFFFF"/>
                </a:solidFill>
                <a:latin typeface="微软雅黑" pitchFamily="34" charset="-122"/>
                <a:ea typeface="微软雅黑" pitchFamily="34" charset="-122"/>
              </a:rPr>
              <a:t>13</a:t>
            </a:r>
            <a:r>
              <a:rPr lang="zh-CN" altLang="en-US" sz="1300" b="0" dirty="0">
                <a:solidFill>
                  <a:srgbClr val="FFFFFF"/>
                </a:solidFill>
                <a:latin typeface="微软雅黑" pitchFamily="34" charset="-122"/>
                <a:ea typeface="微软雅黑" pitchFamily="34" charset="-122"/>
              </a:rPr>
              <a:t>组配色方案，同一页面内只选择一组使用。（仅供参考）</a:t>
            </a:r>
          </a:p>
        </p:txBody>
      </p:sp>
      <p:sp>
        <p:nvSpPr>
          <p:cNvPr id="3080" name="Rectangle 84"/>
          <p:cNvSpPr>
            <a:spLocks noChangeArrowheads="1"/>
          </p:cNvSpPr>
          <p:nvPr/>
        </p:nvSpPr>
        <p:spPr bwMode="auto">
          <a:xfrm>
            <a:off x="12335937" y="8472"/>
            <a:ext cx="1494367" cy="828056"/>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6813" tIns="53408" rIns="106813" bIns="53408">
            <a:spAutoFit/>
          </a:bodyPr>
          <a:lstStyle/>
          <a:p>
            <a:pPr defTabSz="914369">
              <a:lnSpc>
                <a:spcPct val="120000"/>
              </a:lnSpc>
              <a:buClr>
                <a:srgbClr val="777777"/>
              </a:buClr>
              <a:buSzPct val="60000"/>
              <a:buFont typeface="Wingdings" charset="2"/>
              <a:buNone/>
            </a:pPr>
            <a:r>
              <a:rPr lang="zh-CN" altLang="en-US" sz="1300" b="0" dirty="0">
                <a:solidFill>
                  <a:srgbClr val="FFFFFF"/>
                </a:solidFill>
                <a:latin typeface="微软雅黑" pitchFamily="34" charset="-122"/>
                <a:ea typeface="微软雅黑" pitchFamily="34" charset="-122"/>
              </a:rPr>
              <a:t>客户或者合作伙伴的标志放在右上角</a:t>
            </a:r>
            <a:r>
              <a:rPr lang="en-US" altLang="zh-CN" sz="1300" b="0" dirty="0">
                <a:solidFill>
                  <a:srgbClr val="FFFFFF"/>
                </a:solidFill>
                <a:latin typeface="微软雅黑" pitchFamily="34" charset="-122"/>
                <a:ea typeface="微软雅黑" pitchFamily="34" charset="-122"/>
              </a:rPr>
              <a:t>.</a:t>
            </a:r>
            <a:endParaRPr lang="zh-CN" altLang="en-US" sz="1300" b="0" dirty="0">
              <a:solidFill>
                <a:srgbClr val="FFFFFF"/>
              </a:solidFill>
              <a:latin typeface="微软雅黑" pitchFamily="34" charset="-122"/>
              <a:ea typeface="微软雅黑" pitchFamily="34" charset="-122"/>
            </a:endParaRPr>
          </a:p>
        </p:txBody>
      </p:sp>
      <p:pic>
        <p:nvPicPr>
          <p:cNvPr id="81" name="Picture 87" descr="图片3副本"/>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10032440" y="6309330"/>
            <a:ext cx="1747477" cy="41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副标题 2"/>
          <p:cNvSpPr txBox="1">
            <a:spLocks/>
          </p:cNvSpPr>
          <p:nvPr userDrawn="1"/>
        </p:nvSpPr>
        <p:spPr bwMode="auto">
          <a:xfrm>
            <a:off x="3662892" y="6363378"/>
            <a:ext cx="4866216" cy="391583"/>
          </a:xfrm>
          <a:prstGeom prst="rect">
            <a:avLst/>
          </a:prstGeom>
        </p:spPr>
        <p:txBody>
          <a:bodyPr lIns="121902" tIns="60950" rIns="121902" bIns="60950"/>
          <a:lst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sz="1600">
                <a:solidFill>
                  <a:schemeClr val="tx1"/>
                </a:solidFill>
                <a:latin typeface="+mn-lt"/>
                <a:ea typeface="+mn-ea"/>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defRPr>
            </a:lvl9pPr>
          </a:lstStyle>
          <a:p>
            <a:pPr marL="0" indent="0" algn="ctr" defTabSz="914369">
              <a:buFontTx/>
              <a:buNone/>
              <a:defRPr/>
            </a:pPr>
            <a:r>
              <a:rPr lang="en-US" altLang="zh-CN" sz="1600" b="0" dirty="0" err="1" smtClean="0">
                <a:solidFill>
                  <a:srgbClr val="FFFFFF">
                    <a:lumMod val="50000"/>
                  </a:srgbClr>
                </a:solidFill>
              </a:rPr>
              <a:t>HuaweiConfidential</a:t>
            </a:r>
            <a:endParaRPr lang="en-US" altLang="zh-CN" sz="1600" b="0" dirty="0" smtClean="0">
              <a:solidFill>
                <a:srgbClr val="FFFFFF">
                  <a:lumMod val="50000"/>
                </a:srgbClr>
              </a:solidFill>
            </a:endParaRPr>
          </a:p>
        </p:txBody>
      </p:sp>
      <p:pic>
        <p:nvPicPr>
          <p:cNvPr id="1026" name="Picture 2"/>
          <p:cNvPicPr>
            <a:picLocks noChangeAspect="1" noChangeArrowheads="1"/>
          </p:cNvPicPr>
          <p:nvPr userDrawn="1"/>
        </p:nvPicPr>
        <p:blipFill>
          <a:blip r:embed="rId9" cstate="email">
            <a:extLst>
              <a:ext uri="{28A0092B-C50C-407E-A947-70E740481C1C}">
                <a14:useLocalDpi xmlns:a14="http://schemas.microsoft.com/office/drawing/2010/main" val="0"/>
              </a:ext>
            </a:extLst>
          </a:blip>
          <a:srcRect/>
          <a:stretch>
            <a:fillRect/>
          </a:stretch>
        </p:blipFill>
        <p:spPr bwMode="auto">
          <a:xfrm>
            <a:off x="143344" y="6296170"/>
            <a:ext cx="2707216" cy="495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0128433"/>
      </p:ext>
    </p:extLst>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Lst>
  <p:transition/>
  <p:timing>
    <p:tnLst>
      <p:par>
        <p:cTn id="1" dur="indefinite" restart="never" nodeType="tmRoot"/>
      </p:par>
    </p:tnLst>
  </p:timing>
  <p:hf sldNum="0" hdr="0" ftr="0"/>
  <p:txStyles>
    <p:titleStyle>
      <a:lvl1pPr algn="l" rtl="0" eaLnBrk="0" fontAlgn="base" hangingPunct="0">
        <a:spcBef>
          <a:spcPct val="0"/>
        </a:spcBef>
        <a:spcAft>
          <a:spcPct val="0"/>
        </a:spcAft>
        <a:defRPr sz="3700" b="1">
          <a:solidFill>
            <a:srgbClr val="0070C0"/>
          </a:solidFill>
          <a:latin typeface="微软雅黑" pitchFamily="34" charset="-122"/>
          <a:ea typeface="微软雅黑" pitchFamily="34" charset="-122"/>
          <a:cs typeface="Arial" pitchFamily="34" charset="0"/>
        </a:defRPr>
      </a:lvl1pPr>
      <a:lvl2pPr algn="l" rtl="0" eaLnBrk="0" fontAlgn="base" hangingPunct="0">
        <a:spcBef>
          <a:spcPct val="0"/>
        </a:spcBef>
        <a:spcAft>
          <a:spcPct val="0"/>
        </a:spcAft>
        <a:defRPr sz="4300" b="1">
          <a:solidFill>
            <a:srgbClr val="990000"/>
          </a:solidFill>
          <a:latin typeface="Arial" charset="0"/>
          <a:ea typeface="黑体" pitchFamily="49" charset="-122"/>
          <a:cs typeface="Arial" charset="0"/>
        </a:defRPr>
      </a:lvl2pPr>
      <a:lvl3pPr algn="l" rtl="0" eaLnBrk="0" fontAlgn="base" hangingPunct="0">
        <a:spcBef>
          <a:spcPct val="0"/>
        </a:spcBef>
        <a:spcAft>
          <a:spcPct val="0"/>
        </a:spcAft>
        <a:defRPr sz="4300" b="1">
          <a:solidFill>
            <a:srgbClr val="990000"/>
          </a:solidFill>
          <a:latin typeface="Arial" charset="0"/>
          <a:ea typeface="黑体" pitchFamily="49" charset="-122"/>
          <a:cs typeface="Arial" charset="0"/>
        </a:defRPr>
      </a:lvl3pPr>
      <a:lvl4pPr algn="l" rtl="0" eaLnBrk="0" fontAlgn="base" hangingPunct="0">
        <a:spcBef>
          <a:spcPct val="0"/>
        </a:spcBef>
        <a:spcAft>
          <a:spcPct val="0"/>
        </a:spcAft>
        <a:defRPr sz="4300" b="1">
          <a:solidFill>
            <a:srgbClr val="990000"/>
          </a:solidFill>
          <a:latin typeface="Arial" charset="0"/>
          <a:ea typeface="黑体" pitchFamily="49" charset="-122"/>
          <a:cs typeface="Arial" charset="0"/>
        </a:defRPr>
      </a:lvl4pPr>
      <a:lvl5pPr algn="l" rtl="0" eaLnBrk="0" fontAlgn="base" hangingPunct="0">
        <a:spcBef>
          <a:spcPct val="0"/>
        </a:spcBef>
        <a:spcAft>
          <a:spcPct val="0"/>
        </a:spcAft>
        <a:defRPr sz="4300" b="1">
          <a:solidFill>
            <a:srgbClr val="990000"/>
          </a:solidFill>
          <a:latin typeface="Arial" charset="0"/>
          <a:ea typeface="黑体" pitchFamily="49" charset="-122"/>
          <a:cs typeface="Arial" charset="0"/>
        </a:defRPr>
      </a:lvl5pPr>
      <a:lvl6pPr marL="609487" algn="l" rtl="0" eaLnBrk="1" fontAlgn="base" hangingPunct="1">
        <a:spcBef>
          <a:spcPct val="0"/>
        </a:spcBef>
        <a:spcAft>
          <a:spcPct val="0"/>
        </a:spcAft>
        <a:defRPr sz="4300" b="1">
          <a:solidFill>
            <a:srgbClr val="990000"/>
          </a:solidFill>
          <a:latin typeface="FrutigerNext LT Medium" pitchFamily="34" charset="0"/>
          <a:ea typeface="华文细黑" pitchFamily="2" charset="-122"/>
          <a:cs typeface="宋体" charset="-122"/>
        </a:defRPr>
      </a:lvl6pPr>
      <a:lvl7pPr marL="1218972" algn="l" rtl="0" eaLnBrk="1" fontAlgn="base" hangingPunct="1">
        <a:spcBef>
          <a:spcPct val="0"/>
        </a:spcBef>
        <a:spcAft>
          <a:spcPct val="0"/>
        </a:spcAft>
        <a:defRPr sz="4300" b="1">
          <a:solidFill>
            <a:srgbClr val="990000"/>
          </a:solidFill>
          <a:latin typeface="FrutigerNext LT Medium" pitchFamily="34" charset="0"/>
          <a:ea typeface="华文细黑" pitchFamily="2" charset="-122"/>
          <a:cs typeface="宋体" charset="-122"/>
        </a:defRPr>
      </a:lvl7pPr>
      <a:lvl8pPr marL="1828457" algn="l" rtl="0" eaLnBrk="1" fontAlgn="base" hangingPunct="1">
        <a:spcBef>
          <a:spcPct val="0"/>
        </a:spcBef>
        <a:spcAft>
          <a:spcPct val="0"/>
        </a:spcAft>
        <a:defRPr sz="4300" b="1">
          <a:solidFill>
            <a:srgbClr val="990000"/>
          </a:solidFill>
          <a:latin typeface="FrutigerNext LT Medium" pitchFamily="34" charset="0"/>
          <a:ea typeface="华文细黑" pitchFamily="2" charset="-122"/>
          <a:cs typeface="宋体" charset="-122"/>
        </a:defRPr>
      </a:lvl8pPr>
      <a:lvl9pPr marL="2437942" algn="l" rtl="0" eaLnBrk="1" fontAlgn="base" hangingPunct="1">
        <a:spcBef>
          <a:spcPct val="0"/>
        </a:spcBef>
        <a:spcAft>
          <a:spcPct val="0"/>
        </a:spcAft>
        <a:defRPr sz="4300" b="1">
          <a:solidFill>
            <a:srgbClr val="990000"/>
          </a:solidFill>
          <a:latin typeface="FrutigerNext LT Medium" pitchFamily="34" charset="0"/>
          <a:ea typeface="华文细黑" pitchFamily="2" charset="-122"/>
          <a:cs typeface="宋体" charset="-122"/>
        </a:defRPr>
      </a:lvl9pPr>
    </p:titleStyle>
    <p:bodyStyle>
      <a:lvl1pPr marL="457114" indent="-457114" algn="l" rtl="0" eaLnBrk="0" fontAlgn="base" hangingPunct="0">
        <a:lnSpc>
          <a:spcPct val="140000"/>
        </a:lnSpc>
        <a:spcBef>
          <a:spcPct val="0"/>
        </a:spcBef>
        <a:spcAft>
          <a:spcPct val="0"/>
        </a:spcAft>
        <a:buClr>
          <a:srgbClr val="777777"/>
        </a:buClr>
        <a:buSzPct val="60000"/>
        <a:buFont typeface="Wingdings" charset="2"/>
        <a:buChar char="l"/>
        <a:defRPr sz="2700">
          <a:solidFill>
            <a:schemeClr val="tx1"/>
          </a:solidFill>
          <a:latin typeface="微软雅黑" pitchFamily="34" charset="-122"/>
          <a:ea typeface="微软雅黑" pitchFamily="34" charset="-122"/>
          <a:cs typeface="+mn-cs"/>
        </a:defRPr>
      </a:lvl1pPr>
      <a:lvl2pPr marL="990414" indent="-380929" algn="l" rtl="0" eaLnBrk="0" fontAlgn="base" hangingPunct="0">
        <a:lnSpc>
          <a:spcPct val="140000"/>
        </a:lnSpc>
        <a:spcBef>
          <a:spcPct val="0"/>
        </a:spcBef>
        <a:spcAft>
          <a:spcPct val="0"/>
        </a:spcAft>
        <a:buSzPct val="50000"/>
        <a:buFont typeface="Wingdings" charset="2"/>
        <a:buChar char="p"/>
        <a:defRPr>
          <a:solidFill>
            <a:schemeClr val="tx1"/>
          </a:solidFill>
          <a:latin typeface="微软雅黑" pitchFamily="34" charset="-122"/>
          <a:ea typeface="微软雅黑" pitchFamily="34" charset="-122"/>
          <a:cs typeface="+mn-cs"/>
        </a:defRPr>
      </a:lvl2pPr>
      <a:lvl3pPr marL="1523717" indent="-304742" algn="l" rtl="0" eaLnBrk="0" fontAlgn="base" hangingPunct="0">
        <a:lnSpc>
          <a:spcPct val="140000"/>
        </a:lnSpc>
        <a:spcBef>
          <a:spcPct val="0"/>
        </a:spcBef>
        <a:spcAft>
          <a:spcPct val="0"/>
        </a:spcAft>
        <a:buSzPct val="50000"/>
        <a:buFont typeface="Wingdings" charset="2"/>
        <a:buChar char="n"/>
        <a:defRPr sz="2100">
          <a:solidFill>
            <a:schemeClr val="tx1"/>
          </a:solidFill>
          <a:latin typeface="微软雅黑" pitchFamily="34" charset="-122"/>
          <a:ea typeface="微软雅黑" pitchFamily="34" charset="-122"/>
          <a:cs typeface="+mn-cs"/>
        </a:defRPr>
      </a:lvl3pPr>
      <a:lvl4pPr marL="2133201" indent="-304742" algn="l" rtl="0" eaLnBrk="0" fontAlgn="base" hangingPunct="0">
        <a:lnSpc>
          <a:spcPct val="140000"/>
        </a:lnSpc>
        <a:spcBef>
          <a:spcPct val="0"/>
        </a:spcBef>
        <a:spcAft>
          <a:spcPct val="0"/>
        </a:spcAft>
        <a:buChar char="–"/>
        <a:defRPr sz="1900">
          <a:solidFill>
            <a:schemeClr val="tx1"/>
          </a:solidFill>
          <a:latin typeface="微软雅黑" pitchFamily="34" charset="-122"/>
          <a:ea typeface="微软雅黑" pitchFamily="34" charset="-122"/>
          <a:cs typeface="+mn-cs"/>
        </a:defRPr>
      </a:lvl4pPr>
      <a:lvl5pPr marL="2742688" indent="-304742" algn="l" rtl="0" eaLnBrk="0" fontAlgn="base" hangingPunct="0">
        <a:lnSpc>
          <a:spcPct val="140000"/>
        </a:lnSpc>
        <a:spcBef>
          <a:spcPct val="0"/>
        </a:spcBef>
        <a:spcAft>
          <a:spcPct val="0"/>
        </a:spcAft>
        <a:buFont typeface="Arial" charset="0"/>
        <a:buChar char="~"/>
        <a:defRPr sz="1600">
          <a:solidFill>
            <a:schemeClr val="tx1"/>
          </a:solidFill>
          <a:latin typeface="微软雅黑" pitchFamily="34" charset="-122"/>
          <a:ea typeface="微软雅黑" pitchFamily="34" charset="-122"/>
          <a:cs typeface="+mn-cs"/>
        </a:defRPr>
      </a:lvl5pPr>
      <a:lvl6pPr marL="3352171" indent="-304742" algn="l" rtl="0" eaLnBrk="1" fontAlgn="base" hangingPunct="1">
        <a:spcBef>
          <a:spcPct val="20000"/>
        </a:spcBef>
        <a:spcAft>
          <a:spcPct val="0"/>
        </a:spcAft>
        <a:buFont typeface="Arial" charset="0"/>
        <a:buChar char="~"/>
        <a:defRPr sz="2100">
          <a:solidFill>
            <a:schemeClr val="tx1"/>
          </a:solidFill>
          <a:latin typeface="+mn-lt"/>
          <a:ea typeface="+mn-ea"/>
          <a:cs typeface="+mn-cs"/>
        </a:defRPr>
      </a:lvl6pPr>
      <a:lvl7pPr marL="3961659" indent="-304742" algn="l" rtl="0" eaLnBrk="1" fontAlgn="base" hangingPunct="1">
        <a:spcBef>
          <a:spcPct val="20000"/>
        </a:spcBef>
        <a:spcAft>
          <a:spcPct val="0"/>
        </a:spcAft>
        <a:buFont typeface="Arial" charset="0"/>
        <a:buChar char="~"/>
        <a:defRPr sz="2100">
          <a:solidFill>
            <a:schemeClr val="tx1"/>
          </a:solidFill>
          <a:latin typeface="+mn-lt"/>
          <a:ea typeface="+mn-ea"/>
          <a:cs typeface="+mn-cs"/>
        </a:defRPr>
      </a:lvl7pPr>
      <a:lvl8pPr marL="4571145" indent="-304742" algn="l" rtl="0" eaLnBrk="1" fontAlgn="base" hangingPunct="1">
        <a:spcBef>
          <a:spcPct val="20000"/>
        </a:spcBef>
        <a:spcAft>
          <a:spcPct val="0"/>
        </a:spcAft>
        <a:buFont typeface="Arial" charset="0"/>
        <a:buChar char="~"/>
        <a:defRPr sz="2100">
          <a:solidFill>
            <a:schemeClr val="tx1"/>
          </a:solidFill>
          <a:latin typeface="+mn-lt"/>
          <a:ea typeface="+mn-ea"/>
          <a:cs typeface="+mn-cs"/>
        </a:defRPr>
      </a:lvl8pPr>
      <a:lvl9pPr marL="5180629" indent="-304742" algn="l" rtl="0" eaLnBrk="1" fontAlgn="base" hangingPunct="1">
        <a:spcBef>
          <a:spcPct val="20000"/>
        </a:spcBef>
        <a:spcAft>
          <a:spcPct val="0"/>
        </a:spcAft>
        <a:buFont typeface="Arial" charset="0"/>
        <a:buChar char="~"/>
        <a:defRPr sz="2100">
          <a:solidFill>
            <a:schemeClr val="tx1"/>
          </a:solidFill>
          <a:latin typeface="+mn-lt"/>
          <a:ea typeface="+mn-ea"/>
          <a:cs typeface="+mn-cs"/>
        </a:defRPr>
      </a:lvl9pPr>
    </p:bodyStyle>
    <p:otherStyle>
      <a:defPPr>
        <a:defRPr lang="zh-CN"/>
      </a:defPPr>
      <a:lvl1pPr marL="0" algn="l" defTabSz="1218972" rtl="0" eaLnBrk="1" latinLnBrk="0" hangingPunct="1">
        <a:defRPr sz="2400" kern="1200">
          <a:solidFill>
            <a:schemeClr val="tx1"/>
          </a:solidFill>
          <a:latin typeface="+mn-lt"/>
          <a:ea typeface="+mn-ea"/>
          <a:cs typeface="+mn-cs"/>
        </a:defRPr>
      </a:lvl1pPr>
      <a:lvl2pPr marL="609487" algn="l" defTabSz="1218972" rtl="0" eaLnBrk="1" latinLnBrk="0" hangingPunct="1">
        <a:defRPr sz="2400" kern="1200">
          <a:solidFill>
            <a:schemeClr val="tx1"/>
          </a:solidFill>
          <a:latin typeface="+mn-lt"/>
          <a:ea typeface="+mn-ea"/>
          <a:cs typeface="+mn-cs"/>
        </a:defRPr>
      </a:lvl2pPr>
      <a:lvl3pPr marL="1218972" algn="l" defTabSz="1218972" rtl="0" eaLnBrk="1" latinLnBrk="0" hangingPunct="1">
        <a:defRPr sz="2400" kern="1200">
          <a:solidFill>
            <a:schemeClr val="tx1"/>
          </a:solidFill>
          <a:latin typeface="+mn-lt"/>
          <a:ea typeface="+mn-ea"/>
          <a:cs typeface="+mn-cs"/>
        </a:defRPr>
      </a:lvl3pPr>
      <a:lvl4pPr marL="1828457" algn="l" defTabSz="1218972" rtl="0" eaLnBrk="1" latinLnBrk="0" hangingPunct="1">
        <a:defRPr sz="2400" kern="1200">
          <a:solidFill>
            <a:schemeClr val="tx1"/>
          </a:solidFill>
          <a:latin typeface="+mn-lt"/>
          <a:ea typeface="+mn-ea"/>
          <a:cs typeface="+mn-cs"/>
        </a:defRPr>
      </a:lvl4pPr>
      <a:lvl5pPr marL="2437942" algn="l" defTabSz="1218972" rtl="0" eaLnBrk="1" latinLnBrk="0" hangingPunct="1">
        <a:defRPr sz="2400" kern="1200">
          <a:solidFill>
            <a:schemeClr val="tx1"/>
          </a:solidFill>
          <a:latin typeface="+mn-lt"/>
          <a:ea typeface="+mn-ea"/>
          <a:cs typeface="+mn-cs"/>
        </a:defRPr>
      </a:lvl5pPr>
      <a:lvl6pPr marL="3047428" algn="l" defTabSz="1218972" rtl="0" eaLnBrk="1" latinLnBrk="0" hangingPunct="1">
        <a:defRPr sz="2400" kern="1200">
          <a:solidFill>
            <a:schemeClr val="tx1"/>
          </a:solidFill>
          <a:latin typeface="+mn-lt"/>
          <a:ea typeface="+mn-ea"/>
          <a:cs typeface="+mn-cs"/>
        </a:defRPr>
      </a:lvl6pPr>
      <a:lvl7pPr marL="3656916" algn="l" defTabSz="1218972" rtl="0" eaLnBrk="1" latinLnBrk="0" hangingPunct="1">
        <a:defRPr sz="2400" kern="1200">
          <a:solidFill>
            <a:schemeClr val="tx1"/>
          </a:solidFill>
          <a:latin typeface="+mn-lt"/>
          <a:ea typeface="+mn-ea"/>
          <a:cs typeface="+mn-cs"/>
        </a:defRPr>
      </a:lvl7pPr>
      <a:lvl8pPr marL="4266403" algn="l" defTabSz="1218972" rtl="0" eaLnBrk="1" latinLnBrk="0" hangingPunct="1">
        <a:defRPr sz="2400" kern="1200">
          <a:solidFill>
            <a:schemeClr val="tx1"/>
          </a:solidFill>
          <a:latin typeface="+mn-lt"/>
          <a:ea typeface="+mn-ea"/>
          <a:cs typeface="+mn-cs"/>
        </a:defRPr>
      </a:lvl8pPr>
      <a:lvl9pPr marL="4875888" algn="l" defTabSz="1218972" rtl="0" eaLnBrk="1" latinLnBrk="0" hangingPunct="1">
        <a:defRPr sz="24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79" descr="d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5" y="6224962"/>
            <a:ext cx="12200467" cy="636587"/>
          </a:xfrm>
          <a:prstGeom prst="rect">
            <a:avLst/>
          </a:prstGeom>
          <a:noFill/>
          <a:ln w="9525">
            <a:noFill/>
            <a:miter lim="800000"/>
            <a:headEnd/>
            <a:tailEnd/>
          </a:ln>
        </p:spPr>
      </p:pic>
      <p:sp>
        <p:nvSpPr>
          <p:cNvPr id="28680" name="Text Box 8"/>
          <p:cNvSpPr txBox="1">
            <a:spLocks noChangeArrowheads="1"/>
          </p:cNvSpPr>
          <p:nvPr/>
        </p:nvSpPr>
        <p:spPr bwMode="auto">
          <a:xfrm>
            <a:off x="869950" y="6437686"/>
            <a:ext cx="2605382" cy="265443"/>
          </a:xfrm>
          <a:prstGeom prst="rect">
            <a:avLst/>
          </a:prstGeom>
          <a:noFill/>
          <a:ln w="9525">
            <a:noFill/>
            <a:miter lim="800000"/>
            <a:headEnd/>
            <a:tailEnd/>
          </a:ln>
        </p:spPr>
        <p:txBody>
          <a:bodyPr wrap="none" lIns="79847" tIns="39934" rIns="79847" bIns="39934">
            <a:spAutoFit/>
          </a:bodyPr>
          <a:lstStyle/>
          <a:p>
            <a:pPr defTabSz="800215" eaLnBrk="0" hangingPunct="0">
              <a:buClrTx/>
              <a:buFontTx/>
              <a:buNone/>
              <a:defRPr/>
            </a:pPr>
            <a:r>
              <a:rPr lang="en-US" altLang="zh-CN" sz="1200" dirty="0">
                <a:solidFill>
                  <a:srgbClr val="000000"/>
                </a:solidFill>
                <a:latin typeface="Trebuchet MS" pitchFamily="34" charset="0"/>
                <a:ea typeface="华文细黑" pitchFamily="2" charset="-122"/>
              </a:rPr>
              <a:t>HUAWEI TECHNOLOGIES CO., LTD.</a:t>
            </a:r>
            <a:endParaRPr lang="en-US" altLang="zh-CN" sz="2100" dirty="0">
              <a:solidFill>
                <a:srgbClr val="000000"/>
              </a:solidFill>
              <a:latin typeface="Trebuchet MS" pitchFamily="34" charset="0"/>
              <a:ea typeface="华文细黑" pitchFamily="2" charset="-122"/>
            </a:endParaRPr>
          </a:p>
        </p:txBody>
      </p:sp>
      <p:pic>
        <p:nvPicPr>
          <p:cNvPr id="5124" name="Picture 9" descr="8"/>
          <p:cNvPicPr>
            <a:picLocks noChangeAspect="1" noChangeArrowheads="1"/>
          </p:cNvPicPr>
          <p:nvPr/>
        </p:nvPicPr>
        <p:blipFill>
          <a:blip r:embed="rId6" cstate="email"/>
          <a:srcRect/>
          <a:stretch>
            <a:fillRect/>
          </a:stretch>
        </p:blipFill>
        <p:spPr bwMode="auto">
          <a:xfrm>
            <a:off x="10205032" y="6342589"/>
            <a:ext cx="1555356" cy="414175"/>
          </a:xfrm>
          <a:prstGeom prst="rect">
            <a:avLst/>
          </a:prstGeom>
          <a:noFill/>
          <a:ln w="9525">
            <a:noFill/>
            <a:miter lim="800000"/>
            <a:headEnd/>
            <a:tailEnd/>
          </a:ln>
        </p:spPr>
      </p:pic>
      <p:sp>
        <p:nvSpPr>
          <p:cNvPr id="5126" name="Rectangle 13"/>
          <p:cNvSpPr>
            <a:spLocks noGrp="1" noChangeArrowheads="1"/>
          </p:cNvSpPr>
          <p:nvPr>
            <p:ph type="title"/>
          </p:nvPr>
        </p:nvSpPr>
        <p:spPr bwMode="auto">
          <a:xfrm>
            <a:off x="970132" y="457180"/>
            <a:ext cx="10177048" cy="53975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zh-CN" altLang="en-US" dirty="0" smtClean="0"/>
              <a:t>单击此处编辑母版标题样式</a:t>
            </a:r>
          </a:p>
        </p:txBody>
      </p:sp>
      <p:sp>
        <p:nvSpPr>
          <p:cNvPr id="28693" name="Rectangle 21"/>
          <p:cNvSpPr>
            <a:spLocks noChangeArrowheads="1"/>
          </p:cNvSpPr>
          <p:nvPr/>
        </p:nvSpPr>
        <p:spPr bwMode="auto">
          <a:xfrm>
            <a:off x="5190071" y="6437691"/>
            <a:ext cx="1665975" cy="265278"/>
          </a:xfrm>
          <a:prstGeom prst="rect">
            <a:avLst/>
          </a:prstGeom>
          <a:noFill/>
          <a:ln w="9525" algn="ctr">
            <a:noFill/>
            <a:miter lim="800000"/>
            <a:headEnd/>
            <a:tailEnd/>
          </a:ln>
          <a:effectLst/>
        </p:spPr>
        <p:txBody>
          <a:bodyPr wrap="none" lIns="79815" tIns="39916" rIns="79815" bIns="39916">
            <a:spAutoFit/>
          </a:bodyPr>
          <a:lstStyle/>
          <a:p>
            <a:pPr defTabSz="800215" eaLnBrk="0" hangingPunct="0">
              <a:buClrTx/>
              <a:buFontTx/>
              <a:buNone/>
              <a:defRPr/>
            </a:pPr>
            <a:r>
              <a:rPr lang="en-US" altLang="zh-CN" sz="1200" dirty="0" err="1">
                <a:solidFill>
                  <a:srgbClr val="000000"/>
                </a:solidFill>
                <a:latin typeface="Trebuchet MS" pitchFamily="34" charset="0"/>
                <a:ea typeface="华文细黑" pitchFamily="2" charset="-122"/>
              </a:rPr>
              <a:t>Huawei</a:t>
            </a:r>
            <a:r>
              <a:rPr lang="en-US" altLang="zh-CN" sz="1200" dirty="0">
                <a:solidFill>
                  <a:srgbClr val="000000"/>
                </a:solidFill>
                <a:latin typeface="Trebuchet MS" pitchFamily="34" charset="0"/>
                <a:ea typeface="华文细黑" pitchFamily="2" charset="-122"/>
              </a:rPr>
              <a:t> Confidential </a:t>
            </a:r>
          </a:p>
        </p:txBody>
      </p:sp>
    </p:spTree>
    <p:extLst>
      <p:ext uri="{BB962C8B-B14F-4D97-AF65-F5344CB8AC3E}">
        <p14:creationId xmlns:p14="http://schemas.microsoft.com/office/powerpoint/2010/main" val="989231746"/>
      </p:ext>
    </p:extLst>
  </p:cSld>
  <p:clrMap bg1="lt1" tx1="dk1" bg2="lt2" tx2="dk2" accent1="accent1" accent2="accent2" accent3="accent3" accent4="accent4" accent5="accent5" accent6="accent6" hlink="hlink" folHlink="folHlink"/>
  <p:sldLayoutIdLst>
    <p:sldLayoutId id="2147484722" r:id="rId1"/>
    <p:sldLayoutId id="2147484724" r:id="rId2"/>
    <p:sldLayoutId id="2147484725" r:id="rId3"/>
  </p:sldLayoutIdLst>
  <p:timing>
    <p:tnLst>
      <p:par>
        <p:cTn id="1" dur="indefinite" restart="never" nodeType="tmRoot"/>
      </p:par>
    </p:tnLst>
  </p:timing>
  <p:hf hdr="0" dt="0"/>
  <p:txStyles>
    <p:titleStyle>
      <a:lvl1pPr algn="l" defTabSz="800215" rtl="0" eaLnBrk="1" fontAlgn="base" hangingPunct="1">
        <a:spcBef>
          <a:spcPct val="0"/>
        </a:spcBef>
        <a:spcAft>
          <a:spcPct val="0"/>
        </a:spcAft>
        <a:defRPr sz="3200" b="1">
          <a:solidFill>
            <a:srgbClr val="990000"/>
          </a:solidFill>
          <a:latin typeface="+mn-ea"/>
          <a:ea typeface="+mn-ea"/>
          <a:cs typeface="+mj-cs"/>
        </a:defRPr>
      </a:lvl1pPr>
      <a:lvl2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2pPr>
      <a:lvl3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3pPr>
      <a:lvl4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4pPr>
      <a:lvl5pPr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5pPr>
      <a:lvl6pPr marL="456368"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6pPr>
      <a:lvl7pPr marL="912718"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7pPr>
      <a:lvl8pPr marL="1369078"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8pPr>
      <a:lvl9pPr marL="1825437" algn="l" defTabSz="800215" rtl="0" eaLnBrk="1" fontAlgn="base" hangingPunct="1">
        <a:spcBef>
          <a:spcPct val="0"/>
        </a:spcBef>
        <a:spcAft>
          <a:spcPct val="0"/>
        </a:spcAft>
        <a:defRPr sz="3500">
          <a:solidFill>
            <a:srgbClr val="990000"/>
          </a:solidFill>
          <a:latin typeface="Trebuchet MS" pitchFamily="34" charset="0"/>
          <a:ea typeface="黑体" pitchFamily="2" charset="-122"/>
        </a:defRPr>
      </a:lvl9pPr>
    </p:titleStyle>
    <p:bodyStyle>
      <a:lvl1pPr marL="266208" indent="-266208" algn="l" defTabSz="800215" rtl="0" eaLnBrk="1" fontAlgn="base" hangingPunct="1">
        <a:lnSpc>
          <a:spcPct val="140000"/>
        </a:lnSpc>
        <a:spcBef>
          <a:spcPct val="0"/>
        </a:spcBef>
        <a:spcAft>
          <a:spcPct val="20000"/>
        </a:spcAft>
        <a:buClr>
          <a:schemeClr val="tx2"/>
        </a:buClr>
        <a:buSzPct val="80000"/>
        <a:buFont typeface="Wingdings" panose="05000000000000000000" pitchFamily="2" charset="2"/>
        <a:buChar char="u"/>
        <a:defRPr sz="2100" b="1">
          <a:solidFill>
            <a:schemeClr val="tx1"/>
          </a:solidFill>
          <a:latin typeface="+mn-lt"/>
          <a:ea typeface="+mn-ea"/>
          <a:cs typeface="+mn-cs"/>
        </a:defRPr>
      </a:lvl1pPr>
      <a:lvl2pPr marL="541928" indent="-275710" algn="l" defTabSz="800215" rtl="0" eaLnBrk="1" fontAlgn="base" hangingPunct="1">
        <a:lnSpc>
          <a:spcPct val="140000"/>
        </a:lnSpc>
        <a:spcBef>
          <a:spcPct val="0"/>
        </a:spcBef>
        <a:spcAft>
          <a:spcPct val="20000"/>
        </a:spcAft>
        <a:buClr>
          <a:schemeClr val="tx2"/>
        </a:buClr>
        <a:buSzPct val="80000"/>
        <a:buFont typeface="Wingdings" panose="05000000000000000000" pitchFamily="2" charset="2"/>
        <a:buChar char="u"/>
        <a:defRPr>
          <a:solidFill>
            <a:schemeClr val="tx1"/>
          </a:solidFill>
          <a:latin typeface="+mn-lt"/>
          <a:ea typeface="+mn-ea"/>
        </a:defRPr>
      </a:lvl2pPr>
      <a:lvl3pPr marL="808136" indent="-266208" algn="l" defTabSz="800215" rtl="0" eaLnBrk="1" fontAlgn="base" hangingPunct="1">
        <a:lnSpc>
          <a:spcPct val="140000"/>
        </a:lnSpc>
        <a:spcBef>
          <a:spcPct val="0"/>
        </a:spcBef>
        <a:spcAft>
          <a:spcPct val="20000"/>
        </a:spcAft>
        <a:buClr>
          <a:schemeClr val="tx2"/>
        </a:buClr>
        <a:buSzPct val="80000"/>
        <a:buFont typeface="Wingdings" panose="05000000000000000000" pitchFamily="2" charset="2"/>
        <a:buChar char="u"/>
        <a:defRPr sz="1500">
          <a:solidFill>
            <a:schemeClr val="tx1"/>
          </a:solidFill>
          <a:latin typeface="+mn-lt"/>
          <a:ea typeface="+mn-ea"/>
        </a:defRPr>
      </a:lvl3pPr>
      <a:lvl4pPr marL="1399184" indent="-199660" algn="l" defTabSz="800215" rtl="0" eaLnBrk="1" fontAlgn="base" hangingPunct="1">
        <a:lnSpc>
          <a:spcPct val="140000"/>
        </a:lnSpc>
        <a:spcBef>
          <a:spcPct val="0"/>
        </a:spcBef>
        <a:spcAft>
          <a:spcPct val="20000"/>
        </a:spcAft>
        <a:buClr>
          <a:schemeClr val="bg2"/>
        </a:buClr>
        <a:buSzPct val="60000"/>
        <a:buChar char="–"/>
        <a:defRPr sz="1300">
          <a:solidFill>
            <a:schemeClr val="tx1"/>
          </a:solidFill>
          <a:latin typeface="+mn-lt"/>
          <a:ea typeface="+mn-ea"/>
        </a:defRPr>
      </a:lvl4pPr>
      <a:lvl5pPr marL="1798495"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5pPr>
      <a:lvl6pPr marL="2254855"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6pPr>
      <a:lvl7pPr marL="2711219"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7pPr>
      <a:lvl8pPr marL="3167579"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8pPr>
      <a:lvl9pPr marL="3623936" indent="-199660" algn="l" defTabSz="80021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9pPr>
    </p:bodyStyle>
    <p:otherStyle>
      <a:defPPr>
        <a:defRPr lang="zh-CN"/>
      </a:defPPr>
      <a:lvl1pPr marL="0" algn="l" defTabSz="912718" rtl="0" eaLnBrk="1" latinLnBrk="0" hangingPunct="1">
        <a:defRPr sz="1700" kern="1200">
          <a:solidFill>
            <a:schemeClr val="tx1"/>
          </a:solidFill>
          <a:latin typeface="+mn-lt"/>
          <a:ea typeface="+mn-ea"/>
          <a:cs typeface="+mn-cs"/>
        </a:defRPr>
      </a:lvl1pPr>
      <a:lvl2pPr marL="456368" algn="l" defTabSz="912718" rtl="0" eaLnBrk="1" latinLnBrk="0" hangingPunct="1">
        <a:defRPr sz="1700" kern="1200">
          <a:solidFill>
            <a:schemeClr val="tx1"/>
          </a:solidFill>
          <a:latin typeface="+mn-lt"/>
          <a:ea typeface="+mn-ea"/>
          <a:cs typeface="+mn-cs"/>
        </a:defRPr>
      </a:lvl2pPr>
      <a:lvl3pPr marL="912718" algn="l" defTabSz="912718" rtl="0" eaLnBrk="1" latinLnBrk="0" hangingPunct="1">
        <a:defRPr sz="1700" kern="1200">
          <a:solidFill>
            <a:schemeClr val="tx1"/>
          </a:solidFill>
          <a:latin typeface="+mn-lt"/>
          <a:ea typeface="+mn-ea"/>
          <a:cs typeface="+mn-cs"/>
        </a:defRPr>
      </a:lvl3pPr>
      <a:lvl4pPr marL="1369078" algn="l" defTabSz="912718" rtl="0" eaLnBrk="1" latinLnBrk="0" hangingPunct="1">
        <a:defRPr sz="1700" kern="1200">
          <a:solidFill>
            <a:schemeClr val="tx1"/>
          </a:solidFill>
          <a:latin typeface="+mn-lt"/>
          <a:ea typeface="+mn-ea"/>
          <a:cs typeface="+mn-cs"/>
        </a:defRPr>
      </a:lvl4pPr>
      <a:lvl5pPr marL="1825437" algn="l" defTabSz="912718" rtl="0" eaLnBrk="1" latinLnBrk="0" hangingPunct="1">
        <a:defRPr sz="1700" kern="1200">
          <a:solidFill>
            <a:schemeClr val="tx1"/>
          </a:solidFill>
          <a:latin typeface="+mn-lt"/>
          <a:ea typeface="+mn-ea"/>
          <a:cs typeface="+mn-cs"/>
        </a:defRPr>
      </a:lvl5pPr>
      <a:lvl6pPr marL="2281793" algn="l" defTabSz="912718" rtl="0" eaLnBrk="1" latinLnBrk="0" hangingPunct="1">
        <a:defRPr sz="1700" kern="1200">
          <a:solidFill>
            <a:schemeClr val="tx1"/>
          </a:solidFill>
          <a:latin typeface="+mn-lt"/>
          <a:ea typeface="+mn-ea"/>
          <a:cs typeface="+mn-cs"/>
        </a:defRPr>
      </a:lvl6pPr>
      <a:lvl7pPr marL="2738156" algn="l" defTabSz="912718" rtl="0" eaLnBrk="1" latinLnBrk="0" hangingPunct="1">
        <a:defRPr sz="1700" kern="1200">
          <a:solidFill>
            <a:schemeClr val="tx1"/>
          </a:solidFill>
          <a:latin typeface="+mn-lt"/>
          <a:ea typeface="+mn-ea"/>
          <a:cs typeface="+mn-cs"/>
        </a:defRPr>
      </a:lvl7pPr>
      <a:lvl8pPr marL="3194513" algn="l" defTabSz="912718" rtl="0" eaLnBrk="1" latinLnBrk="0" hangingPunct="1">
        <a:defRPr sz="1700" kern="1200">
          <a:solidFill>
            <a:schemeClr val="tx1"/>
          </a:solidFill>
          <a:latin typeface="+mn-lt"/>
          <a:ea typeface="+mn-ea"/>
          <a:cs typeface="+mn-cs"/>
        </a:defRPr>
      </a:lvl8pPr>
      <a:lvl9pPr marL="3650872" algn="l" defTabSz="912718" rtl="0" eaLnBrk="1" latinLnBrk="0" hangingPunct="1">
        <a:defRPr sz="17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70550" name="Rectangle 86"/>
          <p:cNvSpPr>
            <a:spLocks noChangeArrowheads="1"/>
          </p:cNvSpPr>
          <p:nvPr/>
        </p:nvSpPr>
        <p:spPr bwMode="auto">
          <a:xfrm>
            <a:off x="366618" y="6396041"/>
            <a:ext cx="1409333" cy="461963"/>
          </a:xfrm>
          <a:prstGeom prst="rect">
            <a:avLst/>
          </a:prstGeom>
          <a:noFill/>
          <a:ln w="9525">
            <a:noFill/>
            <a:miter lim="800000"/>
            <a:headEnd/>
            <a:tailEnd/>
          </a:ln>
          <a:effectLst/>
        </p:spPr>
        <p:txBody>
          <a:bodyPr lIns="0" tIns="0" rIns="0" bIns="0"/>
          <a:lstStyle/>
          <a:p>
            <a:pPr defTabSz="783535" eaLnBrk="0" hangingPunct="0">
              <a:lnSpc>
                <a:spcPct val="85000"/>
              </a:lnSpc>
              <a:buClrTx/>
              <a:buFontTx/>
              <a:buNone/>
            </a:pPr>
            <a:endParaRPr lang="de-DE" sz="900" b="0" dirty="0">
              <a:solidFill>
                <a:srgbClr val="000000"/>
              </a:solidFill>
              <a:latin typeface="Arial" pitchFamily="34" charset="0"/>
              <a:ea typeface="MS PGothic" pitchFamily="34" charset="-128"/>
            </a:endParaRPr>
          </a:p>
          <a:p>
            <a:pPr defTabSz="783535" eaLnBrk="0" hangingPunct="0">
              <a:lnSpc>
                <a:spcPct val="85000"/>
              </a:lnSpc>
              <a:buClrTx/>
              <a:buFontTx/>
              <a:buNone/>
            </a:pPr>
            <a:r>
              <a:rPr lang="de-DE" sz="900" b="0" dirty="0">
                <a:solidFill>
                  <a:srgbClr val="000000"/>
                </a:solidFill>
                <a:latin typeface="Arial" pitchFamily="34" charset="0"/>
                <a:ea typeface="MS PGothic" pitchFamily="34" charset="-128"/>
              </a:rPr>
              <a:t>Page </a:t>
            </a:r>
            <a:fld id="{E68EC476-442B-4BB7-9603-F1440C241F3D}" type="slidenum">
              <a:rPr lang="de-DE" sz="900" b="0">
                <a:solidFill>
                  <a:srgbClr val="000000"/>
                </a:solidFill>
                <a:latin typeface="Arial" pitchFamily="34" charset="0"/>
                <a:ea typeface="MS PGothic" pitchFamily="34" charset="-128"/>
              </a:rPr>
              <a:pPr defTabSz="783535" eaLnBrk="0" hangingPunct="0">
                <a:lnSpc>
                  <a:spcPct val="85000"/>
                </a:lnSpc>
                <a:buClrTx/>
                <a:buFontTx/>
                <a:buNone/>
              </a:pPr>
              <a:t>‹#›</a:t>
            </a:fld>
            <a:endParaRPr lang="en-GB" sz="900" b="0" dirty="0">
              <a:solidFill>
                <a:srgbClr val="000000"/>
              </a:solidFill>
              <a:latin typeface="Arial" pitchFamily="34" charset="0"/>
              <a:ea typeface="MS PGothic" pitchFamily="34" charset="-128"/>
            </a:endParaRPr>
          </a:p>
        </p:txBody>
      </p:sp>
      <p:pic>
        <p:nvPicPr>
          <p:cNvPr id="2" name="Picture 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976388" y="6391279"/>
            <a:ext cx="891943" cy="216000"/>
          </a:xfrm>
          <a:prstGeom prst="rect">
            <a:avLst/>
          </a:prstGeom>
        </p:spPr>
      </p:pic>
      <p:sp>
        <p:nvSpPr>
          <p:cNvPr id="7" name="Text Box 5"/>
          <p:cNvSpPr txBox="1">
            <a:spLocks noChangeArrowheads="1"/>
          </p:cNvSpPr>
          <p:nvPr/>
        </p:nvSpPr>
        <p:spPr bwMode="auto">
          <a:xfrm>
            <a:off x="4851914" y="6478593"/>
            <a:ext cx="2489776" cy="169237"/>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91359"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fontAlgn="auto">
              <a:spcBef>
                <a:spcPts val="0"/>
              </a:spcBef>
              <a:spcAft>
                <a:spcPts val="0"/>
              </a:spcAft>
              <a:buClrTx/>
              <a:buFontTx/>
              <a:buNone/>
              <a:defRPr/>
            </a:pPr>
            <a:r>
              <a:rPr lang="en-US" altLang="zh-CN" sz="1100" b="0" kern="0" dirty="0" smtClean="0">
                <a:solidFill>
                  <a:srgbClr val="000000">
                    <a:lumMod val="65000"/>
                    <a:lumOff val="35000"/>
                  </a:srgbClr>
                </a:solidFill>
                <a:latin typeface="Arial" panose="020B0604020202020204" pitchFamily="34" charset="0"/>
                <a:ea typeface="MS PGothic" pitchFamily="34" charset="-128"/>
              </a:rPr>
              <a:t>HUAWEI TECHNOLOGIES CO., LTD.</a:t>
            </a:r>
          </a:p>
        </p:txBody>
      </p:sp>
    </p:spTree>
    <p:extLst>
      <p:ext uri="{BB962C8B-B14F-4D97-AF65-F5344CB8AC3E}">
        <p14:creationId xmlns:p14="http://schemas.microsoft.com/office/powerpoint/2010/main" val="3820573945"/>
      </p:ext>
    </p:extLst>
  </p:cSld>
  <p:clrMap bg1="lt1" tx1="dk1" bg2="lt2" tx2="dk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Lst>
  <p:transition/>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6796"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3589"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0385"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7183"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599" indent="-342599"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293" indent="-285489"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1991" indent="-228391"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598786" indent="-228391" algn="l" rtl="0" eaLnBrk="1" fontAlgn="base" hangingPunct="1">
        <a:spcBef>
          <a:spcPct val="20000"/>
        </a:spcBef>
        <a:spcAft>
          <a:spcPct val="0"/>
        </a:spcAft>
        <a:buChar char="–"/>
        <a:defRPr sz="1600">
          <a:solidFill>
            <a:schemeClr val="tx1"/>
          </a:solidFill>
          <a:latin typeface="+mn-lt"/>
          <a:ea typeface="+mn-ea"/>
          <a:cs typeface="+mn-cs"/>
        </a:defRPr>
      </a:lvl4pPr>
      <a:lvl5pPr marL="2055582" indent="-228391"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2375" indent="-228391"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69175" indent="-228391"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5972" indent="-228391"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2761" indent="-228391"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3589" rtl="0" eaLnBrk="1" latinLnBrk="0" hangingPunct="1">
        <a:defRPr sz="1700" kern="1200">
          <a:solidFill>
            <a:schemeClr val="tx1"/>
          </a:solidFill>
          <a:latin typeface="+mn-lt"/>
          <a:ea typeface="+mn-ea"/>
          <a:cs typeface="+mn-cs"/>
        </a:defRPr>
      </a:lvl1pPr>
      <a:lvl2pPr marL="456796" algn="l" defTabSz="913589" rtl="0" eaLnBrk="1" latinLnBrk="0" hangingPunct="1">
        <a:defRPr sz="1700" kern="1200">
          <a:solidFill>
            <a:schemeClr val="tx1"/>
          </a:solidFill>
          <a:latin typeface="+mn-lt"/>
          <a:ea typeface="+mn-ea"/>
          <a:cs typeface="+mn-cs"/>
        </a:defRPr>
      </a:lvl2pPr>
      <a:lvl3pPr marL="913589" algn="l" defTabSz="913589" rtl="0" eaLnBrk="1" latinLnBrk="0" hangingPunct="1">
        <a:defRPr sz="1700" kern="1200">
          <a:solidFill>
            <a:schemeClr val="tx1"/>
          </a:solidFill>
          <a:latin typeface="+mn-lt"/>
          <a:ea typeface="+mn-ea"/>
          <a:cs typeface="+mn-cs"/>
        </a:defRPr>
      </a:lvl3pPr>
      <a:lvl4pPr marL="1370385" algn="l" defTabSz="913589" rtl="0" eaLnBrk="1" latinLnBrk="0" hangingPunct="1">
        <a:defRPr sz="1700" kern="1200">
          <a:solidFill>
            <a:schemeClr val="tx1"/>
          </a:solidFill>
          <a:latin typeface="+mn-lt"/>
          <a:ea typeface="+mn-ea"/>
          <a:cs typeface="+mn-cs"/>
        </a:defRPr>
      </a:lvl4pPr>
      <a:lvl5pPr marL="1827183" algn="l" defTabSz="913589" rtl="0" eaLnBrk="1" latinLnBrk="0" hangingPunct="1">
        <a:defRPr sz="1700" kern="1200">
          <a:solidFill>
            <a:schemeClr val="tx1"/>
          </a:solidFill>
          <a:latin typeface="+mn-lt"/>
          <a:ea typeface="+mn-ea"/>
          <a:cs typeface="+mn-cs"/>
        </a:defRPr>
      </a:lvl5pPr>
      <a:lvl6pPr marL="2283984" algn="l" defTabSz="913589" rtl="0" eaLnBrk="1" latinLnBrk="0" hangingPunct="1">
        <a:defRPr sz="1700" kern="1200">
          <a:solidFill>
            <a:schemeClr val="tx1"/>
          </a:solidFill>
          <a:latin typeface="+mn-lt"/>
          <a:ea typeface="+mn-ea"/>
          <a:cs typeface="+mn-cs"/>
        </a:defRPr>
      </a:lvl6pPr>
      <a:lvl7pPr marL="2740775" algn="l" defTabSz="913589" rtl="0" eaLnBrk="1" latinLnBrk="0" hangingPunct="1">
        <a:defRPr sz="1700" kern="1200">
          <a:solidFill>
            <a:schemeClr val="tx1"/>
          </a:solidFill>
          <a:latin typeface="+mn-lt"/>
          <a:ea typeface="+mn-ea"/>
          <a:cs typeface="+mn-cs"/>
        </a:defRPr>
      </a:lvl7pPr>
      <a:lvl8pPr marL="3197573" algn="l" defTabSz="913589" rtl="0" eaLnBrk="1" latinLnBrk="0" hangingPunct="1">
        <a:defRPr sz="1700" kern="1200">
          <a:solidFill>
            <a:schemeClr val="tx1"/>
          </a:solidFill>
          <a:latin typeface="+mn-lt"/>
          <a:ea typeface="+mn-ea"/>
          <a:cs typeface="+mn-cs"/>
        </a:defRPr>
      </a:lvl8pPr>
      <a:lvl9pPr marL="3654367" algn="l" defTabSz="913589" rtl="0" eaLnBrk="1" latinLnBrk="0" hangingPunct="1">
        <a:defRPr sz="17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5" cstate="email">
            <a:lum contrast="6000"/>
          </a:blip>
          <a:srcRect/>
          <a:stretch>
            <a:fillRect/>
          </a:stretch>
        </p:blipFill>
        <p:spPr bwMode="auto">
          <a:xfrm>
            <a:off x="2" y="6237290"/>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771" tIns="43887" rIns="87771" bIns="43887"/>
          <a:lstStyle/>
          <a:p>
            <a:pPr algn="r" defTabSz="877615">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7615">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7615">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46" y="5444699"/>
            <a:ext cx="1225231" cy="323121"/>
          </a:xfrm>
          <a:prstGeom prst="rect">
            <a:avLst/>
          </a:prstGeom>
          <a:solidFill>
            <a:schemeClr val="bg1"/>
          </a:solidFill>
          <a:ln w="9525" algn="ctr">
            <a:noFill/>
            <a:miter lim="800000"/>
            <a:headEnd/>
            <a:tailEnd/>
          </a:ln>
          <a:effectLst/>
        </p:spPr>
        <p:txBody>
          <a:bodyPr lIns="91397" tIns="45698" rIns="91397" bIns="4569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440"/>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3952"/>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014"/>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7678"/>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7890"/>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7664"/>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377"/>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578"/>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515"/>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6" y="2263776"/>
            <a:ext cx="1399810" cy="2654300"/>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6" y="-61912"/>
            <a:ext cx="1399810" cy="838201"/>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158" y="6456366"/>
            <a:ext cx="2784158" cy="263767"/>
          </a:xfrm>
          <a:prstGeom prst="rect">
            <a:avLst/>
          </a:prstGeom>
          <a:noFill/>
          <a:ln w="9525">
            <a:noFill/>
            <a:miter lim="800000"/>
            <a:headEnd/>
            <a:tailEnd/>
          </a:ln>
        </p:spPr>
        <p:txBody>
          <a:bodyPr wrap="none" lIns="78336" tIns="39168" rIns="78336" bIns="39168">
            <a:spAutoFit/>
          </a:bodyPr>
          <a:lstStyle/>
          <a:p>
            <a:pPr defTabSz="783982"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53"/>
            <a:ext cx="1409333" cy="1101725"/>
          </a:xfrm>
          <a:prstGeom prst="rect">
            <a:avLst/>
          </a:prstGeom>
          <a:noFill/>
          <a:ln w="9525">
            <a:noFill/>
            <a:miter lim="800000"/>
            <a:headEnd/>
            <a:tailEnd/>
          </a:ln>
          <a:effectLst/>
        </p:spPr>
        <p:txBody>
          <a:bodyPr lIns="0" tIns="0" rIns="0" bIns="0"/>
          <a:lstStyle/>
          <a:p>
            <a:pPr defTabSz="783982" eaLnBrk="0" hangingPunct="0">
              <a:lnSpc>
                <a:spcPct val="85000"/>
              </a:lnSpc>
              <a:buClrTx/>
              <a:buFontTx/>
              <a:buNone/>
              <a:defRPr/>
            </a:pPr>
            <a:endParaRPr lang="de-DE" sz="900" b="0" dirty="0">
              <a:solidFill>
                <a:srgbClr val="080808"/>
              </a:solidFill>
              <a:ea typeface="ＭＳ Ｐゴシック" pitchFamily="34" charset="-128"/>
            </a:endParaRPr>
          </a:p>
          <a:p>
            <a:pPr defTabSz="783982"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982"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6" cstate="email"/>
          <a:srcRect/>
          <a:stretch>
            <a:fillRect/>
          </a:stretch>
        </p:blipFill>
        <p:spPr bwMode="auto">
          <a:xfrm>
            <a:off x="10179575" y="6384927"/>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17" y="0"/>
            <a:ext cx="10782665"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dirty="0" smtClean="0"/>
              <a:t>单击此处编辑母版标题样式</a:t>
            </a:r>
          </a:p>
        </p:txBody>
      </p:sp>
      <p:sp>
        <p:nvSpPr>
          <p:cNvPr id="3092" name="Rectangle 56"/>
          <p:cNvSpPr>
            <a:spLocks noGrp="1" noChangeArrowheads="1"/>
          </p:cNvSpPr>
          <p:nvPr>
            <p:ph type="body" idx="1"/>
          </p:nvPr>
        </p:nvSpPr>
        <p:spPr bwMode="auto">
          <a:xfrm>
            <a:off x="809417" y="1600203"/>
            <a:ext cx="10782665" cy="4524375"/>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Lst>
  <p:txStyles>
    <p:titleStyle>
      <a:lvl1pPr algn="l" defTabSz="876176" rtl="0" eaLnBrk="0" fontAlgn="base" hangingPunct="0">
        <a:spcBef>
          <a:spcPct val="0"/>
        </a:spcBef>
        <a:spcAft>
          <a:spcPct val="0"/>
        </a:spcAft>
        <a:defRPr sz="3200" b="1">
          <a:solidFill>
            <a:srgbClr val="990000"/>
          </a:solidFill>
          <a:latin typeface="微软雅黑" pitchFamily="34" charset="-122"/>
          <a:ea typeface="微软雅黑" pitchFamily="34" charset="-122"/>
          <a:cs typeface="+mj-cs"/>
        </a:defRPr>
      </a:lvl1pPr>
      <a:lvl2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7058" algn="l" defTabSz="877615" rtl="0" fontAlgn="base">
        <a:spcBef>
          <a:spcPct val="0"/>
        </a:spcBef>
        <a:spcAft>
          <a:spcPct val="0"/>
        </a:spcAft>
        <a:defRPr sz="3500">
          <a:solidFill>
            <a:srgbClr val="990000"/>
          </a:solidFill>
          <a:latin typeface="FrutigerNext LT Medium" pitchFamily="34" charset="0"/>
          <a:ea typeface="黑体" pitchFamily="2" charset="-122"/>
        </a:defRPr>
      </a:lvl6pPr>
      <a:lvl7pPr marL="914117" algn="l" defTabSz="877615" rtl="0" fontAlgn="base">
        <a:spcBef>
          <a:spcPct val="0"/>
        </a:spcBef>
        <a:spcAft>
          <a:spcPct val="0"/>
        </a:spcAft>
        <a:defRPr sz="3500">
          <a:solidFill>
            <a:srgbClr val="990000"/>
          </a:solidFill>
          <a:latin typeface="FrutigerNext LT Medium" pitchFamily="34" charset="0"/>
          <a:ea typeface="黑体" pitchFamily="2" charset="-122"/>
        </a:defRPr>
      </a:lvl7pPr>
      <a:lvl8pPr marL="1371174" algn="l" defTabSz="877615" rtl="0" fontAlgn="base">
        <a:spcBef>
          <a:spcPct val="0"/>
        </a:spcBef>
        <a:spcAft>
          <a:spcPct val="0"/>
        </a:spcAft>
        <a:defRPr sz="3500">
          <a:solidFill>
            <a:srgbClr val="990000"/>
          </a:solidFill>
          <a:latin typeface="FrutigerNext LT Medium" pitchFamily="34" charset="0"/>
          <a:ea typeface="黑体" pitchFamily="2" charset="-122"/>
        </a:defRPr>
      </a:lvl8pPr>
      <a:lvl9pPr marL="1828231" algn="l" defTabSz="877615"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978" indent="-326978" algn="l" defTabSz="876176"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2686" indent="-273011" algn="l" defTabSz="876176"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6808" indent="-219043" algn="l" defTabSz="876176"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4896" indent="-219043" algn="l" defTabSz="876176"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4571" indent="-219043" algn="l" defTabSz="876176"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2881"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940"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6998"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4055"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4117" rtl="0" eaLnBrk="1" latinLnBrk="0" hangingPunct="1">
        <a:defRPr sz="1700" kern="1200">
          <a:solidFill>
            <a:schemeClr val="tx1"/>
          </a:solidFill>
          <a:latin typeface="+mn-lt"/>
          <a:ea typeface="+mn-ea"/>
          <a:cs typeface="+mn-cs"/>
        </a:defRPr>
      </a:lvl1pPr>
      <a:lvl2pPr marL="457058" algn="l" defTabSz="914117" rtl="0" eaLnBrk="1" latinLnBrk="0" hangingPunct="1">
        <a:defRPr sz="1700" kern="1200">
          <a:solidFill>
            <a:schemeClr val="tx1"/>
          </a:solidFill>
          <a:latin typeface="+mn-lt"/>
          <a:ea typeface="+mn-ea"/>
          <a:cs typeface="+mn-cs"/>
        </a:defRPr>
      </a:lvl2pPr>
      <a:lvl3pPr marL="914117" algn="l" defTabSz="914117" rtl="0" eaLnBrk="1" latinLnBrk="0" hangingPunct="1">
        <a:defRPr sz="1700" kern="1200">
          <a:solidFill>
            <a:schemeClr val="tx1"/>
          </a:solidFill>
          <a:latin typeface="+mn-lt"/>
          <a:ea typeface="+mn-ea"/>
          <a:cs typeface="+mn-cs"/>
        </a:defRPr>
      </a:lvl3pPr>
      <a:lvl4pPr marL="1371174" algn="l" defTabSz="914117" rtl="0" eaLnBrk="1" latinLnBrk="0" hangingPunct="1">
        <a:defRPr sz="1700" kern="1200">
          <a:solidFill>
            <a:schemeClr val="tx1"/>
          </a:solidFill>
          <a:latin typeface="+mn-lt"/>
          <a:ea typeface="+mn-ea"/>
          <a:cs typeface="+mn-cs"/>
        </a:defRPr>
      </a:lvl4pPr>
      <a:lvl5pPr marL="1828231" algn="l" defTabSz="914117" rtl="0" eaLnBrk="1" latinLnBrk="0" hangingPunct="1">
        <a:defRPr sz="1700" kern="1200">
          <a:solidFill>
            <a:schemeClr val="tx1"/>
          </a:solidFill>
          <a:latin typeface="+mn-lt"/>
          <a:ea typeface="+mn-ea"/>
          <a:cs typeface="+mn-cs"/>
        </a:defRPr>
      </a:lvl5pPr>
      <a:lvl6pPr marL="2285290" algn="l" defTabSz="914117" rtl="0" eaLnBrk="1" latinLnBrk="0" hangingPunct="1">
        <a:defRPr sz="1700" kern="1200">
          <a:solidFill>
            <a:schemeClr val="tx1"/>
          </a:solidFill>
          <a:latin typeface="+mn-lt"/>
          <a:ea typeface="+mn-ea"/>
          <a:cs typeface="+mn-cs"/>
        </a:defRPr>
      </a:lvl6pPr>
      <a:lvl7pPr marL="2742347" algn="l" defTabSz="914117" rtl="0" eaLnBrk="1" latinLnBrk="0" hangingPunct="1">
        <a:defRPr sz="1700" kern="1200">
          <a:solidFill>
            <a:schemeClr val="tx1"/>
          </a:solidFill>
          <a:latin typeface="+mn-lt"/>
          <a:ea typeface="+mn-ea"/>
          <a:cs typeface="+mn-cs"/>
        </a:defRPr>
      </a:lvl7pPr>
      <a:lvl8pPr marL="3199405" algn="l" defTabSz="914117" rtl="0" eaLnBrk="1" latinLnBrk="0" hangingPunct="1">
        <a:defRPr sz="1700" kern="1200">
          <a:solidFill>
            <a:schemeClr val="tx1"/>
          </a:solidFill>
          <a:latin typeface="+mn-lt"/>
          <a:ea typeface="+mn-ea"/>
          <a:cs typeface="+mn-cs"/>
        </a:defRPr>
      </a:lvl8pPr>
      <a:lvl9pPr marL="3656462" algn="l" defTabSz="914117" rtl="0" eaLnBrk="1" latinLnBrk="0" hangingPunct="1">
        <a:defRPr sz="17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8" cstate="email">
            <a:lum contrast="6000"/>
          </a:blip>
          <a:srcRect/>
          <a:stretch>
            <a:fillRect/>
          </a:stretch>
        </p:blipFill>
        <p:spPr bwMode="auto">
          <a:xfrm>
            <a:off x="1" y="6237492"/>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771" tIns="43887" rIns="87771" bIns="43887"/>
          <a:lstStyle/>
          <a:p>
            <a:pPr algn="r" defTabSz="877615">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7615">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7615">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91" y="5445329"/>
            <a:ext cx="1225231" cy="322263"/>
          </a:xfrm>
          <a:prstGeom prst="rect">
            <a:avLst/>
          </a:prstGeom>
          <a:solidFill>
            <a:schemeClr val="bg1"/>
          </a:solidFill>
          <a:ln w="9525" algn="ctr">
            <a:noFill/>
            <a:miter lim="800000"/>
            <a:headEnd/>
            <a:tailEnd/>
          </a:ln>
          <a:effectLst/>
        </p:spPr>
        <p:txBody>
          <a:bodyPr lIns="91397" tIns="45698" rIns="91397" bIns="4569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4" y="5278642"/>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4" y="6204155"/>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4" y="6450217"/>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4" y="5527880"/>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4" y="5958092"/>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4" y="6697867"/>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4" y="5032579"/>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4" y="4600780"/>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4" y="4354717"/>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4" y="2263776"/>
            <a:ext cx="1399810" cy="2654300"/>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a:t>
            </a:r>
            <a:r>
              <a:rPr lang="zh-CN" altLang="en-US" sz="1200" b="0">
                <a:solidFill>
                  <a:srgbClr val="FFFFFF"/>
                </a:solidFill>
                <a:latin typeface="华文细黑" pitchFamily="2" charset="-122"/>
              </a:rPr>
              <a:t>颜</a:t>
            </a:r>
            <a:r>
              <a:rPr lang="zh-CN" altLang="en-US" sz="1200" b="0" smtClean="0">
                <a:solidFill>
                  <a:srgbClr val="FFFFFF"/>
                </a:solidFill>
                <a:latin typeface="华文细黑" pitchFamily="2" charset="-122"/>
              </a:rPr>
              <a:t>色，以</a:t>
            </a:r>
            <a:r>
              <a:rPr lang="zh-CN" altLang="en-US" sz="1200" b="0" dirty="0">
                <a:solidFill>
                  <a:srgbClr val="FFFFFF"/>
                </a:solidFill>
                <a:latin typeface="华文细黑" pitchFamily="2" charset="-122"/>
              </a:rPr>
              <a:t>下是９组配色</a:t>
            </a:r>
            <a:r>
              <a:rPr lang="zh-CN" altLang="en-US" sz="1200" b="0">
                <a:solidFill>
                  <a:srgbClr val="FFFFFF"/>
                </a:solidFill>
                <a:latin typeface="华文细黑" pitchFamily="2" charset="-122"/>
              </a:rPr>
              <a:t>方</a:t>
            </a:r>
            <a:r>
              <a:rPr lang="zh-CN" altLang="en-US" sz="1200" b="0" smtClean="0">
                <a:solidFill>
                  <a:srgbClr val="FFFFFF"/>
                </a:solidFill>
                <a:latin typeface="华文细黑" pitchFamily="2" charset="-122"/>
              </a:rPr>
              <a:t>案，同</a:t>
            </a:r>
            <a:r>
              <a:rPr lang="zh-CN" altLang="en-US" sz="1200" b="0" dirty="0">
                <a:solidFill>
                  <a:srgbClr val="FFFFFF"/>
                </a:solidFill>
                <a:latin typeface="华文细黑" pitchFamily="2" charset="-122"/>
              </a:rPr>
              <a:t>一页面内只选择一组使用。</a:t>
            </a:r>
            <a:endParaRPr lang="en-US" altLang="zh-CN" sz="1200" b="0" dirty="0">
              <a:solidFill>
                <a:srgbClr val="FFFFFF"/>
              </a:solidFill>
              <a:latin typeface="华文细黑" pitchFamily="2" charset="-122"/>
            </a:endParaRP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4" y="-61912"/>
            <a:ext cx="1399810" cy="838201"/>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298" y="6456568"/>
            <a:ext cx="2784158" cy="263767"/>
          </a:xfrm>
          <a:prstGeom prst="rect">
            <a:avLst/>
          </a:prstGeom>
          <a:noFill/>
          <a:ln w="9525">
            <a:noFill/>
            <a:miter lim="800000"/>
            <a:headEnd/>
            <a:tailEnd/>
          </a:ln>
        </p:spPr>
        <p:txBody>
          <a:bodyPr wrap="none" lIns="78336" tIns="39168" rIns="78336" bIns="39168">
            <a:spAutoFit/>
          </a:bodyPr>
          <a:lstStyle/>
          <a:p>
            <a:pPr defTabSz="783982" eaLnBrk="0" hangingPunct="0">
              <a:buClrTx/>
              <a:buFontTx/>
              <a:buNone/>
              <a:defRPr/>
            </a:pPr>
            <a:r>
              <a:rPr lang="en-US" altLang="zh-CN" sz="1200" dirty="0">
                <a:solidFill>
                  <a:srgbClr val="080808"/>
                </a:solidFill>
                <a:ea typeface="ＭＳ Ｐゴシック" pitchFamily="34" charset="-128"/>
              </a:rPr>
              <a:t>HUAWEI TECHNOLOGIES </a:t>
            </a:r>
            <a:r>
              <a:rPr lang="en-US" altLang="zh-CN" sz="1200">
                <a:solidFill>
                  <a:srgbClr val="080808"/>
                </a:solidFill>
                <a:ea typeface="ＭＳ Ｐゴシック" pitchFamily="34" charset="-128"/>
              </a:rPr>
              <a:t>CO</a:t>
            </a:r>
            <a:r>
              <a:rPr lang="en-US" altLang="zh-CN" sz="1200" smtClean="0">
                <a:solidFill>
                  <a:srgbClr val="080808"/>
                </a:solidFill>
                <a:ea typeface="ＭＳ Ｐゴシック" pitchFamily="34" charset="-128"/>
              </a:rPr>
              <a:t>., </a:t>
            </a:r>
            <a:r>
              <a:rPr lang="en-US" altLang="zh-CN" sz="1200" dirty="0">
                <a:solidFill>
                  <a:srgbClr val="080808"/>
                </a:solidFill>
                <a:ea typeface="ＭＳ Ｐゴシック" pitchFamily="34" charset="-128"/>
              </a:rPr>
              <a:t>LTD.</a:t>
            </a:r>
          </a:p>
        </p:txBody>
      </p:sp>
      <p:sp>
        <p:nvSpPr>
          <p:cNvPr id="663605" name="Rectangle 53"/>
          <p:cNvSpPr>
            <a:spLocks noChangeArrowheads="1"/>
          </p:cNvSpPr>
          <p:nvPr/>
        </p:nvSpPr>
        <p:spPr bwMode="auto">
          <a:xfrm>
            <a:off x="7908454" y="6394654"/>
            <a:ext cx="1409333" cy="463545"/>
          </a:xfrm>
          <a:prstGeom prst="rect">
            <a:avLst/>
          </a:prstGeom>
          <a:noFill/>
          <a:ln w="9525">
            <a:noFill/>
            <a:miter lim="800000"/>
            <a:headEnd/>
            <a:tailEnd/>
          </a:ln>
          <a:effectLst/>
        </p:spPr>
        <p:txBody>
          <a:bodyPr lIns="0" tIns="0" rIns="0" bIns="0"/>
          <a:lstStyle/>
          <a:p>
            <a:pPr defTabSz="783982" eaLnBrk="0" hangingPunct="0">
              <a:lnSpc>
                <a:spcPct val="85000"/>
              </a:lnSpc>
              <a:buClrTx/>
              <a:buFontTx/>
              <a:buNone/>
              <a:defRPr/>
            </a:pPr>
            <a:endParaRPr lang="de-DE" sz="900" b="0" dirty="0">
              <a:solidFill>
                <a:srgbClr val="080808"/>
              </a:solidFill>
              <a:ea typeface="ＭＳ Ｐゴシック" pitchFamily="34" charset="-128"/>
            </a:endParaRPr>
          </a:p>
          <a:p>
            <a:pPr defTabSz="783982"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982"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19" cstate="email"/>
          <a:srcRect/>
          <a:stretch>
            <a:fillRect/>
          </a:stretch>
        </p:blipFill>
        <p:spPr bwMode="auto">
          <a:xfrm>
            <a:off x="10179620" y="6385129"/>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55" y="274637"/>
            <a:ext cx="10973117"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82463" y="1600203"/>
            <a:ext cx="10973117" cy="4524375"/>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ustDataLst>
      <p:tags r:id="rId17"/>
    </p:custDataLst>
  </p:cSld>
  <p:clrMap bg1="lt1" tx1="dk1" bg2="lt2" tx2="dk2" accent1="accent1" accent2="accent2" accent3="accent3" accent4="accent4" accent5="accent5" accent6="accent6" hlink="hlink" folHlink="folHlink"/>
  <p:sldLayoutIdLst>
    <p:sldLayoutId id="2147484739"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 id="2147484750" r:id="rId12"/>
    <p:sldLayoutId id="2147484751" r:id="rId13"/>
    <p:sldLayoutId id="2147484752" r:id="rId14"/>
    <p:sldLayoutId id="2147484753" r:id="rId15"/>
  </p:sldLayoutIdLst>
  <p:txStyles>
    <p:titleStyle>
      <a:lvl1pPr algn="l" defTabSz="876176" rtl="0" eaLnBrk="0" fontAlgn="base" hangingPunct="0">
        <a:spcBef>
          <a:spcPct val="0"/>
        </a:spcBef>
        <a:spcAft>
          <a:spcPct val="0"/>
        </a:spcAft>
        <a:defRPr sz="3300">
          <a:solidFill>
            <a:srgbClr val="990000"/>
          </a:solidFill>
          <a:latin typeface="+mj-lt"/>
          <a:ea typeface="+mj-ea"/>
          <a:cs typeface="+mj-cs"/>
        </a:defRPr>
      </a:lvl1pPr>
      <a:lvl2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7058" algn="l" defTabSz="877615" rtl="0" fontAlgn="base">
        <a:spcBef>
          <a:spcPct val="0"/>
        </a:spcBef>
        <a:spcAft>
          <a:spcPct val="0"/>
        </a:spcAft>
        <a:defRPr sz="3500">
          <a:solidFill>
            <a:srgbClr val="990000"/>
          </a:solidFill>
          <a:latin typeface="FrutigerNext LT Medium" pitchFamily="34" charset="0"/>
          <a:ea typeface="黑体" pitchFamily="2" charset="-122"/>
        </a:defRPr>
      </a:lvl6pPr>
      <a:lvl7pPr marL="914117" algn="l" defTabSz="877615" rtl="0" fontAlgn="base">
        <a:spcBef>
          <a:spcPct val="0"/>
        </a:spcBef>
        <a:spcAft>
          <a:spcPct val="0"/>
        </a:spcAft>
        <a:defRPr sz="3500">
          <a:solidFill>
            <a:srgbClr val="990000"/>
          </a:solidFill>
          <a:latin typeface="FrutigerNext LT Medium" pitchFamily="34" charset="0"/>
          <a:ea typeface="黑体" pitchFamily="2" charset="-122"/>
        </a:defRPr>
      </a:lvl7pPr>
      <a:lvl8pPr marL="1371174" algn="l" defTabSz="877615" rtl="0" fontAlgn="base">
        <a:spcBef>
          <a:spcPct val="0"/>
        </a:spcBef>
        <a:spcAft>
          <a:spcPct val="0"/>
        </a:spcAft>
        <a:defRPr sz="3500">
          <a:solidFill>
            <a:srgbClr val="990000"/>
          </a:solidFill>
          <a:latin typeface="FrutigerNext LT Medium" pitchFamily="34" charset="0"/>
          <a:ea typeface="黑体" pitchFamily="2" charset="-122"/>
        </a:defRPr>
      </a:lvl8pPr>
      <a:lvl9pPr marL="1828231" algn="l" defTabSz="877615"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978" indent="-326978" algn="l" defTabSz="876176"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2686" indent="-273011" algn="l" defTabSz="876176"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6808" indent="-219043" algn="l" defTabSz="876176"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4896" indent="-219043" algn="l" defTabSz="876176"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4571" indent="-219043" algn="l" defTabSz="876176"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2881"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940"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6998"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4055"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4117" rtl="0" eaLnBrk="1" latinLnBrk="0" hangingPunct="1">
        <a:defRPr sz="1700" kern="1200">
          <a:solidFill>
            <a:schemeClr val="tx1"/>
          </a:solidFill>
          <a:latin typeface="+mn-lt"/>
          <a:ea typeface="+mn-ea"/>
          <a:cs typeface="+mn-cs"/>
        </a:defRPr>
      </a:lvl1pPr>
      <a:lvl2pPr marL="457058" algn="l" defTabSz="914117" rtl="0" eaLnBrk="1" latinLnBrk="0" hangingPunct="1">
        <a:defRPr sz="1700" kern="1200">
          <a:solidFill>
            <a:schemeClr val="tx1"/>
          </a:solidFill>
          <a:latin typeface="+mn-lt"/>
          <a:ea typeface="+mn-ea"/>
          <a:cs typeface="+mn-cs"/>
        </a:defRPr>
      </a:lvl2pPr>
      <a:lvl3pPr marL="914117" algn="l" defTabSz="914117" rtl="0" eaLnBrk="1" latinLnBrk="0" hangingPunct="1">
        <a:defRPr sz="1700" kern="1200">
          <a:solidFill>
            <a:schemeClr val="tx1"/>
          </a:solidFill>
          <a:latin typeface="+mn-lt"/>
          <a:ea typeface="+mn-ea"/>
          <a:cs typeface="+mn-cs"/>
        </a:defRPr>
      </a:lvl3pPr>
      <a:lvl4pPr marL="1371174" algn="l" defTabSz="914117" rtl="0" eaLnBrk="1" latinLnBrk="0" hangingPunct="1">
        <a:defRPr sz="1700" kern="1200">
          <a:solidFill>
            <a:schemeClr val="tx1"/>
          </a:solidFill>
          <a:latin typeface="+mn-lt"/>
          <a:ea typeface="+mn-ea"/>
          <a:cs typeface="+mn-cs"/>
        </a:defRPr>
      </a:lvl4pPr>
      <a:lvl5pPr marL="1828231" algn="l" defTabSz="914117" rtl="0" eaLnBrk="1" latinLnBrk="0" hangingPunct="1">
        <a:defRPr sz="1700" kern="1200">
          <a:solidFill>
            <a:schemeClr val="tx1"/>
          </a:solidFill>
          <a:latin typeface="+mn-lt"/>
          <a:ea typeface="+mn-ea"/>
          <a:cs typeface="+mn-cs"/>
        </a:defRPr>
      </a:lvl5pPr>
      <a:lvl6pPr marL="2285290" algn="l" defTabSz="914117" rtl="0" eaLnBrk="1" latinLnBrk="0" hangingPunct="1">
        <a:defRPr sz="1700" kern="1200">
          <a:solidFill>
            <a:schemeClr val="tx1"/>
          </a:solidFill>
          <a:latin typeface="+mn-lt"/>
          <a:ea typeface="+mn-ea"/>
          <a:cs typeface="+mn-cs"/>
        </a:defRPr>
      </a:lvl6pPr>
      <a:lvl7pPr marL="2742347" algn="l" defTabSz="914117" rtl="0" eaLnBrk="1" latinLnBrk="0" hangingPunct="1">
        <a:defRPr sz="1700" kern="1200">
          <a:solidFill>
            <a:schemeClr val="tx1"/>
          </a:solidFill>
          <a:latin typeface="+mn-lt"/>
          <a:ea typeface="+mn-ea"/>
          <a:cs typeface="+mn-cs"/>
        </a:defRPr>
      </a:lvl7pPr>
      <a:lvl8pPr marL="3199405" algn="l" defTabSz="914117" rtl="0" eaLnBrk="1" latinLnBrk="0" hangingPunct="1">
        <a:defRPr sz="1700" kern="1200">
          <a:solidFill>
            <a:schemeClr val="tx1"/>
          </a:solidFill>
          <a:latin typeface="+mn-lt"/>
          <a:ea typeface="+mn-ea"/>
          <a:cs typeface="+mn-cs"/>
        </a:defRPr>
      </a:lvl8pPr>
      <a:lvl9pPr marL="3656462" algn="l" defTabSz="914117" rtl="0" eaLnBrk="1" latinLnBrk="0" hangingPunct="1">
        <a:defRPr sz="17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6" name="Rectangle 13"/>
          <p:cNvSpPr>
            <a:spLocks noGrp="1" noChangeArrowheads="1"/>
          </p:cNvSpPr>
          <p:nvPr>
            <p:ph type="title"/>
          </p:nvPr>
        </p:nvSpPr>
        <p:spPr bwMode="auto">
          <a:xfrm>
            <a:off x="575744" y="260360"/>
            <a:ext cx="11089217" cy="53975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zh-CN" altLang="en-US" dirty="0" smtClean="0"/>
              <a:t>单击此处编辑母版标题样式</a:t>
            </a:r>
          </a:p>
        </p:txBody>
      </p:sp>
      <p:sp>
        <p:nvSpPr>
          <p:cNvPr id="5131" name="Rectangle 68"/>
          <p:cNvSpPr>
            <a:spLocks noGrp="1" noChangeArrowheads="1"/>
          </p:cNvSpPr>
          <p:nvPr>
            <p:ph type="body" idx="1"/>
          </p:nvPr>
        </p:nvSpPr>
        <p:spPr bwMode="auto">
          <a:xfrm>
            <a:off x="575744" y="908055"/>
            <a:ext cx="11089217" cy="540127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28682" name="Rectangle 10"/>
          <p:cNvSpPr>
            <a:spLocks noGrp="1" noChangeArrowheads="1"/>
          </p:cNvSpPr>
          <p:nvPr>
            <p:ph type="dt" sz="half" idx="2"/>
          </p:nvPr>
        </p:nvSpPr>
        <p:spPr bwMode="auto">
          <a:xfrm>
            <a:off x="575112" y="6525359"/>
            <a:ext cx="141027" cy="117725"/>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l" eaLnBrk="0" hangingPunct="0">
              <a:lnSpc>
                <a:spcPct val="85000"/>
              </a:lnSpc>
              <a:defRPr sz="900" b="0">
                <a:latin typeface="+mn-lt"/>
              </a:defRPr>
            </a:lvl1pPr>
          </a:lstStyle>
          <a:p>
            <a:pPr>
              <a:buClrTx/>
              <a:buFontTx/>
              <a:buNone/>
              <a:defRPr/>
            </a:pPr>
            <a:fld id="{72DED970-DCA5-493F-9A6C-4F777DB49AC4}" type="slidenum">
              <a:rPr lang="de-DE" altLang="zh-CN" smtClean="0">
                <a:solidFill>
                  <a:srgbClr val="000000"/>
                </a:solidFill>
                <a:ea typeface="华文细黑" pitchFamily="2" charset="-122"/>
              </a:rPr>
              <a:pPr>
                <a:buClrTx/>
                <a:buFontTx/>
                <a:buNone/>
                <a:defRPr/>
              </a:pPr>
              <a:t>‹#›</a:t>
            </a:fld>
            <a:endParaRPr lang="en-GB" altLang="zh-CN" dirty="0">
              <a:solidFill>
                <a:srgbClr val="000000"/>
              </a:solidFill>
              <a:ea typeface="华文细黑" pitchFamily="2" charset="-122"/>
            </a:endParaRPr>
          </a:p>
        </p:txBody>
      </p:sp>
      <p:pic>
        <p:nvPicPr>
          <p:cNvPr id="9" name="Picture 2"/>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7101676" y="3636280"/>
            <a:ext cx="5096136"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8"/>
          <p:cNvPicPr>
            <a:picLocks noChangeAspect="1" noChangeArrowheads="1"/>
          </p:cNvPicPr>
          <p:nvPr/>
        </p:nvPicPr>
        <p:blipFill>
          <a:blip r:embed="rId18" cstate="email"/>
          <a:srcRect/>
          <a:stretch>
            <a:fillRect/>
          </a:stretch>
        </p:blipFill>
        <p:spPr bwMode="auto">
          <a:xfrm>
            <a:off x="10365031" y="6376417"/>
            <a:ext cx="1310136" cy="3112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55"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 id="2147484766" r:id="rId12"/>
    <p:sldLayoutId id="2147484767" r:id="rId13"/>
    <p:sldLayoutId id="2147484768" r:id="rId14"/>
    <p:sldLayoutId id="2147484769" r:id="rId15"/>
  </p:sldLayoutIdLst>
  <p:timing>
    <p:tnLst>
      <p:par>
        <p:cTn id="1" dur="indefinite" restart="never" nodeType="tmRoot"/>
      </p:par>
    </p:tnLst>
  </p:timing>
  <p:hf sldNum="0" hdr="0" ftr="0"/>
  <p:txStyles>
    <p:titleStyle>
      <a:lvl1pPr algn="l" defTabSz="672975" rtl="0" eaLnBrk="1" fontAlgn="base" hangingPunct="1">
        <a:spcBef>
          <a:spcPct val="0"/>
        </a:spcBef>
        <a:spcAft>
          <a:spcPct val="0"/>
        </a:spcAft>
        <a:defRPr sz="2799" b="1">
          <a:solidFill>
            <a:srgbClr val="990000"/>
          </a:solidFill>
          <a:latin typeface="+mj-lt"/>
          <a:ea typeface="+mj-ea"/>
          <a:cs typeface="+mj-cs"/>
        </a:defRPr>
      </a:lvl1pPr>
      <a:lvl2pPr algn="l" defTabSz="672975" rtl="0" eaLnBrk="1" fontAlgn="base" hangingPunct="1">
        <a:spcBef>
          <a:spcPct val="0"/>
        </a:spcBef>
        <a:spcAft>
          <a:spcPct val="0"/>
        </a:spcAft>
        <a:defRPr sz="2899">
          <a:solidFill>
            <a:srgbClr val="990000"/>
          </a:solidFill>
          <a:latin typeface="Trebuchet MS" pitchFamily="34" charset="0"/>
          <a:ea typeface="黑体" pitchFamily="2" charset="-122"/>
        </a:defRPr>
      </a:lvl2pPr>
      <a:lvl3pPr algn="l" defTabSz="672975" rtl="0" eaLnBrk="1" fontAlgn="base" hangingPunct="1">
        <a:spcBef>
          <a:spcPct val="0"/>
        </a:spcBef>
        <a:spcAft>
          <a:spcPct val="0"/>
        </a:spcAft>
        <a:defRPr sz="2899">
          <a:solidFill>
            <a:srgbClr val="990000"/>
          </a:solidFill>
          <a:latin typeface="Trebuchet MS" pitchFamily="34" charset="0"/>
          <a:ea typeface="黑体" pitchFamily="2" charset="-122"/>
        </a:defRPr>
      </a:lvl3pPr>
      <a:lvl4pPr algn="l" defTabSz="672975" rtl="0" eaLnBrk="1" fontAlgn="base" hangingPunct="1">
        <a:spcBef>
          <a:spcPct val="0"/>
        </a:spcBef>
        <a:spcAft>
          <a:spcPct val="0"/>
        </a:spcAft>
        <a:defRPr sz="2899">
          <a:solidFill>
            <a:srgbClr val="990000"/>
          </a:solidFill>
          <a:latin typeface="Trebuchet MS" pitchFamily="34" charset="0"/>
          <a:ea typeface="黑体" pitchFamily="2" charset="-122"/>
        </a:defRPr>
      </a:lvl4pPr>
      <a:lvl5pPr algn="l" defTabSz="672975" rtl="0" eaLnBrk="1" fontAlgn="base" hangingPunct="1">
        <a:spcBef>
          <a:spcPct val="0"/>
        </a:spcBef>
        <a:spcAft>
          <a:spcPct val="0"/>
        </a:spcAft>
        <a:defRPr sz="2899">
          <a:solidFill>
            <a:srgbClr val="990000"/>
          </a:solidFill>
          <a:latin typeface="Trebuchet MS" pitchFamily="34" charset="0"/>
          <a:ea typeface="黑体" pitchFamily="2" charset="-122"/>
        </a:defRPr>
      </a:lvl5pPr>
      <a:lvl6pPr marL="383796" algn="l" defTabSz="672975" rtl="0" eaLnBrk="1" fontAlgn="base" hangingPunct="1">
        <a:spcBef>
          <a:spcPct val="0"/>
        </a:spcBef>
        <a:spcAft>
          <a:spcPct val="0"/>
        </a:spcAft>
        <a:defRPr sz="2899">
          <a:solidFill>
            <a:srgbClr val="990000"/>
          </a:solidFill>
          <a:latin typeface="Trebuchet MS" pitchFamily="34" charset="0"/>
          <a:ea typeface="黑体" pitchFamily="2" charset="-122"/>
        </a:defRPr>
      </a:lvl6pPr>
      <a:lvl7pPr marL="767592" algn="l" defTabSz="672975" rtl="0" eaLnBrk="1" fontAlgn="base" hangingPunct="1">
        <a:spcBef>
          <a:spcPct val="0"/>
        </a:spcBef>
        <a:spcAft>
          <a:spcPct val="0"/>
        </a:spcAft>
        <a:defRPr sz="2899">
          <a:solidFill>
            <a:srgbClr val="990000"/>
          </a:solidFill>
          <a:latin typeface="Trebuchet MS" pitchFamily="34" charset="0"/>
          <a:ea typeface="黑体" pitchFamily="2" charset="-122"/>
        </a:defRPr>
      </a:lvl7pPr>
      <a:lvl8pPr marL="1151386" algn="l" defTabSz="672975" rtl="0" eaLnBrk="1" fontAlgn="base" hangingPunct="1">
        <a:spcBef>
          <a:spcPct val="0"/>
        </a:spcBef>
        <a:spcAft>
          <a:spcPct val="0"/>
        </a:spcAft>
        <a:defRPr sz="2899">
          <a:solidFill>
            <a:srgbClr val="990000"/>
          </a:solidFill>
          <a:latin typeface="Trebuchet MS" pitchFamily="34" charset="0"/>
          <a:ea typeface="黑体" pitchFamily="2" charset="-122"/>
        </a:defRPr>
      </a:lvl8pPr>
      <a:lvl9pPr marL="1535182" algn="l" defTabSz="672975" rtl="0" eaLnBrk="1" fontAlgn="base" hangingPunct="1">
        <a:spcBef>
          <a:spcPct val="0"/>
        </a:spcBef>
        <a:spcAft>
          <a:spcPct val="0"/>
        </a:spcAft>
        <a:defRPr sz="2899">
          <a:solidFill>
            <a:srgbClr val="990000"/>
          </a:solidFill>
          <a:latin typeface="Trebuchet MS" pitchFamily="34" charset="0"/>
          <a:ea typeface="黑体" pitchFamily="2" charset="-122"/>
        </a:defRPr>
      </a:lvl9pPr>
    </p:titleStyle>
    <p:bodyStyle>
      <a:lvl1pPr marL="223881" indent="-223881" algn="l" defTabSz="672975" rtl="0" eaLnBrk="1" fontAlgn="base" hangingPunct="1">
        <a:lnSpc>
          <a:spcPct val="140000"/>
        </a:lnSpc>
        <a:spcBef>
          <a:spcPct val="0"/>
        </a:spcBef>
        <a:spcAft>
          <a:spcPct val="20000"/>
        </a:spcAft>
        <a:buClr>
          <a:schemeClr val="tx1">
            <a:lumMod val="65000"/>
            <a:lumOff val="35000"/>
          </a:schemeClr>
        </a:buClr>
        <a:buSzPct val="100000"/>
        <a:buFont typeface="微软雅黑" pitchFamily="34" charset="-122"/>
        <a:buChar char="›"/>
        <a:defRPr sz="1999" b="0">
          <a:solidFill>
            <a:schemeClr val="tx1"/>
          </a:solidFill>
          <a:latin typeface="+mn-lt"/>
          <a:ea typeface="+mn-ea"/>
          <a:cs typeface="+mn-cs"/>
        </a:defRPr>
      </a:lvl1pPr>
      <a:lvl2pPr marL="455757" indent="-231876" algn="l" defTabSz="672975" rtl="0" eaLnBrk="1" fontAlgn="base" hangingPunct="1">
        <a:lnSpc>
          <a:spcPct val="140000"/>
        </a:lnSpc>
        <a:spcBef>
          <a:spcPct val="0"/>
        </a:spcBef>
        <a:spcAft>
          <a:spcPct val="20000"/>
        </a:spcAft>
        <a:buClr>
          <a:schemeClr val="tx1">
            <a:lumMod val="65000"/>
            <a:lumOff val="35000"/>
          </a:schemeClr>
        </a:buClr>
        <a:buSzPct val="100000"/>
        <a:buFont typeface="FrutigerNext LT Regular" pitchFamily="34" charset="0"/>
        <a:buChar char="»"/>
        <a:defRPr sz="1600">
          <a:solidFill>
            <a:schemeClr val="tx1"/>
          </a:solidFill>
          <a:latin typeface="+mn-lt"/>
          <a:ea typeface="+mn-ea"/>
        </a:defRPr>
      </a:lvl2pPr>
      <a:lvl3pPr marL="679638" indent="-223881" algn="l" defTabSz="672975" rtl="0" eaLnBrk="1" fontAlgn="base" hangingPunct="1">
        <a:lnSpc>
          <a:spcPct val="140000"/>
        </a:lnSpc>
        <a:spcBef>
          <a:spcPct val="0"/>
        </a:spcBef>
        <a:spcAft>
          <a:spcPct val="20000"/>
        </a:spcAft>
        <a:buClr>
          <a:schemeClr val="tx1">
            <a:lumMod val="65000"/>
            <a:lumOff val="35000"/>
          </a:schemeClr>
        </a:buClr>
        <a:buSzPct val="80000"/>
        <a:buFont typeface="FrutigerNext LT Regular" pitchFamily="34" charset="0"/>
        <a:buChar char="–"/>
        <a:defRPr sz="1400">
          <a:solidFill>
            <a:schemeClr val="tx1"/>
          </a:solidFill>
          <a:latin typeface="+mn-lt"/>
          <a:ea typeface="+mn-ea"/>
        </a:defRPr>
      </a:lvl3pPr>
      <a:lvl4pPr marL="1176707" indent="-167911" algn="l" defTabSz="672975" rtl="0" eaLnBrk="1" fontAlgn="base" hangingPunct="1">
        <a:lnSpc>
          <a:spcPct val="140000"/>
        </a:lnSpc>
        <a:spcBef>
          <a:spcPct val="0"/>
        </a:spcBef>
        <a:spcAft>
          <a:spcPct val="20000"/>
        </a:spcAft>
        <a:buClr>
          <a:schemeClr val="bg2"/>
        </a:buClr>
        <a:buSzPct val="60000"/>
        <a:buChar char="–"/>
        <a:defRPr sz="1200">
          <a:solidFill>
            <a:schemeClr val="tx1"/>
          </a:solidFill>
          <a:latin typeface="+mn-lt"/>
          <a:ea typeface="+mn-ea"/>
        </a:defRPr>
      </a:lvl4pPr>
      <a:lvl5pPr marL="1512528" indent="-167911" algn="l" defTabSz="672975" rtl="0" eaLnBrk="1" fontAlgn="base" hangingPunct="1">
        <a:lnSpc>
          <a:spcPct val="140000"/>
        </a:lnSpc>
        <a:spcBef>
          <a:spcPct val="0"/>
        </a:spcBef>
        <a:spcAft>
          <a:spcPct val="20000"/>
        </a:spcAft>
        <a:buClr>
          <a:schemeClr val="bg2"/>
        </a:buClr>
        <a:buSzPct val="60000"/>
        <a:buFont typeface="Trebuchet MS" pitchFamily="34" charset="0"/>
        <a:buChar char="~"/>
        <a:defRPr sz="1000">
          <a:solidFill>
            <a:schemeClr val="tx1"/>
          </a:solidFill>
          <a:latin typeface="+mn-lt"/>
          <a:ea typeface="+mn-ea"/>
        </a:defRPr>
      </a:lvl5pPr>
      <a:lvl6pPr marL="1896324" indent="-167911" algn="l" defTabSz="672975" rtl="0" eaLnBrk="1" fontAlgn="base" hangingPunct="1">
        <a:lnSpc>
          <a:spcPct val="140000"/>
        </a:lnSpc>
        <a:spcBef>
          <a:spcPct val="0"/>
        </a:spcBef>
        <a:spcAft>
          <a:spcPct val="20000"/>
        </a:spcAft>
        <a:buClr>
          <a:schemeClr val="bg2"/>
        </a:buClr>
        <a:buSzPct val="60000"/>
        <a:buFont typeface="Trebuchet MS" pitchFamily="34" charset="0"/>
        <a:buChar char="~"/>
        <a:defRPr sz="1000">
          <a:solidFill>
            <a:schemeClr val="tx1"/>
          </a:solidFill>
          <a:latin typeface="+mn-lt"/>
          <a:ea typeface="+mn-ea"/>
        </a:defRPr>
      </a:lvl6pPr>
      <a:lvl7pPr marL="2280120" indent="-167911" algn="l" defTabSz="672975" rtl="0" eaLnBrk="1" fontAlgn="base" hangingPunct="1">
        <a:lnSpc>
          <a:spcPct val="140000"/>
        </a:lnSpc>
        <a:spcBef>
          <a:spcPct val="0"/>
        </a:spcBef>
        <a:spcAft>
          <a:spcPct val="20000"/>
        </a:spcAft>
        <a:buClr>
          <a:schemeClr val="bg2"/>
        </a:buClr>
        <a:buSzPct val="60000"/>
        <a:buFont typeface="Trebuchet MS" pitchFamily="34" charset="0"/>
        <a:buChar char="~"/>
        <a:defRPr sz="1000">
          <a:solidFill>
            <a:schemeClr val="tx1"/>
          </a:solidFill>
          <a:latin typeface="+mn-lt"/>
          <a:ea typeface="+mn-ea"/>
        </a:defRPr>
      </a:lvl7pPr>
      <a:lvl8pPr marL="2663916" indent="-167911" algn="l" defTabSz="672975" rtl="0" eaLnBrk="1" fontAlgn="base" hangingPunct="1">
        <a:lnSpc>
          <a:spcPct val="140000"/>
        </a:lnSpc>
        <a:spcBef>
          <a:spcPct val="0"/>
        </a:spcBef>
        <a:spcAft>
          <a:spcPct val="20000"/>
        </a:spcAft>
        <a:buClr>
          <a:schemeClr val="bg2"/>
        </a:buClr>
        <a:buSzPct val="60000"/>
        <a:buFont typeface="Trebuchet MS" pitchFamily="34" charset="0"/>
        <a:buChar char="~"/>
        <a:defRPr sz="1000">
          <a:solidFill>
            <a:schemeClr val="tx1"/>
          </a:solidFill>
          <a:latin typeface="+mn-lt"/>
          <a:ea typeface="+mn-ea"/>
        </a:defRPr>
      </a:lvl8pPr>
      <a:lvl9pPr marL="3047710" indent="-167911" algn="l" defTabSz="672975" rtl="0" eaLnBrk="1" fontAlgn="base" hangingPunct="1">
        <a:lnSpc>
          <a:spcPct val="140000"/>
        </a:lnSpc>
        <a:spcBef>
          <a:spcPct val="0"/>
        </a:spcBef>
        <a:spcAft>
          <a:spcPct val="20000"/>
        </a:spcAft>
        <a:buClr>
          <a:schemeClr val="bg2"/>
        </a:buClr>
        <a:buSzPct val="60000"/>
        <a:buFont typeface="Trebuchet MS" pitchFamily="34" charset="0"/>
        <a:buChar char="~"/>
        <a:defRPr sz="1000">
          <a:solidFill>
            <a:schemeClr val="tx1"/>
          </a:solidFill>
          <a:latin typeface="+mn-lt"/>
          <a:ea typeface="+mn-ea"/>
        </a:defRPr>
      </a:lvl9pPr>
    </p:bodyStyle>
    <p:otherStyle>
      <a:defPPr>
        <a:defRPr lang="zh-CN"/>
      </a:defPPr>
      <a:lvl1pPr marL="0" algn="l" defTabSz="767592" rtl="0" eaLnBrk="1" latinLnBrk="0" hangingPunct="1">
        <a:defRPr sz="1500" kern="1200">
          <a:solidFill>
            <a:schemeClr val="tx1"/>
          </a:solidFill>
          <a:latin typeface="+mn-lt"/>
          <a:ea typeface="+mn-ea"/>
          <a:cs typeface="+mn-cs"/>
        </a:defRPr>
      </a:lvl1pPr>
      <a:lvl2pPr marL="383796" algn="l" defTabSz="767592" rtl="0" eaLnBrk="1" latinLnBrk="0" hangingPunct="1">
        <a:defRPr sz="1500" kern="1200">
          <a:solidFill>
            <a:schemeClr val="tx1"/>
          </a:solidFill>
          <a:latin typeface="+mn-lt"/>
          <a:ea typeface="+mn-ea"/>
          <a:cs typeface="+mn-cs"/>
        </a:defRPr>
      </a:lvl2pPr>
      <a:lvl3pPr marL="767592" algn="l" defTabSz="767592" rtl="0" eaLnBrk="1" latinLnBrk="0" hangingPunct="1">
        <a:defRPr sz="1500" kern="1200">
          <a:solidFill>
            <a:schemeClr val="tx1"/>
          </a:solidFill>
          <a:latin typeface="+mn-lt"/>
          <a:ea typeface="+mn-ea"/>
          <a:cs typeface="+mn-cs"/>
        </a:defRPr>
      </a:lvl3pPr>
      <a:lvl4pPr marL="1151386" algn="l" defTabSz="767592" rtl="0" eaLnBrk="1" latinLnBrk="0" hangingPunct="1">
        <a:defRPr sz="1500" kern="1200">
          <a:solidFill>
            <a:schemeClr val="tx1"/>
          </a:solidFill>
          <a:latin typeface="+mn-lt"/>
          <a:ea typeface="+mn-ea"/>
          <a:cs typeface="+mn-cs"/>
        </a:defRPr>
      </a:lvl4pPr>
      <a:lvl5pPr marL="1535182" algn="l" defTabSz="767592" rtl="0" eaLnBrk="1" latinLnBrk="0" hangingPunct="1">
        <a:defRPr sz="1500" kern="1200">
          <a:solidFill>
            <a:schemeClr val="tx1"/>
          </a:solidFill>
          <a:latin typeface="+mn-lt"/>
          <a:ea typeface="+mn-ea"/>
          <a:cs typeface="+mn-cs"/>
        </a:defRPr>
      </a:lvl5pPr>
      <a:lvl6pPr marL="1918978" algn="l" defTabSz="767592" rtl="0" eaLnBrk="1" latinLnBrk="0" hangingPunct="1">
        <a:defRPr sz="1500" kern="1200">
          <a:solidFill>
            <a:schemeClr val="tx1"/>
          </a:solidFill>
          <a:latin typeface="+mn-lt"/>
          <a:ea typeface="+mn-ea"/>
          <a:cs typeface="+mn-cs"/>
        </a:defRPr>
      </a:lvl6pPr>
      <a:lvl7pPr marL="2302774" algn="l" defTabSz="767592" rtl="0" eaLnBrk="1" latinLnBrk="0" hangingPunct="1">
        <a:defRPr sz="1500" kern="1200">
          <a:solidFill>
            <a:schemeClr val="tx1"/>
          </a:solidFill>
          <a:latin typeface="+mn-lt"/>
          <a:ea typeface="+mn-ea"/>
          <a:cs typeface="+mn-cs"/>
        </a:defRPr>
      </a:lvl7pPr>
      <a:lvl8pPr marL="2686570" algn="l" defTabSz="767592" rtl="0" eaLnBrk="1" latinLnBrk="0" hangingPunct="1">
        <a:defRPr sz="1500" kern="1200">
          <a:solidFill>
            <a:schemeClr val="tx1"/>
          </a:solidFill>
          <a:latin typeface="+mn-lt"/>
          <a:ea typeface="+mn-ea"/>
          <a:cs typeface="+mn-cs"/>
        </a:defRPr>
      </a:lvl8pPr>
      <a:lvl9pPr marL="3070366" algn="l" defTabSz="767592" rtl="0" eaLnBrk="1" latinLnBrk="0" hangingPunct="1">
        <a:defRPr sz="15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6" name="Rectangle 13"/>
          <p:cNvSpPr>
            <a:spLocks noGrp="1" noChangeArrowheads="1"/>
          </p:cNvSpPr>
          <p:nvPr>
            <p:ph type="title"/>
          </p:nvPr>
        </p:nvSpPr>
        <p:spPr bwMode="auto">
          <a:xfrm>
            <a:off x="575745" y="260360"/>
            <a:ext cx="11089217" cy="53975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zh-CN" altLang="en-US" dirty="0" smtClean="0"/>
              <a:t>单击此处编辑母版标题样式</a:t>
            </a:r>
          </a:p>
        </p:txBody>
      </p:sp>
      <p:sp>
        <p:nvSpPr>
          <p:cNvPr id="5131" name="Rectangle 68"/>
          <p:cNvSpPr>
            <a:spLocks noGrp="1" noChangeArrowheads="1"/>
          </p:cNvSpPr>
          <p:nvPr>
            <p:ph type="body" idx="1"/>
          </p:nvPr>
        </p:nvSpPr>
        <p:spPr bwMode="auto">
          <a:xfrm>
            <a:off x="575745" y="908055"/>
            <a:ext cx="11089217" cy="540127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
        <p:nvSpPr>
          <p:cNvPr id="28682" name="Rectangle 10"/>
          <p:cNvSpPr>
            <a:spLocks noGrp="1" noChangeArrowheads="1"/>
          </p:cNvSpPr>
          <p:nvPr>
            <p:ph type="dt" sz="half" idx="2"/>
          </p:nvPr>
        </p:nvSpPr>
        <p:spPr bwMode="auto">
          <a:xfrm>
            <a:off x="575112" y="6525361"/>
            <a:ext cx="141027" cy="117725"/>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l" eaLnBrk="0" hangingPunct="0">
              <a:lnSpc>
                <a:spcPct val="85000"/>
              </a:lnSpc>
              <a:defRPr sz="900" b="0">
                <a:latin typeface="+mn-lt"/>
              </a:defRPr>
            </a:lvl1pPr>
          </a:lstStyle>
          <a:p>
            <a:pPr>
              <a:buClrTx/>
              <a:buFontTx/>
              <a:buNone/>
              <a:defRPr/>
            </a:pPr>
            <a:fld id="{72DED970-DCA5-493F-9A6C-4F777DB49AC4}" type="slidenum">
              <a:rPr lang="de-DE" altLang="zh-CN" smtClean="0">
                <a:solidFill>
                  <a:srgbClr val="000000"/>
                </a:solidFill>
                <a:ea typeface="华文细黑" pitchFamily="2" charset="-122"/>
              </a:rPr>
              <a:pPr>
                <a:buClrTx/>
                <a:buFontTx/>
                <a:buNone/>
                <a:defRPr/>
              </a:pPr>
              <a:t>‹#›</a:t>
            </a:fld>
            <a:endParaRPr lang="en-GB" altLang="zh-CN" dirty="0">
              <a:solidFill>
                <a:srgbClr val="000000"/>
              </a:solidFill>
              <a:ea typeface="华文细黑" pitchFamily="2" charset="-122"/>
            </a:endParaRPr>
          </a:p>
        </p:txBody>
      </p:sp>
      <p:pic>
        <p:nvPicPr>
          <p:cNvPr id="9" name="Picture 2"/>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7101676" y="3636280"/>
            <a:ext cx="5096136"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8"/>
          <p:cNvPicPr>
            <a:picLocks noChangeAspect="1" noChangeArrowheads="1"/>
          </p:cNvPicPr>
          <p:nvPr/>
        </p:nvPicPr>
        <p:blipFill>
          <a:blip r:embed="rId18" cstate="email"/>
          <a:srcRect/>
          <a:stretch>
            <a:fillRect/>
          </a:stretch>
        </p:blipFill>
        <p:spPr bwMode="auto">
          <a:xfrm>
            <a:off x="10365031" y="6376417"/>
            <a:ext cx="1310136" cy="3112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77" r:id="rId7"/>
    <p:sldLayoutId id="2147484778" r:id="rId8"/>
    <p:sldLayoutId id="2147484779" r:id="rId9"/>
    <p:sldLayoutId id="2147484780" r:id="rId10"/>
    <p:sldLayoutId id="2147484781" r:id="rId11"/>
    <p:sldLayoutId id="2147484782" r:id="rId12"/>
    <p:sldLayoutId id="2147484783" r:id="rId13"/>
    <p:sldLayoutId id="2147484784" r:id="rId14"/>
    <p:sldLayoutId id="2147484785" r:id="rId15"/>
  </p:sldLayoutIdLst>
  <p:timing>
    <p:tnLst>
      <p:par>
        <p:cTn id="1" dur="indefinite" restart="never" nodeType="tmRoot"/>
      </p:par>
    </p:tnLst>
  </p:timing>
  <p:hf sldNum="0" hdr="0" ftr="0"/>
  <p:txStyles>
    <p:titleStyle>
      <a:lvl1pPr algn="l" defTabSz="672975" rtl="0" eaLnBrk="1" fontAlgn="base" hangingPunct="1">
        <a:spcBef>
          <a:spcPct val="0"/>
        </a:spcBef>
        <a:spcAft>
          <a:spcPct val="0"/>
        </a:spcAft>
        <a:defRPr sz="2799" b="1">
          <a:solidFill>
            <a:srgbClr val="990000"/>
          </a:solidFill>
          <a:latin typeface="+mj-lt"/>
          <a:ea typeface="+mj-ea"/>
          <a:cs typeface="+mj-cs"/>
        </a:defRPr>
      </a:lvl1pPr>
      <a:lvl2pPr algn="l" defTabSz="672975" rtl="0" eaLnBrk="1" fontAlgn="base" hangingPunct="1">
        <a:spcBef>
          <a:spcPct val="0"/>
        </a:spcBef>
        <a:spcAft>
          <a:spcPct val="0"/>
        </a:spcAft>
        <a:defRPr sz="2899">
          <a:solidFill>
            <a:srgbClr val="990000"/>
          </a:solidFill>
          <a:latin typeface="Trebuchet MS" pitchFamily="34" charset="0"/>
          <a:ea typeface="黑体" pitchFamily="2" charset="-122"/>
        </a:defRPr>
      </a:lvl2pPr>
      <a:lvl3pPr algn="l" defTabSz="672975" rtl="0" eaLnBrk="1" fontAlgn="base" hangingPunct="1">
        <a:spcBef>
          <a:spcPct val="0"/>
        </a:spcBef>
        <a:spcAft>
          <a:spcPct val="0"/>
        </a:spcAft>
        <a:defRPr sz="2899">
          <a:solidFill>
            <a:srgbClr val="990000"/>
          </a:solidFill>
          <a:latin typeface="Trebuchet MS" pitchFamily="34" charset="0"/>
          <a:ea typeface="黑体" pitchFamily="2" charset="-122"/>
        </a:defRPr>
      </a:lvl3pPr>
      <a:lvl4pPr algn="l" defTabSz="672975" rtl="0" eaLnBrk="1" fontAlgn="base" hangingPunct="1">
        <a:spcBef>
          <a:spcPct val="0"/>
        </a:spcBef>
        <a:spcAft>
          <a:spcPct val="0"/>
        </a:spcAft>
        <a:defRPr sz="2899">
          <a:solidFill>
            <a:srgbClr val="990000"/>
          </a:solidFill>
          <a:latin typeface="Trebuchet MS" pitchFamily="34" charset="0"/>
          <a:ea typeface="黑体" pitchFamily="2" charset="-122"/>
        </a:defRPr>
      </a:lvl4pPr>
      <a:lvl5pPr algn="l" defTabSz="672975" rtl="0" eaLnBrk="1" fontAlgn="base" hangingPunct="1">
        <a:spcBef>
          <a:spcPct val="0"/>
        </a:spcBef>
        <a:spcAft>
          <a:spcPct val="0"/>
        </a:spcAft>
        <a:defRPr sz="2899">
          <a:solidFill>
            <a:srgbClr val="990000"/>
          </a:solidFill>
          <a:latin typeface="Trebuchet MS" pitchFamily="34" charset="0"/>
          <a:ea typeface="黑体" pitchFamily="2" charset="-122"/>
        </a:defRPr>
      </a:lvl5pPr>
      <a:lvl6pPr marL="383796" algn="l" defTabSz="672975" rtl="0" eaLnBrk="1" fontAlgn="base" hangingPunct="1">
        <a:spcBef>
          <a:spcPct val="0"/>
        </a:spcBef>
        <a:spcAft>
          <a:spcPct val="0"/>
        </a:spcAft>
        <a:defRPr sz="2899">
          <a:solidFill>
            <a:srgbClr val="990000"/>
          </a:solidFill>
          <a:latin typeface="Trebuchet MS" pitchFamily="34" charset="0"/>
          <a:ea typeface="黑体" pitchFamily="2" charset="-122"/>
        </a:defRPr>
      </a:lvl6pPr>
      <a:lvl7pPr marL="767592" algn="l" defTabSz="672975" rtl="0" eaLnBrk="1" fontAlgn="base" hangingPunct="1">
        <a:spcBef>
          <a:spcPct val="0"/>
        </a:spcBef>
        <a:spcAft>
          <a:spcPct val="0"/>
        </a:spcAft>
        <a:defRPr sz="2899">
          <a:solidFill>
            <a:srgbClr val="990000"/>
          </a:solidFill>
          <a:latin typeface="Trebuchet MS" pitchFamily="34" charset="0"/>
          <a:ea typeface="黑体" pitchFamily="2" charset="-122"/>
        </a:defRPr>
      </a:lvl7pPr>
      <a:lvl8pPr marL="1151386" algn="l" defTabSz="672975" rtl="0" eaLnBrk="1" fontAlgn="base" hangingPunct="1">
        <a:spcBef>
          <a:spcPct val="0"/>
        </a:spcBef>
        <a:spcAft>
          <a:spcPct val="0"/>
        </a:spcAft>
        <a:defRPr sz="2899">
          <a:solidFill>
            <a:srgbClr val="990000"/>
          </a:solidFill>
          <a:latin typeface="Trebuchet MS" pitchFamily="34" charset="0"/>
          <a:ea typeface="黑体" pitchFamily="2" charset="-122"/>
        </a:defRPr>
      </a:lvl8pPr>
      <a:lvl9pPr marL="1535182" algn="l" defTabSz="672975" rtl="0" eaLnBrk="1" fontAlgn="base" hangingPunct="1">
        <a:spcBef>
          <a:spcPct val="0"/>
        </a:spcBef>
        <a:spcAft>
          <a:spcPct val="0"/>
        </a:spcAft>
        <a:defRPr sz="2899">
          <a:solidFill>
            <a:srgbClr val="990000"/>
          </a:solidFill>
          <a:latin typeface="Trebuchet MS" pitchFamily="34" charset="0"/>
          <a:ea typeface="黑体" pitchFamily="2" charset="-122"/>
        </a:defRPr>
      </a:lvl9pPr>
    </p:titleStyle>
    <p:bodyStyle>
      <a:lvl1pPr marL="223881" indent="-223881" algn="l" defTabSz="672975" rtl="0" eaLnBrk="1" fontAlgn="base" hangingPunct="1">
        <a:lnSpc>
          <a:spcPct val="140000"/>
        </a:lnSpc>
        <a:spcBef>
          <a:spcPct val="0"/>
        </a:spcBef>
        <a:spcAft>
          <a:spcPct val="20000"/>
        </a:spcAft>
        <a:buClr>
          <a:schemeClr val="tx1">
            <a:lumMod val="65000"/>
            <a:lumOff val="35000"/>
          </a:schemeClr>
        </a:buClr>
        <a:buSzPct val="100000"/>
        <a:buFont typeface="微软雅黑" pitchFamily="34" charset="-122"/>
        <a:buChar char="›"/>
        <a:defRPr sz="1999" b="0">
          <a:solidFill>
            <a:schemeClr val="tx1"/>
          </a:solidFill>
          <a:latin typeface="+mn-lt"/>
          <a:ea typeface="+mn-ea"/>
          <a:cs typeface="+mn-cs"/>
        </a:defRPr>
      </a:lvl1pPr>
      <a:lvl2pPr marL="455757" indent="-231876" algn="l" defTabSz="672975" rtl="0" eaLnBrk="1" fontAlgn="base" hangingPunct="1">
        <a:lnSpc>
          <a:spcPct val="140000"/>
        </a:lnSpc>
        <a:spcBef>
          <a:spcPct val="0"/>
        </a:spcBef>
        <a:spcAft>
          <a:spcPct val="20000"/>
        </a:spcAft>
        <a:buClr>
          <a:schemeClr val="tx1">
            <a:lumMod val="65000"/>
            <a:lumOff val="35000"/>
          </a:schemeClr>
        </a:buClr>
        <a:buSzPct val="100000"/>
        <a:buFont typeface="FrutigerNext LT Regular" pitchFamily="34" charset="0"/>
        <a:buChar char="»"/>
        <a:defRPr sz="1600">
          <a:solidFill>
            <a:schemeClr val="tx1"/>
          </a:solidFill>
          <a:latin typeface="+mn-lt"/>
          <a:ea typeface="+mn-ea"/>
        </a:defRPr>
      </a:lvl2pPr>
      <a:lvl3pPr marL="679638" indent="-223881" algn="l" defTabSz="672975" rtl="0" eaLnBrk="1" fontAlgn="base" hangingPunct="1">
        <a:lnSpc>
          <a:spcPct val="140000"/>
        </a:lnSpc>
        <a:spcBef>
          <a:spcPct val="0"/>
        </a:spcBef>
        <a:spcAft>
          <a:spcPct val="20000"/>
        </a:spcAft>
        <a:buClr>
          <a:schemeClr val="tx1">
            <a:lumMod val="65000"/>
            <a:lumOff val="35000"/>
          </a:schemeClr>
        </a:buClr>
        <a:buSzPct val="80000"/>
        <a:buFont typeface="FrutigerNext LT Regular" pitchFamily="34" charset="0"/>
        <a:buChar char="–"/>
        <a:defRPr sz="1400">
          <a:solidFill>
            <a:schemeClr val="tx1"/>
          </a:solidFill>
          <a:latin typeface="+mn-lt"/>
          <a:ea typeface="+mn-ea"/>
        </a:defRPr>
      </a:lvl3pPr>
      <a:lvl4pPr marL="1176707" indent="-167911" algn="l" defTabSz="672975" rtl="0" eaLnBrk="1" fontAlgn="base" hangingPunct="1">
        <a:lnSpc>
          <a:spcPct val="140000"/>
        </a:lnSpc>
        <a:spcBef>
          <a:spcPct val="0"/>
        </a:spcBef>
        <a:spcAft>
          <a:spcPct val="20000"/>
        </a:spcAft>
        <a:buClr>
          <a:schemeClr val="bg2"/>
        </a:buClr>
        <a:buSzPct val="60000"/>
        <a:buChar char="–"/>
        <a:defRPr sz="1200">
          <a:solidFill>
            <a:schemeClr val="tx1"/>
          </a:solidFill>
          <a:latin typeface="+mn-lt"/>
          <a:ea typeface="+mn-ea"/>
        </a:defRPr>
      </a:lvl4pPr>
      <a:lvl5pPr marL="1512528" indent="-167911" algn="l" defTabSz="672975" rtl="0" eaLnBrk="1" fontAlgn="base" hangingPunct="1">
        <a:lnSpc>
          <a:spcPct val="140000"/>
        </a:lnSpc>
        <a:spcBef>
          <a:spcPct val="0"/>
        </a:spcBef>
        <a:spcAft>
          <a:spcPct val="20000"/>
        </a:spcAft>
        <a:buClr>
          <a:schemeClr val="bg2"/>
        </a:buClr>
        <a:buSzPct val="60000"/>
        <a:buFont typeface="Trebuchet MS" pitchFamily="34" charset="0"/>
        <a:buChar char="~"/>
        <a:defRPr sz="1000">
          <a:solidFill>
            <a:schemeClr val="tx1"/>
          </a:solidFill>
          <a:latin typeface="+mn-lt"/>
          <a:ea typeface="+mn-ea"/>
        </a:defRPr>
      </a:lvl5pPr>
      <a:lvl6pPr marL="1896324" indent="-167911" algn="l" defTabSz="672975" rtl="0" eaLnBrk="1" fontAlgn="base" hangingPunct="1">
        <a:lnSpc>
          <a:spcPct val="140000"/>
        </a:lnSpc>
        <a:spcBef>
          <a:spcPct val="0"/>
        </a:spcBef>
        <a:spcAft>
          <a:spcPct val="20000"/>
        </a:spcAft>
        <a:buClr>
          <a:schemeClr val="bg2"/>
        </a:buClr>
        <a:buSzPct val="60000"/>
        <a:buFont typeface="Trebuchet MS" pitchFamily="34" charset="0"/>
        <a:buChar char="~"/>
        <a:defRPr sz="1000">
          <a:solidFill>
            <a:schemeClr val="tx1"/>
          </a:solidFill>
          <a:latin typeface="+mn-lt"/>
          <a:ea typeface="+mn-ea"/>
        </a:defRPr>
      </a:lvl6pPr>
      <a:lvl7pPr marL="2280120" indent="-167911" algn="l" defTabSz="672975" rtl="0" eaLnBrk="1" fontAlgn="base" hangingPunct="1">
        <a:lnSpc>
          <a:spcPct val="140000"/>
        </a:lnSpc>
        <a:spcBef>
          <a:spcPct val="0"/>
        </a:spcBef>
        <a:spcAft>
          <a:spcPct val="20000"/>
        </a:spcAft>
        <a:buClr>
          <a:schemeClr val="bg2"/>
        </a:buClr>
        <a:buSzPct val="60000"/>
        <a:buFont typeface="Trebuchet MS" pitchFamily="34" charset="0"/>
        <a:buChar char="~"/>
        <a:defRPr sz="1000">
          <a:solidFill>
            <a:schemeClr val="tx1"/>
          </a:solidFill>
          <a:latin typeface="+mn-lt"/>
          <a:ea typeface="+mn-ea"/>
        </a:defRPr>
      </a:lvl7pPr>
      <a:lvl8pPr marL="2663916" indent="-167911" algn="l" defTabSz="672975" rtl="0" eaLnBrk="1" fontAlgn="base" hangingPunct="1">
        <a:lnSpc>
          <a:spcPct val="140000"/>
        </a:lnSpc>
        <a:spcBef>
          <a:spcPct val="0"/>
        </a:spcBef>
        <a:spcAft>
          <a:spcPct val="20000"/>
        </a:spcAft>
        <a:buClr>
          <a:schemeClr val="bg2"/>
        </a:buClr>
        <a:buSzPct val="60000"/>
        <a:buFont typeface="Trebuchet MS" pitchFamily="34" charset="0"/>
        <a:buChar char="~"/>
        <a:defRPr sz="1000">
          <a:solidFill>
            <a:schemeClr val="tx1"/>
          </a:solidFill>
          <a:latin typeface="+mn-lt"/>
          <a:ea typeface="+mn-ea"/>
        </a:defRPr>
      </a:lvl8pPr>
      <a:lvl9pPr marL="3047710" indent="-167911" algn="l" defTabSz="672975" rtl="0" eaLnBrk="1" fontAlgn="base" hangingPunct="1">
        <a:lnSpc>
          <a:spcPct val="140000"/>
        </a:lnSpc>
        <a:spcBef>
          <a:spcPct val="0"/>
        </a:spcBef>
        <a:spcAft>
          <a:spcPct val="20000"/>
        </a:spcAft>
        <a:buClr>
          <a:schemeClr val="bg2"/>
        </a:buClr>
        <a:buSzPct val="60000"/>
        <a:buFont typeface="Trebuchet MS" pitchFamily="34" charset="0"/>
        <a:buChar char="~"/>
        <a:defRPr sz="1000">
          <a:solidFill>
            <a:schemeClr val="tx1"/>
          </a:solidFill>
          <a:latin typeface="+mn-lt"/>
          <a:ea typeface="+mn-ea"/>
        </a:defRPr>
      </a:lvl9pPr>
    </p:bodyStyle>
    <p:otherStyle>
      <a:defPPr>
        <a:defRPr lang="zh-CN"/>
      </a:defPPr>
      <a:lvl1pPr marL="0" algn="l" defTabSz="767592" rtl="0" eaLnBrk="1" latinLnBrk="0" hangingPunct="1">
        <a:defRPr sz="1500" kern="1200">
          <a:solidFill>
            <a:schemeClr val="tx1"/>
          </a:solidFill>
          <a:latin typeface="+mn-lt"/>
          <a:ea typeface="+mn-ea"/>
          <a:cs typeface="+mn-cs"/>
        </a:defRPr>
      </a:lvl1pPr>
      <a:lvl2pPr marL="383796" algn="l" defTabSz="767592" rtl="0" eaLnBrk="1" latinLnBrk="0" hangingPunct="1">
        <a:defRPr sz="1500" kern="1200">
          <a:solidFill>
            <a:schemeClr val="tx1"/>
          </a:solidFill>
          <a:latin typeface="+mn-lt"/>
          <a:ea typeface="+mn-ea"/>
          <a:cs typeface="+mn-cs"/>
        </a:defRPr>
      </a:lvl2pPr>
      <a:lvl3pPr marL="767592" algn="l" defTabSz="767592" rtl="0" eaLnBrk="1" latinLnBrk="0" hangingPunct="1">
        <a:defRPr sz="1500" kern="1200">
          <a:solidFill>
            <a:schemeClr val="tx1"/>
          </a:solidFill>
          <a:latin typeface="+mn-lt"/>
          <a:ea typeface="+mn-ea"/>
          <a:cs typeface="+mn-cs"/>
        </a:defRPr>
      </a:lvl3pPr>
      <a:lvl4pPr marL="1151386" algn="l" defTabSz="767592" rtl="0" eaLnBrk="1" latinLnBrk="0" hangingPunct="1">
        <a:defRPr sz="1500" kern="1200">
          <a:solidFill>
            <a:schemeClr val="tx1"/>
          </a:solidFill>
          <a:latin typeface="+mn-lt"/>
          <a:ea typeface="+mn-ea"/>
          <a:cs typeface="+mn-cs"/>
        </a:defRPr>
      </a:lvl4pPr>
      <a:lvl5pPr marL="1535182" algn="l" defTabSz="767592" rtl="0" eaLnBrk="1" latinLnBrk="0" hangingPunct="1">
        <a:defRPr sz="1500" kern="1200">
          <a:solidFill>
            <a:schemeClr val="tx1"/>
          </a:solidFill>
          <a:latin typeface="+mn-lt"/>
          <a:ea typeface="+mn-ea"/>
          <a:cs typeface="+mn-cs"/>
        </a:defRPr>
      </a:lvl5pPr>
      <a:lvl6pPr marL="1918978" algn="l" defTabSz="767592" rtl="0" eaLnBrk="1" latinLnBrk="0" hangingPunct="1">
        <a:defRPr sz="1500" kern="1200">
          <a:solidFill>
            <a:schemeClr val="tx1"/>
          </a:solidFill>
          <a:latin typeface="+mn-lt"/>
          <a:ea typeface="+mn-ea"/>
          <a:cs typeface="+mn-cs"/>
        </a:defRPr>
      </a:lvl6pPr>
      <a:lvl7pPr marL="2302774" algn="l" defTabSz="767592" rtl="0" eaLnBrk="1" latinLnBrk="0" hangingPunct="1">
        <a:defRPr sz="1500" kern="1200">
          <a:solidFill>
            <a:schemeClr val="tx1"/>
          </a:solidFill>
          <a:latin typeface="+mn-lt"/>
          <a:ea typeface="+mn-ea"/>
          <a:cs typeface="+mn-cs"/>
        </a:defRPr>
      </a:lvl7pPr>
      <a:lvl8pPr marL="2686570" algn="l" defTabSz="767592" rtl="0" eaLnBrk="1" latinLnBrk="0" hangingPunct="1">
        <a:defRPr sz="1500" kern="1200">
          <a:solidFill>
            <a:schemeClr val="tx1"/>
          </a:solidFill>
          <a:latin typeface="+mn-lt"/>
          <a:ea typeface="+mn-ea"/>
          <a:cs typeface="+mn-cs"/>
        </a:defRPr>
      </a:lvl8pPr>
      <a:lvl9pPr marL="3070366" algn="l" defTabSz="767592" rtl="0" eaLnBrk="1" latinLnBrk="0" hangingPunct="1">
        <a:defRPr sz="15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79" descr="d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 y="6224672"/>
            <a:ext cx="1220046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Text Box 8"/>
          <p:cNvSpPr txBox="1">
            <a:spLocks noChangeArrowheads="1"/>
          </p:cNvSpPr>
          <p:nvPr/>
        </p:nvSpPr>
        <p:spPr bwMode="auto">
          <a:xfrm>
            <a:off x="1007577" y="6451601"/>
            <a:ext cx="2679628"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80114"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buClrTx/>
              <a:buFontTx/>
              <a:buNone/>
              <a:defRPr/>
            </a:pPr>
            <a:r>
              <a:rPr lang="en-US" altLang="zh-CN" sz="1200" b="0" smtClean="0">
                <a:solidFill>
                  <a:srgbClr val="000000"/>
                </a:solidFill>
                <a:latin typeface="FrutigerNext LT Bold" pitchFamily="34" charset="0"/>
                <a:ea typeface="MS PGothic" pitchFamily="34" charset="-128"/>
              </a:rPr>
              <a:t>HUAWEI TECHNOLOGIES CO., LTD.</a:t>
            </a:r>
          </a:p>
        </p:txBody>
      </p:sp>
      <p:pic>
        <p:nvPicPr>
          <p:cNvPr id="10244" name="Picture 9" descr="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011871" y="6386597"/>
            <a:ext cx="174836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13"/>
          <p:cNvSpPr>
            <a:spLocks noGrp="1" noChangeArrowheads="1"/>
          </p:cNvSpPr>
          <p:nvPr>
            <p:ph type="title"/>
          </p:nvPr>
        </p:nvSpPr>
        <p:spPr bwMode="auto">
          <a:xfrm>
            <a:off x="1007533" y="325441"/>
            <a:ext cx="10176934"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10248" name="Rectangle 68"/>
          <p:cNvSpPr>
            <a:spLocks noGrp="1" noChangeArrowheads="1"/>
          </p:cNvSpPr>
          <p:nvPr>
            <p:ph type="body" idx="1"/>
          </p:nvPr>
        </p:nvSpPr>
        <p:spPr bwMode="auto">
          <a:xfrm>
            <a:off x="1007533" y="1628780"/>
            <a:ext cx="10176934"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55" y="692150"/>
            <a:ext cx="2459566" cy="550068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英文标题</a:t>
            </a:r>
            <a:r>
              <a:rPr lang="en-US" altLang="zh-CN" sz="1100" b="0">
                <a:solidFill>
                  <a:srgbClr val="FFFFFF"/>
                </a:solidFill>
                <a:latin typeface="Calibri" pitchFamily="34" charset="0"/>
              </a:rPr>
              <a:t>:32-35pt  </a:t>
            </a: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 R153 G0 B0</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内部使用字体 </a:t>
            </a:r>
            <a:r>
              <a:rPr lang="en-US" altLang="zh-CN" sz="1100" b="0">
                <a:solidFill>
                  <a:srgbClr val="FFFFFF"/>
                </a:solidFill>
                <a:latin typeface="Calibri" pitchFamily="34" charset="0"/>
              </a:rPr>
              <a:t>:</a:t>
            </a:r>
          </a:p>
          <a:p>
            <a:pPr marL="342900" indent="-342900" algn="r" eaLnBrk="0" hangingPunct="0">
              <a:lnSpc>
                <a:spcPct val="125000"/>
              </a:lnSpc>
              <a:spcBef>
                <a:spcPct val="20000"/>
              </a:spcBef>
              <a:buClrTx/>
              <a:buFont typeface="Arial" pitchFamily="34" charset="0"/>
              <a:buNone/>
            </a:pPr>
            <a:r>
              <a:rPr lang="en-US" altLang="zh-CN" sz="1100" b="0">
                <a:solidFill>
                  <a:srgbClr val="FFFFFF"/>
                </a:solidFill>
                <a:latin typeface="Calibri" pitchFamily="34" charset="0"/>
              </a:rPr>
              <a:t>FrutigerNext LT Medium</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外部使用字体 </a:t>
            </a:r>
            <a:r>
              <a:rPr lang="en-US" altLang="zh-CN" sz="1100" b="0">
                <a:solidFill>
                  <a:srgbClr val="FFFFFF"/>
                </a:solidFill>
                <a:latin typeface="Calibri" pitchFamily="34" charset="0"/>
              </a:rPr>
              <a:t>: Arial</a:t>
            </a:r>
          </a:p>
          <a:p>
            <a:pPr marL="342900" indent="-342900" algn="r" eaLnBrk="0" hangingPunct="0">
              <a:lnSpc>
                <a:spcPct val="75000"/>
              </a:lnSpc>
              <a:spcBef>
                <a:spcPct val="20000"/>
              </a:spcBef>
              <a:buClrTx/>
              <a:buFont typeface="Arial" pitchFamily="34" charset="0"/>
              <a:buNone/>
            </a:pPr>
            <a:endParaRPr lang="en-US" altLang="zh-CN"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中文标题</a:t>
            </a:r>
            <a:r>
              <a:rPr lang="en-US" altLang="zh-CN" sz="1100" b="0">
                <a:solidFill>
                  <a:srgbClr val="FFFFFF"/>
                </a:solidFill>
                <a:latin typeface="Calibri" pitchFamily="34" charset="0"/>
              </a:rPr>
              <a:t>:30-32pt  </a:t>
            </a: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 R153 G0 B0</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字体</a:t>
            </a:r>
            <a:r>
              <a:rPr lang="en-US" altLang="zh-CN" sz="1100" b="0">
                <a:solidFill>
                  <a:srgbClr val="FFFFFF"/>
                </a:solidFill>
                <a:latin typeface="Calibri" pitchFamily="34" charset="0"/>
              </a:rPr>
              <a:t>:</a:t>
            </a:r>
            <a:r>
              <a:rPr lang="zh-CN" altLang="en-US" sz="1100" b="0">
                <a:solidFill>
                  <a:srgbClr val="FFFFFF"/>
                </a:solidFill>
                <a:latin typeface="Calibri" pitchFamily="34" charset="0"/>
              </a:rPr>
              <a:t>黑体</a:t>
            </a:r>
          </a:p>
          <a:p>
            <a:pPr marL="342900" indent="-342900" algn="r" eaLnBrk="0" hangingPunct="0">
              <a:lnSpc>
                <a:spcPct val="125000"/>
              </a:lnSpc>
              <a:spcBef>
                <a:spcPct val="20000"/>
              </a:spcBef>
              <a:buClrTx/>
              <a:buFont typeface="Arial" pitchFamily="34" charset="0"/>
              <a:buNone/>
            </a:pP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英文正文</a:t>
            </a:r>
            <a:r>
              <a:rPr lang="en-US" altLang="zh-CN" sz="1100" b="0">
                <a:solidFill>
                  <a:srgbClr val="FFFFFF"/>
                </a:solidFill>
                <a:latin typeface="Calibri" pitchFamily="34" charset="0"/>
              </a:rPr>
              <a:t>:20-22pt</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子目录 </a:t>
            </a:r>
            <a:r>
              <a:rPr lang="en-US" altLang="zh-CN" sz="1100" b="0">
                <a:solidFill>
                  <a:srgbClr val="FFFFFF"/>
                </a:solidFill>
                <a:latin typeface="Calibri" pitchFamily="34" charset="0"/>
              </a:rPr>
              <a:t>(2-5</a:t>
            </a:r>
            <a:r>
              <a:rPr lang="zh-CN" altLang="en-US" sz="1100" b="0">
                <a:solidFill>
                  <a:srgbClr val="FFFFFF"/>
                </a:solidFill>
                <a:latin typeface="Calibri" pitchFamily="34" charset="0"/>
              </a:rPr>
              <a:t>级</a:t>
            </a:r>
            <a:r>
              <a:rPr lang="en-US" altLang="zh-CN" sz="1100" b="0">
                <a:solidFill>
                  <a:srgbClr val="FFFFFF"/>
                </a:solidFill>
                <a:latin typeface="Calibri" pitchFamily="34" charset="0"/>
              </a:rPr>
              <a:t>) :18pt  </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a:t>
            </a:r>
            <a:r>
              <a:rPr lang="zh-CN" altLang="en-US" sz="1100" b="0">
                <a:solidFill>
                  <a:srgbClr val="FFFFFF"/>
                </a:solidFill>
                <a:latin typeface="Calibri" pitchFamily="34" charset="0"/>
              </a:rPr>
              <a:t>黑色</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内部使用字体 </a:t>
            </a:r>
            <a:r>
              <a:rPr lang="en-US" altLang="zh-CN" sz="1100" b="0">
                <a:solidFill>
                  <a:srgbClr val="FFFFFF"/>
                </a:solidFill>
                <a:latin typeface="Calibri" pitchFamily="34" charset="0"/>
              </a:rPr>
              <a:t>:</a:t>
            </a:r>
          </a:p>
          <a:p>
            <a:pPr marL="342900" indent="-342900" algn="r" eaLnBrk="0" hangingPunct="0">
              <a:lnSpc>
                <a:spcPct val="125000"/>
              </a:lnSpc>
              <a:spcBef>
                <a:spcPct val="20000"/>
              </a:spcBef>
              <a:buClrTx/>
              <a:buFont typeface="Arial" pitchFamily="34" charset="0"/>
              <a:buNone/>
            </a:pPr>
            <a:r>
              <a:rPr lang="en-US" altLang="zh-CN" sz="1100" b="0">
                <a:solidFill>
                  <a:srgbClr val="FFFFFF"/>
                </a:solidFill>
                <a:latin typeface="Calibri" pitchFamily="34" charset="0"/>
              </a:rPr>
              <a:t>FrutigerNext LT Regular</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外部使用字体 </a:t>
            </a:r>
            <a:r>
              <a:rPr lang="en-US" altLang="zh-CN" sz="1100" b="0">
                <a:solidFill>
                  <a:srgbClr val="FFFFFF"/>
                </a:solidFill>
                <a:latin typeface="Calibri" pitchFamily="34" charset="0"/>
              </a:rPr>
              <a:t>: Arial</a:t>
            </a:r>
          </a:p>
          <a:p>
            <a:pPr marL="342900" indent="-342900" algn="r" eaLnBrk="0" hangingPunct="0">
              <a:lnSpc>
                <a:spcPct val="75000"/>
              </a:lnSpc>
              <a:spcBef>
                <a:spcPct val="20000"/>
              </a:spcBef>
              <a:buClrTx/>
              <a:buFont typeface="Arial" pitchFamily="34" charset="0"/>
              <a:buNone/>
            </a:pPr>
            <a:endParaRPr lang="en-US" altLang="zh-CN"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中文正文</a:t>
            </a:r>
            <a:r>
              <a:rPr lang="en-US" altLang="zh-CN" sz="1100" b="0">
                <a:solidFill>
                  <a:srgbClr val="FFFFFF"/>
                </a:solidFill>
                <a:latin typeface="Calibri" pitchFamily="34" charset="0"/>
              </a:rPr>
              <a:t>:18-20pt</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子目录</a:t>
            </a:r>
            <a:r>
              <a:rPr lang="en-US" altLang="zh-CN" sz="1100" b="0">
                <a:solidFill>
                  <a:srgbClr val="FFFFFF"/>
                </a:solidFill>
                <a:latin typeface="Calibri" pitchFamily="34" charset="0"/>
              </a:rPr>
              <a:t>(2-5</a:t>
            </a:r>
            <a:r>
              <a:rPr lang="zh-CN" altLang="en-US" sz="1100" b="0">
                <a:solidFill>
                  <a:srgbClr val="FFFFFF"/>
                </a:solidFill>
                <a:latin typeface="Calibri" pitchFamily="34" charset="0"/>
              </a:rPr>
              <a:t>级</a:t>
            </a:r>
            <a:r>
              <a:rPr lang="en-US" altLang="zh-CN" sz="1100" b="0">
                <a:solidFill>
                  <a:srgbClr val="FFFFFF"/>
                </a:solidFill>
                <a:latin typeface="Calibri" pitchFamily="34" charset="0"/>
              </a:rPr>
              <a:t>):18pt </a:t>
            </a: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a:t>
            </a:r>
            <a:r>
              <a:rPr lang="zh-CN" altLang="en-US" sz="1100" b="0">
                <a:solidFill>
                  <a:srgbClr val="FFFFFF"/>
                </a:solidFill>
                <a:latin typeface="Calibri" pitchFamily="34" charset="0"/>
              </a:rPr>
              <a:t>黑色</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字体</a:t>
            </a:r>
            <a:r>
              <a:rPr lang="en-US" altLang="zh-CN" sz="1100" b="0">
                <a:solidFill>
                  <a:srgbClr val="FFFFFF"/>
                </a:solidFill>
                <a:latin typeface="Calibri" pitchFamily="34" charset="0"/>
              </a:rPr>
              <a:t>:</a:t>
            </a:r>
            <a:r>
              <a:rPr lang="zh-CN" altLang="en-US" sz="1100" b="0">
                <a:solidFill>
                  <a:srgbClr val="FFFFFF"/>
                </a:solidFill>
                <a:latin typeface="Calibri" pitchFamily="34" charset="0"/>
              </a:rPr>
              <a:t>细黑体</a:t>
            </a:r>
            <a:r>
              <a:rPr lang="zh-CN" altLang="en-US" sz="1100">
                <a:solidFill>
                  <a:srgbClr val="FFFFFF"/>
                </a:solidFill>
                <a:latin typeface="Arial" pitchFamily="34" charset="0"/>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pPr>
                <a:buClrTx/>
                <a:buFontTx/>
                <a:buNone/>
              </a:pPr>
              <a:endParaRPr lang="zh-CN" altLang="en-US" b="0">
                <a:solidFill>
                  <a:srgbClr val="000000"/>
                </a:solidFill>
                <a:latin typeface="Calibri" pitchFamily="34" charset="0"/>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sp>
        <p:nvSpPr>
          <p:cNvPr id="10251" name="Rectangle 83"/>
          <p:cNvSpPr>
            <a:spLocks noChangeArrowheads="1"/>
          </p:cNvSpPr>
          <p:nvPr/>
        </p:nvSpPr>
        <p:spPr bwMode="auto">
          <a:xfrm>
            <a:off x="12335978" y="1341439"/>
            <a:ext cx="1589617" cy="1333559"/>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eaLnBrk="0" hangingPunct="0">
              <a:lnSpc>
                <a:spcPct val="120000"/>
              </a:lnSpc>
              <a:spcBef>
                <a:spcPct val="20000"/>
              </a:spcBef>
              <a:buClrTx/>
              <a:buFont typeface="Arial" pitchFamily="34" charset="0"/>
              <a:buNone/>
            </a:pPr>
            <a:r>
              <a:rPr lang="zh-CN" altLang="en-US" sz="1100" b="0">
                <a:solidFill>
                  <a:srgbClr val="FFFFFF"/>
                </a:solidFill>
                <a:latin typeface="Calibri" pitchFamily="34" charset="0"/>
              </a:rPr>
              <a:t>配色参考方案：</a:t>
            </a:r>
          </a:p>
          <a:p>
            <a:pPr eaLnBrk="0" hangingPunct="0">
              <a:lnSpc>
                <a:spcPct val="120000"/>
              </a:lnSpc>
              <a:spcBef>
                <a:spcPct val="20000"/>
              </a:spcBef>
              <a:buClrTx/>
              <a:buFont typeface="Arial" pitchFamily="34" charset="0"/>
              <a:buNone/>
            </a:pPr>
            <a:r>
              <a:rPr lang="zh-CN" altLang="en-US" sz="1100" b="0">
                <a:solidFill>
                  <a:srgbClr val="FFFFFF"/>
                </a:solidFill>
                <a:latin typeface="Calibri" pitchFamily="34" charset="0"/>
              </a:rPr>
              <a:t>建议同一页面内不超过四种颜色，以下是</a:t>
            </a:r>
            <a:r>
              <a:rPr lang="en-US" altLang="zh-CN" sz="1100" b="0">
                <a:solidFill>
                  <a:srgbClr val="FFFFFF"/>
                </a:solidFill>
                <a:latin typeface="Calibri" pitchFamily="34" charset="0"/>
              </a:rPr>
              <a:t>13</a:t>
            </a:r>
            <a:r>
              <a:rPr lang="zh-CN" altLang="en-US" sz="1100" b="0">
                <a:solidFill>
                  <a:srgbClr val="FFFFFF"/>
                </a:solidFill>
                <a:latin typeface="Calibri" pitchFamily="34" charset="0"/>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a:lnSpc>
                <a:spcPct val="120000"/>
              </a:lnSpc>
              <a:buClr>
                <a:srgbClr val="777777"/>
              </a:buClr>
              <a:buSzPct val="60000"/>
              <a:buFont typeface="Wingdings" pitchFamily="2" charset="2"/>
              <a:buNone/>
            </a:pPr>
            <a:r>
              <a:rPr lang="zh-CN" altLang="en-US" sz="1100" b="0">
                <a:solidFill>
                  <a:srgbClr val="FFFFFF"/>
                </a:solidFill>
                <a:latin typeface="Calibri" pitchFamily="34" charset="0"/>
              </a:rPr>
              <a:t>客户或者合作伙伴的标志放在右上角</a:t>
            </a:r>
            <a:r>
              <a:rPr lang="en-US" altLang="zh-CN" sz="1100" b="0">
                <a:solidFill>
                  <a:srgbClr val="FFFFFF"/>
                </a:solidFill>
                <a:latin typeface="Calibri" pitchFamily="34" charset="0"/>
              </a:rPr>
              <a:t>.</a:t>
            </a:r>
            <a:endParaRPr lang="zh-CN" altLang="en-US" sz="1100" b="0">
              <a:solidFill>
                <a:srgbClr val="FFFFFF"/>
              </a:solidFill>
              <a:latin typeface="Calibri" pitchFamily="34" charset="0"/>
            </a:endParaRPr>
          </a:p>
        </p:txBody>
      </p:sp>
      <p:sp>
        <p:nvSpPr>
          <p:cNvPr id="79" name="Rectangle 21"/>
          <p:cNvSpPr>
            <a:spLocks noChangeArrowheads="1"/>
          </p:cNvSpPr>
          <p:nvPr/>
        </p:nvSpPr>
        <p:spPr bwMode="auto">
          <a:xfrm>
            <a:off x="5047656" y="6465937"/>
            <a:ext cx="1522282" cy="184666"/>
          </a:xfrm>
          <a:prstGeom prst="rect">
            <a:avLst/>
          </a:prstGeom>
          <a:noFill/>
          <a:ln w="9525" algn="ctr">
            <a:noFill/>
            <a:miter lim="800000"/>
            <a:headEnd/>
            <a:tailEnd/>
          </a:ln>
          <a:effectLst/>
        </p:spPr>
        <p:txBody>
          <a:bodyPr wrap="none" lIns="80082" tIns="0" rIns="80082" bIns="0">
            <a:spAutoFit/>
          </a:bodyPr>
          <a:lstStyle/>
          <a:p>
            <a:pPr defTabSz="801688" eaLnBrk="0" hangingPunct="0">
              <a:buClrTx/>
              <a:buFontTx/>
              <a:buNone/>
              <a:defRPr/>
            </a:pPr>
            <a:r>
              <a:rPr lang="en-US" altLang="zh-CN" sz="1200" b="0" dirty="0" smtClean="0">
                <a:solidFill>
                  <a:srgbClr val="000000"/>
                </a:solidFill>
                <a:latin typeface="FrutigerNext LT Medium"/>
                <a:ea typeface="华文细黑"/>
              </a:rPr>
              <a:t>Huawei Confidential</a:t>
            </a:r>
            <a:endParaRPr lang="en-US" altLang="zh-CN" sz="1200" b="0" dirty="0">
              <a:solidFill>
                <a:srgbClr val="000000"/>
              </a:solidFill>
              <a:latin typeface="FrutigerNext LT Medium"/>
              <a:ea typeface="华文细黑"/>
            </a:endParaRPr>
          </a:p>
        </p:txBody>
      </p:sp>
      <p:sp>
        <p:nvSpPr>
          <p:cNvPr id="81" name="Rectangle 5"/>
          <p:cNvSpPr>
            <a:spLocks noChangeArrowheads="1"/>
          </p:cNvSpPr>
          <p:nvPr/>
        </p:nvSpPr>
        <p:spPr bwMode="auto">
          <a:xfrm>
            <a:off x="8481484" y="6489701"/>
            <a:ext cx="240453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buClrTx/>
              <a:buFontTx/>
              <a:buNone/>
            </a:pPr>
            <a:r>
              <a:rPr lang="de-DE" altLang="zh-CN" sz="1200" b="0" dirty="0" smtClean="0">
                <a:solidFill>
                  <a:srgbClr val="000000"/>
                </a:solidFill>
                <a:latin typeface="FrutigerNext LT Bold" pitchFamily="34" charset="0"/>
                <a:ea typeface="MS PGothic" pitchFamily="34" charset="-128"/>
              </a:rPr>
              <a:t> </a:t>
            </a:r>
            <a:fld id="{A4C34F22-587E-473D-9099-376F4F013A30}" type="slidenum">
              <a:rPr lang="de-DE" altLang="zh-CN" sz="1200" b="0">
                <a:solidFill>
                  <a:srgbClr val="000000"/>
                </a:solidFill>
                <a:latin typeface="FrutigerNext LT Bold" pitchFamily="34" charset="0"/>
                <a:ea typeface="MS PGothic" pitchFamily="34" charset="-128"/>
              </a:rPr>
              <a:pPr eaLnBrk="0" hangingPunct="0">
                <a:lnSpc>
                  <a:spcPct val="85000"/>
                </a:lnSpc>
                <a:buClrTx/>
                <a:buFontTx/>
                <a:buNone/>
              </a:pPr>
              <a:t>‹#›</a:t>
            </a:fld>
            <a:endParaRPr lang="en-GB" altLang="zh-CN" sz="1200" b="0" dirty="0">
              <a:solidFill>
                <a:srgbClr val="000000"/>
              </a:solidFill>
              <a:latin typeface="FrutigerNext LT Bold" pitchFamily="34"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Arial" pitchFamily="34" charset="0"/>
          <a:ea typeface="黑体" pitchFamily="49" charset="-122"/>
          <a:cs typeface="Arial" pitchFamily="34" charset="0"/>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lt"/>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lt"/>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lt"/>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7" cstate="email">
            <a:lum contrast="6000"/>
          </a:blip>
          <a:srcRect/>
          <a:stretch>
            <a:fillRect/>
          </a:stretch>
        </p:blipFill>
        <p:spPr bwMode="auto">
          <a:xfrm>
            <a:off x="1" y="6237490"/>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771" tIns="43887" rIns="87771" bIns="43887"/>
          <a:lstStyle/>
          <a:p>
            <a:pPr algn="r" defTabSz="877615">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7615">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7615">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90" y="5445327"/>
            <a:ext cx="1225231" cy="322263"/>
          </a:xfrm>
          <a:prstGeom prst="rect">
            <a:avLst/>
          </a:prstGeom>
          <a:solidFill>
            <a:schemeClr val="bg1"/>
          </a:solidFill>
          <a:ln w="9525" algn="ctr">
            <a:noFill/>
            <a:miter lim="800000"/>
            <a:headEnd/>
            <a:tailEnd/>
          </a:ln>
          <a:effectLst/>
        </p:spPr>
        <p:txBody>
          <a:bodyPr lIns="91397" tIns="45698" rIns="91397" bIns="4569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4" y="5278640"/>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4" y="6204153"/>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4" y="6450215"/>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4" y="5527878"/>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4" y="5958090"/>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4" y="6697865"/>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4" y="5032577"/>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4" y="4600778"/>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4" y="4354715"/>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4" y="2263776"/>
            <a:ext cx="1399810" cy="2654300"/>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a:t>
            </a:r>
            <a:r>
              <a:rPr lang="zh-CN" altLang="en-US" sz="1200" b="0">
                <a:solidFill>
                  <a:srgbClr val="FFFFFF"/>
                </a:solidFill>
                <a:latin typeface="华文细黑" pitchFamily="2" charset="-122"/>
              </a:rPr>
              <a:t>颜</a:t>
            </a:r>
            <a:r>
              <a:rPr lang="zh-CN" altLang="en-US" sz="1200" b="0" smtClean="0">
                <a:solidFill>
                  <a:srgbClr val="FFFFFF"/>
                </a:solidFill>
                <a:latin typeface="华文细黑" pitchFamily="2" charset="-122"/>
              </a:rPr>
              <a:t>色，以</a:t>
            </a:r>
            <a:r>
              <a:rPr lang="zh-CN" altLang="en-US" sz="1200" b="0" dirty="0">
                <a:solidFill>
                  <a:srgbClr val="FFFFFF"/>
                </a:solidFill>
                <a:latin typeface="华文细黑" pitchFamily="2" charset="-122"/>
              </a:rPr>
              <a:t>下是９组配色</a:t>
            </a:r>
            <a:r>
              <a:rPr lang="zh-CN" altLang="en-US" sz="1200" b="0">
                <a:solidFill>
                  <a:srgbClr val="FFFFFF"/>
                </a:solidFill>
                <a:latin typeface="华文细黑" pitchFamily="2" charset="-122"/>
              </a:rPr>
              <a:t>方</a:t>
            </a:r>
            <a:r>
              <a:rPr lang="zh-CN" altLang="en-US" sz="1200" b="0" smtClean="0">
                <a:solidFill>
                  <a:srgbClr val="FFFFFF"/>
                </a:solidFill>
                <a:latin typeface="华文细黑" pitchFamily="2" charset="-122"/>
              </a:rPr>
              <a:t>案，同</a:t>
            </a:r>
            <a:r>
              <a:rPr lang="zh-CN" altLang="en-US" sz="1200" b="0" dirty="0">
                <a:solidFill>
                  <a:srgbClr val="FFFFFF"/>
                </a:solidFill>
                <a:latin typeface="华文细黑" pitchFamily="2" charset="-122"/>
              </a:rPr>
              <a:t>一页面内只选择一组使用。</a:t>
            </a:r>
            <a:endParaRPr lang="en-US" altLang="zh-CN" sz="1200" b="0" dirty="0">
              <a:solidFill>
                <a:srgbClr val="FFFFFF"/>
              </a:solidFill>
              <a:latin typeface="华文细黑" pitchFamily="2" charset="-122"/>
            </a:endParaRP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4" y="-61912"/>
            <a:ext cx="1399810" cy="838201"/>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298" y="6456566"/>
            <a:ext cx="2784158" cy="263767"/>
          </a:xfrm>
          <a:prstGeom prst="rect">
            <a:avLst/>
          </a:prstGeom>
          <a:noFill/>
          <a:ln w="9525">
            <a:noFill/>
            <a:miter lim="800000"/>
            <a:headEnd/>
            <a:tailEnd/>
          </a:ln>
        </p:spPr>
        <p:txBody>
          <a:bodyPr wrap="none" lIns="78336" tIns="39168" rIns="78336" bIns="39168">
            <a:spAutoFit/>
          </a:bodyPr>
          <a:lstStyle/>
          <a:p>
            <a:pPr defTabSz="783982" eaLnBrk="0" hangingPunct="0">
              <a:buClrTx/>
              <a:buFontTx/>
              <a:buNone/>
              <a:defRPr/>
            </a:pPr>
            <a:r>
              <a:rPr lang="en-US" altLang="zh-CN" sz="1200" dirty="0">
                <a:solidFill>
                  <a:srgbClr val="080808"/>
                </a:solidFill>
                <a:ea typeface="ＭＳ Ｐゴシック" pitchFamily="34" charset="-128"/>
              </a:rPr>
              <a:t>HUAWEI TECHNOLOGIES </a:t>
            </a:r>
            <a:r>
              <a:rPr lang="en-US" altLang="zh-CN" sz="1200">
                <a:solidFill>
                  <a:srgbClr val="080808"/>
                </a:solidFill>
                <a:ea typeface="ＭＳ Ｐゴシック" pitchFamily="34" charset="-128"/>
              </a:rPr>
              <a:t>CO</a:t>
            </a:r>
            <a:r>
              <a:rPr lang="en-US" altLang="zh-CN" sz="1200" smtClean="0">
                <a:solidFill>
                  <a:srgbClr val="080808"/>
                </a:solidFill>
                <a:ea typeface="ＭＳ Ｐゴシック" pitchFamily="34" charset="-128"/>
              </a:rPr>
              <a:t>., </a:t>
            </a:r>
            <a:r>
              <a:rPr lang="en-US" altLang="zh-CN" sz="1200" dirty="0">
                <a:solidFill>
                  <a:srgbClr val="080808"/>
                </a:solidFill>
                <a:ea typeface="ＭＳ Ｐゴシック" pitchFamily="34" charset="-128"/>
              </a:rPr>
              <a:t>LTD.</a:t>
            </a:r>
          </a:p>
        </p:txBody>
      </p:sp>
      <p:sp>
        <p:nvSpPr>
          <p:cNvPr id="663605" name="Rectangle 53"/>
          <p:cNvSpPr>
            <a:spLocks noChangeArrowheads="1"/>
          </p:cNvSpPr>
          <p:nvPr/>
        </p:nvSpPr>
        <p:spPr bwMode="auto">
          <a:xfrm>
            <a:off x="7908454" y="6394652"/>
            <a:ext cx="1409333" cy="463545"/>
          </a:xfrm>
          <a:prstGeom prst="rect">
            <a:avLst/>
          </a:prstGeom>
          <a:noFill/>
          <a:ln w="9525">
            <a:noFill/>
            <a:miter lim="800000"/>
            <a:headEnd/>
            <a:tailEnd/>
          </a:ln>
          <a:effectLst/>
        </p:spPr>
        <p:txBody>
          <a:bodyPr lIns="0" tIns="0" rIns="0" bIns="0"/>
          <a:lstStyle/>
          <a:p>
            <a:pPr defTabSz="783982" eaLnBrk="0" hangingPunct="0">
              <a:lnSpc>
                <a:spcPct val="85000"/>
              </a:lnSpc>
              <a:buClrTx/>
              <a:buFontTx/>
              <a:buNone/>
              <a:defRPr/>
            </a:pPr>
            <a:endParaRPr lang="de-DE" sz="900" b="0" dirty="0">
              <a:solidFill>
                <a:srgbClr val="080808"/>
              </a:solidFill>
              <a:ea typeface="ＭＳ Ｐゴシック" pitchFamily="34" charset="-128"/>
            </a:endParaRPr>
          </a:p>
          <a:p>
            <a:pPr defTabSz="783982"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982"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18" cstate="email"/>
          <a:srcRect/>
          <a:stretch>
            <a:fillRect/>
          </a:stretch>
        </p:blipFill>
        <p:spPr bwMode="auto">
          <a:xfrm>
            <a:off x="10179619" y="6385127"/>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54" y="274637"/>
            <a:ext cx="10973117"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82462" y="1600203"/>
            <a:ext cx="10973117" cy="4524375"/>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ustDataLst>
      <p:tags r:id="rId16"/>
    </p:custDataLst>
  </p:cSld>
  <p:clrMap bg1="lt1" tx1="dk1" bg2="lt2" tx2="dk2" accent1="accent1" accent2="accent2" accent3="accent3" accent4="accent4" accent5="accent5" accent6="accent6" hlink="hlink" folHlink="folHlink"/>
  <p:sldLayoutIdLst>
    <p:sldLayoutId id="2147484787" r:id="rId1"/>
    <p:sldLayoutId id="2147484788" r:id="rId2"/>
    <p:sldLayoutId id="2147484789" r:id="rId3"/>
    <p:sldLayoutId id="2147484790" r:id="rId4"/>
    <p:sldLayoutId id="2147484791" r:id="rId5"/>
    <p:sldLayoutId id="2147484792" r:id="rId6"/>
    <p:sldLayoutId id="2147484793" r:id="rId7"/>
    <p:sldLayoutId id="2147484794" r:id="rId8"/>
    <p:sldLayoutId id="2147484795" r:id="rId9"/>
    <p:sldLayoutId id="2147484796" r:id="rId10"/>
    <p:sldLayoutId id="2147484797" r:id="rId11"/>
    <p:sldLayoutId id="2147484798" r:id="rId12"/>
    <p:sldLayoutId id="2147484799" r:id="rId13"/>
    <p:sldLayoutId id="2147484800" r:id="rId14"/>
  </p:sldLayoutIdLst>
  <p:txStyles>
    <p:titleStyle>
      <a:lvl1pPr algn="l" defTabSz="876176" rtl="0" eaLnBrk="0" fontAlgn="base" hangingPunct="0">
        <a:spcBef>
          <a:spcPct val="0"/>
        </a:spcBef>
        <a:spcAft>
          <a:spcPct val="0"/>
        </a:spcAft>
        <a:defRPr sz="3300">
          <a:solidFill>
            <a:srgbClr val="990000"/>
          </a:solidFill>
          <a:latin typeface="+mj-lt"/>
          <a:ea typeface="+mj-ea"/>
          <a:cs typeface="+mj-cs"/>
        </a:defRPr>
      </a:lvl1pPr>
      <a:lvl2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7058" algn="l" defTabSz="877615" rtl="0" fontAlgn="base">
        <a:spcBef>
          <a:spcPct val="0"/>
        </a:spcBef>
        <a:spcAft>
          <a:spcPct val="0"/>
        </a:spcAft>
        <a:defRPr sz="3500">
          <a:solidFill>
            <a:srgbClr val="990000"/>
          </a:solidFill>
          <a:latin typeface="FrutigerNext LT Medium" pitchFamily="34" charset="0"/>
          <a:ea typeface="黑体" pitchFamily="2" charset="-122"/>
        </a:defRPr>
      </a:lvl6pPr>
      <a:lvl7pPr marL="914117" algn="l" defTabSz="877615" rtl="0" fontAlgn="base">
        <a:spcBef>
          <a:spcPct val="0"/>
        </a:spcBef>
        <a:spcAft>
          <a:spcPct val="0"/>
        </a:spcAft>
        <a:defRPr sz="3500">
          <a:solidFill>
            <a:srgbClr val="990000"/>
          </a:solidFill>
          <a:latin typeface="FrutigerNext LT Medium" pitchFamily="34" charset="0"/>
          <a:ea typeface="黑体" pitchFamily="2" charset="-122"/>
        </a:defRPr>
      </a:lvl7pPr>
      <a:lvl8pPr marL="1371174" algn="l" defTabSz="877615" rtl="0" fontAlgn="base">
        <a:spcBef>
          <a:spcPct val="0"/>
        </a:spcBef>
        <a:spcAft>
          <a:spcPct val="0"/>
        </a:spcAft>
        <a:defRPr sz="3500">
          <a:solidFill>
            <a:srgbClr val="990000"/>
          </a:solidFill>
          <a:latin typeface="FrutigerNext LT Medium" pitchFamily="34" charset="0"/>
          <a:ea typeface="黑体" pitchFamily="2" charset="-122"/>
        </a:defRPr>
      </a:lvl8pPr>
      <a:lvl9pPr marL="1828231" algn="l" defTabSz="877615"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978" indent="-326978" algn="l" defTabSz="876176"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2686" indent="-273011" algn="l" defTabSz="876176"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6808" indent="-219043" algn="l" defTabSz="876176"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4896" indent="-219043" algn="l" defTabSz="876176"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4571" indent="-219043" algn="l" defTabSz="876176"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2881"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940"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6998"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4055"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4117" rtl="0" eaLnBrk="1" latinLnBrk="0" hangingPunct="1">
        <a:defRPr sz="1700" kern="1200">
          <a:solidFill>
            <a:schemeClr val="tx1"/>
          </a:solidFill>
          <a:latin typeface="+mn-lt"/>
          <a:ea typeface="+mn-ea"/>
          <a:cs typeface="+mn-cs"/>
        </a:defRPr>
      </a:lvl1pPr>
      <a:lvl2pPr marL="457058" algn="l" defTabSz="914117" rtl="0" eaLnBrk="1" latinLnBrk="0" hangingPunct="1">
        <a:defRPr sz="1700" kern="1200">
          <a:solidFill>
            <a:schemeClr val="tx1"/>
          </a:solidFill>
          <a:latin typeface="+mn-lt"/>
          <a:ea typeface="+mn-ea"/>
          <a:cs typeface="+mn-cs"/>
        </a:defRPr>
      </a:lvl2pPr>
      <a:lvl3pPr marL="914117" algn="l" defTabSz="914117" rtl="0" eaLnBrk="1" latinLnBrk="0" hangingPunct="1">
        <a:defRPr sz="1700" kern="1200">
          <a:solidFill>
            <a:schemeClr val="tx1"/>
          </a:solidFill>
          <a:latin typeface="+mn-lt"/>
          <a:ea typeface="+mn-ea"/>
          <a:cs typeface="+mn-cs"/>
        </a:defRPr>
      </a:lvl3pPr>
      <a:lvl4pPr marL="1371174" algn="l" defTabSz="914117" rtl="0" eaLnBrk="1" latinLnBrk="0" hangingPunct="1">
        <a:defRPr sz="1700" kern="1200">
          <a:solidFill>
            <a:schemeClr val="tx1"/>
          </a:solidFill>
          <a:latin typeface="+mn-lt"/>
          <a:ea typeface="+mn-ea"/>
          <a:cs typeface="+mn-cs"/>
        </a:defRPr>
      </a:lvl4pPr>
      <a:lvl5pPr marL="1828231" algn="l" defTabSz="914117" rtl="0" eaLnBrk="1" latinLnBrk="0" hangingPunct="1">
        <a:defRPr sz="1700" kern="1200">
          <a:solidFill>
            <a:schemeClr val="tx1"/>
          </a:solidFill>
          <a:latin typeface="+mn-lt"/>
          <a:ea typeface="+mn-ea"/>
          <a:cs typeface="+mn-cs"/>
        </a:defRPr>
      </a:lvl5pPr>
      <a:lvl6pPr marL="2285290" algn="l" defTabSz="914117" rtl="0" eaLnBrk="1" latinLnBrk="0" hangingPunct="1">
        <a:defRPr sz="1700" kern="1200">
          <a:solidFill>
            <a:schemeClr val="tx1"/>
          </a:solidFill>
          <a:latin typeface="+mn-lt"/>
          <a:ea typeface="+mn-ea"/>
          <a:cs typeface="+mn-cs"/>
        </a:defRPr>
      </a:lvl6pPr>
      <a:lvl7pPr marL="2742347" algn="l" defTabSz="914117" rtl="0" eaLnBrk="1" latinLnBrk="0" hangingPunct="1">
        <a:defRPr sz="1700" kern="1200">
          <a:solidFill>
            <a:schemeClr val="tx1"/>
          </a:solidFill>
          <a:latin typeface="+mn-lt"/>
          <a:ea typeface="+mn-ea"/>
          <a:cs typeface="+mn-cs"/>
        </a:defRPr>
      </a:lvl7pPr>
      <a:lvl8pPr marL="3199405" algn="l" defTabSz="914117" rtl="0" eaLnBrk="1" latinLnBrk="0" hangingPunct="1">
        <a:defRPr sz="1700" kern="1200">
          <a:solidFill>
            <a:schemeClr val="tx1"/>
          </a:solidFill>
          <a:latin typeface="+mn-lt"/>
          <a:ea typeface="+mn-ea"/>
          <a:cs typeface="+mn-cs"/>
        </a:defRPr>
      </a:lvl8pPr>
      <a:lvl9pPr marL="3656462" algn="l" defTabSz="914117" rtl="0" eaLnBrk="1" latinLnBrk="0" hangingPunct="1">
        <a:defRPr sz="1700"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7" cstate="email">
            <a:lum contrast="6000"/>
          </a:blip>
          <a:srcRect/>
          <a:stretch>
            <a:fillRect/>
          </a:stretch>
        </p:blipFill>
        <p:spPr bwMode="auto">
          <a:xfrm>
            <a:off x="4" y="6237293"/>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675" tIns="43833" rIns="87675" bIns="43833"/>
          <a:lstStyle/>
          <a:p>
            <a:pPr algn="r" defTabSz="876623">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6623">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6623">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6623">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6623">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6623">
              <a:lnSpc>
                <a:spcPct val="75000"/>
              </a:lnSpc>
              <a:buClr>
                <a:srgbClr val="990000"/>
              </a:buClr>
              <a:buFont typeface="Wingdings" pitchFamily="2" charset="2"/>
              <a:buNone/>
              <a:defRPr/>
            </a:pPr>
            <a:endParaRPr lang="en-US" altLang="zh-CN" sz="1200" b="0" dirty="0">
              <a:solidFill>
                <a:srgbClr val="FFFFFF"/>
              </a:solidFill>
            </a:endParaRPr>
          </a:p>
          <a:p>
            <a:pPr algn="r" defTabSz="876623">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6623">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6623">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6623">
              <a:lnSpc>
                <a:spcPct val="125000"/>
              </a:lnSpc>
              <a:buClr>
                <a:srgbClr val="990000"/>
              </a:buClr>
              <a:buFont typeface="Wingdings" pitchFamily="2" charset="2"/>
              <a:buNone/>
              <a:defRPr/>
            </a:pPr>
            <a:endParaRPr lang="zh-CN" altLang="en-US" sz="1200" b="0" dirty="0">
              <a:solidFill>
                <a:srgbClr val="FFFFFF"/>
              </a:solidFill>
            </a:endParaRPr>
          </a:p>
          <a:p>
            <a:pPr algn="r" defTabSz="876623">
              <a:lnSpc>
                <a:spcPct val="125000"/>
              </a:lnSpc>
              <a:buClr>
                <a:srgbClr val="990000"/>
              </a:buClr>
              <a:buFont typeface="Wingdings" pitchFamily="2" charset="2"/>
              <a:buNone/>
              <a:defRPr/>
            </a:pPr>
            <a:endParaRPr lang="zh-CN" altLang="en-US" sz="1200" b="0" dirty="0">
              <a:solidFill>
                <a:srgbClr val="FFFFFF"/>
              </a:solidFill>
            </a:endParaRPr>
          </a:p>
          <a:p>
            <a:pPr algn="r" defTabSz="876623">
              <a:lnSpc>
                <a:spcPct val="125000"/>
              </a:lnSpc>
              <a:buClr>
                <a:srgbClr val="990000"/>
              </a:buClr>
              <a:buFont typeface="Wingdings" pitchFamily="2" charset="2"/>
              <a:buNone/>
              <a:defRPr/>
            </a:pPr>
            <a:endParaRPr lang="zh-CN" altLang="en-US" sz="1200" b="0" dirty="0">
              <a:solidFill>
                <a:srgbClr val="FFFFFF"/>
              </a:solidFill>
            </a:endParaRPr>
          </a:p>
          <a:p>
            <a:pPr algn="r" defTabSz="876623">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6623">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6623">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6623">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6623">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6623">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6623">
              <a:lnSpc>
                <a:spcPct val="75000"/>
              </a:lnSpc>
              <a:buClr>
                <a:srgbClr val="990000"/>
              </a:buClr>
              <a:buFont typeface="Wingdings" pitchFamily="2" charset="2"/>
              <a:buNone/>
              <a:defRPr/>
            </a:pPr>
            <a:endParaRPr lang="en-US" altLang="zh-CN" sz="1200" b="0" dirty="0">
              <a:solidFill>
                <a:srgbClr val="FFFFFF"/>
              </a:solidFill>
            </a:endParaRPr>
          </a:p>
          <a:p>
            <a:pPr algn="r" defTabSz="876623">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6623">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6623">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6623">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6623">
              <a:lnSpc>
                <a:spcPct val="125000"/>
              </a:lnSpc>
              <a:buClr>
                <a:srgbClr val="990000"/>
              </a:buClr>
              <a:buFont typeface="Wingdings" pitchFamily="2" charset="2"/>
              <a:buNone/>
              <a:defRPr/>
            </a:pPr>
            <a:endParaRPr lang="zh-CN" altLang="en-US" sz="1200" b="0" dirty="0">
              <a:solidFill>
                <a:srgbClr val="FFFFFF"/>
              </a:solidFill>
            </a:endParaRPr>
          </a:p>
          <a:p>
            <a:pPr algn="r" defTabSz="876623">
              <a:lnSpc>
                <a:spcPct val="125000"/>
              </a:lnSpc>
              <a:buClr>
                <a:srgbClr val="990000"/>
              </a:buClr>
              <a:buFont typeface="Wingdings" pitchFamily="2" charset="2"/>
              <a:buNone/>
              <a:defRPr/>
            </a:pPr>
            <a:endParaRPr lang="zh-CN" altLang="en-US" sz="1200" b="0" dirty="0">
              <a:solidFill>
                <a:srgbClr val="FFFFFF"/>
              </a:solidFill>
            </a:endParaRPr>
          </a:p>
          <a:p>
            <a:pPr algn="r" defTabSz="876623">
              <a:lnSpc>
                <a:spcPct val="125000"/>
              </a:lnSpc>
              <a:buClr>
                <a:srgbClr val="990000"/>
              </a:buClr>
              <a:buFont typeface="Wingdings" pitchFamily="2" charset="2"/>
              <a:buNone/>
              <a:defRPr/>
            </a:pPr>
            <a:endParaRPr lang="en-US" altLang="zh-CN" sz="1200" b="0" dirty="0">
              <a:solidFill>
                <a:srgbClr val="FFFFFF"/>
              </a:solidFill>
            </a:endParaRPr>
          </a:p>
          <a:p>
            <a:pPr algn="r" defTabSz="876623">
              <a:lnSpc>
                <a:spcPct val="125000"/>
              </a:lnSpc>
              <a:buClr>
                <a:srgbClr val="990000"/>
              </a:buClr>
              <a:buFont typeface="Wingdings" pitchFamily="2" charset="2"/>
              <a:buNone/>
              <a:defRPr/>
            </a:pPr>
            <a:endParaRPr lang="en-US" altLang="zh-CN" sz="1200" b="0" dirty="0">
              <a:solidFill>
                <a:srgbClr val="FFFFFF"/>
              </a:solidFill>
            </a:endParaRPr>
          </a:p>
          <a:p>
            <a:pPr algn="r" defTabSz="876623">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46" y="5444710"/>
            <a:ext cx="1225231" cy="323121"/>
          </a:xfrm>
          <a:prstGeom prst="rect">
            <a:avLst/>
          </a:prstGeom>
          <a:solidFill>
            <a:schemeClr val="bg1"/>
          </a:solidFill>
          <a:ln w="9525" algn="ctr">
            <a:noFill/>
            <a:miter lim="800000"/>
            <a:headEnd/>
            <a:tailEnd/>
          </a:ln>
          <a:effectLst/>
        </p:spPr>
        <p:txBody>
          <a:bodyPr lIns="91290" tIns="45644" rIns="91290" bIns="45644"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451"/>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3954"/>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014"/>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7678"/>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7890"/>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7666"/>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388"/>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578"/>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526"/>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8" y="2263779"/>
            <a:ext cx="1399810" cy="2654300"/>
          </a:xfrm>
          <a:prstGeom prst="rect">
            <a:avLst/>
          </a:prstGeom>
          <a:noFill/>
          <a:ln w="9525">
            <a:noFill/>
            <a:miter lim="800000"/>
            <a:headEnd/>
            <a:tailEnd/>
          </a:ln>
          <a:effectLst/>
        </p:spPr>
        <p:txBody>
          <a:bodyPr lIns="87675" tIns="43833" rIns="87675" bIns="43833"/>
          <a:lstStyle/>
          <a:p>
            <a:pPr defTabSz="876623">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6623">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6623">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6623">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6623">
              <a:lnSpc>
                <a:spcPct val="125000"/>
              </a:lnSpc>
              <a:buClr>
                <a:srgbClr val="990000"/>
              </a:buClr>
              <a:defRPr/>
            </a:pPr>
            <a:endParaRPr lang="en-US" altLang="zh-CN" sz="1200" b="0" dirty="0">
              <a:solidFill>
                <a:srgbClr val="FFFFFF"/>
              </a:solidFill>
              <a:latin typeface="华文细黑" pitchFamily="2" charset="-122"/>
            </a:endParaRPr>
          </a:p>
          <a:p>
            <a:pPr defTabSz="876623">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8" y="-61909"/>
            <a:ext cx="1399810" cy="838201"/>
          </a:xfrm>
          <a:prstGeom prst="rect">
            <a:avLst/>
          </a:prstGeom>
          <a:noFill/>
          <a:ln w="9525">
            <a:noFill/>
            <a:miter lim="800000"/>
            <a:headEnd/>
            <a:tailEnd/>
          </a:ln>
          <a:effectLst/>
        </p:spPr>
        <p:txBody>
          <a:bodyPr lIns="87675" tIns="43833" rIns="87675" bIns="43833"/>
          <a:lstStyle/>
          <a:p>
            <a:pPr defTabSz="876623">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6623">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6623">
              <a:lnSpc>
                <a:spcPct val="125000"/>
              </a:lnSpc>
              <a:buClr>
                <a:srgbClr val="990000"/>
              </a:buClr>
              <a:defRPr/>
            </a:pPr>
            <a:endParaRPr lang="en-US" altLang="zh-CN" sz="1200" b="0" dirty="0">
              <a:solidFill>
                <a:srgbClr val="FFFFFF"/>
              </a:solidFill>
              <a:latin typeface="华文细黑" pitchFamily="2" charset="-122"/>
            </a:endParaRPr>
          </a:p>
          <a:p>
            <a:pPr defTabSz="876623">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159" y="6456376"/>
            <a:ext cx="2784157" cy="263767"/>
          </a:xfrm>
          <a:prstGeom prst="rect">
            <a:avLst/>
          </a:prstGeom>
          <a:noFill/>
          <a:ln w="9525">
            <a:noFill/>
            <a:miter lim="800000"/>
            <a:headEnd/>
            <a:tailEnd/>
          </a:ln>
        </p:spPr>
        <p:txBody>
          <a:bodyPr wrap="none" lIns="78240" tIns="39125" rIns="78240" bIns="39125">
            <a:spAutoFit/>
          </a:bodyPr>
          <a:lstStyle/>
          <a:p>
            <a:pPr defTabSz="783094"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53"/>
            <a:ext cx="1409333" cy="1101725"/>
          </a:xfrm>
          <a:prstGeom prst="rect">
            <a:avLst/>
          </a:prstGeom>
          <a:noFill/>
          <a:ln w="9525">
            <a:noFill/>
            <a:miter lim="800000"/>
            <a:headEnd/>
            <a:tailEnd/>
          </a:ln>
          <a:effectLst/>
        </p:spPr>
        <p:txBody>
          <a:bodyPr lIns="0" tIns="0" rIns="0" bIns="0"/>
          <a:lstStyle/>
          <a:p>
            <a:pPr defTabSz="783094" eaLnBrk="0" hangingPunct="0">
              <a:lnSpc>
                <a:spcPct val="85000"/>
              </a:lnSpc>
              <a:buClrTx/>
              <a:buFontTx/>
              <a:buNone/>
              <a:defRPr/>
            </a:pPr>
            <a:endParaRPr lang="de-DE" sz="900" b="0" dirty="0">
              <a:solidFill>
                <a:srgbClr val="080808"/>
              </a:solidFill>
              <a:ea typeface="ＭＳ Ｐゴシック" pitchFamily="34" charset="-128"/>
            </a:endParaRPr>
          </a:p>
          <a:p>
            <a:pPr defTabSz="783094"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094"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8" cstate="email"/>
          <a:srcRect/>
          <a:stretch>
            <a:fillRect/>
          </a:stretch>
        </p:blipFill>
        <p:spPr bwMode="auto">
          <a:xfrm>
            <a:off x="10179575" y="6384938"/>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27" y="0"/>
            <a:ext cx="10782665" cy="1143000"/>
          </a:xfrm>
          <a:prstGeom prst="rect">
            <a:avLst/>
          </a:prstGeom>
          <a:noFill/>
          <a:ln w="9525">
            <a:noFill/>
            <a:miter lim="800000"/>
            <a:headEnd/>
            <a:tailEnd/>
          </a:ln>
        </p:spPr>
        <p:txBody>
          <a:bodyPr vert="horz" wrap="square" lIns="91305" tIns="45652" rIns="91305" bIns="45652"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09427" y="1600204"/>
            <a:ext cx="10782665" cy="4524375"/>
          </a:xfrm>
          <a:prstGeom prst="rect">
            <a:avLst/>
          </a:prstGeom>
          <a:noFill/>
          <a:ln w="9525">
            <a:noFill/>
            <a:miter lim="800000"/>
            <a:headEnd/>
            <a:tailEnd/>
          </a:ln>
        </p:spPr>
        <p:txBody>
          <a:bodyPr vert="horz" wrap="square" lIns="91305" tIns="45652" rIns="91305" bIns="45652"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extLst>
      <p:ext uri="{BB962C8B-B14F-4D97-AF65-F5344CB8AC3E}">
        <p14:creationId xmlns:p14="http://schemas.microsoft.com/office/powerpoint/2010/main" val="137277900"/>
      </p:ext>
    </p:extLst>
  </p:cSld>
  <p:clrMap bg1="lt1" tx1="dk1" bg2="lt2" tx2="dk2" accent1="accent1" accent2="accent2" accent3="accent3" accent4="accent4" accent5="accent5" accent6="accent6" hlink="hlink" folHlink="folHlink"/>
  <p:sldLayoutIdLst>
    <p:sldLayoutId id="2147484802" r:id="rId1"/>
    <p:sldLayoutId id="2147484803" r:id="rId2"/>
    <p:sldLayoutId id="2147484804" r:id="rId3"/>
    <p:sldLayoutId id="2147484805" r:id="rId4"/>
    <p:sldLayoutId id="2147484806" r:id="rId5"/>
  </p:sldLayoutIdLst>
  <p:txStyles>
    <p:titleStyle>
      <a:lvl1pPr algn="l" defTabSz="875184" rtl="0" eaLnBrk="0" fontAlgn="base" hangingPunct="0">
        <a:spcBef>
          <a:spcPct val="0"/>
        </a:spcBef>
        <a:spcAft>
          <a:spcPct val="0"/>
        </a:spcAft>
        <a:defRPr sz="3300" b="1">
          <a:solidFill>
            <a:srgbClr val="990000"/>
          </a:solidFill>
          <a:latin typeface="微软雅黑" pitchFamily="34" charset="-122"/>
          <a:ea typeface="微软雅黑" pitchFamily="34" charset="-122"/>
          <a:cs typeface="+mj-cs"/>
        </a:defRPr>
      </a:lvl1pPr>
      <a:lvl2pPr algn="l" defTabSz="875184"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5184"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5184"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5184"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6544" algn="l" defTabSz="876623" rtl="0" fontAlgn="base">
        <a:spcBef>
          <a:spcPct val="0"/>
        </a:spcBef>
        <a:spcAft>
          <a:spcPct val="0"/>
        </a:spcAft>
        <a:defRPr sz="3500">
          <a:solidFill>
            <a:srgbClr val="990000"/>
          </a:solidFill>
          <a:latin typeface="FrutigerNext LT Medium" pitchFamily="34" charset="0"/>
          <a:ea typeface="黑体" pitchFamily="2" charset="-122"/>
        </a:defRPr>
      </a:lvl6pPr>
      <a:lvl7pPr marL="913082" algn="l" defTabSz="876623" rtl="0" fontAlgn="base">
        <a:spcBef>
          <a:spcPct val="0"/>
        </a:spcBef>
        <a:spcAft>
          <a:spcPct val="0"/>
        </a:spcAft>
        <a:defRPr sz="3500">
          <a:solidFill>
            <a:srgbClr val="990000"/>
          </a:solidFill>
          <a:latin typeface="FrutigerNext LT Medium" pitchFamily="34" charset="0"/>
          <a:ea typeface="黑体" pitchFamily="2" charset="-122"/>
        </a:defRPr>
      </a:lvl7pPr>
      <a:lvl8pPr marL="1369621" algn="l" defTabSz="876623" rtl="0" fontAlgn="base">
        <a:spcBef>
          <a:spcPct val="0"/>
        </a:spcBef>
        <a:spcAft>
          <a:spcPct val="0"/>
        </a:spcAft>
        <a:defRPr sz="3500">
          <a:solidFill>
            <a:srgbClr val="990000"/>
          </a:solidFill>
          <a:latin typeface="FrutigerNext LT Medium" pitchFamily="34" charset="0"/>
          <a:ea typeface="黑体" pitchFamily="2" charset="-122"/>
        </a:defRPr>
      </a:lvl8pPr>
      <a:lvl9pPr marL="1826159" algn="l" defTabSz="876623"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609" indent="-326609" algn="l" defTabSz="875184"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1884" indent="-272702" algn="l" defTabSz="875184"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5562" indent="-218787" algn="l" defTabSz="875184"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3157" indent="-218787" algn="l" defTabSz="875184"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2332" indent="-218787" algn="l" defTabSz="875184"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0125" indent="-220338" algn="l" defTabSz="876623"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6667" indent="-220338" algn="l" defTabSz="876623"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3206" indent="-220338" algn="l" defTabSz="876623"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799744" indent="-220338" algn="l" defTabSz="876623"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3082" rtl="0" eaLnBrk="1" latinLnBrk="0" hangingPunct="1">
        <a:defRPr sz="1700" kern="1200">
          <a:solidFill>
            <a:schemeClr val="tx1"/>
          </a:solidFill>
          <a:latin typeface="+mn-lt"/>
          <a:ea typeface="+mn-ea"/>
          <a:cs typeface="+mn-cs"/>
        </a:defRPr>
      </a:lvl1pPr>
      <a:lvl2pPr marL="456544" algn="l" defTabSz="913082" rtl="0" eaLnBrk="1" latinLnBrk="0" hangingPunct="1">
        <a:defRPr sz="1700" kern="1200">
          <a:solidFill>
            <a:schemeClr val="tx1"/>
          </a:solidFill>
          <a:latin typeface="+mn-lt"/>
          <a:ea typeface="+mn-ea"/>
          <a:cs typeface="+mn-cs"/>
        </a:defRPr>
      </a:lvl2pPr>
      <a:lvl3pPr marL="913082" algn="l" defTabSz="913082" rtl="0" eaLnBrk="1" latinLnBrk="0" hangingPunct="1">
        <a:defRPr sz="1700" kern="1200">
          <a:solidFill>
            <a:schemeClr val="tx1"/>
          </a:solidFill>
          <a:latin typeface="+mn-lt"/>
          <a:ea typeface="+mn-ea"/>
          <a:cs typeface="+mn-cs"/>
        </a:defRPr>
      </a:lvl3pPr>
      <a:lvl4pPr marL="1369621" algn="l" defTabSz="913082" rtl="0" eaLnBrk="1" latinLnBrk="0" hangingPunct="1">
        <a:defRPr sz="1700" kern="1200">
          <a:solidFill>
            <a:schemeClr val="tx1"/>
          </a:solidFill>
          <a:latin typeface="+mn-lt"/>
          <a:ea typeface="+mn-ea"/>
          <a:cs typeface="+mn-cs"/>
        </a:defRPr>
      </a:lvl4pPr>
      <a:lvl5pPr marL="1826159" algn="l" defTabSz="913082" rtl="0" eaLnBrk="1" latinLnBrk="0" hangingPunct="1">
        <a:defRPr sz="1700" kern="1200">
          <a:solidFill>
            <a:schemeClr val="tx1"/>
          </a:solidFill>
          <a:latin typeface="+mn-lt"/>
          <a:ea typeface="+mn-ea"/>
          <a:cs typeface="+mn-cs"/>
        </a:defRPr>
      </a:lvl5pPr>
      <a:lvl6pPr marL="2282700" algn="l" defTabSz="913082" rtl="0" eaLnBrk="1" latinLnBrk="0" hangingPunct="1">
        <a:defRPr sz="1700" kern="1200">
          <a:solidFill>
            <a:schemeClr val="tx1"/>
          </a:solidFill>
          <a:latin typeface="+mn-lt"/>
          <a:ea typeface="+mn-ea"/>
          <a:cs typeface="+mn-cs"/>
        </a:defRPr>
      </a:lvl6pPr>
      <a:lvl7pPr marL="2739241" algn="l" defTabSz="913082" rtl="0" eaLnBrk="1" latinLnBrk="0" hangingPunct="1">
        <a:defRPr sz="1700" kern="1200">
          <a:solidFill>
            <a:schemeClr val="tx1"/>
          </a:solidFill>
          <a:latin typeface="+mn-lt"/>
          <a:ea typeface="+mn-ea"/>
          <a:cs typeface="+mn-cs"/>
        </a:defRPr>
      </a:lvl7pPr>
      <a:lvl8pPr marL="3195778" algn="l" defTabSz="913082" rtl="0" eaLnBrk="1" latinLnBrk="0" hangingPunct="1">
        <a:defRPr sz="1700" kern="1200">
          <a:solidFill>
            <a:schemeClr val="tx1"/>
          </a:solidFill>
          <a:latin typeface="+mn-lt"/>
          <a:ea typeface="+mn-ea"/>
          <a:cs typeface="+mn-cs"/>
        </a:defRPr>
      </a:lvl8pPr>
      <a:lvl9pPr marL="3652318" algn="l" defTabSz="913082" rtl="0" eaLnBrk="1" latinLnBrk="0" hangingPunct="1">
        <a:defRPr sz="17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duotone>
              <a:prstClr val="black"/>
              <a:schemeClr val="accent1">
                <a:tint val="45000"/>
                <a:satMod val="400000"/>
              </a:schemeClr>
            </a:duotone>
          </a:blip>
          <a:stretch>
            <a:fillRect/>
          </a:stretch>
        </p:blipFill>
        <p:spPr>
          <a:xfrm>
            <a:off x="2" y="0"/>
            <a:ext cx="12185489" cy="6857998"/>
          </a:xfrm>
          <a:prstGeom prst="rect">
            <a:avLst/>
          </a:prstGeom>
        </p:spPr>
      </p:pic>
      <p:cxnSp>
        <p:nvCxnSpPr>
          <p:cNvPr id="18" name="直接连接符 17"/>
          <p:cNvCxnSpPr/>
          <p:nvPr userDrawn="1"/>
        </p:nvCxnSpPr>
        <p:spPr>
          <a:xfrm>
            <a:off x="302344" y="765321"/>
            <a:ext cx="11536533" cy="0"/>
          </a:xfrm>
          <a:prstGeom prst="line">
            <a:avLst/>
          </a:prstGeom>
          <a:ln w="6350">
            <a:solidFill>
              <a:schemeClr val="tx2">
                <a:lumMod val="40000"/>
                <a:lumOff val="60000"/>
                <a:alpha val="54902"/>
              </a:schemeClr>
            </a:solidFill>
          </a:ln>
        </p:spPr>
        <p:style>
          <a:lnRef idx="1">
            <a:schemeClr val="accent1"/>
          </a:lnRef>
          <a:fillRef idx="0">
            <a:schemeClr val="accent1"/>
          </a:fillRef>
          <a:effectRef idx="0">
            <a:schemeClr val="accent1"/>
          </a:effectRef>
          <a:fontRef idx="minor">
            <a:schemeClr val="tx1"/>
          </a:fontRef>
        </p:style>
      </p:cxnSp>
      <p:pic>
        <p:nvPicPr>
          <p:cNvPr id="21" name="Picture 2" descr="E:\01 日常工作\03 品牌规范设计\公司广告源文档\HW LOGO(horizontal）111.png"/>
          <p:cNvPicPr>
            <a:picLocks noChangeAspect="1" noChangeArrowheads="1"/>
          </p:cNvPicPr>
          <p:nvPr userDrawn="1"/>
        </p:nvPicPr>
        <p:blipFill>
          <a:blip r:embed="rId4" cstate="print">
            <a:lum/>
          </a:blip>
          <a:stretch>
            <a:fillRect/>
          </a:stretch>
        </p:blipFill>
        <p:spPr bwMode="auto">
          <a:xfrm>
            <a:off x="10615391" y="6498828"/>
            <a:ext cx="1248875" cy="313765"/>
          </a:xfrm>
          <a:prstGeom prst="rect">
            <a:avLst/>
          </a:prstGeom>
          <a:noFill/>
        </p:spPr>
      </p:pic>
      <p:cxnSp>
        <p:nvCxnSpPr>
          <p:cNvPr id="22" name="直接连接符 21"/>
          <p:cNvCxnSpPr/>
          <p:nvPr userDrawn="1"/>
        </p:nvCxnSpPr>
        <p:spPr>
          <a:xfrm>
            <a:off x="327737" y="6452636"/>
            <a:ext cx="11536533" cy="0"/>
          </a:xfrm>
          <a:prstGeom prst="line">
            <a:avLst/>
          </a:prstGeom>
          <a:ln w="6350">
            <a:solidFill>
              <a:schemeClr val="tx2">
                <a:lumMod val="20000"/>
                <a:lumOff val="80000"/>
                <a:alpha val="54000"/>
              </a:schemeClr>
            </a:solidFill>
          </a:ln>
        </p:spPr>
        <p:style>
          <a:lnRef idx="1">
            <a:schemeClr val="accent1"/>
          </a:lnRef>
          <a:fillRef idx="0">
            <a:schemeClr val="accent1"/>
          </a:fillRef>
          <a:effectRef idx="0">
            <a:schemeClr val="accent1"/>
          </a:effectRef>
          <a:fontRef idx="minor">
            <a:schemeClr val="tx1"/>
          </a:fontRef>
        </p:style>
      </p:cxnSp>
      <p:sp>
        <p:nvSpPr>
          <p:cNvPr id="17" name="Rectangle 5"/>
          <p:cNvSpPr>
            <a:spLocks noChangeArrowheads="1"/>
          </p:cNvSpPr>
          <p:nvPr userDrawn="1"/>
        </p:nvSpPr>
        <p:spPr bwMode="auto">
          <a:xfrm>
            <a:off x="5284098" y="6524628"/>
            <a:ext cx="271984" cy="195898"/>
          </a:xfrm>
          <a:prstGeom prst="rect">
            <a:avLst/>
          </a:prstGeom>
          <a:noFill/>
          <a:ln w="9525">
            <a:noFill/>
            <a:miter lim="800000"/>
            <a:headEnd/>
            <a:tailEnd/>
          </a:ln>
        </p:spPr>
        <p:txBody>
          <a:bodyPr lIns="0" tIns="0" rIns="0" bIns="0"/>
          <a:lstStyle/>
          <a:p>
            <a:pPr defTabSz="1218956" eaLnBrk="0" fontAlgn="auto" hangingPunct="0">
              <a:lnSpc>
                <a:spcPct val="85000"/>
              </a:lnSpc>
              <a:spcBef>
                <a:spcPts val="0"/>
              </a:spcBef>
              <a:spcAft>
                <a:spcPts val="0"/>
              </a:spcAft>
              <a:buClrTx/>
              <a:buFontTx/>
              <a:buNone/>
              <a:defRPr/>
            </a:pPr>
            <a:fld id="{F350CB96-EF0E-44F1-90D2-2D2DCEB1810F}" type="slidenum">
              <a:rPr lang="de-DE" altLang="zh-CN" sz="1400" b="0" smtClean="0">
                <a:solidFill>
                  <a:prstClr val="white"/>
                </a:solidFill>
                <a:latin typeface="微软雅黑" panose="020B0503020204020204" pitchFamily="34" charset="-122"/>
                <a:ea typeface="微软雅黑"/>
              </a:rPr>
              <a:pPr defTabSz="1218956" eaLnBrk="0" fontAlgn="auto" hangingPunct="0">
                <a:lnSpc>
                  <a:spcPct val="85000"/>
                </a:lnSpc>
                <a:spcBef>
                  <a:spcPts val="0"/>
                </a:spcBef>
                <a:spcAft>
                  <a:spcPts val="0"/>
                </a:spcAft>
                <a:buClrTx/>
                <a:buFontTx/>
                <a:buNone/>
                <a:defRPr/>
              </a:pPr>
              <a:t>‹#›</a:t>
            </a:fld>
            <a:endParaRPr lang="en-GB" altLang="zh-CN" sz="900" b="0" dirty="0">
              <a:solidFill>
                <a:prstClr val="white"/>
              </a:solidFill>
              <a:latin typeface="微软雅黑" panose="020B0503020204020204" pitchFamily="34" charset="-122"/>
              <a:ea typeface="微软雅黑"/>
            </a:endParaRPr>
          </a:p>
        </p:txBody>
      </p:sp>
      <p:sp>
        <p:nvSpPr>
          <p:cNvPr id="3" name="矩形 2"/>
          <p:cNvSpPr/>
          <p:nvPr userDrawn="1"/>
        </p:nvSpPr>
        <p:spPr>
          <a:xfrm>
            <a:off x="327736" y="6436390"/>
            <a:ext cx="3140656" cy="307706"/>
          </a:xfrm>
          <a:prstGeom prst="rect">
            <a:avLst/>
          </a:prstGeom>
        </p:spPr>
        <p:txBody>
          <a:bodyPr wrap="square">
            <a:spAutoFit/>
          </a:bodyPr>
          <a:lstStyle/>
          <a:p>
            <a:pPr defTabSz="1218956" fontAlgn="auto">
              <a:spcBef>
                <a:spcPts val="0"/>
              </a:spcBef>
              <a:spcAft>
                <a:spcPts val="0"/>
              </a:spcAft>
              <a:buClrTx/>
              <a:buFontTx/>
              <a:buNone/>
            </a:pPr>
            <a:r>
              <a:rPr lang="zh-CN" altLang="en-US" sz="1400" b="0" dirty="0" smtClean="0">
                <a:solidFill>
                  <a:prstClr val="white"/>
                </a:solidFill>
                <a:latin typeface="微软雅黑" panose="020B0503020204020204" pitchFamily="34" charset="-122"/>
                <a:ea typeface="微软雅黑"/>
              </a:rPr>
              <a:t>NOAH'S ARK LAB</a:t>
            </a:r>
            <a:endParaRPr lang="zh-CN" altLang="en-US" sz="1400" b="0" dirty="0">
              <a:solidFill>
                <a:prstClr val="white"/>
              </a:solidFill>
              <a:latin typeface="微软雅黑" panose="020B0503020204020204" pitchFamily="34" charset="-122"/>
              <a:ea typeface="微软雅黑"/>
            </a:endParaRPr>
          </a:p>
        </p:txBody>
      </p:sp>
    </p:spTree>
    <p:extLst>
      <p:ext uri="{BB962C8B-B14F-4D97-AF65-F5344CB8AC3E}">
        <p14:creationId xmlns:p14="http://schemas.microsoft.com/office/powerpoint/2010/main" val="1870712624"/>
      </p:ext>
    </p:extLst>
  </p:cSld>
  <p:clrMap bg1="lt1" tx1="dk1" bg2="lt2" tx2="dk2" accent1="accent1" accent2="accent2" accent3="accent3" accent4="accent4" accent5="accent5" accent6="accent6" hlink="hlink" folHlink="folHlink"/>
  <p:sldLayoutIdLst>
    <p:sldLayoutId id="2147484810" r:id="rId1"/>
  </p:sldLayoutIdLst>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txStyles>
    <p:titleStyle>
      <a:lvl1pPr algn="ctr" defTabSz="1218956" rtl="0" eaLnBrk="1" latinLnBrk="0" hangingPunct="1">
        <a:spcBef>
          <a:spcPct val="0"/>
        </a:spcBef>
        <a:buNone/>
        <a:defRPr sz="5899" kern="1200">
          <a:solidFill>
            <a:schemeClr val="bg1"/>
          </a:solidFill>
          <a:latin typeface="+mj-lt"/>
          <a:ea typeface="+mj-ea"/>
          <a:cs typeface="+mj-cs"/>
        </a:defRPr>
      </a:lvl1pPr>
    </p:titleStyle>
    <p:bodyStyle>
      <a:lvl1pPr marL="457108" indent="-457108" algn="l" defTabSz="1218956" rtl="0" eaLnBrk="1" latinLnBrk="0" hangingPunct="1">
        <a:spcBef>
          <a:spcPct val="20000"/>
        </a:spcBef>
        <a:buFont typeface="Arial" pitchFamily="34" charset="0"/>
        <a:buChar char="•"/>
        <a:defRPr sz="4299" kern="1200">
          <a:solidFill>
            <a:schemeClr val="bg1"/>
          </a:solidFill>
          <a:latin typeface="+mn-lt"/>
          <a:ea typeface="+mn-ea"/>
          <a:cs typeface="+mn-cs"/>
        </a:defRPr>
      </a:lvl1pPr>
      <a:lvl2pPr marL="990402" indent="-380924" algn="l" defTabSz="1218956" rtl="0" eaLnBrk="1" latinLnBrk="0" hangingPunct="1">
        <a:spcBef>
          <a:spcPct val="20000"/>
        </a:spcBef>
        <a:buFont typeface="Arial" pitchFamily="34" charset="0"/>
        <a:buChar char="–"/>
        <a:defRPr sz="3699" kern="1200">
          <a:solidFill>
            <a:schemeClr val="bg1"/>
          </a:solidFill>
          <a:latin typeface="+mn-lt"/>
          <a:ea typeface="+mn-ea"/>
          <a:cs typeface="+mn-cs"/>
        </a:defRPr>
      </a:lvl2pPr>
      <a:lvl3pPr marL="1523696" indent="-304740" algn="l" defTabSz="1218956" rtl="0" eaLnBrk="1" latinLnBrk="0" hangingPunct="1">
        <a:spcBef>
          <a:spcPct val="20000"/>
        </a:spcBef>
        <a:buFont typeface="Arial" pitchFamily="34" charset="0"/>
        <a:buChar char="•"/>
        <a:defRPr sz="3199" kern="1200">
          <a:solidFill>
            <a:schemeClr val="bg1"/>
          </a:solidFill>
          <a:latin typeface="+mn-lt"/>
          <a:ea typeface="+mn-ea"/>
          <a:cs typeface="+mn-cs"/>
        </a:defRPr>
      </a:lvl3pPr>
      <a:lvl4pPr marL="2133174" indent="-304740" algn="l" defTabSz="1218956" rtl="0" eaLnBrk="1" latinLnBrk="0" hangingPunct="1">
        <a:spcBef>
          <a:spcPct val="20000"/>
        </a:spcBef>
        <a:buFont typeface="Arial" pitchFamily="34" charset="0"/>
        <a:buChar char="–"/>
        <a:defRPr sz="2699" kern="1200">
          <a:solidFill>
            <a:schemeClr val="bg1"/>
          </a:solidFill>
          <a:latin typeface="+mn-lt"/>
          <a:ea typeface="+mn-ea"/>
          <a:cs typeface="+mn-cs"/>
        </a:defRPr>
      </a:lvl4pPr>
      <a:lvl5pPr marL="2742652" indent="-304740" algn="l" defTabSz="1218956" rtl="0" eaLnBrk="1" latinLnBrk="0" hangingPunct="1">
        <a:spcBef>
          <a:spcPct val="20000"/>
        </a:spcBef>
        <a:buFont typeface="Arial" pitchFamily="34" charset="0"/>
        <a:buChar char="»"/>
        <a:defRPr sz="2699" kern="1200">
          <a:solidFill>
            <a:schemeClr val="bg1"/>
          </a:solidFill>
          <a:latin typeface="+mn-lt"/>
          <a:ea typeface="+mn-ea"/>
          <a:cs typeface="+mn-cs"/>
        </a:defRPr>
      </a:lvl5pPr>
      <a:lvl6pPr marL="3352128" indent="-304740" algn="l" defTabSz="121895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6" indent="-304740" algn="l" defTabSz="121895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4" indent="-304740" algn="l" defTabSz="121895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2" indent="-304740" algn="l" defTabSz="121895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zh-CN"/>
      </a:defPPr>
      <a:lvl1pPr marL="0" algn="l" defTabSz="1218956" rtl="0" eaLnBrk="1" latinLnBrk="0" hangingPunct="1">
        <a:defRPr sz="2400" kern="1200">
          <a:solidFill>
            <a:schemeClr val="tx1"/>
          </a:solidFill>
          <a:latin typeface="+mn-lt"/>
          <a:ea typeface="+mn-ea"/>
          <a:cs typeface="+mn-cs"/>
        </a:defRPr>
      </a:lvl1pPr>
      <a:lvl2pPr marL="609478" algn="l" defTabSz="1218956" rtl="0" eaLnBrk="1" latinLnBrk="0" hangingPunct="1">
        <a:defRPr sz="2400" kern="1200">
          <a:solidFill>
            <a:schemeClr val="tx1"/>
          </a:solidFill>
          <a:latin typeface="+mn-lt"/>
          <a:ea typeface="+mn-ea"/>
          <a:cs typeface="+mn-cs"/>
        </a:defRPr>
      </a:lvl2pPr>
      <a:lvl3pPr marL="1218956" algn="l" defTabSz="1218956" rtl="0" eaLnBrk="1" latinLnBrk="0" hangingPunct="1">
        <a:defRPr sz="2400" kern="1200">
          <a:solidFill>
            <a:schemeClr val="tx1"/>
          </a:solidFill>
          <a:latin typeface="+mn-lt"/>
          <a:ea typeface="+mn-ea"/>
          <a:cs typeface="+mn-cs"/>
        </a:defRPr>
      </a:lvl3pPr>
      <a:lvl4pPr marL="1828434" algn="l" defTabSz="1218956" rtl="0" eaLnBrk="1" latinLnBrk="0" hangingPunct="1">
        <a:defRPr sz="2400" kern="1200">
          <a:solidFill>
            <a:schemeClr val="tx1"/>
          </a:solidFill>
          <a:latin typeface="+mn-lt"/>
          <a:ea typeface="+mn-ea"/>
          <a:cs typeface="+mn-cs"/>
        </a:defRPr>
      </a:lvl4pPr>
      <a:lvl5pPr marL="2437912" algn="l" defTabSz="1218956" rtl="0" eaLnBrk="1" latinLnBrk="0" hangingPunct="1">
        <a:defRPr sz="2400" kern="1200">
          <a:solidFill>
            <a:schemeClr val="tx1"/>
          </a:solidFill>
          <a:latin typeface="+mn-lt"/>
          <a:ea typeface="+mn-ea"/>
          <a:cs typeface="+mn-cs"/>
        </a:defRPr>
      </a:lvl5pPr>
      <a:lvl6pPr marL="3047390" algn="l" defTabSz="1218956" rtl="0" eaLnBrk="1" latinLnBrk="0" hangingPunct="1">
        <a:defRPr sz="2400" kern="1200">
          <a:solidFill>
            <a:schemeClr val="tx1"/>
          </a:solidFill>
          <a:latin typeface="+mn-lt"/>
          <a:ea typeface="+mn-ea"/>
          <a:cs typeface="+mn-cs"/>
        </a:defRPr>
      </a:lvl6pPr>
      <a:lvl7pPr marL="3656868" algn="l" defTabSz="1218956" rtl="0" eaLnBrk="1" latinLnBrk="0" hangingPunct="1">
        <a:defRPr sz="2400" kern="1200">
          <a:solidFill>
            <a:schemeClr val="tx1"/>
          </a:solidFill>
          <a:latin typeface="+mn-lt"/>
          <a:ea typeface="+mn-ea"/>
          <a:cs typeface="+mn-cs"/>
        </a:defRPr>
      </a:lvl7pPr>
      <a:lvl8pPr marL="4266346" algn="l" defTabSz="1218956" rtl="0" eaLnBrk="1" latinLnBrk="0" hangingPunct="1">
        <a:defRPr sz="2400" kern="1200">
          <a:solidFill>
            <a:schemeClr val="tx1"/>
          </a:solidFill>
          <a:latin typeface="+mn-lt"/>
          <a:ea typeface="+mn-ea"/>
          <a:cs typeface="+mn-cs"/>
        </a:defRPr>
      </a:lvl8pPr>
      <a:lvl9pPr marL="4875824" algn="l" defTabSz="1218956" rtl="0" eaLnBrk="1" latinLnBrk="0" hangingPunct="1">
        <a:defRPr sz="24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duotone>
              <a:prstClr val="black"/>
              <a:schemeClr val="accent1">
                <a:tint val="45000"/>
                <a:satMod val="400000"/>
              </a:schemeClr>
            </a:duotone>
          </a:blip>
          <a:stretch>
            <a:fillRect/>
          </a:stretch>
        </p:blipFill>
        <p:spPr>
          <a:xfrm>
            <a:off x="2" y="0"/>
            <a:ext cx="12185489" cy="6857998"/>
          </a:xfrm>
          <a:prstGeom prst="rect">
            <a:avLst/>
          </a:prstGeom>
        </p:spPr>
      </p:pic>
      <p:cxnSp>
        <p:nvCxnSpPr>
          <p:cNvPr id="18" name="直接连接符 17"/>
          <p:cNvCxnSpPr/>
          <p:nvPr userDrawn="1"/>
        </p:nvCxnSpPr>
        <p:spPr>
          <a:xfrm>
            <a:off x="302344" y="765321"/>
            <a:ext cx="11536533" cy="0"/>
          </a:xfrm>
          <a:prstGeom prst="line">
            <a:avLst/>
          </a:prstGeom>
          <a:ln w="6350">
            <a:solidFill>
              <a:schemeClr val="tx2">
                <a:lumMod val="40000"/>
                <a:lumOff val="60000"/>
                <a:alpha val="54902"/>
              </a:schemeClr>
            </a:solidFill>
          </a:ln>
        </p:spPr>
        <p:style>
          <a:lnRef idx="1">
            <a:schemeClr val="accent1"/>
          </a:lnRef>
          <a:fillRef idx="0">
            <a:schemeClr val="accent1"/>
          </a:fillRef>
          <a:effectRef idx="0">
            <a:schemeClr val="accent1"/>
          </a:effectRef>
          <a:fontRef idx="minor">
            <a:schemeClr val="tx1"/>
          </a:fontRef>
        </p:style>
      </p:cxnSp>
      <p:pic>
        <p:nvPicPr>
          <p:cNvPr id="21" name="Picture 2" descr="E:\01 日常工作\03 品牌规范设计\公司广告源文档\HW LOGO(horizontal）111.png"/>
          <p:cNvPicPr>
            <a:picLocks noChangeAspect="1" noChangeArrowheads="1"/>
          </p:cNvPicPr>
          <p:nvPr userDrawn="1"/>
        </p:nvPicPr>
        <p:blipFill>
          <a:blip r:embed="rId4" cstate="print">
            <a:lum/>
          </a:blip>
          <a:stretch>
            <a:fillRect/>
          </a:stretch>
        </p:blipFill>
        <p:spPr bwMode="auto">
          <a:xfrm>
            <a:off x="10615391" y="6498828"/>
            <a:ext cx="1248875" cy="313765"/>
          </a:xfrm>
          <a:prstGeom prst="rect">
            <a:avLst/>
          </a:prstGeom>
          <a:noFill/>
        </p:spPr>
      </p:pic>
      <p:cxnSp>
        <p:nvCxnSpPr>
          <p:cNvPr id="22" name="直接连接符 21"/>
          <p:cNvCxnSpPr/>
          <p:nvPr userDrawn="1"/>
        </p:nvCxnSpPr>
        <p:spPr>
          <a:xfrm>
            <a:off x="327737" y="6452636"/>
            <a:ext cx="11536533" cy="0"/>
          </a:xfrm>
          <a:prstGeom prst="line">
            <a:avLst/>
          </a:prstGeom>
          <a:ln w="6350">
            <a:solidFill>
              <a:schemeClr val="tx2">
                <a:lumMod val="20000"/>
                <a:lumOff val="80000"/>
                <a:alpha val="54000"/>
              </a:schemeClr>
            </a:solidFill>
          </a:ln>
        </p:spPr>
        <p:style>
          <a:lnRef idx="1">
            <a:schemeClr val="accent1"/>
          </a:lnRef>
          <a:fillRef idx="0">
            <a:schemeClr val="accent1"/>
          </a:fillRef>
          <a:effectRef idx="0">
            <a:schemeClr val="accent1"/>
          </a:effectRef>
          <a:fontRef idx="minor">
            <a:schemeClr val="tx1"/>
          </a:fontRef>
        </p:style>
      </p:cxnSp>
      <p:sp>
        <p:nvSpPr>
          <p:cNvPr id="17" name="Rectangle 5"/>
          <p:cNvSpPr>
            <a:spLocks noChangeArrowheads="1"/>
          </p:cNvSpPr>
          <p:nvPr userDrawn="1"/>
        </p:nvSpPr>
        <p:spPr bwMode="auto">
          <a:xfrm>
            <a:off x="5284098" y="6524628"/>
            <a:ext cx="271984" cy="195898"/>
          </a:xfrm>
          <a:prstGeom prst="rect">
            <a:avLst/>
          </a:prstGeom>
          <a:noFill/>
          <a:ln w="9525">
            <a:noFill/>
            <a:miter lim="800000"/>
            <a:headEnd/>
            <a:tailEnd/>
          </a:ln>
        </p:spPr>
        <p:txBody>
          <a:bodyPr lIns="0" tIns="0" rIns="0" bIns="0"/>
          <a:lstStyle/>
          <a:p>
            <a:pPr defTabSz="1218956" eaLnBrk="0" fontAlgn="auto" hangingPunct="0">
              <a:lnSpc>
                <a:spcPct val="85000"/>
              </a:lnSpc>
              <a:spcBef>
                <a:spcPts val="0"/>
              </a:spcBef>
              <a:spcAft>
                <a:spcPts val="0"/>
              </a:spcAft>
              <a:buClrTx/>
              <a:buFontTx/>
              <a:buNone/>
              <a:defRPr/>
            </a:pPr>
            <a:fld id="{F350CB96-EF0E-44F1-90D2-2D2DCEB1810F}" type="slidenum">
              <a:rPr lang="de-DE" altLang="zh-CN" sz="1400" b="0" smtClean="0">
                <a:solidFill>
                  <a:prstClr val="white"/>
                </a:solidFill>
                <a:latin typeface="微软雅黑" panose="020B0503020204020204" pitchFamily="34" charset="-122"/>
                <a:ea typeface="微软雅黑"/>
              </a:rPr>
              <a:pPr defTabSz="1218956" eaLnBrk="0" fontAlgn="auto" hangingPunct="0">
                <a:lnSpc>
                  <a:spcPct val="85000"/>
                </a:lnSpc>
                <a:spcBef>
                  <a:spcPts val="0"/>
                </a:spcBef>
                <a:spcAft>
                  <a:spcPts val="0"/>
                </a:spcAft>
                <a:buClrTx/>
                <a:buFontTx/>
                <a:buNone/>
                <a:defRPr/>
              </a:pPr>
              <a:t>‹#›</a:t>
            </a:fld>
            <a:endParaRPr lang="en-GB" altLang="zh-CN" sz="900" b="0" dirty="0">
              <a:solidFill>
                <a:prstClr val="white"/>
              </a:solidFill>
              <a:latin typeface="微软雅黑" panose="020B0503020204020204" pitchFamily="34" charset="-122"/>
              <a:ea typeface="微软雅黑"/>
            </a:endParaRPr>
          </a:p>
        </p:txBody>
      </p:sp>
      <p:sp>
        <p:nvSpPr>
          <p:cNvPr id="3" name="矩形 2"/>
          <p:cNvSpPr/>
          <p:nvPr userDrawn="1"/>
        </p:nvSpPr>
        <p:spPr>
          <a:xfrm>
            <a:off x="327736" y="6436390"/>
            <a:ext cx="3140656" cy="307706"/>
          </a:xfrm>
          <a:prstGeom prst="rect">
            <a:avLst/>
          </a:prstGeom>
        </p:spPr>
        <p:txBody>
          <a:bodyPr wrap="square">
            <a:spAutoFit/>
          </a:bodyPr>
          <a:lstStyle/>
          <a:p>
            <a:pPr defTabSz="1218956" fontAlgn="auto">
              <a:spcBef>
                <a:spcPts val="0"/>
              </a:spcBef>
              <a:spcAft>
                <a:spcPts val="0"/>
              </a:spcAft>
              <a:buClrTx/>
              <a:buFontTx/>
              <a:buNone/>
            </a:pPr>
            <a:r>
              <a:rPr lang="zh-CN" altLang="en-US" sz="1400" b="0" dirty="0" smtClean="0">
                <a:solidFill>
                  <a:prstClr val="white"/>
                </a:solidFill>
                <a:latin typeface="微软雅黑" panose="020B0503020204020204" pitchFamily="34" charset="-122"/>
                <a:ea typeface="微软雅黑"/>
              </a:rPr>
              <a:t>NOAH'S ARK LAB</a:t>
            </a:r>
            <a:endParaRPr lang="zh-CN" altLang="en-US" sz="1400" b="0" dirty="0">
              <a:solidFill>
                <a:prstClr val="white"/>
              </a:solidFill>
              <a:latin typeface="微软雅黑" panose="020B0503020204020204" pitchFamily="34" charset="-122"/>
              <a:ea typeface="微软雅黑"/>
            </a:endParaRPr>
          </a:p>
        </p:txBody>
      </p:sp>
    </p:spTree>
    <p:extLst>
      <p:ext uri="{BB962C8B-B14F-4D97-AF65-F5344CB8AC3E}">
        <p14:creationId xmlns:p14="http://schemas.microsoft.com/office/powerpoint/2010/main" val="4102977884"/>
      </p:ext>
    </p:extLst>
  </p:cSld>
  <p:clrMap bg1="lt1" tx1="dk1" bg2="lt2" tx2="dk2" accent1="accent1" accent2="accent2" accent3="accent3" accent4="accent4" accent5="accent5" accent6="accent6" hlink="hlink" folHlink="folHlink"/>
  <p:sldLayoutIdLst>
    <p:sldLayoutId id="2147484812" r:id="rId1"/>
  </p:sldLayoutIdLst>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txStyles>
    <p:titleStyle>
      <a:lvl1pPr algn="ctr" defTabSz="1218956" rtl="0" eaLnBrk="1" latinLnBrk="0" hangingPunct="1">
        <a:spcBef>
          <a:spcPct val="0"/>
        </a:spcBef>
        <a:buNone/>
        <a:defRPr sz="5899" kern="1200">
          <a:solidFill>
            <a:schemeClr val="bg1"/>
          </a:solidFill>
          <a:latin typeface="+mj-lt"/>
          <a:ea typeface="+mj-ea"/>
          <a:cs typeface="+mj-cs"/>
        </a:defRPr>
      </a:lvl1pPr>
    </p:titleStyle>
    <p:bodyStyle>
      <a:lvl1pPr marL="457108" indent="-457108" algn="l" defTabSz="1218956" rtl="0" eaLnBrk="1" latinLnBrk="0" hangingPunct="1">
        <a:spcBef>
          <a:spcPct val="20000"/>
        </a:spcBef>
        <a:buFont typeface="Arial" pitchFamily="34" charset="0"/>
        <a:buChar char="•"/>
        <a:defRPr sz="4299" kern="1200">
          <a:solidFill>
            <a:schemeClr val="bg1"/>
          </a:solidFill>
          <a:latin typeface="+mn-lt"/>
          <a:ea typeface="+mn-ea"/>
          <a:cs typeface="+mn-cs"/>
        </a:defRPr>
      </a:lvl1pPr>
      <a:lvl2pPr marL="990402" indent="-380924" algn="l" defTabSz="1218956" rtl="0" eaLnBrk="1" latinLnBrk="0" hangingPunct="1">
        <a:spcBef>
          <a:spcPct val="20000"/>
        </a:spcBef>
        <a:buFont typeface="Arial" pitchFamily="34" charset="0"/>
        <a:buChar char="–"/>
        <a:defRPr sz="3699" kern="1200">
          <a:solidFill>
            <a:schemeClr val="bg1"/>
          </a:solidFill>
          <a:latin typeface="+mn-lt"/>
          <a:ea typeface="+mn-ea"/>
          <a:cs typeface="+mn-cs"/>
        </a:defRPr>
      </a:lvl2pPr>
      <a:lvl3pPr marL="1523696" indent="-304740" algn="l" defTabSz="1218956" rtl="0" eaLnBrk="1" latinLnBrk="0" hangingPunct="1">
        <a:spcBef>
          <a:spcPct val="20000"/>
        </a:spcBef>
        <a:buFont typeface="Arial" pitchFamily="34" charset="0"/>
        <a:buChar char="•"/>
        <a:defRPr sz="3199" kern="1200">
          <a:solidFill>
            <a:schemeClr val="bg1"/>
          </a:solidFill>
          <a:latin typeface="+mn-lt"/>
          <a:ea typeface="+mn-ea"/>
          <a:cs typeface="+mn-cs"/>
        </a:defRPr>
      </a:lvl3pPr>
      <a:lvl4pPr marL="2133174" indent="-304740" algn="l" defTabSz="1218956" rtl="0" eaLnBrk="1" latinLnBrk="0" hangingPunct="1">
        <a:spcBef>
          <a:spcPct val="20000"/>
        </a:spcBef>
        <a:buFont typeface="Arial" pitchFamily="34" charset="0"/>
        <a:buChar char="–"/>
        <a:defRPr sz="2699" kern="1200">
          <a:solidFill>
            <a:schemeClr val="bg1"/>
          </a:solidFill>
          <a:latin typeface="+mn-lt"/>
          <a:ea typeface="+mn-ea"/>
          <a:cs typeface="+mn-cs"/>
        </a:defRPr>
      </a:lvl4pPr>
      <a:lvl5pPr marL="2742652" indent="-304740" algn="l" defTabSz="1218956" rtl="0" eaLnBrk="1" latinLnBrk="0" hangingPunct="1">
        <a:spcBef>
          <a:spcPct val="20000"/>
        </a:spcBef>
        <a:buFont typeface="Arial" pitchFamily="34" charset="0"/>
        <a:buChar char="»"/>
        <a:defRPr sz="2699" kern="1200">
          <a:solidFill>
            <a:schemeClr val="bg1"/>
          </a:solidFill>
          <a:latin typeface="+mn-lt"/>
          <a:ea typeface="+mn-ea"/>
          <a:cs typeface="+mn-cs"/>
        </a:defRPr>
      </a:lvl5pPr>
      <a:lvl6pPr marL="3352128" indent="-304740" algn="l" defTabSz="121895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6" indent="-304740" algn="l" defTabSz="121895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4" indent="-304740" algn="l" defTabSz="121895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2" indent="-304740" algn="l" defTabSz="121895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zh-CN"/>
      </a:defPPr>
      <a:lvl1pPr marL="0" algn="l" defTabSz="1218956" rtl="0" eaLnBrk="1" latinLnBrk="0" hangingPunct="1">
        <a:defRPr sz="2400" kern="1200">
          <a:solidFill>
            <a:schemeClr val="tx1"/>
          </a:solidFill>
          <a:latin typeface="+mn-lt"/>
          <a:ea typeface="+mn-ea"/>
          <a:cs typeface="+mn-cs"/>
        </a:defRPr>
      </a:lvl1pPr>
      <a:lvl2pPr marL="609478" algn="l" defTabSz="1218956" rtl="0" eaLnBrk="1" latinLnBrk="0" hangingPunct="1">
        <a:defRPr sz="2400" kern="1200">
          <a:solidFill>
            <a:schemeClr val="tx1"/>
          </a:solidFill>
          <a:latin typeface="+mn-lt"/>
          <a:ea typeface="+mn-ea"/>
          <a:cs typeface="+mn-cs"/>
        </a:defRPr>
      </a:lvl2pPr>
      <a:lvl3pPr marL="1218956" algn="l" defTabSz="1218956" rtl="0" eaLnBrk="1" latinLnBrk="0" hangingPunct="1">
        <a:defRPr sz="2400" kern="1200">
          <a:solidFill>
            <a:schemeClr val="tx1"/>
          </a:solidFill>
          <a:latin typeface="+mn-lt"/>
          <a:ea typeface="+mn-ea"/>
          <a:cs typeface="+mn-cs"/>
        </a:defRPr>
      </a:lvl3pPr>
      <a:lvl4pPr marL="1828434" algn="l" defTabSz="1218956" rtl="0" eaLnBrk="1" latinLnBrk="0" hangingPunct="1">
        <a:defRPr sz="2400" kern="1200">
          <a:solidFill>
            <a:schemeClr val="tx1"/>
          </a:solidFill>
          <a:latin typeface="+mn-lt"/>
          <a:ea typeface="+mn-ea"/>
          <a:cs typeface="+mn-cs"/>
        </a:defRPr>
      </a:lvl4pPr>
      <a:lvl5pPr marL="2437912" algn="l" defTabSz="1218956" rtl="0" eaLnBrk="1" latinLnBrk="0" hangingPunct="1">
        <a:defRPr sz="2400" kern="1200">
          <a:solidFill>
            <a:schemeClr val="tx1"/>
          </a:solidFill>
          <a:latin typeface="+mn-lt"/>
          <a:ea typeface="+mn-ea"/>
          <a:cs typeface="+mn-cs"/>
        </a:defRPr>
      </a:lvl5pPr>
      <a:lvl6pPr marL="3047390" algn="l" defTabSz="1218956" rtl="0" eaLnBrk="1" latinLnBrk="0" hangingPunct="1">
        <a:defRPr sz="2400" kern="1200">
          <a:solidFill>
            <a:schemeClr val="tx1"/>
          </a:solidFill>
          <a:latin typeface="+mn-lt"/>
          <a:ea typeface="+mn-ea"/>
          <a:cs typeface="+mn-cs"/>
        </a:defRPr>
      </a:lvl6pPr>
      <a:lvl7pPr marL="3656868" algn="l" defTabSz="1218956" rtl="0" eaLnBrk="1" latinLnBrk="0" hangingPunct="1">
        <a:defRPr sz="2400" kern="1200">
          <a:solidFill>
            <a:schemeClr val="tx1"/>
          </a:solidFill>
          <a:latin typeface="+mn-lt"/>
          <a:ea typeface="+mn-ea"/>
          <a:cs typeface="+mn-cs"/>
        </a:defRPr>
      </a:lvl7pPr>
      <a:lvl8pPr marL="4266346" algn="l" defTabSz="1218956" rtl="0" eaLnBrk="1" latinLnBrk="0" hangingPunct="1">
        <a:defRPr sz="2400" kern="1200">
          <a:solidFill>
            <a:schemeClr val="tx1"/>
          </a:solidFill>
          <a:latin typeface="+mn-lt"/>
          <a:ea typeface="+mn-ea"/>
          <a:cs typeface="+mn-cs"/>
        </a:defRPr>
      </a:lvl8pPr>
      <a:lvl9pPr marL="4875824" algn="l" defTabSz="1218956"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93" y="6350"/>
            <a:ext cx="12190414" cy="6851650"/>
          </a:xfrm>
          <a:prstGeom prst="rect">
            <a:avLst/>
          </a:prstGeom>
          <a:blipFill dpi="0" rotWithShape="1">
            <a:blip r:embed="rId3" cstate="email">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0550" name="Rectangle 86"/>
          <p:cNvSpPr>
            <a:spLocks noChangeArrowheads="1"/>
          </p:cNvSpPr>
          <p:nvPr userDrawn="1"/>
        </p:nvSpPr>
        <p:spPr bwMode="auto">
          <a:xfrm>
            <a:off x="698317" y="6396039"/>
            <a:ext cx="1409333" cy="461962"/>
          </a:xfrm>
          <a:prstGeom prst="rect">
            <a:avLst/>
          </a:prstGeom>
          <a:noFill/>
          <a:ln w="9525">
            <a:noFill/>
            <a:miter lim="800000"/>
            <a:headEnd/>
            <a:tailEnd/>
          </a:ln>
          <a:effectLst/>
        </p:spPr>
        <p:txBody>
          <a:bodyPr lIns="0" tIns="0" rIns="0" bIns="0"/>
          <a:lstStyle/>
          <a:p>
            <a:pPr defTabSz="784225" eaLnBrk="0" hangingPunct="0">
              <a:lnSpc>
                <a:spcPct val="85000"/>
              </a:lnSpc>
              <a:buClrTx/>
              <a:buFontTx/>
              <a:buNone/>
            </a:pPr>
            <a:endParaRPr lang="de-DE" sz="1000" b="0" dirty="0">
              <a:solidFill>
                <a:srgbClr val="000000"/>
              </a:solidFill>
              <a:latin typeface="FrutigerNext LT Regular" pitchFamily="34" charset="0"/>
              <a:ea typeface="MS PGothic" pitchFamily="34" charset="-128"/>
            </a:endParaRPr>
          </a:p>
          <a:p>
            <a:pPr defTabSz="784225" eaLnBrk="0" hangingPunct="0">
              <a:lnSpc>
                <a:spcPct val="85000"/>
              </a:lnSpc>
              <a:buClrTx/>
              <a:buFontTx/>
              <a:buNone/>
            </a:pPr>
            <a:r>
              <a:rPr lang="de-DE" sz="1000" b="0" dirty="0">
                <a:solidFill>
                  <a:srgbClr val="000000"/>
                </a:solidFill>
                <a:latin typeface="FrutigerNext LT Regular" pitchFamily="34" charset="0"/>
                <a:ea typeface="MS PGothic" pitchFamily="34" charset="-128"/>
              </a:rPr>
              <a:t>Page </a:t>
            </a:r>
            <a:fld id="{E68EC476-442B-4BB7-9603-F1440C241F3D}" type="slidenum">
              <a:rPr lang="de-DE" sz="1000" b="0">
                <a:solidFill>
                  <a:srgbClr val="000000"/>
                </a:solidFill>
                <a:latin typeface="FrutigerNext LT Regular" pitchFamily="34" charset="0"/>
                <a:ea typeface="MS PGothic" pitchFamily="34" charset="-128"/>
              </a:rPr>
              <a:pPr defTabSz="784225" eaLnBrk="0" hangingPunct="0">
                <a:lnSpc>
                  <a:spcPct val="85000"/>
                </a:lnSpc>
                <a:buClrTx/>
                <a:buFontTx/>
                <a:buNone/>
              </a:pPr>
              <a:t>‹#›</a:t>
            </a:fld>
            <a:endParaRPr lang="en-GB" sz="1000" b="0" dirty="0">
              <a:solidFill>
                <a:srgbClr val="000000"/>
              </a:solidFill>
              <a:latin typeface="FrutigerNext LT Regular"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5" cstate="email"/>
          <a:srcRect/>
          <a:stretch>
            <a:fillRect/>
          </a:stretch>
        </p:blipFill>
        <p:spPr bwMode="auto">
          <a:xfrm>
            <a:off x="10179580" y="6386538"/>
            <a:ext cx="1295063" cy="307975"/>
          </a:xfrm>
          <a:prstGeom prst="rect">
            <a:avLst/>
          </a:prstGeom>
          <a:noFill/>
        </p:spPr>
      </p:pic>
      <p:sp>
        <p:nvSpPr>
          <p:cNvPr id="63" name="Text Box 5"/>
          <p:cNvSpPr txBox="1">
            <a:spLocks noChangeArrowheads="1"/>
          </p:cNvSpPr>
          <p:nvPr userDrawn="1"/>
        </p:nvSpPr>
        <p:spPr bwMode="auto">
          <a:xfrm>
            <a:off x="4524989" y="6478588"/>
            <a:ext cx="314363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fontAlgn="auto">
              <a:spcBef>
                <a:spcPts val="0"/>
              </a:spcBef>
              <a:spcAft>
                <a:spcPts val="0"/>
              </a:spcAft>
              <a:buClrTx/>
              <a:buFontTx/>
              <a:buNone/>
              <a:defRPr/>
            </a:pPr>
            <a:r>
              <a:rPr lang="en-US" altLang="zh-CN" sz="1400" b="0" kern="0" dirty="0" smtClean="0">
                <a:solidFill>
                  <a:srgbClr val="000000">
                    <a:lumMod val="65000"/>
                    <a:lumOff val="35000"/>
                  </a:srgbClr>
                </a:solidFill>
                <a:latin typeface="FrutigerNext LT Regular" pitchFamily="34" charset="0"/>
                <a:ea typeface="MS PGothic" pitchFamily="34" charset="-128"/>
              </a:rPr>
              <a:t>HUAWEI TECHNOLOGIES CO., LTD.</a:t>
            </a:r>
          </a:p>
        </p:txBody>
      </p:sp>
    </p:spTree>
  </p:cSld>
  <p:clrMap bg1="lt1" tx1="dk1" bg2="lt2" tx2="dk2" accent1="accent1" accent2="accent2" accent3="accent3" accent4="accent4" accent5="accent5" accent6="accent6" hlink="hlink" folHlink="folHlink"/>
  <p:sldLayoutIdLst>
    <p:sldLayoutId id="2147483935" r:id="rId1"/>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79" descr="d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 y="6224672"/>
            <a:ext cx="1220046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Text Box 8"/>
          <p:cNvSpPr txBox="1">
            <a:spLocks noChangeArrowheads="1"/>
          </p:cNvSpPr>
          <p:nvPr/>
        </p:nvSpPr>
        <p:spPr bwMode="auto">
          <a:xfrm>
            <a:off x="1007577" y="6451601"/>
            <a:ext cx="2679628"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80114"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buClrTx/>
              <a:buFontTx/>
              <a:buNone/>
              <a:defRPr/>
            </a:pPr>
            <a:r>
              <a:rPr lang="en-US" altLang="zh-CN" sz="1200" b="0" smtClean="0">
                <a:solidFill>
                  <a:srgbClr val="000000"/>
                </a:solidFill>
                <a:latin typeface="FrutigerNext LT Bold" pitchFamily="34" charset="0"/>
                <a:ea typeface="MS PGothic" pitchFamily="34" charset="-128"/>
              </a:rPr>
              <a:t>HUAWEI TECHNOLOGIES CO., LTD.</a:t>
            </a:r>
          </a:p>
        </p:txBody>
      </p:sp>
      <p:pic>
        <p:nvPicPr>
          <p:cNvPr id="10244" name="Picture 9" descr="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011871" y="6386597"/>
            <a:ext cx="174836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13"/>
          <p:cNvSpPr>
            <a:spLocks noGrp="1" noChangeArrowheads="1"/>
          </p:cNvSpPr>
          <p:nvPr>
            <p:ph type="title"/>
          </p:nvPr>
        </p:nvSpPr>
        <p:spPr bwMode="auto">
          <a:xfrm>
            <a:off x="1007533" y="325441"/>
            <a:ext cx="10176934"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10248" name="Rectangle 68"/>
          <p:cNvSpPr>
            <a:spLocks noGrp="1" noChangeArrowheads="1"/>
          </p:cNvSpPr>
          <p:nvPr>
            <p:ph type="body" idx="1"/>
          </p:nvPr>
        </p:nvSpPr>
        <p:spPr bwMode="auto">
          <a:xfrm>
            <a:off x="1007533" y="1628780"/>
            <a:ext cx="10176934"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55" y="692150"/>
            <a:ext cx="2459566" cy="550068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英文标题</a:t>
            </a:r>
            <a:r>
              <a:rPr lang="en-US" altLang="zh-CN" sz="1100" b="0">
                <a:solidFill>
                  <a:srgbClr val="FFFFFF"/>
                </a:solidFill>
                <a:latin typeface="Calibri" pitchFamily="34" charset="0"/>
              </a:rPr>
              <a:t>:32-35pt  </a:t>
            </a: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 R153 G0 B0</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内部使用字体 </a:t>
            </a:r>
            <a:r>
              <a:rPr lang="en-US" altLang="zh-CN" sz="1100" b="0">
                <a:solidFill>
                  <a:srgbClr val="FFFFFF"/>
                </a:solidFill>
                <a:latin typeface="Calibri" pitchFamily="34" charset="0"/>
              </a:rPr>
              <a:t>:</a:t>
            </a:r>
          </a:p>
          <a:p>
            <a:pPr marL="342900" indent="-342900" algn="r" eaLnBrk="0" hangingPunct="0">
              <a:lnSpc>
                <a:spcPct val="125000"/>
              </a:lnSpc>
              <a:spcBef>
                <a:spcPct val="20000"/>
              </a:spcBef>
              <a:buClrTx/>
              <a:buFont typeface="Arial" pitchFamily="34" charset="0"/>
              <a:buNone/>
            </a:pPr>
            <a:r>
              <a:rPr lang="en-US" altLang="zh-CN" sz="1100" b="0">
                <a:solidFill>
                  <a:srgbClr val="FFFFFF"/>
                </a:solidFill>
                <a:latin typeface="Calibri" pitchFamily="34" charset="0"/>
              </a:rPr>
              <a:t>FrutigerNext LT Medium</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外部使用字体 </a:t>
            </a:r>
            <a:r>
              <a:rPr lang="en-US" altLang="zh-CN" sz="1100" b="0">
                <a:solidFill>
                  <a:srgbClr val="FFFFFF"/>
                </a:solidFill>
                <a:latin typeface="Calibri" pitchFamily="34" charset="0"/>
              </a:rPr>
              <a:t>: Arial</a:t>
            </a:r>
          </a:p>
          <a:p>
            <a:pPr marL="342900" indent="-342900" algn="r" eaLnBrk="0" hangingPunct="0">
              <a:lnSpc>
                <a:spcPct val="75000"/>
              </a:lnSpc>
              <a:spcBef>
                <a:spcPct val="20000"/>
              </a:spcBef>
              <a:buClrTx/>
              <a:buFont typeface="Arial" pitchFamily="34" charset="0"/>
              <a:buNone/>
            </a:pPr>
            <a:endParaRPr lang="en-US" altLang="zh-CN"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中文标题</a:t>
            </a:r>
            <a:r>
              <a:rPr lang="en-US" altLang="zh-CN" sz="1100" b="0">
                <a:solidFill>
                  <a:srgbClr val="FFFFFF"/>
                </a:solidFill>
                <a:latin typeface="Calibri" pitchFamily="34" charset="0"/>
              </a:rPr>
              <a:t>:30-32pt  </a:t>
            </a: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 R153 G0 B0</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字体</a:t>
            </a:r>
            <a:r>
              <a:rPr lang="en-US" altLang="zh-CN" sz="1100" b="0">
                <a:solidFill>
                  <a:srgbClr val="FFFFFF"/>
                </a:solidFill>
                <a:latin typeface="Calibri" pitchFamily="34" charset="0"/>
              </a:rPr>
              <a:t>:</a:t>
            </a:r>
            <a:r>
              <a:rPr lang="zh-CN" altLang="en-US" sz="1100" b="0">
                <a:solidFill>
                  <a:srgbClr val="FFFFFF"/>
                </a:solidFill>
                <a:latin typeface="Calibri" pitchFamily="34" charset="0"/>
              </a:rPr>
              <a:t>黑体</a:t>
            </a:r>
          </a:p>
          <a:p>
            <a:pPr marL="342900" indent="-342900" algn="r" eaLnBrk="0" hangingPunct="0">
              <a:lnSpc>
                <a:spcPct val="125000"/>
              </a:lnSpc>
              <a:spcBef>
                <a:spcPct val="20000"/>
              </a:spcBef>
              <a:buClrTx/>
              <a:buFont typeface="Arial" pitchFamily="34" charset="0"/>
              <a:buNone/>
            </a:pP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英文正文</a:t>
            </a:r>
            <a:r>
              <a:rPr lang="en-US" altLang="zh-CN" sz="1100" b="0">
                <a:solidFill>
                  <a:srgbClr val="FFFFFF"/>
                </a:solidFill>
                <a:latin typeface="Calibri" pitchFamily="34" charset="0"/>
              </a:rPr>
              <a:t>:20-22pt</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子目录 </a:t>
            </a:r>
            <a:r>
              <a:rPr lang="en-US" altLang="zh-CN" sz="1100" b="0">
                <a:solidFill>
                  <a:srgbClr val="FFFFFF"/>
                </a:solidFill>
                <a:latin typeface="Calibri" pitchFamily="34" charset="0"/>
              </a:rPr>
              <a:t>(2-5</a:t>
            </a:r>
            <a:r>
              <a:rPr lang="zh-CN" altLang="en-US" sz="1100" b="0">
                <a:solidFill>
                  <a:srgbClr val="FFFFFF"/>
                </a:solidFill>
                <a:latin typeface="Calibri" pitchFamily="34" charset="0"/>
              </a:rPr>
              <a:t>级</a:t>
            </a:r>
            <a:r>
              <a:rPr lang="en-US" altLang="zh-CN" sz="1100" b="0">
                <a:solidFill>
                  <a:srgbClr val="FFFFFF"/>
                </a:solidFill>
                <a:latin typeface="Calibri" pitchFamily="34" charset="0"/>
              </a:rPr>
              <a:t>) :18pt  </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a:t>
            </a:r>
            <a:r>
              <a:rPr lang="zh-CN" altLang="en-US" sz="1100" b="0">
                <a:solidFill>
                  <a:srgbClr val="FFFFFF"/>
                </a:solidFill>
                <a:latin typeface="Calibri" pitchFamily="34" charset="0"/>
              </a:rPr>
              <a:t>黑色</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内部使用字体 </a:t>
            </a:r>
            <a:r>
              <a:rPr lang="en-US" altLang="zh-CN" sz="1100" b="0">
                <a:solidFill>
                  <a:srgbClr val="FFFFFF"/>
                </a:solidFill>
                <a:latin typeface="Calibri" pitchFamily="34" charset="0"/>
              </a:rPr>
              <a:t>:</a:t>
            </a:r>
          </a:p>
          <a:p>
            <a:pPr marL="342900" indent="-342900" algn="r" eaLnBrk="0" hangingPunct="0">
              <a:lnSpc>
                <a:spcPct val="125000"/>
              </a:lnSpc>
              <a:spcBef>
                <a:spcPct val="20000"/>
              </a:spcBef>
              <a:buClrTx/>
              <a:buFont typeface="Arial" pitchFamily="34" charset="0"/>
              <a:buNone/>
            </a:pPr>
            <a:r>
              <a:rPr lang="en-US" altLang="zh-CN" sz="1100" b="0">
                <a:solidFill>
                  <a:srgbClr val="FFFFFF"/>
                </a:solidFill>
                <a:latin typeface="Calibri" pitchFamily="34" charset="0"/>
              </a:rPr>
              <a:t>FrutigerNext LT Regular</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外部使用字体 </a:t>
            </a:r>
            <a:r>
              <a:rPr lang="en-US" altLang="zh-CN" sz="1100" b="0">
                <a:solidFill>
                  <a:srgbClr val="FFFFFF"/>
                </a:solidFill>
                <a:latin typeface="Calibri" pitchFamily="34" charset="0"/>
              </a:rPr>
              <a:t>: Arial</a:t>
            </a:r>
          </a:p>
          <a:p>
            <a:pPr marL="342900" indent="-342900" algn="r" eaLnBrk="0" hangingPunct="0">
              <a:lnSpc>
                <a:spcPct val="75000"/>
              </a:lnSpc>
              <a:spcBef>
                <a:spcPct val="20000"/>
              </a:spcBef>
              <a:buClrTx/>
              <a:buFont typeface="Arial" pitchFamily="34" charset="0"/>
              <a:buNone/>
            </a:pPr>
            <a:endParaRPr lang="en-US" altLang="zh-CN"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中文正文</a:t>
            </a:r>
            <a:r>
              <a:rPr lang="en-US" altLang="zh-CN" sz="1100" b="0">
                <a:solidFill>
                  <a:srgbClr val="FFFFFF"/>
                </a:solidFill>
                <a:latin typeface="Calibri" pitchFamily="34" charset="0"/>
              </a:rPr>
              <a:t>:18-20pt</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子目录</a:t>
            </a:r>
            <a:r>
              <a:rPr lang="en-US" altLang="zh-CN" sz="1100" b="0">
                <a:solidFill>
                  <a:srgbClr val="FFFFFF"/>
                </a:solidFill>
                <a:latin typeface="Calibri" pitchFamily="34" charset="0"/>
              </a:rPr>
              <a:t>(2-5</a:t>
            </a:r>
            <a:r>
              <a:rPr lang="zh-CN" altLang="en-US" sz="1100" b="0">
                <a:solidFill>
                  <a:srgbClr val="FFFFFF"/>
                </a:solidFill>
                <a:latin typeface="Calibri" pitchFamily="34" charset="0"/>
              </a:rPr>
              <a:t>级</a:t>
            </a:r>
            <a:r>
              <a:rPr lang="en-US" altLang="zh-CN" sz="1100" b="0">
                <a:solidFill>
                  <a:srgbClr val="FFFFFF"/>
                </a:solidFill>
                <a:latin typeface="Calibri" pitchFamily="34" charset="0"/>
              </a:rPr>
              <a:t>):18pt </a:t>
            </a: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a:t>
            </a:r>
            <a:r>
              <a:rPr lang="zh-CN" altLang="en-US" sz="1100" b="0">
                <a:solidFill>
                  <a:srgbClr val="FFFFFF"/>
                </a:solidFill>
                <a:latin typeface="Calibri" pitchFamily="34" charset="0"/>
              </a:rPr>
              <a:t>黑色</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字体</a:t>
            </a:r>
            <a:r>
              <a:rPr lang="en-US" altLang="zh-CN" sz="1100" b="0">
                <a:solidFill>
                  <a:srgbClr val="FFFFFF"/>
                </a:solidFill>
                <a:latin typeface="Calibri" pitchFamily="34" charset="0"/>
              </a:rPr>
              <a:t>:</a:t>
            </a:r>
            <a:r>
              <a:rPr lang="zh-CN" altLang="en-US" sz="1100" b="0">
                <a:solidFill>
                  <a:srgbClr val="FFFFFF"/>
                </a:solidFill>
                <a:latin typeface="Calibri" pitchFamily="34" charset="0"/>
              </a:rPr>
              <a:t>细黑体</a:t>
            </a:r>
            <a:r>
              <a:rPr lang="zh-CN" altLang="en-US" sz="1100">
                <a:solidFill>
                  <a:srgbClr val="FFFFFF"/>
                </a:solidFill>
                <a:latin typeface="Arial" pitchFamily="34" charset="0"/>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pPr>
                <a:buClrTx/>
                <a:buFontTx/>
                <a:buNone/>
              </a:pPr>
              <a:endParaRPr lang="zh-CN" altLang="en-US" b="0">
                <a:solidFill>
                  <a:srgbClr val="000000"/>
                </a:solidFill>
                <a:latin typeface="Calibri" pitchFamily="34" charset="0"/>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sp>
        <p:nvSpPr>
          <p:cNvPr id="10251" name="Rectangle 83"/>
          <p:cNvSpPr>
            <a:spLocks noChangeArrowheads="1"/>
          </p:cNvSpPr>
          <p:nvPr/>
        </p:nvSpPr>
        <p:spPr bwMode="auto">
          <a:xfrm>
            <a:off x="12335978" y="1341439"/>
            <a:ext cx="1589617" cy="1333559"/>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eaLnBrk="0" hangingPunct="0">
              <a:lnSpc>
                <a:spcPct val="120000"/>
              </a:lnSpc>
              <a:spcBef>
                <a:spcPct val="20000"/>
              </a:spcBef>
              <a:buClrTx/>
              <a:buFont typeface="Arial" pitchFamily="34" charset="0"/>
              <a:buNone/>
            </a:pPr>
            <a:r>
              <a:rPr lang="zh-CN" altLang="en-US" sz="1100" b="0">
                <a:solidFill>
                  <a:srgbClr val="FFFFFF"/>
                </a:solidFill>
                <a:latin typeface="Calibri" pitchFamily="34" charset="0"/>
              </a:rPr>
              <a:t>配色参考方案：</a:t>
            </a:r>
          </a:p>
          <a:p>
            <a:pPr eaLnBrk="0" hangingPunct="0">
              <a:lnSpc>
                <a:spcPct val="120000"/>
              </a:lnSpc>
              <a:spcBef>
                <a:spcPct val="20000"/>
              </a:spcBef>
              <a:buClrTx/>
              <a:buFont typeface="Arial" pitchFamily="34" charset="0"/>
              <a:buNone/>
            </a:pPr>
            <a:r>
              <a:rPr lang="zh-CN" altLang="en-US" sz="1100" b="0">
                <a:solidFill>
                  <a:srgbClr val="FFFFFF"/>
                </a:solidFill>
                <a:latin typeface="Calibri" pitchFamily="34" charset="0"/>
              </a:rPr>
              <a:t>建议同一页面内不超过四种颜色，以下是</a:t>
            </a:r>
            <a:r>
              <a:rPr lang="en-US" altLang="zh-CN" sz="1100" b="0">
                <a:solidFill>
                  <a:srgbClr val="FFFFFF"/>
                </a:solidFill>
                <a:latin typeface="Calibri" pitchFamily="34" charset="0"/>
              </a:rPr>
              <a:t>13</a:t>
            </a:r>
            <a:r>
              <a:rPr lang="zh-CN" altLang="en-US" sz="1100" b="0">
                <a:solidFill>
                  <a:srgbClr val="FFFFFF"/>
                </a:solidFill>
                <a:latin typeface="Calibri" pitchFamily="34" charset="0"/>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a:lnSpc>
                <a:spcPct val="120000"/>
              </a:lnSpc>
              <a:buClr>
                <a:srgbClr val="777777"/>
              </a:buClr>
              <a:buSzPct val="60000"/>
              <a:buFont typeface="Wingdings" pitchFamily="2" charset="2"/>
              <a:buNone/>
            </a:pPr>
            <a:r>
              <a:rPr lang="zh-CN" altLang="en-US" sz="1100" b="0">
                <a:solidFill>
                  <a:srgbClr val="FFFFFF"/>
                </a:solidFill>
                <a:latin typeface="Calibri" pitchFamily="34" charset="0"/>
              </a:rPr>
              <a:t>客户或者合作伙伴的标志放在右上角</a:t>
            </a:r>
            <a:r>
              <a:rPr lang="en-US" altLang="zh-CN" sz="1100" b="0">
                <a:solidFill>
                  <a:srgbClr val="FFFFFF"/>
                </a:solidFill>
                <a:latin typeface="Calibri" pitchFamily="34" charset="0"/>
              </a:rPr>
              <a:t>.</a:t>
            </a:r>
            <a:endParaRPr lang="zh-CN" altLang="en-US" sz="1100" b="0">
              <a:solidFill>
                <a:srgbClr val="FFFFFF"/>
              </a:solidFill>
              <a:latin typeface="Calibri" pitchFamily="34" charset="0"/>
            </a:endParaRPr>
          </a:p>
        </p:txBody>
      </p:sp>
      <p:sp>
        <p:nvSpPr>
          <p:cNvPr id="79" name="Rectangle 21"/>
          <p:cNvSpPr>
            <a:spLocks noChangeArrowheads="1"/>
          </p:cNvSpPr>
          <p:nvPr/>
        </p:nvSpPr>
        <p:spPr bwMode="auto">
          <a:xfrm>
            <a:off x="5047656" y="6465937"/>
            <a:ext cx="1522282" cy="184666"/>
          </a:xfrm>
          <a:prstGeom prst="rect">
            <a:avLst/>
          </a:prstGeom>
          <a:noFill/>
          <a:ln w="9525" algn="ctr">
            <a:noFill/>
            <a:miter lim="800000"/>
            <a:headEnd/>
            <a:tailEnd/>
          </a:ln>
          <a:effectLst/>
        </p:spPr>
        <p:txBody>
          <a:bodyPr wrap="none" lIns="80082" tIns="0" rIns="80082" bIns="0">
            <a:spAutoFit/>
          </a:bodyPr>
          <a:lstStyle/>
          <a:p>
            <a:pPr defTabSz="801688" eaLnBrk="0" hangingPunct="0">
              <a:buClrTx/>
              <a:buFontTx/>
              <a:buNone/>
              <a:defRPr/>
            </a:pPr>
            <a:r>
              <a:rPr lang="en-US" altLang="zh-CN" sz="1200" b="0" dirty="0" smtClean="0">
                <a:solidFill>
                  <a:srgbClr val="000000"/>
                </a:solidFill>
                <a:latin typeface="FrutigerNext LT Medium"/>
                <a:ea typeface="华文细黑"/>
              </a:rPr>
              <a:t>Huawei Confidential</a:t>
            </a:r>
            <a:endParaRPr lang="en-US" altLang="zh-CN" sz="1200" b="0" dirty="0">
              <a:solidFill>
                <a:srgbClr val="000000"/>
              </a:solidFill>
              <a:latin typeface="FrutigerNext LT Medium"/>
              <a:ea typeface="华文细黑"/>
            </a:endParaRPr>
          </a:p>
        </p:txBody>
      </p:sp>
      <p:sp>
        <p:nvSpPr>
          <p:cNvPr id="81" name="Rectangle 5"/>
          <p:cNvSpPr>
            <a:spLocks noChangeArrowheads="1"/>
          </p:cNvSpPr>
          <p:nvPr/>
        </p:nvSpPr>
        <p:spPr bwMode="auto">
          <a:xfrm>
            <a:off x="8481484" y="6489701"/>
            <a:ext cx="240453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buClrTx/>
              <a:buFontTx/>
              <a:buNone/>
            </a:pPr>
            <a:r>
              <a:rPr lang="de-DE" altLang="zh-CN" sz="1200" b="0" dirty="0" smtClean="0">
                <a:solidFill>
                  <a:srgbClr val="000000"/>
                </a:solidFill>
                <a:latin typeface="FrutigerNext LT Bold" pitchFamily="34" charset="0"/>
                <a:ea typeface="MS PGothic" pitchFamily="34" charset="-128"/>
              </a:rPr>
              <a:t> </a:t>
            </a:r>
            <a:fld id="{A4C34F22-587E-473D-9099-376F4F013A30}" type="slidenum">
              <a:rPr lang="de-DE" altLang="zh-CN" sz="1200" b="0">
                <a:solidFill>
                  <a:srgbClr val="000000"/>
                </a:solidFill>
                <a:latin typeface="FrutigerNext LT Bold" pitchFamily="34" charset="0"/>
                <a:ea typeface="MS PGothic" pitchFamily="34" charset="-128"/>
              </a:rPr>
              <a:pPr eaLnBrk="0" hangingPunct="0">
                <a:lnSpc>
                  <a:spcPct val="85000"/>
                </a:lnSpc>
                <a:buClrTx/>
                <a:buFontTx/>
                <a:buNone/>
              </a:pPr>
              <a:t>‹#›</a:t>
            </a:fld>
            <a:endParaRPr lang="en-GB" altLang="zh-CN" sz="1200" b="0" dirty="0">
              <a:solidFill>
                <a:srgbClr val="000000"/>
              </a:solidFill>
              <a:latin typeface="FrutigerNext LT Bold" pitchFamily="34"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1" r:id="rId3"/>
    <p:sldLayoutId id="2147483942" r:id="rId4"/>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Arial" pitchFamily="34" charset="0"/>
          <a:ea typeface="黑体" pitchFamily="49" charset="-122"/>
          <a:cs typeface="Arial" pitchFamily="34" charset="0"/>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lt"/>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lt"/>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lt"/>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99" y="6350"/>
            <a:ext cx="12190414" cy="6851650"/>
          </a:xfrm>
          <a:prstGeom prst="rect">
            <a:avLst/>
          </a:prstGeom>
          <a:blipFill dpi="0" rotWithShape="1">
            <a:blip r:embed="rId4" cstate="email">
              <a:duotone>
                <a:prstClr val="black"/>
                <a:schemeClr val="accent4">
                  <a:tint val="45000"/>
                  <a:satMod val="400000"/>
                </a:scheme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solidFill>
                <a:prstClr val="white"/>
              </a:solidFill>
            </a:endParaRPr>
          </a:p>
        </p:txBody>
      </p:sp>
      <p:sp>
        <p:nvSpPr>
          <p:cNvPr id="1470550" name="Rectangle 86"/>
          <p:cNvSpPr>
            <a:spLocks noChangeArrowheads="1"/>
          </p:cNvSpPr>
          <p:nvPr userDrawn="1"/>
        </p:nvSpPr>
        <p:spPr bwMode="auto">
          <a:xfrm>
            <a:off x="366627" y="6396041"/>
            <a:ext cx="1409333" cy="461962"/>
          </a:xfrm>
          <a:prstGeom prst="rect">
            <a:avLst/>
          </a:prstGeom>
          <a:noFill/>
          <a:ln w="9525">
            <a:noFill/>
            <a:miter lim="800000"/>
            <a:headEnd/>
            <a:tailEnd/>
          </a:ln>
          <a:effectLst/>
        </p:spPr>
        <p:txBody>
          <a:bodyPr lIns="0" tIns="0" rIns="0" bIns="0"/>
          <a:lstStyle/>
          <a:p>
            <a:pPr defTabSz="784040" eaLnBrk="0" hangingPunct="0">
              <a:lnSpc>
                <a:spcPct val="85000"/>
              </a:lnSpc>
              <a:buClrTx/>
              <a:buFontTx/>
              <a:buNone/>
            </a:pPr>
            <a:endParaRPr lang="de-DE" sz="1000" b="0" dirty="0">
              <a:solidFill>
                <a:srgbClr val="000000"/>
              </a:solidFill>
              <a:latin typeface="FrutigerNext LT Light" pitchFamily="34" charset="0"/>
              <a:ea typeface="MS PGothic" pitchFamily="34" charset="-128"/>
            </a:endParaRPr>
          </a:p>
          <a:p>
            <a:pPr defTabSz="784040" eaLnBrk="0" hangingPunct="0">
              <a:lnSpc>
                <a:spcPct val="85000"/>
              </a:lnSpc>
              <a:buClrTx/>
              <a:buFontTx/>
              <a:buNone/>
            </a:pPr>
            <a:r>
              <a:rPr lang="de-DE" sz="1000" b="0" dirty="0">
                <a:solidFill>
                  <a:srgbClr val="000000"/>
                </a:solidFill>
                <a:latin typeface="FrutigerNext LT Light" pitchFamily="34" charset="0"/>
                <a:ea typeface="MS PGothic" pitchFamily="34" charset="-128"/>
              </a:rPr>
              <a:t>Page </a:t>
            </a:r>
            <a:fld id="{E68EC476-442B-4BB7-9603-F1440C241F3D}" type="slidenum">
              <a:rPr lang="de-DE" sz="1000" b="0">
                <a:solidFill>
                  <a:srgbClr val="000000"/>
                </a:solidFill>
                <a:latin typeface="FrutigerNext LT Light" pitchFamily="34" charset="0"/>
                <a:ea typeface="MS PGothic" pitchFamily="34" charset="-128"/>
              </a:rPr>
              <a:pPr defTabSz="784040" eaLnBrk="0" hangingPunct="0">
                <a:lnSpc>
                  <a:spcPct val="85000"/>
                </a:lnSpc>
                <a:buClrTx/>
                <a:buFontTx/>
                <a:buNone/>
              </a:pPr>
              <a:t>‹#›</a:t>
            </a:fld>
            <a:endParaRPr lang="en-GB" sz="1000" b="0" dirty="0">
              <a:solidFill>
                <a:srgbClr val="000000"/>
              </a:solidFill>
              <a:latin typeface="FrutigerNext LT Light" pitchFamily="34"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944" r:id="rId1"/>
    <p:sldLayoutId id="2147483952" r:id="rId2"/>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092"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184"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276"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368"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819" indent="-342819"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774" indent="-285683"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2730" indent="-228546"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599822" indent="-228546" algn="l" rtl="0" eaLnBrk="1" fontAlgn="base" hangingPunct="1">
        <a:spcBef>
          <a:spcPct val="20000"/>
        </a:spcBef>
        <a:spcAft>
          <a:spcPct val="0"/>
        </a:spcAft>
        <a:buChar char="–"/>
        <a:defRPr sz="1600">
          <a:solidFill>
            <a:schemeClr val="tx1"/>
          </a:solidFill>
          <a:latin typeface="+mn-lt"/>
          <a:ea typeface="+mn-ea"/>
          <a:cs typeface="+mn-cs"/>
        </a:defRPr>
      </a:lvl4pPr>
      <a:lvl5pPr marL="2056914" indent="-228546"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005" indent="-228546"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098" indent="-228546"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8190" indent="-228546"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5282" indent="-228546"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184" rtl="0" eaLnBrk="1" latinLnBrk="0" hangingPunct="1">
        <a:defRPr sz="1800" kern="1200">
          <a:solidFill>
            <a:schemeClr val="tx1"/>
          </a:solidFill>
          <a:latin typeface="+mn-lt"/>
          <a:ea typeface="+mn-ea"/>
          <a:cs typeface="+mn-cs"/>
        </a:defRPr>
      </a:lvl1pPr>
      <a:lvl2pPr marL="457092" algn="l" defTabSz="914184" rtl="0" eaLnBrk="1" latinLnBrk="0" hangingPunct="1">
        <a:defRPr sz="1800" kern="1200">
          <a:solidFill>
            <a:schemeClr val="tx1"/>
          </a:solidFill>
          <a:latin typeface="+mn-lt"/>
          <a:ea typeface="+mn-ea"/>
          <a:cs typeface="+mn-cs"/>
        </a:defRPr>
      </a:lvl2pPr>
      <a:lvl3pPr marL="914184" algn="l" defTabSz="914184" rtl="0" eaLnBrk="1" latinLnBrk="0" hangingPunct="1">
        <a:defRPr sz="1800" kern="1200">
          <a:solidFill>
            <a:schemeClr val="tx1"/>
          </a:solidFill>
          <a:latin typeface="+mn-lt"/>
          <a:ea typeface="+mn-ea"/>
          <a:cs typeface="+mn-cs"/>
        </a:defRPr>
      </a:lvl3pPr>
      <a:lvl4pPr marL="1371276" algn="l" defTabSz="914184" rtl="0" eaLnBrk="1" latinLnBrk="0" hangingPunct="1">
        <a:defRPr sz="1800" kern="1200">
          <a:solidFill>
            <a:schemeClr val="tx1"/>
          </a:solidFill>
          <a:latin typeface="+mn-lt"/>
          <a:ea typeface="+mn-ea"/>
          <a:cs typeface="+mn-cs"/>
        </a:defRPr>
      </a:lvl4pPr>
      <a:lvl5pPr marL="1828368" algn="l" defTabSz="914184" rtl="0" eaLnBrk="1" latinLnBrk="0" hangingPunct="1">
        <a:defRPr sz="1800" kern="1200">
          <a:solidFill>
            <a:schemeClr val="tx1"/>
          </a:solidFill>
          <a:latin typeface="+mn-lt"/>
          <a:ea typeface="+mn-ea"/>
          <a:cs typeface="+mn-cs"/>
        </a:defRPr>
      </a:lvl5pPr>
      <a:lvl6pPr marL="2285460" algn="l" defTabSz="914184" rtl="0" eaLnBrk="1" latinLnBrk="0" hangingPunct="1">
        <a:defRPr sz="1800" kern="1200">
          <a:solidFill>
            <a:schemeClr val="tx1"/>
          </a:solidFill>
          <a:latin typeface="+mn-lt"/>
          <a:ea typeface="+mn-ea"/>
          <a:cs typeface="+mn-cs"/>
        </a:defRPr>
      </a:lvl6pPr>
      <a:lvl7pPr marL="2742551" algn="l" defTabSz="914184" rtl="0" eaLnBrk="1" latinLnBrk="0" hangingPunct="1">
        <a:defRPr sz="1800" kern="1200">
          <a:solidFill>
            <a:schemeClr val="tx1"/>
          </a:solidFill>
          <a:latin typeface="+mn-lt"/>
          <a:ea typeface="+mn-ea"/>
          <a:cs typeface="+mn-cs"/>
        </a:defRPr>
      </a:lvl7pPr>
      <a:lvl8pPr marL="3199644" algn="l" defTabSz="914184" rtl="0" eaLnBrk="1" latinLnBrk="0" hangingPunct="1">
        <a:defRPr sz="1800" kern="1200">
          <a:solidFill>
            <a:schemeClr val="tx1"/>
          </a:solidFill>
          <a:latin typeface="+mn-lt"/>
          <a:ea typeface="+mn-ea"/>
          <a:cs typeface="+mn-cs"/>
        </a:defRPr>
      </a:lvl8pPr>
      <a:lvl9pPr marL="3656734" algn="l" defTabSz="914184"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99" y="6350"/>
            <a:ext cx="12190414" cy="6851650"/>
          </a:xfrm>
          <a:prstGeom prst="rect">
            <a:avLst/>
          </a:prstGeom>
          <a:blipFill dpi="0" rotWithShape="1">
            <a:blip r:embed="rId7" cstate="email">
              <a:duotone>
                <a:prstClr val="black"/>
                <a:schemeClr val="accent4">
                  <a:tint val="45000"/>
                  <a:satMod val="400000"/>
                </a:schemeClr>
              </a:duotone>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9" tIns="45709" rIns="91419" bIns="45709" rtlCol="0" anchor="ctr"/>
          <a:lstStyle/>
          <a:p>
            <a:pPr algn="ctr"/>
            <a:endParaRPr lang="zh-CN" altLang="en-US">
              <a:solidFill>
                <a:prstClr val="white"/>
              </a:solidFill>
            </a:endParaRPr>
          </a:p>
        </p:txBody>
      </p:sp>
      <p:sp>
        <p:nvSpPr>
          <p:cNvPr id="1470550" name="Rectangle 86"/>
          <p:cNvSpPr>
            <a:spLocks noChangeArrowheads="1"/>
          </p:cNvSpPr>
          <p:nvPr userDrawn="1"/>
        </p:nvSpPr>
        <p:spPr bwMode="auto">
          <a:xfrm>
            <a:off x="366627" y="6396041"/>
            <a:ext cx="1409333" cy="461962"/>
          </a:xfrm>
          <a:prstGeom prst="rect">
            <a:avLst/>
          </a:prstGeom>
          <a:noFill/>
          <a:ln w="9525">
            <a:noFill/>
            <a:miter lim="800000"/>
            <a:headEnd/>
            <a:tailEnd/>
          </a:ln>
          <a:effectLst/>
        </p:spPr>
        <p:txBody>
          <a:bodyPr lIns="0" tIns="0" rIns="0" bIns="0"/>
          <a:lstStyle/>
          <a:p>
            <a:pPr defTabSz="784040" eaLnBrk="0" hangingPunct="0">
              <a:lnSpc>
                <a:spcPct val="85000"/>
              </a:lnSpc>
              <a:buClrTx/>
              <a:buFontTx/>
              <a:buNone/>
            </a:pPr>
            <a:endParaRPr lang="de-DE" sz="1000" b="0" dirty="0">
              <a:solidFill>
                <a:srgbClr val="000000"/>
              </a:solidFill>
              <a:latin typeface="FrutigerNext LT Light" pitchFamily="34" charset="0"/>
              <a:ea typeface="MS PGothic" pitchFamily="34" charset="-128"/>
            </a:endParaRPr>
          </a:p>
          <a:p>
            <a:pPr defTabSz="784040" eaLnBrk="0" hangingPunct="0">
              <a:lnSpc>
                <a:spcPct val="85000"/>
              </a:lnSpc>
              <a:buClrTx/>
              <a:buFontTx/>
              <a:buNone/>
            </a:pPr>
            <a:r>
              <a:rPr lang="de-DE" sz="1000" b="0" dirty="0">
                <a:solidFill>
                  <a:srgbClr val="000000"/>
                </a:solidFill>
                <a:latin typeface="FrutigerNext LT Light" pitchFamily="34" charset="0"/>
                <a:ea typeface="MS PGothic" pitchFamily="34" charset="-128"/>
              </a:rPr>
              <a:t>Page </a:t>
            </a:r>
            <a:fld id="{E68EC476-442B-4BB7-9603-F1440C241F3D}" type="slidenum">
              <a:rPr lang="de-DE" sz="1000" b="0">
                <a:solidFill>
                  <a:srgbClr val="000000"/>
                </a:solidFill>
                <a:latin typeface="FrutigerNext LT Light" pitchFamily="34" charset="0"/>
                <a:ea typeface="MS PGothic" pitchFamily="34" charset="-128"/>
              </a:rPr>
              <a:pPr defTabSz="784040" eaLnBrk="0" hangingPunct="0">
                <a:lnSpc>
                  <a:spcPct val="85000"/>
                </a:lnSpc>
                <a:buClrTx/>
                <a:buFontTx/>
                <a:buNone/>
              </a:pPr>
              <a:t>‹#›</a:t>
            </a:fld>
            <a:endParaRPr lang="en-GB" sz="1000" b="0" dirty="0">
              <a:solidFill>
                <a:srgbClr val="000000"/>
              </a:solidFill>
              <a:latin typeface="FrutigerNext LT Light" pitchFamily="34"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946" r:id="rId1"/>
    <p:sldLayoutId id="2147483948" r:id="rId2"/>
    <p:sldLayoutId id="2147483949" r:id="rId3"/>
    <p:sldLayoutId id="2147483950" r:id="rId4"/>
    <p:sldLayoutId id="2147483951" r:id="rId5"/>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092"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184"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276"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368"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819" indent="-342819"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774" indent="-285683"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2730" indent="-228546"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599822" indent="-228546" algn="l" rtl="0" eaLnBrk="1" fontAlgn="base" hangingPunct="1">
        <a:spcBef>
          <a:spcPct val="20000"/>
        </a:spcBef>
        <a:spcAft>
          <a:spcPct val="0"/>
        </a:spcAft>
        <a:buChar char="–"/>
        <a:defRPr sz="1600">
          <a:solidFill>
            <a:schemeClr val="tx1"/>
          </a:solidFill>
          <a:latin typeface="+mn-lt"/>
          <a:ea typeface="+mn-ea"/>
          <a:cs typeface="+mn-cs"/>
        </a:defRPr>
      </a:lvl4pPr>
      <a:lvl5pPr marL="2056914" indent="-228546"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005" indent="-228546"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098" indent="-228546"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8190" indent="-228546"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5282" indent="-228546"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184" rtl="0" eaLnBrk="1" latinLnBrk="0" hangingPunct="1">
        <a:defRPr sz="1800" kern="1200">
          <a:solidFill>
            <a:schemeClr val="tx1"/>
          </a:solidFill>
          <a:latin typeface="+mn-lt"/>
          <a:ea typeface="+mn-ea"/>
          <a:cs typeface="+mn-cs"/>
        </a:defRPr>
      </a:lvl1pPr>
      <a:lvl2pPr marL="457092" algn="l" defTabSz="914184" rtl="0" eaLnBrk="1" latinLnBrk="0" hangingPunct="1">
        <a:defRPr sz="1800" kern="1200">
          <a:solidFill>
            <a:schemeClr val="tx1"/>
          </a:solidFill>
          <a:latin typeface="+mn-lt"/>
          <a:ea typeface="+mn-ea"/>
          <a:cs typeface="+mn-cs"/>
        </a:defRPr>
      </a:lvl2pPr>
      <a:lvl3pPr marL="914184" algn="l" defTabSz="914184" rtl="0" eaLnBrk="1" latinLnBrk="0" hangingPunct="1">
        <a:defRPr sz="1800" kern="1200">
          <a:solidFill>
            <a:schemeClr val="tx1"/>
          </a:solidFill>
          <a:latin typeface="+mn-lt"/>
          <a:ea typeface="+mn-ea"/>
          <a:cs typeface="+mn-cs"/>
        </a:defRPr>
      </a:lvl3pPr>
      <a:lvl4pPr marL="1371276" algn="l" defTabSz="914184" rtl="0" eaLnBrk="1" latinLnBrk="0" hangingPunct="1">
        <a:defRPr sz="1800" kern="1200">
          <a:solidFill>
            <a:schemeClr val="tx1"/>
          </a:solidFill>
          <a:latin typeface="+mn-lt"/>
          <a:ea typeface="+mn-ea"/>
          <a:cs typeface="+mn-cs"/>
        </a:defRPr>
      </a:lvl4pPr>
      <a:lvl5pPr marL="1828368" algn="l" defTabSz="914184" rtl="0" eaLnBrk="1" latinLnBrk="0" hangingPunct="1">
        <a:defRPr sz="1800" kern="1200">
          <a:solidFill>
            <a:schemeClr val="tx1"/>
          </a:solidFill>
          <a:latin typeface="+mn-lt"/>
          <a:ea typeface="+mn-ea"/>
          <a:cs typeface="+mn-cs"/>
        </a:defRPr>
      </a:lvl5pPr>
      <a:lvl6pPr marL="2285460" algn="l" defTabSz="914184" rtl="0" eaLnBrk="1" latinLnBrk="0" hangingPunct="1">
        <a:defRPr sz="1800" kern="1200">
          <a:solidFill>
            <a:schemeClr val="tx1"/>
          </a:solidFill>
          <a:latin typeface="+mn-lt"/>
          <a:ea typeface="+mn-ea"/>
          <a:cs typeface="+mn-cs"/>
        </a:defRPr>
      </a:lvl6pPr>
      <a:lvl7pPr marL="2742551" algn="l" defTabSz="914184" rtl="0" eaLnBrk="1" latinLnBrk="0" hangingPunct="1">
        <a:defRPr sz="1800" kern="1200">
          <a:solidFill>
            <a:schemeClr val="tx1"/>
          </a:solidFill>
          <a:latin typeface="+mn-lt"/>
          <a:ea typeface="+mn-ea"/>
          <a:cs typeface="+mn-cs"/>
        </a:defRPr>
      </a:lvl7pPr>
      <a:lvl8pPr marL="3199644" algn="l" defTabSz="914184" rtl="0" eaLnBrk="1" latinLnBrk="0" hangingPunct="1">
        <a:defRPr sz="1800" kern="1200">
          <a:solidFill>
            <a:schemeClr val="tx1"/>
          </a:solidFill>
          <a:latin typeface="+mn-lt"/>
          <a:ea typeface="+mn-ea"/>
          <a:cs typeface="+mn-cs"/>
        </a:defRPr>
      </a:lvl8pPr>
      <a:lvl9pPr marL="3656734" algn="l" defTabSz="91418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93" y="6350"/>
            <a:ext cx="12190414" cy="6851650"/>
          </a:xfrm>
          <a:prstGeom prst="rect">
            <a:avLst/>
          </a:prstGeom>
          <a:blipFill dpi="0" rotWithShape="1">
            <a:blip r:embed="rId3" cstate="email">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0550" name="Rectangle 86"/>
          <p:cNvSpPr>
            <a:spLocks noChangeArrowheads="1"/>
          </p:cNvSpPr>
          <p:nvPr userDrawn="1"/>
        </p:nvSpPr>
        <p:spPr bwMode="auto">
          <a:xfrm>
            <a:off x="698317" y="6396039"/>
            <a:ext cx="1409333" cy="461962"/>
          </a:xfrm>
          <a:prstGeom prst="rect">
            <a:avLst/>
          </a:prstGeom>
          <a:noFill/>
          <a:ln w="9525">
            <a:noFill/>
            <a:miter lim="800000"/>
            <a:headEnd/>
            <a:tailEnd/>
          </a:ln>
          <a:effectLst/>
        </p:spPr>
        <p:txBody>
          <a:bodyPr lIns="0" tIns="0" rIns="0" bIns="0"/>
          <a:lstStyle/>
          <a:p>
            <a:pPr defTabSz="784225" eaLnBrk="0" hangingPunct="0">
              <a:lnSpc>
                <a:spcPct val="85000"/>
              </a:lnSpc>
              <a:buClrTx/>
              <a:buFontTx/>
              <a:buNone/>
            </a:pPr>
            <a:endParaRPr lang="de-DE" sz="1000" b="0" dirty="0">
              <a:solidFill>
                <a:srgbClr val="000000"/>
              </a:solidFill>
              <a:latin typeface="FrutigerNext LT Regular" pitchFamily="34" charset="0"/>
              <a:ea typeface="MS PGothic" pitchFamily="34" charset="-128"/>
            </a:endParaRPr>
          </a:p>
          <a:p>
            <a:pPr defTabSz="784225" eaLnBrk="0" hangingPunct="0">
              <a:lnSpc>
                <a:spcPct val="85000"/>
              </a:lnSpc>
              <a:buClrTx/>
              <a:buFontTx/>
              <a:buNone/>
            </a:pPr>
            <a:r>
              <a:rPr lang="de-DE" sz="1000" b="0" dirty="0">
                <a:solidFill>
                  <a:srgbClr val="000000"/>
                </a:solidFill>
                <a:latin typeface="FrutigerNext LT Regular" pitchFamily="34" charset="0"/>
                <a:ea typeface="MS PGothic" pitchFamily="34" charset="-128"/>
              </a:rPr>
              <a:t>Page </a:t>
            </a:r>
            <a:fld id="{E68EC476-442B-4BB7-9603-F1440C241F3D}" type="slidenum">
              <a:rPr lang="de-DE" sz="1000" b="0">
                <a:solidFill>
                  <a:srgbClr val="000000"/>
                </a:solidFill>
                <a:latin typeface="FrutigerNext LT Regular" pitchFamily="34" charset="0"/>
                <a:ea typeface="MS PGothic" pitchFamily="34" charset="-128"/>
              </a:rPr>
              <a:pPr defTabSz="784225" eaLnBrk="0" hangingPunct="0">
                <a:lnSpc>
                  <a:spcPct val="85000"/>
                </a:lnSpc>
                <a:buClrTx/>
                <a:buFontTx/>
                <a:buNone/>
              </a:pPr>
              <a:t>‹#›</a:t>
            </a:fld>
            <a:endParaRPr lang="en-GB" sz="1000" b="0" dirty="0">
              <a:solidFill>
                <a:srgbClr val="000000"/>
              </a:solidFill>
              <a:latin typeface="FrutigerNext LT Regular"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5" cstate="email"/>
          <a:srcRect/>
          <a:stretch>
            <a:fillRect/>
          </a:stretch>
        </p:blipFill>
        <p:spPr bwMode="auto">
          <a:xfrm>
            <a:off x="10179580" y="6386538"/>
            <a:ext cx="1295063" cy="307975"/>
          </a:xfrm>
          <a:prstGeom prst="rect">
            <a:avLst/>
          </a:prstGeom>
          <a:noFill/>
        </p:spPr>
      </p:pic>
      <p:sp>
        <p:nvSpPr>
          <p:cNvPr id="63" name="Text Box 5"/>
          <p:cNvSpPr txBox="1">
            <a:spLocks noChangeArrowheads="1"/>
          </p:cNvSpPr>
          <p:nvPr userDrawn="1"/>
        </p:nvSpPr>
        <p:spPr bwMode="auto">
          <a:xfrm>
            <a:off x="4524989" y="6478588"/>
            <a:ext cx="314363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fontAlgn="auto">
              <a:spcBef>
                <a:spcPts val="0"/>
              </a:spcBef>
              <a:spcAft>
                <a:spcPts val="0"/>
              </a:spcAft>
              <a:buClrTx/>
              <a:buFontTx/>
              <a:buNone/>
              <a:defRPr/>
            </a:pPr>
            <a:r>
              <a:rPr lang="en-US" altLang="zh-CN" sz="1400" b="0" kern="0" dirty="0" smtClean="0">
                <a:solidFill>
                  <a:srgbClr val="000000">
                    <a:lumMod val="65000"/>
                    <a:lumOff val="35000"/>
                  </a:srgbClr>
                </a:solidFill>
                <a:latin typeface="FrutigerNext LT Regular" pitchFamily="34" charset="0"/>
                <a:ea typeface="MS PGothic" pitchFamily="34" charset="-128"/>
              </a:rPr>
              <a:t>HUAWEI TECHNOLOGIES CO., LTD.</a:t>
            </a:r>
          </a:p>
        </p:txBody>
      </p:sp>
    </p:spTree>
  </p:cSld>
  <p:clrMap bg1="lt1" tx1="dk1" bg2="lt2" tx2="dk2" accent1="accent1" accent2="accent2" accent3="accent3" accent4="accent4" accent5="accent5" accent6="accent6" hlink="hlink" folHlink="folHlink"/>
  <p:sldLayoutIdLst>
    <p:sldLayoutId id="2147483955" r:id="rId1"/>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descr="D:\0华为设计夹\2011-10\蔡钻华\ppt底2.jpg"/>
          <p:cNvPicPr>
            <a:picLocks noChangeAspect="1" noChangeArrowheads="1"/>
          </p:cNvPicPr>
          <p:nvPr/>
        </p:nvPicPr>
        <p:blipFill>
          <a:blip r:embed="rId3" cstate="email"/>
          <a:srcRect/>
          <a:stretch>
            <a:fillRect/>
          </a:stretch>
        </p:blipFill>
        <p:spPr bwMode="auto">
          <a:xfrm>
            <a:off x="-9523" y="-3174"/>
            <a:ext cx="12196762" cy="6224588"/>
          </a:xfrm>
          <a:prstGeom prst="rect">
            <a:avLst/>
          </a:prstGeom>
          <a:noFill/>
          <a:ln w="9525">
            <a:noFill/>
            <a:miter lim="800000"/>
            <a:headEnd/>
            <a:tailEnd/>
          </a:ln>
        </p:spPr>
      </p:pic>
      <p:pic>
        <p:nvPicPr>
          <p:cNvPr id="4099" name="Picture 104" descr="PPT胶片内页元素-16比9-内页灰条"/>
          <p:cNvPicPr>
            <a:picLocks noChangeAspect="1" noChangeArrowheads="1"/>
          </p:cNvPicPr>
          <p:nvPr/>
        </p:nvPicPr>
        <p:blipFill>
          <a:blip r:embed="rId4" cstate="email"/>
          <a:srcRect/>
          <a:stretch>
            <a:fillRect/>
          </a:stretch>
        </p:blipFill>
        <p:spPr bwMode="auto">
          <a:xfrm>
            <a:off x="2" y="6224591"/>
            <a:ext cx="12187238" cy="633412"/>
          </a:xfrm>
          <a:prstGeom prst="rect">
            <a:avLst/>
          </a:prstGeom>
          <a:noFill/>
          <a:ln w="9525">
            <a:noFill/>
            <a:miter lim="800000"/>
            <a:headEnd/>
            <a:tailEnd/>
          </a:ln>
        </p:spPr>
      </p:pic>
      <p:pic>
        <p:nvPicPr>
          <p:cNvPr id="4100" name="Picture 101" descr="图片3副本"/>
          <p:cNvPicPr>
            <a:picLocks noChangeAspect="1" noChangeArrowheads="1"/>
          </p:cNvPicPr>
          <p:nvPr/>
        </p:nvPicPr>
        <p:blipFill>
          <a:blip r:embed="rId5" cstate="email"/>
          <a:srcRect/>
          <a:stretch>
            <a:fillRect/>
          </a:stretch>
        </p:blipFill>
        <p:spPr bwMode="auto">
          <a:xfrm>
            <a:off x="10179584" y="6392894"/>
            <a:ext cx="1295063" cy="307975"/>
          </a:xfrm>
          <a:prstGeom prst="rect">
            <a:avLst/>
          </a:prstGeom>
          <a:noFill/>
          <a:ln w="9525">
            <a:noFill/>
            <a:miter lim="800000"/>
            <a:headEnd/>
            <a:tailEnd/>
          </a:ln>
        </p:spPr>
      </p:pic>
      <p:sp>
        <p:nvSpPr>
          <p:cNvPr id="154" name="Text Box 8"/>
          <p:cNvSpPr txBox="1">
            <a:spLocks noChangeArrowheads="1"/>
          </p:cNvSpPr>
          <p:nvPr/>
        </p:nvSpPr>
        <p:spPr bwMode="auto">
          <a:xfrm>
            <a:off x="876079" y="6502407"/>
            <a:ext cx="2679579" cy="184666"/>
          </a:xfrm>
          <a:prstGeom prst="rect">
            <a:avLst/>
          </a:prstGeom>
          <a:noFill/>
          <a:ln>
            <a:noFill/>
          </a:ln>
          <a:extLst/>
        </p:spPr>
        <p:txBody>
          <a:bodyPr wrap="none" lIns="0" tIns="0" rIns="80066"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buClrTx/>
              <a:buFontTx/>
              <a:buNone/>
              <a:defRPr/>
            </a:pPr>
            <a:r>
              <a:rPr lang="en-US" altLang="zh-CN" sz="1200" b="0" dirty="0" smtClean="0">
                <a:solidFill>
                  <a:prstClr val="black"/>
                </a:solidFill>
                <a:latin typeface="FrutigerNext LT Bold" pitchFamily="34" charset="0"/>
                <a:ea typeface="MS PGothic" pitchFamily="34" charset="-128"/>
              </a:rPr>
              <a:t>HUAWEI TECHNOLOGIES CO., LTD.</a:t>
            </a:r>
          </a:p>
        </p:txBody>
      </p:sp>
      <p:sp>
        <p:nvSpPr>
          <p:cNvPr id="4102" name="Rectangle 13"/>
          <p:cNvSpPr>
            <a:spLocks noGrp="1" noChangeArrowheads="1"/>
          </p:cNvSpPr>
          <p:nvPr>
            <p:ph type="title"/>
          </p:nvPr>
        </p:nvSpPr>
        <p:spPr bwMode="auto">
          <a:xfrm>
            <a:off x="876072" y="400059"/>
            <a:ext cx="10438270" cy="758825"/>
          </a:xfrm>
          <a:prstGeom prst="rect">
            <a:avLst/>
          </a:prstGeom>
          <a:noFill/>
          <a:ln w="9525">
            <a:noFill/>
            <a:miter lim="800000"/>
            <a:headEnd/>
            <a:tailEnd/>
          </a:ln>
        </p:spPr>
        <p:txBody>
          <a:bodyPr vert="horz" wrap="square" lIns="0" tIns="40040" rIns="80082" bIns="40040" numCol="1" anchor="t" anchorCtr="0" compatLnSpc="1">
            <a:prstTxWarp prst="textNoShape">
              <a:avLst/>
            </a:prstTxWarp>
          </a:bodyPr>
          <a:lstStyle/>
          <a:p>
            <a:pPr lvl="0"/>
            <a:r>
              <a:rPr lang="en-US" altLang="zh-CN" smtClean="0"/>
              <a:t>Click to edit Master title style</a:t>
            </a:r>
            <a:endParaRPr lang="zh-CN" altLang="en-US" smtClean="0"/>
          </a:p>
        </p:txBody>
      </p:sp>
      <p:sp>
        <p:nvSpPr>
          <p:cNvPr id="2055" name="Rectangle 21"/>
          <p:cNvSpPr>
            <a:spLocks noChangeArrowheads="1"/>
          </p:cNvSpPr>
          <p:nvPr/>
        </p:nvSpPr>
        <p:spPr bwMode="auto">
          <a:xfrm>
            <a:off x="5135811" y="6502407"/>
            <a:ext cx="1565454" cy="184666"/>
          </a:xfrm>
          <a:prstGeom prst="rect">
            <a:avLst/>
          </a:prstGeom>
          <a:noFill/>
          <a:ln w="9525">
            <a:noFill/>
            <a:miter lim="800000"/>
            <a:headEnd/>
            <a:tailEnd/>
          </a:ln>
        </p:spPr>
        <p:txBody>
          <a:bodyPr wrap="none" lIns="80034" tIns="0" rIns="80034" bIns="0">
            <a:spAutoFit/>
          </a:bodyPr>
          <a:lstStyle/>
          <a:p>
            <a:pPr defTabSz="801235" eaLnBrk="0" hangingPunct="0">
              <a:buClrTx/>
              <a:buFontTx/>
              <a:buNone/>
              <a:defRPr/>
            </a:pPr>
            <a:r>
              <a:rPr lang="en-US" altLang="zh-CN" sz="1200" b="0" dirty="0">
                <a:solidFill>
                  <a:prstClr val="black"/>
                </a:solidFill>
                <a:latin typeface="FrutigerNext LT Bold" pitchFamily="34" charset="0"/>
                <a:ea typeface="MS PGothic" pitchFamily="34" charset="-128"/>
              </a:rPr>
              <a:t>Huawei Confidential </a:t>
            </a:r>
          </a:p>
        </p:txBody>
      </p:sp>
      <p:sp>
        <p:nvSpPr>
          <p:cNvPr id="4104" name="Rectangle 68"/>
          <p:cNvSpPr>
            <a:spLocks noGrp="1" noChangeArrowheads="1"/>
          </p:cNvSpPr>
          <p:nvPr>
            <p:ph type="body" idx="1"/>
          </p:nvPr>
        </p:nvSpPr>
        <p:spPr bwMode="auto">
          <a:xfrm>
            <a:off x="876072" y="1628781"/>
            <a:ext cx="10438270" cy="4194175"/>
          </a:xfrm>
          <a:prstGeom prst="rect">
            <a:avLst/>
          </a:prstGeom>
          <a:noFill/>
          <a:ln w="9525">
            <a:noFill/>
            <a:miter lim="800000"/>
            <a:headEnd/>
            <a:tailEnd/>
          </a:ln>
        </p:spPr>
        <p:txBody>
          <a:bodyPr vert="horz" wrap="square" lIns="80094" tIns="40046" rIns="80094" bIns="40046" numCol="1" anchor="t" anchorCtr="0" compatLnSpc="1">
            <a:prstTxWarp prst="textNoShape">
              <a:avLst/>
            </a:prstTxWarp>
          </a:bodyPr>
          <a:lstStyle/>
          <a:p>
            <a:pPr lvl="0"/>
            <a:r>
              <a:rPr lang="en-US" altLang="zh-CN" smtClean="0"/>
              <a:t>Click to edit Master text styles</a:t>
            </a:r>
            <a:endParaRPr lang="zh-CN" altLang="en-US" smtClean="0"/>
          </a:p>
          <a:p>
            <a:pPr lvl="1"/>
            <a:r>
              <a:rPr lang="en-US" altLang="zh-CN" smtClean="0"/>
              <a:t>Second level</a:t>
            </a:r>
            <a:endParaRPr lang="zh-CN" altLang="en-US" smtClean="0"/>
          </a:p>
          <a:p>
            <a:pPr lvl="2"/>
            <a:r>
              <a:rPr lang="en-US" altLang="zh-CN" smtClean="0"/>
              <a:t>Third level</a:t>
            </a:r>
            <a:endParaRPr lang="zh-CN" altLang="en-US" smtClean="0"/>
          </a:p>
          <a:p>
            <a:pPr lvl="3"/>
            <a:r>
              <a:rPr lang="en-US" altLang="zh-CN" smtClean="0"/>
              <a:t>Fourth level</a:t>
            </a:r>
            <a:endParaRPr lang="zh-CN" altLang="en-US" smtClean="0"/>
          </a:p>
          <a:p>
            <a:pPr lvl="4"/>
            <a:r>
              <a:rPr lang="en-US" altLang="zh-CN" smtClean="0"/>
              <a:t>Fifth level</a:t>
            </a:r>
            <a:endParaRPr lang="zh-CN" altLang="en-US" smtClean="0"/>
          </a:p>
        </p:txBody>
      </p:sp>
      <p:grpSp>
        <p:nvGrpSpPr>
          <p:cNvPr id="2" name="Group 88"/>
          <p:cNvGrpSpPr>
            <a:grpSpLocks/>
          </p:cNvGrpSpPr>
          <p:nvPr/>
        </p:nvGrpSpPr>
        <p:grpSpPr bwMode="auto">
          <a:xfrm>
            <a:off x="12433257" y="3832236"/>
            <a:ext cx="1152225" cy="3025775"/>
            <a:chOff x="5874" y="2414"/>
            <a:chExt cx="544" cy="1906"/>
          </a:xfrm>
        </p:grpSpPr>
        <p:sp>
          <p:nvSpPr>
            <p:cNvPr id="2062" name="Rectangle 86"/>
            <p:cNvSpPr>
              <a:spLocks noChangeArrowheads="1"/>
            </p:cNvSpPr>
            <p:nvPr userDrawn="1"/>
          </p:nvSpPr>
          <p:spPr bwMode="auto">
            <a:xfrm>
              <a:off x="5874" y="2414"/>
              <a:ext cx="544" cy="1906"/>
            </a:xfrm>
            <a:prstGeom prst="rect">
              <a:avLst/>
            </a:prstGeom>
            <a:solidFill>
              <a:schemeClr val="bg1"/>
            </a:solidFill>
            <a:ln w="9525">
              <a:noFill/>
              <a:miter lim="800000"/>
              <a:headEnd/>
              <a:tailEnd/>
            </a:ln>
          </p:spPr>
          <p:txBody>
            <a:bodyPr wrap="none" anchor="ctr"/>
            <a:lstStyle/>
            <a:p>
              <a:pPr>
                <a:buClrTx/>
                <a:buFontTx/>
                <a:buNone/>
                <a:defRPr/>
              </a:pPr>
              <a:endParaRPr lang="zh-CN" altLang="en-US" b="0">
                <a:solidFill>
                  <a:prstClr val="black"/>
                </a:solidFill>
                <a:latin typeface="Calibri" pitchFamily="34" charset="0"/>
              </a:endParaRPr>
            </a:p>
          </p:txBody>
        </p:sp>
        <p:grpSp>
          <p:nvGrpSpPr>
            <p:cNvPr id="3" name="Group 87"/>
            <p:cNvGrpSpPr>
              <a:grpSpLocks/>
            </p:cNvGrpSpPr>
            <p:nvPr userDrawn="1"/>
          </p:nvGrpSpPr>
          <p:grpSpPr bwMode="auto">
            <a:xfrm>
              <a:off x="5941" y="2475"/>
              <a:ext cx="409" cy="1783"/>
              <a:chOff x="5921" y="2387"/>
              <a:chExt cx="409" cy="1783"/>
            </a:xfrm>
          </p:grpSpPr>
          <p:grpSp>
            <p:nvGrpSpPr>
              <p:cNvPr id="4" name="Group 18"/>
              <p:cNvGrpSpPr>
                <a:grpSpLocks noChangeAspect="1"/>
              </p:cNvGrpSpPr>
              <p:nvPr userDrawn="1"/>
            </p:nvGrpSpPr>
            <p:grpSpPr bwMode="auto">
              <a:xfrm>
                <a:off x="5921" y="2506"/>
                <a:ext cx="409" cy="101"/>
                <a:chOff x="5893" y="2387"/>
                <a:chExt cx="466" cy="115"/>
              </a:xfrm>
            </p:grpSpPr>
            <p:sp>
              <p:nvSpPr>
                <p:cNvPr id="2125" name="Rectangle 19"/>
                <p:cNvSpPr>
                  <a:spLocks noChangeAspect="1" noChangeArrowheads="1"/>
                </p:cNvSpPr>
                <p:nvPr userDrawn="1"/>
              </p:nvSpPr>
              <p:spPr bwMode="auto">
                <a:xfrm flipV="1">
                  <a:off x="6010" y="2387"/>
                  <a:ext cx="116" cy="115"/>
                </a:xfrm>
                <a:prstGeom prst="rect">
                  <a:avLst/>
                </a:prstGeom>
                <a:solidFill>
                  <a:srgbClr val="FFCC66"/>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26" name="Rectangle 20"/>
                <p:cNvSpPr>
                  <a:spLocks noChangeAspect="1" noChangeArrowheads="1"/>
                </p:cNvSpPr>
                <p:nvPr userDrawn="1"/>
              </p:nvSpPr>
              <p:spPr bwMode="auto">
                <a:xfrm flipV="1">
                  <a:off x="6126" y="2387"/>
                  <a:ext cx="116" cy="115"/>
                </a:xfrm>
                <a:prstGeom prst="rect">
                  <a:avLst/>
                </a:prstGeom>
                <a:solidFill>
                  <a:srgbClr val="FF9900"/>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27" name="Rectangle 21"/>
                <p:cNvSpPr>
                  <a:spLocks noChangeAspect="1" noChangeArrowheads="1"/>
                </p:cNvSpPr>
                <p:nvPr userDrawn="1"/>
              </p:nvSpPr>
              <p:spPr bwMode="auto">
                <a:xfrm flipV="1">
                  <a:off x="6242" y="2387"/>
                  <a:ext cx="117" cy="115"/>
                </a:xfrm>
                <a:prstGeom prst="rect">
                  <a:avLst/>
                </a:prstGeom>
                <a:solidFill>
                  <a:srgbClr val="99660A"/>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28" name="Rectangle 22"/>
                <p:cNvSpPr>
                  <a:spLocks noChangeAspect="1" noChangeArrowheads="1"/>
                </p:cNvSpPr>
                <p:nvPr userDrawn="1"/>
              </p:nvSpPr>
              <p:spPr bwMode="auto">
                <a:xfrm flipV="1">
                  <a:off x="5893" y="2387"/>
                  <a:ext cx="117" cy="115"/>
                </a:xfrm>
                <a:prstGeom prst="rect">
                  <a:avLst/>
                </a:prstGeom>
                <a:solidFill>
                  <a:srgbClr val="FFCC99"/>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grpSp>
          <p:grpSp>
            <p:nvGrpSpPr>
              <p:cNvPr id="5" name="Group 23"/>
              <p:cNvGrpSpPr>
                <a:grpSpLocks noChangeAspect="1"/>
              </p:cNvGrpSpPr>
              <p:nvPr userDrawn="1"/>
            </p:nvGrpSpPr>
            <p:grpSpPr bwMode="auto">
              <a:xfrm>
                <a:off x="5921" y="2626"/>
                <a:ext cx="409" cy="101"/>
                <a:chOff x="5893" y="2523"/>
                <a:chExt cx="466" cy="115"/>
              </a:xfrm>
            </p:grpSpPr>
            <p:sp>
              <p:nvSpPr>
                <p:cNvPr id="2121" name="Rectangle 24"/>
                <p:cNvSpPr>
                  <a:spLocks noChangeAspect="1" noChangeArrowheads="1"/>
                </p:cNvSpPr>
                <p:nvPr userDrawn="1"/>
              </p:nvSpPr>
              <p:spPr bwMode="auto">
                <a:xfrm flipV="1">
                  <a:off x="6010" y="2523"/>
                  <a:ext cx="116" cy="115"/>
                </a:xfrm>
                <a:prstGeom prst="rect">
                  <a:avLst/>
                </a:prstGeom>
                <a:solidFill>
                  <a:srgbClr val="99CCFF"/>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22" name="Rectangle 25"/>
                <p:cNvSpPr>
                  <a:spLocks noChangeAspect="1" noChangeArrowheads="1"/>
                </p:cNvSpPr>
                <p:nvPr userDrawn="1"/>
              </p:nvSpPr>
              <p:spPr bwMode="auto">
                <a:xfrm flipV="1">
                  <a:off x="6126" y="2523"/>
                  <a:ext cx="116" cy="115"/>
                </a:xfrm>
                <a:prstGeom prst="rect">
                  <a:avLst/>
                </a:prstGeom>
                <a:solidFill>
                  <a:srgbClr val="99CCCC"/>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23" name="Rectangle 26"/>
                <p:cNvSpPr>
                  <a:spLocks noChangeAspect="1" noChangeArrowheads="1"/>
                </p:cNvSpPr>
                <p:nvPr userDrawn="1"/>
              </p:nvSpPr>
              <p:spPr bwMode="auto">
                <a:xfrm flipV="1">
                  <a:off x="6242" y="2523"/>
                  <a:ext cx="117" cy="115"/>
                </a:xfrm>
                <a:prstGeom prst="rect">
                  <a:avLst/>
                </a:prstGeom>
                <a:solidFill>
                  <a:srgbClr val="009999"/>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24" name="Rectangle 27"/>
                <p:cNvSpPr>
                  <a:spLocks noChangeAspect="1" noChangeArrowheads="1"/>
                </p:cNvSpPr>
                <p:nvPr userDrawn="1"/>
              </p:nvSpPr>
              <p:spPr bwMode="auto">
                <a:xfrm flipV="1">
                  <a:off x="5893" y="2523"/>
                  <a:ext cx="117" cy="115"/>
                </a:xfrm>
                <a:prstGeom prst="rect">
                  <a:avLst/>
                </a:prstGeom>
                <a:solidFill>
                  <a:srgbClr val="CCCCFF"/>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grpSp>
          <p:grpSp>
            <p:nvGrpSpPr>
              <p:cNvPr id="6" name="Group 28"/>
              <p:cNvGrpSpPr>
                <a:grpSpLocks noChangeAspect="1"/>
              </p:cNvGrpSpPr>
              <p:nvPr userDrawn="1"/>
            </p:nvGrpSpPr>
            <p:grpSpPr bwMode="auto">
              <a:xfrm>
                <a:off x="5921" y="2745"/>
                <a:ext cx="409" cy="101"/>
                <a:chOff x="5893" y="2659"/>
                <a:chExt cx="466" cy="115"/>
              </a:xfrm>
            </p:grpSpPr>
            <p:sp>
              <p:nvSpPr>
                <p:cNvPr id="2117" name="Rectangle 29"/>
                <p:cNvSpPr>
                  <a:spLocks noChangeAspect="1" noChangeArrowheads="1"/>
                </p:cNvSpPr>
                <p:nvPr userDrawn="1"/>
              </p:nvSpPr>
              <p:spPr bwMode="auto">
                <a:xfrm flipV="1">
                  <a:off x="6010" y="2659"/>
                  <a:ext cx="116" cy="115"/>
                </a:xfrm>
                <a:prstGeom prst="rect">
                  <a:avLst/>
                </a:prstGeom>
                <a:solidFill>
                  <a:srgbClr val="99CCCC"/>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18" name="Rectangle 30"/>
                <p:cNvSpPr>
                  <a:spLocks noChangeAspect="1" noChangeArrowheads="1"/>
                </p:cNvSpPr>
                <p:nvPr userDrawn="1"/>
              </p:nvSpPr>
              <p:spPr bwMode="auto">
                <a:xfrm flipV="1">
                  <a:off x="6126" y="2659"/>
                  <a:ext cx="116" cy="115"/>
                </a:xfrm>
                <a:prstGeom prst="rect">
                  <a:avLst/>
                </a:prstGeom>
                <a:solidFill>
                  <a:srgbClr val="0099CC"/>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19" name="Rectangle 31"/>
                <p:cNvSpPr>
                  <a:spLocks noChangeAspect="1" noChangeArrowheads="1"/>
                </p:cNvSpPr>
                <p:nvPr userDrawn="1"/>
              </p:nvSpPr>
              <p:spPr bwMode="auto">
                <a:xfrm flipV="1">
                  <a:off x="6242" y="2659"/>
                  <a:ext cx="117" cy="115"/>
                </a:xfrm>
                <a:prstGeom prst="rect">
                  <a:avLst/>
                </a:prstGeom>
                <a:solidFill>
                  <a:srgbClr val="006699"/>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20" name="Rectangle 32"/>
                <p:cNvSpPr>
                  <a:spLocks noChangeAspect="1" noChangeArrowheads="1"/>
                </p:cNvSpPr>
                <p:nvPr userDrawn="1"/>
              </p:nvSpPr>
              <p:spPr bwMode="auto">
                <a:xfrm flipV="1">
                  <a:off x="5893" y="2659"/>
                  <a:ext cx="117" cy="115"/>
                </a:xfrm>
                <a:prstGeom prst="rect">
                  <a:avLst/>
                </a:prstGeom>
                <a:solidFill>
                  <a:srgbClr val="CCFF99"/>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grpSp>
          <p:grpSp>
            <p:nvGrpSpPr>
              <p:cNvPr id="7" name="Group 33"/>
              <p:cNvGrpSpPr>
                <a:grpSpLocks noChangeAspect="1"/>
              </p:cNvGrpSpPr>
              <p:nvPr userDrawn="1"/>
            </p:nvGrpSpPr>
            <p:grpSpPr bwMode="auto">
              <a:xfrm>
                <a:off x="5921" y="2387"/>
                <a:ext cx="409" cy="104"/>
                <a:chOff x="5893" y="2251"/>
                <a:chExt cx="466" cy="119"/>
              </a:xfrm>
            </p:grpSpPr>
            <p:sp>
              <p:nvSpPr>
                <p:cNvPr id="2113" name="Rectangle 34"/>
                <p:cNvSpPr>
                  <a:spLocks noChangeAspect="1" noChangeArrowheads="1"/>
                </p:cNvSpPr>
                <p:nvPr userDrawn="1"/>
              </p:nvSpPr>
              <p:spPr bwMode="auto">
                <a:xfrm flipV="1">
                  <a:off x="6126" y="2251"/>
                  <a:ext cx="116" cy="119"/>
                </a:xfrm>
                <a:prstGeom prst="rect">
                  <a:avLst/>
                </a:prstGeom>
                <a:solidFill>
                  <a:srgbClr val="FF9900"/>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14" name="Rectangle 35"/>
                <p:cNvSpPr>
                  <a:spLocks noChangeAspect="1" noChangeArrowheads="1"/>
                </p:cNvSpPr>
                <p:nvPr userDrawn="1"/>
              </p:nvSpPr>
              <p:spPr bwMode="auto">
                <a:xfrm flipV="1">
                  <a:off x="6242" y="2251"/>
                  <a:ext cx="117" cy="119"/>
                </a:xfrm>
                <a:prstGeom prst="rect">
                  <a:avLst/>
                </a:prstGeom>
                <a:solidFill>
                  <a:srgbClr val="CCCCCC"/>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15" name="Rectangle 36"/>
                <p:cNvSpPr>
                  <a:spLocks noChangeAspect="1" noChangeArrowheads="1"/>
                </p:cNvSpPr>
                <p:nvPr userDrawn="1"/>
              </p:nvSpPr>
              <p:spPr bwMode="auto">
                <a:xfrm flipV="1">
                  <a:off x="5893" y="2251"/>
                  <a:ext cx="117" cy="119"/>
                </a:xfrm>
                <a:prstGeom prst="rect">
                  <a:avLst/>
                </a:prstGeom>
                <a:solidFill>
                  <a:srgbClr val="99CCFF"/>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16" name="Rectangle 37"/>
                <p:cNvSpPr>
                  <a:spLocks noChangeAspect="1" noChangeArrowheads="1"/>
                </p:cNvSpPr>
                <p:nvPr userDrawn="1"/>
              </p:nvSpPr>
              <p:spPr bwMode="auto">
                <a:xfrm flipV="1">
                  <a:off x="6010" y="2251"/>
                  <a:ext cx="116" cy="119"/>
                </a:xfrm>
                <a:prstGeom prst="rect">
                  <a:avLst/>
                </a:prstGeom>
                <a:solidFill>
                  <a:srgbClr val="669900"/>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grpSp>
          <p:grpSp>
            <p:nvGrpSpPr>
              <p:cNvPr id="8" name="Group 38"/>
              <p:cNvGrpSpPr>
                <a:grpSpLocks noChangeAspect="1"/>
              </p:cNvGrpSpPr>
              <p:nvPr userDrawn="1"/>
            </p:nvGrpSpPr>
            <p:grpSpPr bwMode="auto">
              <a:xfrm>
                <a:off x="5921" y="2944"/>
                <a:ext cx="409" cy="101"/>
                <a:chOff x="5893" y="2886"/>
                <a:chExt cx="466" cy="115"/>
              </a:xfrm>
            </p:grpSpPr>
            <p:sp>
              <p:nvSpPr>
                <p:cNvPr id="2109" name="Rectangle 39"/>
                <p:cNvSpPr>
                  <a:spLocks noChangeAspect="1" noChangeArrowheads="1"/>
                </p:cNvSpPr>
                <p:nvPr userDrawn="1"/>
              </p:nvSpPr>
              <p:spPr bwMode="auto">
                <a:xfrm flipV="1">
                  <a:off x="6010" y="2886"/>
                  <a:ext cx="116" cy="115"/>
                </a:xfrm>
                <a:prstGeom prst="rect">
                  <a:avLst/>
                </a:prstGeom>
                <a:solidFill>
                  <a:srgbClr val="FF9900"/>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10" name="Rectangle 40"/>
                <p:cNvSpPr>
                  <a:spLocks noChangeAspect="1" noChangeArrowheads="1"/>
                </p:cNvSpPr>
                <p:nvPr userDrawn="1"/>
              </p:nvSpPr>
              <p:spPr bwMode="auto">
                <a:xfrm flipV="1">
                  <a:off x="6126" y="2886"/>
                  <a:ext cx="116" cy="115"/>
                </a:xfrm>
                <a:prstGeom prst="rect">
                  <a:avLst/>
                </a:prstGeom>
                <a:solidFill>
                  <a:srgbClr val="FFCC99"/>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11" name="Rectangle 41"/>
                <p:cNvSpPr>
                  <a:spLocks noChangeAspect="1" noChangeArrowheads="1"/>
                </p:cNvSpPr>
                <p:nvPr userDrawn="1"/>
              </p:nvSpPr>
              <p:spPr bwMode="auto">
                <a:xfrm flipV="1">
                  <a:off x="6242" y="2886"/>
                  <a:ext cx="117" cy="115"/>
                </a:xfrm>
                <a:prstGeom prst="rect">
                  <a:avLst/>
                </a:prstGeom>
                <a:solidFill>
                  <a:srgbClr val="FFCC66"/>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12" name="Rectangle 42"/>
                <p:cNvSpPr>
                  <a:spLocks noChangeAspect="1" noChangeArrowheads="1"/>
                </p:cNvSpPr>
                <p:nvPr userDrawn="1"/>
              </p:nvSpPr>
              <p:spPr bwMode="auto">
                <a:xfrm flipV="1">
                  <a:off x="5893" y="2886"/>
                  <a:ext cx="117" cy="115"/>
                </a:xfrm>
                <a:prstGeom prst="rect">
                  <a:avLst/>
                </a:prstGeom>
                <a:solidFill>
                  <a:schemeClr val="tx2"/>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grpSp>
          <p:grpSp>
            <p:nvGrpSpPr>
              <p:cNvPr id="9" name="Group 43"/>
              <p:cNvGrpSpPr>
                <a:grpSpLocks noChangeAspect="1"/>
              </p:cNvGrpSpPr>
              <p:nvPr userDrawn="1"/>
            </p:nvGrpSpPr>
            <p:grpSpPr bwMode="auto">
              <a:xfrm>
                <a:off x="5921" y="3064"/>
                <a:ext cx="409" cy="101"/>
                <a:chOff x="5893" y="3022"/>
                <a:chExt cx="466" cy="115"/>
              </a:xfrm>
            </p:grpSpPr>
            <p:sp>
              <p:nvSpPr>
                <p:cNvPr id="2105" name="Rectangle 44"/>
                <p:cNvSpPr>
                  <a:spLocks noChangeAspect="1" noChangeArrowheads="1"/>
                </p:cNvSpPr>
                <p:nvPr userDrawn="1"/>
              </p:nvSpPr>
              <p:spPr bwMode="auto">
                <a:xfrm flipV="1">
                  <a:off x="6010" y="3022"/>
                  <a:ext cx="116" cy="115"/>
                </a:xfrm>
                <a:prstGeom prst="rect">
                  <a:avLst/>
                </a:prstGeom>
                <a:solidFill>
                  <a:srgbClr val="006699"/>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06" name="Rectangle 45"/>
                <p:cNvSpPr>
                  <a:spLocks noChangeAspect="1" noChangeArrowheads="1"/>
                </p:cNvSpPr>
                <p:nvPr userDrawn="1"/>
              </p:nvSpPr>
              <p:spPr bwMode="auto">
                <a:xfrm flipV="1">
                  <a:off x="6126" y="3022"/>
                  <a:ext cx="116" cy="115"/>
                </a:xfrm>
                <a:prstGeom prst="rect">
                  <a:avLst/>
                </a:prstGeom>
                <a:solidFill>
                  <a:srgbClr val="99CCFF"/>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07" name="Rectangle 46"/>
                <p:cNvSpPr>
                  <a:spLocks noChangeAspect="1" noChangeArrowheads="1"/>
                </p:cNvSpPr>
                <p:nvPr userDrawn="1"/>
              </p:nvSpPr>
              <p:spPr bwMode="auto">
                <a:xfrm flipV="1">
                  <a:off x="6242" y="3022"/>
                  <a:ext cx="117" cy="115"/>
                </a:xfrm>
                <a:prstGeom prst="rect">
                  <a:avLst/>
                </a:prstGeom>
                <a:solidFill>
                  <a:srgbClr val="CCCCFF"/>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08" name="Rectangle 47"/>
                <p:cNvSpPr>
                  <a:spLocks noChangeAspect="1" noChangeArrowheads="1"/>
                </p:cNvSpPr>
                <p:nvPr userDrawn="1"/>
              </p:nvSpPr>
              <p:spPr bwMode="auto">
                <a:xfrm flipV="1">
                  <a:off x="5893" y="3022"/>
                  <a:ext cx="117" cy="115"/>
                </a:xfrm>
                <a:prstGeom prst="rect">
                  <a:avLst/>
                </a:prstGeom>
                <a:solidFill>
                  <a:srgbClr val="990000"/>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grpSp>
          <p:grpSp>
            <p:nvGrpSpPr>
              <p:cNvPr id="10" name="Group 48"/>
              <p:cNvGrpSpPr>
                <a:grpSpLocks noChangeAspect="1"/>
              </p:cNvGrpSpPr>
              <p:nvPr userDrawn="1"/>
            </p:nvGrpSpPr>
            <p:grpSpPr bwMode="auto">
              <a:xfrm>
                <a:off x="5921" y="3183"/>
                <a:ext cx="409" cy="101"/>
                <a:chOff x="5893" y="3158"/>
                <a:chExt cx="466" cy="115"/>
              </a:xfrm>
            </p:grpSpPr>
            <p:sp>
              <p:nvSpPr>
                <p:cNvPr id="2101" name="Rectangle 49"/>
                <p:cNvSpPr>
                  <a:spLocks noChangeAspect="1" noChangeArrowheads="1"/>
                </p:cNvSpPr>
                <p:nvPr userDrawn="1"/>
              </p:nvSpPr>
              <p:spPr bwMode="auto">
                <a:xfrm flipV="1">
                  <a:off x="6010" y="3158"/>
                  <a:ext cx="116" cy="115"/>
                </a:xfrm>
                <a:prstGeom prst="rect">
                  <a:avLst/>
                </a:prstGeom>
                <a:solidFill>
                  <a:srgbClr val="009999"/>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02" name="Rectangle 50"/>
                <p:cNvSpPr>
                  <a:spLocks noChangeAspect="1" noChangeArrowheads="1"/>
                </p:cNvSpPr>
                <p:nvPr userDrawn="1"/>
              </p:nvSpPr>
              <p:spPr bwMode="auto">
                <a:xfrm flipV="1">
                  <a:off x="6126" y="3158"/>
                  <a:ext cx="116" cy="115"/>
                </a:xfrm>
                <a:prstGeom prst="rect">
                  <a:avLst/>
                </a:prstGeom>
                <a:solidFill>
                  <a:srgbClr val="CCFF99"/>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03" name="Rectangle 51"/>
                <p:cNvSpPr>
                  <a:spLocks noChangeAspect="1" noChangeArrowheads="1"/>
                </p:cNvSpPr>
                <p:nvPr userDrawn="1"/>
              </p:nvSpPr>
              <p:spPr bwMode="auto">
                <a:xfrm flipV="1">
                  <a:off x="6242" y="3158"/>
                  <a:ext cx="117" cy="115"/>
                </a:xfrm>
                <a:prstGeom prst="rect">
                  <a:avLst/>
                </a:prstGeom>
                <a:solidFill>
                  <a:srgbClr val="99CCCC"/>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04" name="Rectangle 52"/>
                <p:cNvSpPr>
                  <a:spLocks noChangeAspect="1" noChangeArrowheads="1"/>
                </p:cNvSpPr>
                <p:nvPr userDrawn="1"/>
              </p:nvSpPr>
              <p:spPr bwMode="auto">
                <a:xfrm flipV="1">
                  <a:off x="5893" y="3158"/>
                  <a:ext cx="117" cy="115"/>
                </a:xfrm>
                <a:prstGeom prst="rect">
                  <a:avLst/>
                </a:prstGeom>
                <a:solidFill>
                  <a:srgbClr val="990000"/>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grpSp>
          <p:grpSp>
            <p:nvGrpSpPr>
              <p:cNvPr id="11" name="Group 53"/>
              <p:cNvGrpSpPr>
                <a:grpSpLocks noChangeAspect="1"/>
              </p:cNvGrpSpPr>
              <p:nvPr userDrawn="1"/>
            </p:nvGrpSpPr>
            <p:grpSpPr bwMode="auto">
              <a:xfrm>
                <a:off x="5921" y="3383"/>
                <a:ext cx="409" cy="100"/>
                <a:chOff x="5893" y="3385"/>
                <a:chExt cx="466" cy="115"/>
              </a:xfrm>
            </p:grpSpPr>
            <p:sp>
              <p:nvSpPr>
                <p:cNvPr id="2097" name="Rectangle 54"/>
                <p:cNvSpPr>
                  <a:spLocks noChangeAspect="1" noChangeArrowheads="1"/>
                </p:cNvSpPr>
                <p:nvPr userDrawn="1"/>
              </p:nvSpPr>
              <p:spPr bwMode="auto">
                <a:xfrm flipV="1">
                  <a:off x="6010" y="3385"/>
                  <a:ext cx="116" cy="115"/>
                </a:xfrm>
                <a:prstGeom prst="rect">
                  <a:avLst/>
                </a:prstGeom>
                <a:solidFill>
                  <a:srgbClr val="FF9900"/>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098" name="Rectangle 55"/>
                <p:cNvSpPr>
                  <a:spLocks noChangeAspect="1" noChangeArrowheads="1"/>
                </p:cNvSpPr>
                <p:nvPr userDrawn="1"/>
              </p:nvSpPr>
              <p:spPr bwMode="auto">
                <a:xfrm flipV="1">
                  <a:off x="6126" y="3385"/>
                  <a:ext cx="116" cy="115"/>
                </a:xfrm>
                <a:prstGeom prst="rect">
                  <a:avLst/>
                </a:prstGeom>
                <a:solidFill>
                  <a:srgbClr val="FFCC99"/>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099" name="Rectangle 56"/>
                <p:cNvSpPr>
                  <a:spLocks noChangeAspect="1" noChangeArrowheads="1"/>
                </p:cNvSpPr>
                <p:nvPr userDrawn="1"/>
              </p:nvSpPr>
              <p:spPr bwMode="auto">
                <a:xfrm flipV="1">
                  <a:off x="6242" y="3385"/>
                  <a:ext cx="117" cy="115"/>
                </a:xfrm>
                <a:prstGeom prst="rect">
                  <a:avLst/>
                </a:prstGeom>
                <a:solidFill>
                  <a:srgbClr val="FFCC66"/>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100" name="Rectangle 57"/>
                <p:cNvSpPr>
                  <a:spLocks noChangeAspect="1" noChangeArrowheads="1"/>
                </p:cNvSpPr>
                <p:nvPr userDrawn="1"/>
              </p:nvSpPr>
              <p:spPr bwMode="auto">
                <a:xfrm flipV="1">
                  <a:off x="5893" y="3385"/>
                  <a:ext cx="117" cy="115"/>
                </a:xfrm>
                <a:prstGeom prst="rect">
                  <a:avLst/>
                </a:prstGeom>
                <a:solidFill>
                  <a:schemeClr val="tx1"/>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grpSp>
          <p:grpSp>
            <p:nvGrpSpPr>
              <p:cNvPr id="12" name="Group 58"/>
              <p:cNvGrpSpPr>
                <a:grpSpLocks noChangeAspect="1"/>
              </p:cNvGrpSpPr>
              <p:nvPr userDrawn="1"/>
            </p:nvGrpSpPr>
            <p:grpSpPr bwMode="auto">
              <a:xfrm>
                <a:off x="5921" y="3502"/>
                <a:ext cx="409" cy="101"/>
                <a:chOff x="5893" y="3521"/>
                <a:chExt cx="466" cy="115"/>
              </a:xfrm>
            </p:grpSpPr>
            <p:sp>
              <p:nvSpPr>
                <p:cNvPr id="2093" name="Rectangle 59"/>
                <p:cNvSpPr>
                  <a:spLocks noChangeAspect="1" noChangeArrowheads="1"/>
                </p:cNvSpPr>
                <p:nvPr userDrawn="1"/>
              </p:nvSpPr>
              <p:spPr bwMode="auto">
                <a:xfrm flipV="1">
                  <a:off x="6010" y="3521"/>
                  <a:ext cx="116" cy="115"/>
                </a:xfrm>
                <a:prstGeom prst="rect">
                  <a:avLst/>
                </a:prstGeom>
                <a:solidFill>
                  <a:srgbClr val="006699"/>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094" name="Rectangle 60"/>
                <p:cNvSpPr>
                  <a:spLocks noChangeAspect="1" noChangeArrowheads="1"/>
                </p:cNvSpPr>
                <p:nvPr userDrawn="1"/>
              </p:nvSpPr>
              <p:spPr bwMode="auto">
                <a:xfrm flipV="1">
                  <a:off x="6126" y="3521"/>
                  <a:ext cx="116" cy="115"/>
                </a:xfrm>
                <a:prstGeom prst="rect">
                  <a:avLst/>
                </a:prstGeom>
                <a:solidFill>
                  <a:srgbClr val="99CCFF"/>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095" name="Rectangle 61"/>
                <p:cNvSpPr>
                  <a:spLocks noChangeAspect="1" noChangeArrowheads="1"/>
                </p:cNvSpPr>
                <p:nvPr userDrawn="1"/>
              </p:nvSpPr>
              <p:spPr bwMode="auto">
                <a:xfrm flipV="1">
                  <a:off x="6242" y="3521"/>
                  <a:ext cx="117" cy="115"/>
                </a:xfrm>
                <a:prstGeom prst="rect">
                  <a:avLst/>
                </a:prstGeom>
                <a:solidFill>
                  <a:srgbClr val="CCCCFF"/>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096" name="Rectangle 62"/>
                <p:cNvSpPr>
                  <a:spLocks noChangeAspect="1" noChangeArrowheads="1"/>
                </p:cNvSpPr>
                <p:nvPr userDrawn="1"/>
              </p:nvSpPr>
              <p:spPr bwMode="auto">
                <a:xfrm flipV="1">
                  <a:off x="5893" y="3521"/>
                  <a:ext cx="117" cy="115"/>
                </a:xfrm>
                <a:prstGeom prst="rect">
                  <a:avLst/>
                </a:prstGeom>
                <a:solidFill>
                  <a:schemeClr val="tx1"/>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grpSp>
          <p:grpSp>
            <p:nvGrpSpPr>
              <p:cNvPr id="13" name="Group 63"/>
              <p:cNvGrpSpPr>
                <a:grpSpLocks noChangeAspect="1"/>
              </p:cNvGrpSpPr>
              <p:nvPr userDrawn="1"/>
            </p:nvGrpSpPr>
            <p:grpSpPr bwMode="auto">
              <a:xfrm>
                <a:off x="5921" y="3621"/>
                <a:ext cx="409" cy="101"/>
                <a:chOff x="5893" y="3657"/>
                <a:chExt cx="466" cy="115"/>
              </a:xfrm>
            </p:grpSpPr>
            <p:sp>
              <p:nvSpPr>
                <p:cNvPr id="2089" name="Rectangle 64"/>
                <p:cNvSpPr>
                  <a:spLocks noChangeAspect="1" noChangeArrowheads="1"/>
                </p:cNvSpPr>
                <p:nvPr userDrawn="1"/>
              </p:nvSpPr>
              <p:spPr bwMode="auto">
                <a:xfrm flipV="1">
                  <a:off x="6010" y="3657"/>
                  <a:ext cx="116" cy="115"/>
                </a:xfrm>
                <a:prstGeom prst="rect">
                  <a:avLst/>
                </a:prstGeom>
                <a:solidFill>
                  <a:srgbClr val="009999"/>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090" name="Rectangle 65"/>
                <p:cNvSpPr>
                  <a:spLocks noChangeAspect="1" noChangeArrowheads="1"/>
                </p:cNvSpPr>
                <p:nvPr userDrawn="1"/>
              </p:nvSpPr>
              <p:spPr bwMode="auto">
                <a:xfrm flipV="1">
                  <a:off x="6126" y="3657"/>
                  <a:ext cx="116" cy="115"/>
                </a:xfrm>
                <a:prstGeom prst="rect">
                  <a:avLst/>
                </a:prstGeom>
                <a:solidFill>
                  <a:srgbClr val="CCFF99"/>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091" name="Rectangle 66"/>
                <p:cNvSpPr>
                  <a:spLocks noChangeAspect="1" noChangeArrowheads="1"/>
                </p:cNvSpPr>
                <p:nvPr userDrawn="1"/>
              </p:nvSpPr>
              <p:spPr bwMode="auto">
                <a:xfrm flipV="1">
                  <a:off x="6242" y="3657"/>
                  <a:ext cx="117" cy="115"/>
                </a:xfrm>
                <a:prstGeom prst="rect">
                  <a:avLst/>
                </a:prstGeom>
                <a:solidFill>
                  <a:srgbClr val="99CCCC"/>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092" name="Rectangle 67"/>
                <p:cNvSpPr>
                  <a:spLocks noChangeAspect="1" noChangeArrowheads="1"/>
                </p:cNvSpPr>
                <p:nvPr userDrawn="1"/>
              </p:nvSpPr>
              <p:spPr bwMode="auto">
                <a:xfrm flipV="1">
                  <a:off x="5893" y="3657"/>
                  <a:ext cx="117" cy="115"/>
                </a:xfrm>
                <a:prstGeom prst="rect">
                  <a:avLst/>
                </a:prstGeom>
                <a:solidFill>
                  <a:schemeClr val="tx1"/>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grpSp>
          <p:grpSp>
            <p:nvGrpSpPr>
              <p:cNvPr id="14" name="Group 68"/>
              <p:cNvGrpSpPr>
                <a:grpSpLocks noChangeAspect="1"/>
              </p:cNvGrpSpPr>
              <p:nvPr userDrawn="1"/>
            </p:nvGrpSpPr>
            <p:grpSpPr bwMode="auto">
              <a:xfrm>
                <a:off x="5921" y="3821"/>
                <a:ext cx="409" cy="101"/>
                <a:chOff x="5893" y="3884"/>
                <a:chExt cx="466" cy="115"/>
              </a:xfrm>
            </p:grpSpPr>
            <p:sp>
              <p:nvSpPr>
                <p:cNvPr id="2085" name="Rectangle 69"/>
                <p:cNvSpPr>
                  <a:spLocks noChangeAspect="1" noChangeArrowheads="1"/>
                </p:cNvSpPr>
                <p:nvPr userDrawn="1"/>
              </p:nvSpPr>
              <p:spPr bwMode="auto">
                <a:xfrm flipV="1">
                  <a:off x="6010" y="3884"/>
                  <a:ext cx="116" cy="115"/>
                </a:xfrm>
                <a:prstGeom prst="rect">
                  <a:avLst/>
                </a:prstGeom>
                <a:solidFill>
                  <a:srgbClr val="FF9900"/>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086" name="Rectangle 70"/>
                <p:cNvSpPr>
                  <a:spLocks noChangeAspect="1" noChangeArrowheads="1"/>
                </p:cNvSpPr>
                <p:nvPr userDrawn="1"/>
              </p:nvSpPr>
              <p:spPr bwMode="auto">
                <a:xfrm flipV="1">
                  <a:off x="6126" y="3884"/>
                  <a:ext cx="116" cy="115"/>
                </a:xfrm>
                <a:prstGeom prst="rect">
                  <a:avLst/>
                </a:prstGeom>
                <a:solidFill>
                  <a:srgbClr val="FFCC99"/>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087" name="Rectangle 71"/>
                <p:cNvSpPr>
                  <a:spLocks noChangeAspect="1" noChangeArrowheads="1"/>
                </p:cNvSpPr>
                <p:nvPr userDrawn="1"/>
              </p:nvSpPr>
              <p:spPr bwMode="auto">
                <a:xfrm flipV="1">
                  <a:off x="6242" y="3884"/>
                  <a:ext cx="117" cy="115"/>
                </a:xfrm>
                <a:prstGeom prst="rect">
                  <a:avLst/>
                </a:prstGeom>
                <a:solidFill>
                  <a:srgbClr val="FFCC66"/>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088" name="Rectangle 72"/>
                <p:cNvSpPr>
                  <a:spLocks noChangeAspect="1" noChangeArrowheads="1"/>
                </p:cNvSpPr>
                <p:nvPr userDrawn="1"/>
              </p:nvSpPr>
              <p:spPr bwMode="auto">
                <a:xfrm flipV="1">
                  <a:off x="5893" y="3884"/>
                  <a:ext cx="117" cy="115"/>
                </a:xfrm>
                <a:prstGeom prst="rect">
                  <a:avLst/>
                </a:prstGeom>
                <a:solidFill>
                  <a:schemeClr val="bg2"/>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grpSp>
          <p:grpSp>
            <p:nvGrpSpPr>
              <p:cNvPr id="15" name="Group 73"/>
              <p:cNvGrpSpPr>
                <a:grpSpLocks noChangeAspect="1"/>
              </p:cNvGrpSpPr>
              <p:nvPr userDrawn="1"/>
            </p:nvGrpSpPr>
            <p:grpSpPr bwMode="auto">
              <a:xfrm>
                <a:off x="5921" y="3945"/>
                <a:ext cx="409" cy="101"/>
                <a:chOff x="5893" y="4026"/>
                <a:chExt cx="466" cy="115"/>
              </a:xfrm>
            </p:grpSpPr>
            <p:sp>
              <p:nvSpPr>
                <p:cNvPr id="2081" name="Rectangle 74"/>
                <p:cNvSpPr>
                  <a:spLocks noChangeAspect="1" noChangeArrowheads="1"/>
                </p:cNvSpPr>
                <p:nvPr userDrawn="1"/>
              </p:nvSpPr>
              <p:spPr bwMode="auto">
                <a:xfrm flipV="1">
                  <a:off x="6010" y="4026"/>
                  <a:ext cx="116" cy="115"/>
                </a:xfrm>
                <a:prstGeom prst="rect">
                  <a:avLst/>
                </a:prstGeom>
                <a:solidFill>
                  <a:srgbClr val="006699"/>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082" name="Rectangle 75"/>
                <p:cNvSpPr>
                  <a:spLocks noChangeAspect="1" noChangeArrowheads="1"/>
                </p:cNvSpPr>
                <p:nvPr userDrawn="1"/>
              </p:nvSpPr>
              <p:spPr bwMode="auto">
                <a:xfrm flipV="1">
                  <a:off x="6126" y="4026"/>
                  <a:ext cx="116" cy="115"/>
                </a:xfrm>
                <a:prstGeom prst="rect">
                  <a:avLst/>
                </a:prstGeom>
                <a:solidFill>
                  <a:srgbClr val="99CCFF"/>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083" name="Rectangle 76"/>
                <p:cNvSpPr>
                  <a:spLocks noChangeAspect="1" noChangeArrowheads="1"/>
                </p:cNvSpPr>
                <p:nvPr userDrawn="1"/>
              </p:nvSpPr>
              <p:spPr bwMode="auto">
                <a:xfrm flipV="1">
                  <a:off x="6242" y="4026"/>
                  <a:ext cx="117" cy="115"/>
                </a:xfrm>
                <a:prstGeom prst="rect">
                  <a:avLst/>
                </a:prstGeom>
                <a:solidFill>
                  <a:srgbClr val="CCCCFF"/>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084" name="Rectangle 77"/>
                <p:cNvSpPr>
                  <a:spLocks noChangeAspect="1" noChangeArrowheads="1"/>
                </p:cNvSpPr>
                <p:nvPr userDrawn="1"/>
              </p:nvSpPr>
              <p:spPr bwMode="auto">
                <a:xfrm flipV="1">
                  <a:off x="5893" y="4026"/>
                  <a:ext cx="117" cy="115"/>
                </a:xfrm>
                <a:prstGeom prst="rect">
                  <a:avLst/>
                </a:prstGeom>
                <a:solidFill>
                  <a:schemeClr val="bg2"/>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grpSp>
          <p:grpSp>
            <p:nvGrpSpPr>
              <p:cNvPr id="16" name="Group 78"/>
              <p:cNvGrpSpPr>
                <a:grpSpLocks noChangeAspect="1"/>
              </p:cNvGrpSpPr>
              <p:nvPr userDrawn="1"/>
            </p:nvGrpSpPr>
            <p:grpSpPr bwMode="auto">
              <a:xfrm>
                <a:off x="5921" y="4069"/>
                <a:ext cx="409" cy="101"/>
                <a:chOff x="5893" y="4167"/>
                <a:chExt cx="466" cy="115"/>
              </a:xfrm>
            </p:grpSpPr>
            <p:sp>
              <p:nvSpPr>
                <p:cNvPr id="2077" name="Rectangle 79"/>
                <p:cNvSpPr>
                  <a:spLocks noChangeAspect="1" noChangeArrowheads="1"/>
                </p:cNvSpPr>
                <p:nvPr userDrawn="1"/>
              </p:nvSpPr>
              <p:spPr bwMode="auto">
                <a:xfrm flipV="1">
                  <a:off x="6010" y="4167"/>
                  <a:ext cx="116" cy="115"/>
                </a:xfrm>
                <a:prstGeom prst="rect">
                  <a:avLst/>
                </a:prstGeom>
                <a:solidFill>
                  <a:schemeClr val="hlink"/>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078" name="Rectangle 80"/>
                <p:cNvSpPr>
                  <a:spLocks noChangeAspect="1" noChangeArrowheads="1"/>
                </p:cNvSpPr>
                <p:nvPr userDrawn="1"/>
              </p:nvSpPr>
              <p:spPr bwMode="auto">
                <a:xfrm flipV="1">
                  <a:off x="6126" y="4167"/>
                  <a:ext cx="116" cy="115"/>
                </a:xfrm>
                <a:prstGeom prst="rect">
                  <a:avLst/>
                </a:prstGeom>
                <a:solidFill>
                  <a:schemeClr val="accent2"/>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079" name="Rectangle 81"/>
                <p:cNvSpPr>
                  <a:spLocks noChangeAspect="1" noChangeArrowheads="1"/>
                </p:cNvSpPr>
                <p:nvPr userDrawn="1"/>
              </p:nvSpPr>
              <p:spPr bwMode="auto">
                <a:xfrm flipV="1">
                  <a:off x="6242" y="4167"/>
                  <a:ext cx="117" cy="115"/>
                </a:xfrm>
                <a:prstGeom prst="rect">
                  <a:avLst/>
                </a:prstGeom>
                <a:solidFill>
                  <a:schemeClr val="accent1"/>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sp>
              <p:nvSpPr>
                <p:cNvPr id="2080" name="Rectangle 82"/>
                <p:cNvSpPr>
                  <a:spLocks noChangeAspect="1" noChangeArrowheads="1"/>
                </p:cNvSpPr>
                <p:nvPr userDrawn="1"/>
              </p:nvSpPr>
              <p:spPr bwMode="auto">
                <a:xfrm flipV="1">
                  <a:off x="5893" y="4167"/>
                  <a:ext cx="117" cy="115"/>
                </a:xfrm>
                <a:prstGeom prst="rect">
                  <a:avLst/>
                </a:prstGeom>
                <a:solidFill>
                  <a:schemeClr val="bg2"/>
                </a:solidFill>
                <a:ln w="9525">
                  <a:noFill/>
                  <a:miter lim="800000"/>
                  <a:headEnd/>
                  <a:tailEnd/>
                </a:ln>
              </p:spPr>
              <p:txBody>
                <a:bodyPr rot="10800000" wrap="none" anchor="ctr"/>
                <a:lstStyle/>
                <a:p>
                  <a:pPr>
                    <a:buClrTx/>
                    <a:buFontTx/>
                    <a:buNone/>
                    <a:defRPr/>
                  </a:pPr>
                  <a:endParaRPr lang="zh-CN" altLang="en-US" b="0">
                    <a:solidFill>
                      <a:prstClr val="black"/>
                    </a:solidFill>
                    <a:latin typeface="Calibri" pitchFamily="34" charset="0"/>
                  </a:endParaRPr>
                </a:p>
              </p:txBody>
            </p:sp>
          </p:grpSp>
        </p:grpSp>
      </p:grpSp>
      <p:sp>
        <p:nvSpPr>
          <p:cNvPr id="2058" name="Rectangle 5"/>
          <p:cNvSpPr>
            <a:spLocks noChangeArrowheads="1"/>
          </p:cNvSpPr>
          <p:nvPr/>
        </p:nvSpPr>
        <p:spPr bwMode="auto">
          <a:xfrm>
            <a:off x="8481410" y="6502425"/>
            <a:ext cx="2796447" cy="455613"/>
          </a:xfrm>
          <a:prstGeom prst="rect">
            <a:avLst/>
          </a:prstGeom>
          <a:noFill/>
          <a:ln w="9525">
            <a:noFill/>
            <a:miter lim="800000"/>
            <a:headEnd/>
            <a:tailEnd/>
          </a:ln>
        </p:spPr>
        <p:txBody>
          <a:bodyPr lIns="0" tIns="0" rIns="0" bIns="0"/>
          <a:lstStyle/>
          <a:p>
            <a:pPr eaLnBrk="0" hangingPunct="0">
              <a:lnSpc>
                <a:spcPct val="85000"/>
              </a:lnSpc>
              <a:buClrTx/>
              <a:buFontTx/>
              <a:buNone/>
              <a:defRPr/>
            </a:pPr>
            <a:r>
              <a:rPr lang="de-DE" altLang="zh-CN" sz="1200" b="0" dirty="0">
                <a:solidFill>
                  <a:srgbClr val="000000"/>
                </a:solidFill>
                <a:latin typeface="FrutigerNext LT Bold" pitchFamily="2" charset="0"/>
                <a:ea typeface="MS PGothic" pitchFamily="34" charset="-128"/>
              </a:rPr>
              <a:t>Page </a:t>
            </a:r>
            <a:fld id="{B5EB1757-8FFE-44F4-973B-B3B9FF1DEB39}" type="slidenum">
              <a:rPr lang="de-DE" altLang="zh-CN" sz="1200" b="0">
                <a:solidFill>
                  <a:srgbClr val="000000"/>
                </a:solidFill>
                <a:latin typeface="FrutigerNext LT Bold" pitchFamily="2" charset="0"/>
                <a:ea typeface="MS PGothic" pitchFamily="34" charset="-128"/>
              </a:rPr>
              <a:pPr eaLnBrk="0" hangingPunct="0">
                <a:lnSpc>
                  <a:spcPct val="85000"/>
                </a:lnSpc>
                <a:buClrTx/>
                <a:buFontTx/>
                <a:buNone/>
                <a:defRPr/>
              </a:pPr>
              <a:t>‹#›</a:t>
            </a:fld>
            <a:endParaRPr lang="en-GB" altLang="zh-CN" sz="1200" b="0" dirty="0">
              <a:solidFill>
                <a:srgbClr val="000000"/>
              </a:solidFill>
              <a:latin typeface="FrutigerNext LT Bold" pitchFamily="2" charset="0"/>
              <a:ea typeface="MS PGothic" pitchFamily="34" charset="-128"/>
            </a:endParaRPr>
          </a:p>
        </p:txBody>
      </p:sp>
      <p:sp>
        <p:nvSpPr>
          <p:cNvPr id="10321" name="Text Box 81"/>
          <p:cNvSpPr txBox="1">
            <a:spLocks noChangeArrowheads="1"/>
          </p:cNvSpPr>
          <p:nvPr/>
        </p:nvSpPr>
        <p:spPr bwMode="auto">
          <a:xfrm>
            <a:off x="-3845511" y="1330332"/>
            <a:ext cx="3701086" cy="3904727"/>
          </a:xfrm>
          <a:prstGeom prst="rect">
            <a:avLst/>
          </a:prstGeom>
          <a:noFill/>
          <a:ln>
            <a:noFill/>
          </a:ln>
          <a:effectLst/>
          <a:extLst/>
        </p:spPr>
        <p:txBody>
          <a:bodyPr lIns="78300" tIns="39150" rIns="78300" bIns="39150">
            <a:spAutoFit/>
          </a:bodyPr>
          <a:lstStyle/>
          <a:p>
            <a:pPr algn="r" defTabSz="783779">
              <a:spcBef>
                <a:spcPct val="20000"/>
              </a:spcBef>
              <a:buClrTx/>
              <a:buFontTx/>
              <a:buNone/>
              <a:defRPr/>
            </a:pPr>
            <a:r>
              <a:rPr lang="zh-CN" altLang="zh-CN" sz="1100" b="0" dirty="0">
                <a:solidFill>
                  <a:srgbClr val="FFFFFF"/>
                </a:solidFill>
                <a:latin typeface="FrutigerNext LT Regular" pitchFamily="34" charset="0"/>
              </a:rPr>
              <a:t>Slide title :32-35pt  </a:t>
            </a:r>
          </a:p>
          <a:p>
            <a:pPr algn="r" defTabSz="783779">
              <a:spcBef>
                <a:spcPct val="20000"/>
              </a:spcBef>
              <a:buClrTx/>
              <a:buFontTx/>
              <a:buNone/>
              <a:defRPr/>
            </a:pPr>
            <a:r>
              <a:rPr lang="zh-CN" altLang="zh-CN" sz="1100" b="0" dirty="0">
                <a:solidFill>
                  <a:srgbClr val="FFFFFF"/>
                </a:solidFill>
                <a:latin typeface="FrutigerNext LT Regular" pitchFamily="34" charset="0"/>
              </a:rPr>
              <a:t>Color: R153 G0 B0</a:t>
            </a:r>
          </a:p>
          <a:p>
            <a:pPr algn="r" defTabSz="783779">
              <a:spcBef>
                <a:spcPct val="20000"/>
              </a:spcBef>
              <a:buClrTx/>
              <a:buFontTx/>
              <a:buNone/>
              <a:defRPr/>
            </a:pPr>
            <a:r>
              <a:rPr lang="zh-CN" altLang="zh-CN" sz="1100" b="0" dirty="0">
                <a:solidFill>
                  <a:srgbClr val="FFFFFF"/>
                </a:solidFill>
                <a:latin typeface="FrutigerNext LT Regular" pitchFamily="34" charset="0"/>
              </a:rPr>
              <a:t>Corporate Font :</a:t>
            </a:r>
          </a:p>
          <a:p>
            <a:pPr algn="r" defTabSz="783779">
              <a:spcBef>
                <a:spcPct val="20000"/>
              </a:spcBef>
              <a:buClrTx/>
              <a:buFontTx/>
              <a:buNone/>
              <a:defRPr/>
            </a:pPr>
            <a:r>
              <a:rPr lang="zh-CN" altLang="zh-CN" sz="1100" b="0" dirty="0">
                <a:solidFill>
                  <a:srgbClr val="FFFFFF"/>
                </a:solidFill>
                <a:latin typeface="FrutigerNext LT Regular" pitchFamily="34" charset="0"/>
              </a:rPr>
              <a:t>FrutigerNext LT Medium</a:t>
            </a:r>
          </a:p>
          <a:p>
            <a:pPr algn="r" defTabSz="783779">
              <a:spcBef>
                <a:spcPct val="20000"/>
              </a:spcBef>
              <a:buClrTx/>
              <a:buFontTx/>
              <a:buNone/>
              <a:defRPr/>
            </a:pPr>
            <a:r>
              <a:rPr lang="zh-CN" altLang="zh-CN" sz="1100" b="0" dirty="0">
                <a:solidFill>
                  <a:srgbClr val="FFFFFF"/>
                </a:solidFill>
                <a:latin typeface="FrutigerNext LT Regular" pitchFamily="34" charset="0"/>
              </a:rPr>
              <a:t>Font to be used by customers and </a:t>
            </a:r>
          </a:p>
          <a:p>
            <a:pPr algn="r" defTabSz="783779">
              <a:spcBef>
                <a:spcPct val="20000"/>
              </a:spcBef>
              <a:buClrTx/>
              <a:buFontTx/>
              <a:buNone/>
              <a:defRPr/>
            </a:pPr>
            <a:r>
              <a:rPr lang="zh-CN" altLang="zh-CN" sz="1100" b="0" dirty="0">
                <a:solidFill>
                  <a:srgbClr val="FFFFFF"/>
                </a:solidFill>
                <a:latin typeface="FrutigerNext LT Regular" pitchFamily="34" charset="0"/>
              </a:rPr>
              <a:t>partners : </a:t>
            </a:r>
          </a:p>
          <a:p>
            <a:pPr algn="r" defTabSz="783779">
              <a:spcBef>
                <a:spcPct val="20000"/>
              </a:spcBef>
              <a:buClrTx/>
              <a:buFontTx/>
              <a:buNone/>
              <a:defRPr/>
            </a:pPr>
            <a:r>
              <a:rPr lang="zh-CN" altLang="zh-CN" sz="1100" b="0" dirty="0">
                <a:solidFill>
                  <a:srgbClr val="FFFFFF"/>
                </a:solidFill>
                <a:latin typeface="FrutigerNext LT Regular" pitchFamily="34" charset="0"/>
              </a:rPr>
              <a:t>Arial</a:t>
            </a:r>
          </a:p>
          <a:p>
            <a:pPr algn="r" defTabSz="783779">
              <a:spcBef>
                <a:spcPct val="20000"/>
              </a:spcBef>
              <a:buClrTx/>
              <a:buFontTx/>
              <a:buNone/>
              <a:defRPr/>
            </a:pPr>
            <a:endParaRPr lang="zh-CN" altLang="zh-CN" sz="1100" b="0" dirty="0">
              <a:solidFill>
                <a:srgbClr val="FFFFFF"/>
              </a:solidFill>
              <a:latin typeface="FrutigerNext LT Regular" pitchFamily="34" charset="0"/>
            </a:endParaRPr>
          </a:p>
          <a:p>
            <a:pPr algn="r" defTabSz="783779">
              <a:spcBef>
                <a:spcPct val="20000"/>
              </a:spcBef>
              <a:buClrTx/>
              <a:buFontTx/>
              <a:buNone/>
              <a:defRPr/>
            </a:pPr>
            <a:endParaRPr lang="zh-CN" altLang="zh-CN" sz="1100" b="0" dirty="0">
              <a:solidFill>
                <a:srgbClr val="FFFFFF"/>
              </a:solidFill>
              <a:latin typeface="FrutigerNext LT Regular" pitchFamily="34" charset="0"/>
            </a:endParaRPr>
          </a:p>
          <a:p>
            <a:pPr algn="r" defTabSz="783779">
              <a:spcBef>
                <a:spcPct val="20000"/>
              </a:spcBef>
              <a:buClrTx/>
              <a:buFontTx/>
              <a:buNone/>
              <a:defRPr/>
            </a:pPr>
            <a:endParaRPr lang="zh-CN" altLang="zh-CN" sz="1100" b="0" dirty="0">
              <a:solidFill>
                <a:srgbClr val="FFFFFF"/>
              </a:solidFill>
              <a:latin typeface="FrutigerNext LT Regular" pitchFamily="34" charset="0"/>
            </a:endParaRPr>
          </a:p>
          <a:p>
            <a:pPr algn="r" defTabSz="783779">
              <a:spcBef>
                <a:spcPct val="20000"/>
              </a:spcBef>
              <a:buClrTx/>
              <a:buFontTx/>
              <a:buNone/>
              <a:defRPr/>
            </a:pPr>
            <a:r>
              <a:rPr lang="zh-CN" altLang="zh-CN" sz="1100" b="0" dirty="0">
                <a:solidFill>
                  <a:srgbClr val="FFFFFF"/>
                </a:solidFill>
                <a:latin typeface="FrutigerNext LT Regular" pitchFamily="34" charset="0"/>
              </a:rPr>
              <a:t>Slide text :20-22pt</a:t>
            </a:r>
          </a:p>
          <a:p>
            <a:pPr algn="r" defTabSz="783779">
              <a:spcBef>
                <a:spcPct val="20000"/>
              </a:spcBef>
              <a:buClrTx/>
              <a:buFontTx/>
              <a:buNone/>
              <a:defRPr/>
            </a:pPr>
            <a:r>
              <a:rPr lang="zh-CN" altLang="zh-CN" sz="1100" b="0" dirty="0">
                <a:solidFill>
                  <a:srgbClr val="FFFFFF"/>
                </a:solidFill>
                <a:latin typeface="FrutigerNext LT Regular" pitchFamily="34" charset="0"/>
              </a:rPr>
              <a:t>Bullets level 2-5:</a:t>
            </a:r>
          </a:p>
          <a:p>
            <a:pPr algn="r" defTabSz="783779">
              <a:spcBef>
                <a:spcPct val="20000"/>
              </a:spcBef>
              <a:buClrTx/>
              <a:buFontTx/>
              <a:buNone/>
              <a:defRPr/>
            </a:pPr>
            <a:r>
              <a:rPr lang="zh-CN" altLang="zh-CN" sz="1100" b="0" dirty="0">
                <a:solidFill>
                  <a:srgbClr val="FFFFFF"/>
                </a:solidFill>
                <a:latin typeface="FrutigerNext LT Regular" pitchFamily="34" charset="0"/>
              </a:rPr>
              <a:t> 18pt  </a:t>
            </a:r>
          </a:p>
          <a:p>
            <a:pPr algn="r" defTabSz="783779">
              <a:spcBef>
                <a:spcPct val="20000"/>
              </a:spcBef>
              <a:buClrTx/>
              <a:buFontTx/>
              <a:buNone/>
              <a:defRPr/>
            </a:pPr>
            <a:r>
              <a:rPr lang="zh-CN" altLang="zh-CN" sz="1100" b="0" dirty="0">
                <a:solidFill>
                  <a:srgbClr val="FFFFFF"/>
                </a:solidFill>
                <a:latin typeface="FrutigerNext LT Regular" pitchFamily="34" charset="0"/>
              </a:rPr>
              <a:t>Color:Black</a:t>
            </a:r>
          </a:p>
          <a:p>
            <a:pPr algn="r" defTabSz="783779">
              <a:spcBef>
                <a:spcPct val="20000"/>
              </a:spcBef>
              <a:buClrTx/>
              <a:buFontTx/>
              <a:buNone/>
              <a:defRPr/>
            </a:pPr>
            <a:r>
              <a:rPr lang="zh-CN" altLang="zh-CN" sz="1100" b="0" dirty="0">
                <a:solidFill>
                  <a:srgbClr val="FFFFFF"/>
                </a:solidFill>
                <a:latin typeface="FrutigerNext LT Regular" pitchFamily="34" charset="0"/>
              </a:rPr>
              <a:t>Corporate Font :</a:t>
            </a:r>
          </a:p>
          <a:p>
            <a:pPr algn="r" defTabSz="783779">
              <a:spcBef>
                <a:spcPct val="20000"/>
              </a:spcBef>
              <a:buClrTx/>
              <a:buFontTx/>
              <a:buNone/>
              <a:defRPr/>
            </a:pPr>
            <a:r>
              <a:rPr lang="zh-CN" altLang="zh-CN" sz="1100" b="0" dirty="0">
                <a:solidFill>
                  <a:srgbClr val="FFFFFF"/>
                </a:solidFill>
                <a:latin typeface="FrutigerNext LT Regular" pitchFamily="34" charset="0"/>
              </a:rPr>
              <a:t>FrutigerNext LT Medium</a:t>
            </a:r>
          </a:p>
          <a:p>
            <a:pPr algn="r" defTabSz="783779">
              <a:spcBef>
                <a:spcPct val="20000"/>
              </a:spcBef>
              <a:buClrTx/>
              <a:buFontTx/>
              <a:buNone/>
              <a:defRPr/>
            </a:pPr>
            <a:r>
              <a:rPr lang="zh-CN" altLang="zh-CN" sz="1100" b="0" dirty="0">
                <a:solidFill>
                  <a:srgbClr val="FFFFFF"/>
                </a:solidFill>
                <a:latin typeface="FrutigerNext LT Regular" pitchFamily="34" charset="0"/>
              </a:rPr>
              <a:t>Font to be used by customers and </a:t>
            </a:r>
          </a:p>
          <a:p>
            <a:pPr algn="r" defTabSz="783779">
              <a:spcBef>
                <a:spcPct val="20000"/>
              </a:spcBef>
              <a:buClrTx/>
              <a:buFontTx/>
              <a:buNone/>
              <a:defRPr/>
            </a:pPr>
            <a:r>
              <a:rPr lang="zh-CN" altLang="zh-CN" sz="1100" b="0" dirty="0">
                <a:solidFill>
                  <a:srgbClr val="FFFFFF"/>
                </a:solidFill>
                <a:latin typeface="FrutigerNext LT Regular" pitchFamily="34" charset="0"/>
              </a:rPr>
              <a:t>partners : </a:t>
            </a:r>
          </a:p>
          <a:p>
            <a:pPr algn="r" defTabSz="783779">
              <a:spcBef>
                <a:spcPct val="20000"/>
              </a:spcBef>
              <a:buClrTx/>
              <a:buFontTx/>
              <a:buNone/>
              <a:defRPr/>
            </a:pPr>
            <a:r>
              <a:rPr lang="zh-CN" altLang="zh-CN" sz="1100" b="0" dirty="0">
                <a:solidFill>
                  <a:srgbClr val="FFFFFF"/>
                </a:solidFill>
                <a:latin typeface="FrutigerNext LT Regular" pitchFamily="34" charset="0"/>
              </a:rPr>
              <a:t>Arial</a:t>
            </a:r>
          </a:p>
        </p:txBody>
      </p:sp>
      <p:sp>
        <p:nvSpPr>
          <p:cNvPr id="3084" name="Text Box 84"/>
          <p:cNvSpPr txBox="1">
            <a:spLocks noChangeArrowheads="1"/>
          </p:cNvSpPr>
          <p:nvPr/>
        </p:nvSpPr>
        <p:spPr bwMode="auto">
          <a:xfrm>
            <a:off x="12336428" y="57166"/>
            <a:ext cx="1726750" cy="1107943"/>
          </a:xfrm>
          <a:prstGeom prst="rect">
            <a:avLst/>
          </a:prstGeom>
          <a:noFill/>
          <a:ln>
            <a:noFill/>
          </a:ln>
          <a:effectLst/>
          <a:extLst/>
        </p:spPr>
        <p:txBody>
          <a:bodyPr lIns="91387" tIns="45694" rIns="91387" bIns="45694">
            <a:spAutoFit/>
          </a:bodyPr>
          <a:lstStyle/>
          <a:p>
            <a:pPr>
              <a:buClrTx/>
              <a:buFontTx/>
              <a:buNone/>
              <a:defRPr/>
            </a:pPr>
            <a:r>
              <a:rPr lang="en-US" altLang="zh-CN" sz="1100" b="0" dirty="0">
                <a:solidFill>
                  <a:srgbClr val="FFFFFF"/>
                </a:solidFill>
                <a:latin typeface="FrutigerNext LT Regular" pitchFamily="34" charset="0"/>
              </a:rPr>
              <a:t>Top right  corner  for   field-mark, customer or partner logotypes. </a:t>
            </a:r>
          </a:p>
          <a:p>
            <a:pPr>
              <a:buClrTx/>
              <a:buFontTx/>
              <a:buNone/>
              <a:defRPr/>
            </a:pPr>
            <a:endParaRPr lang="en-US" altLang="zh-CN" sz="1100" b="0" dirty="0">
              <a:solidFill>
                <a:srgbClr val="FFFFFF"/>
              </a:solidFill>
              <a:latin typeface="FrutigerNext LT Regular" pitchFamily="34" charset="0"/>
            </a:endParaRPr>
          </a:p>
          <a:p>
            <a:pPr>
              <a:buClrTx/>
              <a:buFontTx/>
              <a:buNone/>
              <a:defRPr/>
            </a:pPr>
            <a:r>
              <a:rPr lang="en-US" altLang="zh-CN" sz="1100" b="0" dirty="0">
                <a:solidFill>
                  <a:srgbClr val="FFFFFF"/>
                </a:solidFill>
                <a:latin typeface="FrutigerNext LT Regular" pitchFamily="34" charset="0"/>
              </a:rPr>
              <a:t>----------------   </a:t>
            </a:r>
          </a:p>
          <a:p>
            <a:pPr>
              <a:buClrTx/>
              <a:buFontTx/>
              <a:buNone/>
              <a:defRPr/>
            </a:pPr>
            <a:endParaRPr lang="zh-CN" altLang="en-US" sz="1100" b="0" dirty="0">
              <a:solidFill>
                <a:srgbClr val="FFFFFF"/>
              </a:solidFill>
              <a:latin typeface="FrutigerNext LT Regular" pitchFamily="34" charset="0"/>
            </a:endParaRPr>
          </a:p>
        </p:txBody>
      </p:sp>
      <p:sp>
        <p:nvSpPr>
          <p:cNvPr id="3085" name="Text Box 85"/>
          <p:cNvSpPr txBox="1">
            <a:spLocks noChangeArrowheads="1"/>
          </p:cNvSpPr>
          <p:nvPr/>
        </p:nvSpPr>
        <p:spPr bwMode="auto">
          <a:xfrm>
            <a:off x="12336428" y="1196982"/>
            <a:ext cx="1726750" cy="1954329"/>
          </a:xfrm>
          <a:prstGeom prst="rect">
            <a:avLst/>
          </a:prstGeom>
          <a:noFill/>
          <a:ln>
            <a:noFill/>
          </a:ln>
          <a:effectLst/>
          <a:extLst/>
        </p:spPr>
        <p:txBody>
          <a:bodyPr lIns="91387" tIns="45694" rIns="91387" bIns="45694">
            <a:spAutoFit/>
          </a:bodyPr>
          <a:lstStyle/>
          <a:p>
            <a:pPr>
              <a:buClrTx/>
              <a:buFontTx/>
              <a:buNone/>
              <a:defRPr/>
            </a:pPr>
            <a:r>
              <a:rPr lang="en-US" altLang="zh-CN" sz="1100" b="0" dirty="0">
                <a:solidFill>
                  <a:srgbClr val="FFFFFF"/>
                </a:solidFill>
                <a:latin typeface="FrutigerNext LT Regular" pitchFamily="34" charset="0"/>
              </a:rPr>
              <a:t>The following nine groups of colors are an example of how our design colors can be used, please take note that you should only use one design color group per slide. </a:t>
            </a:r>
          </a:p>
          <a:p>
            <a:pPr>
              <a:buClrTx/>
              <a:buFontTx/>
              <a:buNone/>
              <a:defRPr/>
            </a:pPr>
            <a:r>
              <a:rPr lang="en-US" altLang="zh-CN" sz="1100" b="0" dirty="0">
                <a:solidFill>
                  <a:srgbClr val="FFFFFF"/>
                </a:solidFill>
                <a:latin typeface="FrutigerNext LT Regular" pitchFamily="34" charset="0"/>
              </a:rPr>
              <a:t> For specific usage details, refer to the “Typesetting Standard”.</a:t>
            </a:r>
          </a:p>
        </p:txBody>
      </p:sp>
    </p:spTree>
  </p:cSld>
  <p:clrMap bg1="lt1" tx1="dk1" bg2="lt2" tx2="dk2" accent1="accent1" accent2="accent2" accent3="accent3" accent4="accent4" accent5="accent5" accent6="accent6" hlink="hlink" folHlink="folHlink"/>
  <p:sldLayoutIdLst>
    <p:sldLayoutId id="2147483958" r:id="rId1"/>
  </p:sldLayoutIdLst>
  <p:transition advClick="0" advTm="8000">
    <p:fade thruBlk="1"/>
  </p:transition>
  <p:timing>
    <p:tnLst>
      <p:par>
        <p:cTn id="1" dur="indefinite" restart="never" nodeType="tmRoot"/>
      </p:par>
    </p:tnLst>
  </p:timing>
  <p:hf sldNum="0" hdr="0" ftr="0" dt="0"/>
  <p:txStyles>
    <p:titleStyle>
      <a:lvl1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mj-cs"/>
        </a:defRPr>
      </a:lvl1pPr>
      <a:lvl2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FrutigerNext LT Medium" pitchFamily="34" charset="0"/>
          <a:ea typeface="黑体" pitchFamily="49" charset="-122"/>
          <a:cs typeface="宋体" charset="-122"/>
        </a:defRPr>
      </a:lvl5pPr>
      <a:lvl6pPr marL="456944"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3882"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0823"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7764"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707" indent="-342707" algn="l" rtl="0" eaLnBrk="0" fontAlgn="base" hangingPunct="0">
        <a:lnSpc>
          <a:spcPct val="140000"/>
        </a:lnSpc>
        <a:spcBef>
          <a:spcPct val="0"/>
        </a:spcBef>
        <a:spcAft>
          <a:spcPct val="0"/>
        </a:spcAft>
        <a:buClr>
          <a:srgbClr val="777777"/>
        </a:buClr>
        <a:buSzPct val="60000"/>
        <a:buFont typeface="Wingdings" pitchFamily="2" charset="2"/>
        <a:buChar char="l"/>
        <a:defRPr sz="2000" b="1">
          <a:solidFill>
            <a:schemeClr val="tx1"/>
          </a:solidFill>
          <a:latin typeface="FrutigerNext LT Regular" pitchFamily="34" charset="0"/>
          <a:ea typeface="黑体" pitchFamily="49" charset="-122"/>
          <a:cs typeface="+mn-cs"/>
        </a:defRPr>
      </a:lvl1pPr>
      <a:lvl2pPr marL="742529" indent="-285589"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2351" indent="-228471"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FrutigerNext LT Regular" pitchFamily="34" charset="0"/>
          <a:ea typeface="+mn-ea"/>
          <a:cs typeface="+mn-cs"/>
        </a:defRPr>
      </a:lvl3pPr>
      <a:lvl4pPr marL="1599293" indent="-228471" algn="l" rtl="0" eaLnBrk="0" fontAlgn="base" hangingPunct="0">
        <a:lnSpc>
          <a:spcPct val="140000"/>
        </a:lnSpc>
        <a:spcBef>
          <a:spcPct val="0"/>
        </a:spcBef>
        <a:spcAft>
          <a:spcPct val="0"/>
        </a:spcAft>
        <a:buChar char="–"/>
        <a:defRPr sz="1300">
          <a:solidFill>
            <a:schemeClr val="tx1"/>
          </a:solidFill>
          <a:latin typeface="FrutigerNext LT Regular" pitchFamily="34" charset="0"/>
          <a:ea typeface="+mn-ea"/>
          <a:cs typeface="+mn-cs"/>
        </a:defRPr>
      </a:lvl4pPr>
      <a:lvl5pPr marL="2056233" indent="-228471" algn="l" rtl="0" eaLnBrk="0" fontAlgn="base" hangingPunct="0">
        <a:lnSpc>
          <a:spcPct val="140000"/>
        </a:lnSpc>
        <a:spcBef>
          <a:spcPct val="0"/>
        </a:spcBef>
        <a:spcAft>
          <a:spcPct val="0"/>
        </a:spcAft>
        <a:buFont typeface="Arial" pitchFamily="34" charset="0"/>
        <a:buChar char="~"/>
        <a:defRPr sz="1200">
          <a:solidFill>
            <a:schemeClr val="tx1"/>
          </a:solidFill>
          <a:latin typeface="FrutigerNext LT Regular" pitchFamily="34" charset="0"/>
          <a:ea typeface="+mn-ea"/>
          <a:cs typeface="+mn-cs"/>
        </a:defRPr>
      </a:lvl5pPr>
      <a:lvl6pPr marL="2513175" indent="-228471"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0117" indent="-228471"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7056" indent="-228471"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3997" indent="-228471"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3882" rtl="0" eaLnBrk="1" latinLnBrk="0" hangingPunct="1">
        <a:defRPr sz="1700" kern="1200">
          <a:solidFill>
            <a:schemeClr val="tx1"/>
          </a:solidFill>
          <a:latin typeface="+mn-lt"/>
          <a:ea typeface="+mn-ea"/>
          <a:cs typeface="+mn-cs"/>
        </a:defRPr>
      </a:lvl1pPr>
      <a:lvl2pPr marL="456944" algn="l" defTabSz="913882" rtl="0" eaLnBrk="1" latinLnBrk="0" hangingPunct="1">
        <a:defRPr sz="1700" kern="1200">
          <a:solidFill>
            <a:schemeClr val="tx1"/>
          </a:solidFill>
          <a:latin typeface="+mn-lt"/>
          <a:ea typeface="+mn-ea"/>
          <a:cs typeface="+mn-cs"/>
        </a:defRPr>
      </a:lvl2pPr>
      <a:lvl3pPr marL="913882" algn="l" defTabSz="913882" rtl="0" eaLnBrk="1" latinLnBrk="0" hangingPunct="1">
        <a:defRPr sz="1700" kern="1200">
          <a:solidFill>
            <a:schemeClr val="tx1"/>
          </a:solidFill>
          <a:latin typeface="+mn-lt"/>
          <a:ea typeface="+mn-ea"/>
          <a:cs typeface="+mn-cs"/>
        </a:defRPr>
      </a:lvl3pPr>
      <a:lvl4pPr marL="1370823" algn="l" defTabSz="913882" rtl="0" eaLnBrk="1" latinLnBrk="0" hangingPunct="1">
        <a:defRPr sz="1700" kern="1200">
          <a:solidFill>
            <a:schemeClr val="tx1"/>
          </a:solidFill>
          <a:latin typeface="+mn-lt"/>
          <a:ea typeface="+mn-ea"/>
          <a:cs typeface="+mn-cs"/>
        </a:defRPr>
      </a:lvl4pPr>
      <a:lvl5pPr marL="1827764" algn="l" defTabSz="913882" rtl="0" eaLnBrk="1" latinLnBrk="0" hangingPunct="1">
        <a:defRPr sz="1700" kern="1200">
          <a:solidFill>
            <a:schemeClr val="tx1"/>
          </a:solidFill>
          <a:latin typeface="+mn-lt"/>
          <a:ea typeface="+mn-ea"/>
          <a:cs typeface="+mn-cs"/>
        </a:defRPr>
      </a:lvl5pPr>
      <a:lvl6pPr marL="2284704" algn="l" defTabSz="913882" rtl="0" eaLnBrk="1" latinLnBrk="0" hangingPunct="1">
        <a:defRPr sz="1700" kern="1200">
          <a:solidFill>
            <a:schemeClr val="tx1"/>
          </a:solidFill>
          <a:latin typeface="+mn-lt"/>
          <a:ea typeface="+mn-ea"/>
          <a:cs typeface="+mn-cs"/>
        </a:defRPr>
      </a:lvl6pPr>
      <a:lvl7pPr marL="2741647" algn="l" defTabSz="913882" rtl="0" eaLnBrk="1" latinLnBrk="0" hangingPunct="1">
        <a:defRPr sz="1700" kern="1200">
          <a:solidFill>
            <a:schemeClr val="tx1"/>
          </a:solidFill>
          <a:latin typeface="+mn-lt"/>
          <a:ea typeface="+mn-ea"/>
          <a:cs typeface="+mn-cs"/>
        </a:defRPr>
      </a:lvl7pPr>
      <a:lvl8pPr marL="3198586" algn="l" defTabSz="913882" rtl="0" eaLnBrk="1" latinLnBrk="0" hangingPunct="1">
        <a:defRPr sz="1700" kern="1200">
          <a:solidFill>
            <a:schemeClr val="tx1"/>
          </a:solidFill>
          <a:latin typeface="+mn-lt"/>
          <a:ea typeface="+mn-ea"/>
          <a:cs typeface="+mn-cs"/>
        </a:defRPr>
      </a:lvl8pPr>
      <a:lvl9pPr marL="3655526" algn="l" defTabSz="913882"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 name="Picture 5" descr="C:\Users\z00205060\Desktop\CP项目\规范类文件\新建文件夹\巴展视觉物料规范-20.jpg"/>
          <p:cNvPicPr>
            <a:picLocks noChangeAspect="1" noChangeArrowheads="1"/>
          </p:cNvPicPr>
          <p:nvPr userDrawn="1"/>
        </p:nvPicPr>
        <p:blipFill>
          <a:blip r:embed="rId3" cstate="email"/>
          <a:srcRect/>
          <a:stretch>
            <a:fillRect/>
          </a:stretch>
        </p:blipFill>
        <p:spPr bwMode="auto">
          <a:xfrm>
            <a:off x="0" y="0"/>
            <a:ext cx="12192000" cy="6858736"/>
          </a:xfrm>
          <a:prstGeom prst="rect">
            <a:avLst/>
          </a:prstGeom>
          <a:noFill/>
        </p:spPr>
      </p:pic>
      <p:pic>
        <p:nvPicPr>
          <p:cNvPr id="55" name="Picture 77" descr="Logo"/>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10847356" y="5787562"/>
            <a:ext cx="70625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8692" name="Rectangle 36"/>
          <p:cNvSpPr>
            <a:spLocks noGrp="1" noChangeArrowheads="1"/>
          </p:cNvSpPr>
          <p:nvPr>
            <p:ph type="title"/>
          </p:nvPr>
        </p:nvSpPr>
        <p:spPr bwMode="auto">
          <a:xfrm>
            <a:off x="780853" y="488950"/>
            <a:ext cx="10973117" cy="1143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CN" dirty="0" smtClean="0"/>
              <a:t>Content</a:t>
            </a:r>
          </a:p>
        </p:txBody>
      </p:sp>
    </p:spTree>
  </p:cSld>
  <p:clrMap bg1="lt1" tx1="dk1" bg2="lt2" tx2="dk2" accent1="accent1" accent2="accent2" accent3="accent3" accent4="accent4" accent5="accent5" accent6="accent6" hlink="hlink" folHlink="folHlink"/>
  <p:sldLayoutIdLst>
    <p:sldLayoutId id="2147483709" r:id="rId1"/>
  </p:sldLayoutIdLst>
  <p:timing>
    <p:tnLst>
      <p:par>
        <p:cTn id="1" dur="indefinite" restart="never" nodeType="tmRoot"/>
      </p:par>
    </p:tnLst>
  </p:timing>
  <p:txStyles>
    <p:titleStyle>
      <a:lvl1pPr algn="l" rtl="0" eaLnBrk="1" fontAlgn="base" hangingPunct="1">
        <a:spcBef>
          <a:spcPct val="0"/>
        </a:spcBef>
        <a:spcAft>
          <a:spcPct val="0"/>
        </a:spcAft>
        <a:defRPr sz="4800" b="0">
          <a:solidFill>
            <a:schemeClr val="tx1">
              <a:lumMod val="75000"/>
              <a:lumOff val="25000"/>
            </a:schemeClr>
          </a:solidFill>
          <a:latin typeface="FrutigerNext LT Light" pitchFamily="34" charset="0"/>
          <a:ea typeface="+mj-ea"/>
          <a:cs typeface="+mj-cs"/>
        </a:defRPr>
      </a:lvl1pPr>
      <a:lvl2pPr algn="l" rtl="0" eaLnBrk="1" fontAlgn="base" hangingPunct="1">
        <a:spcBef>
          <a:spcPct val="0"/>
        </a:spcBef>
        <a:spcAft>
          <a:spcPct val="0"/>
        </a:spcAft>
        <a:defRPr sz="48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48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48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48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48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48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48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48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lnSpc>
          <a:spcPct val="125000"/>
        </a:lnSpc>
        <a:spcBef>
          <a:spcPct val="20000"/>
        </a:spcBef>
        <a:spcAft>
          <a:spcPct val="0"/>
        </a:spcAft>
        <a:buClr>
          <a:schemeClr val="tx2"/>
        </a:buClr>
        <a:buNone/>
        <a:defRPr sz="3200" b="0">
          <a:solidFill>
            <a:schemeClr val="tx1">
              <a:lumMod val="75000"/>
              <a:lumOff val="25000"/>
            </a:schemeClr>
          </a:solidFill>
          <a:latin typeface="微软雅黑" pitchFamily="34" charset="-122"/>
          <a:ea typeface="微软雅黑" pitchFamily="34" charset="-122"/>
          <a:cs typeface="+mn-cs"/>
        </a:defRPr>
      </a:lvl1pPr>
      <a:lvl2pPr marL="742950" indent="-285750" algn="l" rtl="0" eaLnBrk="1" fontAlgn="base" hangingPunct="1">
        <a:lnSpc>
          <a:spcPct val="125000"/>
        </a:lnSpc>
        <a:spcBef>
          <a:spcPct val="20000"/>
        </a:spcBef>
        <a:spcAft>
          <a:spcPct val="0"/>
        </a:spcAft>
        <a:buFont typeface="Arial" charset="0"/>
        <a:buNone/>
        <a:defRPr sz="2800" b="0">
          <a:solidFill>
            <a:schemeClr val="tx1">
              <a:lumMod val="75000"/>
              <a:lumOff val="25000"/>
            </a:schemeClr>
          </a:solidFill>
          <a:latin typeface="微软雅黑" pitchFamily="34" charset="-122"/>
          <a:ea typeface="微软雅黑" pitchFamily="34" charset="-122"/>
          <a:cs typeface="+mn-cs"/>
        </a:defRPr>
      </a:lvl2pPr>
      <a:lvl3pPr marL="1143000" indent="-228600" algn="l" rtl="0" eaLnBrk="1" fontAlgn="base" hangingPunct="1">
        <a:lnSpc>
          <a:spcPct val="125000"/>
        </a:lnSpc>
        <a:spcBef>
          <a:spcPct val="20000"/>
        </a:spcBef>
        <a:spcAft>
          <a:spcPct val="0"/>
        </a:spcAft>
        <a:buFont typeface="FrutigerNext LT Medium" pitchFamily="34" charset="0"/>
        <a:buNone/>
        <a:defRPr sz="2400" b="0">
          <a:solidFill>
            <a:schemeClr val="tx1">
              <a:lumMod val="75000"/>
              <a:lumOff val="25000"/>
            </a:schemeClr>
          </a:solidFill>
          <a:latin typeface="微软雅黑" pitchFamily="34" charset="-122"/>
          <a:ea typeface="微软雅黑" pitchFamily="34" charset="-122"/>
          <a:cs typeface="+mn-cs"/>
        </a:defRPr>
      </a:lvl3pPr>
      <a:lvl4pPr marL="1600200" indent="-228600" algn="l" rtl="0" eaLnBrk="1" fontAlgn="base" hangingPunct="1">
        <a:lnSpc>
          <a:spcPct val="125000"/>
        </a:lnSpc>
        <a:spcBef>
          <a:spcPct val="20000"/>
        </a:spcBef>
        <a:spcAft>
          <a:spcPct val="0"/>
        </a:spcAft>
        <a:buNone/>
        <a:defRPr sz="2000" b="0">
          <a:solidFill>
            <a:schemeClr val="tx1">
              <a:lumMod val="75000"/>
              <a:lumOff val="25000"/>
            </a:schemeClr>
          </a:solidFill>
          <a:latin typeface="微软雅黑" pitchFamily="34" charset="-122"/>
          <a:ea typeface="微软雅黑" pitchFamily="34" charset="-122"/>
          <a:cs typeface="+mn-cs"/>
        </a:defRPr>
      </a:lvl4pPr>
      <a:lvl5pPr marL="2057400" indent="-228600" algn="l" rtl="0" eaLnBrk="1" fontAlgn="base" hangingPunct="1">
        <a:lnSpc>
          <a:spcPct val="125000"/>
        </a:lnSpc>
        <a:spcBef>
          <a:spcPct val="20000"/>
        </a:spcBef>
        <a:spcAft>
          <a:spcPct val="0"/>
        </a:spcAft>
        <a:buFont typeface="Arial" charset="0"/>
        <a:buNone/>
        <a:defRPr sz="2000" b="0">
          <a:solidFill>
            <a:schemeClr val="tx1">
              <a:lumMod val="75000"/>
              <a:lumOff val="25000"/>
            </a:schemeClr>
          </a:solidFill>
          <a:latin typeface="微软雅黑" pitchFamily="34" charset="-122"/>
          <a:ea typeface="微软雅黑" pitchFamily="34" charset="-122"/>
          <a:cs typeface="+mn-cs"/>
        </a:defRPr>
      </a:lvl5pPr>
      <a:lvl6pPr marL="2514600" indent="-228600" algn="l" rtl="0" eaLnBrk="1" fontAlgn="base" hangingPunct="1">
        <a:lnSpc>
          <a:spcPct val="125000"/>
        </a:lnSpc>
        <a:spcBef>
          <a:spcPct val="20000"/>
        </a:spcBef>
        <a:spcAft>
          <a:spcPct val="0"/>
        </a:spcAft>
        <a:buFont typeface="Arial" charset="0"/>
        <a:buChar char="~"/>
        <a:defRPr sz="2000">
          <a:solidFill>
            <a:srgbClr val="808080"/>
          </a:solidFill>
          <a:latin typeface="+mn-lt"/>
          <a:ea typeface="+mn-ea"/>
          <a:cs typeface="+mn-cs"/>
        </a:defRPr>
      </a:lvl6pPr>
      <a:lvl7pPr marL="2971800" indent="-228600" algn="l" rtl="0" eaLnBrk="1" fontAlgn="base" hangingPunct="1">
        <a:lnSpc>
          <a:spcPct val="125000"/>
        </a:lnSpc>
        <a:spcBef>
          <a:spcPct val="20000"/>
        </a:spcBef>
        <a:spcAft>
          <a:spcPct val="0"/>
        </a:spcAft>
        <a:buFont typeface="Arial" charset="0"/>
        <a:buChar char="~"/>
        <a:defRPr sz="2000">
          <a:solidFill>
            <a:srgbClr val="808080"/>
          </a:solidFill>
          <a:latin typeface="+mn-lt"/>
          <a:ea typeface="+mn-ea"/>
          <a:cs typeface="+mn-cs"/>
        </a:defRPr>
      </a:lvl7pPr>
      <a:lvl8pPr marL="3429000" indent="-228600" algn="l" rtl="0" eaLnBrk="1" fontAlgn="base" hangingPunct="1">
        <a:lnSpc>
          <a:spcPct val="125000"/>
        </a:lnSpc>
        <a:spcBef>
          <a:spcPct val="20000"/>
        </a:spcBef>
        <a:spcAft>
          <a:spcPct val="0"/>
        </a:spcAft>
        <a:buFont typeface="Arial" charset="0"/>
        <a:buChar char="~"/>
        <a:defRPr sz="2000">
          <a:solidFill>
            <a:srgbClr val="808080"/>
          </a:solidFill>
          <a:latin typeface="+mn-lt"/>
          <a:ea typeface="+mn-ea"/>
          <a:cs typeface="+mn-cs"/>
        </a:defRPr>
      </a:lvl8pPr>
      <a:lvl9pPr marL="3886200" indent="-228600" algn="l" rtl="0" eaLnBrk="1" fontAlgn="base" hangingPunct="1">
        <a:lnSpc>
          <a:spcPct val="125000"/>
        </a:lnSpc>
        <a:spcBef>
          <a:spcPct val="20000"/>
        </a:spcBef>
        <a:spcAft>
          <a:spcPct val="0"/>
        </a:spcAft>
        <a:buFont typeface="Arial" charset="0"/>
        <a:buChar char="~"/>
        <a:defRPr sz="2000">
          <a:solidFill>
            <a:srgbClr val="808080"/>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5"/>
          <p:cNvGrpSpPr>
            <a:grpSpLocks/>
          </p:cNvGrpSpPr>
          <p:nvPr/>
        </p:nvGrpSpPr>
        <p:grpSpPr bwMode="auto">
          <a:xfrm>
            <a:off x="0" y="6216651"/>
            <a:ext cx="12192000" cy="635000"/>
            <a:chOff x="0" y="3920"/>
            <a:chExt cx="7682" cy="400"/>
          </a:xfrm>
        </p:grpSpPr>
        <p:pic>
          <p:nvPicPr>
            <p:cNvPr id="3083" name="Picture 6" descr="图片1"/>
            <p:cNvPicPr>
              <a:picLocks noChangeAspect="1" noChangeArrowheads="1"/>
            </p:cNvPicPr>
            <p:nvPr userDrawn="1"/>
          </p:nvPicPr>
          <p:blipFill>
            <a:blip r:embed="rId3" cstate="email"/>
            <a:srcRect/>
            <a:stretch>
              <a:fillRect/>
            </a:stretch>
          </p:blipFill>
          <p:spPr bwMode="auto">
            <a:xfrm>
              <a:off x="0" y="3920"/>
              <a:ext cx="5760" cy="400"/>
            </a:xfrm>
            <a:prstGeom prst="rect">
              <a:avLst/>
            </a:prstGeom>
            <a:noFill/>
            <a:ln w="9525">
              <a:noFill/>
              <a:miter lim="800000"/>
              <a:headEnd/>
              <a:tailEnd/>
            </a:ln>
          </p:spPr>
        </p:pic>
        <p:pic>
          <p:nvPicPr>
            <p:cNvPr id="3084" name="Picture 7" descr="图片1"/>
            <p:cNvPicPr>
              <a:picLocks noChangeAspect="1" noChangeArrowheads="1"/>
            </p:cNvPicPr>
            <p:nvPr userDrawn="1"/>
          </p:nvPicPr>
          <p:blipFill>
            <a:blip r:embed="rId3" cstate="email"/>
            <a:srcRect/>
            <a:stretch>
              <a:fillRect/>
            </a:stretch>
          </p:blipFill>
          <p:spPr bwMode="auto">
            <a:xfrm>
              <a:off x="1539" y="3920"/>
              <a:ext cx="5760" cy="400"/>
            </a:xfrm>
            <a:prstGeom prst="rect">
              <a:avLst/>
            </a:prstGeom>
            <a:noFill/>
            <a:ln w="9525">
              <a:noFill/>
              <a:miter lim="800000"/>
              <a:headEnd/>
              <a:tailEnd/>
            </a:ln>
          </p:spPr>
        </p:pic>
        <p:pic>
          <p:nvPicPr>
            <p:cNvPr id="3085" name="Picture 8" descr="图片1"/>
            <p:cNvPicPr>
              <a:picLocks noChangeAspect="1" noChangeArrowheads="1"/>
            </p:cNvPicPr>
            <p:nvPr userDrawn="1"/>
          </p:nvPicPr>
          <p:blipFill>
            <a:blip r:embed="rId4" cstate="email"/>
            <a:srcRect/>
            <a:stretch>
              <a:fillRect/>
            </a:stretch>
          </p:blipFill>
          <p:spPr bwMode="auto">
            <a:xfrm rot="10800000">
              <a:off x="6619" y="3920"/>
              <a:ext cx="1063" cy="400"/>
            </a:xfrm>
            <a:prstGeom prst="rect">
              <a:avLst/>
            </a:prstGeom>
            <a:noFill/>
            <a:ln w="9525">
              <a:noFill/>
              <a:miter lim="800000"/>
              <a:headEnd/>
              <a:tailEnd/>
            </a:ln>
          </p:spPr>
        </p:pic>
      </p:grpSp>
      <p:pic>
        <p:nvPicPr>
          <p:cNvPr id="3075" name="Picture 11" descr="图片3副本"/>
          <p:cNvPicPr>
            <a:picLocks noChangeAspect="1" noChangeArrowheads="1"/>
          </p:cNvPicPr>
          <p:nvPr/>
        </p:nvPicPr>
        <p:blipFill>
          <a:blip r:embed="rId5" cstate="email"/>
          <a:srcRect/>
          <a:stretch>
            <a:fillRect/>
          </a:stretch>
        </p:blipFill>
        <p:spPr bwMode="auto">
          <a:xfrm>
            <a:off x="10179584" y="6386543"/>
            <a:ext cx="1295063" cy="307975"/>
          </a:xfrm>
          <a:prstGeom prst="rect">
            <a:avLst/>
          </a:prstGeom>
          <a:noFill/>
          <a:ln w="9525">
            <a:noFill/>
            <a:miter lim="800000"/>
            <a:headEnd/>
            <a:tailEnd/>
          </a:ln>
        </p:spPr>
      </p:pic>
      <p:sp>
        <p:nvSpPr>
          <p:cNvPr id="3076" name="标题占位符 1"/>
          <p:cNvSpPr>
            <a:spLocks noGrp="1"/>
          </p:cNvSpPr>
          <p:nvPr>
            <p:ph type="title"/>
          </p:nvPr>
        </p:nvSpPr>
        <p:spPr bwMode="auto">
          <a:xfrm>
            <a:off x="876079" y="80963"/>
            <a:ext cx="10973117" cy="1143000"/>
          </a:xfrm>
          <a:prstGeom prst="rect">
            <a:avLst/>
          </a:prstGeom>
          <a:noFill/>
          <a:ln w="9525">
            <a:noFill/>
            <a:miter lim="800000"/>
            <a:headEnd/>
            <a:tailEnd/>
          </a:ln>
        </p:spPr>
        <p:txBody>
          <a:bodyPr vert="horz" wrap="square" lIns="0" tIns="40040" rIns="80082" bIns="40040" numCol="1" anchor="ctr" anchorCtr="0" compatLnSpc="1">
            <a:prstTxWarp prst="textNoShape">
              <a:avLst/>
            </a:prstTxWarp>
          </a:bodyPr>
          <a:lstStyle/>
          <a:p>
            <a:pPr lvl="0"/>
            <a:r>
              <a:rPr lang="zh-CN" altLang="en-US" smtClean="0"/>
              <a:t>单击此处编辑母版标题样式</a:t>
            </a:r>
          </a:p>
        </p:txBody>
      </p:sp>
      <p:sp>
        <p:nvSpPr>
          <p:cNvPr id="3077" name="文本占位符 2"/>
          <p:cNvSpPr>
            <a:spLocks noGrp="1"/>
          </p:cNvSpPr>
          <p:nvPr>
            <p:ph type="body" idx="1"/>
          </p:nvPr>
        </p:nvSpPr>
        <p:spPr bwMode="auto">
          <a:xfrm>
            <a:off x="876079" y="1052519"/>
            <a:ext cx="10973117" cy="4716463"/>
          </a:xfrm>
          <a:prstGeom prst="rect">
            <a:avLst/>
          </a:prstGeom>
          <a:noFill/>
          <a:ln w="9525">
            <a:noFill/>
            <a:miter lim="800000"/>
            <a:headEnd/>
            <a:tailEnd/>
          </a:ln>
        </p:spPr>
        <p:txBody>
          <a:bodyPr vert="horz" wrap="square" lIns="91387" tIns="45694" rIns="91387" bIns="45694" numCol="1" anchor="t" anchorCtr="0" compatLnSpc="1">
            <a:prstTxWarp prst="textNoShape">
              <a:avLst/>
            </a:prstTxWarp>
          </a:bodyPr>
          <a:lstStyle/>
          <a:p>
            <a:pPr lvl="0"/>
            <a:r>
              <a:rPr lang="en-US" altLang="zh-CN" smtClean="0"/>
              <a:t>Click to edit Master text styles</a:t>
            </a:r>
            <a:endParaRPr lang="zh-CN" altLang="en-US" smtClean="0"/>
          </a:p>
          <a:p>
            <a:pPr lvl="1"/>
            <a:r>
              <a:rPr lang="en-US" altLang="zh-CN" smtClean="0"/>
              <a:t>Second level</a:t>
            </a:r>
            <a:endParaRPr lang="zh-CN" altLang="en-US" smtClean="0"/>
          </a:p>
          <a:p>
            <a:pPr lvl="2"/>
            <a:r>
              <a:rPr lang="en-US" altLang="zh-CN" smtClean="0"/>
              <a:t>Third level</a:t>
            </a:r>
            <a:endParaRPr lang="zh-CN" altLang="en-US" smtClean="0"/>
          </a:p>
          <a:p>
            <a:pPr lvl="3"/>
            <a:r>
              <a:rPr lang="en-US" altLang="zh-CN" smtClean="0"/>
              <a:t>Fourth level</a:t>
            </a:r>
            <a:endParaRPr lang="zh-CN" altLang="en-US" smtClean="0"/>
          </a:p>
          <a:p>
            <a:pPr lvl="4"/>
            <a:r>
              <a:rPr lang="en-US" altLang="zh-CN" smtClean="0"/>
              <a:t>Fifth level</a:t>
            </a:r>
            <a:endParaRPr lang="zh-CN" altLang="en-US" smtClean="0"/>
          </a:p>
        </p:txBody>
      </p:sp>
      <p:sp>
        <p:nvSpPr>
          <p:cNvPr id="6" name="灯片编号占位符 5"/>
          <p:cNvSpPr>
            <a:spLocks noGrp="1"/>
          </p:cNvSpPr>
          <p:nvPr>
            <p:ph type="sldNum" sz="quarter" idx="4"/>
          </p:nvPr>
        </p:nvSpPr>
        <p:spPr>
          <a:xfrm>
            <a:off x="8736920" y="6356377"/>
            <a:ext cx="2845645" cy="365125"/>
          </a:xfrm>
          <a:prstGeom prst="rect">
            <a:avLst/>
          </a:prstGeom>
        </p:spPr>
        <p:txBody>
          <a:bodyPr vert="horz" lIns="91387" tIns="45694" rIns="91387" bIns="45694" rtlCol="0" anchor="ctr"/>
          <a:lstStyle>
            <a:lvl1pPr algn="r" fontAlgn="auto">
              <a:spcBef>
                <a:spcPts val="0"/>
              </a:spcBef>
              <a:spcAft>
                <a:spcPts val="0"/>
              </a:spcAft>
              <a:defRPr sz="1200">
                <a:solidFill>
                  <a:schemeClr val="tx1">
                    <a:tint val="75000"/>
                  </a:schemeClr>
                </a:solidFill>
                <a:latin typeface="+mn-lt"/>
                <a:ea typeface="+mn-ea"/>
              </a:defRPr>
            </a:lvl1pPr>
          </a:lstStyle>
          <a:p>
            <a:pPr>
              <a:buClrTx/>
              <a:buFontTx/>
              <a:buNone/>
              <a:defRPr/>
            </a:pPr>
            <a:fld id="{F74ADC46-0401-43FB-92D6-16E7039D32B3}" type="slidenum">
              <a:rPr lang="zh-CN" altLang="en-US" b="0">
                <a:solidFill>
                  <a:prstClr val="black">
                    <a:tint val="75000"/>
                  </a:prstClr>
                </a:solidFill>
              </a:rPr>
              <a:pPr>
                <a:buClrTx/>
                <a:buFontTx/>
                <a:buNone/>
                <a:defRPr/>
              </a:pPr>
              <a:t>‹#›</a:t>
            </a:fld>
            <a:endParaRPr lang="zh-CN" altLang="en-US" b="0">
              <a:solidFill>
                <a:prstClr val="black">
                  <a:tint val="75000"/>
                </a:prstClr>
              </a:solidFill>
            </a:endParaRPr>
          </a:p>
        </p:txBody>
      </p:sp>
      <p:sp>
        <p:nvSpPr>
          <p:cNvPr id="20" name="Text Box 8"/>
          <p:cNvSpPr txBox="1">
            <a:spLocks noChangeArrowheads="1"/>
          </p:cNvSpPr>
          <p:nvPr/>
        </p:nvSpPr>
        <p:spPr bwMode="auto">
          <a:xfrm>
            <a:off x="890358" y="6451606"/>
            <a:ext cx="2679579" cy="184666"/>
          </a:xfrm>
          <a:prstGeom prst="rect">
            <a:avLst/>
          </a:prstGeom>
          <a:noFill/>
          <a:ln>
            <a:noFill/>
          </a:ln>
          <a:extLst/>
        </p:spPr>
        <p:txBody>
          <a:bodyPr wrap="none" lIns="0" tIns="0" rIns="80066"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fontAlgn="auto">
              <a:spcBef>
                <a:spcPts val="0"/>
              </a:spcBef>
              <a:spcAft>
                <a:spcPts val="0"/>
              </a:spcAft>
              <a:buClrTx/>
              <a:buFontTx/>
              <a:buNone/>
              <a:defRPr/>
            </a:pPr>
            <a:r>
              <a:rPr lang="en-US" altLang="zh-CN" sz="1200" b="0" dirty="0" smtClean="0">
                <a:solidFill>
                  <a:prstClr val="black"/>
                </a:solidFill>
                <a:latin typeface="FrutigerNext LT Bold" pitchFamily="34" charset="0"/>
                <a:ea typeface="MS PGothic" pitchFamily="34" charset="-128"/>
              </a:rPr>
              <a:t>HUAWEI TECHNOLOGIES CO., LTD.</a:t>
            </a:r>
          </a:p>
        </p:txBody>
      </p:sp>
      <p:sp>
        <p:nvSpPr>
          <p:cNvPr id="5130" name="Rectangle 5"/>
          <p:cNvSpPr>
            <a:spLocks noChangeArrowheads="1"/>
          </p:cNvSpPr>
          <p:nvPr/>
        </p:nvSpPr>
        <p:spPr bwMode="auto">
          <a:xfrm>
            <a:off x="8363964" y="6478591"/>
            <a:ext cx="2096543" cy="455612"/>
          </a:xfrm>
          <a:prstGeom prst="rect">
            <a:avLst/>
          </a:prstGeom>
          <a:noFill/>
          <a:ln>
            <a:noFill/>
          </a:ln>
          <a:extLst/>
        </p:spPr>
        <p:txBody>
          <a:bodyPr lIns="0" tIns="0" rIns="0" bIns="0"/>
          <a:lstStyle/>
          <a:p>
            <a:pPr eaLnBrk="0" hangingPunct="0">
              <a:lnSpc>
                <a:spcPct val="85000"/>
              </a:lnSpc>
              <a:buClrTx/>
              <a:buFontTx/>
              <a:buNone/>
              <a:defRPr/>
            </a:pPr>
            <a:r>
              <a:rPr lang="de-DE" altLang="zh-CN" sz="1200" b="0" dirty="0">
                <a:solidFill>
                  <a:srgbClr val="000000"/>
                </a:solidFill>
                <a:latin typeface="FrutigerNext LT Bold" pitchFamily="1" charset="0"/>
                <a:ea typeface="MS PGothic" pitchFamily="34" charset="-128"/>
              </a:rPr>
              <a:t>Page </a:t>
            </a:r>
            <a:fld id="{BB1EEB0E-2EA0-479F-9ED9-C86FCFBDA645}" type="slidenum">
              <a:rPr lang="de-DE" altLang="zh-CN" sz="1200" b="0">
                <a:solidFill>
                  <a:srgbClr val="000000"/>
                </a:solidFill>
                <a:latin typeface="FrutigerNext LT Bold" pitchFamily="1" charset="0"/>
                <a:ea typeface="MS PGothic" pitchFamily="34" charset="-128"/>
              </a:rPr>
              <a:pPr eaLnBrk="0" hangingPunct="0">
                <a:lnSpc>
                  <a:spcPct val="85000"/>
                </a:lnSpc>
                <a:buClrTx/>
                <a:buFontTx/>
                <a:buNone/>
                <a:defRPr/>
              </a:pPr>
              <a:t>‹#›</a:t>
            </a:fld>
            <a:endParaRPr lang="en-GB" altLang="zh-CN" sz="1200" b="0" dirty="0">
              <a:solidFill>
                <a:srgbClr val="000000"/>
              </a:solidFill>
              <a:latin typeface="FrutigerNext LT Bold" pitchFamily="1" charset="0"/>
              <a:ea typeface="MS PGothic" pitchFamily="34" charset="-128"/>
            </a:endParaRPr>
          </a:p>
        </p:txBody>
      </p:sp>
      <p:sp>
        <p:nvSpPr>
          <p:cNvPr id="15" name="Rectangle 21"/>
          <p:cNvSpPr>
            <a:spLocks noChangeArrowheads="1"/>
          </p:cNvSpPr>
          <p:nvPr/>
        </p:nvSpPr>
        <p:spPr bwMode="auto">
          <a:xfrm>
            <a:off x="5135811" y="6502407"/>
            <a:ext cx="1565454" cy="184666"/>
          </a:xfrm>
          <a:prstGeom prst="rect">
            <a:avLst/>
          </a:prstGeom>
          <a:noFill/>
          <a:ln w="9525">
            <a:noFill/>
            <a:miter lim="800000"/>
            <a:headEnd/>
            <a:tailEnd/>
          </a:ln>
        </p:spPr>
        <p:txBody>
          <a:bodyPr wrap="none" lIns="80034" tIns="0" rIns="80034" bIns="0">
            <a:spAutoFit/>
          </a:bodyPr>
          <a:lstStyle/>
          <a:p>
            <a:pPr defTabSz="801235" eaLnBrk="0" hangingPunct="0">
              <a:buClrTx/>
              <a:buFontTx/>
              <a:buNone/>
              <a:defRPr/>
            </a:pPr>
            <a:r>
              <a:rPr lang="en-US" altLang="zh-CN" sz="1200" b="0" dirty="0">
                <a:solidFill>
                  <a:prstClr val="black"/>
                </a:solidFill>
                <a:latin typeface="FrutigerNext LT Bold" pitchFamily="34" charset="0"/>
                <a:ea typeface="MS PGothic" pitchFamily="34" charset="-128"/>
              </a:rPr>
              <a:t>Huawei Confidential </a:t>
            </a:r>
          </a:p>
        </p:txBody>
      </p:sp>
    </p:spTree>
  </p:cSld>
  <p:clrMap bg1="lt1" tx1="dk1" bg2="lt2" tx2="dk2" accent1="accent1" accent2="accent2" accent3="accent3" accent4="accent4" accent5="accent5" accent6="accent6" hlink="hlink" folHlink="folHlink"/>
  <p:sldLayoutIdLst>
    <p:sldLayoutId id="2147483961" r:id="rId1"/>
  </p:sldLayoutIdLst>
  <p:txStyles>
    <p:titleStyle>
      <a:lvl1pPr algn="ctr" rtl="0" eaLnBrk="0" fontAlgn="base" hangingPunct="0">
        <a:spcBef>
          <a:spcPct val="0"/>
        </a:spcBef>
        <a:spcAft>
          <a:spcPct val="0"/>
        </a:spcAft>
        <a:defRPr lang="zh-CN" altLang="en-US" sz="3200" b="1" kern="1200">
          <a:solidFill>
            <a:srgbClr val="990000"/>
          </a:solidFill>
          <a:latin typeface="FrutigerNext LT Medium" pitchFamily="34" charset="0"/>
          <a:ea typeface="SimHei" pitchFamily="49" charset="-122"/>
          <a:cs typeface="+mj-cs"/>
        </a:defRPr>
      </a:lvl1pPr>
      <a:lvl2pPr algn="ctr" rtl="0" eaLnBrk="0" fontAlgn="base" hangingPunct="0">
        <a:spcBef>
          <a:spcPct val="0"/>
        </a:spcBef>
        <a:spcAft>
          <a:spcPct val="0"/>
        </a:spcAft>
        <a:defRPr sz="3200" b="1">
          <a:solidFill>
            <a:srgbClr val="990000"/>
          </a:solidFill>
          <a:latin typeface="FrutigerNext LT Medium" pitchFamily="34" charset="0"/>
          <a:ea typeface="SimHei" pitchFamily="49" charset="-122"/>
        </a:defRPr>
      </a:lvl2pPr>
      <a:lvl3pPr algn="ctr" rtl="0" eaLnBrk="0" fontAlgn="base" hangingPunct="0">
        <a:spcBef>
          <a:spcPct val="0"/>
        </a:spcBef>
        <a:spcAft>
          <a:spcPct val="0"/>
        </a:spcAft>
        <a:defRPr sz="3200" b="1">
          <a:solidFill>
            <a:srgbClr val="990000"/>
          </a:solidFill>
          <a:latin typeface="FrutigerNext LT Medium" pitchFamily="34" charset="0"/>
          <a:ea typeface="SimHei" pitchFamily="49" charset="-122"/>
        </a:defRPr>
      </a:lvl3pPr>
      <a:lvl4pPr algn="ctr" rtl="0" eaLnBrk="0" fontAlgn="base" hangingPunct="0">
        <a:spcBef>
          <a:spcPct val="0"/>
        </a:spcBef>
        <a:spcAft>
          <a:spcPct val="0"/>
        </a:spcAft>
        <a:defRPr sz="3200" b="1">
          <a:solidFill>
            <a:srgbClr val="990000"/>
          </a:solidFill>
          <a:latin typeface="FrutigerNext LT Medium" pitchFamily="34" charset="0"/>
          <a:ea typeface="SimHei" pitchFamily="49" charset="-122"/>
        </a:defRPr>
      </a:lvl4pPr>
      <a:lvl5pPr algn="ctr" rtl="0" eaLnBrk="0" fontAlgn="base" hangingPunct="0">
        <a:spcBef>
          <a:spcPct val="0"/>
        </a:spcBef>
        <a:spcAft>
          <a:spcPct val="0"/>
        </a:spcAft>
        <a:defRPr sz="3200" b="1">
          <a:solidFill>
            <a:srgbClr val="990000"/>
          </a:solidFill>
          <a:latin typeface="FrutigerNext LT Medium" pitchFamily="34" charset="0"/>
          <a:ea typeface="SimHei" pitchFamily="49" charset="-122"/>
        </a:defRPr>
      </a:lvl5pPr>
      <a:lvl6pPr marL="456944" algn="ctr" rtl="0" fontAlgn="base">
        <a:spcBef>
          <a:spcPct val="0"/>
        </a:spcBef>
        <a:spcAft>
          <a:spcPct val="0"/>
        </a:spcAft>
        <a:defRPr sz="3200" b="1">
          <a:solidFill>
            <a:srgbClr val="990000"/>
          </a:solidFill>
          <a:latin typeface="FrutigerNext LT Medium" pitchFamily="34" charset="0"/>
          <a:ea typeface="黑体" pitchFamily="49" charset="-122"/>
        </a:defRPr>
      </a:lvl6pPr>
      <a:lvl7pPr marL="913882" algn="ctr" rtl="0" fontAlgn="base">
        <a:spcBef>
          <a:spcPct val="0"/>
        </a:spcBef>
        <a:spcAft>
          <a:spcPct val="0"/>
        </a:spcAft>
        <a:defRPr sz="3200" b="1">
          <a:solidFill>
            <a:srgbClr val="990000"/>
          </a:solidFill>
          <a:latin typeface="FrutigerNext LT Medium" pitchFamily="34" charset="0"/>
          <a:ea typeface="黑体" pitchFamily="49" charset="-122"/>
        </a:defRPr>
      </a:lvl7pPr>
      <a:lvl8pPr marL="1370823" algn="ctr" rtl="0" fontAlgn="base">
        <a:spcBef>
          <a:spcPct val="0"/>
        </a:spcBef>
        <a:spcAft>
          <a:spcPct val="0"/>
        </a:spcAft>
        <a:defRPr sz="3200" b="1">
          <a:solidFill>
            <a:srgbClr val="990000"/>
          </a:solidFill>
          <a:latin typeface="FrutigerNext LT Medium" pitchFamily="34" charset="0"/>
          <a:ea typeface="黑体" pitchFamily="49" charset="-122"/>
        </a:defRPr>
      </a:lvl8pPr>
      <a:lvl9pPr marL="1827764" algn="ctr" rtl="0" fontAlgn="base">
        <a:spcBef>
          <a:spcPct val="0"/>
        </a:spcBef>
        <a:spcAft>
          <a:spcPct val="0"/>
        </a:spcAft>
        <a:defRPr sz="3200" b="1">
          <a:solidFill>
            <a:srgbClr val="990000"/>
          </a:solidFill>
          <a:latin typeface="FrutigerNext LT Medium" pitchFamily="34" charset="0"/>
          <a:ea typeface="黑体" pitchFamily="49" charset="-122"/>
        </a:defRPr>
      </a:lvl9pPr>
    </p:titleStyle>
    <p:bodyStyle>
      <a:lvl1pPr marL="342707" indent="-342707" algn="l" rtl="0" eaLnBrk="0" fontAlgn="base" hangingPunct="0">
        <a:lnSpc>
          <a:spcPct val="140000"/>
        </a:lnSpc>
        <a:spcBef>
          <a:spcPct val="0"/>
        </a:spcBef>
        <a:spcAft>
          <a:spcPct val="0"/>
        </a:spcAft>
        <a:buClr>
          <a:srgbClr val="777777"/>
        </a:buClr>
        <a:buSzPct val="60000"/>
        <a:buFont typeface="Wingdings" pitchFamily="2" charset="2"/>
        <a:buChar char="l"/>
        <a:defRPr lang="zh-CN" altLang="en-US" sz="2000" b="1" kern="1200" dirty="0">
          <a:solidFill>
            <a:schemeClr val="tx1"/>
          </a:solidFill>
          <a:latin typeface="FrutigerNext LT Regular" pitchFamily="34" charset="0"/>
          <a:ea typeface="SimHei" pitchFamily="49" charset="-122"/>
          <a:cs typeface="+mn-cs"/>
        </a:defRPr>
      </a:lvl1pPr>
      <a:lvl2pPr marL="742529" indent="-285589" algn="l" rtl="0" eaLnBrk="0" fontAlgn="base" hangingPunct="0">
        <a:lnSpc>
          <a:spcPct val="140000"/>
        </a:lnSpc>
        <a:spcBef>
          <a:spcPct val="0"/>
        </a:spcBef>
        <a:spcAft>
          <a:spcPct val="0"/>
        </a:spcAft>
        <a:buSzPct val="50000"/>
        <a:buFont typeface="Wingdings" pitchFamily="2" charset="2"/>
        <a:buChar char="p"/>
        <a:defRPr sz="2800" kern="1200">
          <a:solidFill>
            <a:schemeClr val="tx1"/>
          </a:solidFill>
          <a:latin typeface="+mn-lt"/>
          <a:ea typeface="+mn-ea"/>
          <a:cs typeface="+mn-cs"/>
        </a:defRPr>
      </a:lvl2pPr>
      <a:lvl3pPr marL="1142351" indent="-228471" algn="l" rtl="0" eaLnBrk="0" fontAlgn="base" hangingPunct="0">
        <a:lnSpc>
          <a:spcPct val="140000"/>
        </a:lnSpc>
        <a:spcBef>
          <a:spcPct val="0"/>
        </a:spcBef>
        <a:spcAft>
          <a:spcPct val="0"/>
        </a:spcAft>
        <a:buSzPct val="50000"/>
        <a:buFont typeface="Wingdings" pitchFamily="2" charset="2"/>
        <a:buChar char="n"/>
        <a:defRPr sz="2400" kern="1200">
          <a:solidFill>
            <a:schemeClr val="tx1"/>
          </a:solidFill>
          <a:latin typeface="+mn-lt"/>
          <a:ea typeface="+mn-ea"/>
          <a:cs typeface="+mn-cs"/>
        </a:defRPr>
      </a:lvl3pPr>
      <a:lvl4pPr marL="1599293" indent="-228471" algn="l" rtl="0" eaLnBrk="0" fontAlgn="base" hangingPunct="0">
        <a:lnSpc>
          <a:spcPct val="140000"/>
        </a:lnSpc>
        <a:spcBef>
          <a:spcPct val="0"/>
        </a:spcBef>
        <a:spcAft>
          <a:spcPct val="0"/>
        </a:spcAft>
        <a:buChar char="–"/>
        <a:defRPr sz="2000" kern="1200">
          <a:solidFill>
            <a:schemeClr val="tx1"/>
          </a:solidFill>
          <a:latin typeface="+mn-lt"/>
          <a:ea typeface="+mn-ea"/>
          <a:cs typeface="+mn-cs"/>
        </a:defRPr>
      </a:lvl4pPr>
      <a:lvl5pPr marL="2056233" indent="-228471" algn="l" rtl="0" eaLnBrk="0" fontAlgn="base" hangingPunct="0">
        <a:lnSpc>
          <a:spcPct val="140000"/>
        </a:lnSpc>
        <a:spcBef>
          <a:spcPct val="0"/>
        </a:spcBef>
        <a:spcAft>
          <a:spcPct val="0"/>
        </a:spcAft>
        <a:buFont typeface="Arial" pitchFamily="34" charset="0"/>
        <a:buChar char="~"/>
        <a:defRPr sz="2000" kern="1200">
          <a:solidFill>
            <a:schemeClr val="tx1"/>
          </a:solidFill>
          <a:latin typeface="+mn-lt"/>
          <a:ea typeface="+mn-ea"/>
          <a:cs typeface="+mn-cs"/>
        </a:defRPr>
      </a:lvl5pPr>
      <a:lvl6pPr marL="2513175" indent="-228471" algn="l" defTabSz="9138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17" indent="-228471" algn="l" defTabSz="9138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056" indent="-228471" algn="l" defTabSz="9138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997" indent="-228471" algn="l" defTabSz="9138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3882" rtl="0" eaLnBrk="1" latinLnBrk="0" hangingPunct="1">
        <a:defRPr sz="1700" kern="1200">
          <a:solidFill>
            <a:schemeClr val="tx1"/>
          </a:solidFill>
          <a:latin typeface="+mn-lt"/>
          <a:ea typeface="+mn-ea"/>
          <a:cs typeface="+mn-cs"/>
        </a:defRPr>
      </a:lvl1pPr>
      <a:lvl2pPr marL="456944" algn="l" defTabSz="913882" rtl="0" eaLnBrk="1" latinLnBrk="0" hangingPunct="1">
        <a:defRPr sz="1700" kern="1200">
          <a:solidFill>
            <a:schemeClr val="tx1"/>
          </a:solidFill>
          <a:latin typeface="+mn-lt"/>
          <a:ea typeface="+mn-ea"/>
          <a:cs typeface="+mn-cs"/>
        </a:defRPr>
      </a:lvl2pPr>
      <a:lvl3pPr marL="913882" algn="l" defTabSz="913882" rtl="0" eaLnBrk="1" latinLnBrk="0" hangingPunct="1">
        <a:defRPr sz="1700" kern="1200">
          <a:solidFill>
            <a:schemeClr val="tx1"/>
          </a:solidFill>
          <a:latin typeface="+mn-lt"/>
          <a:ea typeface="+mn-ea"/>
          <a:cs typeface="+mn-cs"/>
        </a:defRPr>
      </a:lvl3pPr>
      <a:lvl4pPr marL="1370823" algn="l" defTabSz="913882" rtl="0" eaLnBrk="1" latinLnBrk="0" hangingPunct="1">
        <a:defRPr sz="1700" kern="1200">
          <a:solidFill>
            <a:schemeClr val="tx1"/>
          </a:solidFill>
          <a:latin typeface="+mn-lt"/>
          <a:ea typeface="+mn-ea"/>
          <a:cs typeface="+mn-cs"/>
        </a:defRPr>
      </a:lvl4pPr>
      <a:lvl5pPr marL="1827764" algn="l" defTabSz="913882" rtl="0" eaLnBrk="1" latinLnBrk="0" hangingPunct="1">
        <a:defRPr sz="1700" kern="1200">
          <a:solidFill>
            <a:schemeClr val="tx1"/>
          </a:solidFill>
          <a:latin typeface="+mn-lt"/>
          <a:ea typeface="+mn-ea"/>
          <a:cs typeface="+mn-cs"/>
        </a:defRPr>
      </a:lvl5pPr>
      <a:lvl6pPr marL="2284704" algn="l" defTabSz="913882" rtl="0" eaLnBrk="1" latinLnBrk="0" hangingPunct="1">
        <a:defRPr sz="1700" kern="1200">
          <a:solidFill>
            <a:schemeClr val="tx1"/>
          </a:solidFill>
          <a:latin typeface="+mn-lt"/>
          <a:ea typeface="+mn-ea"/>
          <a:cs typeface="+mn-cs"/>
        </a:defRPr>
      </a:lvl6pPr>
      <a:lvl7pPr marL="2741647" algn="l" defTabSz="913882" rtl="0" eaLnBrk="1" latinLnBrk="0" hangingPunct="1">
        <a:defRPr sz="1700" kern="1200">
          <a:solidFill>
            <a:schemeClr val="tx1"/>
          </a:solidFill>
          <a:latin typeface="+mn-lt"/>
          <a:ea typeface="+mn-ea"/>
          <a:cs typeface="+mn-cs"/>
        </a:defRPr>
      </a:lvl7pPr>
      <a:lvl8pPr marL="3198586" algn="l" defTabSz="913882" rtl="0" eaLnBrk="1" latinLnBrk="0" hangingPunct="1">
        <a:defRPr sz="1700" kern="1200">
          <a:solidFill>
            <a:schemeClr val="tx1"/>
          </a:solidFill>
          <a:latin typeface="+mn-lt"/>
          <a:ea typeface="+mn-ea"/>
          <a:cs typeface="+mn-cs"/>
        </a:defRPr>
      </a:lvl8pPr>
      <a:lvl9pPr marL="3655526" algn="l" defTabSz="913882" rtl="0" eaLnBrk="1" latinLnBrk="0" hangingPunct="1">
        <a:defRPr sz="17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7" cstate="email">
            <a:lum contrast="6000"/>
          </a:blip>
          <a:srcRect/>
          <a:stretch>
            <a:fillRect/>
          </a:stretch>
        </p:blipFill>
        <p:spPr bwMode="auto">
          <a:xfrm>
            <a:off x="0" y="6237325"/>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771" tIns="43887" rIns="87771" bIns="43887"/>
          <a:lstStyle/>
          <a:p>
            <a:pPr algn="r" defTabSz="877615">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7615">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7615">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59" y="5445163"/>
            <a:ext cx="1225231" cy="322263"/>
          </a:xfrm>
          <a:prstGeom prst="rect">
            <a:avLst/>
          </a:prstGeom>
          <a:solidFill>
            <a:schemeClr val="bg1"/>
          </a:solidFill>
          <a:ln w="9525" algn="ctr">
            <a:noFill/>
            <a:miter lim="800000"/>
            <a:headEnd/>
            <a:tailEnd/>
          </a:ln>
          <a:effectLst/>
        </p:spPr>
        <p:txBody>
          <a:bodyPr lIns="91397" tIns="45698" rIns="91397" bIns="4569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475"/>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3988"/>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050"/>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7713"/>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7925"/>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7700"/>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412"/>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613"/>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550"/>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4" y="2263775"/>
            <a:ext cx="1399810" cy="2654300"/>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4" y="-61913"/>
            <a:ext cx="1399810" cy="838201"/>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178" y="6456401"/>
            <a:ext cx="2784158" cy="263767"/>
          </a:xfrm>
          <a:prstGeom prst="rect">
            <a:avLst/>
          </a:prstGeom>
          <a:noFill/>
          <a:ln w="9525">
            <a:noFill/>
            <a:miter lim="800000"/>
            <a:headEnd/>
            <a:tailEnd/>
          </a:ln>
        </p:spPr>
        <p:txBody>
          <a:bodyPr wrap="none" lIns="78336" tIns="39168" rIns="78336" bIns="39168">
            <a:spAutoFit/>
          </a:bodyPr>
          <a:lstStyle/>
          <a:p>
            <a:pPr defTabSz="783982"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88"/>
            <a:ext cx="1409333" cy="463545"/>
          </a:xfrm>
          <a:prstGeom prst="rect">
            <a:avLst/>
          </a:prstGeom>
          <a:noFill/>
          <a:ln w="9525">
            <a:noFill/>
            <a:miter lim="800000"/>
            <a:headEnd/>
            <a:tailEnd/>
          </a:ln>
          <a:effectLst/>
        </p:spPr>
        <p:txBody>
          <a:bodyPr lIns="0" tIns="0" rIns="0" bIns="0"/>
          <a:lstStyle/>
          <a:p>
            <a:pPr defTabSz="783982" eaLnBrk="0" hangingPunct="0">
              <a:lnSpc>
                <a:spcPct val="85000"/>
              </a:lnSpc>
              <a:buClrTx/>
              <a:buFontTx/>
              <a:buNone/>
              <a:defRPr/>
            </a:pPr>
            <a:endParaRPr lang="de-DE" sz="900" b="0" dirty="0">
              <a:solidFill>
                <a:srgbClr val="080808"/>
              </a:solidFill>
              <a:ea typeface="ＭＳ Ｐゴシック" pitchFamily="34" charset="-128"/>
            </a:endParaRPr>
          </a:p>
          <a:p>
            <a:pPr defTabSz="783982"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982"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18" cstate="email"/>
          <a:srcRect/>
          <a:stretch>
            <a:fillRect/>
          </a:stretch>
        </p:blipFill>
        <p:spPr bwMode="auto">
          <a:xfrm>
            <a:off x="10179588" y="6384963"/>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24" y="274637"/>
            <a:ext cx="10973117"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82432" y="1600203"/>
            <a:ext cx="10973117" cy="4524375"/>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ustDataLst>
      <p:tags r:id="rId16"/>
    </p:custData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Lst>
  <p:txStyles>
    <p:titleStyle>
      <a:lvl1pPr algn="l" defTabSz="876176" rtl="0" eaLnBrk="0" fontAlgn="base" hangingPunct="0">
        <a:spcBef>
          <a:spcPct val="0"/>
        </a:spcBef>
        <a:spcAft>
          <a:spcPct val="0"/>
        </a:spcAft>
        <a:defRPr sz="3300">
          <a:solidFill>
            <a:srgbClr val="990000"/>
          </a:solidFill>
          <a:latin typeface="+mj-lt"/>
          <a:ea typeface="+mj-ea"/>
          <a:cs typeface="+mj-cs"/>
        </a:defRPr>
      </a:lvl1pPr>
      <a:lvl2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7058" algn="l" defTabSz="877615" rtl="0" fontAlgn="base">
        <a:spcBef>
          <a:spcPct val="0"/>
        </a:spcBef>
        <a:spcAft>
          <a:spcPct val="0"/>
        </a:spcAft>
        <a:defRPr sz="3500">
          <a:solidFill>
            <a:srgbClr val="990000"/>
          </a:solidFill>
          <a:latin typeface="FrutigerNext LT Medium" pitchFamily="34" charset="0"/>
          <a:ea typeface="黑体" pitchFamily="2" charset="-122"/>
        </a:defRPr>
      </a:lvl6pPr>
      <a:lvl7pPr marL="914117" algn="l" defTabSz="877615" rtl="0" fontAlgn="base">
        <a:spcBef>
          <a:spcPct val="0"/>
        </a:spcBef>
        <a:spcAft>
          <a:spcPct val="0"/>
        </a:spcAft>
        <a:defRPr sz="3500">
          <a:solidFill>
            <a:srgbClr val="990000"/>
          </a:solidFill>
          <a:latin typeface="FrutigerNext LT Medium" pitchFamily="34" charset="0"/>
          <a:ea typeface="黑体" pitchFamily="2" charset="-122"/>
        </a:defRPr>
      </a:lvl7pPr>
      <a:lvl8pPr marL="1371174" algn="l" defTabSz="877615" rtl="0" fontAlgn="base">
        <a:spcBef>
          <a:spcPct val="0"/>
        </a:spcBef>
        <a:spcAft>
          <a:spcPct val="0"/>
        </a:spcAft>
        <a:defRPr sz="3500">
          <a:solidFill>
            <a:srgbClr val="990000"/>
          </a:solidFill>
          <a:latin typeface="FrutigerNext LT Medium" pitchFamily="34" charset="0"/>
          <a:ea typeface="黑体" pitchFamily="2" charset="-122"/>
        </a:defRPr>
      </a:lvl8pPr>
      <a:lvl9pPr marL="1828231" algn="l" defTabSz="877615"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978" indent="-326978" algn="l" defTabSz="876176"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2686" indent="-273011" algn="l" defTabSz="876176"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6808" indent="-219043" algn="l" defTabSz="876176"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4896" indent="-219043" algn="l" defTabSz="876176"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4571" indent="-219043" algn="l" defTabSz="876176"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2881"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940"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6998"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4055"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4117" rtl="0" eaLnBrk="1" latinLnBrk="0" hangingPunct="1">
        <a:defRPr sz="1700" kern="1200">
          <a:solidFill>
            <a:schemeClr val="tx1"/>
          </a:solidFill>
          <a:latin typeface="+mn-lt"/>
          <a:ea typeface="+mn-ea"/>
          <a:cs typeface="+mn-cs"/>
        </a:defRPr>
      </a:lvl1pPr>
      <a:lvl2pPr marL="457058" algn="l" defTabSz="914117" rtl="0" eaLnBrk="1" latinLnBrk="0" hangingPunct="1">
        <a:defRPr sz="1700" kern="1200">
          <a:solidFill>
            <a:schemeClr val="tx1"/>
          </a:solidFill>
          <a:latin typeface="+mn-lt"/>
          <a:ea typeface="+mn-ea"/>
          <a:cs typeface="+mn-cs"/>
        </a:defRPr>
      </a:lvl2pPr>
      <a:lvl3pPr marL="914117" algn="l" defTabSz="914117" rtl="0" eaLnBrk="1" latinLnBrk="0" hangingPunct="1">
        <a:defRPr sz="1700" kern="1200">
          <a:solidFill>
            <a:schemeClr val="tx1"/>
          </a:solidFill>
          <a:latin typeface="+mn-lt"/>
          <a:ea typeface="+mn-ea"/>
          <a:cs typeface="+mn-cs"/>
        </a:defRPr>
      </a:lvl3pPr>
      <a:lvl4pPr marL="1371174" algn="l" defTabSz="914117" rtl="0" eaLnBrk="1" latinLnBrk="0" hangingPunct="1">
        <a:defRPr sz="1700" kern="1200">
          <a:solidFill>
            <a:schemeClr val="tx1"/>
          </a:solidFill>
          <a:latin typeface="+mn-lt"/>
          <a:ea typeface="+mn-ea"/>
          <a:cs typeface="+mn-cs"/>
        </a:defRPr>
      </a:lvl4pPr>
      <a:lvl5pPr marL="1828231" algn="l" defTabSz="914117" rtl="0" eaLnBrk="1" latinLnBrk="0" hangingPunct="1">
        <a:defRPr sz="1700" kern="1200">
          <a:solidFill>
            <a:schemeClr val="tx1"/>
          </a:solidFill>
          <a:latin typeface="+mn-lt"/>
          <a:ea typeface="+mn-ea"/>
          <a:cs typeface="+mn-cs"/>
        </a:defRPr>
      </a:lvl5pPr>
      <a:lvl6pPr marL="2285290" algn="l" defTabSz="914117" rtl="0" eaLnBrk="1" latinLnBrk="0" hangingPunct="1">
        <a:defRPr sz="1700" kern="1200">
          <a:solidFill>
            <a:schemeClr val="tx1"/>
          </a:solidFill>
          <a:latin typeface="+mn-lt"/>
          <a:ea typeface="+mn-ea"/>
          <a:cs typeface="+mn-cs"/>
        </a:defRPr>
      </a:lvl6pPr>
      <a:lvl7pPr marL="2742347" algn="l" defTabSz="914117" rtl="0" eaLnBrk="1" latinLnBrk="0" hangingPunct="1">
        <a:defRPr sz="1700" kern="1200">
          <a:solidFill>
            <a:schemeClr val="tx1"/>
          </a:solidFill>
          <a:latin typeface="+mn-lt"/>
          <a:ea typeface="+mn-ea"/>
          <a:cs typeface="+mn-cs"/>
        </a:defRPr>
      </a:lvl7pPr>
      <a:lvl8pPr marL="3199405" algn="l" defTabSz="914117" rtl="0" eaLnBrk="1" latinLnBrk="0" hangingPunct="1">
        <a:defRPr sz="1700" kern="1200">
          <a:solidFill>
            <a:schemeClr val="tx1"/>
          </a:solidFill>
          <a:latin typeface="+mn-lt"/>
          <a:ea typeface="+mn-ea"/>
          <a:cs typeface="+mn-cs"/>
        </a:defRPr>
      </a:lvl8pPr>
      <a:lvl9pPr marL="3656462" algn="l" defTabSz="914117" rtl="0" eaLnBrk="1" latinLnBrk="0" hangingPunct="1">
        <a:defRPr sz="17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81"/>
          <p:cNvGrpSpPr>
            <a:grpSpLocks/>
          </p:cNvGrpSpPr>
          <p:nvPr/>
        </p:nvGrpSpPr>
        <p:grpSpPr bwMode="auto">
          <a:xfrm>
            <a:off x="0" y="6216650"/>
            <a:ext cx="12192000" cy="635000"/>
            <a:chOff x="0" y="3920"/>
            <a:chExt cx="7682" cy="400"/>
          </a:xfrm>
        </p:grpSpPr>
        <p:pic>
          <p:nvPicPr>
            <p:cNvPr id="1470546" name="Picture 82" descr="图片1"/>
            <p:cNvPicPr>
              <a:picLocks noChangeAspect="1" noChangeArrowheads="1"/>
            </p:cNvPicPr>
            <p:nvPr userDrawn="1"/>
          </p:nvPicPr>
          <p:blipFill>
            <a:blip r:embed="rId15" cstate="email"/>
            <a:srcRect/>
            <a:stretch>
              <a:fillRect/>
            </a:stretch>
          </p:blipFill>
          <p:spPr bwMode="auto">
            <a:xfrm>
              <a:off x="0" y="3920"/>
              <a:ext cx="5760" cy="400"/>
            </a:xfrm>
            <a:prstGeom prst="rect">
              <a:avLst/>
            </a:prstGeom>
            <a:noFill/>
          </p:spPr>
        </p:pic>
        <p:pic>
          <p:nvPicPr>
            <p:cNvPr id="1470547" name="Picture 83" descr="图片1"/>
            <p:cNvPicPr>
              <a:picLocks noChangeAspect="1" noChangeArrowheads="1"/>
            </p:cNvPicPr>
            <p:nvPr userDrawn="1"/>
          </p:nvPicPr>
          <p:blipFill>
            <a:blip r:embed="rId15" cstate="email"/>
            <a:srcRect/>
            <a:stretch>
              <a:fillRect/>
            </a:stretch>
          </p:blipFill>
          <p:spPr bwMode="auto">
            <a:xfrm>
              <a:off x="1539" y="3920"/>
              <a:ext cx="5760" cy="400"/>
            </a:xfrm>
            <a:prstGeom prst="rect">
              <a:avLst/>
            </a:prstGeom>
            <a:noFill/>
          </p:spPr>
        </p:pic>
        <p:pic>
          <p:nvPicPr>
            <p:cNvPr id="1470548" name="Picture 84" descr="图片1"/>
            <p:cNvPicPr>
              <a:picLocks noChangeAspect="1" noChangeArrowheads="1"/>
            </p:cNvPicPr>
            <p:nvPr userDrawn="1"/>
          </p:nvPicPr>
          <p:blipFill>
            <a:blip r:embed="rId16" cstate="email"/>
            <a:srcRect/>
            <a:stretch>
              <a:fillRect/>
            </a:stretch>
          </p:blipFill>
          <p:spPr bwMode="auto">
            <a:xfrm rot="10800000">
              <a:off x="6619" y="3920"/>
              <a:ext cx="1063" cy="400"/>
            </a:xfrm>
            <a:prstGeom prst="rect">
              <a:avLst/>
            </a:prstGeom>
            <a:noFill/>
          </p:spPr>
        </p:pic>
      </p:grpSp>
      <p:sp>
        <p:nvSpPr>
          <p:cNvPr id="1470550" name="Rectangle 86"/>
          <p:cNvSpPr>
            <a:spLocks noChangeArrowheads="1"/>
          </p:cNvSpPr>
          <p:nvPr/>
        </p:nvSpPr>
        <p:spPr bwMode="auto">
          <a:xfrm>
            <a:off x="7908454" y="6396053"/>
            <a:ext cx="1409333" cy="1101725"/>
          </a:xfrm>
          <a:prstGeom prst="rect">
            <a:avLst/>
          </a:prstGeom>
          <a:noFill/>
          <a:ln w="9525">
            <a:noFill/>
            <a:miter lim="800000"/>
            <a:headEnd/>
            <a:tailEnd/>
          </a:ln>
          <a:effectLst/>
        </p:spPr>
        <p:txBody>
          <a:bodyPr lIns="0" tIns="0" rIns="0" bIns="0"/>
          <a:lstStyle/>
          <a:p>
            <a:pPr defTabSz="783990" eaLnBrk="0" hangingPunct="0">
              <a:lnSpc>
                <a:spcPct val="85000"/>
              </a:lnSpc>
              <a:buClrTx/>
              <a:buFontTx/>
              <a:buNone/>
            </a:pPr>
            <a:endParaRPr lang="de-DE" sz="1000" b="0" dirty="0">
              <a:solidFill>
                <a:srgbClr val="000000"/>
              </a:solidFill>
              <a:ea typeface="MS PGothic" pitchFamily="34" charset="-128"/>
            </a:endParaRPr>
          </a:p>
          <a:p>
            <a:pPr defTabSz="783990" eaLnBrk="0" hangingPunct="0">
              <a:lnSpc>
                <a:spcPct val="85000"/>
              </a:lnSpc>
              <a:buClrTx/>
              <a:buFontTx/>
              <a:buNone/>
            </a:pPr>
            <a:r>
              <a:rPr lang="de-DE" sz="1000" b="0" dirty="0">
                <a:solidFill>
                  <a:srgbClr val="000000"/>
                </a:solidFill>
                <a:ea typeface="MS PGothic" pitchFamily="34" charset="-128"/>
              </a:rPr>
              <a:t>Page </a:t>
            </a:r>
            <a:fld id="{E68EC476-442B-4BB7-9603-F1440C241F3D}" type="slidenum">
              <a:rPr lang="de-DE" sz="1000" b="0">
                <a:solidFill>
                  <a:srgbClr val="000000"/>
                </a:solidFill>
                <a:ea typeface="MS PGothic" pitchFamily="34" charset="-128"/>
              </a:rPr>
              <a:pPr defTabSz="783990" eaLnBrk="0" hangingPunct="0">
                <a:lnSpc>
                  <a:spcPct val="85000"/>
                </a:lnSpc>
                <a:buClrTx/>
                <a:buFontTx/>
                <a:buNone/>
              </a:pPr>
              <a:t>‹#›</a:t>
            </a:fld>
            <a:endParaRPr lang="en-GB" sz="1000" b="0" dirty="0">
              <a:solidFill>
                <a:srgbClr val="000000"/>
              </a:solidFill>
              <a:ea typeface="MS PGothic" pitchFamily="34" charset="-128"/>
            </a:endParaRPr>
          </a:p>
        </p:txBody>
      </p:sp>
      <p:sp>
        <p:nvSpPr>
          <p:cNvPr id="1470549" name="Text Box 85"/>
          <p:cNvSpPr txBox="1">
            <a:spLocks noChangeArrowheads="1"/>
          </p:cNvSpPr>
          <p:nvPr/>
        </p:nvSpPr>
        <p:spPr bwMode="auto">
          <a:xfrm>
            <a:off x="869733" y="6457996"/>
            <a:ext cx="2784166" cy="263771"/>
          </a:xfrm>
          <a:prstGeom prst="rect">
            <a:avLst/>
          </a:prstGeom>
          <a:noFill/>
          <a:ln w="9525">
            <a:noFill/>
            <a:miter lim="800000"/>
            <a:headEnd/>
            <a:tailEnd/>
          </a:ln>
        </p:spPr>
        <p:txBody>
          <a:bodyPr wrap="none" lIns="78340" tIns="39170" rIns="78340" bIns="39170">
            <a:spAutoFit/>
          </a:bodyPr>
          <a:lstStyle/>
          <a:p>
            <a:pPr defTabSz="783990" eaLnBrk="0" hangingPunct="0">
              <a:buClrTx/>
              <a:buFontTx/>
              <a:buNone/>
            </a:pPr>
            <a:r>
              <a:rPr lang="en-US" altLang="zh-CN" sz="1200" dirty="0">
                <a:solidFill>
                  <a:srgbClr val="000000"/>
                </a:solidFill>
                <a:ea typeface="MS PGothic" pitchFamily="34" charset="-128"/>
              </a:rPr>
              <a:t>HUAWEI TECHNOLOGIES CO., LTD.</a:t>
            </a:r>
          </a:p>
        </p:txBody>
      </p:sp>
      <p:pic>
        <p:nvPicPr>
          <p:cNvPr id="1470551" name="Picture 87" descr="图片3副本"/>
          <p:cNvPicPr>
            <a:picLocks noChangeAspect="1" noChangeArrowheads="1"/>
          </p:cNvPicPr>
          <p:nvPr/>
        </p:nvPicPr>
        <p:blipFill>
          <a:blip r:embed="rId17" cstate="email"/>
          <a:srcRect/>
          <a:stretch>
            <a:fillRect/>
          </a:stretch>
        </p:blipFill>
        <p:spPr bwMode="auto">
          <a:xfrm>
            <a:off x="10179584" y="6386560"/>
            <a:ext cx="1295063" cy="307975"/>
          </a:xfrm>
          <a:prstGeom prst="rect">
            <a:avLst/>
          </a:prstGeom>
          <a:noFill/>
        </p:spPr>
      </p:pic>
      <p:sp>
        <p:nvSpPr>
          <p:cNvPr id="1470552" name="Rectangle 88"/>
          <p:cNvSpPr>
            <a:spLocks noGrp="1" noChangeArrowheads="1"/>
          </p:cNvSpPr>
          <p:nvPr>
            <p:ph type="title"/>
          </p:nvPr>
        </p:nvSpPr>
        <p:spPr bwMode="auto">
          <a:xfrm>
            <a:off x="780856" y="274638"/>
            <a:ext cx="10973117" cy="1143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470553" name="Rectangle 89"/>
          <p:cNvSpPr>
            <a:spLocks noGrp="1" noChangeArrowheads="1"/>
          </p:cNvSpPr>
          <p:nvPr>
            <p:ph type="body" idx="1"/>
          </p:nvPr>
        </p:nvSpPr>
        <p:spPr bwMode="auto">
          <a:xfrm>
            <a:off x="780856" y="1600206"/>
            <a:ext cx="10973117" cy="4525963"/>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470602" name="Rectangle 138"/>
          <p:cNvSpPr>
            <a:spLocks noChangeArrowheads="1"/>
          </p:cNvSpPr>
          <p:nvPr/>
        </p:nvSpPr>
        <p:spPr bwMode="auto">
          <a:xfrm>
            <a:off x="-2459984" y="528638"/>
            <a:ext cx="2459984" cy="5307012"/>
          </a:xfrm>
          <a:prstGeom prst="rect">
            <a:avLst/>
          </a:prstGeom>
          <a:noFill/>
          <a:ln w="9525">
            <a:noFill/>
            <a:miter lim="800000"/>
            <a:headEnd/>
            <a:tailEnd/>
          </a:ln>
          <a:effectLst/>
        </p:spPr>
        <p:txBody>
          <a:bodyPr lIns="87775" tIns="43889" rIns="87775" bIns="43889"/>
          <a:lstStyle/>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英文标题</a:t>
            </a:r>
            <a:r>
              <a:rPr lang="en-US" altLang="zh-CN" sz="1200" b="0" dirty="0">
                <a:solidFill>
                  <a:srgbClr val="F8F8F8"/>
                </a:solidFill>
                <a:ea typeface="华文细黑" pitchFamily="2" charset="-122"/>
                <a:cs typeface="SimSun" pitchFamily="2" charset="-122"/>
              </a:rPr>
              <a:t>:32-35pt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a:solidFill>
                  <a:srgbClr val="F8F8F8"/>
                </a:solidFill>
                <a:latin typeface="FrutigerNext LT Medium" pitchFamily="34" charset="0"/>
                <a:ea typeface="华文细黑" pitchFamily="2" charset="-122"/>
                <a:cs typeface="SimSun" pitchFamily="2" charset="-122"/>
              </a:rPr>
              <a:t>FrutigerNext LT Medium</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中文标题</a:t>
            </a:r>
            <a:r>
              <a:rPr lang="en-US" altLang="zh-CN" sz="1200" b="0" dirty="0">
                <a:solidFill>
                  <a:srgbClr val="F8F8F8"/>
                </a:solidFill>
                <a:ea typeface="华文细黑" pitchFamily="2" charset="-122"/>
                <a:cs typeface="SimSun" pitchFamily="2" charset="-122"/>
              </a:rPr>
              <a:t>:30-32pt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黑体</a:t>
            </a: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英文正文</a:t>
            </a:r>
            <a:r>
              <a:rPr lang="en-US" altLang="zh-CN" sz="1200" b="0" dirty="0">
                <a:solidFill>
                  <a:srgbClr val="F8F8F8"/>
                </a:solidFill>
                <a:ea typeface="华文细黑" pitchFamily="2" charset="-122"/>
                <a:cs typeface="SimSun" pitchFamily="2" charset="-122"/>
              </a:rPr>
              <a:t>:20-22pt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 </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 :18pt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a:solidFill>
                  <a:srgbClr val="F8F8F8"/>
                </a:solidFill>
                <a:latin typeface="FrutigerNext LT Medium" pitchFamily="34" charset="0"/>
                <a:ea typeface="华文细黑" pitchFamily="2" charset="-122"/>
                <a:cs typeface="SimSun" pitchFamily="2" charset="-122"/>
              </a:rPr>
              <a:t>FrutigerNext LT Regular</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中文正文</a:t>
            </a:r>
            <a:r>
              <a:rPr lang="en-US" altLang="zh-CN" sz="1200" b="0" dirty="0">
                <a:solidFill>
                  <a:srgbClr val="F8F8F8"/>
                </a:solidFill>
                <a:ea typeface="华文细黑" pitchFamily="2" charset="-122"/>
                <a:cs typeface="SimSun" pitchFamily="2" charset="-122"/>
              </a:rPr>
              <a:t>:18-20pt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细黑体 </a:t>
            </a:r>
            <a:endParaRPr lang="zh-CN" altLang="en-US" sz="1200" b="0" dirty="0">
              <a:solidFill>
                <a:srgbClr val="080808"/>
              </a:solidFill>
              <a:ea typeface="华文细黑" pitchFamily="2" charset="-122"/>
              <a:cs typeface="SimSun" pitchFamily="2" charset="-122"/>
            </a:endParaRPr>
          </a:p>
        </p:txBody>
      </p:sp>
      <p:sp>
        <p:nvSpPr>
          <p:cNvPr id="1470603" name="Rectangle 139"/>
          <p:cNvSpPr>
            <a:spLocks noChangeArrowheads="1"/>
          </p:cNvSpPr>
          <p:nvPr/>
        </p:nvSpPr>
        <p:spPr bwMode="auto">
          <a:xfrm>
            <a:off x="12358673" y="5444729"/>
            <a:ext cx="1226818" cy="323149"/>
          </a:xfrm>
          <a:prstGeom prst="rect">
            <a:avLst/>
          </a:prstGeom>
          <a:solidFill>
            <a:srgbClr val="F8F8F8"/>
          </a:solidFill>
          <a:ln w="9525" algn="ctr">
            <a:noFill/>
            <a:miter lim="800000"/>
            <a:headEnd/>
            <a:tailEnd/>
          </a:ln>
          <a:effectLst/>
        </p:spPr>
        <p:txBody>
          <a:bodyPr lIns="91401" tIns="45700" rIns="91401" bIns="45700" anchor="ctr">
            <a:spAutoFit/>
          </a:bodyPr>
          <a:lstStyle/>
          <a:p>
            <a:pPr algn="ctr" defTabSz="877625" eaLnBrk="0" hangingPunct="0">
              <a:buClrTx/>
              <a:buFontTx/>
              <a:buNone/>
            </a:pPr>
            <a:endParaRPr lang="zh-CN" altLang="zh-CN" sz="1500" b="0">
              <a:solidFill>
                <a:srgbClr val="000000"/>
              </a:solidFill>
              <a:latin typeface="FrutigerNext LT Regular" pitchFamily="34" charset="0"/>
              <a:ea typeface="MS PGothic" pitchFamily="34" charset="-128"/>
            </a:endParaRPr>
          </a:p>
        </p:txBody>
      </p:sp>
      <p:grpSp>
        <p:nvGrpSpPr>
          <p:cNvPr id="3" name="Group 140"/>
          <p:cNvGrpSpPr>
            <a:grpSpLocks/>
          </p:cNvGrpSpPr>
          <p:nvPr/>
        </p:nvGrpSpPr>
        <p:grpSpPr bwMode="auto">
          <a:xfrm>
            <a:off x="12469739" y="5278438"/>
            <a:ext cx="988755" cy="184150"/>
            <a:chOff x="6657" y="3492"/>
            <a:chExt cx="527" cy="121"/>
          </a:xfrm>
        </p:grpSpPr>
        <p:sp>
          <p:nvSpPr>
            <p:cNvPr id="1470605" name="Rectangle 141"/>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endParaRPr lang="zh-CN" altLang="en-US">
                <a:solidFill>
                  <a:srgbClr val="000000"/>
                </a:solidFill>
              </a:endParaRPr>
            </a:p>
          </p:txBody>
        </p:sp>
        <p:sp>
          <p:nvSpPr>
            <p:cNvPr id="1470606" name="Rectangle 142"/>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07" name="Rectangle 143"/>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470608" name="Rectangle 144"/>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4" name="Group 145"/>
          <p:cNvGrpSpPr>
            <a:grpSpLocks/>
          </p:cNvGrpSpPr>
          <p:nvPr/>
        </p:nvGrpSpPr>
        <p:grpSpPr bwMode="auto">
          <a:xfrm>
            <a:off x="12469739" y="6203997"/>
            <a:ext cx="988755" cy="182563"/>
            <a:chOff x="6657" y="4103"/>
            <a:chExt cx="527" cy="121"/>
          </a:xfrm>
        </p:grpSpPr>
        <p:sp>
          <p:nvSpPr>
            <p:cNvPr id="1470610" name="Rectangle 146"/>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470611" name="Rectangle 147"/>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470612" name="Rectangle 148"/>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endParaRPr lang="zh-CN" altLang="en-US">
                <a:solidFill>
                  <a:srgbClr val="000000"/>
                </a:solidFill>
              </a:endParaRPr>
            </a:p>
          </p:txBody>
        </p:sp>
        <p:sp>
          <p:nvSpPr>
            <p:cNvPr id="1470613" name="Rectangle 149"/>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endParaRPr lang="zh-CN" altLang="en-US">
                <a:solidFill>
                  <a:srgbClr val="000000"/>
                </a:solidFill>
              </a:endParaRPr>
            </a:p>
          </p:txBody>
        </p:sp>
      </p:grpSp>
      <p:grpSp>
        <p:nvGrpSpPr>
          <p:cNvPr id="5" name="Group 150"/>
          <p:cNvGrpSpPr>
            <a:grpSpLocks/>
          </p:cNvGrpSpPr>
          <p:nvPr/>
        </p:nvGrpSpPr>
        <p:grpSpPr bwMode="auto">
          <a:xfrm>
            <a:off x="12469739" y="6450013"/>
            <a:ext cx="988755" cy="182562"/>
            <a:chOff x="6657" y="4266"/>
            <a:chExt cx="527" cy="121"/>
          </a:xfrm>
        </p:grpSpPr>
        <p:sp>
          <p:nvSpPr>
            <p:cNvPr id="1470615" name="Rectangle 151"/>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470616" name="Rectangle 152"/>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endParaRPr lang="zh-CN" altLang="en-US">
                <a:solidFill>
                  <a:srgbClr val="000000"/>
                </a:solidFill>
              </a:endParaRPr>
            </a:p>
          </p:txBody>
        </p:sp>
        <p:sp>
          <p:nvSpPr>
            <p:cNvPr id="1470617" name="Rectangle 153"/>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470618" name="Rectangle 154"/>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grpSp>
      <p:grpSp>
        <p:nvGrpSpPr>
          <p:cNvPr id="6" name="Group 155"/>
          <p:cNvGrpSpPr>
            <a:grpSpLocks/>
          </p:cNvGrpSpPr>
          <p:nvPr/>
        </p:nvGrpSpPr>
        <p:grpSpPr bwMode="auto">
          <a:xfrm>
            <a:off x="12469739" y="5527722"/>
            <a:ext cx="988755" cy="182563"/>
            <a:chOff x="6657" y="3656"/>
            <a:chExt cx="527" cy="121"/>
          </a:xfrm>
        </p:grpSpPr>
        <p:sp>
          <p:nvSpPr>
            <p:cNvPr id="1470620" name="Rectangle 156"/>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470621" name="Rectangle 157"/>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22" name="Rectangle 158"/>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470623" name="Rectangle 159"/>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grpSp>
        <p:nvGrpSpPr>
          <p:cNvPr id="7" name="Group 160"/>
          <p:cNvGrpSpPr>
            <a:grpSpLocks/>
          </p:cNvGrpSpPr>
          <p:nvPr/>
        </p:nvGrpSpPr>
        <p:grpSpPr bwMode="auto">
          <a:xfrm>
            <a:off x="12469739" y="5957888"/>
            <a:ext cx="988755" cy="182562"/>
            <a:chOff x="6657" y="3941"/>
            <a:chExt cx="527" cy="121"/>
          </a:xfrm>
        </p:grpSpPr>
        <p:sp>
          <p:nvSpPr>
            <p:cNvPr id="1470625" name="Rectangle 161"/>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sp>
          <p:nvSpPr>
            <p:cNvPr id="1470626" name="Rectangle 162"/>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sp>
          <p:nvSpPr>
            <p:cNvPr id="1470627" name="Rectangle 163"/>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470628" name="Rectangle 164"/>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grpSp>
      <p:grpSp>
        <p:nvGrpSpPr>
          <p:cNvPr id="8" name="Group 165"/>
          <p:cNvGrpSpPr>
            <a:grpSpLocks/>
          </p:cNvGrpSpPr>
          <p:nvPr/>
        </p:nvGrpSpPr>
        <p:grpSpPr bwMode="auto">
          <a:xfrm>
            <a:off x="12469739" y="6697663"/>
            <a:ext cx="988755" cy="182562"/>
            <a:chOff x="6657" y="4430"/>
            <a:chExt cx="527" cy="121"/>
          </a:xfrm>
        </p:grpSpPr>
        <p:sp>
          <p:nvSpPr>
            <p:cNvPr id="1470630" name="Rectangle 166"/>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31" name="Rectangle 167"/>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470632" name="Rectangle 168"/>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470633" name="Rectangle 169"/>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grpSp>
      <p:grpSp>
        <p:nvGrpSpPr>
          <p:cNvPr id="9" name="Group 170"/>
          <p:cNvGrpSpPr>
            <a:grpSpLocks/>
          </p:cNvGrpSpPr>
          <p:nvPr/>
        </p:nvGrpSpPr>
        <p:grpSpPr bwMode="auto">
          <a:xfrm>
            <a:off x="12469739" y="5032375"/>
            <a:ext cx="988755" cy="184150"/>
            <a:chOff x="6657" y="3329"/>
            <a:chExt cx="527" cy="122"/>
          </a:xfrm>
        </p:grpSpPr>
        <p:sp>
          <p:nvSpPr>
            <p:cNvPr id="1470635" name="Rectangle 171"/>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36" name="Rectangle 172"/>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470637" name="Rectangle 173"/>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470638" name="Rectangle 174"/>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10" name="Group 175"/>
          <p:cNvGrpSpPr>
            <a:grpSpLocks/>
          </p:cNvGrpSpPr>
          <p:nvPr/>
        </p:nvGrpSpPr>
        <p:grpSpPr bwMode="auto">
          <a:xfrm>
            <a:off x="12469739" y="4600622"/>
            <a:ext cx="988755" cy="182563"/>
            <a:chOff x="6657" y="3043"/>
            <a:chExt cx="527" cy="121"/>
          </a:xfrm>
        </p:grpSpPr>
        <p:sp>
          <p:nvSpPr>
            <p:cNvPr id="1470640" name="Rectangle 176"/>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41" name="Rectangle 177"/>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470642" name="Rectangle 178"/>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470643" name="Rectangle 179"/>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grpSp>
      <p:grpSp>
        <p:nvGrpSpPr>
          <p:cNvPr id="11" name="Group 180"/>
          <p:cNvGrpSpPr>
            <a:grpSpLocks/>
          </p:cNvGrpSpPr>
          <p:nvPr/>
        </p:nvGrpSpPr>
        <p:grpSpPr bwMode="auto">
          <a:xfrm>
            <a:off x="12469739" y="4354513"/>
            <a:ext cx="988755" cy="184150"/>
            <a:chOff x="6657" y="2881"/>
            <a:chExt cx="527" cy="121"/>
          </a:xfrm>
        </p:grpSpPr>
        <p:sp>
          <p:nvSpPr>
            <p:cNvPr id="1470645" name="Rectangle 181"/>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endParaRPr lang="zh-CN" altLang="en-US">
                <a:solidFill>
                  <a:srgbClr val="000000"/>
                </a:solidFill>
              </a:endParaRPr>
            </a:p>
          </p:txBody>
        </p:sp>
        <p:sp>
          <p:nvSpPr>
            <p:cNvPr id="1470646" name="Rectangle 182"/>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endParaRPr lang="zh-CN" altLang="en-US">
                <a:solidFill>
                  <a:srgbClr val="000000"/>
                </a:solidFill>
              </a:endParaRPr>
            </a:p>
          </p:txBody>
        </p:sp>
        <p:sp>
          <p:nvSpPr>
            <p:cNvPr id="1470647" name="Rectangle 183"/>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470648" name="Rectangle 184"/>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sp>
        <p:nvSpPr>
          <p:cNvPr id="1470649" name="Rectangle 185"/>
          <p:cNvSpPr>
            <a:spLocks noChangeArrowheads="1"/>
          </p:cNvSpPr>
          <p:nvPr/>
        </p:nvSpPr>
        <p:spPr bwMode="auto">
          <a:xfrm>
            <a:off x="12266602" y="2263775"/>
            <a:ext cx="1401397" cy="2654300"/>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配色参考方案：</a:t>
            </a:r>
          </a:p>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建议同一页面内不超过四种颜色，以下是９组配色方案，同一页面内只选择一组使用。</a:t>
            </a:r>
          </a:p>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（仅供参考）</a:t>
            </a:r>
          </a:p>
        </p:txBody>
      </p:sp>
      <p:sp>
        <p:nvSpPr>
          <p:cNvPr id="1470650" name="Rectangle 186"/>
          <p:cNvSpPr>
            <a:spLocks noChangeArrowheads="1"/>
          </p:cNvSpPr>
          <p:nvPr/>
        </p:nvSpPr>
        <p:spPr bwMode="auto">
          <a:xfrm>
            <a:off x="12266602" y="-61913"/>
            <a:ext cx="1401397" cy="838201"/>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客户或者合作伙伴的标志放在右上角</a:t>
            </a:r>
            <a:r>
              <a:rPr lang="en-US" altLang="zh-CN" sz="1200" b="0" dirty="0">
                <a:solidFill>
                  <a:srgbClr val="F8F8F8"/>
                </a:solidFill>
                <a:latin typeface="华文细黑" pitchFamily="2" charset="-122"/>
                <a:ea typeface="华文细黑" pitchFamily="2" charset="-122"/>
                <a:cs typeface="SimSun" pitchFamily="2" charset="-122"/>
              </a:rPr>
              <a:t>.</a:t>
            </a:r>
          </a:p>
        </p:txBody>
      </p:sp>
    </p:spTree>
    <p:extLst>
      <p:ext uri="{BB962C8B-B14F-4D97-AF65-F5344CB8AC3E}">
        <p14:creationId xmlns:p14="http://schemas.microsoft.com/office/powerpoint/2010/main" val="4184789089"/>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Lst>
  <p:transition>
    <p:cut/>
  </p:transition>
  <p:hf sldNum="0" hdr="0" ftr="0"/>
  <p:txStyles>
    <p:titleStyle>
      <a:lvl1pPr algn="l" rtl="0" eaLnBrk="1" fontAlgn="base" hangingPunct="1">
        <a:spcBef>
          <a:spcPct val="0"/>
        </a:spcBef>
        <a:spcAft>
          <a:spcPct val="0"/>
        </a:spcAft>
        <a:defRPr sz="3199" b="1">
          <a:solidFill>
            <a:srgbClr val="990000"/>
          </a:solidFill>
          <a:latin typeface="+mj-lt"/>
          <a:ea typeface="+mj-ea"/>
          <a:cs typeface="+mj-cs"/>
        </a:defRPr>
      </a:lvl1pPr>
      <a:lvl2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5pPr>
      <a:lvl6pPr marL="457063"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6pPr>
      <a:lvl7pPr marL="914126"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7pPr>
      <a:lvl8pPr marL="1371189"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8pPr>
      <a:lvl9pPr marL="1828251"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9pPr>
    </p:titleStyle>
    <p:bodyStyle>
      <a:lvl1pPr marL="342797" indent="-342797" algn="l" rtl="0" eaLnBrk="1" fontAlgn="base" hangingPunct="1">
        <a:spcBef>
          <a:spcPct val="20000"/>
        </a:spcBef>
        <a:spcAft>
          <a:spcPct val="0"/>
        </a:spcAft>
        <a:buClr>
          <a:srgbClr val="990000"/>
        </a:buClr>
        <a:buChar char="•"/>
        <a:defRPr sz="2399" b="1">
          <a:solidFill>
            <a:schemeClr val="tx1"/>
          </a:solidFill>
          <a:latin typeface="+mn-lt"/>
          <a:ea typeface="+mn-ea"/>
          <a:cs typeface="+mn-cs"/>
        </a:defRPr>
      </a:lvl1pPr>
      <a:lvl2pPr marL="742727" indent="-285664" algn="l" rtl="0" eaLnBrk="1" fontAlgn="base" hangingPunct="1">
        <a:spcBef>
          <a:spcPct val="20000"/>
        </a:spcBef>
        <a:spcAft>
          <a:spcPct val="0"/>
        </a:spcAft>
        <a:buFont typeface="Arial" charset="0"/>
        <a:buChar char="›"/>
        <a:defRPr sz="1999">
          <a:solidFill>
            <a:schemeClr val="tx1"/>
          </a:solidFill>
          <a:latin typeface="+mn-lt"/>
          <a:ea typeface="+mn-ea"/>
          <a:cs typeface="+mn-cs"/>
        </a:defRPr>
      </a:lvl2pPr>
      <a:lvl3pPr marL="1142657" indent="-228531"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599720" indent="-228531" algn="l" rtl="0" eaLnBrk="1" fontAlgn="base" hangingPunct="1">
        <a:spcBef>
          <a:spcPct val="20000"/>
        </a:spcBef>
        <a:spcAft>
          <a:spcPct val="0"/>
        </a:spcAft>
        <a:buChar char="–"/>
        <a:defRPr sz="1600">
          <a:solidFill>
            <a:schemeClr val="tx1"/>
          </a:solidFill>
          <a:latin typeface="+mn-lt"/>
          <a:ea typeface="+mn-ea"/>
          <a:cs typeface="+mn-cs"/>
        </a:defRPr>
      </a:lvl4pPr>
      <a:lvl5pPr marL="2056783"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3846"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0908"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7971"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5034"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79" descr="d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 y="6224615"/>
            <a:ext cx="12200467" cy="636587"/>
          </a:xfrm>
          <a:prstGeom prst="rect">
            <a:avLst/>
          </a:prstGeom>
          <a:noFill/>
          <a:ln w="9525">
            <a:noFill/>
            <a:miter lim="800000"/>
            <a:headEnd/>
            <a:tailEnd/>
          </a:ln>
        </p:spPr>
      </p:pic>
      <p:sp>
        <p:nvSpPr>
          <p:cNvPr id="28680" name="Text Box 8"/>
          <p:cNvSpPr txBox="1">
            <a:spLocks noChangeArrowheads="1"/>
          </p:cNvSpPr>
          <p:nvPr/>
        </p:nvSpPr>
        <p:spPr bwMode="auto">
          <a:xfrm>
            <a:off x="869960" y="6437340"/>
            <a:ext cx="2605339" cy="265423"/>
          </a:xfrm>
          <a:prstGeom prst="rect">
            <a:avLst/>
          </a:prstGeom>
          <a:noFill/>
          <a:ln w="9525">
            <a:noFill/>
            <a:miter lim="800000"/>
            <a:headEnd/>
            <a:tailEnd/>
          </a:ln>
        </p:spPr>
        <p:txBody>
          <a:bodyPr wrap="none" lIns="79970" tIns="39988" rIns="79970" bIns="39988">
            <a:spAutoFit/>
          </a:bodyPr>
          <a:lstStyle/>
          <a:p>
            <a:pPr defTabSz="801335" eaLnBrk="0" hangingPunct="0">
              <a:buClrTx/>
              <a:buFontTx/>
              <a:buNone/>
              <a:defRPr/>
            </a:pPr>
            <a:r>
              <a:rPr lang="en-US" altLang="zh-CN" sz="1200" dirty="0">
                <a:solidFill>
                  <a:srgbClr val="000000"/>
                </a:solidFill>
                <a:latin typeface="Trebuchet MS" pitchFamily="34" charset="0"/>
                <a:ea typeface="华文细黑" pitchFamily="2" charset="-122"/>
              </a:rPr>
              <a:t>HUAWEI TECHNOLOGIES CO., LTD.</a:t>
            </a:r>
            <a:endParaRPr lang="en-US" altLang="zh-CN" sz="2199" dirty="0">
              <a:solidFill>
                <a:srgbClr val="000000"/>
              </a:solidFill>
              <a:latin typeface="Trebuchet MS" pitchFamily="34" charset="0"/>
              <a:ea typeface="华文细黑" pitchFamily="2" charset="-122"/>
            </a:endParaRPr>
          </a:p>
        </p:txBody>
      </p:sp>
      <p:pic>
        <p:nvPicPr>
          <p:cNvPr id="5124" name="Picture 9" descr="8"/>
          <p:cNvPicPr>
            <a:picLocks noChangeAspect="1" noChangeArrowheads="1"/>
          </p:cNvPicPr>
          <p:nvPr/>
        </p:nvPicPr>
        <p:blipFill>
          <a:blip r:embed="rId4" cstate="email"/>
          <a:srcRect/>
          <a:stretch>
            <a:fillRect/>
          </a:stretch>
        </p:blipFill>
        <p:spPr bwMode="auto">
          <a:xfrm>
            <a:off x="10011843" y="6399240"/>
            <a:ext cx="1748367" cy="312737"/>
          </a:xfrm>
          <a:prstGeom prst="rect">
            <a:avLst/>
          </a:prstGeom>
          <a:noFill/>
          <a:ln w="9525">
            <a:noFill/>
            <a:miter lim="800000"/>
            <a:headEnd/>
            <a:tailEnd/>
          </a:ln>
        </p:spPr>
      </p:pic>
      <p:sp>
        <p:nvSpPr>
          <p:cNvPr id="28682" name="Rectangle 10"/>
          <p:cNvSpPr>
            <a:spLocks noGrp="1" noChangeArrowheads="1"/>
          </p:cNvSpPr>
          <p:nvPr>
            <p:ph type="dt" sz="half" idx="2"/>
          </p:nvPr>
        </p:nvSpPr>
        <p:spPr bwMode="auto">
          <a:xfrm>
            <a:off x="8481484" y="6489700"/>
            <a:ext cx="577700" cy="1569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l" eaLnBrk="0" hangingPunct="0">
              <a:lnSpc>
                <a:spcPct val="85000"/>
              </a:lnSpc>
              <a:defRPr sz="1200"/>
            </a:lvl1pPr>
          </a:lstStyle>
          <a:p>
            <a:pPr>
              <a:buClrTx/>
              <a:buFontTx/>
              <a:buNone/>
              <a:defRPr/>
            </a:pPr>
            <a:r>
              <a:rPr lang="de-DE" altLang="zh-CN">
                <a:solidFill>
                  <a:srgbClr val="000000"/>
                </a:solidFill>
                <a:latin typeface="Trebuchet MS" pitchFamily="34" charset="0"/>
                <a:ea typeface="华文细黑" pitchFamily="2" charset="-122"/>
              </a:rPr>
              <a:t>Page </a:t>
            </a:r>
            <a:fld id="{72DED970-DCA5-493F-9A6C-4F777DB49AC4}" type="slidenum">
              <a:rPr lang="de-DE" altLang="zh-CN">
                <a:solidFill>
                  <a:srgbClr val="000000"/>
                </a:solidFill>
                <a:latin typeface="Trebuchet MS" pitchFamily="34" charset="0"/>
                <a:ea typeface="华文细黑" pitchFamily="2" charset="-122"/>
              </a:rPr>
              <a:pPr>
                <a:buClrTx/>
                <a:buFontTx/>
                <a:buNone/>
                <a:defRPr/>
              </a:pPr>
              <a:t>‹#›</a:t>
            </a:fld>
            <a:endParaRPr lang="en-GB" altLang="zh-CN">
              <a:solidFill>
                <a:srgbClr val="000000"/>
              </a:solidFill>
              <a:latin typeface="Trebuchet MS" pitchFamily="34" charset="0"/>
              <a:ea typeface="华文细黑" pitchFamily="2" charset="-122"/>
            </a:endParaRPr>
          </a:p>
        </p:txBody>
      </p:sp>
      <p:sp>
        <p:nvSpPr>
          <p:cNvPr id="5126" name="Rectangle 13"/>
          <p:cNvSpPr>
            <a:spLocks noGrp="1" noChangeArrowheads="1"/>
          </p:cNvSpPr>
          <p:nvPr>
            <p:ph type="title"/>
          </p:nvPr>
        </p:nvSpPr>
        <p:spPr bwMode="auto">
          <a:xfrm>
            <a:off x="575749" y="260350"/>
            <a:ext cx="11089217" cy="5397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zh-CN" altLang="en-US" dirty="0" smtClean="0"/>
              <a:t>单击此处编辑母版标题样式</a:t>
            </a:r>
          </a:p>
        </p:txBody>
      </p:sp>
      <p:sp>
        <p:nvSpPr>
          <p:cNvPr id="28693" name="Rectangle 21"/>
          <p:cNvSpPr>
            <a:spLocks noChangeArrowheads="1"/>
          </p:cNvSpPr>
          <p:nvPr/>
        </p:nvSpPr>
        <p:spPr bwMode="auto">
          <a:xfrm>
            <a:off x="5190066" y="6437340"/>
            <a:ext cx="1666224" cy="265387"/>
          </a:xfrm>
          <a:prstGeom prst="rect">
            <a:avLst/>
          </a:prstGeom>
          <a:noFill/>
          <a:ln w="9525" algn="ctr">
            <a:noFill/>
            <a:miter lim="800000"/>
            <a:headEnd/>
            <a:tailEnd/>
          </a:ln>
          <a:effectLst/>
        </p:spPr>
        <p:txBody>
          <a:bodyPr wrap="none" lIns="79938" tIns="39970" rIns="79938" bIns="39970">
            <a:spAutoFit/>
          </a:bodyPr>
          <a:lstStyle/>
          <a:p>
            <a:pPr defTabSz="801335" eaLnBrk="0" hangingPunct="0">
              <a:buClrTx/>
              <a:buFontTx/>
              <a:buNone/>
              <a:defRPr/>
            </a:pPr>
            <a:r>
              <a:rPr lang="en-US" altLang="zh-CN" sz="1200" dirty="0" err="1">
                <a:solidFill>
                  <a:srgbClr val="000000"/>
                </a:solidFill>
                <a:latin typeface="Trebuchet MS" pitchFamily="34" charset="0"/>
                <a:ea typeface="华文细黑" pitchFamily="2" charset="-122"/>
              </a:rPr>
              <a:t>Huawei</a:t>
            </a:r>
            <a:r>
              <a:rPr lang="en-US" altLang="zh-CN" sz="1200" dirty="0">
                <a:solidFill>
                  <a:srgbClr val="000000"/>
                </a:solidFill>
                <a:latin typeface="Trebuchet MS" pitchFamily="34" charset="0"/>
                <a:ea typeface="华文细黑" pitchFamily="2" charset="-122"/>
              </a:rPr>
              <a:t> Confidential </a:t>
            </a:r>
          </a:p>
        </p:txBody>
      </p:sp>
      <p:sp>
        <p:nvSpPr>
          <p:cNvPr id="5131" name="Rectangle 68"/>
          <p:cNvSpPr>
            <a:spLocks noGrp="1" noChangeArrowheads="1"/>
          </p:cNvSpPr>
          <p:nvPr>
            <p:ph type="body" idx="1"/>
          </p:nvPr>
        </p:nvSpPr>
        <p:spPr bwMode="auto">
          <a:xfrm>
            <a:off x="575749" y="908050"/>
            <a:ext cx="11089217" cy="51498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4204328035"/>
      </p:ext>
    </p:extLst>
  </p:cSld>
  <p:clrMap bg1="lt1" tx1="dk1" bg2="lt2" tx2="dk2" accent1="accent1" accent2="accent2" accent3="accent3" accent4="accent4" accent5="accent5" accent6="accent6" hlink="hlink" folHlink="folHlink"/>
  <p:sldLayoutIdLst>
    <p:sldLayoutId id="2147484040" r:id="rId1"/>
  </p:sldLayoutIdLst>
  <p:timing>
    <p:tnLst>
      <p:par>
        <p:cTn id="1" dur="indefinite" restart="never" nodeType="tmRoot"/>
      </p:par>
    </p:tnLst>
  </p:timing>
  <p:hf sldNum="0" hdr="0" ftr="0"/>
  <p:txStyles>
    <p:titleStyle>
      <a:lvl1pPr algn="l" defTabSz="801335" rtl="0" eaLnBrk="1" fontAlgn="base" hangingPunct="1">
        <a:spcBef>
          <a:spcPct val="0"/>
        </a:spcBef>
        <a:spcAft>
          <a:spcPct val="0"/>
        </a:spcAft>
        <a:defRPr sz="2799">
          <a:solidFill>
            <a:srgbClr val="990000"/>
          </a:solidFill>
          <a:latin typeface="+mj-lt"/>
          <a:ea typeface="+mj-ea"/>
          <a:cs typeface="+mj-cs"/>
        </a:defRPr>
      </a:lvl1pPr>
      <a:lvl2pPr algn="l" defTabSz="801335" rtl="0" eaLnBrk="1" fontAlgn="base" hangingPunct="1">
        <a:spcBef>
          <a:spcPct val="0"/>
        </a:spcBef>
        <a:spcAft>
          <a:spcPct val="0"/>
        </a:spcAft>
        <a:defRPr sz="3499">
          <a:solidFill>
            <a:srgbClr val="990000"/>
          </a:solidFill>
          <a:latin typeface="Trebuchet MS" pitchFamily="34" charset="0"/>
          <a:ea typeface="黑体" pitchFamily="2" charset="-122"/>
        </a:defRPr>
      </a:lvl2pPr>
      <a:lvl3pPr algn="l" defTabSz="801335" rtl="0" eaLnBrk="1" fontAlgn="base" hangingPunct="1">
        <a:spcBef>
          <a:spcPct val="0"/>
        </a:spcBef>
        <a:spcAft>
          <a:spcPct val="0"/>
        </a:spcAft>
        <a:defRPr sz="3499">
          <a:solidFill>
            <a:srgbClr val="990000"/>
          </a:solidFill>
          <a:latin typeface="Trebuchet MS" pitchFamily="34" charset="0"/>
          <a:ea typeface="黑体" pitchFamily="2" charset="-122"/>
        </a:defRPr>
      </a:lvl3pPr>
      <a:lvl4pPr algn="l" defTabSz="801335" rtl="0" eaLnBrk="1" fontAlgn="base" hangingPunct="1">
        <a:spcBef>
          <a:spcPct val="0"/>
        </a:spcBef>
        <a:spcAft>
          <a:spcPct val="0"/>
        </a:spcAft>
        <a:defRPr sz="3499">
          <a:solidFill>
            <a:srgbClr val="990000"/>
          </a:solidFill>
          <a:latin typeface="Trebuchet MS" pitchFamily="34" charset="0"/>
          <a:ea typeface="黑体" pitchFamily="2" charset="-122"/>
        </a:defRPr>
      </a:lvl4pPr>
      <a:lvl5pPr algn="l" defTabSz="801335" rtl="0" eaLnBrk="1" fontAlgn="base" hangingPunct="1">
        <a:spcBef>
          <a:spcPct val="0"/>
        </a:spcBef>
        <a:spcAft>
          <a:spcPct val="0"/>
        </a:spcAft>
        <a:defRPr sz="3499">
          <a:solidFill>
            <a:srgbClr val="990000"/>
          </a:solidFill>
          <a:latin typeface="Trebuchet MS" pitchFamily="34" charset="0"/>
          <a:ea typeface="黑体" pitchFamily="2" charset="-122"/>
        </a:defRPr>
      </a:lvl5pPr>
      <a:lvl6pPr marL="456999" algn="l" defTabSz="801335" rtl="0" eaLnBrk="1" fontAlgn="base" hangingPunct="1">
        <a:spcBef>
          <a:spcPct val="0"/>
        </a:spcBef>
        <a:spcAft>
          <a:spcPct val="0"/>
        </a:spcAft>
        <a:defRPr sz="3499">
          <a:solidFill>
            <a:srgbClr val="990000"/>
          </a:solidFill>
          <a:latin typeface="Trebuchet MS" pitchFamily="34" charset="0"/>
          <a:ea typeface="黑体" pitchFamily="2" charset="-122"/>
        </a:defRPr>
      </a:lvl6pPr>
      <a:lvl7pPr marL="913997" algn="l" defTabSz="801335" rtl="0" eaLnBrk="1" fontAlgn="base" hangingPunct="1">
        <a:spcBef>
          <a:spcPct val="0"/>
        </a:spcBef>
        <a:spcAft>
          <a:spcPct val="0"/>
        </a:spcAft>
        <a:defRPr sz="3499">
          <a:solidFill>
            <a:srgbClr val="990000"/>
          </a:solidFill>
          <a:latin typeface="Trebuchet MS" pitchFamily="34" charset="0"/>
          <a:ea typeface="黑体" pitchFamily="2" charset="-122"/>
        </a:defRPr>
      </a:lvl7pPr>
      <a:lvl8pPr marL="1370997" algn="l" defTabSz="801335" rtl="0" eaLnBrk="1" fontAlgn="base" hangingPunct="1">
        <a:spcBef>
          <a:spcPct val="0"/>
        </a:spcBef>
        <a:spcAft>
          <a:spcPct val="0"/>
        </a:spcAft>
        <a:defRPr sz="3499">
          <a:solidFill>
            <a:srgbClr val="990000"/>
          </a:solidFill>
          <a:latin typeface="Trebuchet MS" pitchFamily="34" charset="0"/>
          <a:ea typeface="黑体" pitchFamily="2" charset="-122"/>
        </a:defRPr>
      </a:lvl8pPr>
      <a:lvl9pPr marL="1827994" algn="l" defTabSz="801335" rtl="0" eaLnBrk="1" fontAlgn="base" hangingPunct="1">
        <a:spcBef>
          <a:spcPct val="0"/>
        </a:spcBef>
        <a:spcAft>
          <a:spcPct val="0"/>
        </a:spcAft>
        <a:defRPr sz="3499">
          <a:solidFill>
            <a:srgbClr val="990000"/>
          </a:solidFill>
          <a:latin typeface="Trebuchet MS" pitchFamily="34" charset="0"/>
          <a:ea typeface="黑体" pitchFamily="2" charset="-122"/>
        </a:defRPr>
      </a:lvl9pPr>
    </p:titleStyle>
    <p:bodyStyle>
      <a:lvl1pPr marL="266583" indent="-266583" algn="l" defTabSz="801335" rtl="0" eaLnBrk="1" fontAlgn="base" hangingPunct="1">
        <a:lnSpc>
          <a:spcPct val="140000"/>
        </a:lnSpc>
        <a:spcBef>
          <a:spcPct val="0"/>
        </a:spcBef>
        <a:spcAft>
          <a:spcPct val="20000"/>
        </a:spcAft>
        <a:buClr>
          <a:schemeClr val="tx1">
            <a:lumMod val="65000"/>
            <a:lumOff val="35000"/>
          </a:schemeClr>
        </a:buClr>
        <a:buSzPct val="100000"/>
        <a:buFont typeface="微软雅黑" pitchFamily="34" charset="-122"/>
        <a:buChar char="›"/>
        <a:defRPr sz="2099" b="1">
          <a:solidFill>
            <a:schemeClr val="tx1"/>
          </a:solidFill>
          <a:latin typeface="+mn-lt"/>
          <a:ea typeface="+mn-ea"/>
          <a:cs typeface="+mn-cs"/>
        </a:defRPr>
      </a:lvl1pPr>
      <a:lvl2pPr marL="542686" indent="-276103" algn="l" defTabSz="801335" rtl="0" eaLnBrk="1" fontAlgn="base" hangingPunct="1">
        <a:lnSpc>
          <a:spcPct val="140000"/>
        </a:lnSpc>
        <a:spcBef>
          <a:spcPct val="0"/>
        </a:spcBef>
        <a:spcAft>
          <a:spcPct val="20000"/>
        </a:spcAft>
        <a:buClr>
          <a:schemeClr val="tx1">
            <a:lumMod val="65000"/>
            <a:lumOff val="35000"/>
          </a:schemeClr>
        </a:buClr>
        <a:buSzPct val="100000"/>
        <a:buFont typeface="FrutigerNext LT Regular" pitchFamily="34" charset="0"/>
        <a:buChar char="»"/>
        <a:defRPr>
          <a:solidFill>
            <a:schemeClr val="tx1"/>
          </a:solidFill>
          <a:latin typeface="+mn-lt"/>
          <a:ea typeface="+mn-ea"/>
        </a:defRPr>
      </a:lvl2pPr>
      <a:lvl3pPr marL="809269" indent="-266583" algn="l" defTabSz="801335" rtl="0" eaLnBrk="1" fontAlgn="base" hangingPunct="1">
        <a:lnSpc>
          <a:spcPct val="140000"/>
        </a:lnSpc>
        <a:spcBef>
          <a:spcPct val="0"/>
        </a:spcBef>
        <a:spcAft>
          <a:spcPct val="20000"/>
        </a:spcAft>
        <a:buClr>
          <a:schemeClr val="tx1">
            <a:lumMod val="65000"/>
            <a:lumOff val="35000"/>
          </a:schemeClr>
        </a:buClr>
        <a:buSzPct val="80000"/>
        <a:buFont typeface="FrutigerNext LT Regular" pitchFamily="34" charset="0"/>
        <a:buChar char="–"/>
        <a:defRPr sz="1500">
          <a:solidFill>
            <a:schemeClr val="tx1"/>
          </a:solidFill>
          <a:latin typeface="+mn-lt"/>
          <a:ea typeface="+mn-ea"/>
        </a:defRPr>
      </a:lvl3pPr>
      <a:lvl4pPr marL="1401146" indent="-199936" algn="l" defTabSz="801335" rtl="0" eaLnBrk="1" fontAlgn="base" hangingPunct="1">
        <a:lnSpc>
          <a:spcPct val="140000"/>
        </a:lnSpc>
        <a:spcBef>
          <a:spcPct val="0"/>
        </a:spcBef>
        <a:spcAft>
          <a:spcPct val="20000"/>
        </a:spcAft>
        <a:buClr>
          <a:schemeClr val="bg2"/>
        </a:buClr>
        <a:buSzPct val="60000"/>
        <a:buChar char="–"/>
        <a:defRPr sz="1400">
          <a:solidFill>
            <a:schemeClr val="tx1"/>
          </a:solidFill>
          <a:latin typeface="+mn-lt"/>
          <a:ea typeface="+mn-ea"/>
        </a:defRPr>
      </a:lvl4pPr>
      <a:lvl5pPr marL="1801020" indent="-199936" algn="l" defTabSz="80133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5pPr>
      <a:lvl6pPr marL="2258017" indent="-199936" algn="l" defTabSz="80133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6pPr>
      <a:lvl7pPr marL="2715017" indent="-199936" algn="l" defTabSz="80133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7pPr>
      <a:lvl8pPr marL="3172015" indent="-199936" algn="l" defTabSz="80133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8pPr>
      <a:lvl9pPr marL="3629014" indent="-199936" algn="l" defTabSz="80133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9pPr>
    </p:bodyStyle>
    <p:otherStyle>
      <a:defPPr>
        <a:defRPr lang="zh-CN"/>
      </a:defPPr>
      <a:lvl1pPr marL="0" algn="l" defTabSz="913997" rtl="0" eaLnBrk="1" latinLnBrk="0" hangingPunct="1">
        <a:defRPr sz="1799" kern="1200">
          <a:solidFill>
            <a:schemeClr val="tx1"/>
          </a:solidFill>
          <a:latin typeface="+mn-lt"/>
          <a:ea typeface="+mn-ea"/>
          <a:cs typeface="+mn-cs"/>
        </a:defRPr>
      </a:lvl1pPr>
      <a:lvl2pPr marL="456999" algn="l" defTabSz="913997" rtl="0" eaLnBrk="1" latinLnBrk="0" hangingPunct="1">
        <a:defRPr sz="1799" kern="1200">
          <a:solidFill>
            <a:schemeClr val="tx1"/>
          </a:solidFill>
          <a:latin typeface="+mn-lt"/>
          <a:ea typeface="+mn-ea"/>
          <a:cs typeface="+mn-cs"/>
        </a:defRPr>
      </a:lvl2pPr>
      <a:lvl3pPr marL="913997" algn="l" defTabSz="913997" rtl="0" eaLnBrk="1" latinLnBrk="0" hangingPunct="1">
        <a:defRPr sz="1799" kern="1200">
          <a:solidFill>
            <a:schemeClr val="tx1"/>
          </a:solidFill>
          <a:latin typeface="+mn-lt"/>
          <a:ea typeface="+mn-ea"/>
          <a:cs typeface="+mn-cs"/>
        </a:defRPr>
      </a:lvl3pPr>
      <a:lvl4pPr marL="1370997" algn="l" defTabSz="913997" rtl="0" eaLnBrk="1" latinLnBrk="0" hangingPunct="1">
        <a:defRPr sz="1799" kern="1200">
          <a:solidFill>
            <a:schemeClr val="tx1"/>
          </a:solidFill>
          <a:latin typeface="+mn-lt"/>
          <a:ea typeface="+mn-ea"/>
          <a:cs typeface="+mn-cs"/>
        </a:defRPr>
      </a:lvl4pPr>
      <a:lvl5pPr marL="1827994" algn="l" defTabSz="913997" rtl="0" eaLnBrk="1" latinLnBrk="0" hangingPunct="1">
        <a:defRPr sz="1799" kern="1200">
          <a:solidFill>
            <a:schemeClr val="tx1"/>
          </a:solidFill>
          <a:latin typeface="+mn-lt"/>
          <a:ea typeface="+mn-ea"/>
          <a:cs typeface="+mn-cs"/>
        </a:defRPr>
      </a:lvl5pPr>
      <a:lvl6pPr marL="2284993" algn="l" defTabSz="913997" rtl="0" eaLnBrk="1" latinLnBrk="0" hangingPunct="1">
        <a:defRPr sz="1799" kern="1200">
          <a:solidFill>
            <a:schemeClr val="tx1"/>
          </a:solidFill>
          <a:latin typeface="+mn-lt"/>
          <a:ea typeface="+mn-ea"/>
          <a:cs typeface="+mn-cs"/>
        </a:defRPr>
      </a:lvl6pPr>
      <a:lvl7pPr marL="2741991" algn="l" defTabSz="913997" rtl="0" eaLnBrk="1" latinLnBrk="0" hangingPunct="1">
        <a:defRPr sz="1799" kern="1200">
          <a:solidFill>
            <a:schemeClr val="tx1"/>
          </a:solidFill>
          <a:latin typeface="+mn-lt"/>
          <a:ea typeface="+mn-ea"/>
          <a:cs typeface="+mn-cs"/>
        </a:defRPr>
      </a:lvl7pPr>
      <a:lvl8pPr marL="3198991" algn="l" defTabSz="913997" rtl="0" eaLnBrk="1" latinLnBrk="0" hangingPunct="1">
        <a:defRPr sz="1799" kern="1200">
          <a:solidFill>
            <a:schemeClr val="tx1"/>
          </a:solidFill>
          <a:latin typeface="+mn-lt"/>
          <a:ea typeface="+mn-ea"/>
          <a:cs typeface="+mn-cs"/>
        </a:defRPr>
      </a:lvl8pPr>
      <a:lvl9pPr marL="3655989" algn="l" defTabSz="913997" rtl="0" eaLnBrk="1" latinLnBrk="0" hangingPunct="1">
        <a:defRPr sz="1799"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79" descr="d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 y="6224607"/>
            <a:ext cx="12200467" cy="636587"/>
          </a:xfrm>
          <a:prstGeom prst="rect">
            <a:avLst/>
          </a:prstGeom>
          <a:noFill/>
          <a:ln w="9525">
            <a:noFill/>
            <a:miter lim="800000"/>
            <a:headEnd/>
            <a:tailEnd/>
          </a:ln>
        </p:spPr>
      </p:pic>
      <p:sp>
        <p:nvSpPr>
          <p:cNvPr id="28680" name="Text Box 8"/>
          <p:cNvSpPr txBox="1">
            <a:spLocks noChangeArrowheads="1"/>
          </p:cNvSpPr>
          <p:nvPr/>
        </p:nvSpPr>
        <p:spPr bwMode="auto">
          <a:xfrm>
            <a:off x="869960" y="6437332"/>
            <a:ext cx="2605339" cy="265423"/>
          </a:xfrm>
          <a:prstGeom prst="rect">
            <a:avLst/>
          </a:prstGeom>
          <a:noFill/>
          <a:ln w="9525">
            <a:noFill/>
            <a:miter lim="800000"/>
            <a:headEnd/>
            <a:tailEnd/>
          </a:ln>
        </p:spPr>
        <p:txBody>
          <a:bodyPr wrap="none" lIns="79970" tIns="39988" rIns="79970" bIns="39988">
            <a:spAutoFit/>
          </a:bodyPr>
          <a:lstStyle/>
          <a:p>
            <a:pPr defTabSz="801335" eaLnBrk="0" hangingPunct="0">
              <a:buClrTx/>
              <a:buFontTx/>
              <a:buNone/>
              <a:defRPr/>
            </a:pPr>
            <a:r>
              <a:rPr lang="en-US" altLang="zh-CN" sz="1200" dirty="0">
                <a:solidFill>
                  <a:srgbClr val="000000"/>
                </a:solidFill>
                <a:latin typeface="Trebuchet MS" pitchFamily="34" charset="0"/>
                <a:ea typeface="华文细黑" pitchFamily="2" charset="-122"/>
              </a:rPr>
              <a:t>HUAWEI TECHNOLOGIES CO., LTD.</a:t>
            </a:r>
            <a:endParaRPr lang="en-US" altLang="zh-CN" sz="2199" dirty="0">
              <a:solidFill>
                <a:srgbClr val="000000"/>
              </a:solidFill>
              <a:latin typeface="Trebuchet MS" pitchFamily="34" charset="0"/>
              <a:ea typeface="华文细黑" pitchFamily="2" charset="-122"/>
            </a:endParaRPr>
          </a:p>
        </p:txBody>
      </p:sp>
      <p:pic>
        <p:nvPicPr>
          <p:cNvPr id="5124" name="Picture 9" descr="8"/>
          <p:cNvPicPr>
            <a:picLocks noChangeAspect="1" noChangeArrowheads="1"/>
          </p:cNvPicPr>
          <p:nvPr/>
        </p:nvPicPr>
        <p:blipFill>
          <a:blip r:embed="rId4" cstate="email"/>
          <a:srcRect/>
          <a:stretch>
            <a:fillRect/>
          </a:stretch>
        </p:blipFill>
        <p:spPr bwMode="auto">
          <a:xfrm>
            <a:off x="10011839" y="6399232"/>
            <a:ext cx="1748367" cy="312737"/>
          </a:xfrm>
          <a:prstGeom prst="rect">
            <a:avLst/>
          </a:prstGeom>
          <a:noFill/>
          <a:ln w="9525">
            <a:noFill/>
            <a:miter lim="800000"/>
            <a:headEnd/>
            <a:tailEnd/>
          </a:ln>
        </p:spPr>
      </p:pic>
      <p:sp>
        <p:nvSpPr>
          <p:cNvPr id="28682" name="Rectangle 10"/>
          <p:cNvSpPr>
            <a:spLocks noGrp="1" noChangeArrowheads="1"/>
          </p:cNvSpPr>
          <p:nvPr>
            <p:ph type="dt" sz="half" idx="2"/>
          </p:nvPr>
        </p:nvSpPr>
        <p:spPr bwMode="auto">
          <a:xfrm>
            <a:off x="8481484" y="6489700"/>
            <a:ext cx="577700" cy="1569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l" eaLnBrk="0" hangingPunct="0">
              <a:lnSpc>
                <a:spcPct val="85000"/>
              </a:lnSpc>
              <a:defRPr sz="1200"/>
            </a:lvl1pPr>
          </a:lstStyle>
          <a:p>
            <a:pPr>
              <a:buClrTx/>
              <a:buFontTx/>
              <a:buNone/>
              <a:defRPr/>
            </a:pPr>
            <a:r>
              <a:rPr lang="de-DE" altLang="zh-CN">
                <a:solidFill>
                  <a:srgbClr val="000000"/>
                </a:solidFill>
                <a:latin typeface="Trebuchet MS" pitchFamily="34" charset="0"/>
                <a:ea typeface="华文细黑" pitchFamily="2" charset="-122"/>
              </a:rPr>
              <a:t>Page </a:t>
            </a:r>
            <a:fld id="{72DED970-DCA5-493F-9A6C-4F777DB49AC4}" type="slidenum">
              <a:rPr lang="de-DE" altLang="zh-CN">
                <a:solidFill>
                  <a:srgbClr val="000000"/>
                </a:solidFill>
                <a:latin typeface="Trebuchet MS" pitchFamily="34" charset="0"/>
                <a:ea typeface="华文细黑" pitchFamily="2" charset="-122"/>
              </a:rPr>
              <a:pPr>
                <a:buClrTx/>
                <a:buFontTx/>
                <a:buNone/>
                <a:defRPr/>
              </a:pPr>
              <a:t>‹#›</a:t>
            </a:fld>
            <a:endParaRPr lang="en-GB" altLang="zh-CN">
              <a:solidFill>
                <a:srgbClr val="000000"/>
              </a:solidFill>
              <a:latin typeface="Trebuchet MS" pitchFamily="34" charset="0"/>
              <a:ea typeface="华文细黑" pitchFamily="2" charset="-122"/>
            </a:endParaRPr>
          </a:p>
        </p:txBody>
      </p:sp>
      <p:sp>
        <p:nvSpPr>
          <p:cNvPr id="5126" name="Rectangle 13"/>
          <p:cNvSpPr>
            <a:spLocks noGrp="1" noChangeArrowheads="1"/>
          </p:cNvSpPr>
          <p:nvPr>
            <p:ph type="title"/>
          </p:nvPr>
        </p:nvSpPr>
        <p:spPr bwMode="auto">
          <a:xfrm>
            <a:off x="575745" y="260350"/>
            <a:ext cx="11089217" cy="5397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zh-CN" altLang="en-US" dirty="0" smtClean="0"/>
              <a:t>单击此处编辑母版标题样式</a:t>
            </a:r>
          </a:p>
        </p:txBody>
      </p:sp>
      <p:sp>
        <p:nvSpPr>
          <p:cNvPr id="28693" name="Rectangle 21"/>
          <p:cNvSpPr>
            <a:spLocks noChangeArrowheads="1"/>
          </p:cNvSpPr>
          <p:nvPr/>
        </p:nvSpPr>
        <p:spPr bwMode="auto">
          <a:xfrm>
            <a:off x="5190066" y="6437332"/>
            <a:ext cx="1666224" cy="265387"/>
          </a:xfrm>
          <a:prstGeom prst="rect">
            <a:avLst/>
          </a:prstGeom>
          <a:noFill/>
          <a:ln w="9525" algn="ctr">
            <a:noFill/>
            <a:miter lim="800000"/>
            <a:headEnd/>
            <a:tailEnd/>
          </a:ln>
          <a:effectLst/>
        </p:spPr>
        <p:txBody>
          <a:bodyPr wrap="none" lIns="79938" tIns="39970" rIns="79938" bIns="39970">
            <a:spAutoFit/>
          </a:bodyPr>
          <a:lstStyle/>
          <a:p>
            <a:pPr defTabSz="801335" eaLnBrk="0" hangingPunct="0">
              <a:buClrTx/>
              <a:buFontTx/>
              <a:buNone/>
              <a:defRPr/>
            </a:pPr>
            <a:r>
              <a:rPr lang="en-US" altLang="zh-CN" sz="1200" dirty="0" err="1">
                <a:solidFill>
                  <a:srgbClr val="000000"/>
                </a:solidFill>
                <a:latin typeface="Trebuchet MS" pitchFamily="34" charset="0"/>
                <a:ea typeface="华文细黑" pitchFamily="2" charset="-122"/>
              </a:rPr>
              <a:t>Huawei</a:t>
            </a:r>
            <a:r>
              <a:rPr lang="en-US" altLang="zh-CN" sz="1200" dirty="0">
                <a:solidFill>
                  <a:srgbClr val="000000"/>
                </a:solidFill>
                <a:latin typeface="Trebuchet MS" pitchFamily="34" charset="0"/>
                <a:ea typeface="华文细黑" pitchFamily="2" charset="-122"/>
              </a:rPr>
              <a:t> Confidential </a:t>
            </a:r>
          </a:p>
        </p:txBody>
      </p:sp>
      <p:sp>
        <p:nvSpPr>
          <p:cNvPr id="5131" name="Rectangle 68"/>
          <p:cNvSpPr>
            <a:spLocks noGrp="1" noChangeArrowheads="1"/>
          </p:cNvSpPr>
          <p:nvPr>
            <p:ph type="body" idx="1"/>
          </p:nvPr>
        </p:nvSpPr>
        <p:spPr bwMode="auto">
          <a:xfrm>
            <a:off x="575745" y="908050"/>
            <a:ext cx="11089217" cy="51498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4204328035"/>
      </p:ext>
    </p:extLst>
  </p:cSld>
  <p:clrMap bg1="lt1" tx1="dk1" bg2="lt2" tx2="dk2" accent1="accent1" accent2="accent2" accent3="accent3" accent4="accent4" accent5="accent5" accent6="accent6" hlink="hlink" folHlink="folHlink"/>
  <p:sldLayoutIdLst>
    <p:sldLayoutId id="2147484042" r:id="rId1"/>
  </p:sldLayoutIdLst>
  <p:timing>
    <p:tnLst>
      <p:par>
        <p:cTn id="1" dur="indefinite" restart="never" nodeType="tmRoot"/>
      </p:par>
    </p:tnLst>
  </p:timing>
  <p:hf sldNum="0" hdr="0" ftr="0"/>
  <p:txStyles>
    <p:titleStyle>
      <a:lvl1pPr algn="l" defTabSz="801335" rtl="0" eaLnBrk="1" fontAlgn="base" hangingPunct="1">
        <a:spcBef>
          <a:spcPct val="0"/>
        </a:spcBef>
        <a:spcAft>
          <a:spcPct val="0"/>
        </a:spcAft>
        <a:defRPr sz="2799">
          <a:solidFill>
            <a:srgbClr val="990000"/>
          </a:solidFill>
          <a:latin typeface="+mj-lt"/>
          <a:ea typeface="+mj-ea"/>
          <a:cs typeface="+mj-cs"/>
        </a:defRPr>
      </a:lvl1pPr>
      <a:lvl2pPr algn="l" defTabSz="801335" rtl="0" eaLnBrk="1" fontAlgn="base" hangingPunct="1">
        <a:spcBef>
          <a:spcPct val="0"/>
        </a:spcBef>
        <a:spcAft>
          <a:spcPct val="0"/>
        </a:spcAft>
        <a:defRPr sz="3499">
          <a:solidFill>
            <a:srgbClr val="990000"/>
          </a:solidFill>
          <a:latin typeface="Trebuchet MS" pitchFamily="34" charset="0"/>
          <a:ea typeface="黑体" pitchFamily="2" charset="-122"/>
        </a:defRPr>
      </a:lvl2pPr>
      <a:lvl3pPr algn="l" defTabSz="801335" rtl="0" eaLnBrk="1" fontAlgn="base" hangingPunct="1">
        <a:spcBef>
          <a:spcPct val="0"/>
        </a:spcBef>
        <a:spcAft>
          <a:spcPct val="0"/>
        </a:spcAft>
        <a:defRPr sz="3499">
          <a:solidFill>
            <a:srgbClr val="990000"/>
          </a:solidFill>
          <a:latin typeface="Trebuchet MS" pitchFamily="34" charset="0"/>
          <a:ea typeface="黑体" pitchFamily="2" charset="-122"/>
        </a:defRPr>
      </a:lvl3pPr>
      <a:lvl4pPr algn="l" defTabSz="801335" rtl="0" eaLnBrk="1" fontAlgn="base" hangingPunct="1">
        <a:spcBef>
          <a:spcPct val="0"/>
        </a:spcBef>
        <a:spcAft>
          <a:spcPct val="0"/>
        </a:spcAft>
        <a:defRPr sz="3499">
          <a:solidFill>
            <a:srgbClr val="990000"/>
          </a:solidFill>
          <a:latin typeface="Trebuchet MS" pitchFamily="34" charset="0"/>
          <a:ea typeface="黑体" pitchFamily="2" charset="-122"/>
        </a:defRPr>
      </a:lvl4pPr>
      <a:lvl5pPr algn="l" defTabSz="801335" rtl="0" eaLnBrk="1" fontAlgn="base" hangingPunct="1">
        <a:spcBef>
          <a:spcPct val="0"/>
        </a:spcBef>
        <a:spcAft>
          <a:spcPct val="0"/>
        </a:spcAft>
        <a:defRPr sz="3499">
          <a:solidFill>
            <a:srgbClr val="990000"/>
          </a:solidFill>
          <a:latin typeface="Trebuchet MS" pitchFamily="34" charset="0"/>
          <a:ea typeface="黑体" pitchFamily="2" charset="-122"/>
        </a:defRPr>
      </a:lvl5pPr>
      <a:lvl6pPr marL="456999" algn="l" defTabSz="801335" rtl="0" eaLnBrk="1" fontAlgn="base" hangingPunct="1">
        <a:spcBef>
          <a:spcPct val="0"/>
        </a:spcBef>
        <a:spcAft>
          <a:spcPct val="0"/>
        </a:spcAft>
        <a:defRPr sz="3499">
          <a:solidFill>
            <a:srgbClr val="990000"/>
          </a:solidFill>
          <a:latin typeface="Trebuchet MS" pitchFamily="34" charset="0"/>
          <a:ea typeface="黑体" pitchFamily="2" charset="-122"/>
        </a:defRPr>
      </a:lvl6pPr>
      <a:lvl7pPr marL="913997" algn="l" defTabSz="801335" rtl="0" eaLnBrk="1" fontAlgn="base" hangingPunct="1">
        <a:spcBef>
          <a:spcPct val="0"/>
        </a:spcBef>
        <a:spcAft>
          <a:spcPct val="0"/>
        </a:spcAft>
        <a:defRPr sz="3499">
          <a:solidFill>
            <a:srgbClr val="990000"/>
          </a:solidFill>
          <a:latin typeface="Trebuchet MS" pitchFamily="34" charset="0"/>
          <a:ea typeface="黑体" pitchFamily="2" charset="-122"/>
        </a:defRPr>
      </a:lvl7pPr>
      <a:lvl8pPr marL="1370997" algn="l" defTabSz="801335" rtl="0" eaLnBrk="1" fontAlgn="base" hangingPunct="1">
        <a:spcBef>
          <a:spcPct val="0"/>
        </a:spcBef>
        <a:spcAft>
          <a:spcPct val="0"/>
        </a:spcAft>
        <a:defRPr sz="3499">
          <a:solidFill>
            <a:srgbClr val="990000"/>
          </a:solidFill>
          <a:latin typeface="Trebuchet MS" pitchFamily="34" charset="0"/>
          <a:ea typeface="黑体" pitchFamily="2" charset="-122"/>
        </a:defRPr>
      </a:lvl8pPr>
      <a:lvl9pPr marL="1827994" algn="l" defTabSz="801335" rtl="0" eaLnBrk="1" fontAlgn="base" hangingPunct="1">
        <a:spcBef>
          <a:spcPct val="0"/>
        </a:spcBef>
        <a:spcAft>
          <a:spcPct val="0"/>
        </a:spcAft>
        <a:defRPr sz="3499">
          <a:solidFill>
            <a:srgbClr val="990000"/>
          </a:solidFill>
          <a:latin typeface="Trebuchet MS" pitchFamily="34" charset="0"/>
          <a:ea typeface="黑体" pitchFamily="2" charset="-122"/>
        </a:defRPr>
      </a:lvl9pPr>
    </p:titleStyle>
    <p:bodyStyle>
      <a:lvl1pPr marL="266583" indent="-266583" algn="l" defTabSz="801335" rtl="0" eaLnBrk="1" fontAlgn="base" hangingPunct="1">
        <a:lnSpc>
          <a:spcPct val="140000"/>
        </a:lnSpc>
        <a:spcBef>
          <a:spcPct val="0"/>
        </a:spcBef>
        <a:spcAft>
          <a:spcPct val="20000"/>
        </a:spcAft>
        <a:buClr>
          <a:schemeClr val="tx1">
            <a:lumMod val="65000"/>
            <a:lumOff val="35000"/>
          </a:schemeClr>
        </a:buClr>
        <a:buSzPct val="100000"/>
        <a:buFont typeface="微软雅黑" pitchFamily="34" charset="-122"/>
        <a:buChar char="›"/>
        <a:defRPr sz="2099" b="1">
          <a:solidFill>
            <a:schemeClr val="tx1"/>
          </a:solidFill>
          <a:latin typeface="+mn-lt"/>
          <a:ea typeface="+mn-ea"/>
          <a:cs typeface="+mn-cs"/>
        </a:defRPr>
      </a:lvl1pPr>
      <a:lvl2pPr marL="542686" indent="-276103" algn="l" defTabSz="801335" rtl="0" eaLnBrk="1" fontAlgn="base" hangingPunct="1">
        <a:lnSpc>
          <a:spcPct val="140000"/>
        </a:lnSpc>
        <a:spcBef>
          <a:spcPct val="0"/>
        </a:spcBef>
        <a:spcAft>
          <a:spcPct val="20000"/>
        </a:spcAft>
        <a:buClr>
          <a:schemeClr val="tx1">
            <a:lumMod val="65000"/>
            <a:lumOff val="35000"/>
          </a:schemeClr>
        </a:buClr>
        <a:buSzPct val="100000"/>
        <a:buFont typeface="FrutigerNext LT Regular" pitchFamily="34" charset="0"/>
        <a:buChar char="»"/>
        <a:defRPr>
          <a:solidFill>
            <a:schemeClr val="tx1"/>
          </a:solidFill>
          <a:latin typeface="+mn-lt"/>
          <a:ea typeface="+mn-ea"/>
        </a:defRPr>
      </a:lvl2pPr>
      <a:lvl3pPr marL="809269" indent="-266583" algn="l" defTabSz="801335" rtl="0" eaLnBrk="1" fontAlgn="base" hangingPunct="1">
        <a:lnSpc>
          <a:spcPct val="140000"/>
        </a:lnSpc>
        <a:spcBef>
          <a:spcPct val="0"/>
        </a:spcBef>
        <a:spcAft>
          <a:spcPct val="20000"/>
        </a:spcAft>
        <a:buClr>
          <a:schemeClr val="tx1">
            <a:lumMod val="65000"/>
            <a:lumOff val="35000"/>
          </a:schemeClr>
        </a:buClr>
        <a:buSzPct val="80000"/>
        <a:buFont typeface="FrutigerNext LT Regular" pitchFamily="34" charset="0"/>
        <a:buChar char="–"/>
        <a:defRPr sz="1500">
          <a:solidFill>
            <a:schemeClr val="tx1"/>
          </a:solidFill>
          <a:latin typeface="+mn-lt"/>
          <a:ea typeface="+mn-ea"/>
        </a:defRPr>
      </a:lvl3pPr>
      <a:lvl4pPr marL="1401146" indent="-199936" algn="l" defTabSz="801335" rtl="0" eaLnBrk="1" fontAlgn="base" hangingPunct="1">
        <a:lnSpc>
          <a:spcPct val="140000"/>
        </a:lnSpc>
        <a:spcBef>
          <a:spcPct val="0"/>
        </a:spcBef>
        <a:spcAft>
          <a:spcPct val="20000"/>
        </a:spcAft>
        <a:buClr>
          <a:schemeClr val="bg2"/>
        </a:buClr>
        <a:buSzPct val="60000"/>
        <a:buChar char="–"/>
        <a:defRPr sz="1400">
          <a:solidFill>
            <a:schemeClr val="tx1"/>
          </a:solidFill>
          <a:latin typeface="+mn-lt"/>
          <a:ea typeface="+mn-ea"/>
        </a:defRPr>
      </a:lvl4pPr>
      <a:lvl5pPr marL="1801020" indent="-199936" algn="l" defTabSz="80133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5pPr>
      <a:lvl6pPr marL="2258017" indent="-199936" algn="l" defTabSz="80133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6pPr>
      <a:lvl7pPr marL="2715017" indent="-199936" algn="l" defTabSz="80133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7pPr>
      <a:lvl8pPr marL="3172015" indent="-199936" algn="l" defTabSz="80133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8pPr>
      <a:lvl9pPr marL="3629014" indent="-199936" algn="l" defTabSz="80133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9pPr>
    </p:bodyStyle>
    <p:otherStyle>
      <a:defPPr>
        <a:defRPr lang="zh-CN"/>
      </a:defPPr>
      <a:lvl1pPr marL="0" algn="l" defTabSz="913997" rtl="0" eaLnBrk="1" latinLnBrk="0" hangingPunct="1">
        <a:defRPr sz="1799" kern="1200">
          <a:solidFill>
            <a:schemeClr val="tx1"/>
          </a:solidFill>
          <a:latin typeface="+mn-lt"/>
          <a:ea typeface="+mn-ea"/>
          <a:cs typeface="+mn-cs"/>
        </a:defRPr>
      </a:lvl1pPr>
      <a:lvl2pPr marL="456999" algn="l" defTabSz="913997" rtl="0" eaLnBrk="1" latinLnBrk="0" hangingPunct="1">
        <a:defRPr sz="1799" kern="1200">
          <a:solidFill>
            <a:schemeClr val="tx1"/>
          </a:solidFill>
          <a:latin typeface="+mn-lt"/>
          <a:ea typeface="+mn-ea"/>
          <a:cs typeface="+mn-cs"/>
        </a:defRPr>
      </a:lvl2pPr>
      <a:lvl3pPr marL="913997" algn="l" defTabSz="913997" rtl="0" eaLnBrk="1" latinLnBrk="0" hangingPunct="1">
        <a:defRPr sz="1799" kern="1200">
          <a:solidFill>
            <a:schemeClr val="tx1"/>
          </a:solidFill>
          <a:latin typeface="+mn-lt"/>
          <a:ea typeface="+mn-ea"/>
          <a:cs typeface="+mn-cs"/>
        </a:defRPr>
      </a:lvl3pPr>
      <a:lvl4pPr marL="1370997" algn="l" defTabSz="913997" rtl="0" eaLnBrk="1" latinLnBrk="0" hangingPunct="1">
        <a:defRPr sz="1799" kern="1200">
          <a:solidFill>
            <a:schemeClr val="tx1"/>
          </a:solidFill>
          <a:latin typeface="+mn-lt"/>
          <a:ea typeface="+mn-ea"/>
          <a:cs typeface="+mn-cs"/>
        </a:defRPr>
      </a:lvl4pPr>
      <a:lvl5pPr marL="1827994" algn="l" defTabSz="913997" rtl="0" eaLnBrk="1" latinLnBrk="0" hangingPunct="1">
        <a:defRPr sz="1799" kern="1200">
          <a:solidFill>
            <a:schemeClr val="tx1"/>
          </a:solidFill>
          <a:latin typeface="+mn-lt"/>
          <a:ea typeface="+mn-ea"/>
          <a:cs typeface="+mn-cs"/>
        </a:defRPr>
      </a:lvl5pPr>
      <a:lvl6pPr marL="2284993" algn="l" defTabSz="913997" rtl="0" eaLnBrk="1" latinLnBrk="0" hangingPunct="1">
        <a:defRPr sz="1799" kern="1200">
          <a:solidFill>
            <a:schemeClr val="tx1"/>
          </a:solidFill>
          <a:latin typeface="+mn-lt"/>
          <a:ea typeface="+mn-ea"/>
          <a:cs typeface="+mn-cs"/>
        </a:defRPr>
      </a:lvl6pPr>
      <a:lvl7pPr marL="2741991" algn="l" defTabSz="913997" rtl="0" eaLnBrk="1" latinLnBrk="0" hangingPunct="1">
        <a:defRPr sz="1799" kern="1200">
          <a:solidFill>
            <a:schemeClr val="tx1"/>
          </a:solidFill>
          <a:latin typeface="+mn-lt"/>
          <a:ea typeface="+mn-ea"/>
          <a:cs typeface="+mn-cs"/>
        </a:defRPr>
      </a:lvl7pPr>
      <a:lvl8pPr marL="3198991" algn="l" defTabSz="913997" rtl="0" eaLnBrk="1" latinLnBrk="0" hangingPunct="1">
        <a:defRPr sz="1799" kern="1200">
          <a:solidFill>
            <a:schemeClr val="tx1"/>
          </a:solidFill>
          <a:latin typeface="+mn-lt"/>
          <a:ea typeface="+mn-ea"/>
          <a:cs typeface="+mn-cs"/>
        </a:defRPr>
      </a:lvl8pPr>
      <a:lvl9pPr marL="3655989" algn="l" defTabSz="913997" rtl="0" eaLnBrk="1" latinLnBrk="0" hangingPunct="1">
        <a:defRPr sz="1799"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79" descr="dd"/>
          <p:cNvPicPr>
            <a:picLocks noChangeAspect="1" noChangeArrowheads="1"/>
          </p:cNvPicPr>
          <p:nvPr/>
        </p:nvPicPr>
        <p:blipFill>
          <a:blip r:embed="rId3" cstate="email"/>
          <a:srcRect/>
          <a:stretch>
            <a:fillRect/>
          </a:stretch>
        </p:blipFill>
        <p:spPr bwMode="auto">
          <a:xfrm>
            <a:off x="1" y="6225117"/>
            <a:ext cx="12200467" cy="635000"/>
          </a:xfrm>
          <a:prstGeom prst="rect">
            <a:avLst/>
          </a:prstGeom>
          <a:noFill/>
          <a:ln w="9525">
            <a:noFill/>
            <a:miter lim="800000"/>
            <a:headEnd/>
            <a:tailEnd/>
          </a:ln>
        </p:spPr>
      </p:pic>
      <p:sp>
        <p:nvSpPr>
          <p:cNvPr id="154" name="Text Box 8"/>
          <p:cNvSpPr txBox="1">
            <a:spLocks noChangeArrowheads="1"/>
          </p:cNvSpPr>
          <p:nvPr/>
        </p:nvSpPr>
        <p:spPr bwMode="auto">
          <a:xfrm>
            <a:off x="1007532" y="6451605"/>
            <a:ext cx="3337427" cy="230832"/>
          </a:xfrm>
          <a:prstGeom prst="rect">
            <a:avLst/>
          </a:prstGeom>
          <a:noFill/>
          <a:ln>
            <a:noFill/>
          </a:ln>
          <a:extLst/>
        </p:spPr>
        <p:txBody>
          <a:bodyPr wrap="none" lIns="0" tIns="0" rIns="95324"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buClrTx/>
              <a:buFontTx/>
              <a:buNone/>
              <a:defRPr/>
            </a:pPr>
            <a:r>
              <a:rPr lang="en-US" altLang="zh-CN" sz="1500" b="0" dirty="0" smtClean="0">
                <a:solidFill>
                  <a:srgbClr val="000000"/>
                </a:solidFill>
                <a:latin typeface="FrutigerNext LT Bold" pitchFamily="34" charset="0"/>
                <a:ea typeface="MS PGothic" pitchFamily="34" charset="-128"/>
              </a:rPr>
              <a:t>HUAWEI TECHNOLOGIES CO., LTD.</a:t>
            </a:r>
          </a:p>
        </p:txBody>
      </p:sp>
      <p:pic>
        <p:nvPicPr>
          <p:cNvPr id="3076" name="Picture 9" descr="8"/>
          <p:cNvPicPr>
            <a:picLocks noChangeAspect="1" noChangeArrowheads="1"/>
          </p:cNvPicPr>
          <p:nvPr/>
        </p:nvPicPr>
        <p:blipFill>
          <a:blip r:embed="rId4" cstate="email"/>
          <a:srcRect/>
          <a:stretch>
            <a:fillRect/>
          </a:stretch>
        </p:blipFill>
        <p:spPr bwMode="auto">
          <a:xfrm>
            <a:off x="10011843" y="6388120"/>
            <a:ext cx="1748367" cy="311151"/>
          </a:xfrm>
          <a:prstGeom prst="rect">
            <a:avLst/>
          </a:prstGeom>
          <a:noFill/>
          <a:ln w="9525">
            <a:noFill/>
            <a:miter lim="800000"/>
            <a:headEnd/>
            <a:tailEnd/>
          </a:ln>
        </p:spPr>
      </p:pic>
      <p:sp>
        <p:nvSpPr>
          <p:cNvPr id="3077" name="Rectangle 13"/>
          <p:cNvSpPr>
            <a:spLocks noGrp="1" noChangeArrowheads="1"/>
          </p:cNvSpPr>
          <p:nvPr>
            <p:ph type="title"/>
          </p:nvPr>
        </p:nvSpPr>
        <p:spPr bwMode="auto">
          <a:xfrm>
            <a:off x="1007533" y="325967"/>
            <a:ext cx="10176934" cy="872067"/>
          </a:xfrm>
          <a:prstGeom prst="rect">
            <a:avLst/>
          </a:prstGeom>
          <a:noFill/>
          <a:ln w="9525">
            <a:noFill/>
            <a:miter lim="800000"/>
            <a:headEnd/>
            <a:tailEnd/>
          </a:ln>
        </p:spPr>
        <p:txBody>
          <a:bodyPr vert="horz" wrap="square" lIns="0" tIns="47671" rIns="95341" bIns="47671" numCol="1" anchor="ctr" anchorCtr="0" compatLnSpc="1">
            <a:prstTxWarp prst="textNoShape">
              <a:avLst/>
            </a:prstTxWarp>
          </a:bodyPr>
          <a:lstStyle/>
          <a:p>
            <a:pPr lvl="0"/>
            <a:r>
              <a:rPr lang="zh-CN" altLang="en-US" smtClean="0"/>
              <a:t>单击此处编辑母版标题样式</a:t>
            </a:r>
          </a:p>
        </p:txBody>
      </p:sp>
      <p:sp>
        <p:nvSpPr>
          <p:cNvPr id="3078" name="Rectangle 68"/>
          <p:cNvSpPr>
            <a:spLocks noGrp="1" noChangeArrowheads="1"/>
          </p:cNvSpPr>
          <p:nvPr>
            <p:ph type="body" idx="1"/>
          </p:nvPr>
        </p:nvSpPr>
        <p:spPr bwMode="auto">
          <a:xfrm>
            <a:off x="1007533" y="1629841"/>
            <a:ext cx="10176934" cy="4193117"/>
          </a:xfrm>
          <a:prstGeom prst="rect">
            <a:avLst/>
          </a:prstGeom>
          <a:noFill/>
          <a:ln w="9525">
            <a:noFill/>
            <a:miter lim="800000"/>
            <a:headEnd/>
            <a:tailEnd/>
          </a:ln>
        </p:spPr>
        <p:txBody>
          <a:bodyPr vert="horz" wrap="square" lIns="95357" tIns="47679" rIns="95357" bIns="47679"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49" name="Rectangle 15"/>
          <p:cNvSpPr>
            <a:spLocks noChangeArrowheads="1"/>
          </p:cNvSpPr>
          <p:nvPr/>
        </p:nvSpPr>
        <p:spPr bwMode="auto">
          <a:xfrm>
            <a:off x="-2603489" y="692151"/>
            <a:ext cx="2459566" cy="6528034"/>
          </a:xfrm>
          <a:prstGeom prst="rect">
            <a:avLst/>
          </a:prstGeom>
          <a:noFill/>
          <a:ln>
            <a:noFill/>
          </a:ln>
          <a:effectLst/>
          <a:extLst/>
        </p:spPr>
        <p:txBody>
          <a:bodyPr lIns="95336" tIns="47671" rIns="95336" bIns="47671">
            <a:spAutoFit/>
          </a:bodyPr>
          <a:lstStyle/>
          <a:p>
            <a:pPr marL="407995" indent="-407995" algn="r" eaLnBrk="0" hangingPunct="0">
              <a:lnSpc>
                <a:spcPct val="125000"/>
              </a:lnSpc>
              <a:spcBef>
                <a:spcPct val="20000"/>
              </a:spcBef>
              <a:buClrTx/>
              <a:buFont typeface="Arial" pitchFamily="34" charset="0"/>
              <a:buNone/>
              <a:defRPr/>
            </a:pPr>
            <a:r>
              <a:rPr lang="zh-CN" altLang="en-US" sz="1300" b="0" dirty="0">
                <a:solidFill>
                  <a:srgbClr val="FFFFFF"/>
                </a:solidFill>
                <a:latin typeface="Calibri" pitchFamily="34" charset="0"/>
              </a:rPr>
              <a:t>英文标题</a:t>
            </a:r>
            <a:r>
              <a:rPr lang="en-US" altLang="zh-CN" sz="1300" b="0" dirty="0">
                <a:solidFill>
                  <a:srgbClr val="FFFFFF"/>
                </a:solidFill>
                <a:latin typeface="Calibri" pitchFamily="34" charset="0"/>
              </a:rPr>
              <a:t>:32-35pt  </a:t>
            </a:r>
            <a:endParaRPr lang="zh-CN" altLang="en-US" sz="1300" b="0" dirty="0">
              <a:solidFill>
                <a:srgbClr val="FFFFFF"/>
              </a:solidFill>
              <a:latin typeface="Calibri" pitchFamily="34" charset="0"/>
            </a:endParaRPr>
          </a:p>
          <a:p>
            <a:pPr marL="407995" indent="-407995" algn="r" eaLnBrk="0" hangingPunct="0">
              <a:lnSpc>
                <a:spcPct val="125000"/>
              </a:lnSpc>
              <a:spcBef>
                <a:spcPct val="20000"/>
              </a:spcBef>
              <a:buClrTx/>
              <a:buFont typeface="Arial" pitchFamily="34" charset="0"/>
              <a:buNone/>
              <a:defRPr/>
            </a:pPr>
            <a:r>
              <a:rPr lang="zh-CN" altLang="en-US" sz="1300" b="0" dirty="0">
                <a:solidFill>
                  <a:srgbClr val="FFFFFF"/>
                </a:solidFill>
                <a:latin typeface="Calibri" pitchFamily="34" charset="0"/>
              </a:rPr>
              <a:t>颜色</a:t>
            </a:r>
            <a:r>
              <a:rPr lang="en-US" altLang="zh-CN" sz="1300" b="0" dirty="0">
                <a:solidFill>
                  <a:srgbClr val="FFFFFF"/>
                </a:solidFill>
                <a:latin typeface="Calibri" pitchFamily="34" charset="0"/>
              </a:rPr>
              <a:t>: R153 G0 B0</a:t>
            </a:r>
          </a:p>
          <a:p>
            <a:pPr marL="407995" indent="-407995" algn="r" eaLnBrk="0" hangingPunct="0">
              <a:lnSpc>
                <a:spcPct val="125000"/>
              </a:lnSpc>
              <a:spcBef>
                <a:spcPct val="20000"/>
              </a:spcBef>
              <a:buClrTx/>
              <a:buFont typeface="Arial" pitchFamily="34" charset="0"/>
              <a:buNone/>
              <a:defRPr/>
            </a:pPr>
            <a:r>
              <a:rPr lang="zh-CN" altLang="en-US" sz="1300" b="0" dirty="0">
                <a:solidFill>
                  <a:srgbClr val="FFFFFF"/>
                </a:solidFill>
                <a:latin typeface="Calibri" pitchFamily="34" charset="0"/>
              </a:rPr>
              <a:t>内部使用字体 </a:t>
            </a:r>
            <a:r>
              <a:rPr lang="en-US" altLang="zh-CN" sz="1300" b="0" dirty="0">
                <a:solidFill>
                  <a:srgbClr val="FFFFFF"/>
                </a:solidFill>
                <a:latin typeface="Calibri" pitchFamily="34" charset="0"/>
              </a:rPr>
              <a:t>:</a:t>
            </a:r>
          </a:p>
          <a:p>
            <a:pPr marL="407995" indent="-407995" algn="r" eaLnBrk="0" hangingPunct="0">
              <a:lnSpc>
                <a:spcPct val="125000"/>
              </a:lnSpc>
              <a:spcBef>
                <a:spcPct val="20000"/>
              </a:spcBef>
              <a:buClrTx/>
              <a:buFont typeface="Arial" pitchFamily="34" charset="0"/>
              <a:buNone/>
              <a:defRPr/>
            </a:pPr>
            <a:r>
              <a:rPr lang="en-US" altLang="zh-CN" sz="1300" b="0" dirty="0" err="1">
                <a:solidFill>
                  <a:srgbClr val="FFFFFF"/>
                </a:solidFill>
                <a:latin typeface="Calibri" pitchFamily="34" charset="0"/>
              </a:rPr>
              <a:t>FrutigerNext</a:t>
            </a:r>
            <a:r>
              <a:rPr lang="en-US" altLang="zh-CN" sz="1300" b="0" dirty="0">
                <a:solidFill>
                  <a:srgbClr val="FFFFFF"/>
                </a:solidFill>
                <a:latin typeface="Calibri" pitchFamily="34" charset="0"/>
              </a:rPr>
              <a:t> LT Medium</a:t>
            </a:r>
          </a:p>
          <a:p>
            <a:pPr marL="407995" indent="-407995" algn="r" eaLnBrk="0" hangingPunct="0">
              <a:lnSpc>
                <a:spcPct val="125000"/>
              </a:lnSpc>
              <a:spcBef>
                <a:spcPct val="20000"/>
              </a:spcBef>
              <a:buClrTx/>
              <a:buFont typeface="Arial" pitchFamily="34" charset="0"/>
              <a:buNone/>
              <a:defRPr/>
            </a:pPr>
            <a:r>
              <a:rPr lang="zh-CN" altLang="en-US" sz="1300" b="0" dirty="0">
                <a:solidFill>
                  <a:srgbClr val="FFFFFF"/>
                </a:solidFill>
                <a:latin typeface="Calibri" pitchFamily="34" charset="0"/>
              </a:rPr>
              <a:t>外部使用字体 </a:t>
            </a:r>
            <a:r>
              <a:rPr lang="en-US" altLang="zh-CN" sz="1300" b="0" dirty="0">
                <a:solidFill>
                  <a:srgbClr val="FFFFFF"/>
                </a:solidFill>
                <a:latin typeface="Calibri" pitchFamily="34" charset="0"/>
              </a:rPr>
              <a:t>: Arial</a:t>
            </a:r>
          </a:p>
          <a:p>
            <a:pPr marL="407995" indent="-407995" algn="r" eaLnBrk="0" hangingPunct="0">
              <a:lnSpc>
                <a:spcPct val="75000"/>
              </a:lnSpc>
              <a:spcBef>
                <a:spcPct val="20000"/>
              </a:spcBef>
              <a:buClrTx/>
              <a:buFont typeface="Arial" pitchFamily="34" charset="0"/>
              <a:buNone/>
              <a:defRPr/>
            </a:pPr>
            <a:endParaRPr lang="en-US" altLang="zh-CN" sz="1300" b="0" dirty="0">
              <a:solidFill>
                <a:srgbClr val="FFFFFF"/>
              </a:solidFill>
              <a:latin typeface="Calibri" pitchFamily="34" charset="0"/>
            </a:endParaRPr>
          </a:p>
          <a:p>
            <a:pPr marL="407995" indent="-407995" algn="r" eaLnBrk="0" hangingPunct="0">
              <a:lnSpc>
                <a:spcPct val="125000"/>
              </a:lnSpc>
              <a:spcBef>
                <a:spcPct val="20000"/>
              </a:spcBef>
              <a:buClrTx/>
              <a:buFont typeface="Arial" pitchFamily="34" charset="0"/>
              <a:buNone/>
              <a:defRPr/>
            </a:pPr>
            <a:r>
              <a:rPr lang="zh-CN" altLang="en-US" sz="1300" b="0" dirty="0">
                <a:solidFill>
                  <a:srgbClr val="FFFFFF"/>
                </a:solidFill>
                <a:latin typeface="Calibri" pitchFamily="34" charset="0"/>
              </a:rPr>
              <a:t>中文标题</a:t>
            </a:r>
            <a:r>
              <a:rPr lang="en-US" altLang="zh-CN" sz="1300" b="0" dirty="0">
                <a:solidFill>
                  <a:srgbClr val="FFFFFF"/>
                </a:solidFill>
                <a:latin typeface="Calibri" pitchFamily="34" charset="0"/>
              </a:rPr>
              <a:t>:30-32pt  </a:t>
            </a:r>
            <a:endParaRPr lang="zh-CN" altLang="en-US" sz="1300" b="0" dirty="0">
              <a:solidFill>
                <a:srgbClr val="FFFFFF"/>
              </a:solidFill>
              <a:latin typeface="Calibri" pitchFamily="34" charset="0"/>
            </a:endParaRPr>
          </a:p>
          <a:p>
            <a:pPr marL="407995" indent="-407995" algn="r" eaLnBrk="0" hangingPunct="0">
              <a:lnSpc>
                <a:spcPct val="125000"/>
              </a:lnSpc>
              <a:spcBef>
                <a:spcPct val="20000"/>
              </a:spcBef>
              <a:buClrTx/>
              <a:buFont typeface="Arial" pitchFamily="34" charset="0"/>
              <a:buNone/>
              <a:defRPr/>
            </a:pPr>
            <a:r>
              <a:rPr lang="zh-CN" altLang="en-US" sz="1300" b="0" dirty="0">
                <a:solidFill>
                  <a:srgbClr val="FFFFFF"/>
                </a:solidFill>
                <a:latin typeface="Calibri" pitchFamily="34" charset="0"/>
              </a:rPr>
              <a:t>颜色</a:t>
            </a:r>
            <a:r>
              <a:rPr lang="en-US" altLang="zh-CN" sz="1300" b="0" dirty="0">
                <a:solidFill>
                  <a:srgbClr val="FFFFFF"/>
                </a:solidFill>
                <a:latin typeface="Calibri" pitchFamily="34" charset="0"/>
              </a:rPr>
              <a:t>: R153 G0 B0</a:t>
            </a:r>
          </a:p>
          <a:p>
            <a:pPr marL="407995" indent="-407995" algn="r" eaLnBrk="0" hangingPunct="0">
              <a:lnSpc>
                <a:spcPct val="125000"/>
              </a:lnSpc>
              <a:spcBef>
                <a:spcPct val="20000"/>
              </a:spcBef>
              <a:buClrTx/>
              <a:buFont typeface="Arial" pitchFamily="34" charset="0"/>
              <a:buNone/>
              <a:defRPr/>
            </a:pPr>
            <a:r>
              <a:rPr lang="zh-CN" altLang="en-US" sz="1300" b="0" dirty="0">
                <a:solidFill>
                  <a:srgbClr val="FFFFFF"/>
                </a:solidFill>
                <a:latin typeface="Calibri" pitchFamily="34" charset="0"/>
              </a:rPr>
              <a:t>字体</a:t>
            </a:r>
            <a:r>
              <a:rPr lang="en-US" altLang="zh-CN" sz="1300" b="0" dirty="0">
                <a:solidFill>
                  <a:srgbClr val="FFFFFF"/>
                </a:solidFill>
                <a:latin typeface="Calibri" pitchFamily="34" charset="0"/>
              </a:rPr>
              <a:t>:</a:t>
            </a:r>
            <a:r>
              <a:rPr lang="zh-CN" altLang="en-US" sz="1300" b="0" dirty="0">
                <a:solidFill>
                  <a:srgbClr val="FFFFFF"/>
                </a:solidFill>
                <a:latin typeface="Calibri" pitchFamily="34" charset="0"/>
              </a:rPr>
              <a:t>黑体</a:t>
            </a:r>
          </a:p>
          <a:p>
            <a:pPr marL="407995" indent="-407995" algn="r" eaLnBrk="0" hangingPunct="0">
              <a:lnSpc>
                <a:spcPct val="125000"/>
              </a:lnSpc>
              <a:spcBef>
                <a:spcPct val="20000"/>
              </a:spcBef>
              <a:buClrTx/>
              <a:buFont typeface="Arial" pitchFamily="34" charset="0"/>
              <a:buNone/>
              <a:defRPr/>
            </a:pPr>
            <a:endParaRPr lang="zh-CN" altLang="en-US" sz="1300" b="0" dirty="0">
              <a:solidFill>
                <a:srgbClr val="FFFFFF"/>
              </a:solidFill>
              <a:latin typeface="Calibri" pitchFamily="34" charset="0"/>
            </a:endParaRPr>
          </a:p>
          <a:p>
            <a:pPr marL="407995" indent="-407995" algn="r" eaLnBrk="0" hangingPunct="0">
              <a:lnSpc>
                <a:spcPct val="125000"/>
              </a:lnSpc>
              <a:spcBef>
                <a:spcPct val="20000"/>
              </a:spcBef>
              <a:buClrTx/>
              <a:buFont typeface="Arial" pitchFamily="34" charset="0"/>
              <a:buNone/>
              <a:defRPr/>
            </a:pPr>
            <a:endParaRPr lang="zh-CN" altLang="en-US" sz="1300" b="0" dirty="0">
              <a:solidFill>
                <a:srgbClr val="FFFFFF"/>
              </a:solidFill>
              <a:latin typeface="Calibri" pitchFamily="34" charset="0"/>
            </a:endParaRPr>
          </a:p>
          <a:p>
            <a:pPr marL="407995" indent="-407995" algn="r" eaLnBrk="0" hangingPunct="0">
              <a:lnSpc>
                <a:spcPct val="125000"/>
              </a:lnSpc>
              <a:spcBef>
                <a:spcPct val="20000"/>
              </a:spcBef>
              <a:buClrTx/>
              <a:buFont typeface="Arial" pitchFamily="34" charset="0"/>
              <a:buNone/>
              <a:defRPr/>
            </a:pPr>
            <a:endParaRPr lang="zh-CN" altLang="en-US" sz="1300" b="0" dirty="0">
              <a:solidFill>
                <a:srgbClr val="FFFFFF"/>
              </a:solidFill>
              <a:latin typeface="Calibri" pitchFamily="34" charset="0"/>
            </a:endParaRPr>
          </a:p>
          <a:p>
            <a:pPr marL="407995" indent="-407995" algn="r" eaLnBrk="0" hangingPunct="0">
              <a:lnSpc>
                <a:spcPct val="125000"/>
              </a:lnSpc>
              <a:spcBef>
                <a:spcPct val="20000"/>
              </a:spcBef>
              <a:buClrTx/>
              <a:buFont typeface="Arial" pitchFamily="34" charset="0"/>
              <a:buNone/>
              <a:defRPr/>
            </a:pPr>
            <a:r>
              <a:rPr lang="zh-CN" altLang="en-US" sz="1300" b="0" dirty="0">
                <a:solidFill>
                  <a:srgbClr val="FFFFFF"/>
                </a:solidFill>
                <a:latin typeface="Calibri" pitchFamily="34" charset="0"/>
              </a:rPr>
              <a:t>英文正文</a:t>
            </a:r>
            <a:r>
              <a:rPr lang="en-US" altLang="zh-CN" sz="1300" b="0" dirty="0">
                <a:solidFill>
                  <a:srgbClr val="FFFFFF"/>
                </a:solidFill>
                <a:latin typeface="Calibri" pitchFamily="34" charset="0"/>
              </a:rPr>
              <a:t>:20-22pt</a:t>
            </a:r>
          </a:p>
          <a:p>
            <a:pPr marL="407995" indent="-407995" algn="r" eaLnBrk="0" hangingPunct="0">
              <a:lnSpc>
                <a:spcPct val="125000"/>
              </a:lnSpc>
              <a:spcBef>
                <a:spcPct val="20000"/>
              </a:spcBef>
              <a:buClrTx/>
              <a:buFont typeface="Arial" pitchFamily="34" charset="0"/>
              <a:buNone/>
              <a:defRPr/>
            </a:pPr>
            <a:r>
              <a:rPr lang="zh-CN" altLang="en-US" sz="1300" b="0" dirty="0">
                <a:solidFill>
                  <a:srgbClr val="FFFFFF"/>
                </a:solidFill>
                <a:latin typeface="Calibri" pitchFamily="34" charset="0"/>
              </a:rPr>
              <a:t>子目录 </a:t>
            </a:r>
            <a:r>
              <a:rPr lang="en-US" altLang="zh-CN" sz="1300" b="0" dirty="0">
                <a:solidFill>
                  <a:srgbClr val="FFFFFF"/>
                </a:solidFill>
                <a:latin typeface="Calibri" pitchFamily="34" charset="0"/>
              </a:rPr>
              <a:t>(2-5</a:t>
            </a:r>
            <a:r>
              <a:rPr lang="zh-CN" altLang="en-US" sz="1300" b="0" dirty="0">
                <a:solidFill>
                  <a:srgbClr val="FFFFFF"/>
                </a:solidFill>
                <a:latin typeface="Calibri" pitchFamily="34" charset="0"/>
              </a:rPr>
              <a:t>级</a:t>
            </a:r>
            <a:r>
              <a:rPr lang="en-US" altLang="zh-CN" sz="1300" b="0" dirty="0">
                <a:solidFill>
                  <a:srgbClr val="FFFFFF"/>
                </a:solidFill>
                <a:latin typeface="Calibri" pitchFamily="34" charset="0"/>
              </a:rPr>
              <a:t>) :18pt  </a:t>
            </a:r>
          </a:p>
          <a:p>
            <a:pPr marL="407995" indent="-407995" algn="r" eaLnBrk="0" hangingPunct="0">
              <a:lnSpc>
                <a:spcPct val="125000"/>
              </a:lnSpc>
              <a:spcBef>
                <a:spcPct val="20000"/>
              </a:spcBef>
              <a:buClrTx/>
              <a:buFont typeface="Arial" pitchFamily="34" charset="0"/>
              <a:buNone/>
              <a:defRPr/>
            </a:pPr>
            <a:r>
              <a:rPr lang="zh-CN" altLang="en-US" sz="1300" b="0" dirty="0">
                <a:solidFill>
                  <a:srgbClr val="FFFFFF"/>
                </a:solidFill>
                <a:latin typeface="Calibri" pitchFamily="34" charset="0"/>
              </a:rPr>
              <a:t>颜色</a:t>
            </a:r>
            <a:r>
              <a:rPr lang="en-US" altLang="zh-CN" sz="1300" b="0" dirty="0">
                <a:solidFill>
                  <a:srgbClr val="FFFFFF"/>
                </a:solidFill>
                <a:latin typeface="Calibri" pitchFamily="34" charset="0"/>
              </a:rPr>
              <a:t>:</a:t>
            </a:r>
            <a:r>
              <a:rPr lang="zh-CN" altLang="en-US" sz="1300" b="0" dirty="0">
                <a:solidFill>
                  <a:srgbClr val="FFFFFF"/>
                </a:solidFill>
                <a:latin typeface="Calibri" pitchFamily="34" charset="0"/>
              </a:rPr>
              <a:t>黑色</a:t>
            </a:r>
          </a:p>
          <a:p>
            <a:pPr marL="407995" indent="-407995" algn="r" eaLnBrk="0" hangingPunct="0">
              <a:lnSpc>
                <a:spcPct val="125000"/>
              </a:lnSpc>
              <a:spcBef>
                <a:spcPct val="20000"/>
              </a:spcBef>
              <a:buClrTx/>
              <a:buFont typeface="Arial" pitchFamily="34" charset="0"/>
              <a:buNone/>
              <a:defRPr/>
            </a:pPr>
            <a:r>
              <a:rPr lang="zh-CN" altLang="en-US" sz="1300" b="0" dirty="0">
                <a:solidFill>
                  <a:srgbClr val="FFFFFF"/>
                </a:solidFill>
                <a:latin typeface="Calibri" pitchFamily="34" charset="0"/>
              </a:rPr>
              <a:t>内部使用字体 </a:t>
            </a:r>
            <a:r>
              <a:rPr lang="en-US" altLang="zh-CN" sz="1300" b="0" dirty="0">
                <a:solidFill>
                  <a:srgbClr val="FFFFFF"/>
                </a:solidFill>
                <a:latin typeface="Calibri" pitchFamily="34" charset="0"/>
              </a:rPr>
              <a:t>:</a:t>
            </a:r>
          </a:p>
          <a:p>
            <a:pPr marL="407995" indent="-407995" algn="r" eaLnBrk="0" hangingPunct="0">
              <a:lnSpc>
                <a:spcPct val="125000"/>
              </a:lnSpc>
              <a:spcBef>
                <a:spcPct val="20000"/>
              </a:spcBef>
              <a:buClrTx/>
              <a:buFont typeface="Arial" pitchFamily="34" charset="0"/>
              <a:buNone/>
              <a:defRPr/>
            </a:pPr>
            <a:r>
              <a:rPr lang="en-US" altLang="zh-CN" sz="1300" b="0" dirty="0" err="1">
                <a:solidFill>
                  <a:srgbClr val="FFFFFF"/>
                </a:solidFill>
                <a:latin typeface="Calibri" pitchFamily="34" charset="0"/>
              </a:rPr>
              <a:t>FrutigerNext</a:t>
            </a:r>
            <a:r>
              <a:rPr lang="en-US" altLang="zh-CN" sz="1300" b="0" dirty="0">
                <a:solidFill>
                  <a:srgbClr val="FFFFFF"/>
                </a:solidFill>
                <a:latin typeface="Calibri" pitchFamily="34" charset="0"/>
              </a:rPr>
              <a:t> LT Regular</a:t>
            </a:r>
          </a:p>
          <a:p>
            <a:pPr marL="407995" indent="-407995" algn="r" eaLnBrk="0" hangingPunct="0">
              <a:lnSpc>
                <a:spcPct val="125000"/>
              </a:lnSpc>
              <a:spcBef>
                <a:spcPct val="20000"/>
              </a:spcBef>
              <a:buClrTx/>
              <a:buFont typeface="Arial" pitchFamily="34" charset="0"/>
              <a:buNone/>
              <a:defRPr/>
            </a:pPr>
            <a:r>
              <a:rPr lang="zh-CN" altLang="en-US" sz="1300" b="0" dirty="0">
                <a:solidFill>
                  <a:srgbClr val="FFFFFF"/>
                </a:solidFill>
                <a:latin typeface="Calibri" pitchFamily="34" charset="0"/>
              </a:rPr>
              <a:t>外部使用字体 </a:t>
            </a:r>
            <a:r>
              <a:rPr lang="en-US" altLang="zh-CN" sz="1300" b="0" dirty="0">
                <a:solidFill>
                  <a:srgbClr val="FFFFFF"/>
                </a:solidFill>
                <a:latin typeface="Calibri" pitchFamily="34" charset="0"/>
              </a:rPr>
              <a:t>: Arial</a:t>
            </a:r>
          </a:p>
          <a:p>
            <a:pPr marL="407995" indent="-407995" algn="r" eaLnBrk="0" hangingPunct="0">
              <a:lnSpc>
                <a:spcPct val="75000"/>
              </a:lnSpc>
              <a:spcBef>
                <a:spcPct val="20000"/>
              </a:spcBef>
              <a:buClrTx/>
              <a:buFont typeface="Arial" pitchFamily="34" charset="0"/>
              <a:buNone/>
              <a:defRPr/>
            </a:pPr>
            <a:endParaRPr lang="en-US" altLang="zh-CN" sz="1300" b="0" dirty="0">
              <a:solidFill>
                <a:srgbClr val="FFFFFF"/>
              </a:solidFill>
              <a:latin typeface="Calibri" pitchFamily="34" charset="0"/>
            </a:endParaRPr>
          </a:p>
          <a:p>
            <a:pPr marL="407995" indent="-407995" algn="r" eaLnBrk="0" hangingPunct="0">
              <a:lnSpc>
                <a:spcPct val="125000"/>
              </a:lnSpc>
              <a:spcBef>
                <a:spcPct val="20000"/>
              </a:spcBef>
              <a:buClrTx/>
              <a:buFont typeface="Arial" pitchFamily="34" charset="0"/>
              <a:buNone/>
              <a:defRPr/>
            </a:pPr>
            <a:r>
              <a:rPr lang="zh-CN" altLang="en-US" sz="1300" b="0" dirty="0">
                <a:solidFill>
                  <a:srgbClr val="FFFFFF"/>
                </a:solidFill>
                <a:latin typeface="Calibri" pitchFamily="34" charset="0"/>
              </a:rPr>
              <a:t>中文正文</a:t>
            </a:r>
            <a:r>
              <a:rPr lang="en-US" altLang="zh-CN" sz="1300" b="0" dirty="0">
                <a:solidFill>
                  <a:srgbClr val="FFFFFF"/>
                </a:solidFill>
                <a:latin typeface="Calibri" pitchFamily="34" charset="0"/>
              </a:rPr>
              <a:t>:18-20pt</a:t>
            </a:r>
          </a:p>
          <a:p>
            <a:pPr marL="407995" indent="-407995" algn="r" eaLnBrk="0" hangingPunct="0">
              <a:lnSpc>
                <a:spcPct val="125000"/>
              </a:lnSpc>
              <a:spcBef>
                <a:spcPct val="20000"/>
              </a:spcBef>
              <a:buClrTx/>
              <a:buFont typeface="Arial" pitchFamily="34" charset="0"/>
              <a:buNone/>
              <a:defRPr/>
            </a:pPr>
            <a:r>
              <a:rPr lang="zh-CN" altLang="en-US" sz="1300" b="0" dirty="0">
                <a:solidFill>
                  <a:srgbClr val="FFFFFF"/>
                </a:solidFill>
                <a:latin typeface="Calibri" pitchFamily="34" charset="0"/>
              </a:rPr>
              <a:t>子目录</a:t>
            </a:r>
            <a:r>
              <a:rPr lang="en-US" altLang="zh-CN" sz="1300" b="0" dirty="0">
                <a:solidFill>
                  <a:srgbClr val="FFFFFF"/>
                </a:solidFill>
                <a:latin typeface="Calibri" pitchFamily="34" charset="0"/>
              </a:rPr>
              <a:t>(2-5</a:t>
            </a:r>
            <a:r>
              <a:rPr lang="zh-CN" altLang="en-US" sz="1300" b="0" dirty="0">
                <a:solidFill>
                  <a:srgbClr val="FFFFFF"/>
                </a:solidFill>
                <a:latin typeface="Calibri" pitchFamily="34" charset="0"/>
              </a:rPr>
              <a:t>级</a:t>
            </a:r>
            <a:r>
              <a:rPr lang="en-US" altLang="zh-CN" sz="1300" b="0" dirty="0">
                <a:solidFill>
                  <a:srgbClr val="FFFFFF"/>
                </a:solidFill>
                <a:latin typeface="Calibri" pitchFamily="34" charset="0"/>
              </a:rPr>
              <a:t>):18pt </a:t>
            </a:r>
            <a:endParaRPr lang="zh-CN" altLang="en-US" sz="1300" b="0" dirty="0">
              <a:solidFill>
                <a:srgbClr val="FFFFFF"/>
              </a:solidFill>
              <a:latin typeface="Calibri" pitchFamily="34" charset="0"/>
            </a:endParaRPr>
          </a:p>
          <a:p>
            <a:pPr marL="407995" indent="-407995" algn="r" eaLnBrk="0" hangingPunct="0">
              <a:lnSpc>
                <a:spcPct val="125000"/>
              </a:lnSpc>
              <a:spcBef>
                <a:spcPct val="20000"/>
              </a:spcBef>
              <a:buClrTx/>
              <a:buFont typeface="Arial" pitchFamily="34" charset="0"/>
              <a:buNone/>
              <a:defRPr/>
            </a:pPr>
            <a:r>
              <a:rPr lang="zh-CN" altLang="en-US" sz="1300" b="0" dirty="0">
                <a:solidFill>
                  <a:srgbClr val="FFFFFF"/>
                </a:solidFill>
                <a:latin typeface="Calibri" pitchFamily="34" charset="0"/>
              </a:rPr>
              <a:t>颜色</a:t>
            </a:r>
            <a:r>
              <a:rPr lang="en-US" altLang="zh-CN" sz="1300" b="0" dirty="0">
                <a:solidFill>
                  <a:srgbClr val="FFFFFF"/>
                </a:solidFill>
                <a:latin typeface="Calibri" pitchFamily="34" charset="0"/>
              </a:rPr>
              <a:t>:</a:t>
            </a:r>
            <a:r>
              <a:rPr lang="zh-CN" altLang="en-US" sz="1300" b="0" dirty="0">
                <a:solidFill>
                  <a:srgbClr val="FFFFFF"/>
                </a:solidFill>
                <a:latin typeface="Calibri" pitchFamily="34" charset="0"/>
              </a:rPr>
              <a:t>黑色</a:t>
            </a:r>
          </a:p>
          <a:p>
            <a:pPr marL="407995" indent="-407995" algn="r" eaLnBrk="0" hangingPunct="0">
              <a:lnSpc>
                <a:spcPct val="125000"/>
              </a:lnSpc>
              <a:spcBef>
                <a:spcPct val="20000"/>
              </a:spcBef>
              <a:buClrTx/>
              <a:buFont typeface="Arial" pitchFamily="34" charset="0"/>
              <a:buNone/>
              <a:defRPr/>
            </a:pPr>
            <a:r>
              <a:rPr lang="zh-CN" altLang="en-US" sz="1300" b="0" dirty="0">
                <a:solidFill>
                  <a:srgbClr val="FFFFFF"/>
                </a:solidFill>
                <a:latin typeface="Calibri" pitchFamily="34" charset="0"/>
              </a:rPr>
              <a:t>字体</a:t>
            </a:r>
            <a:r>
              <a:rPr lang="en-US" altLang="zh-CN" sz="1300" b="0" dirty="0">
                <a:solidFill>
                  <a:srgbClr val="FFFFFF"/>
                </a:solidFill>
                <a:latin typeface="Calibri" pitchFamily="34" charset="0"/>
              </a:rPr>
              <a:t>:</a:t>
            </a:r>
            <a:r>
              <a:rPr lang="zh-CN" altLang="en-US" sz="1300" b="0" dirty="0">
                <a:solidFill>
                  <a:srgbClr val="FFFFFF"/>
                </a:solidFill>
                <a:latin typeface="Calibri" pitchFamily="34" charset="0"/>
              </a:rPr>
              <a:t>细黑体</a:t>
            </a:r>
            <a:r>
              <a:rPr lang="zh-CN" altLang="en-US" sz="1300" dirty="0">
                <a:solidFill>
                  <a:srgbClr val="FFFFFF"/>
                </a:solidFill>
                <a:latin typeface="Arial" pitchFamily="34" charset="0"/>
                <a:ea typeface="华文细黑" pitchFamily="2" charset="-122"/>
              </a:rPr>
              <a:t> </a:t>
            </a:r>
          </a:p>
        </p:txBody>
      </p:sp>
      <p:grpSp>
        <p:nvGrpSpPr>
          <p:cNvPr id="2" name="Group 16"/>
          <p:cNvGrpSpPr>
            <a:grpSpLocks/>
          </p:cNvGrpSpPr>
          <p:nvPr/>
        </p:nvGrpSpPr>
        <p:grpSpPr bwMode="auto">
          <a:xfrm>
            <a:off x="12433308" y="3511551"/>
            <a:ext cx="1225551" cy="3223683"/>
            <a:chOff x="5839" y="2251"/>
            <a:chExt cx="579" cy="2031"/>
          </a:xfrm>
        </p:grpSpPr>
        <p:sp>
          <p:nvSpPr>
            <p:cNvPr id="10253" name="Rectangle 17"/>
            <p:cNvSpPr>
              <a:spLocks noChangeArrowheads="1"/>
            </p:cNvSpPr>
            <p:nvPr userDrawn="1"/>
          </p:nvSpPr>
          <p:spPr bwMode="auto">
            <a:xfrm>
              <a:off x="5839" y="3143"/>
              <a:ext cx="579" cy="242"/>
            </a:xfrm>
            <a:prstGeom prst="rect">
              <a:avLst/>
            </a:prstGeom>
            <a:solidFill>
              <a:schemeClr val="bg1"/>
            </a:solidFill>
            <a:ln>
              <a:noFill/>
            </a:ln>
            <a:effectLst/>
            <a:extLst/>
          </p:spPr>
          <p:txBody>
            <a:bodyPr lIns="91425" tIns="45712" rIns="91425" bIns="45712" anchor="ctr">
              <a:spAutoFit/>
            </a:bodyPr>
            <a:lstStyle/>
            <a:p>
              <a:pPr>
                <a:buClrTx/>
                <a:buFontTx/>
                <a:buNone/>
                <a:defRPr/>
              </a:pPr>
              <a:endParaRPr lang="zh-CN" altLang="en-US" sz="1900" b="0" dirty="0">
                <a:solidFill>
                  <a:srgbClr val="000000"/>
                </a:solidFill>
                <a:latin typeface="Calibri" pitchFamily="34" charset="0"/>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47"/>
              </a:xfrm>
              <a:prstGeom prst="rect">
                <a:avLst/>
              </a:prstGeom>
              <a:solidFill>
                <a:srgbClr val="FF9900"/>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88" name="Rectangle 55"/>
              <p:cNvSpPr>
                <a:spLocks noChangeArrowheads="1"/>
              </p:cNvSpPr>
              <p:nvPr userDrawn="1"/>
            </p:nvSpPr>
            <p:spPr bwMode="auto">
              <a:xfrm flipV="1">
                <a:off x="6126" y="3385"/>
                <a:ext cx="116" cy="147"/>
              </a:xfrm>
              <a:prstGeom prst="rect">
                <a:avLst/>
              </a:prstGeom>
              <a:solidFill>
                <a:srgbClr val="FFCC99"/>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89" name="Rectangle 56"/>
              <p:cNvSpPr>
                <a:spLocks noChangeArrowheads="1"/>
              </p:cNvSpPr>
              <p:nvPr userDrawn="1"/>
            </p:nvSpPr>
            <p:spPr bwMode="auto">
              <a:xfrm flipV="1">
                <a:off x="6242" y="3385"/>
                <a:ext cx="117" cy="147"/>
              </a:xfrm>
              <a:prstGeom prst="rect">
                <a:avLst/>
              </a:prstGeom>
              <a:solidFill>
                <a:srgbClr val="FFCC66"/>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90" name="Rectangle 57"/>
              <p:cNvSpPr>
                <a:spLocks noChangeArrowheads="1"/>
              </p:cNvSpPr>
              <p:nvPr userDrawn="1"/>
            </p:nvSpPr>
            <p:spPr bwMode="auto">
              <a:xfrm flipV="1">
                <a:off x="5893" y="3385"/>
                <a:ext cx="117" cy="147"/>
              </a:xfrm>
              <a:prstGeom prst="rect">
                <a:avLst/>
              </a:prstGeom>
              <a:solidFill>
                <a:schemeClr val="tx1"/>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47"/>
              </a:xfrm>
              <a:prstGeom prst="rect">
                <a:avLst/>
              </a:prstGeom>
              <a:solidFill>
                <a:srgbClr val="006699"/>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84" name="Rectangle 60"/>
              <p:cNvSpPr>
                <a:spLocks noChangeArrowheads="1"/>
              </p:cNvSpPr>
              <p:nvPr userDrawn="1"/>
            </p:nvSpPr>
            <p:spPr bwMode="auto">
              <a:xfrm flipV="1">
                <a:off x="6126" y="3521"/>
                <a:ext cx="116" cy="147"/>
              </a:xfrm>
              <a:prstGeom prst="rect">
                <a:avLst/>
              </a:prstGeom>
              <a:solidFill>
                <a:srgbClr val="99CCFF"/>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85" name="Rectangle 61"/>
              <p:cNvSpPr>
                <a:spLocks noChangeArrowheads="1"/>
              </p:cNvSpPr>
              <p:nvPr userDrawn="1"/>
            </p:nvSpPr>
            <p:spPr bwMode="auto">
              <a:xfrm flipV="1">
                <a:off x="6242" y="3521"/>
                <a:ext cx="117" cy="147"/>
              </a:xfrm>
              <a:prstGeom prst="rect">
                <a:avLst/>
              </a:prstGeom>
              <a:solidFill>
                <a:srgbClr val="CCCCFF"/>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86" name="Rectangle 62"/>
              <p:cNvSpPr>
                <a:spLocks noChangeArrowheads="1"/>
              </p:cNvSpPr>
              <p:nvPr userDrawn="1"/>
            </p:nvSpPr>
            <p:spPr bwMode="auto">
              <a:xfrm flipV="1">
                <a:off x="5893" y="3521"/>
                <a:ext cx="117" cy="147"/>
              </a:xfrm>
              <a:prstGeom prst="rect">
                <a:avLst/>
              </a:prstGeom>
              <a:solidFill>
                <a:schemeClr val="tx1"/>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47"/>
              </a:xfrm>
              <a:prstGeom prst="rect">
                <a:avLst/>
              </a:prstGeom>
              <a:solidFill>
                <a:srgbClr val="009999"/>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80" name="Rectangle 65"/>
              <p:cNvSpPr>
                <a:spLocks noChangeArrowheads="1"/>
              </p:cNvSpPr>
              <p:nvPr userDrawn="1"/>
            </p:nvSpPr>
            <p:spPr bwMode="auto">
              <a:xfrm flipV="1">
                <a:off x="6126" y="3657"/>
                <a:ext cx="116" cy="147"/>
              </a:xfrm>
              <a:prstGeom prst="rect">
                <a:avLst/>
              </a:prstGeom>
              <a:solidFill>
                <a:srgbClr val="CCFF99"/>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81" name="Rectangle 66"/>
              <p:cNvSpPr>
                <a:spLocks noChangeArrowheads="1"/>
              </p:cNvSpPr>
              <p:nvPr userDrawn="1"/>
            </p:nvSpPr>
            <p:spPr bwMode="auto">
              <a:xfrm flipV="1">
                <a:off x="6242" y="3657"/>
                <a:ext cx="117" cy="147"/>
              </a:xfrm>
              <a:prstGeom prst="rect">
                <a:avLst/>
              </a:prstGeom>
              <a:solidFill>
                <a:srgbClr val="99CCCC"/>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82" name="Rectangle 67"/>
              <p:cNvSpPr>
                <a:spLocks noChangeArrowheads="1"/>
              </p:cNvSpPr>
              <p:nvPr userDrawn="1"/>
            </p:nvSpPr>
            <p:spPr bwMode="auto">
              <a:xfrm flipV="1">
                <a:off x="5893" y="3657"/>
                <a:ext cx="117" cy="147"/>
              </a:xfrm>
              <a:prstGeom prst="rect">
                <a:avLst/>
              </a:prstGeom>
              <a:solidFill>
                <a:schemeClr val="tx1"/>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6"/>
                <a:ext cx="116" cy="115"/>
              </a:xfrm>
              <a:prstGeom prst="rect">
                <a:avLst/>
              </a:prstGeom>
              <a:solidFill>
                <a:srgbClr val="FF9900"/>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76" name="Rectangle 70"/>
              <p:cNvSpPr>
                <a:spLocks noChangeArrowheads="1"/>
              </p:cNvSpPr>
              <p:nvPr userDrawn="1"/>
            </p:nvSpPr>
            <p:spPr bwMode="auto">
              <a:xfrm flipV="1">
                <a:off x="6126" y="3886"/>
                <a:ext cx="116" cy="115"/>
              </a:xfrm>
              <a:prstGeom prst="rect">
                <a:avLst/>
              </a:prstGeom>
              <a:solidFill>
                <a:srgbClr val="FFCC99"/>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77" name="Rectangle 71"/>
              <p:cNvSpPr>
                <a:spLocks noChangeArrowheads="1"/>
              </p:cNvSpPr>
              <p:nvPr userDrawn="1"/>
            </p:nvSpPr>
            <p:spPr bwMode="auto">
              <a:xfrm flipV="1">
                <a:off x="6242" y="3886"/>
                <a:ext cx="117" cy="115"/>
              </a:xfrm>
              <a:prstGeom prst="rect">
                <a:avLst/>
              </a:prstGeom>
              <a:solidFill>
                <a:srgbClr val="FFCC66"/>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78" name="Rectangle 72"/>
              <p:cNvSpPr>
                <a:spLocks noChangeArrowheads="1"/>
              </p:cNvSpPr>
              <p:nvPr userDrawn="1"/>
            </p:nvSpPr>
            <p:spPr bwMode="auto">
              <a:xfrm flipV="1">
                <a:off x="5893" y="3886"/>
                <a:ext cx="117" cy="115"/>
              </a:xfrm>
              <a:prstGeom prst="rect">
                <a:avLst/>
              </a:prstGeom>
              <a:solidFill>
                <a:schemeClr val="bg2"/>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6"/>
              </a:xfrm>
              <a:prstGeom prst="rect">
                <a:avLst/>
              </a:prstGeom>
              <a:solidFill>
                <a:srgbClr val="006699"/>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72" name="Rectangle 75"/>
              <p:cNvSpPr>
                <a:spLocks noChangeArrowheads="1"/>
              </p:cNvSpPr>
              <p:nvPr userDrawn="1"/>
            </p:nvSpPr>
            <p:spPr bwMode="auto">
              <a:xfrm flipV="1">
                <a:off x="6126" y="4026"/>
                <a:ext cx="116" cy="116"/>
              </a:xfrm>
              <a:prstGeom prst="rect">
                <a:avLst/>
              </a:prstGeom>
              <a:solidFill>
                <a:srgbClr val="99CCFF"/>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73" name="Rectangle 76"/>
              <p:cNvSpPr>
                <a:spLocks noChangeArrowheads="1"/>
              </p:cNvSpPr>
              <p:nvPr userDrawn="1"/>
            </p:nvSpPr>
            <p:spPr bwMode="auto">
              <a:xfrm flipV="1">
                <a:off x="6242" y="4026"/>
                <a:ext cx="117" cy="116"/>
              </a:xfrm>
              <a:prstGeom prst="rect">
                <a:avLst/>
              </a:prstGeom>
              <a:solidFill>
                <a:srgbClr val="CCCCFF"/>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74" name="Rectangle 77"/>
              <p:cNvSpPr>
                <a:spLocks noChangeArrowheads="1"/>
              </p:cNvSpPr>
              <p:nvPr userDrawn="1"/>
            </p:nvSpPr>
            <p:spPr bwMode="auto">
              <a:xfrm flipV="1">
                <a:off x="5893" y="4026"/>
                <a:ext cx="117" cy="116"/>
              </a:xfrm>
              <a:prstGeom prst="rect">
                <a:avLst/>
              </a:prstGeom>
              <a:solidFill>
                <a:schemeClr val="bg2"/>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a:noFill/>
              </a:ln>
              <a:effectLst/>
              <a:extLst/>
            </p:spPr>
            <p:txBody>
              <a:bodyPr wrap="none" anchor="ctr"/>
              <a:lstStyle/>
              <a:p>
                <a:pPr>
                  <a:buClrTx/>
                  <a:buFontTx/>
                  <a:buNone/>
                  <a:defRPr/>
                </a:pPr>
                <a:endParaRPr lang="zh-CN" altLang="en-US" sz="1900" b="0" dirty="0">
                  <a:solidFill>
                    <a:srgbClr val="000000"/>
                  </a:solidFill>
                  <a:latin typeface="Calibri" pitchFamily="34" charset="0"/>
                </a:endParaRPr>
              </a:p>
            </p:txBody>
          </p:sp>
        </p:grpSp>
      </p:grpSp>
      <p:sp>
        <p:nvSpPr>
          <p:cNvPr id="10251" name="Rectangle 83"/>
          <p:cNvSpPr>
            <a:spLocks noChangeArrowheads="1"/>
          </p:cNvSpPr>
          <p:nvPr/>
        </p:nvSpPr>
        <p:spPr bwMode="auto">
          <a:xfrm>
            <a:off x="12335952" y="1341977"/>
            <a:ext cx="1589617" cy="1816744"/>
          </a:xfrm>
          <a:prstGeom prst="rect">
            <a:avLst/>
          </a:prstGeom>
          <a:noFill/>
          <a:ln>
            <a:noFill/>
          </a:ln>
          <a:effectLst/>
          <a:extLst/>
        </p:spPr>
        <p:txBody>
          <a:bodyPr lIns="95336" tIns="47671" rIns="95336" bIns="47671">
            <a:spAutoFit/>
          </a:bodyPr>
          <a:lstStyle/>
          <a:p>
            <a:pPr eaLnBrk="0" hangingPunct="0">
              <a:lnSpc>
                <a:spcPct val="120000"/>
              </a:lnSpc>
              <a:spcBef>
                <a:spcPct val="20000"/>
              </a:spcBef>
              <a:buClrTx/>
              <a:buFont typeface="Arial" pitchFamily="34" charset="0"/>
              <a:buNone/>
              <a:defRPr/>
            </a:pPr>
            <a:r>
              <a:rPr lang="zh-CN" altLang="en-US" sz="1300" b="0" dirty="0">
                <a:solidFill>
                  <a:srgbClr val="FFFFFF"/>
                </a:solidFill>
                <a:latin typeface="Calibri" pitchFamily="34" charset="0"/>
              </a:rPr>
              <a:t>配色参考方案：</a:t>
            </a:r>
          </a:p>
          <a:p>
            <a:pPr eaLnBrk="0" hangingPunct="0">
              <a:lnSpc>
                <a:spcPct val="120000"/>
              </a:lnSpc>
              <a:spcBef>
                <a:spcPct val="20000"/>
              </a:spcBef>
              <a:buClrTx/>
              <a:buFont typeface="Arial" pitchFamily="34" charset="0"/>
              <a:buNone/>
              <a:defRPr/>
            </a:pPr>
            <a:r>
              <a:rPr lang="zh-CN" altLang="en-US" sz="1300" b="0" dirty="0">
                <a:solidFill>
                  <a:srgbClr val="FFFFFF"/>
                </a:solidFill>
                <a:latin typeface="Calibri" pitchFamily="34" charset="0"/>
              </a:rPr>
              <a:t>建议同一页面内不超过四种颜色，以下是</a:t>
            </a:r>
            <a:r>
              <a:rPr lang="en-US" altLang="zh-CN" sz="1300" b="0" dirty="0">
                <a:solidFill>
                  <a:srgbClr val="FFFFFF"/>
                </a:solidFill>
                <a:latin typeface="Calibri" pitchFamily="34" charset="0"/>
              </a:rPr>
              <a:t>13</a:t>
            </a:r>
            <a:r>
              <a:rPr lang="zh-CN" altLang="en-US" sz="1300" b="0" dirty="0">
                <a:solidFill>
                  <a:srgbClr val="FFFFFF"/>
                </a:solidFill>
                <a:latin typeface="Calibri" pitchFamily="34" charset="0"/>
              </a:rPr>
              <a:t>组配色方案，同一页面内只选择一组使用。（仅供参考）</a:t>
            </a:r>
          </a:p>
        </p:txBody>
      </p:sp>
      <p:sp>
        <p:nvSpPr>
          <p:cNvPr id="10252" name="Rectangle 84"/>
          <p:cNvSpPr>
            <a:spLocks noChangeArrowheads="1"/>
          </p:cNvSpPr>
          <p:nvPr/>
        </p:nvSpPr>
        <p:spPr bwMode="auto">
          <a:xfrm>
            <a:off x="12335936" y="8467"/>
            <a:ext cx="1494367" cy="816470"/>
          </a:xfrm>
          <a:prstGeom prst="rect">
            <a:avLst/>
          </a:prstGeom>
          <a:noFill/>
          <a:ln>
            <a:noFill/>
          </a:ln>
          <a:effectLst/>
          <a:extLst/>
        </p:spPr>
        <p:txBody>
          <a:bodyPr lIns="95336" tIns="47671" rIns="95336" bIns="47671">
            <a:spAutoFit/>
          </a:bodyPr>
          <a:lstStyle/>
          <a:p>
            <a:pPr>
              <a:lnSpc>
                <a:spcPct val="120000"/>
              </a:lnSpc>
              <a:buClr>
                <a:srgbClr val="777777"/>
              </a:buClr>
              <a:buSzPct val="60000"/>
              <a:buFont typeface="Wingdings" pitchFamily="2" charset="2"/>
              <a:buNone/>
              <a:defRPr/>
            </a:pPr>
            <a:r>
              <a:rPr lang="zh-CN" altLang="en-US" sz="1300" b="0" dirty="0">
                <a:solidFill>
                  <a:srgbClr val="FFFFFF"/>
                </a:solidFill>
                <a:latin typeface="Calibri" pitchFamily="34" charset="0"/>
              </a:rPr>
              <a:t>客户或者合作伙伴的标志放在右上角</a:t>
            </a:r>
            <a:r>
              <a:rPr lang="en-US" altLang="zh-CN" sz="1300" b="0" dirty="0">
                <a:solidFill>
                  <a:srgbClr val="FFFFFF"/>
                </a:solidFill>
                <a:latin typeface="Calibri" pitchFamily="34" charset="0"/>
              </a:rPr>
              <a:t>.</a:t>
            </a:r>
            <a:endParaRPr lang="zh-CN" altLang="en-US" sz="1300" b="0" dirty="0">
              <a:solidFill>
                <a:srgbClr val="FFFFFF"/>
              </a:solidFill>
              <a:latin typeface="Calibri" pitchFamily="34" charset="0"/>
            </a:endParaRPr>
          </a:p>
        </p:txBody>
      </p:sp>
      <p:sp>
        <p:nvSpPr>
          <p:cNvPr id="6149" name="Rectangle 5"/>
          <p:cNvSpPr>
            <a:spLocks noChangeArrowheads="1"/>
          </p:cNvSpPr>
          <p:nvPr/>
        </p:nvSpPr>
        <p:spPr bwMode="auto">
          <a:xfrm>
            <a:off x="8481492" y="6489703"/>
            <a:ext cx="2798233" cy="368300"/>
          </a:xfrm>
          <a:prstGeom prst="rect">
            <a:avLst/>
          </a:prstGeom>
          <a:noFill/>
          <a:ln>
            <a:noFill/>
          </a:ln>
          <a:extLst/>
        </p:spPr>
        <p:txBody>
          <a:bodyPr lIns="0" tIns="0" rIns="0" bIns="0"/>
          <a:lstStyle/>
          <a:p>
            <a:pPr eaLnBrk="0" hangingPunct="0">
              <a:lnSpc>
                <a:spcPct val="85000"/>
              </a:lnSpc>
              <a:buClrTx/>
              <a:buFontTx/>
              <a:buNone/>
              <a:defRPr/>
            </a:pPr>
            <a:r>
              <a:rPr lang="de-DE" altLang="zh-CN" sz="1500" b="0" dirty="0">
                <a:solidFill>
                  <a:srgbClr val="000000"/>
                </a:solidFill>
                <a:latin typeface="FrutigerNext LT Bold" charset="0"/>
              </a:rPr>
              <a:t>Page </a:t>
            </a:r>
            <a:fld id="{E539CEE0-70AE-4297-B985-DF03B8CC3F3D}" type="slidenum">
              <a:rPr lang="de-DE" altLang="zh-CN" sz="1500" b="0">
                <a:solidFill>
                  <a:srgbClr val="000000"/>
                </a:solidFill>
                <a:latin typeface="FrutigerNext LT Bold" charset="0"/>
              </a:rPr>
              <a:pPr eaLnBrk="0" hangingPunct="0">
                <a:lnSpc>
                  <a:spcPct val="85000"/>
                </a:lnSpc>
                <a:buClrTx/>
                <a:buFontTx/>
                <a:buNone/>
                <a:defRPr/>
              </a:pPr>
              <a:t>‹#›</a:t>
            </a:fld>
            <a:endParaRPr lang="en-GB" altLang="zh-CN" sz="1500" b="0" dirty="0">
              <a:solidFill>
                <a:srgbClr val="000000"/>
              </a:solidFill>
              <a:latin typeface="FrutigerNext LT Bold" charset="0"/>
            </a:endParaRPr>
          </a:p>
        </p:txBody>
      </p:sp>
      <p:sp>
        <p:nvSpPr>
          <p:cNvPr id="80" name="Rectangle 21"/>
          <p:cNvSpPr>
            <a:spLocks noChangeArrowheads="1"/>
          </p:cNvSpPr>
          <p:nvPr/>
        </p:nvSpPr>
        <p:spPr bwMode="auto">
          <a:xfrm>
            <a:off x="5048262" y="6466425"/>
            <a:ext cx="2500104" cy="184666"/>
          </a:xfrm>
          <a:prstGeom prst="rect">
            <a:avLst/>
          </a:prstGeom>
          <a:noFill/>
          <a:ln w="9525" algn="ctr">
            <a:noFill/>
            <a:miter lim="800000"/>
            <a:headEnd/>
            <a:tailEnd/>
          </a:ln>
          <a:effectLst/>
        </p:spPr>
        <p:txBody>
          <a:bodyPr wrap="none" lIns="95285" tIns="0" rIns="95285" bIns="0">
            <a:spAutoFit/>
          </a:bodyPr>
          <a:lstStyle/>
          <a:p>
            <a:pPr defTabSz="953879" eaLnBrk="0" hangingPunct="0">
              <a:buClrTx/>
              <a:buFontTx/>
              <a:buNone/>
              <a:defRPr/>
            </a:pPr>
            <a:r>
              <a:rPr lang="zh-CN" altLang="en-US" sz="1200" b="0" dirty="0">
                <a:solidFill>
                  <a:srgbClr val="000000"/>
                </a:solidFill>
                <a:latin typeface="华文细黑"/>
                <a:ea typeface="华文细黑"/>
              </a:rPr>
              <a:t>华为保密信息，未经授权禁止扩散</a:t>
            </a:r>
            <a:endParaRPr lang="en-US" altLang="zh-CN" sz="1200" b="0" dirty="0">
              <a:solidFill>
                <a:srgbClr val="000000"/>
              </a:solidFill>
              <a:latin typeface="华文细黑"/>
              <a:ea typeface="华文细黑"/>
            </a:endParaRPr>
          </a:p>
        </p:txBody>
      </p:sp>
    </p:spTree>
  </p:cSld>
  <p:clrMap bg1="lt1" tx1="dk1" bg2="lt2" tx2="dk2" accent1="accent1" accent2="accent2" accent3="accent3" accent4="accent4" accent5="accent5" accent6="accent6" hlink="hlink" folHlink="folHlink"/>
  <p:sldLayoutIdLst>
    <p:sldLayoutId id="2147484044"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700" b="1">
          <a:solidFill>
            <a:srgbClr val="990000"/>
          </a:solidFill>
          <a:latin typeface="Arial" pitchFamily="34" charset="0"/>
          <a:ea typeface="黑体" pitchFamily="49" charset="-122"/>
          <a:cs typeface="Arial" pitchFamily="34" charset="0"/>
        </a:defRPr>
      </a:lvl1pPr>
      <a:lvl2pPr algn="l" rtl="0" eaLnBrk="0" fontAlgn="base" hangingPunct="0">
        <a:spcBef>
          <a:spcPct val="0"/>
        </a:spcBef>
        <a:spcAft>
          <a:spcPct val="0"/>
        </a:spcAft>
        <a:defRPr sz="3700" b="1">
          <a:solidFill>
            <a:srgbClr val="990000"/>
          </a:solidFill>
          <a:latin typeface="Arial" pitchFamily="34" charset="0"/>
          <a:ea typeface="黑体" pitchFamily="49" charset="-122"/>
          <a:cs typeface="Arial" pitchFamily="34" charset="0"/>
        </a:defRPr>
      </a:lvl2pPr>
      <a:lvl3pPr algn="l" rtl="0" eaLnBrk="0" fontAlgn="base" hangingPunct="0">
        <a:spcBef>
          <a:spcPct val="0"/>
        </a:spcBef>
        <a:spcAft>
          <a:spcPct val="0"/>
        </a:spcAft>
        <a:defRPr sz="3700" b="1">
          <a:solidFill>
            <a:srgbClr val="990000"/>
          </a:solidFill>
          <a:latin typeface="Arial" pitchFamily="34" charset="0"/>
          <a:ea typeface="黑体" pitchFamily="49" charset="-122"/>
          <a:cs typeface="Arial" pitchFamily="34" charset="0"/>
        </a:defRPr>
      </a:lvl3pPr>
      <a:lvl4pPr algn="l" rtl="0" eaLnBrk="0" fontAlgn="base" hangingPunct="0">
        <a:spcBef>
          <a:spcPct val="0"/>
        </a:spcBef>
        <a:spcAft>
          <a:spcPct val="0"/>
        </a:spcAft>
        <a:defRPr sz="3700" b="1">
          <a:solidFill>
            <a:srgbClr val="990000"/>
          </a:solidFill>
          <a:latin typeface="Arial" pitchFamily="34" charset="0"/>
          <a:ea typeface="黑体" pitchFamily="49" charset="-122"/>
          <a:cs typeface="Arial" pitchFamily="34" charset="0"/>
        </a:defRPr>
      </a:lvl4pPr>
      <a:lvl5pPr algn="l" rtl="0" eaLnBrk="0" fontAlgn="base" hangingPunct="0">
        <a:spcBef>
          <a:spcPct val="0"/>
        </a:spcBef>
        <a:spcAft>
          <a:spcPct val="0"/>
        </a:spcAft>
        <a:defRPr sz="3700" b="1">
          <a:solidFill>
            <a:srgbClr val="990000"/>
          </a:solidFill>
          <a:latin typeface="Arial" pitchFamily="34" charset="0"/>
          <a:ea typeface="黑体" pitchFamily="49" charset="-122"/>
          <a:cs typeface="Arial" pitchFamily="34" charset="0"/>
        </a:defRPr>
      </a:lvl5pPr>
      <a:lvl6pPr marL="543993" algn="l" rtl="0" eaLnBrk="1" fontAlgn="base" hangingPunct="1">
        <a:spcBef>
          <a:spcPct val="0"/>
        </a:spcBef>
        <a:spcAft>
          <a:spcPct val="0"/>
        </a:spcAft>
        <a:defRPr sz="3700" b="1">
          <a:solidFill>
            <a:srgbClr val="990000"/>
          </a:solidFill>
          <a:latin typeface="FrutigerNext LT Medium" pitchFamily="34" charset="0"/>
          <a:ea typeface="华文细黑" pitchFamily="2" charset="-122"/>
          <a:cs typeface="宋体" charset="-122"/>
        </a:defRPr>
      </a:lvl6pPr>
      <a:lvl7pPr marL="1087987" algn="l" rtl="0" eaLnBrk="1" fontAlgn="base" hangingPunct="1">
        <a:spcBef>
          <a:spcPct val="0"/>
        </a:spcBef>
        <a:spcAft>
          <a:spcPct val="0"/>
        </a:spcAft>
        <a:defRPr sz="3700" b="1">
          <a:solidFill>
            <a:srgbClr val="990000"/>
          </a:solidFill>
          <a:latin typeface="FrutigerNext LT Medium" pitchFamily="34" charset="0"/>
          <a:ea typeface="华文细黑" pitchFamily="2" charset="-122"/>
          <a:cs typeface="宋体" charset="-122"/>
        </a:defRPr>
      </a:lvl7pPr>
      <a:lvl8pPr marL="1631981" algn="l" rtl="0" eaLnBrk="1" fontAlgn="base" hangingPunct="1">
        <a:spcBef>
          <a:spcPct val="0"/>
        </a:spcBef>
        <a:spcAft>
          <a:spcPct val="0"/>
        </a:spcAft>
        <a:defRPr sz="3700" b="1">
          <a:solidFill>
            <a:srgbClr val="990000"/>
          </a:solidFill>
          <a:latin typeface="FrutigerNext LT Medium" pitchFamily="34" charset="0"/>
          <a:ea typeface="华文细黑" pitchFamily="2" charset="-122"/>
          <a:cs typeface="宋体" charset="-122"/>
        </a:defRPr>
      </a:lvl8pPr>
      <a:lvl9pPr marL="2175977" algn="l" rtl="0" eaLnBrk="1" fontAlgn="base" hangingPunct="1">
        <a:spcBef>
          <a:spcPct val="0"/>
        </a:spcBef>
        <a:spcAft>
          <a:spcPct val="0"/>
        </a:spcAft>
        <a:defRPr sz="3700" b="1">
          <a:solidFill>
            <a:srgbClr val="990000"/>
          </a:solidFill>
          <a:latin typeface="FrutigerNext LT Medium" pitchFamily="34" charset="0"/>
          <a:ea typeface="华文细黑" pitchFamily="2" charset="-122"/>
          <a:cs typeface="宋体" charset="-122"/>
        </a:defRPr>
      </a:lvl9pPr>
    </p:titleStyle>
    <p:bodyStyle>
      <a:lvl1pPr marL="404335" indent="-404335" algn="l" rtl="0" eaLnBrk="0" fontAlgn="base" hangingPunct="0">
        <a:lnSpc>
          <a:spcPct val="140000"/>
        </a:lnSpc>
        <a:spcBef>
          <a:spcPct val="0"/>
        </a:spcBef>
        <a:spcAft>
          <a:spcPct val="0"/>
        </a:spcAft>
        <a:buClr>
          <a:srgbClr val="777777"/>
        </a:buClr>
        <a:buSzPct val="60000"/>
        <a:buFont typeface="Wingdings" pitchFamily="2" charset="2"/>
        <a:buChar char="l"/>
        <a:defRPr>
          <a:solidFill>
            <a:schemeClr val="tx1"/>
          </a:solidFill>
          <a:latin typeface="+mn-lt"/>
          <a:ea typeface="黑体" pitchFamily="49" charset="-122"/>
          <a:cs typeface="+mn-cs"/>
        </a:defRPr>
      </a:lvl1pPr>
      <a:lvl2pPr marL="878527" indent="-334475"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354836" indent="-266733" algn="l" rtl="0" eaLnBrk="0" fontAlgn="base" hangingPunct="0">
        <a:lnSpc>
          <a:spcPct val="140000"/>
        </a:lnSpc>
        <a:spcBef>
          <a:spcPct val="0"/>
        </a:spcBef>
        <a:spcAft>
          <a:spcPct val="0"/>
        </a:spcAft>
        <a:buSzPct val="50000"/>
        <a:buFont typeface="Wingdings" pitchFamily="2" charset="2"/>
        <a:buChar char="n"/>
        <a:defRPr sz="2000">
          <a:solidFill>
            <a:schemeClr val="tx1"/>
          </a:solidFill>
          <a:latin typeface="+mn-lt"/>
          <a:ea typeface="+mn-ea"/>
          <a:cs typeface="+mn-cs"/>
        </a:defRPr>
      </a:lvl3pPr>
      <a:lvl4pPr marL="1898888" indent="-266733" algn="l" rtl="0" eaLnBrk="0" fontAlgn="base" hangingPunct="0">
        <a:lnSpc>
          <a:spcPct val="140000"/>
        </a:lnSpc>
        <a:spcBef>
          <a:spcPct val="0"/>
        </a:spcBef>
        <a:spcAft>
          <a:spcPct val="0"/>
        </a:spcAft>
        <a:buChar char="–"/>
        <a:defRPr sz="1600">
          <a:solidFill>
            <a:schemeClr val="tx1"/>
          </a:solidFill>
          <a:latin typeface="+mn-lt"/>
          <a:ea typeface="+mn-ea"/>
          <a:cs typeface="+mn-cs"/>
        </a:defRPr>
      </a:lvl4pPr>
      <a:lvl5pPr marL="2445056" indent="-266733" algn="l" rtl="0" eaLnBrk="0" fontAlgn="base" hangingPunct="0">
        <a:lnSpc>
          <a:spcPct val="140000"/>
        </a:lnSpc>
        <a:spcBef>
          <a:spcPct val="0"/>
        </a:spcBef>
        <a:spcAft>
          <a:spcPct val="0"/>
        </a:spcAft>
        <a:buFont typeface="Arial" charset="0"/>
        <a:buChar char="~"/>
        <a:defRPr sz="1500">
          <a:solidFill>
            <a:schemeClr val="tx1"/>
          </a:solidFill>
          <a:latin typeface="+mn-lt"/>
          <a:ea typeface="+mn-ea"/>
          <a:cs typeface="+mn-cs"/>
        </a:defRPr>
      </a:lvl5pPr>
      <a:lvl6pPr marL="2991969" indent="-271995" algn="l" rtl="0" eaLnBrk="1" fontAlgn="base" hangingPunct="1">
        <a:spcBef>
          <a:spcPct val="20000"/>
        </a:spcBef>
        <a:spcAft>
          <a:spcPct val="0"/>
        </a:spcAft>
        <a:buFont typeface="Arial" charset="0"/>
        <a:buChar char="~"/>
        <a:defRPr sz="2000">
          <a:solidFill>
            <a:schemeClr val="tx1"/>
          </a:solidFill>
          <a:latin typeface="+mn-lt"/>
          <a:ea typeface="+mn-ea"/>
          <a:cs typeface="+mn-cs"/>
        </a:defRPr>
      </a:lvl6pPr>
      <a:lvl7pPr marL="3535961" indent="-271995" algn="l" rtl="0" eaLnBrk="1" fontAlgn="base" hangingPunct="1">
        <a:spcBef>
          <a:spcPct val="20000"/>
        </a:spcBef>
        <a:spcAft>
          <a:spcPct val="0"/>
        </a:spcAft>
        <a:buFont typeface="Arial" charset="0"/>
        <a:buChar char="~"/>
        <a:defRPr sz="2000">
          <a:solidFill>
            <a:schemeClr val="tx1"/>
          </a:solidFill>
          <a:latin typeface="+mn-lt"/>
          <a:ea typeface="+mn-ea"/>
          <a:cs typeface="+mn-cs"/>
        </a:defRPr>
      </a:lvl7pPr>
      <a:lvl8pPr marL="4079957" indent="-271995" algn="l" rtl="0" eaLnBrk="1" fontAlgn="base" hangingPunct="1">
        <a:spcBef>
          <a:spcPct val="20000"/>
        </a:spcBef>
        <a:spcAft>
          <a:spcPct val="0"/>
        </a:spcAft>
        <a:buFont typeface="Arial" charset="0"/>
        <a:buChar char="~"/>
        <a:defRPr sz="2000">
          <a:solidFill>
            <a:schemeClr val="tx1"/>
          </a:solidFill>
          <a:latin typeface="+mn-lt"/>
          <a:ea typeface="+mn-ea"/>
          <a:cs typeface="+mn-cs"/>
        </a:defRPr>
      </a:lvl8pPr>
      <a:lvl9pPr marL="4623951" indent="-271995" algn="l" rtl="0" eaLnBrk="1" fontAlgn="base" hangingPunct="1">
        <a:spcBef>
          <a:spcPct val="20000"/>
        </a:spcBef>
        <a:spcAft>
          <a:spcPct val="0"/>
        </a:spcAft>
        <a:buFont typeface="Arial" charset="0"/>
        <a:buChar char="~"/>
        <a:defRPr sz="2000">
          <a:solidFill>
            <a:schemeClr val="tx1"/>
          </a:solidFill>
          <a:latin typeface="+mn-lt"/>
          <a:ea typeface="+mn-ea"/>
          <a:cs typeface="+mn-cs"/>
        </a:defRPr>
      </a:lvl9pPr>
    </p:bodyStyle>
    <p:otherStyle>
      <a:defPPr>
        <a:defRPr lang="zh-CN"/>
      </a:defPPr>
      <a:lvl1pPr marL="0" algn="l" defTabSz="1087987" rtl="0" eaLnBrk="1" latinLnBrk="0" hangingPunct="1">
        <a:defRPr sz="2100" kern="1200">
          <a:solidFill>
            <a:schemeClr val="tx1"/>
          </a:solidFill>
          <a:latin typeface="+mn-lt"/>
          <a:ea typeface="+mn-ea"/>
          <a:cs typeface="+mn-cs"/>
        </a:defRPr>
      </a:lvl1pPr>
      <a:lvl2pPr marL="543993" algn="l" defTabSz="1087987" rtl="0" eaLnBrk="1" latinLnBrk="0" hangingPunct="1">
        <a:defRPr sz="2100" kern="1200">
          <a:solidFill>
            <a:schemeClr val="tx1"/>
          </a:solidFill>
          <a:latin typeface="+mn-lt"/>
          <a:ea typeface="+mn-ea"/>
          <a:cs typeface="+mn-cs"/>
        </a:defRPr>
      </a:lvl2pPr>
      <a:lvl3pPr marL="1087987" algn="l" defTabSz="1087987" rtl="0" eaLnBrk="1" latinLnBrk="0" hangingPunct="1">
        <a:defRPr sz="2100" kern="1200">
          <a:solidFill>
            <a:schemeClr val="tx1"/>
          </a:solidFill>
          <a:latin typeface="+mn-lt"/>
          <a:ea typeface="+mn-ea"/>
          <a:cs typeface="+mn-cs"/>
        </a:defRPr>
      </a:lvl3pPr>
      <a:lvl4pPr marL="1631981" algn="l" defTabSz="1087987" rtl="0" eaLnBrk="1" latinLnBrk="0" hangingPunct="1">
        <a:defRPr sz="2100" kern="1200">
          <a:solidFill>
            <a:schemeClr val="tx1"/>
          </a:solidFill>
          <a:latin typeface="+mn-lt"/>
          <a:ea typeface="+mn-ea"/>
          <a:cs typeface="+mn-cs"/>
        </a:defRPr>
      </a:lvl4pPr>
      <a:lvl5pPr marL="2175977" algn="l" defTabSz="1087987" rtl="0" eaLnBrk="1" latinLnBrk="0" hangingPunct="1">
        <a:defRPr sz="2100" kern="1200">
          <a:solidFill>
            <a:schemeClr val="tx1"/>
          </a:solidFill>
          <a:latin typeface="+mn-lt"/>
          <a:ea typeface="+mn-ea"/>
          <a:cs typeface="+mn-cs"/>
        </a:defRPr>
      </a:lvl5pPr>
      <a:lvl6pPr marL="2719972" algn="l" defTabSz="1087987" rtl="0" eaLnBrk="1" latinLnBrk="0" hangingPunct="1">
        <a:defRPr sz="2100" kern="1200">
          <a:solidFill>
            <a:schemeClr val="tx1"/>
          </a:solidFill>
          <a:latin typeface="+mn-lt"/>
          <a:ea typeface="+mn-ea"/>
          <a:cs typeface="+mn-cs"/>
        </a:defRPr>
      </a:lvl6pPr>
      <a:lvl7pPr marL="3263964" algn="l" defTabSz="1087987" rtl="0" eaLnBrk="1" latinLnBrk="0" hangingPunct="1">
        <a:defRPr sz="2100" kern="1200">
          <a:solidFill>
            <a:schemeClr val="tx1"/>
          </a:solidFill>
          <a:latin typeface="+mn-lt"/>
          <a:ea typeface="+mn-ea"/>
          <a:cs typeface="+mn-cs"/>
        </a:defRPr>
      </a:lvl7pPr>
      <a:lvl8pPr marL="3807960" algn="l" defTabSz="1087987" rtl="0" eaLnBrk="1" latinLnBrk="0" hangingPunct="1">
        <a:defRPr sz="2100" kern="1200">
          <a:solidFill>
            <a:schemeClr val="tx1"/>
          </a:solidFill>
          <a:latin typeface="+mn-lt"/>
          <a:ea typeface="+mn-ea"/>
          <a:cs typeface="+mn-cs"/>
        </a:defRPr>
      </a:lvl8pPr>
      <a:lvl9pPr marL="4351956" algn="l" defTabSz="1087987" rtl="0" eaLnBrk="1" latinLnBrk="0" hangingPunct="1">
        <a:defRPr sz="21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93" y="6350"/>
            <a:ext cx="12190414" cy="6851650"/>
          </a:xfrm>
          <a:prstGeom prst="rect">
            <a:avLst/>
          </a:prstGeom>
          <a:blipFill dpi="0" rotWithShape="1">
            <a:blip r:embed="rId3" cstate="email">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0550" name="Rectangle 86"/>
          <p:cNvSpPr>
            <a:spLocks noChangeArrowheads="1"/>
          </p:cNvSpPr>
          <p:nvPr userDrawn="1"/>
        </p:nvSpPr>
        <p:spPr bwMode="auto">
          <a:xfrm>
            <a:off x="698317" y="6396039"/>
            <a:ext cx="1409333" cy="461962"/>
          </a:xfrm>
          <a:prstGeom prst="rect">
            <a:avLst/>
          </a:prstGeom>
          <a:noFill/>
          <a:ln w="9525">
            <a:noFill/>
            <a:miter lim="800000"/>
            <a:headEnd/>
            <a:tailEnd/>
          </a:ln>
          <a:effectLst/>
        </p:spPr>
        <p:txBody>
          <a:bodyPr lIns="0" tIns="0" rIns="0" bIns="0"/>
          <a:lstStyle/>
          <a:p>
            <a:pPr defTabSz="784225" eaLnBrk="0" hangingPunct="0">
              <a:lnSpc>
                <a:spcPct val="85000"/>
              </a:lnSpc>
              <a:buClrTx/>
              <a:buFontTx/>
              <a:buNone/>
            </a:pPr>
            <a:endParaRPr lang="de-DE" sz="1000" b="0" dirty="0">
              <a:solidFill>
                <a:srgbClr val="000000"/>
              </a:solidFill>
              <a:latin typeface="FrutigerNext LT Regular" pitchFamily="34" charset="0"/>
              <a:ea typeface="MS PGothic" pitchFamily="34" charset="-128"/>
            </a:endParaRPr>
          </a:p>
          <a:p>
            <a:pPr defTabSz="784225" eaLnBrk="0" hangingPunct="0">
              <a:lnSpc>
                <a:spcPct val="85000"/>
              </a:lnSpc>
              <a:buClrTx/>
              <a:buFontTx/>
              <a:buNone/>
            </a:pPr>
            <a:r>
              <a:rPr lang="de-DE" sz="1000" b="0" dirty="0">
                <a:solidFill>
                  <a:srgbClr val="000000"/>
                </a:solidFill>
                <a:latin typeface="FrutigerNext LT Regular" pitchFamily="34" charset="0"/>
                <a:ea typeface="MS PGothic" pitchFamily="34" charset="-128"/>
              </a:rPr>
              <a:t>Page </a:t>
            </a:r>
            <a:fld id="{E68EC476-442B-4BB7-9603-F1440C241F3D}" type="slidenum">
              <a:rPr lang="de-DE" sz="1000" b="0">
                <a:solidFill>
                  <a:srgbClr val="000000"/>
                </a:solidFill>
                <a:latin typeface="FrutigerNext LT Regular" pitchFamily="34" charset="0"/>
                <a:ea typeface="MS PGothic" pitchFamily="34" charset="-128"/>
              </a:rPr>
              <a:pPr defTabSz="784225" eaLnBrk="0" hangingPunct="0">
                <a:lnSpc>
                  <a:spcPct val="85000"/>
                </a:lnSpc>
                <a:buClrTx/>
                <a:buFontTx/>
                <a:buNone/>
              </a:pPr>
              <a:t>‹#›</a:t>
            </a:fld>
            <a:endParaRPr lang="en-GB" sz="1000" b="0" dirty="0">
              <a:solidFill>
                <a:srgbClr val="000000"/>
              </a:solidFill>
              <a:latin typeface="FrutigerNext LT Regular"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5" cstate="email"/>
          <a:srcRect/>
          <a:stretch>
            <a:fillRect/>
          </a:stretch>
        </p:blipFill>
        <p:spPr bwMode="auto">
          <a:xfrm>
            <a:off x="10179576" y="6386528"/>
            <a:ext cx="1295063" cy="307975"/>
          </a:xfrm>
          <a:prstGeom prst="rect">
            <a:avLst/>
          </a:prstGeom>
          <a:noFill/>
        </p:spPr>
      </p:pic>
      <p:sp>
        <p:nvSpPr>
          <p:cNvPr id="63" name="Text Box 5"/>
          <p:cNvSpPr txBox="1">
            <a:spLocks noChangeArrowheads="1"/>
          </p:cNvSpPr>
          <p:nvPr userDrawn="1"/>
        </p:nvSpPr>
        <p:spPr bwMode="auto">
          <a:xfrm>
            <a:off x="4524985" y="6478588"/>
            <a:ext cx="314363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fontAlgn="auto">
              <a:spcBef>
                <a:spcPts val="0"/>
              </a:spcBef>
              <a:spcAft>
                <a:spcPts val="0"/>
              </a:spcAft>
              <a:buClrTx/>
              <a:buFontTx/>
              <a:buNone/>
              <a:defRPr/>
            </a:pPr>
            <a:r>
              <a:rPr lang="en-US" altLang="zh-CN" sz="1400" b="0" kern="0" dirty="0" smtClean="0">
                <a:solidFill>
                  <a:srgbClr val="000000">
                    <a:lumMod val="65000"/>
                    <a:lumOff val="35000"/>
                  </a:srgbClr>
                </a:solidFill>
                <a:latin typeface="FrutigerNext LT Regular" pitchFamily="34" charset="0"/>
                <a:ea typeface="MS PGothic" pitchFamily="34" charset="-128"/>
              </a:rPr>
              <a:t>HUAWEI TECHNOLOGIES CO., LTD.</a:t>
            </a:r>
          </a:p>
        </p:txBody>
      </p:sp>
    </p:spTree>
  </p:cSld>
  <p:clrMap bg1="lt1" tx1="dk1" bg2="lt2" tx2="dk2" accent1="accent1" accent2="accent2" accent3="accent3" accent4="accent4" accent5="accent5" accent6="accent6" hlink="hlink" folHlink="folHlink"/>
  <p:sldLayoutIdLst>
    <p:sldLayoutId id="2147484070" r:id="rId1"/>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93" y="6350"/>
            <a:ext cx="12190414" cy="6851650"/>
          </a:xfrm>
          <a:prstGeom prst="rect">
            <a:avLst/>
          </a:prstGeom>
          <a:blipFill dpi="0" rotWithShape="1">
            <a:blip r:embed="rId4" cstate="email">
              <a:duotone>
                <a:prstClr val="black"/>
                <a:schemeClr val="accent4">
                  <a:tint val="45000"/>
                  <a:satMod val="400000"/>
                </a:scheme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0550" name="Rectangle 86"/>
          <p:cNvSpPr>
            <a:spLocks noChangeArrowheads="1"/>
          </p:cNvSpPr>
          <p:nvPr userDrawn="1"/>
        </p:nvSpPr>
        <p:spPr bwMode="auto">
          <a:xfrm>
            <a:off x="698317" y="6396039"/>
            <a:ext cx="1409333" cy="461962"/>
          </a:xfrm>
          <a:prstGeom prst="rect">
            <a:avLst/>
          </a:prstGeom>
          <a:noFill/>
          <a:ln w="9525">
            <a:noFill/>
            <a:miter lim="800000"/>
            <a:headEnd/>
            <a:tailEnd/>
          </a:ln>
          <a:effectLst/>
        </p:spPr>
        <p:txBody>
          <a:bodyPr lIns="0" tIns="0" rIns="0" bIns="0"/>
          <a:lstStyle/>
          <a:p>
            <a:pPr defTabSz="784225" eaLnBrk="0" hangingPunct="0">
              <a:lnSpc>
                <a:spcPct val="85000"/>
              </a:lnSpc>
              <a:buClrTx/>
              <a:buFontTx/>
              <a:buNone/>
            </a:pPr>
            <a:endParaRPr lang="de-DE" sz="1000" b="0" dirty="0">
              <a:solidFill>
                <a:srgbClr val="000000"/>
              </a:solidFill>
              <a:latin typeface="FrutigerNext LT Regular" pitchFamily="34" charset="0"/>
              <a:ea typeface="MS PGothic" pitchFamily="34" charset="-128"/>
            </a:endParaRPr>
          </a:p>
          <a:p>
            <a:pPr defTabSz="784225" eaLnBrk="0" hangingPunct="0">
              <a:lnSpc>
                <a:spcPct val="85000"/>
              </a:lnSpc>
              <a:buClrTx/>
              <a:buFontTx/>
              <a:buNone/>
            </a:pPr>
            <a:r>
              <a:rPr lang="de-DE" sz="1000" b="0" dirty="0">
                <a:solidFill>
                  <a:srgbClr val="000000"/>
                </a:solidFill>
                <a:latin typeface="FrutigerNext LT Regular" pitchFamily="34" charset="0"/>
                <a:ea typeface="MS PGothic" pitchFamily="34" charset="-128"/>
              </a:rPr>
              <a:t>Page </a:t>
            </a:r>
            <a:fld id="{E68EC476-442B-4BB7-9603-F1440C241F3D}" type="slidenum">
              <a:rPr lang="de-DE" sz="1000" b="0">
                <a:solidFill>
                  <a:srgbClr val="000000"/>
                </a:solidFill>
                <a:latin typeface="FrutigerNext LT Regular" pitchFamily="34" charset="0"/>
                <a:ea typeface="MS PGothic" pitchFamily="34" charset="-128"/>
              </a:rPr>
              <a:pPr defTabSz="784225" eaLnBrk="0" hangingPunct="0">
                <a:lnSpc>
                  <a:spcPct val="85000"/>
                </a:lnSpc>
                <a:buClrTx/>
                <a:buFontTx/>
                <a:buNone/>
              </a:pPr>
              <a:t>‹#›</a:t>
            </a:fld>
            <a:endParaRPr lang="en-GB" sz="1000" b="0" dirty="0">
              <a:solidFill>
                <a:srgbClr val="000000"/>
              </a:solidFill>
              <a:latin typeface="FrutigerNext LT Regular"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6" cstate="email"/>
          <a:srcRect/>
          <a:stretch>
            <a:fillRect/>
          </a:stretch>
        </p:blipFill>
        <p:spPr bwMode="auto">
          <a:xfrm>
            <a:off x="10179576" y="6386528"/>
            <a:ext cx="1295063" cy="307975"/>
          </a:xfrm>
          <a:prstGeom prst="rect">
            <a:avLst/>
          </a:prstGeom>
          <a:noFill/>
        </p:spPr>
      </p:pic>
      <p:sp>
        <p:nvSpPr>
          <p:cNvPr id="63" name="Text Box 5"/>
          <p:cNvSpPr txBox="1">
            <a:spLocks noChangeArrowheads="1"/>
          </p:cNvSpPr>
          <p:nvPr userDrawn="1"/>
        </p:nvSpPr>
        <p:spPr bwMode="auto">
          <a:xfrm>
            <a:off x="4524985" y="6478588"/>
            <a:ext cx="314363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fontAlgn="auto">
              <a:spcBef>
                <a:spcPts val="0"/>
              </a:spcBef>
              <a:spcAft>
                <a:spcPts val="0"/>
              </a:spcAft>
              <a:buClrTx/>
              <a:buFontTx/>
              <a:buNone/>
              <a:defRPr/>
            </a:pPr>
            <a:r>
              <a:rPr lang="en-US" altLang="zh-CN" sz="1400" b="0" kern="0" dirty="0" smtClean="0">
                <a:solidFill>
                  <a:srgbClr val="000000">
                    <a:lumMod val="65000"/>
                    <a:lumOff val="35000"/>
                  </a:srgbClr>
                </a:solidFill>
                <a:latin typeface="FrutigerNext LT Regular" pitchFamily="34" charset="0"/>
                <a:ea typeface="MS PGothic" pitchFamily="34" charset="-128"/>
              </a:rPr>
              <a:t>HUAWEI TECHNOLOGIES CO., LTD.</a:t>
            </a:r>
          </a:p>
        </p:txBody>
      </p:sp>
    </p:spTree>
  </p:cSld>
  <p:clrMap bg1="lt1" tx1="dk1" bg2="lt2" tx2="dk2" accent1="accent1" accent2="accent2" accent3="accent3" accent4="accent4" accent5="accent5" accent6="accent6" hlink="hlink" folHlink="folHlink"/>
  <p:sldLayoutIdLst>
    <p:sldLayoutId id="2147484072" r:id="rId1"/>
    <p:sldLayoutId id="2147484073" r:id="rId2"/>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79" descr="dd"/>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 y="6224662"/>
            <a:ext cx="1220046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Text Box 8"/>
          <p:cNvSpPr txBox="1">
            <a:spLocks noChangeArrowheads="1"/>
          </p:cNvSpPr>
          <p:nvPr/>
        </p:nvSpPr>
        <p:spPr bwMode="auto">
          <a:xfrm>
            <a:off x="1007571" y="6451601"/>
            <a:ext cx="2679628"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80114"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buClrTx/>
              <a:buFontTx/>
              <a:buNone/>
              <a:defRPr/>
            </a:pPr>
            <a:r>
              <a:rPr lang="en-US" altLang="zh-CN" sz="1200" b="0" smtClean="0">
                <a:solidFill>
                  <a:srgbClr val="000000"/>
                </a:solidFill>
                <a:latin typeface="FrutigerNext LT Bold" pitchFamily="34" charset="0"/>
                <a:ea typeface="MS PGothic" pitchFamily="34" charset="-128"/>
              </a:rPr>
              <a:t>HUAWEI TECHNOLOGIES CO., LTD.</a:t>
            </a:r>
          </a:p>
        </p:txBody>
      </p:sp>
      <p:pic>
        <p:nvPicPr>
          <p:cNvPr id="10244" name="Picture 9" descr="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011867" y="6386587"/>
            <a:ext cx="174836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13"/>
          <p:cNvSpPr>
            <a:spLocks noGrp="1" noChangeArrowheads="1"/>
          </p:cNvSpPr>
          <p:nvPr>
            <p:ph type="title"/>
          </p:nvPr>
        </p:nvSpPr>
        <p:spPr bwMode="auto">
          <a:xfrm>
            <a:off x="1007533" y="325441"/>
            <a:ext cx="10176934"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10248" name="Rectangle 68"/>
          <p:cNvSpPr>
            <a:spLocks noGrp="1" noChangeArrowheads="1"/>
          </p:cNvSpPr>
          <p:nvPr>
            <p:ph type="body" idx="1"/>
          </p:nvPr>
        </p:nvSpPr>
        <p:spPr bwMode="auto">
          <a:xfrm>
            <a:off x="1007533" y="1628780"/>
            <a:ext cx="10176934"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60" y="692150"/>
            <a:ext cx="2459566" cy="550068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英文标题</a:t>
            </a:r>
            <a:r>
              <a:rPr lang="en-US" altLang="zh-CN" sz="1100" b="0">
                <a:solidFill>
                  <a:srgbClr val="FFFFFF"/>
                </a:solidFill>
                <a:latin typeface="Calibri" pitchFamily="34" charset="0"/>
              </a:rPr>
              <a:t>:32-35pt  </a:t>
            </a: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 R153 G0 B0</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内部使用字体 </a:t>
            </a:r>
            <a:r>
              <a:rPr lang="en-US" altLang="zh-CN" sz="1100" b="0">
                <a:solidFill>
                  <a:srgbClr val="FFFFFF"/>
                </a:solidFill>
                <a:latin typeface="Calibri" pitchFamily="34" charset="0"/>
              </a:rPr>
              <a:t>:</a:t>
            </a:r>
          </a:p>
          <a:p>
            <a:pPr marL="342900" indent="-342900" algn="r" eaLnBrk="0" hangingPunct="0">
              <a:lnSpc>
                <a:spcPct val="125000"/>
              </a:lnSpc>
              <a:spcBef>
                <a:spcPct val="20000"/>
              </a:spcBef>
              <a:buClrTx/>
              <a:buFont typeface="Arial" pitchFamily="34" charset="0"/>
              <a:buNone/>
            </a:pPr>
            <a:r>
              <a:rPr lang="en-US" altLang="zh-CN" sz="1100" b="0">
                <a:solidFill>
                  <a:srgbClr val="FFFFFF"/>
                </a:solidFill>
                <a:latin typeface="Calibri" pitchFamily="34" charset="0"/>
              </a:rPr>
              <a:t>FrutigerNext LT Medium</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外部使用字体 </a:t>
            </a:r>
            <a:r>
              <a:rPr lang="en-US" altLang="zh-CN" sz="1100" b="0">
                <a:solidFill>
                  <a:srgbClr val="FFFFFF"/>
                </a:solidFill>
                <a:latin typeface="Calibri" pitchFamily="34" charset="0"/>
              </a:rPr>
              <a:t>: Arial</a:t>
            </a:r>
          </a:p>
          <a:p>
            <a:pPr marL="342900" indent="-342900" algn="r" eaLnBrk="0" hangingPunct="0">
              <a:lnSpc>
                <a:spcPct val="75000"/>
              </a:lnSpc>
              <a:spcBef>
                <a:spcPct val="20000"/>
              </a:spcBef>
              <a:buClrTx/>
              <a:buFont typeface="Arial" pitchFamily="34" charset="0"/>
              <a:buNone/>
            </a:pPr>
            <a:endParaRPr lang="en-US" altLang="zh-CN"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中文标题</a:t>
            </a:r>
            <a:r>
              <a:rPr lang="en-US" altLang="zh-CN" sz="1100" b="0">
                <a:solidFill>
                  <a:srgbClr val="FFFFFF"/>
                </a:solidFill>
                <a:latin typeface="Calibri" pitchFamily="34" charset="0"/>
              </a:rPr>
              <a:t>:30-32pt  </a:t>
            </a: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 R153 G0 B0</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字体</a:t>
            </a:r>
            <a:r>
              <a:rPr lang="en-US" altLang="zh-CN" sz="1100" b="0">
                <a:solidFill>
                  <a:srgbClr val="FFFFFF"/>
                </a:solidFill>
                <a:latin typeface="Calibri" pitchFamily="34" charset="0"/>
              </a:rPr>
              <a:t>:</a:t>
            </a:r>
            <a:r>
              <a:rPr lang="zh-CN" altLang="en-US" sz="1100" b="0">
                <a:solidFill>
                  <a:srgbClr val="FFFFFF"/>
                </a:solidFill>
                <a:latin typeface="Calibri" pitchFamily="34" charset="0"/>
              </a:rPr>
              <a:t>黑体</a:t>
            </a:r>
          </a:p>
          <a:p>
            <a:pPr marL="342900" indent="-342900" algn="r" eaLnBrk="0" hangingPunct="0">
              <a:lnSpc>
                <a:spcPct val="125000"/>
              </a:lnSpc>
              <a:spcBef>
                <a:spcPct val="20000"/>
              </a:spcBef>
              <a:buClrTx/>
              <a:buFont typeface="Arial" pitchFamily="34" charset="0"/>
              <a:buNone/>
            </a:pP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英文正文</a:t>
            </a:r>
            <a:r>
              <a:rPr lang="en-US" altLang="zh-CN" sz="1100" b="0">
                <a:solidFill>
                  <a:srgbClr val="FFFFFF"/>
                </a:solidFill>
                <a:latin typeface="Calibri" pitchFamily="34" charset="0"/>
              </a:rPr>
              <a:t>:20-22pt</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子目录 </a:t>
            </a:r>
            <a:r>
              <a:rPr lang="en-US" altLang="zh-CN" sz="1100" b="0">
                <a:solidFill>
                  <a:srgbClr val="FFFFFF"/>
                </a:solidFill>
                <a:latin typeface="Calibri" pitchFamily="34" charset="0"/>
              </a:rPr>
              <a:t>(2-5</a:t>
            </a:r>
            <a:r>
              <a:rPr lang="zh-CN" altLang="en-US" sz="1100" b="0">
                <a:solidFill>
                  <a:srgbClr val="FFFFFF"/>
                </a:solidFill>
                <a:latin typeface="Calibri" pitchFamily="34" charset="0"/>
              </a:rPr>
              <a:t>级</a:t>
            </a:r>
            <a:r>
              <a:rPr lang="en-US" altLang="zh-CN" sz="1100" b="0">
                <a:solidFill>
                  <a:srgbClr val="FFFFFF"/>
                </a:solidFill>
                <a:latin typeface="Calibri" pitchFamily="34" charset="0"/>
              </a:rPr>
              <a:t>) :18pt  </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a:t>
            </a:r>
            <a:r>
              <a:rPr lang="zh-CN" altLang="en-US" sz="1100" b="0">
                <a:solidFill>
                  <a:srgbClr val="FFFFFF"/>
                </a:solidFill>
                <a:latin typeface="Calibri" pitchFamily="34" charset="0"/>
              </a:rPr>
              <a:t>黑色</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内部使用字体 </a:t>
            </a:r>
            <a:r>
              <a:rPr lang="en-US" altLang="zh-CN" sz="1100" b="0">
                <a:solidFill>
                  <a:srgbClr val="FFFFFF"/>
                </a:solidFill>
                <a:latin typeface="Calibri" pitchFamily="34" charset="0"/>
              </a:rPr>
              <a:t>:</a:t>
            </a:r>
          </a:p>
          <a:p>
            <a:pPr marL="342900" indent="-342900" algn="r" eaLnBrk="0" hangingPunct="0">
              <a:lnSpc>
                <a:spcPct val="125000"/>
              </a:lnSpc>
              <a:spcBef>
                <a:spcPct val="20000"/>
              </a:spcBef>
              <a:buClrTx/>
              <a:buFont typeface="Arial" pitchFamily="34" charset="0"/>
              <a:buNone/>
            </a:pPr>
            <a:r>
              <a:rPr lang="en-US" altLang="zh-CN" sz="1100" b="0">
                <a:solidFill>
                  <a:srgbClr val="FFFFFF"/>
                </a:solidFill>
                <a:latin typeface="Calibri" pitchFamily="34" charset="0"/>
              </a:rPr>
              <a:t>FrutigerNext LT Regular</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外部使用字体 </a:t>
            </a:r>
            <a:r>
              <a:rPr lang="en-US" altLang="zh-CN" sz="1100" b="0">
                <a:solidFill>
                  <a:srgbClr val="FFFFFF"/>
                </a:solidFill>
                <a:latin typeface="Calibri" pitchFamily="34" charset="0"/>
              </a:rPr>
              <a:t>: Arial</a:t>
            </a:r>
          </a:p>
          <a:p>
            <a:pPr marL="342900" indent="-342900" algn="r" eaLnBrk="0" hangingPunct="0">
              <a:lnSpc>
                <a:spcPct val="75000"/>
              </a:lnSpc>
              <a:spcBef>
                <a:spcPct val="20000"/>
              </a:spcBef>
              <a:buClrTx/>
              <a:buFont typeface="Arial" pitchFamily="34" charset="0"/>
              <a:buNone/>
            </a:pPr>
            <a:endParaRPr lang="en-US" altLang="zh-CN"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中文正文</a:t>
            </a:r>
            <a:r>
              <a:rPr lang="en-US" altLang="zh-CN" sz="1100" b="0">
                <a:solidFill>
                  <a:srgbClr val="FFFFFF"/>
                </a:solidFill>
                <a:latin typeface="Calibri" pitchFamily="34" charset="0"/>
              </a:rPr>
              <a:t>:18-20pt</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子目录</a:t>
            </a:r>
            <a:r>
              <a:rPr lang="en-US" altLang="zh-CN" sz="1100" b="0">
                <a:solidFill>
                  <a:srgbClr val="FFFFFF"/>
                </a:solidFill>
                <a:latin typeface="Calibri" pitchFamily="34" charset="0"/>
              </a:rPr>
              <a:t>(2-5</a:t>
            </a:r>
            <a:r>
              <a:rPr lang="zh-CN" altLang="en-US" sz="1100" b="0">
                <a:solidFill>
                  <a:srgbClr val="FFFFFF"/>
                </a:solidFill>
                <a:latin typeface="Calibri" pitchFamily="34" charset="0"/>
              </a:rPr>
              <a:t>级</a:t>
            </a:r>
            <a:r>
              <a:rPr lang="en-US" altLang="zh-CN" sz="1100" b="0">
                <a:solidFill>
                  <a:srgbClr val="FFFFFF"/>
                </a:solidFill>
                <a:latin typeface="Calibri" pitchFamily="34" charset="0"/>
              </a:rPr>
              <a:t>):18pt </a:t>
            </a: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a:t>
            </a:r>
            <a:r>
              <a:rPr lang="zh-CN" altLang="en-US" sz="1100" b="0">
                <a:solidFill>
                  <a:srgbClr val="FFFFFF"/>
                </a:solidFill>
                <a:latin typeface="Calibri" pitchFamily="34" charset="0"/>
              </a:rPr>
              <a:t>黑色</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字体</a:t>
            </a:r>
            <a:r>
              <a:rPr lang="en-US" altLang="zh-CN" sz="1100" b="0">
                <a:solidFill>
                  <a:srgbClr val="FFFFFF"/>
                </a:solidFill>
                <a:latin typeface="Calibri" pitchFamily="34" charset="0"/>
              </a:rPr>
              <a:t>:</a:t>
            </a:r>
            <a:r>
              <a:rPr lang="zh-CN" altLang="en-US" sz="1100" b="0">
                <a:solidFill>
                  <a:srgbClr val="FFFFFF"/>
                </a:solidFill>
                <a:latin typeface="Calibri" pitchFamily="34" charset="0"/>
              </a:rPr>
              <a:t>细黑体</a:t>
            </a:r>
            <a:r>
              <a:rPr lang="zh-CN" altLang="en-US" sz="1100">
                <a:solidFill>
                  <a:srgbClr val="FFFFFF"/>
                </a:solidFill>
                <a:latin typeface="Arial" pitchFamily="34" charset="0"/>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pPr>
                <a:buClrTx/>
                <a:buFontTx/>
                <a:buNone/>
              </a:pPr>
              <a:endParaRPr lang="zh-CN" altLang="en-US" b="0">
                <a:solidFill>
                  <a:srgbClr val="000000"/>
                </a:solidFill>
                <a:latin typeface="Calibri" pitchFamily="34" charset="0"/>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sp>
        <p:nvSpPr>
          <p:cNvPr id="10251" name="Rectangle 83"/>
          <p:cNvSpPr>
            <a:spLocks noChangeArrowheads="1"/>
          </p:cNvSpPr>
          <p:nvPr/>
        </p:nvSpPr>
        <p:spPr bwMode="auto">
          <a:xfrm>
            <a:off x="12335973" y="1341439"/>
            <a:ext cx="1589617" cy="1333559"/>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eaLnBrk="0" hangingPunct="0">
              <a:lnSpc>
                <a:spcPct val="120000"/>
              </a:lnSpc>
              <a:spcBef>
                <a:spcPct val="20000"/>
              </a:spcBef>
              <a:buClrTx/>
              <a:buFont typeface="Arial" pitchFamily="34" charset="0"/>
              <a:buNone/>
            </a:pPr>
            <a:r>
              <a:rPr lang="zh-CN" altLang="en-US" sz="1100" b="0">
                <a:solidFill>
                  <a:srgbClr val="FFFFFF"/>
                </a:solidFill>
                <a:latin typeface="Calibri" pitchFamily="34" charset="0"/>
              </a:rPr>
              <a:t>配色参考方案：</a:t>
            </a:r>
          </a:p>
          <a:p>
            <a:pPr eaLnBrk="0" hangingPunct="0">
              <a:lnSpc>
                <a:spcPct val="120000"/>
              </a:lnSpc>
              <a:spcBef>
                <a:spcPct val="20000"/>
              </a:spcBef>
              <a:buClrTx/>
              <a:buFont typeface="Arial" pitchFamily="34" charset="0"/>
              <a:buNone/>
            </a:pPr>
            <a:r>
              <a:rPr lang="zh-CN" altLang="en-US" sz="1100" b="0">
                <a:solidFill>
                  <a:srgbClr val="FFFFFF"/>
                </a:solidFill>
                <a:latin typeface="Calibri" pitchFamily="34" charset="0"/>
              </a:rPr>
              <a:t>建议同一页面内不超过四种颜色，以下是</a:t>
            </a:r>
            <a:r>
              <a:rPr lang="en-US" altLang="zh-CN" sz="1100" b="0">
                <a:solidFill>
                  <a:srgbClr val="FFFFFF"/>
                </a:solidFill>
                <a:latin typeface="Calibri" pitchFamily="34" charset="0"/>
              </a:rPr>
              <a:t>13</a:t>
            </a:r>
            <a:r>
              <a:rPr lang="zh-CN" altLang="en-US" sz="1100" b="0">
                <a:solidFill>
                  <a:srgbClr val="FFFFFF"/>
                </a:solidFill>
                <a:latin typeface="Calibri" pitchFamily="34" charset="0"/>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a:lnSpc>
                <a:spcPct val="120000"/>
              </a:lnSpc>
              <a:buClr>
                <a:srgbClr val="777777"/>
              </a:buClr>
              <a:buSzPct val="60000"/>
              <a:buFont typeface="Wingdings" pitchFamily="2" charset="2"/>
              <a:buNone/>
            </a:pPr>
            <a:r>
              <a:rPr lang="zh-CN" altLang="en-US" sz="1100" b="0">
                <a:solidFill>
                  <a:srgbClr val="FFFFFF"/>
                </a:solidFill>
                <a:latin typeface="Calibri" pitchFamily="34" charset="0"/>
              </a:rPr>
              <a:t>客户或者合作伙伴的标志放在右上角</a:t>
            </a:r>
            <a:r>
              <a:rPr lang="en-US" altLang="zh-CN" sz="1100" b="0">
                <a:solidFill>
                  <a:srgbClr val="FFFFFF"/>
                </a:solidFill>
                <a:latin typeface="Calibri" pitchFamily="34" charset="0"/>
              </a:rPr>
              <a:t>.</a:t>
            </a:r>
            <a:endParaRPr lang="zh-CN" altLang="en-US" sz="1100" b="0">
              <a:solidFill>
                <a:srgbClr val="FFFFFF"/>
              </a:solidFill>
              <a:latin typeface="Calibri" pitchFamily="34" charset="0"/>
            </a:endParaRPr>
          </a:p>
        </p:txBody>
      </p:sp>
      <p:sp>
        <p:nvSpPr>
          <p:cNvPr id="79" name="Rectangle 21"/>
          <p:cNvSpPr>
            <a:spLocks noChangeArrowheads="1"/>
          </p:cNvSpPr>
          <p:nvPr/>
        </p:nvSpPr>
        <p:spPr bwMode="auto">
          <a:xfrm>
            <a:off x="5047650" y="6465937"/>
            <a:ext cx="1522282" cy="184666"/>
          </a:xfrm>
          <a:prstGeom prst="rect">
            <a:avLst/>
          </a:prstGeom>
          <a:noFill/>
          <a:ln w="9525" algn="ctr">
            <a:noFill/>
            <a:miter lim="800000"/>
            <a:headEnd/>
            <a:tailEnd/>
          </a:ln>
          <a:effectLst/>
        </p:spPr>
        <p:txBody>
          <a:bodyPr wrap="none" lIns="80082" tIns="0" rIns="80082" bIns="0">
            <a:spAutoFit/>
          </a:bodyPr>
          <a:lstStyle/>
          <a:p>
            <a:pPr defTabSz="801688" eaLnBrk="0" hangingPunct="0">
              <a:buClrTx/>
              <a:buFontTx/>
              <a:buNone/>
              <a:defRPr/>
            </a:pPr>
            <a:r>
              <a:rPr lang="en-US" altLang="zh-CN" sz="1200" b="0" dirty="0" smtClean="0">
                <a:solidFill>
                  <a:srgbClr val="000000"/>
                </a:solidFill>
                <a:latin typeface="FrutigerNext LT Medium"/>
                <a:ea typeface="华文细黑"/>
              </a:rPr>
              <a:t>Huawei Confidential</a:t>
            </a:r>
            <a:endParaRPr lang="en-US" altLang="zh-CN" sz="1200" b="0" dirty="0">
              <a:solidFill>
                <a:srgbClr val="000000"/>
              </a:solidFill>
              <a:latin typeface="FrutigerNext LT Medium"/>
              <a:ea typeface="华文细黑"/>
            </a:endParaRPr>
          </a:p>
        </p:txBody>
      </p:sp>
      <p:sp>
        <p:nvSpPr>
          <p:cNvPr id="81" name="Rectangle 5"/>
          <p:cNvSpPr>
            <a:spLocks noChangeArrowheads="1"/>
          </p:cNvSpPr>
          <p:nvPr/>
        </p:nvSpPr>
        <p:spPr bwMode="auto">
          <a:xfrm>
            <a:off x="8481484" y="6489701"/>
            <a:ext cx="240453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buClrTx/>
              <a:buFontTx/>
              <a:buNone/>
            </a:pPr>
            <a:r>
              <a:rPr lang="de-DE" altLang="zh-CN" sz="1200" b="0" dirty="0" smtClean="0">
                <a:solidFill>
                  <a:srgbClr val="000000"/>
                </a:solidFill>
                <a:latin typeface="FrutigerNext LT Bold" pitchFamily="34" charset="0"/>
                <a:ea typeface="MS PGothic" pitchFamily="34" charset="-128"/>
              </a:rPr>
              <a:t> </a:t>
            </a:r>
            <a:fld id="{A4C34F22-587E-473D-9099-376F4F013A30}" type="slidenum">
              <a:rPr lang="de-DE" altLang="zh-CN" sz="1200" b="0">
                <a:solidFill>
                  <a:srgbClr val="000000"/>
                </a:solidFill>
                <a:latin typeface="FrutigerNext LT Bold" pitchFamily="34" charset="0"/>
                <a:ea typeface="MS PGothic" pitchFamily="34" charset="-128"/>
              </a:rPr>
              <a:pPr eaLnBrk="0" hangingPunct="0">
                <a:lnSpc>
                  <a:spcPct val="85000"/>
                </a:lnSpc>
                <a:buClrTx/>
                <a:buFontTx/>
                <a:buNone/>
              </a:pPr>
              <a:t>‹#›</a:t>
            </a:fld>
            <a:endParaRPr lang="en-GB" altLang="zh-CN" sz="1200" b="0" dirty="0">
              <a:solidFill>
                <a:srgbClr val="000000"/>
              </a:solidFill>
              <a:latin typeface="FrutigerNext LT Bold" pitchFamily="34"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Arial" pitchFamily="34" charset="0"/>
          <a:ea typeface="黑体" pitchFamily="49" charset="-122"/>
          <a:cs typeface="Arial" pitchFamily="34" charset="0"/>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lt"/>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lt"/>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lt"/>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79" descr="d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 y="6224662"/>
            <a:ext cx="1220046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Text Box 8"/>
          <p:cNvSpPr txBox="1">
            <a:spLocks noChangeArrowheads="1"/>
          </p:cNvSpPr>
          <p:nvPr/>
        </p:nvSpPr>
        <p:spPr bwMode="auto">
          <a:xfrm>
            <a:off x="1007571" y="6451601"/>
            <a:ext cx="2679628"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80114"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buClrTx/>
              <a:buFontTx/>
              <a:buNone/>
              <a:defRPr/>
            </a:pPr>
            <a:r>
              <a:rPr lang="en-US" altLang="zh-CN" sz="1200" b="0" smtClean="0">
                <a:solidFill>
                  <a:srgbClr val="000000"/>
                </a:solidFill>
                <a:latin typeface="FrutigerNext LT Bold" pitchFamily="34" charset="0"/>
                <a:ea typeface="MS PGothic" pitchFamily="34" charset="-128"/>
              </a:rPr>
              <a:t>HUAWEI TECHNOLOGIES CO., LTD.</a:t>
            </a:r>
          </a:p>
        </p:txBody>
      </p:sp>
      <p:pic>
        <p:nvPicPr>
          <p:cNvPr id="10244" name="Picture 9" descr="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011867" y="6386587"/>
            <a:ext cx="174836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13"/>
          <p:cNvSpPr>
            <a:spLocks noGrp="1" noChangeArrowheads="1"/>
          </p:cNvSpPr>
          <p:nvPr>
            <p:ph type="title"/>
          </p:nvPr>
        </p:nvSpPr>
        <p:spPr bwMode="auto">
          <a:xfrm>
            <a:off x="1007533" y="325441"/>
            <a:ext cx="10176934"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10248" name="Rectangle 68"/>
          <p:cNvSpPr>
            <a:spLocks noGrp="1" noChangeArrowheads="1"/>
          </p:cNvSpPr>
          <p:nvPr>
            <p:ph type="body" idx="1"/>
          </p:nvPr>
        </p:nvSpPr>
        <p:spPr bwMode="auto">
          <a:xfrm>
            <a:off x="1007533" y="1628780"/>
            <a:ext cx="10176934"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60" y="692150"/>
            <a:ext cx="2459566" cy="550068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英文标题</a:t>
            </a:r>
            <a:r>
              <a:rPr lang="en-US" altLang="zh-CN" sz="1100" b="0">
                <a:solidFill>
                  <a:srgbClr val="FFFFFF"/>
                </a:solidFill>
                <a:latin typeface="Calibri" pitchFamily="34" charset="0"/>
              </a:rPr>
              <a:t>:32-35pt  </a:t>
            </a: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 R153 G0 B0</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内部使用字体 </a:t>
            </a:r>
            <a:r>
              <a:rPr lang="en-US" altLang="zh-CN" sz="1100" b="0">
                <a:solidFill>
                  <a:srgbClr val="FFFFFF"/>
                </a:solidFill>
                <a:latin typeface="Calibri" pitchFamily="34" charset="0"/>
              </a:rPr>
              <a:t>:</a:t>
            </a:r>
          </a:p>
          <a:p>
            <a:pPr marL="342900" indent="-342900" algn="r" eaLnBrk="0" hangingPunct="0">
              <a:lnSpc>
                <a:spcPct val="125000"/>
              </a:lnSpc>
              <a:spcBef>
                <a:spcPct val="20000"/>
              </a:spcBef>
              <a:buClrTx/>
              <a:buFont typeface="Arial" pitchFamily="34" charset="0"/>
              <a:buNone/>
            </a:pPr>
            <a:r>
              <a:rPr lang="en-US" altLang="zh-CN" sz="1100" b="0">
                <a:solidFill>
                  <a:srgbClr val="FFFFFF"/>
                </a:solidFill>
                <a:latin typeface="Calibri" pitchFamily="34" charset="0"/>
              </a:rPr>
              <a:t>FrutigerNext LT Medium</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外部使用字体 </a:t>
            </a:r>
            <a:r>
              <a:rPr lang="en-US" altLang="zh-CN" sz="1100" b="0">
                <a:solidFill>
                  <a:srgbClr val="FFFFFF"/>
                </a:solidFill>
                <a:latin typeface="Calibri" pitchFamily="34" charset="0"/>
              </a:rPr>
              <a:t>: Arial</a:t>
            </a:r>
          </a:p>
          <a:p>
            <a:pPr marL="342900" indent="-342900" algn="r" eaLnBrk="0" hangingPunct="0">
              <a:lnSpc>
                <a:spcPct val="75000"/>
              </a:lnSpc>
              <a:spcBef>
                <a:spcPct val="20000"/>
              </a:spcBef>
              <a:buClrTx/>
              <a:buFont typeface="Arial" pitchFamily="34" charset="0"/>
              <a:buNone/>
            </a:pPr>
            <a:endParaRPr lang="en-US" altLang="zh-CN"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中文标题</a:t>
            </a:r>
            <a:r>
              <a:rPr lang="en-US" altLang="zh-CN" sz="1100" b="0">
                <a:solidFill>
                  <a:srgbClr val="FFFFFF"/>
                </a:solidFill>
                <a:latin typeface="Calibri" pitchFamily="34" charset="0"/>
              </a:rPr>
              <a:t>:30-32pt  </a:t>
            </a: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 R153 G0 B0</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字体</a:t>
            </a:r>
            <a:r>
              <a:rPr lang="en-US" altLang="zh-CN" sz="1100" b="0">
                <a:solidFill>
                  <a:srgbClr val="FFFFFF"/>
                </a:solidFill>
                <a:latin typeface="Calibri" pitchFamily="34" charset="0"/>
              </a:rPr>
              <a:t>:</a:t>
            </a:r>
            <a:r>
              <a:rPr lang="zh-CN" altLang="en-US" sz="1100" b="0">
                <a:solidFill>
                  <a:srgbClr val="FFFFFF"/>
                </a:solidFill>
                <a:latin typeface="Calibri" pitchFamily="34" charset="0"/>
              </a:rPr>
              <a:t>黑体</a:t>
            </a:r>
          </a:p>
          <a:p>
            <a:pPr marL="342900" indent="-342900" algn="r" eaLnBrk="0" hangingPunct="0">
              <a:lnSpc>
                <a:spcPct val="125000"/>
              </a:lnSpc>
              <a:spcBef>
                <a:spcPct val="20000"/>
              </a:spcBef>
              <a:buClrTx/>
              <a:buFont typeface="Arial" pitchFamily="34" charset="0"/>
              <a:buNone/>
            </a:pP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英文正文</a:t>
            </a:r>
            <a:r>
              <a:rPr lang="en-US" altLang="zh-CN" sz="1100" b="0">
                <a:solidFill>
                  <a:srgbClr val="FFFFFF"/>
                </a:solidFill>
                <a:latin typeface="Calibri" pitchFamily="34" charset="0"/>
              </a:rPr>
              <a:t>:20-22pt</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子目录 </a:t>
            </a:r>
            <a:r>
              <a:rPr lang="en-US" altLang="zh-CN" sz="1100" b="0">
                <a:solidFill>
                  <a:srgbClr val="FFFFFF"/>
                </a:solidFill>
                <a:latin typeface="Calibri" pitchFamily="34" charset="0"/>
              </a:rPr>
              <a:t>(2-5</a:t>
            </a:r>
            <a:r>
              <a:rPr lang="zh-CN" altLang="en-US" sz="1100" b="0">
                <a:solidFill>
                  <a:srgbClr val="FFFFFF"/>
                </a:solidFill>
                <a:latin typeface="Calibri" pitchFamily="34" charset="0"/>
              </a:rPr>
              <a:t>级</a:t>
            </a:r>
            <a:r>
              <a:rPr lang="en-US" altLang="zh-CN" sz="1100" b="0">
                <a:solidFill>
                  <a:srgbClr val="FFFFFF"/>
                </a:solidFill>
                <a:latin typeface="Calibri" pitchFamily="34" charset="0"/>
              </a:rPr>
              <a:t>) :18pt  </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a:t>
            </a:r>
            <a:r>
              <a:rPr lang="zh-CN" altLang="en-US" sz="1100" b="0">
                <a:solidFill>
                  <a:srgbClr val="FFFFFF"/>
                </a:solidFill>
                <a:latin typeface="Calibri" pitchFamily="34" charset="0"/>
              </a:rPr>
              <a:t>黑色</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内部使用字体 </a:t>
            </a:r>
            <a:r>
              <a:rPr lang="en-US" altLang="zh-CN" sz="1100" b="0">
                <a:solidFill>
                  <a:srgbClr val="FFFFFF"/>
                </a:solidFill>
                <a:latin typeface="Calibri" pitchFamily="34" charset="0"/>
              </a:rPr>
              <a:t>:</a:t>
            </a:r>
          </a:p>
          <a:p>
            <a:pPr marL="342900" indent="-342900" algn="r" eaLnBrk="0" hangingPunct="0">
              <a:lnSpc>
                <a:spcPct val="125000"/>
              </a:lnSpc>
              <a:spcBef>
                <a:spcPct val="20000"/>
              </a:spcBef>
              <a:buClrTx/>
              <a:buFont typeface="Arial" pitchFamily="34" charset="0"/>
              <a:buNone/>
            </a:pPr>
            <a:r>
              <a:rPr lang="en-US" altLang="zh-CN" sz="1100" b="0">
                <a:solidFill>
                  <a:srgbClr val="FFFFFF"/>
                </a:solidFill>
                <a:latin typeface="Calibri" pitchFamily="34" charset="0"/>
              </a:rPr>
              <a:t>FrutigerNext LT Regular</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外部使用字体 </a:t>
            </a:r>
            <a:r>
              <a:rPr lang="en-US" altLang="zh-CN" sz="1100" b="0">
                <a:solidFill>
                  <a:srgbClr val="FFFFFF"/>
                </a:solidFill>
                <a:latin typeface="Calibri" pitchFamily="34" charset="0"/>
              </a:rPr>
              <a:t>: Arial</a:t>
            </a:r>
          </a:p>
          <a:p>
            <a:pPr marL="342900" indent="-342900" algn="r" eaLnBrk="0" hangingPunct="0">
              <a:lnSpc>
                <a:spcPct val="75000"/>
              </a:lnSpc>
              <a:spcBef>
                <a:spcPct val="20000"/>
              </a:spcBef>
              <a:buClrTx/>
              <a:buFont typeface="Arial" pitchFamily="34" charset="0"/>
              <a:buNone/>
            </a:pPr>
            <a:endParaRPr lang="en-US" altLang="zh-CN"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中文正文</a:t>
            </a:r>
            <a:r>
              <a:rPr lang="en-US" altLang="zh-CN" sz="1100" b="0">
                <a:solidFill>
                  <a:srgbClr val="FFFFFF"/>
                </a:solidFill>
                <a:latin typeface="Calibri" pitchFamily="34" charset="0"/>
              </a:rPr>
              <a:t>:18-20pt</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子目录</a:t>
            </a:r>
            <a:r>
              <a:rPr lang="en-US" altLang="zh-CN" sz="1100" b="0">
                <a:solidFill>
                  <a:srgbClr val="FFFFFF"/>
                </a:solidFill>
                <a:latin typeface="Calibri" pitchFamily="34" charset="0"/>
              </a:rPr>
              <a:t>(2-5</a:t>
            </a:r>
            <a:r>
              <a:rPr lang="zh-CN" altLang="en-US" sz="1100" b="0">
                <a:solidFill>
                  <a:srgbClr val="FFFFFF"/>
                </a:solidFill>
                <a:latin typeface="Calibri" pitchFamily="34" charset="0"/>
              </a:rPr>
              <a:t>级</a:t>
            </a:r>
            <a:r>
              <a:rPr lang="en-US" altLang="zh-CN" sz="1100" b="0">
                <a:solidFill>
                  <a:srgbClr val="FFFFFF"/>
                </a:solidFill>
                <a:latin typeface="Calibri" pitchFamily="34" charset="0"/>
              </a:rPr>
              <a:t>):18pt </a:t>
            </a: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a:t>
            </a:r>
            <a:r>
              <a:rPr lang="zh-CN" altLang="en-US" sz="1100" b="0">
                <a:solidFill>
                  <a:srgbClr val="FFFFFF"/>
                </a:solidFill>
                <a:latin typeface="Calibri" pitchFamily="34" charset="0"/>
              </a:rPr>
              <a:t>黑色</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字体</a:t>
            </a:r>
            <a:r>
              <a:rPr lang="en-US" altLang="zh-CN" sz="1100" b="0">
                <a:solidFill>
                  <a:srgbClr val="FFFFFF"/>
                </a:solidFill>
                <a:latin typeface="Calibri" pitchFamily="34" charset="0"/>
              </a:rPr>
              <a:t>:</a:t>
            </a:r>
            <a:r>
              <a:rPr lang="zh-CN" altLang="en-US" sz="1100" b="0">
                <a:solidFill>
                  <a:srgbClr val="FFFFFF"/>
                </a:solidFill>
                <a:latin typeface="Calibri" pitchFamily="34" charset="0"/>
              </a:rPr>
              <a:t>细黑体</a:t>
            </a:r>
            <a:r>
              <a:rPr lang="zh-CN" altLang="en-US" sz="1100">
                <a:solidFill>
                  <a:srgbClr val="FFFFFF"/>
                </a:solidFill>
                <a:latin typeface="Arial" pitchFamily="34" charset="0"/>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pPr>
                <a:buClrTx/>
                <a:buFontTx/>
                <a:buNone/>
              </a:pPr>
              <a:endParaRPr lang="zh-CN" altLang="en-US" b="0">
                <a:solidFill>
                  <a:srgbClr val="000000"/>
                </a:solidFill>
                <a:latin typeface="Calibri" pitchFamily="34" charset="0"/>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sp>
        <p:nvSpPr>
          <p:cNvPr id="10251" name="Rectangle 83"/>
          <p:cNvSpPr>
            <a:spLocks noChangeArrowheads="1"/>
          </p:cNvSpPr>
          <p:nvPr/>
        </p:nvSpPr>
        <p:spPr bwMode="auto">
          <a:xfrm>
            <a:off x="12335973" y="1341439"/>
            <a:ext cx="1589617" cy="1333559"/>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eaLnBrk="0" hangingPunct="0">
              <a:lnSpc>
                <a:spcPct val="120000"/>
              </a:lnSpc>
              <a:spcBef>
                <a:spcPct val="20000"/>
              </a:spcBef>
              <a:buClrTx/>
              <a:buFont typeface="Arial" pitchFamily="34" charset="0"/>
              <a:buNone/>
            </a:pPr>
            <a:r>
              <a:rPr lang="zh-CN" altLang="en-US" sz="1100" b="0">
                <a:solidFill>
                  <a:srgbClr val="FFFFFF"/>
                </a:solidFill>
                <a:latin typeface="Calibri" pitchFamily="34" charset="0"/>
              </a:rPr>
              <a:t>配色参考方案：</a:t>
            </a:r>
          </a:p>
          <a:p>
            <a:pPr eaLnBrk="0" hangingPunct="0">
              <a:lnSpc>
                <a:spcPct val="120000"/>
              </a:lnSpc>
              <a:spcBef>
                <a:spcPct val="20000"/>
              </a:spcBef>
              <a:buClrTx/>
              <a:buFont typeface="Arial" pitchFamily="34" charset="0"/>
              <a:buNone/>
            </a:pPr>
            <a:r>
              <a:rPr lang="zh-CN" altLang="en-US" sz="1100" b="0">
                <a:solidFill>
                  <a:srgbClr val="FFFFFF"/>
                </a:solidFill>
                <a:latin typeface="Calibri" pitchFamily="34" charset="0"/>
              </a:rPr>
              <a:t>建议同一页面内不超过四种颜色，以下是</a:t>
            </a:r>
            <a:r>
              <a:rPr lang="en-US" altLang="zh-CN" sz="1100" b="0">
                <a:solidFill>
                  <a:srgbClr val="FFFFFF"/>
                </a:solidFill>
                <a:latin typeface="Calibri" pitchFamily="34" charset="0"/>
              </a:rPr>
              <a:t>13</a:t>
            </a:r>
            <a:r>
              <a:rPr lang="zh-CN" altLang="en-US" sz="1100" b="0">
                <a:solidFill>
                  <a:srgbClr val="FFFFFF"/>
                </a:solidFill>
                <a:latin typeface="Calibri" pitchFamily="34" charset="0"/>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a:lnSpc>
                <a:spcPct val="120000"/>
              </a:lnSpc>
              <a:buClr>
                <a:srgbClr val="777777"/>
              </a:buClr>
              <a:buSzPct val="60000"/>
              <a:buFont typeface="Wingdings" pitchFamily="2" charset="2"/>
              <a:buNone/>
            </a:pPr>
            <a:r>
              <a:rPr lang="zh-CN" altLang="en-US" sz="1100" b="0">
                <a:solidFill>
                  <a:srgbClr val="FFFFFF"/>
                </a:solidFill>
                <a:latin typeface="Calibri" pitchFamily="34" charset="0"/>
              </a:rPr>
              <a:t>客户或者合作伙伴的标志放在右上角</a:t>
            </a:r>
            <a:r>
              <a:rPr lang="en-US" altLang="zh-CN" sz="1100" b="0">
                <a:solidFill>
                  <a:srgbClr val="FFFFFF"/>
                </a:solidFill>
                <a:latin typeface="Calibri" pitchFamily="34" charset="0"/>
              </a:rPr>
              <a:t>.</a:t>
            </a:r>
            <a:endParaRPr lang="zh-CN" altLang="en-US" sz="1100" b="0">
              <a:solidFill>
                <a:srgbClr val="FFFFFF"/>
              </a:solidFill>
              <a:latin typeface="Calibri" pitchFamily="34" charset="0"/>
            </a:endParaRPr>
          </a:p>
        </p:txBody>
      </p:sp>
      <p:sp>
        <p:nvSpPr>
          <p:cNvPr id="79" name="Rectangle 21"/>
          <p:cNvSpPr>
            <a:spLocks noChangeArrowheads="1"/>
          </p:cNvSpPr>
          <p:nvPr/>
        </p:nvSpPr>
        <p:spPr bwMode="auto">
          <a:xfrm>
            <a:off x="5047650" y="6465937"/>
            <a:ext cx="1522282" cy="184666"/>
          </a:xfrm>
          <a:prstGeom prst="rect">
            <a:avLst/>
          </a:prstGeom>
          <a:noFill/>
          <a:ln w="9525" algn="ctr">
            <a:noFill/>
            <a:miter lim="800000"/>
            <a:headEnd/>
            <a:tailEnd/>
          </a:ln>
          <a:effectLst/>
        </p:spPr>
        <p:txBody>
          <a:bodyPr wrap="none" lIns="80082" tIns="0" rIns="80082" bIns="0">
            <a:spAutoFit/>
          </a:bodyPr>
          <a:lstStyle/>
          <a:p>
            <a:pPr defTabSz="801688" eaLnBrk="0" hangingPunct="0">
              <a:buClrTx/>
              <a:buFontTx/>
              <a:buNone/>
              <a:defRPr/>
            </a:pPr>
            <a:r>
              <a:rPr lang="en-US" altLang="zh-CN" sz="1200" b="0" dirty="0" smtClean="0">
                <a:solidFill>
                  <a:srgbClr val="000000"/>
                </a:solidFill>
                <a:latin typeface="FrutigerNext LT Medium"/>
                <a:ea typeface="华文细黑"/>
              </a:rPr>
              <a:t>Huawei Confidential</a:t>
            </a:r>
            <a:endParaRPr lang="en-US" altLang="zh-CN" sz="1200" b="0" dirty="0">
              <a:solidFill>
                <a:srgbClr val="000000"/>
              </a:solidFill>
              <a:latin typeface="FrutigerNext LT Medium"/>
              <a:ea typeface="华文细黑"/>
            </a:endParaRPr>
          </a:p>
        </p:txBody>
      </p:sp>
      <p:sp>
        <p:nvSpPr>
          <p:cNvPr id="81" name="Rectangle 5"/>
          <p:cNvSpPr>
            <a:spLocks noChangeArrowheads="1"/>
          </p:cNvSpPr>
          <p:nvPr/>
        </p:nvSpPr>
        <p:spPr bwMode="auto">
          <a:xfrm>
            <a:off x="8481484" y="6489701"/>
            <a:ext cx="240453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buClrTx/>
              <a:buFontTx/>
              <a:buNone/>
            </a:pPr>
            <a:r>
              <a:rPr lang="de-DE" altLang="zh-CN" sz="1200" b="0" dirty="0" smtClean="0">
                <a:solidFill>
                  <a:srgbClr val="000000"/>
                </a:solidFill>
                <a:latin typeface="FrutigerNext LT Bold" pitchFamily="34" charset="0"/>
                <a:ea typeface="MS PGothic" pitchFamily="34" charset="-128"/>
              </a:rPr>
              <a:t> </a:t>
            </a:r>
            <a:fld id="{A4C34F22-587E-473D-9099-376F4F013A30}" type="slidenum">
              <a:rPr lang="de-DE" altLang="zh-CN" sz="1200" b="0">
                <a:solidFill>
                  <a:srgbClr val="000000"/>
                </a:solidFill>
                <a:latin typeface="FrutigerNext LT Bold" pitchFamily="34" charset="0"/>
                <a:ea typeface="MS PGothic" pitchFamily="34" charset="-128"/>
              </a:rPr>
              <a:pPr eaLnBrk="0" hangingPunct="0">
                <a:lnSpc>
                  <a:spcPct val="85000"/>
                </a:lnSpc>
                <a:buClrTx/>
                <a:buFontTx/>
                <a:buNone/>
              </a:pPr>
              <a:t>‹#›</a:t>
            </a:fld>
            <a:endParaRPr lang="en-GB" altLang="zh-CN" sz="1200" b="0" dirty="0">
              <a:solidFill>
                <a:srgbClr val="000000"/>
              </a:solidFill>
              <a:latin typeface="FrutigerNext LT Bold" pitchFamily="34"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Arial" pitchFamily="34" charset="0"/>
          <a:ea typeface="黑体" pitchFamily="49" charset="-122"/>
          <a:cs typeface="Arial" pitchFamily="34" charset="0"/>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lt"/>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lt"/>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lt"/>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93" y="6350"/>
            <a:ext cx="12190414" cy="6851650"/>
          </a:xfrm>
          <a:prstGeom prst="rect">
            <a:avLst/>
          </a:prstGeom>
          <a:blipFill dpi="0" rotWithShape="1">
            <a:blip r:embed="rId5" cstate="email">
              <a:duotone>
                <a:prstClr val="black"/>
                <a:schemeClr val="accent4">
                  <a:tint val="45000"/>
                  <a:satMod val="400000"/>
                </a:scheme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0550" name="Rectangle 86"/>
          <p:cNvSpPr>
            <a:spLocks noChangeArrowheads="1"/>
          </p:cNvSpPr>
          <p:nvPr userDrawn="1"/>
        </p:nvSpPr>
        <p:spPr bwMode="auto">
          <a:xfrm>
            <a:off x="698317" y="6396039"/>
            <a:ext cx="1409333" cy="461962"/>
          </a:xfrm>
          <a:prstGeom prst="rect">
            <a:avLst/>
          </a:prstGeom>
          <a:noFill/>
          <a:ln w="9525">
            <a:noFill/>
            <a:miter lim="800000"/>
            <a:headEnd/>
            <a:tailEnd/>
          </a:ln>
          <a:effectLst/>
        </p:spPr>
        <p:txBody>
          <a:bodyPr lIns="0" tIns="0" rIns="0" bIns="0"/>
          <a:lstStyle/>
          <a:p>
            <a:pPr defTabSz="784225" eaLnBrk="0" hangingPunct="0">
              <a:lnSpc>
                <a:spcPct val="85000"/>
              </a:lnSpc>
              <a:buClrTx/>
              <a:buFontTx/>
              <a:buNone/>
            </a:pPr>
            <a:endParaRPr lang="de-DE" sz="1000" b="0" dirty="0">
              <a:latin typeface="FrutigerNext LT Regular" pitchFamily="34" charset="0"/>
              <a:ea typeface="MS PGothic" pitchFamily="34" charset="-128"/>
            </a:endParaRPr>
          </a:p>
          <a:p>
            <a:pPr defTabSz="784225" eaLnBrk="0" hangingPunct="0">
              <a:lnSpc>
                <a:spcPct val="85000"/>
              </a:lnSpc>
              <a:buClrTx/>
              <a:buFontTx/>
              <a:buNone/>
            </a:pPr>
            <a:r>
              <a:rPr lang="de-DE" sz="1000" b="0" dirty="0">
                <a:latin typeface="FrutigerNext LT Regular" pitchFamily="34" charset="0"/>
                <a:ea typeface="MS PGothic" pitchFamily="34" charset="-128"/>
              </a:rPr>
              <a:t>Page </a:t>
            </a:r>
            <a:fld id="{E68EC476-442B-4BB7-9603-F1440C241F3D}" type="slidenum">
              <a:rPr lang="de-DE" sz="1000" b="0">
                <a:latin typeface="FrutigerNext LT Regular" pitchFamily="34" charset="0"/>
                <a:ea typeface="MS PGothic" pitchFamily="34" charset="-128"/>
              </a:rPr>
              <a:pPr defTabSz="784225" eaLnBrk="0" hangingPunct="0">
                <a:lnSpc>
                  <a:spcPct val="85000"/>
                </a:lnSpc>
                <a:buClrTx/>
                <a:buFontTx/>
                <a:buNone/>
              </a:pPr>
              <a:t>‹#›</a:t>
            </a:fld>
            <a:endParaRPr lang="en-GB" sz="1000" b="0" dirty="0">
              <a:latin typeface="FrutigerNext LT Regular"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7" cstate="email"/>
          <a:srcRect/>
          <a:stretch>
            <a:fillRect/>
          </a:stretch>
        </p:blipFill>
        <p:spPr bwMode="auto">
          <a:xfrm>
            <a:off x="10179580" y="6386538"/>
            <a:ext cx="1295063" cy="307975"/>
          </a:xfrm>
          <a:prstGeom prst="rect">
            <a:avLst/>
          </a:prstGeom>
          <a:noFill/>
        </p:spPr>
      </p:pic>
      <p:sp>
        <p:nvSpPr>
          <p:cNvPr id="63" name="Text Box 5"/>
          <p:cNvSpPr txBox="1">
            <a:spLocks noChangeArrowheads="1"/>
          </p:cNvSpPr>
          <p:nvPr userDrawn="1"/>
        </p:nvSpPr>
        <p:spPr bwMode="auto">
          <a:xfrm>
            <a:off x="4524989" y="6478588"/>
            <a:ext cx="314363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solidFill>
                  <a:srgbClr val="000000">
                    <a:lumMod val="65000"/>
                    <a:lumOff val="35000"/>
                  </a:srgbClr>
                </a:solidFill>
                <a:effectLst/>
                <a:uLnTx/>
                <a:uFillTx/>
                <a:latin typeface="FrutigerNext LT Regular" pitchFamily="34" charset="0"/>
                <a:ea typeface="MS PGothic" pitchFamily="34" charset="-128"/>
              </a:rPr>
              <a:t>HUAWEI TECHNOLOGIES CO., LTD.</a:t>
            </a:r>
          </a:p>
        </p:txBody>
      </p:sp>
    </p:spTree>
  </p:cSld>
  <p:clrMap bg1="lt1" tx1="dk1" bg2="lt2" tx2="dk2" accent1="accent1" accent2="accent2" accent3="accent3" accent4="accent4" accent5="accent5" accent6="accent6" hlink="hlink" folHlink="folHlink"/>
  <p:sldLayoutIdLst>
    <p:sldLayoutId id="2147483694" r:id="rId1"/>
    <p:sldLayoutId id="2147483753" r:id="rId2"/>
    <p:sldLayoutId id="2147483953" r:id="rId3"/>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93" y="6350"/>
            <a:ext cx="12190414" cy="6851650"/>
          </a:xfrm>
          <a:prstGeom prst="rect">
            <a:avLst/>
          </a:prstGeom>
          <a:blipFill dpi="0" rotWithShape="1">
            <a:blip r:embed="rId4" cstate="email">
              <a:duotone>
                <a:prstClr val="black"/>
                <a:schemeClr val="accent4">
                  <a:tint val="45000"/>
                  <a:satMod val="400000"/>
                </a:scheme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0550" name="Rectangle 86"/>
          <p:cNvSpPr>
            <a:spLocks noChangeArrowheads="1"/>
          </p:cNvSpPr>
          <p:nvPr userDrawn="1"/>
        </p:nvSpPr>
        <p:spPr bwMode="auto">
          <a:xfrm>
            <a:off x="698317" y="6396039"/>
            <a:ext cx="1409333" cy="461962"/>
          </a:xfrm>
          <a:prstGeom prst="rect">
            <a:avLst/>
          </a:prstGeom>
          <a:noFill/>
          <a:ln w="9525">
            <a:noFill/>
            <a:miter lim="800000"/>
            <a:headEnd/>
            <a:tailEnd/>
          </a:ln>
          <a:effectLst/>
        </p:spPr>
        <p:txBody>
          <a:bodyPr lIns="0" tIns="0" rIns="0" bIns="0"/>
          <a:lstStyle/>
          <a:p>
            <a:pPr defTabSz="784225" eaLnBrk="0" hangingPunct="0">
              <a:lnSpc>
                <a:spcPct val="85000"/>
              </a:lnSpc>
              <a:buClrTx/>
              <a:buFontTx/>
              <a:buNone/>
            </a:pPr>
            <a:endParaRPr lang="de-DE" sz="1000" b="0" dirty="0">
              <a:solidFill>
                <a:srgbClr val="000000"/>
              </a:solidFill>
              <a:latin typeface="FrutigerNext LT Regular" pitchFamily="34" charset="0"/>
              <a:ea typeface="MS PGothic" pitchFamily="34" charset="-128"/>
            </a:endParaRPr>
          </a:p>
          <a:p>
            <a:pPr defTabSz="784225" eaLnBrk="0" hangingPunct="0">
              <a:lnSpc>
                <a:spcPct val="85000"/>
              </a:lnSpc>
              <a:buClrTx/>
              <a:buFontTx/>
              <a:buNone/>
            </a:pPr>
            <a:r>
              <a:rPr lang="de-DE" sz="1000" b="0" dirty="0">
                <a:solidFill>
                  <a:srgbClr val="000000"/>
                </a:solidFill>
                <a:latin typeface="FrutigerNext LT Regular" pitchFamily="34" charset="0"/>
                <a:ea typeface="MS PGothic" pitchFamily="34" charset="-128"/>
              </a:rPr>
              <a:t>Page </a:t>
            </a:r>
            <a:fld id="{E68EC476-442B-4BB7-9603-F1440C241F3D}" type="slidenum">
              <a:rPr lang="de-DE" sz="1000" b="0">
                <a:solidFill>
                  <a:srgbClr val="000000"/>
                </a:solidFill>
                <a:latin typeface="FrutigerNext LT Regular" pitchFamily="34" charset="0"/>
                <a:ea typeface="MS PGothic" pitchFamily="34" charset="-128"/>
              </a:rPr>
              <a:pPr defTabSz="784225" eaLnBrk="0" hangingPunct="0">
                <a:lnSpc>
                  <a:spcPct val="85000"/>
                </a:lnSpc>
                <a:buClrTx/>
                <a:buFontTx/>
                <a:buNone/>
              </a:pPr>
              <a:t>‹#›</a:t>
            </a:fld>
            <a:endParaRPr lang="en-GB" sz="1000" b="0" dirty="0">
              <a:solidFill>
                <a:srgbClr val="000000"/>
              </a:solidFill>
              <a:latin typeface="FrutigerNext LT Regular"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6" cstate="email"/>
          <a:srcRect/>
          <a:stretch>
            <a:fillRect/>
          </a:stretch>
        </p:blipFill>
        <p:spPr bwMode="auto">
          <a:xfrm>
            <a:off x="10179576" y="6386528"/>
            <a:ext cx="1295063" cy="307975"/>
          </a:xfrm>
          <a:prstGeom prst="rect">
            <a:avLst/>
          </a:prstGeom>
          <a:noFill/>
        </p:spPr>
      </p:pic>
      <p:sp>
        <p:nvSpPr>
          <p:cNvPr id="63" name="Text Box 5"/>
          <p:cNvSpPr txBox="1">
            <a:spLocks noChangeArrowheads="1"/>
          </p:cNvSpPr>
          <p:nvPr userDrawn="1"/>
        </p:nvSpPr>
        <p:spPr bwMode="auto">
          <a:xfrm>
            <a:off x="4524985" y="6478588"/>
            <a:ext cx="314363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fontAlgn="auto">
              <a:spcBef>
                <a:spcPts val="0"/>
              </a:spcBef>
              <a:spcAft>
                <a:spcPts val="0"/>
              </a:spcAft>
              <a:buClrTx/>
              <a:buFontTx/>
              <a:buNone/>
              <a:defRPr/>
            </a:pPr>
            <a:r>
              <a:rPr lang="en-US" altLang="zh-CN" sz="1400" b="0" kern="0" dirty="0" smtClean="0">
                <a:solidFill>
                  <a:srgbClr val="000000">
                    <a:lumMod val="65000"/>
                    <a:lumOff val="35000"/>
                  </a:srgbClr>
                </a:solidFill>
                <a:latin typeface="FrutigerNext LT Regular" pitchFamily="34" charset="0"/>
                <a:ea typeface="MS PGothic" pitchFamily="34" charset="-128"/>
              </a:rPr>
              <a:t>HUAWEI TECHNOLOGIES CO., LTD.</a:t>
            </a:r>
          </a:p>
        </p:txBody>
      </p:sp>
    </p:spTree>
  </p:cSld>
  <p:clrMap bg1="lt1" tx1="dk1" bg2="lt2" tx2="dk2" accent1="accent1" accent2="accent2" accent3="accent3" accent4="accent4" accent5="accent5" accent6="accent6" hlink="hlink" folHlink="folHlink"/>
  <p:sldLayoutIdLst>
    <p:sldLayoutId id="2147484086" r:id="rId1"/>
    <p:sldLayoutId id="2147484087" r:id="rId2"/>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79" descr="dd"/>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 y="6224605"/>
            <a:ext cx="12200467" cy="636587"/>
          </a:xfrm>
          <a:prstGeom prst="rect">
            <a:avLst/>
          </a:prstGeom>
          <a:noFill/>
          <a:ln w="9525">
            <a:noFill/>
            <a:miter lim="800000"/>
            <a:headEnd/>
            <a:tailEnd/>
          </a:ln>
        </p:spPr>
      </p:pic>
      <p:sp>
        <p:nvSpPr>
          <p:cNvPr id="28680" name="Text Box 8"/>
          <p:cNvSpPr txBox="1">
            <a:spLocks noChangeArrowheads="1"/>
          </p:cNvSpPr>
          <p:nvPr/>
        </p:nvSpPr>
        <p:spPr bwMode="auto">
          <a:xfrm>
            <a:off x="869950" y="6437330"/>
            <a:ext cx="2605382" cy="265443"/>
          </a:xfrm>
          <a:prstGeom prst="rect">
            <a:avLst/>
          </a:prstGeom>
          <a:noFill/>
          <a:ln w="9525">
            <a:noFill/>
            <a:miter lim="800000"/>
            <a:headEnd/>
            <a:tailEnd/>
          </a:ln>
        </p:spPr>
        <p:txBody>
          <a:bodyPr wrap="none" lIns="79991" tIns="39998" rIns="79991" bIns="39998">
            <a:spAutoFit/>
          </a:bodyPr>
          <a:lstStyle/>
          <a:p>
            <a:pPr defTabSz="801575" eaLnBrk="0" hangingPunct="0">
              <a:buClrTx/>
              <a:buFontTx/>
              <a:buNone/>
              <a:defRPr/>
            </a:pPr>
            <a:r>
              <a:rPr lang="en-US" altLang="zh-CN" sz="1200" dirty="0">
                <a:solidFill>
                  <a:srgbClr val="000000"/>
                </a:solidFill>
                <a:latin typeface="Trebuchet MS" pitchFamily="34" charset="0"/>
                <a:ea typeface="华文细黑" pitchFamily="2" charset="-122"/>
              </a:rPr>
              <a:t>HUAWEI TECHNOLOGIES CO., LTD.</a:t>
            </a:r>
            <a:endParaRPr lang="en-US" altLang="zh-CN" sz="2200" dirty="0">
              <a:solidFill>
                <a:srgbClr val="000000"/>
              </a:solidFill>
              <a:latin typeface="Trebuchet MS" pitchFamily="34" charset="0"/>
              <a:ea typeface="华文细黑" pitchFamily="2" charset="-122"/>
            </a:endParaRPr>
          </a:p>
        </p:txBody>
      </p:sp>
      <p:pic>
        <p:nvPicPr>
          <p:cNvPr id="5124" name="Picture 9" descr="8"/>
          <p:cNvPicPr>
            <a:picLocks noChangeAspect="1" noChangeArrowheads="1"/>
          </p:cNvPicPr>
          <p:nvPr/>
        </p:nvPicPr>
        <p:blipFill>
          <a:blip r:embed="rId11" cstate="email"/>
          <a:srcRect/>
          <a:stretch>
            <a:fillRect/>
          </a:stretch>
        </p:blipFill>
        <p:spPr bwMode="auto">
          <a:xfrm>
            <a:off x="10011835" y="6399230"/>
            <a:ext cx="1748367" cy="312737"/>
          </a:xfrm>
          <a:prstGeom prst="rect">
            <a:avLst/>
          </a:prstGeom>
          <a:noFill/>
          <a:ln w="9525">
            <a:noFill/>
            <a:miter lim="800000"/>
            <a:headEnd/>
            <a:tailEnd/>
          </a:ln>
        </p:spPr>
      </p:pic>
      <p:sp>
        <p:nvSpPr>
          <p:cNvPr id="28682" name="Rectangle 10"/>
          <p:cNvSpPr>
            <a:spLocks noGrp="1" noChangeArrowheads="1"/>
          </p:cNvSpPr>
          <p:nvPr>
            <p:ph type="dt" sz="half" idx="2"/>
          </p:nvPr>
        </p:nvSpPr>
        <p:spPr bwMode="auto">
          <a:xfrm>
            <a:off x="8481484" y="6489700"/>
            <a:ext cx="577700" cy="1569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l" eaLnBrk="0" hangingPunct="0">
              <a:lnSpc>
                <a:spcPct val="85000"/>
              </a:lnSpc>
              <a:defRPr sz="1200"/>
            </a:lvl1pPr>
          </a:lstStyle>
          <a:p>
            <a:pPr>
              <a:buClrTx/>
              <a:buFontTx/>
              <a:buNone/>
              <a:defRPr/>
            </a:pPr>
            <a:r>
              <a:rPr lang="de-DE" altLang="zh-CN">
                <a:solidFill>
                  <a:srgbClr val="000000"/>
                </a:solidFill>
                <a:latin typeface="Trebuchet MS" pitchFamily="34" charset="0"/>
                <a:ea typeface="华文细黑" pitchFamily="2" charset="-122"/>
              </a:rPr>
              <a:t>Page </a:t>
            </a:r>
            <a:fld id="{72DED970-DCA5-493F-9A6C-4F777DB49AC4}" type="slidenum">
              <a:rPr lang="de-DE" altLang="zh-CN">
                <a:solidFill>
                  <a:srgbClr val="000000"/>
                </a:solidFill>
                <a:latin typeface="Trebuchet MS" pitchFamily="34" charset="0"/>
                <a:ea typeface="华文细黑" pitchFamily="2" charset="-122"/>
              </a:rPr>
              <a:pPr>
                <a:buClrTx/>
                <a:buFontTx/>
                <a:buNone/>
                <a:defRPr/>
              </a:pPr>
              <a:t>‹#›</a:t>
            </a:fld>
            <a:endParaRPr lang="en-GB" altLang="zh-CN">
              <a:solidFill>
                <a:srgbClr val="000000"/>
              </a:solidFill>
              <a:latin typeface="Trebuchet MS" pitchFamily="34" charset="0"/>
              <a:ea typeface="华文细黑" pitchFamily="2" charset="-122"/>
            </a:endParaRPr>
          </a:p>
        </p:txBody>
      </p:sp>
      <p:sp>
        <p:nvSpPr>
          <p:cNvPr id="5126" name="Rectangle 13"/>
          <p:cNvSpPr>
            <a:spLocks noGrp="1" noChangeArrowheads="1"/>
          </p:cNvSpPr>
          <p:nvPr>
            <p:ph type="title"/>
          </p:nvPr>
        </p:nvSpPr>
        <p:spPr bwMode="auto">
          <a:xfrm>
            <a:off x="575745" y="260350"/>
            <a:ext cx="11089217" cy="5397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zh-CN" altLang="en-US" dirty="0" smtClean="0"/>
              <a:t>单击此处编辑母版标题样式</a:t>
            </a:r>
          </a:p>
        </p:txBody>
      </p:sp>
      <p:sp>
        <p:nvSpPr>
          <p:cNvPr id="28693" name="Rectangle 21"/>
          <p:cNvSpPr>
            <a:spLocks noChangeArrowheads="1"/>
          </p:cNvSpPr>
          <p:nvPr/>
        </p:nvSpPr>
        <p:spPr bwMode="auto">
          <a:xfrm>
            <a:off x="5190066" y="6437330"/>
            <a:ext cx="1666266" cy="265407"/>
          </a:xfrm>
          <a:prstGeom prst="rect">
            <a:avLst/>
          </a:prstGeom>
          <a:noFill/>
          <a:ln w="9525" algn="ctr">
            <a:noFill/>
            <a:miter lim="800000"/>
            <a:headEnd/>
            <a:tailEnd/>
          </a:ln>
          <a:effectLst/>
        </p:spPr>
        <p:txBody>
          <a:bodyPr wrap="none" lIns="79959" tIns="39980" rIns="79959" bIns="39980">
            <a:spAutoFit/>
          </a:bodyPr>
          <a:lstStyle/>
          <a:p>
            <a:pPr defTabSz="801575" eaLnBrk="0" hangingPunct="0">
              <a:buClrTx/>
              <a:buFontTx/>
              <a:buNone/>
              <a:defRPr/>
            </a:pPr>
            <a:r>
              <a:rPr lang="en-US" altLang="zh-CN" sz="1200" dirty="0" err="1">
                <a:solidFill>
                  <a:srgbClr val="000000"/>
                </a:solidFill>
                <a:latin typeface="Trebuchet MS" pitchFamily="34" charset="0"/>
                <a:ea typeface="华文细黑" pitchFamily="2" charset="-122"/>
              </a:rPr>
              <a:t>Huawei</a:t>
            </a:r>
            <a:r>
              <a:rPr lang="en-US" altLang="zh-CN" sz="1200" dirty="0">
                <a:solidFill>
                  <a:srgbClr val="000000"/>
                </a:solidFill>
                <a:latin typeface="Trebuchet MS" pitchFamily="34" charset="0"/>
                <a:ea typeface="华文细黑" pitchFamily="2" charset="-122"/>
              </a:rPr>
              <a:t> Confidential </a:t>
            </a:r>
          </a:p>
        </p:txBody>
      </p:sp>
      <p:sp>
        <p:nvSpPr>
          <p:cNvPr id="5131" name="Rectangle 68"/>
          <p:cNvSpPr>
            <a:spLocks noGrp="1" noChangeArrowheads="1"/>
          </p:cNvSpPr>
          <p:nvPr>
            <p:ph type="body" idx="1"/>
          </p:nvPr>
        </p:nvSpPr>
        <p:spPr bwMode="auto">
          <a:xfrm>
            <a:off x="575745" y="908050"/>
            <a:ext cx="11089217" cy="51498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1457690644"/>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Lst>
  <p:timing>
    <p:tnLst>
      <p:par>
        <p:cTn id="1" dur="indefinite" restart="never" nodeType="tmRoot"/>
      </p:par>
    </p:tnLst>
  </p:timing>
  <p:hf sldNum="0" hdr="0" ftr="0"/>
  <p:txStyles>
    <p:titleStyle>
      <a:lvl1pPr algn="l" defTabSz="801575" rtl="0" eaLnBrk="1" fontAlgn="base" hangingPunct="1">
        <a:spcBef>
          <a:spcPct val="0"/>
        </a:spcBef>
        <a:spcAft>
          <a:spcPct val="0"/>
        </a:spcAft>
        <a:defRPr sz="2900">
          <a:solidFill>
            <a:srgbClr val="990000"/>
          </a:solidFill>
          <a:latin typeface="+mj-lt"/>
          <a:ea typeface="+mj-ea"/>
          <a:cs typeface="+mj-cs"/>
        </a:defRPr>
      </a:lvl1pPr>
      <a:lvl2pPr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2pPr>
      <a:lvl3pPr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3pPr>
      <a:lvl4pPr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4pPr>
      <a:lvl5pPr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5pPr>
      <a:lvl6pPr marL="457136"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6pPr>
      <a:lvl7pPr marL="914271"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7pPr>
      <a:lvl8pPr marL="1371408"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8pPr>
      <a:lvl9pPr marL="1828543"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9pPr>
    </p:titleStyle>
    <p:bodyStyle>
      <a:lvl1pPr marL="266663" indent="-266663" algn="l" defTabSz="801575" rtl="0" eaLnBrk="1" fontAlgn="base" hangingPunct="1">
        <a:lnSpc>
          <a:spcPct val="140000"/>
        </a:lnSpc>
        <a:spcBef>
          <a:spcPct val="0"/>
        </a:spcBef>
        <a:spcAft>
          <a:spcPct val="20000"/>
        </a:spcAft>
        <a:buClr>
          <a:schemeClr val="tx1">
            <a:lumMod val="65000"/>
            <a:lumOff val="35000"/>
          </a:schemeClr>
        </a:buClr>
        <a:buSzPct val="100000"/>
        <a:buFont typeface="微软雅黑" pitchFamily="34" charset="-122"/>
        <a:buChar char="›"/>
        <a:defRPr sz="2100" b="1">
          <a:solidFill>
            <a:schemeClr val="tx1"/>
          </a:solidFill>
          <a:latin typeface="+mn-lt"/>
          <a:ea typeface="+mn-ea"/>
          <a:cs typeface="+mn-cs"/>
        </a:defRPr>
      </a:lvl1pPr>
      <a:lvl2pPr marL="542849" indent="-276186" algn="l" defTabSz="801575" rtl="0" eaLnBrk="1" fontAlgn="base" hangingPunct="1">
        <a:lnSpc>
          <a:spcPct val="140000"/>
        </a:lnSpc>
        <a:spcBef>
          <a:spcPct val="0"/>
        </a:spcBef>
        <a:spcAft>
          <a:spcPct val="20000"/>
        </a:spcAft>
        <a:buClr>
          <a:schemeClr val="tx1">
            <a:lumMod val="65000"/>
            <a:lumOff val="35000"/>
          </a:schemeClr>
        </a:buClr>
        <a:buSzPct val="100000"/>
        <a:buFont typeface="FrutigerNext LT Regular" pitchFamily="34" charset="0"/>
        <a:buChar char="»"/>
        <a:defRPr>
          <a:solidFill>
            <a:schemeClr val="tx1"/>
          </a:solidFill>
          <a:latin typeface="+mn-lt"/>
          <a:ea typeface="+mn-ea"/>
        </a:defRPr>
      </a:lvl2pPr>
      <a:lvl3pPr marL="809512" indent="-266663" algn="l" defTabSz="801575" rtl="0" eaLnBrk="1" fontAlgn="base" hangingPunct="1">
        <a:lnSpc>
          <a:spcPct val="140000"/>
        </a:lnSpc>
        <a:spcBef>
          <a:spcPct val="0"/>
        </a:spcBef>
        <a:spcAft>
          <a:spcPct val="20000"/>
        </a:spcAft>
        <a:buClr>
          <a:schemeClr val="tx1">
            <a:lumMod val="65000"/>
            <a:lumOff val="35000"/>
          </a:schemeClr>
        </a:buClr>
        <a:buSzPct val="80000"/>
        <a:buFont typeface="FrutigerNext LT Regular" pitchFamily="34" charset="0"/>
        <a:buChar char="–"/>
        <a:defRPr sz="1500">
          <a:solidFill>
            <a:schemeClr val="tx1"/>
          </a:solidFill>
          <a:latin typeface="+mn-lt"/>
          <a:ea typeface="+mn-ea"/>
        </a:defRPr>
      </a:lvl3pPr>
      <a:lvl4pPr marL="1401566" indent="-199996" algn="l" defTabSz="801575" rtl="0" eaLnBrk="1" fontAlgn="base" hangingPunct="1">
        <a:lnSpc>
          <a:spcPct val="140000"/>
        </a:lnSpc>
        <a:spcBef>
          <a:spcPct val="0"/>
        </a:spcBef>
        <a:spcAft>
          <a:spcPct val="20000"/>
        </a:spcAft>
        <a:buClr>
          <a:schemeClr val="bg2"/>
        </a:buClr>
        <a:buSzPct val="60000"/>
        <a:buChar char="–"/>
        <a:defRPr sz="1400">
          <a:solidFill>
            <a:schemeClr val="tx1"/>
          </a:solidFill>
          <a:latin typeface="+mn-lt"/>
          <a:ea typeface="+mn-ea"/>
        </a:defRPr>
      </a:lvl4pPr>
      <a:lvl5pPr marL="1801560" indent="-199996" algn="l" defTabSz="80157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5pPr>
      <a:lvl6pPr marL="2258695" indent="-199996" algn="l" defTabSz="80157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6pPr>
      <a:lvl7pPr marL="2715832" indent="-199996" algn="l" defTabSz="80157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7pPr>
      <a:lvl8pPr marL="3172967" indent="-199996" algn="l" defTabSz="80157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8pPr>
      <a:lvl9pPr marL="3630103" indent="-199996" algn="l" defTabSz="80157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9pPr>
    </p:bodyStyle>
    <p:otherStyle>
      <a:defPPr>
        <a:defRPr lang="zh-CN"/>
      </a:defPPr>
      <a:lvl1pPr marL="0" algn="l" defTabSz="914271" rtl="0" eaLnBrk="1" latinLnBrk="0" hangingPunct="1">
        <a:defRPr sz="1800" kern="1200">
          <a:solidFill>
            <a:schemeClr val="tx1"/>
          </a:solidFill>
          <a:latin typeface="+mn-lt"/>
          <a:ea typeface="+mn-ea"/>
          <a:cs typeface="+mn-cs"/>
        </a:defRPr>
      </a:lvl1pPr>
      <a:lvl2pPr marL="457136"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8" algn="l" defTabSz="914271" rtl="0" eaLnBrk="1" latinLnBrk="0" hangingPunct="1">
        <a:defRPr sz="1800" kern="1200">
          <a:solidFill>
            <a:schemeClr val="tx1"/>
          </a:solidFill>
          <a:latin typeface="+mn-lt"/>
          <a:ea typeface="+mn-ea"/>
          <a:cs typeface="+mn-cs"/>
        </a:defRPr>
      </a:lvl4pPr>
      <a:lvl5pPr marL="1828543" algn="l" defTabSz="914271" rtl="0" eaLnBrk="1" latinLnBrk="0" hangingPunct="1">
        <a:defRPr sz="1800" kern="1200">
          <a:solidFill>
            <a:schemeClr val="tx1"/>
          </a:solidFill>
          <a:latin typeface="+mn-lt"/>
          <a:ea typeface="+mn-ea"/>
          <a:cs typeface="+mn-cs"/>
        </a:defRPr>
      </a:lvl5pPr>
      <a:lvl6pPr marL="2285679"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51" algn="l" defTabSz="914271" rtl="0" eaLnBrk="1" latinLnBrk="0" hangingPunct="1">
        <a:defRPr sz="1800" kern="1200">
          <a:solidFill>
            <a:schemeClr val="tx1"/>
          </a:solidFill>
          <a:latin typeface="+mn-lt"/>
          <a:ea typeface="+mn-ea"/>
          <a:cs typeface="+mn-cs"/>
        </a:defRPr>
      </a:lvl8pPr>
      <a:lvl9pPr marL="3657086" algn="l" defTabSz="91427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7" cstate="email">
            <a:lum contrast="6000"/>
          </a:blip>
          <a:srcRect/>
          <a:stretch>
            <a:fillRect/>
          </a:stretch>
        </p:blipFill>
        <p:spPr bwMode="auto">
          <a:xfrm>
            <a:off x="4" y="6237304"/>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771" tIns="43887" rIns="87771" bIns="43887"/>
          <a:lstStyle/>
          <a:p>
            <a:pPr algn="r" defTabSz="877615">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7615">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7615">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47" y="5444713"/>
            <a:ext cx="1225231" cy="323121"/>
          </a:xfrm>
          <a:prstGeom prst="rect">
            <a:avLst/>
          </a:prstGeom>
          <a:solidFill>
            <a:schemeClr val="bg1"/>
          </a:solidFill>
          <a:ln w="9525" algn="ctr">
            <a:noFill/>
            <a:miter lim="800000"/>
            <a:headEnd/>
            <a:tailEnd/>
          </a:ln>
          <a:effectLst/>
        </p:spPr>
        <p:txBody>
          <a:bodyPr lIns="91397" tIns="45698" rIns="91397" bIns="4569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454"/>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3966"/>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028"/>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7692"/>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7904"/>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7678"/>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391"/>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592"/>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529"/>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8" y="2263776"/>
            <a:ext cx="1399810" cy="2654300"/>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8" y="-61912"/>
            <a:ext cx="1399810" cy="838201"/>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170" y="6456380"/>
            <a:ext cx="2784158" cy="263767"/>
          </a:xfrm>
          <a:prstGeom prst="rect">
            <a:avLst/>
          </a:prstGeom>
          <a:noFill/>
          <a:ln w="9525">
            <a:noFill/>
            <a:miter lim="800000"/>
            <a:headEnd/>
            <a:tailEnd/>
          </a:ln>
        </p:spPr>
        <p:txBody>
          <a:bodyPr wrap="none" lIns="78336" tIns="39168" rIns="78336" bIns="39168">
            <a:spAutoFit/>
          </a:bodyPr>
          <a:lstStyle/>
          <a:p>
            <a:pPr defTabSz="783982"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59"/>
            <a:ext cx="1409333" cy="1101725"/>
          </a:xfrm>
          <a:prstGeom prst="rect">
            <a:avLst/>
          </a:prstGeom>
          <a:noFill/>
          <a:ln w="9525">
            <a:noFill/>
            <a:miter lim="800000"/>
            <a:headEnd/>
            <a:tailEnd/>
          </a:ln>
          <a:effectLst/>
        </p:spPr>
        <p:txBody>
          <a:bodyPr lIns="0" tIns="0" rIns="0" bIns="0"/>
          <a:lstStyle/>
          <a:p>
            <a:pPr defTabSz="783982" eaLnBrk="0" hangingPunct="0">
              <a:lnSpc>
                <a:spcPct val="85000"/>
              </a:lnSpc>
              <a:buClrTx/>
              <a:buFontTx/>
              <a:buNone/>
              <a:defRPr/>
            </a:pPr>
            <a:endParaRPr lang="de-DE" sz="900" b="0" dirty="0">
              <a:solidFill>
                <a:srgbClr val="080808"/>
              </a:solidFill>
              <a:ea typeface="ＭＳ Ｐゴシック" pitchFamily="34" charset="-128"/>
            </a:endParaRPr>
          </a:p>
          <a:p>
            <a:pPr defTabSz="783982"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982"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8" cstate="email"/>
          <a:srcRect/>
          <a:stretch>
            <a:fillRect/>
          </a:stretch>
        </p:blipFill>
        <p:spPr bwMode="auto">
          <a:xfrm>
            <a:off x="10179576" y="6384941"/>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25" y="0"/>
            <a:ext cx="10782665"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09425" y="1600203"/>
            <a:ext cx="10782665" cy="4524375"/>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extLst>
      <p:ext uri="{BB962C8B-B14F-4D97-AF65-F5344CB8AC3E}">
        <p14:creationId xmlns:p14="http://schemas.microsoft.com/office/powerpoint/2010/main" val="4265521479"/>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3" r:id="rId5"/>
  </p:sldLayoutIdLst>
  <p:txStyles>
    <p:titleStyle>
      <a:lvl1pPr algn="l" defTabSz="876176" rtl="0" eaLnBrk="0" fontAlgn="base" hangingPunct="0">
        <a:spcBef>
          <a:spcPct val="0"/>
        </a:spcBef>
        <a:spcAft>
          <a:spcPct val="0"/>
        </a:spcAft>
        <a:defRPr sz="3300" b="1">
          <a:solidFill>
            <a:srgbClr val="990000"/>
          </a:solidFill>
          <a:latin typeface="微软雅黑" pitchFamily="34" charset="-122"/>
          <a:ea typeface="微软雅黑" pitchFamily="34" charset="-122"/>
          <a:cs typeface="+mj-cs"/>
        </a:defRPr>
      </a:lvl1pPr>
      <a:lvl2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7058" algn="l" defTabSz="877615" rtl="0" fontAlgn="base">
        <a:spcBef>
          <a:spcPct val="0"/>
        </a:spcBef>
        <a:spcAft>
          <a:spcPct val="0"/>
        </a:spcAft>
        <a:defRPr sz="3500">
          <a:solidFill>
            <a:srgbClr val="990000"/>
          </a:solidFill>
          <a:latin typeface="FrutigerNext LT Medium" pitchFamily="34" charset="0"/>
          <a:ea typeface="黑体" pitchFamily="2" charset="-122"/>
        </a:defRPr>
      </a:lvl6pPr>
      <a:lvl7pPr marL="914117" algn="l" defTabSz="877615" rtl="0" fontAlgn="base">
        <a:spcBef>
          <a:spcPct val="0"/>
        </a:spcBef>
        <a:spcAft>
          <a:spcPct val="0"/>
        </a:spcAft>
        <a:defRPr sz="3500">
          <a:solidFill>
            <a:srgbClr val="990000"/>
          </a:solidFill>
          <a:latin typeface="FrutigerNext LT Medium" pitchFamily="34" charset="0"/>
          <a:ea typeface="黑体" pitchFamily="2" charset="-122"/>
        </a:defRPr>
      </a:lvl7pPr>
      <a:lvl8pPr marL="1371174" algn="l" defTabSz="877615" rtl="0" fontAlgn="base">
        <a:spcBef>
          <a:spcPct val="0"/>
        </a:spcBef>
        <a:spcAft>
          <a:spcPct val="0"/>
        </a:spcAft>
        <a:defRPr sz="3500">
          <a:solidFill>
            <a:srgbClr val="990000"/>
          </a:solidFill>
          <a:latin typeface="FrutigerNext LT Medium" pitchFamily="34" charset="0"/>
          <a:ea typeface="黑体" pitchFamily="2" charset="-122"/>
        </a:defRPr>
      </a:lvl8pPr>
      <a:lvl9pPr marL="1828231" algn="l" defTabSz="877615"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978" indent="-326978" algn="l" defTabSz="876176"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2686" indent="-273011" algn="l" defTabSz="876176"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6808" indent="-219043" algn="l" defTabSz="876176"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4896" indent="-219043" algn="l" defTabSz="876176"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4571" indent="-219043" algn="l" defTabSz="876176"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2881"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940"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6998"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4055"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4117" rtl="0" eaLnBrk="1" latinLnBrk="0" hangingPunct="1">
        <a:defRPr sz="1700" kern="1200">
          <a:solidFill>
            <a:schemeClr val="tx1"/>
          </a:solidFill>
          <a:latin typeface="+mn-lt"/>
          <a:ea typeface="+mn-ea"/>
          <a:cs typeface="+mn-cs"/>
        </a:defRPr>
      </a:lvl1pPr>
      <a:lvl2pPr marL="457058" algn="l" defTabSz="914117" rtl="0" eaLnBrk="1" latinLnBrk="0" hangingPunct="1">
        <a:defRPr sz="1700" kern="1200">
          <a:solidFill>
            <a:schemeClr val="tx1"/>
          </a:solidFill>
          <a:latin typeface="+mn-lt"/>
          <a:ea typeface="+mn-ea"/>
          <a:cs typeface="+mn-cs"/>
        </a:defRPr>
      </a:lvl2pPr>
      <a:lvl3pPr marL="914117" algn="l" defTabSz="914117" rtl="0" eaLnBrk="1" latinLnBrk="0" hangingPunct="1">
        <a:defRPr sz="1700" kern="1200">
          <a:solidFill>
            <a:schemeClr val="tx1"/>
          </a:solidFill>
          <a:latin typeface="+mn-lt"/>
          <a:ea typeface="+mn-ea"/>
          <a:cs typeface="+mn-cs"/>
        </a:defRPr>
      </a:lvl3pPr>
      <a:lvl4pPr marL="1371174" algn="l" defTabSz="914117" rtl="0" eaLnBrk="1" latinLnBrk="0" hangingPunct="1">
        <a:defRPr sz="1700" kern="1200">
          <a:solidFill>
            <a:schemeClr val="tx1"/>
          </a:solidFill>
          <a:latin typeface="+mn-lt"/>
          <a:ea typeface="+mn-ea"/>
          <a:cs typeface="+mn-cs"/>
        </a:defRPr>
      </a:lvl4pPr>
      <a:lvl5pPr marL="1828231" algn="l" defTabSz="914117" rtl="0" eaLnBrk="1" latinLnBrk="0" hangingPunct="1">
        <a:defRPr sz="1700" kern="1200">
          <a:solidFill>
            <a:schemeClr val="tx1"/>
          </a:solidFill>
          <a:latin typeface="+mn-lt"/>
          <a:ea typeface="+mn-ea"/>
          <a:cs typeface="+mn-cs"/>
        </a:defRPr>
      </a:lvl5pPr>
      <a:lvl6pPr marL="2285290" algn="l" defTabSz="914117" rtl="0" eaLnBrk="1" latinLnBrk="0" hangingPunct="1">
        <a:defRPr sz="1700" kern="1200">
          <a:solidFill>
            <a:schemeClr val="tx1"/>
          </a:solidFill>
          <a:latin typeface="+mn-lt"/>
          <a:ea typeface="+mn-ea"/>
          <a:cs typeface="+mn-cs"/>
        </a:defRPr>
      </a:lvl6pPr>
      <a:lvl7pPr marL="2742347" algn="l" defTabSz="914117" rtl="0" eaLnBrk="1" latinLnBrk="0" hangingPunct="1">
        <a:defRPr sz="1700" kern="1200">
          <a:solidFill>
            <a:schemeClr val="tx1"/>
          </a:solidFill>
          <a:latin typeface="+mn-lt"/>
          <a:ea typeface="+mn-ea"/>
          <a:cs typeface="+mn-cs"/>
        </a:defRPr>
      </a:lvl7pPr>
      <a:lvl8pPr marL="3199405" algn="l" defTabSz="914117" rtl="0" eaLnBrk="1" latinLnBrk="0" hangingPunct="1">
        <a:defRPr sz="1700" kern="1200">
          <a:solidFill>
            <a:schemeClr val="tx1"/>
          </a:solidFill>
          <a:latin typeface="+mn-lt"/>
          <a:ea typeface="+mn-ea"/>
          <a:cs typeface="+mn-cs"/>
        </a:defRPr>
      </a:lvl8pPr>
      <a:lvl9pPr marL="3656462" algn="l" defTabSz="914117" rtl="0" eaLnBrk="1" latinLnBrk="0" hangingPunct="1">
        <a:defRPr sz="17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5" cstate="email">
            <a:lum contrast="6000"/>
          </a:blip>
          <a:srcRect/>
          <a:stretch>
            <a:fillRect/>
          </a:stretch>
        </p:blipFill>
        <p:spPr bwMode="auto">
          <a:xfrm>
            <a:off x="5" y="6237311"/>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1" y="528642"/>
            <a:ext cx="2459984" cy="5307012"/>
          </a:xfrm>
          <a:prstGeom prst="rect">
            <a:avLst/>
          </a:prstGeom>
          <a:noFill/>
          <a:ln w="9525">
            <a:noFill/>
            <a:miter lim="800000"/>
            <a:headEnd/>
            <a:tailEnd/>
          </a:ln>
          <a:effectLst/>
        </p:spPr>
        <p:txBody>
          <a:bodyPr lIns="87747" tIns="43873" rIns="87747" bIns="43873"/>
          <a:lstStyle/>
          <a:p>
            <a:pPr algn="r" defTabSz="877367">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736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36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367">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736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367">
              <a:lnSpc>
                <a:spcPct val="75000"/>
              </a:lnSpc>
              <a:buClr>
                <a:srgbClr val="990000"/>
              </a:buClr>
              <a:buFont typeface="Wingdings" pitchFamily="2" charset="2"/>
              <a:buNone/>
              <a:defRPr/>
            </a:pPr>
            <a:endParaRPr lang="en-US" altLang="zh-CN" sz="1200" b="0" dirty="0">
              <a:solidFill>
                <a:srgbClr val="FFFFFF"/>
              </a:solidFill>
            </a:endParaRPr>
          </a:p>
          <a:p>
            <a:pPr algn="r" defTabSz="877367">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736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367">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7367">
              <a:lnSpc>
                <a:spcPct val="125000"/>
              </a:lnSpc>
              <a:buClr>
                <a:srgbClr val="990000"/>
              </a:buClr>
              <a:buFont typeface="Wingdings" pitchFamily="2" charset="2"/>
              <a:buNone/>
              <a:defRPr/>
            </a:pPr>
            <a:endParaRPr lang="zh-CN" altLang="en-US" sz="1200" b="0" dirty="0">
              <a:solidFill>
                <a:srgbClr val="FFFFFF"/>
              </a:solidFill>
            </a:endParaRPr>
          </a:p>
          <a:p>
            <a:pPr algn="r" defTabSz="877367">
              <a:lnSpc>
                <a:spcPct val="125000"/>
              </a:lnSpc>
              <a:buClr>
                <a:srgbClr val="990000"/>
              </a:buClr>
              <a:buFont typeface="Wingdings" pitchFamily="2" charset="2"/>
              <a:buNone/>
              <a:defRPr/>
            </a:pPr>
            <a:endParaRPr lang="zh-CN" altLang="en-US" sz="1200" b="0" dirty="0">
              <a:solidFill>
                <a:srgbClr val="FFFFFF"/>
              </a:solidFill>
            </a:endParaRPr>
          </a:p>
          <a:p>
            <a:pPr algn="r" defTabSz="877367">
              <a:lnSpc>
                <a:spcPct val="125000"/>
              </a:lnSpc>
              <a:buClr>
                <a:srgbClr val="990000"/>
              </a:buClr>
              <a:buFont typeface="Wingdings" pitchFamily="2" charset="2"/>
              <a:buNone/>
              <a:defRPr/>
            </a:pPr>
            <a:endParaRPr lang="zh-CN" altLang="en-US" sz="1200" b="0" dirty="0">
              <a:solidFill>
                <a:srgbClr val="FFFFFF"/>
              </a:solidFill>
            </a:endParaRPr>
          </a:p>
          <a:p>
            <a:pPr algn="r" defTabSz="877367">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7367">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736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36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367">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736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367">
              <a:lnSpc>
                <a:spcPct val="75000"/>
              </a:lnSpc>
              <a:buClr>
                <a:srgbClr val="990000"/>
              </a:buClr>
              <a:buFont typeface="Wingdings" pitchFamily="2" charset="2"/>
              <a:buNone/>
              <a:defRPr/>
            </a:pPr>
            <a:endParaRPr lang="en-US" altLang="zh-CN" sz="1200" b="0" dirty="0">
              <a:solidFill>
                <a:srgbClr val="FFFFFF"/>
              </a:solidFill>
            </a:endParaRPr>
          </a:p>
          <a:p>
            <a:pPr algn="r" defTabSz="877367">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7367">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736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367">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7367">
              <a:lnSpc>
                <a:spcPct val="125000"/>
              </a:lnSpc>
              <a:buClr>
                <a:srgbClr val="990000"/>
              </a:buClr>
              <a:buFont typeface="Wingdings" pitchFamily="2" charset="2"/>
              <a:buNone/>
              <a:defRPr/>
            </a:pPr>
            <a:endParaRPr lang="zh-CN" altLang="en-US" sz="1200" b="0" dirty="0">
              <a:solidFill>
                <a:srgbClr val="FFFFFF"/>
              </a:solidFill>
            </a:endParaRPr>
          </a:p>
          <a:p>
            <a:pPr algn="r" defTabSz="877367">
              <a:lnSpc>
                <a:spcPct val="125000"/>
              </a:lnSpc>
              <a:buClr>
                <a:srgbClr val="990000"/>
              </a:buClr>
              <a:buFont typeface="Wingdings" pitchFamily="2" charset="2"/>
              <a:buNone/>
              <a:defRPr/>
            </a:pPr>
            <a:endParaRPr lang="zh-CN" altLang="en-US" sz="1200" b="0" dirty="0">
              <a:solidFill>
                <a:srgbClr val="FFFFFF"/>
              </a:solidFill>
            </a:endParaRPr>
          </a:p>
          <a:p>
            <a:pPr algn="r" defTabSz="877367">
              <a:lnSpc>
                <a:spcPct val="125000"/>
              </a:lnSpc>
              <a:buClr>
                <a:srgbClr val="990000"/>
              </a:buClr>
              <a:buFont typeface="Wingdings" pitchFamily="2" charset="2"/>
              <a:buNone/>
              <a:defRPr/>
            </a:pPr>
            <a:endParaRPr lang="en-US" altLang="zh-CN" sz="1200" b="0" dirty="0">
              <a:solidFill>
                <a:srgbClr val="FFFFFF"/>
              </a:solidFill>
            </a:endParaRPr>
          </a:p>
          <a:p>
            <a:pPr algn="r" defTabSz="877367">
              <a:lnSpc>
                <a:spcPct val="125000"/>
              </a:lnSpc>
              <a:buClr>
                <a:srgbClr val="990000"/>
              </a:buClr>
              <a:buFont typeface="Wingdings" pitchFamily="2" charset="2"/>
              <a:buNone/>
              <a:defRPr/>
            </a:pPr>
            <a:endParaRPr lang="en-US" altLang="zh-CN" sz="1200" b="0" dirty="0">
              <a:solidFill>
                <a:srgbClr val="FFFFFF"/>
              </a:solidFill>
            </a:endParaRPr>
          </a:p>
          <a:p>
            <a:pPr algn="r" defTabSz="877367">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51" y="5444721"/>
            <a:ext cx="1225231" cy="323121"/>
          </a:xfrm>
          <a:prstGeom prst="rect">
            <a:avLst/>
          </a:prstGeom>
          <a:solidFill>
            <a:schemeClr val="bg1"/>
          </a:solidFill>
          <a:ln w="9525" algn="ctr">
            <a:noFill/>
            <a:miter lim="800000"/>
            <a:headEnd/>
            <a:tailEnd/>
          </a:ln>
          <a:effectLst/>
        </p:spPr>
        <p:txBody>
          <a:bodyPr lIns="91370" tIns="45684" rIns="91370" bIns="45684"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6" y="5278461"/>
            <a:ext cx="987169"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6" y="6203972"/>
            <a:ext cx="987169"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6" y="6450035"/>
            <a:ext cx="987169"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6" y="5527699"/>
            <a:ext cx="987169"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6" y="5957911"/>
            <a:ext cx="987169"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6" y="6697684"/>
            <a:ext cx="987169"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6" y="5032398"/>
            <a:ext cx="987169"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6" y="4600599"/>
            <a:ext cx="987169"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6" y="4354537"/>
            <a:ext cx="987169"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9" y="2263779"/>
            <a:ext cx="1399810" cy="2654300"/>
          </a:xfrm>
          <a:prstGeom prst="rect">
            <a:avLst/>
          </a:prstGeom>
          <a:noFill/>
          <a:ln w="9525">
            <a:noFill/>
            <a:miter lim="800000"/>
            <a:headEnd/>
            <a:tailEnd/>
          </a:ln>
          <a:effectLst/>
        </p:spPr>
        <p:txBody>
          <a:bodyPr lIns="87747" tIns="43873" rIns="87747" bIns="43873"/>
          <a:lstStyle/>
          <a:p>
            <a:pPr defTabSz="87736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736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736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7367">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367">
              <a:lnSpc>
                <a:spcPct val="125000"/>
              </a:lnSpc>
              <a:buClr>
                <a:srgbClr val="990000"/>
              </a:buClr>
              <a:defRPr/>
            </a:pPr>
            <a:endParaRPr lang="en-US" altLang="zh-CN" sz="1200" b="0" dirty="0">
              <a:solidFill>
                <a:srgbClr val="FFFFFF"/>
              </a:solidFill>
              <a:latin typeface="华文细黑" pitchFamily="2" charset="-122"/>
            </a:endParaRPr>
          </a:p>
          <a:p>
            <a:pPr defTabSz="877367">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9" y="-61909"/>
            <a:ext cx="1399810" cy="838201"/>
          </a:xfrm>
          <a:prstGeom prst="rect">
            <a:avLst/>
          </a:prstGeom>
          <a:noFill/>
          <a:ln w="9525">
            <a:noFill/>
            <a:miter lim="800000"/>
            <a:headEnd/>
            <a:tailEnd/>
          </a:ln>
          <a:effectLst/>
        </p:spPr>
        <p:txBody>
          <a:bodyPr lIns="87747" tIns="43873" rIns="87747" bIns="43873"/>
          <a:lstStyle/>
          <a:p>
            <a:pPr defTabSz="87736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7367">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367">
              <a:lnSpc>
                <a:spcPct val="125000"/>
              </a:lnSpc>
              <a:buClr>
                <a:srgbClr val="990000"/>
              </a:buClr>
              <a:defRPr/>
            </a:pPr>
            <a:endParaRPr lang="en-US" altLang="zh-CN" sz="1200" b="0" dirty="0">
              <a:solidFill>
                <a:srgbClr val="FFFFFF"/>
              </a:solidFill>
              <a:latin typeface="华文细黑" pitchFamily="2" charset="-122"/>
            </a:endParaRPr>
          </a:p>
          <a:p>
            <a:pPr defTabSz="877367">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174" y="6456388"/>
            <a:ext cx="2784110" cy="263745"/>
          </a:xfrm>
          <a:prstGeom prst="rect">
            <a:avLst/>
          </a:prstGeom>
          <a:noFill/>
          <a:ln w="9525">
            <a:noFill/>
            <a:miter lim="800000"/>
            <a:headEnd/>
            <a:tailEnd/>
          </a:ln>
        </p:spPr>
        <p:txBody>
          <a:bodyPr wrap="none" lIns="78312" tIns="39157" rIns="78312" bIns="39157">
            <a:spAutoFit/>
          </a:bodyPr>
          <a:lstStyle/>
          <a:p>
            <a:pPr defTabSz="783759"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66" y="6394459"/>
            <a:ext cx="1409332" cy="1101725"/>
          </a:xfrm>
          <a:prstGeom prst="rect">
            <a:avLst/>
          </a:prstGeom>
          <a:noFill/>
          <a:ln w="9525">
            <a:noFill/>
            <a:miter lim="800000"/>
            <a:headEnd/>
            <a:tailEnd/>
          </a:ln>
          <a:effectLst/>
        </p:spPr>
        <p:txBody>
          <a:bodyPr lIns="0" tIns="0" rIns="0" bIns="0"/>
          <a:lstStyle/>
          <a:p>
            <a:pPr defTabSz="783759" eaLnBrk="0" hangingPunct="0">
              <a:lnSpc>
                <a:spcPct val="85000"/>
              </a:lnSpc>
              <a:buClrTx/>
              <a:buFontTx/>
              <a:buNone/>
              <a:defRPr/>
            </a:pPr>
            <a:endParaRPr lang="de-DE" sz="900" b="0" dirty="0">
              <a:solidFill>
                <a:srgbClr val="080808"/>
              </a:solidFill>
              <a:ea typeface="ＭＳ Ｐゴシック" pitchFamily="34" charset="-128"/>
            </a:endParaRPr>
          </a:p>
          <a:p>
            <a:pPr defTabSz="783759"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759"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16" cstate="email"/>
          <a:srcRect/>
          <a:stretch>
            <a:fillRect/>
          </a:stretch>
        </p:blipFill>
        <p:spPr bwMode="auto">
          <a:xfrm>
            <a:off x="10179577" y="6384949"/>
            <a:ext cx="1295062"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20" y="274639"/>
            <a:ext cx="10973117" cy="1143000"/>
          </a:xfrm>
          <a:prstGeom prst="rect">
            <a:avLst/>
          </a:prstGeom>
          <a:noFill/>
          <a:ln w="9525">
            <a:noFill/>
            <a:miter lim="800000"/>
            <a:headEnd/>
            <a:tailEnd/>
          </a:ln>
        </p:spPr>
        <p:txBody>
          <a:bodyPr vert="horz" wrap="square" lIns="91385" tIns="45692" rIns="91385" bIns="45692"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82428" y="1600204"/>
            <a:ext cx="10973117" cy="4524375"/>
          </a:xfrm>
          <a:prstGeom prst="rect">
            <a:avLst/>
          </a:prstGeom>
          <a:noFill/>
          <a:ln w="9525">
            <a:noFill/>
            <a:miter lim="800000"/>
            <a:headEnd/>
            <a:tailEnd/>
          </a:ln>
        </p:spPr>
        <p:txBody>
          <a:bodyPr vert="horz" wrap="square" lIns="91385" tIns="45692" rIns="91385" bIns="45692"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Lst>
  <p:txStyles>
    <p:titleStyle>
      <a:lvl1pPr algn="l" defTabSz="875928" rtl="0" eaLnBrk="0" fontAlgn="base" hangingPunct="0">
        <a:spcBef>
          <a:spcPct val="0"/>
        </a:spcBef>
        <a:spcAft>
          <a:spcPct val="0"/>
        </a:spcAft>
        <a:defRPr sz="3300">
          <a:solidFill>
            <a:srgbClr val="990000"/>
          </a:solidFill>
          <a:latin typeface="+mj-lt"/>
          <a:ea typeface="+mj-ea"/>
          <a:cs typeface="+mj-cs"/>
        </a:defRPr>
      </a:lvl1pPr>
      <a:lvl2pPr algn="l" defTabSz="875928"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5928"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5928"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5928"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6928" algn="l" defTabSz="877367" rtl="0" fontAlgn="base">
        <a:spcBef>
          <a:spcPct val="0"/>
        </a:spcBef>
        <a:spcAft>
          <a:spcPct val="0"/>
        </a:spcAft>
        <a:defRPr sz="3500">
          <a:solidFill>
            <a:srgbClr val="990000"/>
          </a:solidFill>
          <a:latin typeface="FrutigerNext LT Medium" pitchFamily="34" charset="0"/>
          <a:ea typeface="黑体" pitchFamily="2" charset="-122"/>
        </a:defRPr>
      </a:lvl6pPr>
      <a:lvl7pPr marL="913858" algn="l" defTabSz="877367" rtl="0" fontAlgn="base">
        <a:spcBef>
          <a:spcPct val="0"/>
        </a:spcBef>
        <a:spcAft>
          <a:spcPct val="0"/>
        </a:spcAft>
        <a:defRPr sz="3500">
          <a:solidFill>
            <a:srgbClr val="990000"/>
          </a:solidFill>
          <a:latin typeface="FrutigerNext LT Medium" pitchFamily="34" charset="0"/>
          <a:ea typeface="黑体" pitchFamily="2" charset="-122"/>
        </a:defRPr>
      </a:lvl7pPr>
      <a:lvl8pPr marL="1370785" algn="l" defTabSz="877367" rtl="0" fontAlgn="base">
        <a:spcBef>
          <a:spcPct val="0"/>
        </a:spcBef>
        <a:spcAft>
          <a:spcPct val="0"/>
        </a:spcAft>
        <a:defRPr sz="3500">
          <a:solidFill>
            <a:srgbClr val="990000"/>
          </a:solidFill>
          <a:latin typeface="FrutigerNext LT Medium" pitchFamily="34" charset="0"/>
          <a:ea typeface="黑体" pitchFamily="2" charset="-122"/>
        </a:defRPr>
      </a:lvl8pPr>
      <a:lvl9pPr marL="1827712" algn="l" defTabSz="877367"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886" indent="-326886" algn="l" defTabSz="875928"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mn-lt"/>
          <a:ea typeface="+mn-ea"/>
          <a:cs typeface="+mn-cs"/>
        </a:defRPr>
      </a:lvl1pPr>
      <a:lvl2pPr marL="712484" indent="-272934" algn="l" defTabSz="875928"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mn-lt"/>
          <a:ea typeface="+mn-ea"/>
        </a:defRPr>
      </a:lvl2pPr>
      <a:lvl3pPr marL="1096497" indent="-218979" algn="l" defTabSz="875928" rtl="0" eaLnBrk="0" fontAlgn="base" hangingPunct="0">
        <a:lnSpc>
          <a:spcPct val="140000"/>
        </a:lnSpc>
        <a:spcBef>
          <a:spcPct val="0"/>
        </a:spcBef>
        <a:spcAft>
          <a:spcPct val="0"/>
        </a:spcAft>
        <a:buFont typeface="FrutigerNext LT Light" pitchFamily="34" charset="0"/>
        <a:buChar char="»"/>
        <a:defRPr sz="1700">
          <a:solidFill>
            <a:schemeClr val="tx1"/>
          </a:solidFill>
          <a:latin typeface="FrutigerNext LT Light" pitchFamily="34" charset="0"/>
          <a:ea typeface="+mn-ea"/>
        </a:defRPr>
      </a:lvl3pPr>
      <a:lvl4pPr marL="1534461" indent="-218979" algn="l" defTabSz="875928" rtl="0" eaLnBrk="0" fontAlgn="base" hangingPunct="0">
        <a:lnSpc>
          <a:spcPct val="140000"/>
        </a:lnSpc>
        <a:spcBef>
          <a:spcPct val="0"/>
        </a:spcBef>
        <a:spcAft>
          <a:spcPct val="0"/>
        </a:spcAft>
        <a:buChar char="–"/>
        <a:defRPr sz="1500">
          <a:solidFill>
            <a:srgbClr val="080808"/>
          </a:solidFill>
          <a:latin typeface="+mj-lt"/>
          <a:ea typeface="+mn-ea"/>
        </a:defRPr>
      </a:lvl4pPr>
      <a:lvl5pPr marL="1974011" indent="-218979" algn="l" defTabSz="875928" rtl="0" eaLnBrk="0" fontAlgn="base" hangingPunct="0">
        <a:lnSpc>
          <a:spcPct val="140000"/>
        </a:lnSpc>
        <a:spcBef>
          <a:spcPct val="0"/>
        </a:spcBef>
        <a:spcAft>
          <a:spcPct val="0"/>
        </a:spcAft>
        <a:buFont typeface="FrutigerNext LT Medium" pitchFamily="34" charset="0"/>
        <a:buChar char="~"/>
        <a:defRPr sz="1300">
          <a:solidFill>
            <a:srgbClr val="080808"/>
          </a:solidFill>
          <a:latin typeface="+mj-lt"/>
          <a:ea typeface="+mn-ea"/>
        </a:defRPr>
      </a:lvl5pPr>
      <a:lvl6pPr marL="2432191" indent="-220530" algn="l" defTabSz="87736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121" indent="-220530" algn="l" defTabSz="87736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6050" indent="-220530" algn="l" defTabSz="87736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2977" indent="-220530" algn="l" defTabSz="87736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3858" rtl="0" eaLnBrk="1" latinLnBrk="0" hangingPunct="1">
        <a:defRPr sz="1700" kern="1200">
          <a:solidFill>
            <a:schemeClr val="tx1"/>
          </a:solidFill>
          <a:latin typeface="+mn-lt"/>
          <a:ea typeface="+mn-ea"/>
          <a:cs typeface="+mn-cs"/>
        </a:defRPr>
      </a:lvl1pPr>
      <a:lvl2pPr marL="456928" algn="l" defTabSz="913858" rtl="0" eaLnBrk="1" latinLnBrk="0" hangingPunct="1">
        <a:defRPr sz="1700" kern="1200">
          <a:solidFill>
            <a:schemeClr val="tx1"/>
          </a:solidFill>
          <a:latin typeface="+mn-lt"/>
          <a:ea typeface="+mn-ea"/>
          <a:cs typeface="+mn-cs"/>
        </a:defRPr>
      </a:lvl2pPr>
      <a:lvl3pPr marL="913858" algn="l" defTabSz="913858" rtl="0" eaLnBrk="1" latinLnBrk="0" hangingPunct="1">
        <a:defRPr sz="1700" kern="1200">
          <a:solidFill>
            <a:schemeClr val="tx1"/>
          </a:solidFill>
          <a:latin typeface="+mn-lt"/>
          <a:ea typeface="+mn-ea"/>
          <a:cs typeface="+mn-cs"/>
        </a:defRPr>
      </a:lvl3pPr>
      <a:lvl4pPr marL="1370785" algn="l" defTabSz="913858" rtl="0" eaLnBrk="1" latinLnBrk="0" hangingPunct="1">
        <a:defRPr sz="1700" kern="1200">
          <a:solidFill>
            <a:schemeClr val="tx1"/>
          </a:solidFill>
          <a:latin typeface="+mn-lt"/>
          <a:ea typeface="+mn-ea"/>
          <a:cs typeface="+mn-cs"/>
        </a:defRPr>
      </a:lvl4pPr>
      <a:lvl5pPr marL="1827712" algn="l" defTabSz="913858" rtl="0" eaLnBrk="1" latinLnBrk="0" hangingPunct="1">
        <a:defRPr sz="1700" kern="1200">
          <a:solidFill>
            <a:schemeClr val="tx1"/>
          </a:solidFill>
          <a:latin typeface="+mn-lt"/>
          <a:ea typeface="+mn-ea"/>
          <a:cs typeface="+mn-cs"/>
        </a:defRPr>
      </a:lvl5pPr>
      <a:lvl6pPr marL="2284643" algn="l" defTabSz="913858" rtl="0" eaLnBrk="1" latinLnBrk="0" hangingPunct="1">
        <a:defRPr sz="1700" kern="1200">
          <a:solidFill>
            <a:schemeClr val="tx1"/>
          </a:solidFill>
          <a:latin typeface="+mn-lt"/>
          <a:ea typeface="+mn-ea"/>
          <a:cs typeface="+mn-cs"/>
        </a:defRPr>
      </a:lvl6pPr>
      <a:lvl7pPr marL="2741571" algn="l" defTabSz="913858" rtl="0" eaLnBrk="1" latinLnBrk="0" hangingPunct="1">
        <a:defRPr sz="1700" kern="1200">
          <a:solidFill>
            <a:schemeClr val="tx1"/>
          </a:solidFill>
          <a:latin typeface="+mn-lt"/>
          <a:ea typeface="+mn-ea"/>
          <a:cs typeface="+mn-cs"/>
        </a:defRPr>
      </a:lvl7pPr>
      <a:lvl8pPr marL="3198498" algn="l" defTabSz="913858" rtl="0" eaLnBrk="1" latinLnBrk="0" hangingPunct="1">
        <a:defRPr sz="1700" kern="1200">
          <a:solidFill>
            <a:schemeClr val="tx1"/>
          </a:solidFill>
          <a:latin typeface="+mn-lt"/>
          <a:ea typeface="+mn-ea"/>
          <a:cs typeface="+mn-cs"/>
        </a:defRPr>
      </a:lvl8pPr>
      <a:lvl9pPr marL="3655426" algn="l" defTabSz="913858" rtl="0" eaLnBrk="1" latinLnBrk="0" hangingPunct="1">
        <a:defRPr sz="17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7" cstate="email">
            <a:lum contrast="6000"/>
          </a:blip>
          <a:srcRect/>
          <a:stretch>
            <a:fillRect/>
          </a:stretch>
        </p:blipFill>
        <p:spPr bwMode="auto">
          <a:xfrm>
            <a:off x="4" y="6237304"/>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771" tIns="43887" rIns="87771" bIns="43887"/>
          <a:lstStyle/>
          <a:p>
            <a:pPr algn="r" defTabSz="877615">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7615">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7615">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47" y="5444713"/>
            <a:ext cx="1225231" cy="323121"/>
          </a:xfrm>
          <a:prstGeom prst="rect">
            <a:avLst/>
          </a:prstGeom>
          <a:solidFill>
            <a:schemeClr val="bg1"/>
          </a:solidFill>
          <a:ln w="9525" algn="ctr">
            <a:noFill/>
            <a:miter lim="800000"/>
            <a:headEnd/>
            <a:tailEnd/>
          </a:ln>
          <a:effectLst/>
        </p:spPr>
        <p:txBody>
          <a:bodyPr lIns="91397" tIns="45698" rIns="91397" bIns="4569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454"/>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3966"/>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028"/>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7692"/>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7904"/>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7678"/>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391"/>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592"/>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529"/>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8" y="2263776"/>
            <a:ext cx="1399810" cy="2654300"/>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8" y="-61912"/>
            <a:ext cx="1399810" cy="838201"/>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170" y="6456380"/>
            <a:ext cx="2784158" cy="263767"/>
          </a:xfrm>
          <a:prstGeom prst="rect">
            <a:avLst/>
          </a:prstGeom>
          <a:noFill/>
          <a:ln w="9525">
            <a:noFill/>
            <a:miter lim="800000"/>
            <a:headEnd/>
            <a:tailEnd/>
          </a:ln>
        </p:spPr>
        <p:txBody>
          <a:bodyPr wrap="none" lIns="78336" tIns="39168" rIns="78336" bIns="39168">
            <a:spAutoFit/>
          </a:bodyPr>
          <a:lstStyle/>
          <a:p>
            <a:pPr defTabSz="783982"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59"/>
            <a:ext cx="1409333" cy="1101725"/>
          </a:xfrm>
          <a:prstGeom prst="rect">
            <a:avLst/>
          </a:prstGeom>
          <a:noFill/>
          <a:ln w="9525">
            <a:noFill/>
            <a:miter lim="800000"/>
            <a:headEnd/>
            <a:tailEnd/>
          </a:ln>
          <a:effectLst/>
        </p:spPr>
        <p:txBody>
          <a:bodyPr lIns="0" tIns="0" rIns="0" bIns="0"/>
          <a:lstStyle/>
          <a:p>
            <a:pPr defTabSz="783982" eaLnBrk="0" hangingPunct="0">
              <a:lnSpc>
                <a:spcPct val="85000"/>
              </a:lnSpc>
              <a:buClrTx/>
              <a:buFontTx/>
              <a:buNone/>
              <a:defRPr/>
            </a:pPr>
            <a:endParaRPr lang="de-DE" sz="900" b="0" dirty="0">
              <a:solidFill>
                <a:srgbClr val="080808"/>
              </a:solidFill>
              <a:ea typeface="ＭＳ Ｐゴシック" pitchFamily="34" charset="-128"/>
            </a:endParaRPr>
          </a:p>
          <a:p>
            <a:pPr defTabSz="783982"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982"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8" cstate="email"/>
          <a:srcRect/>
          <a:stretch>
            <a:fillRect/>
          </a:stretch>
        </p:blipFill>
        <p:spPr bwMode="auto">
          <a:xfrm>
            <a:off x="10179576" y="6384941"/>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25" y="0"/>
            <a:ext cx="10782665"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09425" y="1600203"/>
            <a:ext cx="10782665" cy="4524375"/>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extLst>
      <p:ext uri="{BB962C8B-B14F-4D97-AF65-F5344CB8AC3E}">
        <p14:creationId xmlns:p14="http://schemas.microsoft.com/office/powerpoint/2010/main" val="4265521479"/>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5" r:id="rId5"/>
  </p:sldLayoutIdLst>
  <p:txStyles>
    <p:titleStyle>
      <a:lvl1pPr algn="l" defTabSz="876176" rtl="0" eaLnBrk="0" fontAlgn="base" hangingPunct="0">
        <a:spcBef>
          <a:spcPct val="0"/>
        </a:spcBef>
        <a:spcAft>
          <a:spcPct val="0"/>
        </a:spcAft>
        <a:defRPr sz="3300" b="1">
          <a:solidFill>
            <a:srgbClr val="990000"/>
          </a:solidFill>
          <a:latin typeface="微软雅黑" pitchFamily="34" charset="-122"/>
          <a:ea typeface="微软雅黑" pitchFamily="34" charset="-122"/>
          <a:cs typeface="+mj-cs"/>
        </a:defRPr>
      </a:lvl1pPr>
      <a:lvl2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7058" algn="l" defTabSz="877615" rtl="0" fontAlgn="base">
        <a:spcBef>
          <a:spcPct val="0"/>
        </a:spcBef>
        <a:spcAft>
          <a:spcPct val="0"/>
        </a:spcAft>
        <a:defRPr sz="3500">
          <a:solidFill>
            <a:srgbClr val="990000"/>
          </a:solidFill>
          <a:latin typeface="FrutigerNext LT Medium" pitchFamily="34" charset="0"/>
          <a:ea typeface="黑体" pitchFamily="2" charset="-122"/>
        </a:defRPr>
      </a:lvl6pPr>
      <a:lvl7pPr marL="914117" algn="l" defTabSz="877615" rtl="0" fontAlgn="base">
        <a:spcBef>
          <a:spcPct val="0"/>
        </a:spcBef>
        <a:spcAft>
          <a:spcPct val="0"/>
        </a:spcAft>
        <a:defRPr sz="3500">
          <a:solidFill>
            <a:srgbClr val="990000"/>
          </a:solidFill>
          <a:latin typeface="FrutigerNext LT Medium" pitchFamily="34" charset="0"/>
          <a:ea typeface="黑体" pitchFamily="2" charset="-122"/>
        </a:defRPr>
      </a:lvl7pPr>
      <a:lvl8pPr marL="1371174" algn="l" defTabSz="877615" rtl="0" fontAlgn="base">
        <a:spcBef>
          <a:spcPct val="0"/>
        </a:spcBef>
        <a:spcAft>
          <a:spcPct val="0"/>
        </a:spcAft>
        <a:defRPr sz="3500">
          <a:solidFill>
            <a:srgbClr val="990000"/>
          </a:solidFill>
          <a:latin typeface="FrutigerNext LT Medium" pitchFamily="34" charset="0"/>
          <a:ea typeface="黑体" pitchFamily="2" charset="-122"/>
        </a:defRPr>
      </a:lvl8pPr>
      <a:lvl9pPr marL="1828231" algn="l" defTabSz="877615"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978" indent="-326978" algn="l" defTabSz="876176"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2686" indent="-273011" algn="l" defTabSz="876176"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6808" indent="-219043" algn="l" defTabSz="876176"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4896" indent="-219043" algn="l" defTabSz="876176"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4571" indent="-219043" algn="l" defTabSz="876176"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2881"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940"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6998"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4055"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4117" rtl="0" eaLnBrk="1" latinLnBrk="0" hangingPunct="1">
        <a:defRPr sz="1700" kern="1200">
          <a:solidFill>
            <a:schemeClr val="tx1"/>
          </a:solidFill>
          <a:latin typeface="+mn-lt"/>
          <a:ea typeface="+mn-ea"/>
          <a:cs typeface="+mn-cs"/>
        </a:defRPr>
      </a:lvl1pPr>
      <a:lvl2pPr marL="457058" algn="l" defTabSz="914117" rtl="0" eaLnBrk="1" latinLnBrk="0" hangingPunct="1">
        <a:defRPr sz="1700" kern="1200">
          <a:solidFill>
            <a:schemeClr val="tx1"/>
          </a:solidFill>
          <a:latin typeface="+mn-lt"/>
          <a:ea typeface="+mn-ea"/>
          <a:cs typeface="+mn-cs"/>
        </a:defRPr>
      </a:lvl2pPr>
      <a:lvl3pPr marL="914117" algn="l" defTabSz="914117" rtl="0" eaLnBrk="1" latinLnBrk="0" hangingPunct="1">
        <a:defRPr sz="1700" kern="1200">
          <a:solidFill>
            <a:schemeClr val="tx1"/>
          </a:solidFill>
          <a:latin typeface="+mn-lt"/>
          <a:ea typeface="+mn-ea"/>
          <a:cs typeface="+mn-cs"/>
        </a:defRPr>
      </a:lvl3pPr>
      <a:lvl4pPr marL="1371174" algn="l" defTabSz="914117" rtl="0" eaLnBrk="1" latinLnBrk="0" hangingPunct="1">
        <a:defRPr sz="1700" kern="1200">
          <a:solidFill>
            <a:schemeClr val="tx1"/>
          </a:solidFill>
          <a:latin typeface="+mn-lt"/>
          <a:ea typeface="+mn-ea"/>
          <a:cs typeface="+mn-cs"/>
        </a:defRPr>
      </a:lvl4pPr>
      <a:lvl5pPr marL="1828231" algn="l" defTabSz="914117" rtl="0" eaLnBrk="1" latinLnBrk="0" hangingPunct="1">
        <a:defRPr sz="1700" kern="1200">
          <a:solidFill>
            <a:schemeClr val="tx1"/>
          </a:solidFill>
          <a:latin typeface="+mn-lt"/>
          <a:ea typeface="+mn-ea"/>
          <a:cs typeface="+mn-cs"/>
        </a:defRPr>
      </a:lvl5pPr>
      <a:lvl6pPr marL="2285290" algn="l" defTabSz="914117" rtl="0" eaLnBrk="1" latinLnBrk="0" hangingPunct="1">
        <a:defRPr sz="1700" kern="1200">
          <a:solidFill>
            <a:schemeClr val="tx1"/>
          </a:solidFill>
          <a:latin typeface="+mn-lt"/>
          <a:ea typeface="+mn-ea"/>
          <a:cs typeface="+mn-cs"/>
        </a:defRPr>
      </a:lvl6pPr>
      <a:lvl7pPr marL="2742347" algn="l" defTabSz="914117" rtl="0" eaLnBrk="1" latinLnBrk="0" hangingPunct="1">
        <a:defRPr sz="1700" kern="1200">
          <a:solidFill>
            <a:schemeClr val="tx1"/>
          </a:solidFill>
          <a:latin typeface="+mn-lt"/>
          <a:ea typeface="+mn-ea"/>
          <a:cs typeface="+mn-cs"/>
        </a:defRPr>
      </a:lvl7pPr>
      <a:lvl8pPr marL="3199405" algn="l" defTabSz="914117" rtl="0" eaLnBrk="1" latinLnBrk="0" hangingPunct="1">
        <a:defRPr sz="1700" kern="1200">
          <a:solidFill>
            <a:schemeClr val="tx1"/>
          </a:solidFill>
          <a:latin typeface="+mn-lt"/>
          <a:ea typeface="+mn-ea"/>
          <a:cs typeface="+mn-cs"/>
        </a:defRPr>
      </a:lvl8pPr>
      <a:lvl9pPr marL="3656462" algn="l" defTabSz="914117" rtl="0" eaLnBrk="1" latinLnBrk="0" hangingPunct="1">
        <a:defRPr sz="17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6" cstate="email">
            <a:lum contrast="6000"/>
          </a:blip>
          <a:srcRect/>
          <a:stretch>
            <a:fillRect/>
          </a:stretch>
        </p:blipFill>
        <p:spPr bwMode="auto">
          <a:xfrm>
            <a:off x="4" y="6237304"/>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771" tIns="43887" rIns="87771" bIns="43887"/>
          <a:lstStyle/>
          <a:p>
            <a:pPr algn="r" defTabSz="877615">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7615">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7615">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47" y="5444713"/>
            <a:ext cx="1225231" cy="323121"/>
          </a:xfrm>
          <a:prstGeom prst="rect">
            <a:avLst/>
          </a:prstGeom>
          <a:solidFill>
            <a:schemeClr val="bg1"/>
          </a:solidFill>
          <a:ln w="9525" algn="ctr">
            <a:noFill/>
            <a:miter lim="800000"/>
            <a:headEnd/>
            <a:tailEnd/>
          </a:ln>
          <a:effectLst/>
        </p:spPr>
        <p:txBody>
          <a:bodyPr lIns="91397" tIns="45698" rIns="91397" bIns="4569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454"/>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3966"/>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028"/>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7692"/>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7904"/>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7678"/>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391"/>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592"/>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529"/>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8" y="2263776"/>
            <a:ext cx="1399810" cy="2654300"/>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8" y="-61912"/>
            <a:ext cx="1399810" cy="838201"/>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170" y="6456380"/>
            <a:ext cx="2784158" cy="263767"/>
          </a:xfrm>
          <a:prstGeom prst="rect">
            <a:avLst/>
          </a:prstGeom>
          <a:noFill/>
          <a:ln w="9525">
            <a:noFill/>
            <a:miter lim="800000"/>
            <a:headEnd/>
            <a:tailEnd/>
          </a:ln>
        </p:spPr>
        <p:txBody>
          <a:bodyPr wrap="none" lIns="78336" tIns="39168" rIns="78336" bIns="39168">
            <a:spAutoFit/>
          </a:bodyPr>
          <a:lstStyle/>
          <a:p>
            <a:pPr defTabSz="783982"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59"/>
            <a:ext cx="1409333" cy="1101725"/>
          </a:xfrm>
          <a:prstGeom prst="rect">
            <a:avLst/>
          </a:prstGeom>
          <a:noFill/>
          <a:ln w="9525">
            <a:noFill/>
            <a:miter lim="800000"/>
            <a:headEnd/>
            <a:tailEnd/>
          </a:ln>
          <a:effectLst/>
        </p:spPr>
        <p:txBody>
          <a:bodyPr lIns="0" tIns="0" rIns="0" bIns="0"/>
          <a:lstStyle/>
          <a:p>
            <a:pPr defTabSz="783982" eaLnBrk="0" hangingPunct="0">
              <a:lnSpc>
                <a:spcPct val="85000"/>
              </a:lnSpc>
              <a:buClrTx/>
              <a:buFontTx/>
              <a:buNone/>
              <a:defRPr/>
            </a:pPr>
            <a:endParaRPr lang="de-DE" sz="900" b="0" dirty="0">
              <a:solidFill>
                <a:srgbClr val="080808"/>
              </a:solidFill>
              <a:ea typeface="ＭＳ Ｐゴシック" pitchFamily="34" charset="-128"/>
            </a:endParaRPr>
          </a:p>
          <a:p>
            <a:pPr defTabSz="783982"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982"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7" cstate="email"/>
          <a:srcRect/>
          <a:stretch>
            <a:fillRect/>
          </a:stretch>
        </p:blipFill>
        <p:spPr bwMode="auto">
          <a:xfrm>
            <a:off x="10179576" y="6384941"/>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25" y="0"/>
            <a:ext cx="10782665"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09425" y="1600203"/>
            <a:ext cx="10782665" cy="4524375"/>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Lst>
  <p:txStyles>
    <p:titleStyle>
      <a:lvl1pPr algn="l" defTabSz="876176" rtl="0" eaLnBrk="0" fontAlgn="base" hangingPunct="0">
        <a:spcBef>
          <a:spcPct val="0"/>
        </a:spcBef>
        <a:spcAft>
          <a:spcPct val="0"/>
        </a:spcAft>
        <a:defRPr sz="3300" b="1">
          <a:solidFill>
            <a:srgbClr val="990000"/>
          </a:solidFill>
          <a:latin typeface="微软雅黑" pitchFamily="34" charset="-122"/>
          <a:ea typeface="微软雅黑" pitchFamily="34" charset="-122"/>
          <a:cs typeface="+mj-cs"/>
        </a:defRPr>
      </a:lvl1pPr>
      <a:lvl2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7058" algn="l" defTabSz="877615" rtl="0" fontAlgn="base">
        <a:spcBef>
          <a:spcPct val="0"/>
        </a:spcBef>
        <a:spcAft>
          <a:spcPct val="0"/>
        </a:spcAft>
        <a:defRPr sz="3500">
          <a:solidFill>
            <a:srgbClr val="990000"/>
          </a:solidFill>
          <a:latin typeface="FrutigerNext LT Medium" pitchFamily="34" charset="0"/>
          <a:ea typeface="黑体" pitchFamily="2" charset="-122"/>
        </a:defRPr>
      </a:lvl6pPr>
      <a:lvl7pPr marL="914117" algn="l" defTabSz="877615" rtl="0" fontAlgn="base">
        <a:spcBef>
          <a:spcPct val="0"/>
        </a:spcBef>
        <a:spcAft>
          <a:spcPct val="0"/>
        </a:spcAft>
        <a:defRPr sz="3500">
          <a:solidFill>
            <a:srgbClr val="990000"/>
          </a:solidFill>
          <a:latin typeface="FrutigerNext LT Medium" pitchFamily="34" charset="0"/>
          <a:ea typeface="黑体" pitchFamily="2" charset="-122"/>
        </a:defRPr>
      </a:lvl7pPr>
      <a:lvl8pPr marL="1371174" algn="l" defTabSz="877615" rtl="0" fontAlgn="base">
        <a:spcBef>
          <a:spcPct val="0"/>
        </a:spcBef>
        <a:spcAft>
          <a:spcPct val="0"/>
        </a:spcAft>
        <a:defRPr sz="3500">
          <a:solidFill>
            <a:srgbClr val="990000"/>
          </a:solidFill>
          <a:latin typeface="FrutigerNext LT Medium" pitchFamily="34" charset="0"/>
          <a:ea typeface="黑体" pitchFamily="2" charset="-122"/>
        </a:defRPr>
      </a:lvl8pPr>
      <a:lvl9pPr marL="1828231" algn="l" defTabSz="877615"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978" indent="-326978" algn="l" defTabSz="876176"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2686" indent="-273011" algn="l" defTabSz="876176"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6808" indent="-219043" algn="l" defTabSz="876176"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4896" indent="-219043" algn="l" defTabSz="876176"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4571" indent="-219043" algn="l" defTabSz="876176"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2881"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940"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6998"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4055"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4117" rtl="0" eaLnBrk="1" latinLnBrk="0" hangingPunct="1">
        <a:defRPr sz="1700" kern="1200">
          <a:solidFill>
            <a:schemeClr val="tx1"/>
          </a:solidFill>
          <a:latin typeface="+mn-lt"/>
          <a:ea typeface="+mn-ea"/>
          <a:cs typeface="+mn-cs"/>
        </a:defRPr>
      </a:lvl1pPr>
      <a:lvl2pPr marL="457058" algn="l" defTabSz="914117" rtl="0" eaLnBrk="1" latinLnBrk="0" hangingPunct="1">
        <a:defRPr sz="1700" kern="1200">
          <a:solidFill>
            <a:schemeClr val="tx1"/>
          </a:solidFill>
          <a:latin typeface="+mn-lt"/>
          <a:ea typeface="+mn-ea"/>
          <a:cs typeface="+mn-cs"/>
        </a:defRPr>
      </a:lvl2pPr>
      <a:lvl3pPr marL="914117" algn="l" defTabSz="914117" rtl="0" eaLnBrk="1" latinLnBrk="0" hangingPunct="1">
        <a:defRPr sz="1700" kern="1200">
          <a:solidFill>
            <a:schemeClr val="tx1"/>
          </a:solidFill>
          <a:latin typeface="+mn-lt"/>
          <a:ea typeface="+mn-ea"/>
          <a:cs typeface="+mn-cs"/>
        </a:defRPr>
      </a:lvl3pPr>
      <a:lvl4pPr marL="1371174" algn="l" defTabSz="914117" rtl="0" eaLnBrk="1" latinLnBrk="0" hangingPunct="1">
        <a:defRPr sz="1700" kern="1200">
          <a:solidFill>
            <a:schemeClr val="tx1"/>
          </a:solidFill>
          <a:latin typeface="+mn-lt"/>
          <a:ea typeface="+mn-ea"/>
          <a:cs typeface="+mn-cs"/>
        </a:defRPr>
      </a:lvl4pPr>
      <a:lvl5pPr marL="1828231" algn="l" defTabSz="914117" rtl="0" eaLnBrk="1" latinLnBrk="0" hangingPunct="1">
        <a:defRPr sz="1700" kern="1200">
          <a:solidFill>
            <a:schemeClr val="tx1"/>
          </a:solidFill>
          <a:latin typeface="+mn-lt"/>
          <a:ea typeface="+mn-ea"/>
          <a:cs typeface="+mn-cs"/>
        </a:defRPr>
      </a:lvl5pPr>
      <a:lvl6pPr marL="2285290" algn="l" defTabSz="914117" rtl="0" eaLnBrk="1" latinLnBrk="0" hangingPunct="1">
        <a:defRPr sz="1700" kern="1200">
          <a:solidFill>
            <a:schemeClr val="tx1"/>
          </a:solidFill>
          <a:latin typeface="+mn-lt"/>
          <a:ea typeface="+mn-ea"/>
          <a:cs typeface="+mn-cs"/>
        </a:defRPr>
      </a:lvl6pPr>
      <a:lvl7pPr marL="2742347" algn="l" defTabSz="914117" rtl="0" eaLnBrk="1" latinLnBrk="0" hangingPunct="1">
        <a:defRPr sz="1700" kern="1200">
          <a:solidFill>
            <a:schemeClr val="tx1"/>
          </a:solidFill>
          <a:latin typeface="+mn-lt"/>
          <a:ea typeface="+mn-ea"/>
          <a:cs typeface="+mn-cs"/>
        </a:defRPr>
      </a:lvl7pPr>
      <a:lvl8pPr marL="3199405" algn="l" defTabSz="914117" rtl="0" eaLnBrk="1" latinLnBrk="0" hangingPunct="1">
        <a:defRPr sz="1700" kern="1200">
          <a:solidFill>
            <a:schemeClr val="tx1"/>
          </a:solidFill>
          <a:latin typeface="+mn-lt"/>
          <a:ea typeface="+mn-ea"/>
          <a:cs typeface="+mn-cs"/>
        </a:defRPr>
      </a:lvl8pPr>
      <a:lvl9pPr marL="3656462" algn="l" defTabSz="914117" rtl="0" eaLnBrk="1" latinLnBrk="0" hangingPunct="1">
        <a:defRPr sz="17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800137" y="274637"/>
            <a:ext cx="10972801" cy="1143000"/>
          </a:xfrm>
          <a:prstGeom prst="rect">
            <a:avLst/>
          </a:prstGeom>
          <a:noFill/>
          <a:ln w="9525">
            <a:noFill/>
            <a:miter lim="800000"/>
            <a:headEnd/>
            <a:tailEnd/>
          </a:ln>
        </p:spPr>
        <p:txBody>
          <a:bodyPr vert="horz" wrap="square" lIns="78304" tIns="39153" rIns="78304" bIns="39153" numCol="1" anchor="ctr" anchorCtr="0" compatLnSpc="1">
            <a:prstTxWarp prst="textNoShape">
              <a:avLst/>
            </a:prstTxWarp>
          </a:bodyPr>
          <a:lstStyle/>
          <a:p>
            <a:pPr lvl="0"/>
            <a:r>
              <a:rPr lang="zh-CN" altLang="en-US" dirty="0" smtClean="0"/>
              <a:t>单击此处编辑母版标题样式</a:t>
            </a:r>
          </a:p>
        </p:txBody>
      </p:sp>
      <p:sp>
        <p:nvSpPr>
          <p:cNvPr id="10243" name="Rectangle 3"/>
          <p:cNvSpPr>
            <a:spLocks noGrp="1" noChangeArrowheads="1"/>
          </p:cNvSpPr>
          <p:nvPr>
            <p:ph type="body" idx="1"/>
          </p:nvPr>
        </p:nvSpPr>
        <p:spPr bwMode="auto">
          <a:xfrm>
            <a:off x="800137" y="1330339"/>
            <a:ext cx="10972801" cy="4525963"/>
          </a:xfrm>
          <a:prstGeom prst="rect">
            <a:avLst/>
          </a:prstGeom>
          <a:noFill/>
          <a:ln w="9525">
            <a:noFill/>
            <a:miter lim="800000"/>
            <a:headEnd/>
            <a:tailEnd/>
          </a:ln>
        </p:spPr>
        <p:txBody>
          <a:bodyPr vert="horz" wrap="square" lIns="78304" tIns="39153" rIns="78304" bIns="39153"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p:txBody>
      </p:sp>
      <p:pic>
        <p:nvPicPr>
          <p:cNvPr id="10244" name="Picture 4" descr="7"/>
          <p:cNvPicPr>
            <a:picLocks noChangeAspect="1" noChangeArrowheads="1"/>
          </p:cNvPicPr>
          <p:nvPr/>
        </p:nvPicPr>
        <p:blipFill>
          <a:blip r:embed="rId15" cstate="email"/>
          <a:srcRect/>
          <a:stretch>
            <a:fillRect/>
          </a:stretch>
        </p:blipFill>
        <p:spPr bwMode="auto">
          <a:xfrm>
            <a:off x="5" y="6221514"/>
            <a:ext cx="12189883" cy="636587"/>
          </a:xfrm>
          <a:prstGeom prst="rect">
            <a:avLst/>
          </a:prstGeom>
          <a:noFill/>
          <a:ln w="9525">
            <a:noFill/>
            <a:miter lim="800000"/>
            <a:headEnd/>
            <a:tailEnd/>
          </a:ln>
        </p:spPr>
      </p:pic>
      <p:sp>
        <p:nvSpPr>
          <p:cNvPr id="927749" name="Text Box 5"/>
          <p:cNvSpPr txBox="1">
            <a:spLocks noChangeArrowheads="1"/>
          </p:cNvSpPr>
          <p:nvPr/>
        </p:nvSpPr>
        <p:spPr bwMode="auto">
          <a:xfrm>
            <a:off x="869987" y="6465992"/>
            <a:ext cx="2656078" cy="263737"/>
          </a:xfrm>
          <a:prstGeom prst="rect">
            <a:avLst/>
          </a:prstGeom>
          <a:noFill/>
          <a:ln w="9525">
            <a:noFill/>
            <a:miter lim="800000"/>
            <a:headEnd/>
            <a:tailEnd/>
          </a:ln>
        </p:spPr>
        <p:txBody>
          <a:bodyPr wrap="none" lIns="78304" tIns="39153" rIns="78304" bIns="39153">
            <a:spAutoFit/>
          </a:bodyPr>
          <a:lstStyle/>
          <a:p>
            <a:pPr defTabSz="784114" eaLnBrk="0" hangingPunct="0">
              <a:buClrTx/>
              <a:buFontTx/>
              <a:buNone/>
              <a:defRPr/>
            </a:pPr>
            <a:r>
              <a:rPr lang="en-US" altLang="zh-CN" sz="1200" b="0" dirty="0">
                <a:solidFill>
                  <a:srgbClr val="000000"/>
                </a:solidFill>
                <a:latin typeface="FrutigerNext LT Bold" pitchFamily="20" charset="0"/>
                <a:ea typeface="ＭＳ Ｐゴシック" pitchFamily="34" charset="-128"/>
              </a:rPr>
              <a:t>HUAWEI TECHNOLOGIES Co., Ltd.</a:t>
            </a:r>
            <a:endParaRPr lang="en-US" altLang="zh-CN" sz="2100" b="0" dirty="0">
              <a:solidFill>
                <a:srgbClr val="000000"/>
              </a:solidFill>
              <a:ea typeface="ＭＳ Ｐゴシック" pitchFamily="34" charset="-128"/>
            </a:endParaRPr>
          </a:p>
        </p:txBody>
      </p:sp>
      <p:pic>
        <p:nvPicPr>
          <p:cNvPr id="10246" name="Picture 6" descr="8"/>
          <p:cNvPicPr>
            <a:picLocks noChangeAspect="1" noChangeArrowheads="1"/>
          </p:cNvPicPr>
          <p:nvPr/>
        </p:nvPicPr>
        <p:blipFill>
          <a:blip r:embed="rId16" cstate="email"/>
          <a:srcRect/>
          <a:stretch>
            <a:fillRect/>
          </a:stretch>
        </p:blipFill>
        <p:spPr bwMode="auto">
          <a:xfrm>
            <a:off x="10011839" y="6400903"/>
            <a:ext cx="1746250" cy="309563"/>
          </a:xfrm>
          <a:prstGeom prst="rect">
            <a:avLst/>
          </a:prstGeom>
          <a:noFill/>
          <a:ln w="9525">
            <a:noFill/>
            <a:miter lim="800000"/>
            <a:headEnd/>
            <a:tailEnd/>
          </a:ln>
        </p:spPr>
      </p:pic>
      <p:sp>
        <p:nvSpPr>
          <p:cNvPr id="927751" name="Rectangle 7"/>
          <p:cNvSpPr>
            <a:spLocks noGrp="1" noChangeArrowheads="1"/>
          </p:cNvSpPr>
          <p:nvPr>
            <p:ph type="dt" sz="half" idx="2"/>
          </p:nvPr>
        </p:nvSpPr>
        <p:spPr bwMode="auto">
          <a:xfrm>
            <a:off x="7905783" y="6400800"/>
            <a:ext cx="1409701" cy="26856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0" hangingPunct="0">
              <a:lnSpc>
                <a:spcPct val="85000"/>
              </a:lnSpc>
              <a:spcBef>
                <a:spcPct val="0"/>
              </a:spcBef>
              <a:defRPr sz="900" b="0">
                <a:latin typeface="FrutigerNext LT Medium" pitchFamily="34" charset="0"/>
                <a:ea typeface="ＭＳ Ｐゴシック" pitchFamily="34" charset="-128"/>
              </a:defRPr>
            </a:lvl1pPr>
          </a:lstStyle>
          <a:p>
            <a:pPr>
              <a:buClrTx/>
              <a:buFontTx/>
              <a:buNone/>
              <a:defRPr/>
            </a:pPr>
            <a:endParaRPr lang="de-DE" altLang="zh-CN">
              <a:solidFill>
                <a:srgbClr val="000000"/>
              </a:solidFill>
            </a:endParaRPr>
          </a:p>
          <a:p>
            <a:pPr>
              <a:buClrTx/>
              <a:buFontTx/>
              <a:buNone/>
              <a:defRPr/>
            </a:pPr>
            <a:r>
              <a:rPr lang="de-DE" altLang="zh-CN">
                <a:solidFill>
                  <a:srgbClr val="000000"/>
                </a:solidFill>
              </a:rPr>
              <a:t>Page </a:t>
            </a:r>
            <a:fld id="{6B8B2D95-F354-4926-8B8F-A0B1BDA0AE54}" type="slidenum">
              <a:rPr lang="de-DE" altLang="zh-CN">
                <a:solidFill>
                  <a:srgbClr val="000000"/>
                </a:solidFill>
              </a:rPr>
              <a:pPr>
                <a:buClrTx/>
                <a:buFontTx/>
                <a:buNone/>
                <a:defRPr/>
              </a:pPr>
              <a:t>‹#›</a:t>
            </a:fld>
            <a:endParaRPr lang="en-GB" altLang="zh-CN">
              <a:solidFill>
                <a:srgbClr val="000000"/>
              </a:solidFill>
            </a:endParaRPr>
          </a:p>
        </p:txBody>
      </p:sp>
      <p:sp>
        <p:nvSpPr>
          <p:cNvPr id="927752" name="Rectangle 8"/>
          <p:cNvSpPr>
            <a:spLocks noChangeArrowheads="1"/>
          </p:cNvSpPr>
          <p:nvPr/>
        </p:nvSpPr>
        <p:spPr bwMode="auto">
          <a:xfrm>
            <a:off x="4862052" y="6467475"/>
            <a:ext cx="2007928" cy="263702"/>
          </a:xfrm>
          <a:prstGeom prst="rect">
            <a:avLst/>
          </a:prstGeom>
          <a:noFill/>
          <a:ln w="9525" algn="ctr">
            <a:noFill/>
            <a:miter lim="800000"/>
            <a:headEnd/>
            <a:tailEnd/>
          </a:ln>
          <a:effectLst/>
        </p:spPr>
        <p:txBody>
          <a:bodyPr wrap="none" lIns="78272" tIns="39136" rIns="78272" bIns="39136">
            <a:spAutoFit/>
          </a:bodyPr>
          <a:lstStyle/>
          <a:p>
            <a:pPr defTabSz="784114" eaLnBrk="0" hangingPunct="0">
              <a:buClrTx/>
              <a:buFontTx/>
              <a:buNone/>
              <a:defRPr/>
            </a:pPr>
            <a:r>
              <a:rPr lang="en-US" altLang="zh-CN" sz="1200" b="0" dirty="0">
                <a:solidFill>
                  <a:srgbClr val="000000"/>
                </a:solidFill>
                <a:latin typeface="FrutigerNext LT Bold" pitchFamily="20" charset="0"/>
                <a:ea typeface="ＭＳ Ｐゴシック" pitchFamily="34" charset="-128"/>
              </a:rPr>
              <a:t>HUAWEI Top Confidential </a:t>
            </a:r>
          </a:p>
        </p:txBody>
      </p:sp>
    </p:spTree>
    <p:extLst>
      <p:ext uri="{BB962C8B-B14F-4D97-AF65-F5344CB8AC3E}">
        <p14:creationId xmlns:p14="http://schemas.microsoft.com/office/powerpoint/2010/main" val="3112031337"/>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Lst>
  <p:hf sldNum="0" hdr="0" ftr="0"/>
  <p:txStyles>
    <p:titleStyle>
      <a:lvl1pPr algn="l" defTabSz="784114" rtl="0" eaLnBrk="0" fontAlgn="base" hangingPunct="0">
        <a:spcBef>
          <a:spcPct val="0"/>
        </a:spcBef>
        <a:spcAft>
          <a:spcPct val="0"/>
        </a:spcAft>
        <a:defRPr sz="2900" b="1">
          <a:solidFill>
            <a:srgbClr val="990000"/>
          </a:solidFill>
          <a:latin typeface="+mj-lt"/>
          <a:ea typeface="微软雅黑" pitchFamily="34" charset="-122"/>
          <a:cs typeface="+mj-cs"/>
        </a:defRPr>
      </a:lvl1pPr>
      <a:lvl2pPr algn="l" defTabSz="784114" rtl="0" eaLnBrk="0" fontAlgn="base" hangingPunct="0">
        <a:spcBef>
          <a:spcPct val="0"/>
        </a:spcBef>
        <a:spcAft>
          <a:spcPct val="0"/>
        </a:spcAft>
        <a:defRPr sz="2900" b="1">
          <a:solidFill>
            <a:srgbClr val="990000"/>
          </a:solidFill>
          <a:latin typeface="Arial" charset="0"/>
          <a:ea typeface="宋体" pitchFamily="2" charset="-122"/>
        </a:defRPr>
      </a:lvl2pPr>
      <a:lvl3pPr algn="l" defTabSz="784114" rtl="0" eaLnBrk="0" fontAlgn="base" hangingPunct="0">
        <a:spcBef>
          <a:spcPct val="0"/>
        </a:spcBef>
        <a:spcAft>
          <a:spcPct val="0"/>
        </a:spcAft>
        <a:defRPr sz="2900" b="1">
          <a:solidFill>
            <a:srgbClr val="990000"/>
          </a:solidFill>
          <a:latin typeface="Arial" charset="0"/>
          <a:ea typeface="宋体" pitchFamily="2" charset="-122"/>
        </a:defRPr>
      </a:lvl3pPr>
      <a:lvl4pPr algn="l" defTabSz="784114" rtl="0" eaLnBrk="0" fontAlgn="base" hangingPunct="0">
        <a:spcBef>
          <a:spcPct val="0"/>
        </a:spcBef>
        <a:spcAft>
          <a:spcPct val="0"/>
        </a:spcAft>
        <a:defRPr sz="2900" b="1">
          <a:solidFill>
            <a:srgbClr val="990000"/>
          </a:solidFill>
          <a:latin typeface="Arial" charset="0"/>
          <a:ea typeface="宋体" pitchFamily="2" charset="-122"/>
        </a:defRPr>
      </a:lvl4pPr>
      <a:lvl5pPr algn="l" defTabSz="784114" rtl="0" eaLnBrk="0" fontAlgn="base" hangingPunct="0">
        <a:spcBef>
          <a:spcPct val="0"/>
        </a:spcBef>
        <a:spcAft>
          <a:spcPct val="0"/>
        </a:spcAft>
        <a:defRPr sz="2900" b="1">
          <a:solidFill>
            <a:srgbClr val="990000"/>
          </a:solidFill>
          <a:latin typeface="Arial" charset="0"/>
          <a:ea typeface="宋体" pitchFamily="2" charset="-122"/>
        </a:defRPr>
      </a:lvl5pPr>
      <a:lvl6pPr marL="457136" algn="l" defTabSz="784114" rtl="0" fontAlgn="base">
        <a:spcBef>
          <a:spcPct val="0"/>
        </a:spcBef>
        <a:spcAft>
          <a:spcPct val="0"/>
        </a:spcAft>
        <a:defRPr sz="2900" b="1">
          <a:solidFill>
            <a:srgbClr val="990000"/>
          </a:solidFill>
          <a:latin typeface="Arial" charset="0"/>
          <a:ea typeface="宋体" pitchFamily="2" charset="-122"/>
        </a:defRPr>
      </a:lvl6pPr>
      <a:lvl7pPr marL="914270" algn="l" defTabSz="784114" rtl="0" fontAlgn="base">
        <a:spcBef>
          <a:spcPct val="0"/>
        </a:spcBef>
        <a:spcAft>
          <a:spcPct val="0"/>
        </a:spcAft>
        <a:defRPr sz="2900" b="1">
          <a:solidFill>
            <a:srgbClr val="990000"/>
          </a:solidFill>
          <a:latin typeface="Arial" charset="0"/>
          <a:ea typeface="宋体" pitchFamily="2" charset="-122"/>
        </a:defRPr>
      </a:lvl7pPr>
      <a:lvl8pPr marL="1371406" algn="l" defTabSz="784114" rtl="0" fontAlgn="base">
        <a:spcBef>
          <a:spcPct val="0"/>
        </a:spcBef>
        <a:spcAft>
          <a:spcPct val="0"/>
        </a:spcAft>
        <a:defRPr sz="2900" b="1">
          <a:solidFill>
            <a:srgbClr val="990000"/>
          </a:solidFill>
          <a:latin typeface="Arial" charset="0"/>
          <a:ea typeface="宋体" pitchFamily="2" charset="-122"/>
        </a:defRPr>
      </a:lvl8pPr>
      <a:lvl9pPr marL="1828541" algn="l" defTabSz="784114" rtl="0" fontAlgn="base">
        <a:spcBef>
          <a:spcPct val="0"/>
        </a:spcBef>
        <a:spcAft>
          <a:spcPct val="0"/>
        </a:spcAft>
        <a:defRPr sz="2900" b="1">
          <a:solidFill>
            <a:srgbClr val="990000"/>
          </a:solidFill>
          <a:latin typeface="Arial" charset="0"/>
          <a:ea typeface="宋体" pitchFamily="2" charset="-122"/>
        </a:defRPr>
      </a:lvl9pPr>
    </p:titleStyle>
    <p:bodyStyle>
      <a:lvl1pPr marL="293646" indent="-293646" algn="l" defTabSz="784114" rtl="0" eaLnBrk="0" fontAlgn="base" hangingPunct="0">
        <a:lnSpc>
          <a:spcPct val="150000"/>
        </a:lnSpc>
        <a:spcBef>
          <a:spcPct val="20000"/>
        </a:spcBef>
        <a:spcAft>
          <a:spcPct val="0"/>
        </a:spcAft>
        <a:defRPr sz="2400" b="1">
          <a:solidFill>
            <a:schemeClr val="tx1"/>
          </a:solidFill>
          <a:latin typeface="Arial" pitchFamily="34" charset="0"/>
          <a:ea typeface="微软雅黑" pitchFamily="34" charset="-122"/>
          <a:cs typeface="+mn-cs"/>
        </a:defRPr>
      </a:lvl1pPr>
      <a:lvl2pPr marL="636498" indent="-244440" algn="l" defTabSz="784114" rtl="0" eaLnBrk="0" fontAlgn="base" hangingPunct="0">
        <a:lnSpc>
          <a:spcPct val="150000"/>
        </a:lnSpc>
        <a:spcBef>
          <a:spcPct val="20000"/>
        </a:spcBef>
        <a:spcAft>
          <a:spcPct val="0"/>
        </a:spcAft>
        <a:defRPr sz="1900">
          <a:solidFill>
            <a:schemeClr val="tx1"/>
          </a:solidFill>
          <a:latin typeface="Arial" pitchFamily="34" charset="0"/>
          <a:ea typeface="微软雅黑" pitchFamily="34" charset="-122"/>
        </a:defRPr>
      </a:lvl2pPr>
      <a:lvl3pPr marL="979349" indent="-195235" algn="l" defTabSz="784114" rtl="0" eaLnBrk="0" fontAlgn="base" hangingPunct="0">
        <a:spcBef>
          <a:spcPct val="20000"/>
        </a:spcBef>
        <a:spcAft>
          <a:spcPct val="0"/>
        </a:spcAft>
        <a:buChar char="•"/>
        <a:defRPr sz="2100">
          <a:solidFill>
            <a:schemeClr val="tx1"/>
          </a:solidFill>
          <a:latin typeface="+mn-lt"/>
          <a:ea typeface="+mn-ea"/>
        </a:defRPr>
      </a:lvl3pPr>
      <a:lvl4pPr marL="1371406" indent="-196822" algn="l" defTabSz="784114" rtl="0" eaLnBrk="0" fontAlgn="base" hangingPunct="0">
        <a:spcBef>
          <a:spcPct val="20000"/>
        </a:spcBef>
        <a:spcAft>
          <a:spcPct val="0"/>
        </a:spcAft>
        <a:buChar char="–"/>
        <a:defRPr sz="1700">
          <a:solidFill>
            <a:schemeClr val="tx1"/>
          </a:solidFill>
          <a:latin typeface="+mn-lt"/>
          <a:ea typeface="+mn-ea"/>
        </a:defRPr>
      </a:lvl4pPr>
      <a:lvl5pPr marL="1763463" indent="-196822" algn="l" defTabSz="784114" rtl="0" eaLnBrk="0" fontAlgn="base" hangingPunct="0">
        <a:spcBef>
          <a:spcPct val="20000"/>
        </a:spcBef>
        <a:spcAft>
          <a:spcPct val="0"/>
        </a:spcAft>
        <a:buChar char="»"/>
        <a:defRPr sz="1700">
          <a:solidFill>
            <a:schemeClr val="tx1"/>
          </a:solidFill>
          <a:latin typeface="+mn-lt"/>
          <a:ea typeface="+mn-ea"/>
        </a:defRPr>
      </a:lvl5pPr>
      <a:lvl6pPr marL="2220599" indent="-196822" algn="l" defTabSz="784114" rtl="0" fontAlgn="base">
        <a:spcBef>
          <a:spcPct val="20000"/>
        </a:spcBef>
        <a:spcAft>
          <a:spcPct val="0"/>
        </a:spcAft>
        <a:buChar char="»"/>
        <a:defRPr sz="1700">
          <a:solidFill>
            <a:schemeClr val="tx1"/>
          </a:solidFill>
          <a:latin typeface="+mn-lt"/>
          <a:ea typeface="+mn-ea"/>
        </a:defRPr>
      </a:lvl6pPr>
      <a:lvl7pPr marL="2677733" indent="-196822" algn="l" defTabSz="784114" rtl="0" fontAlgn="base">
        <a:spcBef>
          <a:spcPct val="20000"/>
        </a:spcBef>
        <a:spcAft>
          <a:spcPct val="0"/>
        </a:spcAft>
        <a:buChar char="»"/>
        <a:defRPr sz="1700">
          <a:solidFill>
            <a:schemeClr val="tx1"/>
          </a:solidFill>
          <a:latin typeface="+mn-lt"/>
          <a:ea typeface="+mn-ea"/>
        </a:defRPr>
      </a:lvl7pPr>
      <a:lvl8pPr marL="3134869" indent="-196822" algn="l" defTabSz="784114" rtl="0" fontAlgn="base">
        <a:spcBef>
          <a:spcPct val="20000"/>
        </a:spcBef>
        <a:spcAft>
          <a:spcPct val="0"/>
        </a:spcAft>
        <a:buChar char="»"/>
        <a:defRPr sz="1700">
          <a:solidFill>
            <a:schemeClr val="tx1"/>
          </a:solidFill>
          <a:latin typeface="+mn-lt"/>
          <a:ea typeface="+mn-ea"/>
        </a:defRPr>
      </a:lvl8pPr>
      <a:lvl9pPr marL="3592004" indent="-196822" algn="l" defTabSz="784114" rtl="0" fontAlgn="base">
        <a:spcBef>
          <a:spcPct val="20000"/>
        </a:spcBef>
        <a:spcAft>
          <a:spcPct val="0"/>
        </a:spcAft>
        <a:buChar char="»"/>
        <a:defRPr sz="1700">
          <a:solidFill>
            <a:schemeClr val="tx1"/>
          </a:solidFill>
          <a:latin typeface="+mn-lt"/>
          <a:ea typeface="+mn-ea"/>
        </a:defRPr>
      </a:lvl9pPr>
    </p:bodyStyle>
    <p:otherStyle>
      <a:defPPr>
        <a:defRPr lang="zh-CN"/>
      </a:defPPr>
      <a:lvl1pPr marL="0" algn="l" defTabSz="914270" rtl="0" eaLnBrk="1" latinLnBrk="0" hangingPunct="1">
        <a:defRPr sz="1700" kern="1200">
          <a:solidFill>
            <a:schemeClr val="tx1"/>
          </a:solidFill>
          <a:latin typeface="+mn-lt"/>
          <a:ea typeface="+mn-ea"/>
          <a:cs typeface="+mn-cs"/>
        </a:defRPr>
      </a:lvl1pPr>
      <a:lvl2pPr marL="457136" algn="l" defTabSz="914270" rtl="0" eaLnBrk="1" latinLnBrk="0" hangingPunct="1">
        <a:defRPr sz="1700" kern="1200">
          <a:solidFill>
            <a:schemeClr val="tx1"/>
          </a:solidFill>
          <a:latin typeface="+mn-lt"/>
          <a:ea typeface="+mn-ea"/>
          <a:cs typeface="+mn-cs"/>
        </a:defRPr>
      </a:lvl2pPr>
      <a:lvl3pPr marL="914270" algn="l" defTabSz="914270" rtl="0" eaLnBrk="1" latinLnBrk="0" hangingPunct="1">
        <a:defRPr sz="1700" kern="1200">
          <a:solidFill>
            <a:schemeClr val="tx1"/>
          </a:solidFill>
          <a:latin typeface="+mn-lt"/>
          <a:ea typeface="+mn-ea"/>
          <a:cs typeface="+mn-cs"/>
        </a:defRPr>
      </a:lvl3pPr>
      <a:lvl4pPr marL="1371406" algn="l" defTabSz="914270" rtl="0" eaLnBrk="1" latinLnBrk="0" hangingPunct="1">
        <a:defRPr sz="1700" kern="1200">
          <a:solidFill>
            <a:schemeClr val="tx1"/>
          </a:solidFill>
          <a:latin typeface="+mn-lt"/>
          <a:ea typeface="+mn-ea"/>
          <a:cs typeface="+mn-cs"/>
        </a:defRPr>
      </a:lvl4pPr>
      <a:lvl5pPr marL="1828541" algn="l" defTabSz="914270" rtl="0" eaLnBrk="1" latinLnBrk="0" hangingPunct="1">
        <a:defRPr sz="1700" kern="1200">
          <a:solidFill>
            <a:schemeClr val="tx1"/>
          </a:solidFill>
          <a:latin typeface="+mn-lt"/>
          <a:ea typeface="+mn-ea"/>
          <a:cs typeface="+mn-cs"/>
        </a:defRPr>
      </a:lvl5pPr>
      <a:lvl6pPr marL="2285676" algn="l" defTabSz="914270" rtl="0" eaLnBrk="1" latinLnBrk="0" hangingPunct="1">
        <a:defRPr sz="1700" kern="1200">
          <a:solidFill>
            <a:schemeClr val="tx1"/>
          </a:solidFill>
          <a:latin typeface="+mn-lt"/>
          <a:ea typeface="+mn-ea"/>
          <a:cs typeface="+mn-cs"/>
        </a:defRPr>
      </a:lvl6pPr>
      <a:lvl7pPr marL="2742811" algn="l" defTabSz="914270" rtl="0" eaLnBrk="1" latinLnBrk="0" hangingPunct="1">
        <a:defRPr sz="1700" kern="1200">
          <a:solidFill>
            <a:schemeClr val="tx1"/>
          </a:solidFill>
          <a:latin typeface="+mn-lt"/>
          <a:ea typeface="+mn-ea"/>
          <a:cs typeface="+mn-cs"/>
        </a:defRPr>
      </a:lvl7pPr>
      <a:lvl8pPr marL="3199947" algn="l" defTabSz="914270" rtl="0" eaLnBrk="1" latinLnBrk="0" hangingPunct="1">
        <a:defRPr sz="1700" kern="1200">
          <a:solidFill>
            <a:schemeClr val="tx1"/>
          </a:solidFill>
          <a:latin typeface="+mn-lt"/>
          <a:ea typeface="+mn-ea"/>
          <a:cs typeface="+mn-cs"/>
        </a:defRPr>
      </a:lvl8pPr>
      <a:lvl9pPr marL="3657081" algn="l" defTabSz="914270" rtl="0" eaLnBrk="1" latinLnBrk="0" hangingPunct="1">
        <a:defRPr sz="17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5" cstate="email">
            <a:lum contrast="6000"/>
          </a:blip>
          <a:srcRect/>
          <a:stretch>
            <a:fillRect/>
          </a:stretch>
        </p:blipFill>
        <p:spPr bwMode="auto">
          <a:xfrm>
            <a:off x="5" y="6237311"/>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1" y="528642"/>
            <a:ext cx="2459984" cy="5307012"/>
          </a:xfrm>
          <a:prstGeom prst="rect">
            <a:avLst/>
          </a:prstGeom>
          <a:noFill/>
          <a:ln w="9525">
            <a:noFill/>
            <a:miter lim="800000"/>
            <a:headEnd/>
            <a:tailEnd/>
          </a:ln>
          <a:effectLst/>
        </p:spPr>
        <p:txBody>
          <a:bodyPr lIns="87747" tIns="43873" rIns="87747" bIns="43873"/>
          <a:lstStyle/>
          <a:p>
            <a:pPr algn="r" defTabSz="877367">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736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36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367">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736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367">
              <a:lnSpc>
                <a:spcPct val="75000"/>
              </a:lnSpc>
              <a:buClr>
                <a:srgbClr val="990000"/>
              </a:buClr>
              <a:buFont typeface="Wingdings" pitchFamily="2" charset="2"/>
              <a:buNone/>
              <a:defRPr/>
            </a:pPr>
            <a:endParaRPr lang="en-US" altLang="zh-CN" sz="1200" b="0" dirty="0">
              <a:solidFill>
                <a:srgbClr val="FFFFFF"/>
              </a:solidFill>
            </a:endParaRPr>
          </a:p>
          <a:p>
            <a:pPr algn="r" defTabSz="877367">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736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367">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7367">
              <a:lnSpc>
                <a:spcPct val="125000"/>
              </a:lnSpc>
              <a:buClr>
                <a:srgbClr val="990000"/>
              </a:buClr>
              <a:buFont typeface="Wingdings" pitchFamily="2" charset="2"/>
              <a:buNone/>
              <a:defRPr/>
            </a:pPr>
            <a:endParaRPr lang="zh-CN" altLang="en-US" sz="1200" b="0" dirty="0">
              <a:solidFill>
                <a:srgbClr val="FFFFFF"/>
              </a:solidFill>
            </a:endParaRPr>
          </a:p>
          <a:p>
            <a:pPr algn="r" defTabSz="877367">
              <a:lnSpc>
                <a:spcPct val="125000"/>
              </a:lnSpc>
              <a:buClr>
                <a:srgbClr val="990000"/>
              </a:buClr>
              <a:buFont typeface="Wingdings" pitchFamily="2" charset="2"/>
              <a:buNone/>
              <a:defRPr/>
            </a:pPr>
            <a:endParaRPr lang="zh-CN" altLang="en-US" sz="1200" b="0" dirty="0">
              <a:solidFill>
                <a:srgbClr val="FFFFFF"/>
              </a:solidFill>
            </a:endParaRPr>
          </a:p>
          <a:p>
            <a:pPr algn="r" defTabSz="877367">
              <a:lnSpc>
                <a:spcPct val="125000"/>
              </a:lnSpc>
              <a:buClr>
                <a:srgbClr val="990000"/>
              </a:buClr>
              <a:buFont typeface="Wingdings" pitchFamily="2" charset="2"/>
              <a:buNone/>
              <a:defRPr/>
            </a:pPr>
            <a:endParaRPr lang="zh-CN" altLang="en-US" sz="1200" b="0" dirty="0">
              <a:solidFill>
                <a:srgbClr val="FFFFFF"/>
              </a:solidFill>
            </a:endParaRPr>
          </a:p>
          <a:p>
            <a:pPr algn="r" defTabSz="877367">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7367">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736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36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367">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736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367">
              <a:lnSpc>
                <a:spcPct val="75000"/>
              </a:lnSpc>
              <a:buClr>
                <a:srgbClr val="990000"/>
              </a:buClr>
              <a:buFont typeface="Wingdings" pitchFamily="2" charset="2"/>
              <a:buNone/>
              <a:defRPr/>
            </a:pPr>
            <a:endParaRPr lang="en-US" altLang="zh-CN" sz="1200" b="0" dirty="0">
              <a:solidFill>
                <a:srgbClr val="FFFFFF"/>
              </a:solidFill>
            </a:endParaRPr>
          </a:p>
          <a:p>
            <a:pPr algn="r" defTabSz="877367">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7367">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736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367">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7367">
              <a:lnSpc>
                <a:spcPct val="125000"/>
              </a:lnSpc>
              <a:buClr>
                <a:srgbClr val="990000"/>
              </a:buClr>
              <a:buFont typeface="Wingdings" pitchFamily="2" charset="2"/>
              <a:buNone/>
              <a:defRPr/>
            </a:pPr>
            <a:endParaRPr lang="zh-CN" altLang="en-US" sz="1200" b="0" dirty="0">
              <a:solidFill>
                <a:srgbClr val="FFFFFF"/>
              </a:solidFill>
            </a:endParaRPr>
          </a:p>
          <a:p>
            <a:pPr algn="r" defTabSz="877367">
              <a:lnSpc>
                <a:spcPct val="125000"/>
              </a:lnSpc>
              <a:buClr>
                <a:srgbClr val="990000"/>
              </a:buClr>
              <a:buFont typeface="Wingdings" pitchFamily="2" charset="2"/>
              <a:buNone/>
              <a:defRPr/>
            </a:pPr>
            <a:endParaRPr lang="zh-CN" altLang="en-US" sz="1200" b="0" dirty="0">
              <a:solidFill>
                <a:srgbClr val="FFFFFF"/>
              </a:solidFill>
            </a:endParaRPr>
          </a:p>
          <a:p>
            <a:pPr algn="r" defTabSz="877367">
              <a:lnSpc>
                <a:spcPct val="125000"/>
              </a:lnSpc>
              <a:buClr>
                <a:srgbClr val="990000"/>
              </a:buClr>
              <a:buFont typeface="Wingdings" pitchFamily="2" charset="2"/>
              <a:buNone/>
              <a:defRPr/>
            </a:pPr>
            <a:endParaRPr lang="en-US" altLang="zh-CN" sz="1200" b="0" dirty="0">
              <a:solidFill>
                <a:srgbClr val="FFFFFF"/>
              </a:solidFill>
            </a:endParaRPr>
          </a:p>
          <a:p>
            <a:pPr algn="r" defTabSz="877367">
              <a:lnSpc>
                <a:spcPct val="125000"/>
              </a:lnSpc>
              <a:buClr>
                <a:srgbClr val="990000"/>
              </a:buClr>
              <a:buFont typeface="Wingdings" pitchFamily="2" charset="2"/>
              <a:buNone/>
              <a:defRPr/>
            </a:pPr>
            <a:endParaRPr lang="en-US" altLang="zh-CN" sz="1200" b="0" dirty="0">
              <a:solidFill>
                <a:srgbClr val="FFFFFF"/>
              </a:solidFill>
            </a:endParaRPr>
          </a:p>
          <a:p>
            <a:pPr algn="r" defTabSz="877367">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51" y="5444721"/>
            <a:ext cx="1225231" cy="323121"/>
          </a:xfrm>
          <a:prstGeom prst="rect">
            <a:avLst/>
          </a:prstGeom>
          <a:solidFill>
            <a:schemeClr val="bg1"/>
          </a:solidFill>
          <a:ln w="9525" algn="ctr">
            <a:noFill/>
            <a:miter lim="800000"/>
            <a:headEnd/>
            <a:tailEnd/>
          </a:ln>
          <a:effectLst/>
        </p:spPr>
        <p:txBody>
          <a:bodyPr lIns="91370" tIns="45684" rIns="91370" bIns="45684"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6" y="5278461"/>
            <a:ext cx="987169"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6" y="6203972"/>
            <a:ext cx="987169"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6" y="6450035"/>
            <a:ext cx="987169"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6" y="5527699"/>
            <a:ext cx="987169"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6" y="5957911"/>
            <a:ext cx="987169"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6" y="6697684"/>
            <a:ext cx="987169"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6" y="5032398"/>
            <a:ext cx="987169"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6" y="4600599"/>
            <a:ext cx="987169"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6" y="4354537"/>
            <a:ext cx="987169"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9" y="2263779"/>
            <a:ext cx="1399810" cy="2654300"/>
          </a:xfrm>
          <a:prstGeom prst="rect">
            <a:avLst/>
          </a:prstGeom>
          <a:noFill/>
          <a:ln w="9525">
            <a:noFill/>
            <a:miter lim="800000"/>
            <a:headEnd/>
            <a:tailEnd/>
          </a:ln>
          <a:effectLst/>
        </p:spPr>
        <p:txBody>
          <a:bodyPr lIns="87747" tIns="43873" rIns="87747" bIns="43873"/>
          <a:lstStyle/>
          <a:p>
            <a:pPr defTabSz="87736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736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736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7367">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367">
              <a:lnSpc>
                <a:spcPct val="125000"/>
              </a:lnSpc>
              <a:buClr>
                <a:srgbClr val="990000"/>
              </a:buClr>
              <a:defRPr/>
            </a:pPr>
            <a:endParaRPr lang="en-US" altLang="zh-CN" sz="1200" b="0" dirty="0">
              <a:solidFill>
                <a:srgbClr val="FFFFFF"/>
              </a:solidFill>
              <a:latin typeface="华文细黑" pitchFamily="2" charset="-122"/>
            </a:endParaRPr>
          </a:p>
          <a:p>
            <a:pPr defTabSz="877367">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9" y="-61909"/>
            <a:ext cx="1399810" cy="838201"/>
          </a:xfrm>
          <a:prstGeom prst="rect">
            <a:avLst/>
          </a:prstGeom>
          <a:noFill/>
          <a:ln w="9525">
            <a:noFill/>
            <a:miter lim="800000"/>
            <a:headEnd/>
            <a:tailEnd/>
          </a:ln>
          <a:effectLst/>
        </p:spPr>
        <p:txBody>
          <a:bodyPr lIns="87747" tIns="43873" rIns="87747" bIns="43873"/>
          <a:lstStyle/>
          <a:p>
            <a:pPr defTabSz="87736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7367">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367">
              <a:lnSpc>
                <a:spcPct val="125000"/>
              </a:lnSpc>
              <a:buClr>
                <a:srgbClr val="990000"/>
              </a:buClr>
              <a:defRPr/>
            </a:pPr>
            <a:endParaRPr lang="en-US" altLang="zh-CN" sz="1200" b="0" dirty="0">
              <a:solidFill>
                <a:srgbClr val="FFFFFF"/>
              </a:solidFill>
              <a:latin typeface="华文细黑" pitchFamily="2" charset="-122"/>
            </a:endParaRPr>
          </a:p>
          <a:p>
            <a:pPr defTabSz="877367">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174" y="6456388"/>
            <a:ext cx="2784110" cy="263745"/>
          </a:xfrm>
          <a:prstGeom prst="rect">
            <a:avLst/>
          </a:prstGeom>
          <a:noFill/>
          <a:ln w="9525">
            <a:noFill/>
            <a:miter lim="800000"/>
            <a:headEnd/>
            <a:tailEnd/>
          </a:ln>
        </p:spPr>
        <p:txBody>
          <a:bodyPr wrap="none" lIns="78312" tIns="39157" rIns="78312" bIns="39157">
            <a:spAutoFit/>
          </a:bodyPr>
          <a:lstStyle/>
          <a:p>
            <a:pPr defTabSz="783759"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66" y="6394459"/>
            <a:ext cx="1409332" cy="1101725"/>
          </a:xfrm>
          <a:prstGeom prst="rect">
            <a:avLst/>
          </a:prstGeom>
          <a:noFill/>
          <a:ln w="9525">
            <a:noFill/>
            <a:miter lim="800000"/>
            <a:headEnd/>
            <a:tailEnd/>
          </a:ln>
          <a:effectLst/>
        </p:spPr>
        <p:txBody>
          <a:bodyPr lIns="0" tIns="0" rIns="0" bIns="0"/>
          <a:lstStyle/>
          <a:p>
            <a:pPr defTabSz="783759" eaLnBrk="0" hangingPunct="0">
              <a:lnSpc>
                <a:spcPct val="85000"/>
              </a:lnSpc>
              <a:buClrTx/>
              <a:buFontTx/>
              <a:buNone/>
              <a:defRPr/>
            </a:pPr>
            <a:endParaRPr lang="de-DE" sz="900" b="0" dirty="0">
              <a:solidFill>
                <a:srgbClr val="080808"/>
              </a:solidFill>
              <a:ea typeface="ＭＳ Ｐゴシック" pitchFamily="34" charset="-128"/>
            </a:endParaRPr>
          </a:p>
          <a:p>
            <a:pPr defTabSz="783759"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759"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16" cstate="email"/>
          <a:srcRect/>
          <a:stretch>
            <a:fillRect/>
          </a:stretch>
        </p:blipFill>
        <p:spPr bwMode="auto">
          <a:xfrm>
            <a:off x="10179577" y="6384949"/>
            <a:ext cx="1295062"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20" y="274639"/>
            <a:ext cx="10973117" cy="1143000"/>
          </a:xfrm>
          <a:prstGeom prst="rect">
            <a:avLst/>
          </a:prstGeom>
          <a:noFill/>
          <a:ln w="9525">
            <a:noFill/>
            <a:miter lim="800000"/>
            <a:headEnd/>
            <a:tailEnd/>
          </a:ln>
        </p:spPr>
        <p:txBody>
          <a:bodyPr vert="horz" wrap="square" lIns="91385" tIns="45692" rIns="91385" bIns="45692"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82428" y="1600204"/>
            <a:ext cx="10973117" cy="4524375"/>
          </a:xfrm>
          <a:prstGeom prst="rect">
            <a:avLst/>
          </a:prstGeom>
          <a:noFill/>
          <a:ln w="9525">
            <a:noFill/>
            <a:miter lim="800000"/>
            <a:headEnd/>
            <a:tailEnd/>
          </a:ln>
        </p:spPr>
        <p:txBody>
          <a:bodyPr vert="horz" wrap="square" lIns="91385" tIns="45692" rIns="91385" bIns="45692"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 id="2147484157" r:id="rId12"/>
    <p:sldLayoutId id="2147484158" r:id="rId13"/>
  </p:sldLayoutIdLst>
  <p:txStyles>
    <p:titleStyle>
      <a:lvl1pPr algn="l" defTabSz="875928" rtl="0" eaLnBrk="0" fontAlgn="base" hangingPunct="0">
        <a:spcBef>
          <a:spcPct val="0"/>
        </a:spcBef>
        <a:spcAft>
          <a:spcPct val="0"/>
        </a:spcAft>
        <a:defRPr sz="3300">
          <a:solidFill>
            <a:srgbClr val="990000"/>
          </a:solidFill>
          <a:latin typeface="+mj-lt"/>
          <a:ea typeface="+mj-ea"/>
          <a:cs typeface="+mj-cs"/>
        </a:defRPr>
      </a:lvl1pPr>
      <a:lvl2pPr algn="l" defTabSz="875928"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5928"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5928"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5928"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6928" algn="l" defTabSz="877367" rtl="0" fontAlgn="base">
        <a:spcBef>
          <a:spcPct val="0"/>
        </a:spcBef>
        <a:spcAft>
          <a:spcPct val="0"/>
        </a:spcAft>
        <a:defRPr sz="3500">
          <a:solidFill>
            <a:srgbClr val="990000"/>
          </a:solidFill>
          <a:latin typeface="FrutigerNext LT Medium" pitchFamily="34" charset="0"/>
          <a:ea typeface="黑体" pitchFamily="2" charset="-122"/>
        </a:defRPr>
      </a:lvl6pPr>
      <a:lvl7pPr marL="913858" algn="l" defTabSz="877367" rtl="0" fontAlgn="base">
        <a:spcBef>
          <a:spcPct val="0"/>
        </a:spcBef>
        <a:spcAft>
          <a:spcPct val="0"/>
        </a:spcAft>
        <a:defRPr sz="3500">
          <a:solidFill>
            <a:srgbClr val="990000"/>
          </a:solidFill>
          <a:latin typeface="FrutigerNext LT Medium" pitchFamily="34" charset="0"/>
          <a:ea typeface="黑体" pitchFamily="2" charset="-122"/>
        </a:defRPr>
      </a:lvl7pPr>
      <a:lvl8pPr marL="1370785" algn="l" defTabSz="877367" rtl="0" fontAlgn="base">
        <a:spcBef>
          <a:spcPct val="0"/>
        </a:spcBef>
        <a:spcAft>
          <a:spcPct val="0"/>
        </a:spcAft>
        <a:defRPr sz="3500">
          <a:solidFill>
            <a:srgbClr val="990000"/>
          </a:solidFill>
          <a:latin typeface="FrutigerNext LT Medium" pitchFamily="34" charset="0"/>
          <a:ea typeface="黑体" pitchFamily="2" charset="-122"/>
        </a:defRPr>
      </a:lvl8pPr>
      <a:lvl9pPr marL="1827712" algn="l" defTabSz="877367"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886" indent="-326886" algn="l" defTabSz="875928"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mn-lt"/>
          <a:ea typeface="+mn-ea"/>
          <a:cs typeface="+mn-cs"/>
        </a:defRPr>
      </a:lvl1pPr>
      <a:lvl2pPr marL="712484" indent="-272934" algn="l" defTabSz="875928"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mn-lt"/>
          <a:ea typeface="+mn-ea"/>
        </a:defRPr>
      </a:lvl2pPr>
      <a:lvl3pPr marL="1096497" indent="-218979" algn="l" defTabSz="875928" rtl="0" eaLnBrk="0" fontAlgn="base" hangingPunct="0">
        <a:lnSpc>
          <a:spcPct val="140000"/>
        </a:lnSpc>
        <a:spcBef>
          <a:spcPct val="0"/>
        </a:spcBef>
        <a:spcAft>
          <a:spcPct val="0"/>
        </a:spcAft>
        <a:buFont typeface="FrutigerNext LT Light" pitchFamily="34" charset="0"/>
        <a:buChar char="»"/>
        <a:defRPr sz="1700">
          <a:solidFill>
            <a:schemeClr val="tx1"/>
          </a:solidFill>
          <a:latin typeface="FrutigerNext LT Light" pitchFamily="34" charset="0"/>
          <a:ea typeface="+mn-ea"/>
        </a:defRPr>
      </a:lvl3pPr>
      <a:lvl4pPr marL="1534461" indent="-218979" algn="l" defTabSz="875928" rtl="0" eaLnBrk="0" fontAlgn="base" hangingPunct="0">
        <a:lnSpc>
          <a:spcPct val="140000"/>
        </a:lnSpc>
        <a:spcBef>
          <a:spcPct val="0"/>
        </a:spcBef>
        <a:spcAft>
          <a:spcPct val="0"/>
        </a:spcAft>
        <a:buChar char="–"/>
        <a:defRPr sz="1500">
          <a:solidFill>
            <a:srgbClr val="080808"/>
          </a:solidFill>
          <a:latin typeface="+mj-lt"/>
          <a:ea typeface="+mn-ea"/>
        </a:defRPr>
      </a:lvl4pPr>
      <a:lvl5pPr marL="1974011" indent="-218979" algn="l" defTabSz="875928" rtl="0" eaLnBrk="0" fontAlgn="base" hangingPunct="0">
        <a:lnSpc>
          <a:spcPct val="140000"/>
        </a:lnSpc>
        <a:spcBef>
          <a:spcPct val="0"/>
        </a:spcBef>
        <a:spcAft>
          <a:spcPct val="0"/>
        </a:spcAft>
        <a:buFont typeface="FrutigerNext LT Medium" pitchFamily="34" charset="0"/>
        <a:buChar char="~"/>
        <a:defRPr sz="1300">
          <a:solidFill>
            <a:srgbClr val="080808"/>
          </a:solidFill>
          <a:latin typeface="+mj-lt"/>
          <a:ea typeface="+mn-ea"/>
        </a:defRPr>
      </a:lvl5pPr>
      <a:lvl6pPr marL="2432191" indent="-220530" algn="l" defTabSz="87736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121" indent="-220530" algn="l" defTabSz="87736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6050" indent="-220530" algn="l" defTabSz="87736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2977" indent="-220530" algn="l" defTabSz="87736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3858" rtl="0" eaLnBrk="1" latinLnBrk="0" hangingPunct="1">
        <a:defRPr sz="1700" kern="1200">
          <a:solidFill>
            <a:schemeClr val="tx1"/>
          </a:solidFill>
          <a:latin typeface="+mn-lt"/>
          <a:ea typeface="+mn-ea"/>
          <a:cs typeface="+mn-cs"/>
        </a:defRPr>
      </a:lvl1pPr>
      <a:lvl2pPr marL="456928" algn="l" defTabSz="913858" rtl="0" eaLnBrk="1" latinLnBrk="0" hangingPunct="1">
        <a:defRPr sz="1700" kern="1200">
          <a:solidFill>
            <a:schemeClr val="tx1"/>
          </a:solidFill>
          <a:latin typeface="+mn-lt"/>
          <a:ea typeface="+mn-ea"/>
          <a:cs typeface="+mn-cs"/>
        </a:defRPr>
      </a:lvl2pPr>
      <a:lvl3pPr marL="913858" algn="l" defTabSz="913858" rtl="0" eaLnBrk="1" latinLnBrk="0" hangingPunct="1">
        <a:defRPr sz="1700" kern="1200">
          <a:solidFill>
            <a:schemeClr val="tx1"/>
          </a:solidFill>
          <a:latin typeface="+mn-lt"/>
          <a:ea typeface="+mn-ea"/>
          <a:cs typeface="+mn-cs"/>
        </a:defRPr>
      </a:lvl3pPr>
      <a:lvl4pPr marL="1370785" algn="l" defTabSz="913858" rtl="0" eaLnBrk="1" latinLnBrk="0" hangingPunct="1">
        <a:defRPr sz="1700" kern="1200">
          <a:solidFill>
            <a:schemeClr val="tx1"/>
          </a:solidFill>
          <a:latin typeface="+mn-lt"/>
          <a:ea typeface="+mn-ea"/>
          <a:cs typeface="+mn-cs"/>
        </a:defRPr>
      </a:lvl4pPr>
      <a:lvl5pPr marL="1827712" algn="l" defTabSz="913858" rtl="0" eaLnBrk="1" latinLnBrk="0" hangingPunct="1">
        <a:defRPr sz="1700" kern="1200">
          <a:solidFill>
            <a:schemeClr val="tx1"/>
          </a:solidFill>
          <a:latin typeface="+mn-lt"/>
          <a:ea typeface="+mn-ea"/>
          <a:cs typeface="+mn-cs"/>
        </a:defRPr>
      </a:lvl5pPr>
      <a:lvl6pPr marL="2284643" algn="l" defTabSz="913858" rtl="0" eaLnBrk="1" latinLnBrk="0" hangingPunct="1">
        <a:defRPr sz="1700" kern="1200">
          <a:solidFill>
            <a:schemeClr val="tx1"/>
          </a:solidFill>
          <a:latin typeface="+mn-lt"/>
          <a:ea typeface="+mn-ea"/>
          <a:cs typeface="+mn-cs"/>
        </a:defRPr>
      </a:lvl6pPr>
      <a:lvl7pPr marL="2741571" algn="l" defTabSz="913858" rtl="0" eaLnBrk="1" latinLnBrk="0" hangingPunct="1">
        <a:defRPr sz="1700" kern="1200">
          <a:solidFill>
            <a:schemeClr val="tx1"/>
          </a:solidFill>
          <a:latin typeface="+mn-lt"/>
          <a:ea typeface="+mn-ea"/>
          <a:cs typeface="+mn-cs"/>
        </a:defRPr>
      </a:lvl7pPr>
      <a:lvl8pPr marL="3198498" algn="l" defTabSz="913858" rtl="0" eaLnBrk="1" latinLnBrk="0" hangingPunct="1">
        <a:defRPr sz="1700" kern="1200">
          <a:solidFill>
            <a:schemeClr val="tx1"/>
          </a:solidFill>
          <a:latin typeface="+mn-lt"/>
          <a:ea typeface="+mn-ea"/>
          <a:cs typeface="+mn-cs"/>
        </a:defRPr>
      </a:lvl8pPr>
      <a:lvl9pPr marL="3655426" algn="l" defTabSz="913858" rtl="0" eaLnBrk="1" latinLnBrk="0" hangingPunct="1">
        <a:defRPr sz="17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5"/>
          <p:cNvGrpSpPr>
            <a:grpSpLocks/>
          </p:cNvGrpSpPr>
          <p:nvPr/>
        </p:nvGrpSpPr>
        <p:grpSpPr bwMode="auto">
          <a:xfrm>
            <a:off x="0" y="6216651"/>
            <a:ext cx="12192000" cy="635000"/>
            <a:chOff x="0" y="3920"/>
            <a:chExt cx="7682" cy="400"/>
          </a:xfrm>
        </p:grpSpPr>
        <p:pic>
          <p:nvPicPr>
            <p:cNvPr id="3083" name="Picture 6" descr="图片1"/>
            <p:cNvPicPr>
              <a:picLocks noChangeAspect="1" noChangeArrowheads="1"/>
            </p:cNvPicPr>
            <p:nvPr userDrawn="1"/>
          </p:nvPicPr>
          <p:blipFill>
            <a:blip r:embed="rId3" cstate="email"/>
            <a:srcRect/>
            <a:stretch>
              <a:fillRect/>
            </a:stretch>
          </p:blipFill>
          <p:spPr bwMode="auto">
            <a:xfrm>
              <a:off x="0" y="3920"/>
              <a:ext cx="5760" cy="400"/>
            </a:xfrm>
            <a:prstGeom prst="rect">
              <a:avLst/>
            </a:prstGeom>
            <a:noFill/>
            <a:ln w="9525">
              <a:noFill/>
              <a:miter lim="800000"/>
              <a:headEnd/>
              <a:tailEnd/>
            </a:ln>
          </p:spPr>
        </p:pic>
        <p:pic>
          <p:nvPicPr>
            <p:cNvPr id="3084" name="Picture 7" descr="图片1"/>
            <p:cNvPicPr>
              <a:picLocks noChangeAspect="1" noChangeArrowheads="1"/>
            </p:cNvPicPr>
            <p:nvPr userDrawn="1"/>
          </p:nvPicPr>
          <p:blipFill>
            <a:blip r:embed="rId3" cstate="email"/>
            <a:srcRect/>
            <a:stretch>
              <a:fillRect/>
            </a:stretch>
          </p:blipFill>
          <p:spPr bwMode="auto">
            <a:xfrm>
              <a:off x="1539" y="3920"/>
              <a:ext cx="5760" cy="400"/>
            </a:xfrm>
            <a:prstGeom prst="rect">
              <a:avLst/>
            </a:prstGeom>
            <a:noFill/>
            <a:ln w="9525">
              <a:noFill/>
              <a:miter lim="800000"/>
              <a:headEnd/>
              <a:tailEnd/>
            </a:ln>
          </p:spPr>
        </p:pic>
        <p:pic>
          <p:nvPicPr>
            <p:cNvPr id="3085" name="Picture 8" descr="图片1"/>
            <p:cNvPicPr>
              <a:picLocks noChangeAspect="1" noChangeArrowheads="1"/>
            </p:cNvPicPr>
            <p:nvPr userDrawn="1"/>
          </p:nvPicPr>
          <p:blipFill>
            <a:blip r:embed="rId4" cstate="email"/>
            <a:srcRect/>
            <a:stretch>
              <a:fillRect/>
            </a:stretch>
          </p:blipFill>
          <p:spPr bwMode="auto">
            <a:xfrm rot="10800000">
              <a:off x="6619" y="3920"/>
              <a:ext cx="1063" cy="400"/>
            </a:xfrm>
            <a:prstGeom prst="rect">
              <a:avLst/>
            </a:prstGeom>
            <a:noFill/>
            <a:ln w="9525">
              <a:noFill/>
              <a:miter lim="800000"/>
              <a:headEnd/>
              <a:tailEnd/>
            </a:ln>
          </p:spPr>
        </p:pic>
      </p:grpSp>
      <p:pic>
        <p:nvPicPr>
          <p:cNvPr id="3075" name="Picture 11" descr="图片3副本"/>
          <p:cNvPicPr>
            <a:picLocks noChangeAspect="1" noChangeArrowheads="1"/>
          </p:cNvPicPr>
          <p:nvPr/>
        </p:nvPicPr>
        <p:blipFill>
          <a:blip r:embed="rId5" cstate="email"/>
          <a:srcRect/>
          <a:stretch>
            <a:fillRect/>
          </a:stretch>
        </p:blipFill>
        <p:spPr bwMode="auto">
          <a:xfrm>
            <a:off x="10179576" y="6386533"/>
            <a:ext cx="1295063" cy="307975"/>
          </a:xfrm>
          <a:prstGeom prst="rect">
            <a:avLst/>
          </a:prstGeom>
          <a:noFill/>
          <a:ln w="9525">
            <a:noFill/>
            <a:miter lim="800000"/>
            <a:headEnd/>
            <a:tailEnd/>
          </a:ln>
        </p:spPr>
      </p:pic>
      <p:sp>
        <p:nvSpPr>
          <p:cNvPr id="3076" name="标题占位符 1"/>
          <p:cNvSpPr>
            <a:spLocks noGrp="1"/>
          </p:cNvSpPr>
          <p:nvPr>
            <p:ph type="title"/>
          </p:nvPr>
        </p:nvSpPr>
        <p:spPr bwMode="auto">
          <a:xfrm>
            <a:off x="876074" y="80963"/>
            <a:ext cx="10973117" cy="1143000"/>
          </a:xfrm>
          <a:prstGeom prst="rect">
            <a:avLst/>
          </a:prstGeom>
          <a:noFill/>
          <a:ln w="9525">
            <a:noFill/>
            <a:miter lim="800000"/>
            <a:headEnd/>
            <a:tailEnd/>
          </a:ln>
        </p:spPr>
        <p:txBody>
          <a:bodyPr vert="horz" wrap="square" lIns="0" tIns="40040" rIns="80082" bIns="40040" numCol="1" anchor="ctr" anchorCtr="0" compatLnSpc="1">
            <a:prstTxWarp prst="textNoShape">
              <a:avLst/>
            </a:prstTxWarp>
          </a:bodyPr>
          <a:lstStyle/>
          <a:p>
            <a:pPr lvl="0"/>
            <a:r>
              <a:rPr lang="zh-CN" altLang="en-US" smtClean="0"/>
              <a:t>单击此处编辑母版标题样式</a:t>
            </a:r>
          </a:p>
        </p:txBody>
      </p:sp>
      <p:sp>
        <p:nvSpPr>
          <p:cNvPr id="3077" name="文本占位符 2"/>
          <p:cNvSpPr>
            <a:spLocks noGrp="1"/>
          </p:cNvSpPr>
          <p:nvPr>
            <p:ph type="body" idx="1"/>
          </p:nvPr>
        </p:nvSpPr>
        <p:spPr bwMode="auto">
          <a:xfrm>
            <a:off x="876074" y="1052519"/>
            <a:ext cx="10973117" cy="4716463"/>
          </a:xfrm>
          <a:prstGeom prst="rect">
            <a:avLst/>
          </a:prstGeom>
          <a:noFill/>
          <a:ln w="9525">
            <a:noFill/>
            <a:miter lim="800000"/>
            <a:headEnd/>
            <a:tailEnd/>
          </a:ln>
        </p:spPr>
        <p:txBody>
          <a:bodyPr vert="horz" wrap="square" lIns="91387" tIns="45694" rIns="91387" bIns="45694" numCol="1" anchor="t" anchorCtr="0" compatLnSpc="1">
            <a:prstTxWarp prst="textNoShape">
              <a:avLst/>
            </a:prstTxWarp>
          </a:bodyPr>
          <a:lstStyle/>
          <a:p>
            <a:pPr lvl="0"/>
            <a:r>
              <a:rPr lang="en-US" altLang="zh-CN" smtClean="0"/>
              <a:t>Click to edit Master text styles</a:t>
            </a:r>
            <a:endParaRPr lang="zh-CN" altLang="en-US" smtClean="0"/>
          </a:p>
          <a:p>
            <a:pPr lvl="1"/>
            <a:r>
              <a:rPr lang="en-US" altLang="zh-CN" smtClean="0"/>
              <a:t>Second level</a:t>
            </a:r>
            <a:endParaRPr lang="zh-CN" altLang="en-US" smtClean="0"/>
          </a:p>
          <a:p>
            <a:pPr lvl="2"/>
            <a:r>
              <a:rPr lang="en-US" altLang="zh-CN" smtClean="0"/>
              <a:t>Third level</a:t>
            </a:r>
            <a:endParaRPr lang="zh-CN" altLang="en-US" smtClean="0"/>
          </a:p>
          <a:p>
            <a:pPr lvl="3"/>
            <a:r>
              <a:rPr lang="en-US" altLang="zh-CN" smtClean="0"/>
              <a:t>Fourth level</a:t>
            </a:r>
            <a:endParaRPr lang="zh-CN" altLang="en-US" smtClean="0"/>
          </a:p>
          <a:p>
            <a:pPr lvl="4"/>
            <a:r>
              <a:rPr lang="en-US" altLang="zh-CN" smtClean="0"/>
              <a:t>Fifth level</a:t>
            </a:r>
            <a:endParaRPr lang="zh-CN" altLang="en-US" smtClean="0"/>
          </a:p>
        </p:txBody>
      </p:sp>
      <p:sp>
        <p:nvSpPr>
          <p:cNvPr id="6" name="灯片编号占位符 5"/>
          <p:cNvSpPr>
            <a:spLocks noGrp="1"/>
          </p:cNvSpPr>
          <p:nvPr>
            <p:ph type="sldNum" sz="quarter" idx="4"/>
          </p:nvPr>
        </p:nvSpPr>
        <p:spPr>
          <a:xfrm>
            <a:off x="8736915" y="6356367"/>
            <a:ext cx="2845645" cy="365125"/>
          </a:xfrm>
          <a:prstGeom prst="rect">
            <a:avLst/>
          </a:prstGeom>
        </p:spPr>
        <p:txBody>
          <a:bodyPr vert="horz" lIns="91387" tIns="45694" rIns="91387" bIns="45694" rtlCol="0" anchor="ctr"/>
          <a:lstStyle>
            <a:lvl1pPr algn="r" fontAlgn="auto">
              <a:spcBef>
                <a:spcPts val="0"/>
              </a:spcBef>
              <a:spcAft>
                <a:spcPts val="0"/>
              </a:spcAft>
              <a:defRPr sz="1200">
                <a:solidFill>
                  <a:schemeClr val="tx1">
                    <a:tint val="75000"/>
                  </a:schemeClr>
                </a:solidFill>
                <a:latin typeface="+mn-lt"/>
                <a:ea typeface="+mn-ea"/>
              </a:defRPr>
            </a:lvl1pPr>
          </a:lstStyle>
          <a:p>
            <a:pPr>
              <a:buClrTx/>
              <a:buFontTx/>
              <a:buNone/>
              <a:defRPr/>
            </a:pPr>
            <a:fld id="{F74ADC46-0401-43FB-92D6-16E7039D32B3}" type="slidenum">
              <a:rPr lang="zh-CN" altLang="en-US" b="0">
                <a:solidFill>
                  <a:prstClr val="black">
                    <a:tint val="75000"/>
                  </a:prstClr>
                </a:solidFill>
              </a:rPr>
              <a:pPr>
                <a:buClrTx/>
                <a:buFontTx/>
                <a:buNone/>
                <a:defRPr/>
              </a:pPr>
              <a:t>‹#›</a:t>
            </a:fld>
            <a:endParaRPr lang="zh-CN" altLang="en-US" b="0">
              <a:solidFill>
                <a:prstClr val="black">
                  <a:tint val="75000"/>
                </a:prstClr>
              </a:solidFill>
            </a:endParaRPr>
          </a:p>
        </p:txBody>
      </p:sp>
      <p:sp>
        <p:nvSpPr>
          <p:cNvPr id="20" name="Text Box 8"/>
          <p:cNvSpPr txBox="1">
            <a:spLocks noChangeArrowheads="1"/>
          </p:cNvSpPr>
          <p:nvPr/>
        </p:nvSpPr>
        <p:spPr bwMode="auto">
          <a:xfrm>
            <a:off x="890358" y="6451606"/>
            <a:ext cx="2679579" cy="184666"/>
          </a:xfrm>
          <a:prstGeom prst="rect">
            <a:avLst/>
          </a:prstGeom>
          <a:noFill/>
          <a:ln>
            <a:noFill/>
          </a:ln>
          <a:extLst/>
        </p:spPr>
        <p:txBody>
          <a:bodyPr wrap="none" lIns="0" tIns="0" rIns="80066"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fontAlgn="auto">
              <a:spcBef>
                <a:spcPts val="0"/>
              </a:spcBef>
              <a:spcAft>
                <a:spcPts val="0"/>
              </a:spcAft>
              <a:buClrTx/>
              <a:buFontTx/>
              <a:buNone/>
              <a:defRPr/>
            </a:pPr>
            <a:r>
              <a:rPr lang="en-US" altLang="zh-CN" sz="1200" b="0" dirty="0" smtClean="0">
                <a:solidFill>
                  <a:prstClr val="black"/>
                </a:solidFill>
                <a:latin typeface="FrutigerNext LT Bold" pitchFamily="34" charset="0"/>
                <a:ea typeface="MS PGothic" pitchFamily="34" charset="-128"/>
              </a:rPr>
              <a:t>HUAWEI TECHNOLOGIES CO., LTD.</a:t>
            </a:r>
          </a:p>
        </p:txBody>
      </p:sp>
      <p:sp>
        <p:nvSpPr>
          <p:cNvPr id="5130" name="Rectangle 5"/>
          <p:cNvSpPr>
            <a:spLocks noChangeArrowheads="1"/>
          </p:cNvSpPr>
          <p:nvPr/>
        </p:nvSpPr>
        <p:spPr bwMode="auto">
          <a:xfrm>
            <a:off x="8363960" y="6478591"/>
            <a:ext cx="2096543" cy="455612"/>
          </a:xfrm>
          <a:prstGeom prst="rect">
            <a:avLst/>
          </a:prstGeom>
          <a:noFill/>
          <a:ln>
            <a:noFill/>
          </a:ln>
          <a:extLst/>
        </p:spPr>
        <p:txBody>
          <a:bodyPr lIns="0" tIns="0" rIns="0" bIns="0"/>
          <a:lstStyle/>
          <a:p>
            <a:pPr eaLnBrk="0" hangingPunct="0">
              <a:lnSpc>
                <a:spcPct val="85000"/>
              </a:lnSpc>
              <a:buClrTx/>
              <a:buFontTx/>
              <a:buNone/>
              <a:defRPr/>
            </a:pPr>
            <a:r>
              <a:rPr lang="de-DE" altLang="zh-CN" sz="1200" b="0" dirty="0">
                <a:solidFill>
                  <a:srgbClr val="000000"/>
                </a:solidFill>
                <a:latin typeface="FrutigerNext LT Bold" pitchFamily="1" charset="0"/>
                <a:ea typeface="MS PGothic" pitchFamily="34" charset="-128"/>
              </a:rPr>
              <a:t>Page </a:t>
            </a:r>
            <a:fld id="{BB1EEB0E-2EA0-479F-9ED9-C86FCFBDA645}" type="slidenum">
              <a:rPr lang="de-DE" altLang="zh-CN" sz="1200" b="0">
                <a:solidFill>
                  <a:srgbClr val="000000"/>
                </a:solidFill>
                <a:latin typeface="FrutigerNext LT Bold" pitchFamily="1" charset="0"/>
                <a:ea typeface="MS PGothic" pitchFamily="34" charset="-128"/>
              </a:rPr>
              <a:pPr eaLnBrk="0" hangingPunct="0">
                <a:lnSpc>
                  <a:spcPct val="85000"/>
                </a:lnSpc>
                <a:buClrTx/>
                <a:buFontTx/>
                <a:buNone/>
                <a:defRPr/>
              </a:pPr>
              <a:t>‹#›</a:t>
            </a:fld>
            <a:endParaRPr lang="en-GB" altLang="zh-CN" sz="1200" b="0" dirty="0">
              <a:solidFill>
                <a:srgbClr val="000000"/>
              </a:solidFill>
              <a:latin typeface="FrutigerNext LT Bold" pitchFamily="1" charset="0"/>
              <a:ea typeface="MS PGothic" pitchFamily="34" charset="-128"/>
            </a:endParaRPr>
          </a:p>
        </p:txBody>
      </p:sp>
      <p:sp>
        <p:nvSpPr>
          <p:cNvPr id="15" name="Rectangle 21"/>
          <p:cNvSpPr>
            <a:spLocks noChangeArrowheads="1"/>
          </p:cNvSpPr>
          <p:nvPr/>
        </p:nvSpPr>
        <p:spPr bwMode="auto">
          <a:xfrm>
            <a:off x="5135813" y="6502407"/>
            <a:ext cx="1565454" cy="184666"/>
          </a:xfrm>
          <a:prstGeom prst="rect">
            <a:avLst/>
          </a:prstGeom>
          <a:noFill/>
          <a:ln w="9525">
            <a:noFill/>
            <a:miter lim="800000"/>
            <a:headEnd/>
            <a:tailEnd/>
          </a:ln>
        </p:spPr>
        <p:txBody>
          <a:bodyPr wrap="none" lIns="80034" tIns="0" rIns="80034" bIns="0">
            <a:spAutoFit/>
          </a:bodyPr>
          <a:lstStyle/>
          <a:p>
            <a:pPr defTabSz="801235" eaLnBrk="0" hangingPunct="0">
              <a:buClrTx/>
              <a:buFontTx/>
              <a:buNone/>
              <a:defRPr/>
            </a:pPr>
            <a:r>
              <a:rPr lang="en-US" altLang="zh-CN" sz="1200" b="0" dirty="0">
                <a:solidFill>
                  <a:prstClr val="black"/>
                </a:solidFill>
                <a:latin typeface="FrutigerNext LT Bold" pitchFamily="34" charset="0"/>
                <a:ea typeface="MS PGothic" pitchFamily="34" charset="-128"/>
              </a:rPr>
              <a:t>Huawei Confidential </a:t>
            </a:r>
          </a:p>
        </p:txBody>
      </p:sp>
    </p:spTree>
  </p:cSld>
  <p:clrMap bg1="lt1" tx1="dk1" bg2="lt2" tx2="dk2" accent1="accent1" accent2="accent2" accent3="accent3" accent4="accent4" accent5="accent5" accent6="accent6" hlink="hlink" folHlink="folHlink"/>
  <p:sldLayoutIdLst>
    <p:sldLayoutId id="2147484160" r:id="rId1"/>
  </p:sldLayoutIdLst>
  <p:txStyles>
    <p:titleStyle>
      <a:lvl1pPr algn="ctr" rtl="0" eaLnBrk="0" fontAlgn="base" hangingPunct="0">
        <a:spcBef>
          <a:spcPct val="0"/>
        </a:spcBef>
        <a:spcAft>
          <a:spcPct val="0"/>
        </a:spcAft>
        <a:defRPr lang="zh-CN" altLang="en-US" sz="3200" b="1" kern="1200">
          <a:solidFill>
            <a:srgbClr val="990000"/>
          </a:solidFill>
          <a:latin typeface="FrutigerNext LT Medium" pitchFamily="34" charset="0"/>
          <a:ea typeface="SimHei" pitchFamily="49" charset="-122"/>
          <a:cs typeface="+mj-cs"/>
        </a:defRPr>
      </a:lvl1pPr>
      <a:lvl2pPr algn="ctr" rtl="0" eaLnBrk="0" fontAlgn="base" hangingPunct="0">
        <a:spcBef>
          <a:spcPct val="0"/>
        </a:spcBef>
        <a:spcAft>
          <a:spcPct val="0"/>
        </a:spcAft>
        <a:defRPr sz="3200" b="1">
          <a:solidFill>
            <a:srgbClr val="990000"/>
          </a:solidFill>
          <a:latin typeface="FrutigerNext LT Medium" pitchFamily="34" charset="0"/>
          <a:ea typeface="SimHei" pitchFamily="49" charset="-122"/>
        </a:defRPr>
      </a:lvl2pPr>
      <a:lvl3pPr algn="ctr" rtl="0" eaLnBrk="0" fontAlgn="base" hangingPunct="0">
        <a:spcBef>
          <a:spcPct val="0"/>
        </a:spcBef>
        <a:spcAft>
          <a:spcPct val="0"/>
        </a:spcAft>
        <a:defRPr sz="3200" b="1">
          <a:solidFill>
            <a:srgbClr val="990000"/>
          </a:solidFill>
          <a:latin typeface="FrutigerNext LT Medium" pitchFamily="34" charset="0"/>
          <a:ea typeface="SimHei" pitchFamily="49" charset="-122"/>
        </a:defRPr>
      </a:lvl3pPr>
      <a:lvl4pPr algn="ctr" rtl="0" eaLnBrk="0" fontAlgn="base" hangingPunct="0">
        <a:spcBef>
          <a:spcPct val="0"/>
        </a:spcBef>
        <a:spcAft>
          <a:spcPct val="0"/>
        </a:spcAft>
        <a:defRPr sz="3200" b="1">
          <a:solidFill>
            <a:srgbClr val="990000"/>
          </a:solidFill>
          <a:latin typeface="FrutigerNext LT Medium" pitchFamily="34" charset="0"/>
          <a:ea typeface="SimHei" pitchFamily="49" charset="-122"/>
        </a:defRPr>
      </a:lvl4pPr>
      <a:lvl5pPr algn="ctr" rtl="0" eaLnBrk="0" fontAlgn="base" hangingPunct="0">
        <a:spcBef>
          <a:spcPct val="0"/>
        </a:spcBef>
        <a:spcAft>
          <a:spcPct val="0"/>
        </a:spcAft>
        <a:defRPr sz="3200" b="1">
          <a:solidFill>
            <a:srgbClr val="990000"/>
          </a:solidFill>
          <a:latin typeface="FrutigerNext LT Medium" pitchFamily="34" charset="0"/>
          <a:ea typeface="SimHei" pitchFamily="49" charset="-122"/>
        </a:defRPr>
      </a:lvl5pPr>
      <a:lvl6pPr marL="456944" algn="ctr" rtl="0" fontAlgn="base">
        <a:spcBef>
          <a:spcPct val="0"/>
        </a:spcBef>
        <a:spcAft>
          <a:spcPct val="0"/>
        </a:spcAft>
        <a:defRPr sz="3200" b="1">
          <a:solidFill>
            <a:srgbClr val="990000"/>
          </a:solidFill>
          <a:latin typeface="FrutigerNext LT Medium" pitchFamily="34" charset="0"/>
          <a:ea typeface="黑体" pitchFamily="49" charset="-122"/>
        </a:defRPr>
      </a:lvl6pPr>
      <a:lvl7pPr marL="913882" algn="ctr" rtl="0" fontAlgn="base">
        <a:spcBef>
          <a:spcPct val="0"/>
        </a:spcBef>
        <a:spcAft>
          <a:spcPct val="0"/>
        </a:spcAft>
        <a:defRPr sz="3200" b="1">
          <a:solidFill>
            <a:srgbClr val="990000"/>
          </a:solidFill>
          <a:latin typeface="FrutigerNext LT Medium" pitchFamily="34" charset="0"/>
          <a:ea typeface="黑体" pitchFamily="49" charset="-122"/>
        </a:defRPr>
      </a:lvl7pPr>
      <a:lvl8pPr marL="1370823" algn="ctr" rtl="0" fontAlgn="base">
        <a:spcBef>
          <a:spcPct val="0"/>
        </a:spcBef>
        <a:spcAft>
          <a:spcPct val="0"/>
        </a:spcAft>
        <a:defRPr sz="3200" b="1">
          <a:solidFill>
            <a:srgbClr val="990000"/>
          </a:solidFill>
          <a:latin typeface="FrutigerNext LT Medium" pitchFamily="34" charset="0"/>
          <a:ea typeface="黑体" pitchFamily="49" charset="-122"/>
        </a:defRPr>
      </a:lvl8pPr>
      <a:lvl9pPr marL="1827764" algn="ctr" rtl="0" fontAlgn="base">
        <a:spcBef>
          <a:spcPct val="0"/>
        </a:spcBef>
        <a:spcAft>
          <a:spcPct val="0"/>
        </a:spcAft>
        <a:defRPr sz="3200" b="1">
          <a:solidFill>
            <a:srgbClr val="990000"/>
          </a:solidFill>
          <a:latin typeface="FrutigerNext LT Medium" pitchFamily="34" charset="0"/>
          <a:ea typeface="黑体" pitchFamily="49" charset="-122"/>
        </a:defRPr>
      </a:lvl9pPr>
    </p:titleStyle>
    <p:bodyStyle>
      <a:lvl1pPr marL="342707" indent="-342707" algn="l" rtl="0" eaLnBrk="0" fontAlgn="base" hangingPunct="0">
        <a:lnSpc>
          <a:spcPct val="140000"/>
        </a:lnSpc>
        <a:spcBef>
          <a:spcPct val="0"/>
        </a:spcBef>
        <a:spcAft>
          <a:spcPct val="0"/>
        </a:spcAft>
        <a:buClr>
          <a:srgbClr val="777777"/>
        </a:buClr>
        <a:buSzPct val="60000"/>
        <a:buFont typeface="Wingdings" pitchFamily="2" charset="2"/>
        <a:buChar char="l"/>
        <a:defRPr lang="zh-CN" altLang="en-US" sz="2000" b="1" kern="1200" dirty="0">
          <a:solidFill>
            <a:schemeClr val="tx1"/>
          </a:solidFill>
          <a:latin typeface="FrutigerNext LT Regular" pitchFamily="34" charset="0"/>
          <a:ea typeface="SimHei" pitchFamily="49" charset="-122"/>
          <a:cs typeface="+mn-cs"/>
        </a:defRPr>
      </a:lvl1pPr>
      <a:lvl2pPr marL="742529" indent="-285589" algn="l" rtl="0" eaLnBrk="0" fontAlgn="base" hangingPunct="0">
        <a:lnSpc>
          <a:spcPct val="140000"/>
        </a:lnSpc>
        <a:spcBef>
          <a:spcPct val="0"/>
        </a:spcBef>
        <a:spcAft>
          <a:spcPct val="0"/>
        </a:spcAft>
        <a:buSzPct val="50000"/>
        <a:buFont typeface="Wingdings" pitchFamily="2" charset="2"/>
        <a:buChar char="p"/>
        <a:defRPr sz="2800" kern="1200">
          <a:solidFill>
            <a:schemeClr val="tx1"/>
          </a:solidFill>
          <a:latin typeface="+mn-lt"/>
          <a:ea typeface="+mn-ea"/>
          <a:cs typeface="+mn-cs"/>
        </a:defRPr>
      </a:lvl2pPr>
      <a:lvl3pPr marL="1142351" indent="-228471" algn="l" rtl="0" eaLnBrk="0" fontAlgn="base" hangingPunct="0">
        <a:lnSpc>
          <a:spcPct val="140000"/>
        </a:lnSpc>
        <a:spcBef>
          <a:spcPct val="0"/>
        </a:spcBef>
        <a:spcAft>
          <a:spcPct val="0"/>
        </a:spcAft>
        <a:buSzPct val="50000"/>
        <a:buFont typeface="Wingdings" pitchFamily="2" charset="2"/>
        <a:buChar char="n"/>
        <a:defRPr sz="2400" kern="1200">
          <a:solidFill>
            <a:schemeClr val="tx1"/>
          </a:solidFill>
          <a:latin typeface="+mn-lt"/>
          <a:ea typeface="+mn-ea"/>
          <a:cs typeface="+mn-cs"/>
        </a:defRPr>
      </a:lvl3pPr>
      <a:lvl4pPr marL="1599293" indent="-228471" algn="l" rtl="0" eaLnBrk="0" fontAlgn="base" hangingPunct="0">
        <a:lnSpc>
          <a:spcPct val="140000"/>
        </a:lnSpc>
        <a:spcBef>
          <a:spcPct val="0"/>
        </a:spcBef>
        <a:spcAft>
          <a:spcPct val="0"/>
        </a:spcAft>
        <a:buChar char="–"/>
        <a:defRPr sz="2000" kern="1200">
          <a:solidFill>
            <a:schemeClr val="tx1"/>
          </a:solidFill>
          <a:latin typeface="+mn-lt"/>
          <a:ea typeface="+mn-ea"/>
          <a:cs typeface="+mn-cs"/>
        </a:defRPr>
      </a:lvl4pPr>
      <a:lvl5pPr marL="2056233" indent="-228471" algn="l" rtl="0" eaLnBrk="0" fontAlgn="base" hangingPunct="0">
        <a:lnSpc>
          <a:spcPct val="140000"/>
        </a:lnSpc>
        <a:spcBef>
          <a:spcPct val="0"/>
        </a:spcBef>
        <a:spcAft>
          <a:spcPct val="0"/>
        </a:spcAft>
        <a:buFont typeface="Arial" pitchFamily="34" charset="0"/>
        <a:buChar char="~"/>
        <a:defRPr sz="2000" kern="1200">
          <a:solidFill>
            <a:schemeClr val="tx1"/>
          </a:solidFill>
          <a:latin typeface="+mn-lt"/>
          <a:ea typeface="+mn-ea"/>
          <a:cs typeface="+mn-cs"/>
        </a:defRPr>
      </a:lvl5pPr>
      <a:lvl6pPr marL="2513175" indent="-228471" algn="l" defTabSz="9138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17" indent="-228471" algn="l" defTabSz="9138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056" indent="-228471" algn="l" defTabSz="9138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997" indent="-228471" algn="l" defTabSz="9138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3882" rtl="0" eaLnBrk="1" latinLnBrk="0" hangingPunct="1">
        <a:defRPr sz="1700" kern="1200">
          <a:solidFill>
            <a:schemeClr val="tx1"/>
          </a:solidFill>
          <a:latin typeface="+mn-lt"/>
          <a:ea typeface="+mn-ea"/>
          <a:cs typeface="+mn-cs"/>
        </a:defRPr>
      </a:lvl1pPr>
      <a:lvl2pPr marL="456944" algn="l" defTabSz="913882" rtl="0" eaLnBrk="1" latinLnBrk="0" hangingPunct="1">
        <a:defRPr sz="1700" kern="1200">
          <a:solidFill>
            <a:schemeClr val="tx1"/>
          </a:solidFill>
          <a:latin typeface="+mn-lt"/>
          <a:ea typeface="+mn-ea"/>
          <a:cs typeface="+mn-cs"/>
        </a:defRPr>
      </a:lvl2pPr>
      <a:lvl3pPr marL="913882" algn="l" defTabSz="913882" rtl="0" eaLnBrk="1" latinLnBrk="0" hangingPunct="1">
        <a:defRPr sz="1700" kern="1200">
          <a:solidFill>
            <a:schemeClr val="tx1"/>
          </a:solidFill>
          <a:latin typeface="+mn-lt"/>
          <a:ea typeface="+mn-ea"/>
          <a:cs typeface="+mn-cs"/>
        </a:defRPr>
      </a:lvl3pPr>
      <a:lvl4pPr marL="1370823" algn="l" defTabSz="913882" rtl="0" eaLnBrk="1" latinLnBrk="0" hangingPunct="1">
        <a:defRPr sz="1700" kern="1200">
          <a:solidFill>
            <a:schemeClr val="tx1"/>
          </a:solidFill>
          <a:latin typeface="+mn-lt"/>
          <a:ea typeface="+mn-ea"/>
          <a:cs typeface="+mn-cs"/>
        </a:defRPr>
      </a:lvl4pPr>
      <a:lvl5pPr marL="1827764" algn="l" defTabSz="913882" rtl="0" eaLnBrk="1" latinLnBrk="0" hangingPunct="1">
        <a:defRPr sz="1700" kern="1200">
          <a:solidFill>
            <a:schemeClr val="tx1"/>
          </a:solidFill>
          <a:latin typeface="+mn-lt"/>
          <a:ea typeface="+mn-ea"/>
          <a:cs typeface="+mn-cs"/>
        </a:defRPr>
      </a:lvl5pPr>
      <a:lvl6pPr marL="2284704" algn="l" defTabSz="913882" rtl="0" eaLnBrk="1" latinLnBrk="0" hangingPunct="1">
        <a:defRPr sz="1700" kern="1200">
          <a:solidFill>
            <a:schemeClr val="tx1"/>
          </a:solidFill>
          <a:latin typeface="+mn-lt"/>
          <a:ea typeface="+mn-ea"/>
          <a:cs typeface="+mn-cs"/>
        </a:defRPr>
      </a:lvl6pPr>
      <a:lvl7pPr marL="2741647" algn="l" defTabSz="913882" rtl="0" eaLnBrk="1" latinLnBrk="0" hangingPunct="1">
        <a:defRPr sz="1700" kern="1200">
          <a:solidFill>
            <a:schemeClr val="tx1"/>
          </a:solidFill>
          <a:latin typeface="+mn-lt"/>
          <a:ea typeface="+mn-ea"/>
          <a:cs typeface="+mn-cs"/>
        </a:defRPr>
      </a:lvl7pPr>
      <a:lvl8pPr marL="3198586" algn="l" defTabSz="913882" rtl="0" eaLnBrk="1" latinLnBrk="0" hangingPunct="1">
        <a:defRPr sz="1700" kern="1200">
          <a:solidFill>
            <a:schemeClr val="tx1"/>
          </a:solidFill>
          <a:latin typeface="+mn-lt"/>
          <a:ea typeface="+mn-ea"/>
          <a:cs typeface="+mn-cs"/>
        </a:defRPr>
      </a:lvl8pPr>
      <a:lvl9pPr marL="3655526" algn="l" defTabSz="913882" rtl="0" eaLnBrk="1" latinLnBrk="0" hangingPunct="1">
        <a:defRPr sz="17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79" descr="dd"/>
          <p:cNvPicPr>
            <a:picLocks noChangeArrowheads="1"/>
          </p:cNvPicPr>
          <p:nvPr/>
        </p:nvPicPr>
        <p:blipFill>
          <a:blip r:embed="rId6" cstate="email"/>
          <a:srcRect/>
          <a:stretch>
            <a:fillRect/>
          </a:stretch>
        </p:blipFill>
        <p:spPr bwMode="auto">
          <a:xfrm>
            <a:off x="1" y="6224628"/>
            <a:ext cx="12200467" cy="636587"/>
          </a:xfrm>
          <a:prstGeom prst="rect">
            <a:avLst/>
          </a:prstGeom>
          <a:noFill/>
          <a:ln w="9525">
            <a:noFill/>
            <a:miter lim="800000"/>
            <a:headEnd/>
            <a:tailEnd/>
          </a:ln>
        </p:spPr>
      </p:pic>
      <p:sp>
        <p:nvSpPr>
          <p:cNvPr id="28680" name="Text Box 8"/>
          <p:cNvSpPr txBox="1">
            <a:spLocks noChangeArrowheads="1"/>
          </p:cNvSpPr>
          <p:nvPr/>
        </p:nvSpPr>
        <p:spPr bwMode="auto">
          <a:xfrm>
            <a:off x="869961" y="6438900"/>
            <a:ext cx="2760523" cy="265574"/>
          </a:xfrm>
          <a:prstGeom prst="rect">
            <a:avLst/>
          </a:prstGeom>
          <a:noFill/>
          <a:ln w="9525">
            <a:noFill/>
            <a:miter lim="800000"/>
            <a:headEnd/>
            <a:tailEnd/>
          </a:ln>
        </p:spPr>
        <p:txBody>
          <a:bodyPr wrap="none" lIns="80124" tIns="40063" rIns="80124" bIns="40063">
            <a:spAutoFit/>
          </a:bodyPr>
          <a:lstStyle/>
          <a:p>
            <a:pPr defTabSz="801688" eaLnBrk="0" hangingPunct="0">
              <a:buClrTx/>
              <a:buFontTx/>
              <a:buNone/>
              <a:defRPr/>
            </a:pPr>
            <a:r>
              <a:rPr lang="en-US" altLang="zh-CN" sz="1200" b="0" dirty="0">
                <a:solidFill>
                  <a:srgbClr val="000000"/>
                </a:solidFill>
                <a:latin typeface="FrutigerNext LT Bold" pitchFamily="1" charset="0"/>
                <a:ea typeface="MS PGothic" pitchFamily="34" charset="-128"/>
              </a:rPr>
              <a:t>HUAWEI TECHNOLOGIES CO., LTD.</a:t>
            </a:r>
            <a:endParaRPr lang="en-US" altLang="zh-CN" sz="2200" b="0" dirty="0">
              <a:solidFill>
                <a:srgbClr val="000000"/>
              </a:solidFill>
              <a:ea typeface="MS PGothic" pitchFamily="34" charset="-128"/>
            </a:endParaRPr>
          </a:p>
        </p:txBody>
      </p:sp>
      <p:pic>
        <p:nvPicPr>
          <p:cNvPr id="10244" name="Picture 9" descr="8"/>
          <p:cNvPicPr>
            <a:picLocks noChangeAspect="1" noChangeArrowheads="1"/>
          </p:cNvPicPr>
          <p:nvPr/>
        </p:nvPicPr>
        <p:blipFill>
          <a:blip r:embed="rId7" cstate="email"/>
          <a:srcRect/>
          <a:stretch>
            <a:fillRect/>
          </a:stretch>
        </p:blipFill>
        <p:spPr bwMode="auto">
          <a:xfrm>
            <a:off x="10465251" y="6370675"/>
            <a:ext cx="1294951" cy="312737"/>
          </a:xfrm>
          <a:prstGeom prst="rect">
            <a:avLst/>
          </a:prstGeom>
          <a:noFill/>
          <a:ln w="9525">
            <a:noFill/>
            <a:miter lim="800000"/>
            <a:headEnd/>
            <a:tailEnd/>
          </a:ln>
        </p:spPr>
      </p:pic>
      <p:sp>
        <p:nvSpPr>
          <p:cNvPr id="28682" name="Rectangle 10"/>
          <p:cNvSpPr>
            <a:spLocks noGrp="1" noChangeArrowheads="1"/>
          </p:cNvSpPr>
          <p:nvPr>
            <p:ph type="dt" sz="half" idx="2"/>
          </p:nvPr>
        </p:nvSpPr>
        <p:spPr bwMode="auto">
          <a:xfrm>
            <a:off x="8288115" y="6489740"/>
            <a:ext cx="1141023" cy="3682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eaLnBrk="0" hangingPunct="0">
              <a:lnSpc>
                <a:spcPct val="85000"/>
              </a:lnSpc>
              <a:defRPr sz="1200">
                <a:solidFill>
                  <a:schemeClr val="tx1"/>
                </a:solidFill>
                <a:latin typeface="FrutigerNext LT Bold" pitchFamily="1" charset="0"/>
              </a:defRPr>
            </a:lvl1pPr>
          </a:lstStyle>
          <a:p>
            <a:pPr>
              <a:buClrTx/>
              <a:buFontTx/>
              <a:buNone/>
              <a:defRPr/>
            </a:pPr>
            <a:r>
              <a:rPr lang="de-DE" altLang="zh-CN" b="0" dirty="0">
                <a:solidFill>
                  <a:srgbClr val="000000"/>
                </a:solidFill>
                <a:ea typeface="MS PGothic" pitchFamily="34" charset="-128"/>
              </a:rPr>
              <a:t>Page </a:t>
            </a:r>
            <a:fld id="{1498A65B-A631-4DAA-A1D6-8FFC7865C93B}" type="slidenum">
              <a:rPr lang="de-DE" altLang="zh-CN" b="0">
                <a:solidFill>
                  <a:srgbClr val="000000"/>
                </a:solidFill>
                <a:ea typeface="MS PGothic" pitchFamily="34" charset="-128"/>
              </a:rPr>
              <a:pPr>
                <a:buClrTx/>
                <a:buFontTx/>
                <a:buNone/>
                <a:defRPr/>
              </a:pPr>
              <a:t>‹#›</a:t>
            </a:fld>
            <a:endParaRPr lang="en-GB" altLang="zh-CN" b="0" dirty="0">
              <a:solidFill>
                <a:srgbClr val="000000"/>
              </a:solidFill>
              <a:ea typeface="MS PGothic" pitchFamily="34" charset="-128"/>
            </a:endParaRPr>
          </a:p>
        </p:txBody>
      </p:sp>
      <p:sp>
        <p:nvSpPr>
          <p:cNvPr id="10246" name="Rectangle 13"/>
          <p:cNvSpPr>
            <a:spLocks noGrp="1" noChangeArrowheads="1"/>
          </p:cNvSpPr>
          <p:nvPr>
            <p:ph type="title"/>
          </p:nvPr>
        </p:nvSpPr>
        <p:spPr bwMode="auto">
          <a:xfrm>
            <a:off x="869952" y="430215"/>
            <a:ext cx="10327216" cy="871537"/>
          </a:xfrm>
          <a:prstGeom prst="rect">
            <a:avLst/>
          </a:prstGeom>
          <a:noFill/>
          <a:ln w="9525">
            <a:noFill/>
            <a:miter lim="800000"/>
            <a:headEnd/>
            <a:tailEnd/>
          </a:ln>
        </p:spPr>
        <p:txBody>
          <a:bodyPr vert="horz" wrap="square" lIns="80139" tIns="40069" rIns="80139" bIns="40069" numCol="1" anchor="ctr" anchorCtr="0" compatLnSpc="1">
            <a:prstTxWarp prst="textNoShape">
              <a:avLst/>
            </a:prstTxWarp>
          </a:bodyPr>
          <a:lstStyle/>
          <a:p>
            <a:pPr lvl="0"/>
            <a:r>
              <a:rPr lang="zh-CN" altLang="en-US" smtClean="0"/>
              <a:t>单击此处编辑母版标题样式</a:t>
            </a:r>
          </a:p>
        </p:txBody>
      </p:sp>
      <p:sp>
        <p:nvSpPr>
          <p:cNvPr id="28693" name="Rectangle 21"/>
          <p:cNvSpPr>
            <a:spLocks noChangeArrowheads="1"/>
          </p:cNvSpPr>
          <p:nvPr/>
        </p:nvSpPr>
        <p:spPr bwMode="auto">
          <a:xfrm>
            <a:off x="5313151" y="6438900"/>
            <a:ext cx="1565571" cy="265536"/>
          </a:xfrm>
          <a:prstGeom prst="rect">
            <a:avLst/>
          </a:prstGeom>
          <a:noFill/>
          <a:ln w="9525" algn="ctr">
            <a:noFill/>
            <a:miter lim="800000"/>
            <a:headEnd/>
            <a:tailEnd/>
          </a:ln>
          <a:effectLst/>
        </p:spPr>
        <p:txBody>
          <a:bodyPr wrap="none" lIns="80092" tIns="40044" rIns="80092" bIns="40044">
            <a:spAutoFit/>
          </a:bodyPr>
          <a:lstStyle/>
          <a:p>
            <a:pPr defTabSz="801688" eaLnBrk="0" hangingPunct="0">
              <a:buClrTx/>
              <a:buFontTx/>
              <a:buNone/>
              <a:defRPr/>
            </a:pPr>
            <a:r>
              <a:rPr lang="en-US" altLang="zh-CN" sz="1200" b="0" dirty="0">
                <a:solidFill>
                  <a:srgbClr val="000000"/>
                </a:solidFill>
                <a:latin typeface="FrutigerNext LT Bold" pitchFamily="1" charset="0"/>
                <a:ea typeface="ＭＳ Ｐゴシック" pitchFamily="34" charset="-128"/>
              </a:rPr>
              <a:t>Huawei Confidential </a:t>
            </a:r>
          </a:p>
        </p:txBody>
      </p:sp>
      <p:sp>
        <p:nvSpPr>
          <p:cNvPr id="28694" name="Rectangle 22"/>
          <p:cNvSpPr>
            <a:spLocks noChangeArrowheads="1"/>
          </p:cNvSpPr>
          <p:nvPr/>
        </p:nvSpPr>
        <p:spPr bwMode="auto">
          <a:xfrm>
            <a:off x="-2544208" y="528638"/>
            <a:ext cx="2459566" cy="5307012"/>
          </a:xfrm>
          <a:prstGeom prst="rect">
            <a:avLst/>
          </a:prstGeom>
          <a:noFill/>
          <a:ln w="9525">
            <a:noFill/>
            <a:miter lim="800000"/>
            <a:headEnd/>
            <a:tailEnd/>
          </a:ln>
          <a:effectLst/>
        </p:spPr>
        <p:txBody>
          <a:bodyPr lIns="80124" tIns="40063" rIns="80124" bIns="40063"/>
          <a:lstStyle/>
          <a:p>
            <a:pPr algn="r" defTabSz="801688">
              <a:lnSpc>
                <a:spcPct val="125000"/>
              </a:lnSpc>
              <a:buClr>
                <a:srgbClr val="777777"/>
              </a:buClr>
              <a:buSzPct val="60000"/>
              <a:buFont typeface="WingDings" pitchFamily="2" charset="2"/>
              <a:buNone/>
              <a:defRPr/>
            </a:pPr>
            <a:r>
              <a:rPr lang="zh-CN" altLang="en-US" sz="1100" b="0">
                <a:solidFill>
                  <a:srgbClr val="FFFFFF"/>
                </a:solidFill>
                <a:latin typeface="Arial" pitchFamily="34" charset="0"/>
                <a:ea typeface="华文细黑" pitchFamily="2" charset="-122"/>
              </a:rPr>
              <a:t>英文标题</a:t>
            </a:r>
            <a:r>
              <a:rPr lang="en-US" altLang="zh-CN" sz="1100" b="0">
                <a:solidFill>
                  <a:srgbClr val="FFFFFF"/>
                </a:solidFill>
                <a:latin typeface="Arial" pitchFamily="34" charset="0"/>
                <a:ea typeface="华文细黑" pitchFamily="2" charset="-122"/>
              </a:rPr>
              <a:t>:32-35pt  </a:t>
            </a:r>
            <a:endParaRPr lang="zh-CN" altLang="en-US" sz="1100" b="0">
              <a:solidFill>
                <a:srgbClr val="FFFFFF"/>
              </a:solidFill>
              <a:latin typeface="Arial" pitchFamily="34" charset="0"/>
              <a:ea typeface="华文细黑" pitchFamily="2" charset="-122"/>
            </a:endParaRPr>
          </a:p>
          <a:p>
            <a:pPr algn="r" defTabSz="801688">
              <a:lnSpc>
                <a:spcPct val="125000"/>
              </a:lnSpc>
              <a:buClr>
                <a:srgbClr val="777777"/>
              </a:buClr>
              <a:buSzPct val="60000"/>
              <a:buFont typeface="WingDings" pitchFamily="2" charset="2"/>
              <a:buNone/>
              <a:defRPr/>
            </a:pPr>
            <a:r>
              <a:rPr lang="zh-CN" altLang="en-US" sz="1100" b="0">
                <a:solidFill>
                  <a:srgbClr val="FFFFFF"/>
                </a:solidFill>
                <a:latin typeface="Arial" pitchFamily="34" charset="0"/>
                <a:ea typeface="华文细黑" pitchFamily="2" charset="-122"/>
              </a:rPr>
              <a:t>颜色</a:t>
            </a:r>
            <a:r>
              <a:rPr lang="en-US" altLang="zh-CN" sz="1100" b="0">
                <a:solidFill>
                  <a:srgbClr val="FFFFFF"/>
                </a:solidFill>
                <a:latin typeface="Arial" pitchFamily="34" charset="0"/>
                <a:ea typeface="华文细黑" pitchFamily="2" charset="-122"/>
              </a:rPr>
              <a:t>: R153 G0 B0</a:t>
            </a:r>
          </a:p>
          <a:p>
            <a:pPr algn="r" defTabSz="801688">
              <a:lnSpc>
                <a:spcPct val="125000"/>
              </a:lnSpc>
              <a:buClr>
                <a:srgbClr val="777777"/>
              </a:buClr>
              <a:buSzPct val="60000"/>
              <a:buFont typeface="WingDings" pitchFamily="2" charset="2"/>
              <a:buNone/>
              <a:defRPr/>
            </a:pPr>
            <a:r>
              <a:rPr lang="zh-CN" altLang="en-US" sz="1100" b="0">
                <a:solidFill>
                  <a:srgbClr val="FFFFFF"/>
                </a:solidFill>
                <a:latin typeface="FrutigerNext LT Regular" pitchFamily="34" charset="0"/>
                <a:ea typeface="华文细黑" pitchFamily="2" charset="-122"/>
              </a:rPr>
              <a:t>内部使用字体 </a:t>
            </a:r>
            <a:r>
              <a:rPr lang="en-US" altLang="zh-CN" sz="1100" b="0">
                <a:solidFill>
                  <a:srgbClr val="FFFFFF"/>
                </a:solidFill>
                <a:latin typeface="FrutigerNext LT Regular" pitchFamily="34" charset="0"/>
                <a:ea typeface="华文细黑" pitchFamily="2" charset="-122"/>
              </a:rPr>
              <a:t>:</a:t>
            </a:r>
          </a:p>
          <a:p>
            <a:pPr algn="r" defTabSz="801688">
              <a:lnSpc>
                <a:spcPct val="125000"/>
              </a:lnSpc>
              <a:buClr>
                <a:srgbClr val="777777"/>
              </a:buClr>
              <a:buSzPct val="60000"/>
              <a:buFont typeface="WingDings" pitchFamily="2" charset="2"/>
              <a:buNone/>
              <a:defRPr/>
            </a:pPr>
            <a:r>
              <a:rPr lang="en-US" altLang="zh-CN" sz="1100" b="0">
                <a:solidFill>
                  <a:srgbClr val="FFFFFF"/>
                </a:solidFill>
                <a:latin typeface="FrutigerNext LT Regular" pitchFamily="34" charset="0"/>
                <a:ea typeface="华文细黑" pitchFamily="2" charset="-122"/>
              </a:rPr>
              <a:t>FrutigerNext LT Medium</a:t>
            </a:r>
          </a:p>
          <a:p>
            <a:pPr algn="r" defTabSz="801688">
              <a:lnSpc>
                <a:spcPct val="125000"/>
              </a:lnSpc>
              <a:buClr>
                <a:srgbClr val="777777"/>
              </a:buClr>
              <a:buSzPct val="60000"/>
              <a:buFont typeface="WingDings" pitchFamily="2" charset="2"/>
              <a:buNone/>
              <a:defRPr/>
            </a:pPr>
            <a:r>
              <a:rPr lang="zh-CN" altLang="en-US" sz="1100" b="0">
                <a:solidFill>
                  <a:srgbClr val="FFFFFF"/>
                </a:solidFill>
                <a:latin typeface="FrutigerNext LT Regular" pitchFamily="34" charset="0"/>
                <a:ea typeface="华文细黑" pitchFamily="2" charset="-122"/>
              </a:rPr>
              <a:t>外部使用字体 </a:t>
            </a:r>
            <a:r>
              <a:rPr lang="en-US" altLang="zh-CN" sz="1100" b="0">
                <a:solidFill>
                  <a:srgbClr val="FFFFFF"/>
                </a:solidFill>
                <a:latin typeface="FrutigerNext LT Regular" pitchFamily="34" charset="0"/>
                <a:ea typeface="华文细黑" pitchFamily="2" charset="-122"/>
              </a:rPr>
              <a:t>: Arial</a:t>
            </a:r>
          </a:p>
          <a:p>
            <a:pPr algn="r" defTabSz="801688">
              <a:lnSpc>
                <a:spcPct val="75000"/>
              </a:lnSpc>
              <a:buClr>
                <a:srgbClr val="777777"/>
              </a:buClr>
              <a:buSzPct val="60000"/>
              <a:buFont typeface="WingDings" pitchFamily="2" charset="2"/>
              <a:buNone/>
              <a:defRPr/>
            </a:pPr>
            <a:endParaRPr lang="en-US" altLang="zh-CN" sz="1100" b="0">
              <a:solidFill>
                <a:srgbClr val="FFFFFF"/>
              </a:solidFill>
              <a:latin typeface="Arial" pitchFamily="34" charset="0"/>
              <a:ea typeface="华文细黑" pitchFamily="2" charset="-122"/>
            </a:endParaRPr>
          </a:p>
          <a:p>
            <a:pPr algn="r" defTabSz="801688">
              <a:lnSpc>
                <a:spcPct val="125000"/>
              </a:lnSpc>
              <a:buClr>
                <a:srgbClr val="777777"/>
              </a:buClr>
              <a:buSzPct val="60000"/>
              <a:buFont typeface="WingDings" pitchFamily="2" charset="2"/>
              <a:buNone/>
              <a:defRPr/>
            </a:pPr>
            <a:r>
              <a:rPr lang="zh-CN" altLang="en-US" sz="1100" b="0">
                <a:solidFill>
                  <a:srgbClr val="FFFFFF"/>
                </a:solidFill>
                <a:latin typeface="Arial" pitchFamily="34" charset="0"/>
                <a:ea typeface="华文细黑" pitchFamily="2" charset="-122"/>
              </a:rPr>
              <a:t>中文标题</a:t>
            </a:r>
            <a:r>
              <a:rPr lang="en-US" altLang="zh-CN" sz="1100" b="0">
                <a:solidFill>
                  <a:srgbClr val="FFFFFF"/>
                </a:solidFill>
                <a:latin typeface="Arial" pitchFamily="34" charset="0"/>
                <a:ea typeface="华文细黑" pitchFamily="2" charset="-122"/>
              </a:rPr>
              <a:t>:30-32pt  </a:t>
            </a:r>
            <a:endParaRPr lang="zh-CN" altLang="en-US" sz="1100" b="0">
              <a:solidFill>
                <a:srgbClr val="FFFFFF"/>
              </a:solidFill>
              <a:latin typeface="Arial" pitchFamily="34" charset="0"/>
              <a:ea typeface="华文细黑" pitchFamily="2" charset="-122"/>
            </a:endParaRPr>
          </a:p>
          <a:p>
            <a:pPr algn="r" defTabSz="801688">
              <a:lnSpc>
                <a:spcPct val="125000"/>
              </a:lnSpc>
              <a:buClr>
                <a:srgbClr val="777777"/>
              </a:buClr>
              <a:buSzPct val="60000"/>
              <a:buFont typeface="WingDings" pitchFamily="2" charset="2"/>
              <a:buNone/>
              <a:defRPr/>
            </a:pPr>
            <a:r>
              <a:rPr lang="zh-CN" altLang="en-US" sz="1100" b="0">
                <a:solidFill>
                  <a:srgbClr val="FFFFFF"/>
                </a:solidFill>
                <a:latin typeface="Arial" pitchFamily="34" charset="0"/>
                <a:ea typeface="华文细黑" pitchFamily="2" charset="-122"/>
              </a:rPr>
              <a:t>颜色</a:t>
            </a:r>
            <a:r>
              <a:rPr lang="en-US" altLang="zh-CN" sz="1100" b="0">
                <a:solidFill>
                  <a:srgbClr val="FFFFFF"/>
                </a:solidFill>
                <a:latin typeface="Arial" pitchFamily="34" charset="0"/>
                <a:ea typeface="华文细黑" pitchFamily="2" charset="-122"/>
              </a:rPr>
              <a:t>: R153 G0 B0</a:t>
            </a:r>
          </a:p>
          <a:p>
            <a:pPr algn="r" defTabSz="801688">
              <a:lnSpc>
                <a:spcPct val="125000"/>
              </a:lnSpc>
              <a:buClr>
                <a:srgbClr val="777777"/>
              </a:buClr>
              <a:buSzPct val="60000"/>
              <a:buFont typeface="WingDings" pitchFamily="2" charset="2"/>
              <a:buNone/>
              <a:defRPr/>
            </a:pPr>
            <a:r>
              <a:rPr lang="zh-CN" altLang="en-US" sz="1100" b="0">
                <a:solidFill>
                  <a:srgbClr val="FFFFFF"/>
                </a:solidFill>
                <a:latin typeface="Arial" pitchFamily="34" charset="0"/>
                <a:ea typeface="华文细黑" pitchFamily="2" charset="-122"/>
              </a:rPr>
              <a:t>字体</a:t>
            </a:r>
            <a:r>
              <a:rPr lang="en-US" altLang="zh-CN" sz="1100" b="0">
                <a:solidFill>
                  <a:srgbClr val="FFFFFF"/>
                </a:solidFill>
                <a:latin typeface="Arial" pitchFamily="34" charset="0"/>
                <a:ea typeface="华文细黑" pitchFamily="2" charset="-122"/>
              </a:rPr>
              <a:t>:</a:t>
            </a:r>
            <a:r>
              <a:rPr lang="zh-CN" altLang="en-US" sz="1100" b="0">
                <a:solidFill>
                  <a:srgbClr val="FFFFFF"/>
                </a:solidFill>
                <a:latin typeface="Arial" pitchFamily="34" charset="0"/>
                <a:ea typeface="华文细黑" pitchFamily="2" charset="-122"/>
              </a:rPr>
              <a:t>黑体</a:t>
            </a:r>
          </a:p>
          <a:p>
            <a:pPr algn="r" defTabSz="801688">
              <a:lnSpc>
                <a:spcPct val="125000"/>
              </a:lnSpc>
              <a:buClr>
                <a:srgbClr val="777777"/>
              </a:buClr>
              <a:buSzPct val="60000"/>
              <a:buFont typeface="WingDings" pitchFamily="2" charset="2"/>
              <a:buNone/>
              <a:defRPr/>
            </a:pPr>
            <a:endParaRPr lang="zh-CN" altLang="en-US" sz="1100" b="0">
              <a:solidFill>
                <a:srgbClr val="FFFFFF"/>
              </a:solidFill>
              <a:latin typeface="Arial" pitchFamily="34" charset="0"/>
              <a:ea typeface="华文细黑" pitchFamily="2" charset="-122"/>
            </a:endParaRPr>
          </a:p>
          <a:p>
            <a:pPr algn="r" defTabSz="801688">
              <a:lnSpc>
                <a:spcPct val="125000"/>
              </a:lnSpc>
              <a:buClr>
                <a:srgbClr val="777777"/>
              </a:buClr>
              <a:buSzPct val="60000"/>
              <a:buFont typeface="WingDings" pitchFamily="2" charset="2"/>
              <a:buNone/>
              <a:defRPr/>
            </a:pPr>
            <a:endParaRPr lang="zh-CN" altLang="en-US" sz="1100" b="0">
              <a:solidFill>
                <a:srgbClr val="FFFFFF"/>
              </a:solidFill>
              <a:latin typeface="Arial" pitchFamily="34" charset="0"/>
              <a:ea typeface="华文细黑" pitchFamily="2" charset="-122"/>
            </a:endParaRPr>
          </a:p>
          <a:p>
            <a:pPr algn="r" defTabSz="801688">
              <a:lnSpc>
                <a:spcPct val="125000"/>
              </a:lnSpc>
              <a:buClr>
                <a:srgbClr val="777777"/>
              </a:buClr>
              <a:buSzPct val="60000"/>
              <a:buFont typeface="WingDings" pitchFamily="2" charset="2"/>
              <a:buNone/>
              <a:defRPr/>
            </a:pPr>
            <a:endParaRPr lang="zh-CN" altLang="en-US" sz="1100" b="0">
              <a:solidFill>
                <a:srgbClr val="FFFFFF"/>
              </a:solidFill>
              <a:latin typeface="Arial" pitchFamily="34" charset="0"/>
              <a:ea typeface="华文细黑" pitchFamily="2" charset="-122"/>
            </a:endParaRPr>
          </a:p>
          <a:p>
            <a:pPr algn="r" defTabSz="801688">
              <a:lnSpc>
                <a:spcPct val="125000"/>
              </a:lnSpc>
              <a:buClr>
                <a:srgbClr val="777777"/>
              </a:buClr>
              <a:buSzPct val="60000"/>
              <a:buFont typeface="WingDings" pitchFamily="2" charset="2"/>
              <a:buNone/>
              <a:defRPr/>
            </a:pPr>
            <a:r>
              <a:rPr lang="zh-CN" altLang="en-US" sz="1100" b="0">
                <a:solidFill>
                  <a:srgbClr val="FFFFFF"/>
                </a:solidFill>
                <a:latin typeface="Arial" pitchFamily="34" charset="0"/>
                <a:ea typeface="华文细黑" pitchFamily="2" charset="-122"/>
              </a:rPr>
              <a:t>英文正文</a:t>
            </a:r>
            <a:r>
              <a:rPr lang="en-US" altLang="zh-CN" sz="1100" b="0">
                <a:solidFill>
                  <a:srgbClr val="FFFFFF"/>
                </a:solidFill>
                <a:latin typeface="Arial" pitchFamily="34" charset="0"/>
                <a:ea typeface="华文细黑" pitchFamily="2" charset="-122"/>
              </a:rPr>
              <a:t>:20-22pt</a:t>
            </a:r>
          </a:p>
          <a:p>
            <a:pPr algn="r" defTabSz="801688">
              <a:lnSpc>
                <a:spcPct val="125000"/>
              </a:lnSpc>
              <a:buClr>
                <a:srgbClr val="777777"/>
              </a:buClr>
              <a:buSzPct val="60000"/>
              <a:buFont typeface="WingDings" pitchFamily="2" charset="2"/>
              <a:buNone/>
              <a:defRPr/>
            </a:pPr>
            <a:r>
              <a:rPr lang="zh-CN" altLang="en-US" sz="1100" b="0">
                <a:solidFill>
                  <a:srgbClr val="FFFFFF"/>
                </a:solidFill>
                <a:latin typeface="Arial" pitchFamily="34" charset="0"/>
                <a:ea typeface="华文细黑" pitchFamily="2" charset="-122"/>
              </a:rPr>
              <a:t>子目录 </a:t>
            </a:r>
            <a:r>
              <a:rPr lang="en-US" altLang="zh-CN" sz="1100" b="0">
                <a:solidFill>
                  <a:srgbClr val="FFFFFF"/>
                </a:solidFill>
                <a:latin typeface="Arial" pitchFamily="34" charset="0"/>
                <a:ea typeface="华文细黑" pitchFamily="2" charset="-122"/>
              </a:rPr>
              <a:t>(2-5</a:t>
            </a:r>
            <a:r>
              <a:rPr lang="zh-CN" altLang="en-US" sz="1100" b="0">
                <a:solidFill>
                  <a:srgbClr val="FFFFFF"/>
                </a:solidFill>
                <a:latin typeface="Arial" pitchFamily="34" charset="0"/>
                <a:ea typeface="华文细黑" pitchFamily="2" charset="-122"/>
              </a:rPr>
              <a:t>级</a:t>
            </a:r>
            <a:r>
              <a:rPr lang="en-US" altLang="zh-CN" sz="1100" b="0">
                <a:solidFill>
                  <a:srgbClr val="FFFFFF"/>
                </a:solidFill>
                <a:latin typeface="Arial" pitchFamily="34" charset="0"/>
                <a:ea typeface="华文细黑" pitchFamily="2" charset="-122"/>
              </a:rPr>
              <a:t>) :18pt  </a:t>
            </a:r>
          </a:p>
          <a:p>
            <a:pPr algn="r" defTabSz="801688">
              <a:lnSpc>
                <a:spcPct val="125000"/>
              </a:lnSpc>
              <a:buClr>
                <a:srgbClr val="777777"/>
              </a:buClr>
              <a:buSzPct val="60000"/>
              <a:buFont typeface="WingDings" pitchFamily="2" charset="2"/>
              <a:buNone/>
              <a:defRPr/>
            </a:pPr>
            <a:r>
              <a:rPr lang="zh-CN" altLang="en-US" sz="1100" b="0">
                <a:solidFill>
                  <a:srgbClr val="FFFFFF"/>
                </a:solidFill>
                <a:latin typeface="Arial" pitchFamily="34" charset="0"/>
                <a:ea typeface="华文细黑" pitchFamily="2" charset="-122"/>
              </a:rPr>
              <a:t>颜色</a:t>
            </a:r>
            <a:r>
              <a:rPr lang="en-US" altLang="zh-CN" sz="1100" b="0">
                <a:solidFill>
                  <a:srgbClr val="FFFFFF"/>
                </a:solidFill>
                <a:latin typeface="Arial" pitchFamily="34" charset="0"/>
                <a:ea typeface="华文细黑" pitchFamily="2" charset="-122"/>
              </a:rPr>
              <a:t>:</a:t>
            </a:r>
            <a:r>
              <a:rPr lang="zh-CN" altLang="en-US" sz="1100" b="0">
                <a:solidFill>
                  <a:srgbClr val="FFFFFF"/>
                </a:solidFill>
                <a:latin typeface="Arial" pitchFamily="34" charset="0"/>
                <a:ea typeface="华文细黑" pitchFamily="2" charset="-122"/>
              </a:rPr>
              <a:t>黑色</a:t>
            </a:r>
          </a:p>
          <a:p>
            <a:pPr algn="r" defTabSz="801688">
              <a:lnSpc>
                <a:spcPct val="125000"/>
              </a:lnSpc>
              <a:buClr>
                <a:srgbClr val="777777"/>
              </a:buClr>
              <a:buSzPct val="60000"/>
              <a:buFont typeface="WingDings" pitchFamily="2" charset="2"/>
              <a:buNone/>
              <a:defRPr/>
            </a:pPr>
            <a:r>
              <a:rPr lang="zh-CN" altLang="en-US" sz="1100" b="0">
                <a:solidFill>
                  <a:srgbClr val="FFFFFF"/>
                </a:solidFill>
                <a:latin typeface="FrutigerNext LT Regular" pitchFamily="34" charset="0"/>
                <a:ea typeface="华文细黑" pitchFamily="2" charset="-122"/>
              </a:rPr>
              <a:t>内部使用字体 </a:t>
            </a:r>
            <a:r>
              <a:rPr lang="en-US" altLang="zh-CN" sz="1100" b="0">
                <a:solidFill>
                  <a:srgbClr val="FFFFFF"/>
                </a:solidFill>
                <a:latin typeface="FrutigerNext LT Regular" pitchFamily="34" charset="0"/>
                <a:ea typeface="华文细黑" pitchFamily="2" charset="-122"/>
              </a:rPr>
              <a:t>:</a:t>
            </a:r>
          </a:p>
          <a:p>
            <a:pPr algn="r" defTabSz="801688">
              <a:lnSpc>
                <a:spcPct val="125000"/>
              </a:lnSpc>
              <a:buClr>
                <a:srgbClr val="777777"/>
              </a:buClr>
              <a:buSzPct val="60000"/>
              <a:buFont typeface="WingDings" pitchFamily="2" charset="2"/>
              <a:buNone/>
              <a:defRPr/>
            </a:pPr>
            <a:r>
              <a:rPr lang="en-US" altLang="zh-CN" sz="1100" b="0">
                <a:solidFill>
                  <a:srgbClr val="FFFFFF"/>
                </a:solidFill>
                <a:latin typeface="FrutigerNext LT Regular" pitchFamily="34" charset="0"/>
                <a:ea typeface="华文细黑" pitchFamily="2" charset="-122"/>
              </a:rPr>
              <a:t>FrutigerNext LT Regular</a:t>
            </a:r>
          </a:p>
          <a:p>
            <a:pPr algn="r" defTabSz="801688">
              <a:lnSpc>
                <a:spcPct val="125000"/>
              </a:lnSpc>
              <a:buClr>
                <a:srgbClr val="777777"/>
              </a:buClr>
              <a:buSzPct val="60000"/>
              <a:buFont typeface="WingDings" pitchFamily="2" charset="2"/>
              <a:buNone/>
              <a:defRPr/>
            </a:pPr>
            <a:r>
              <a:rPr lang="zh-CN" altLang="en-US" sz="1100" b="0">
                <a:solidFill>
                  <a:srgbClr val="FFFFFF"/>
                </a:solidFill>
                <a:latin typeface="FrutigerNext LT Regular" pitchFamily="34" charset="0"/>
                <a:ea typeface="华文细黑" pitchFamily="2" charset="-122"/>
              </a:rPr>
              <a:t>外部使用字体 </a:t>
            </a:r>
            <a:r>
              <a:rPr lang="en-US" altLang="zh-CN" sz="1100" b="0">
                <a:solidFill>
                  <a:srgbClr val="FFFFFF"/>
                </a:solidFill>
                <a:latin typeface="FrutigerNext LT Regular" pitchFamily="34" charset="0"/>
                <a:ea typeface="华文细黑" pitchFamily="2" charset="-122"/>
              </a:rPr>
              <a:t>: Arial</a:t>
            </a:r>
          </a:p>
          <a:p>
            <a:pPr algn="r" defTabSz="801688">
              <a:lnSpc>
                <a:spcPct val="75000"/>
              </a:lnSpc>
              <a:buClr>
                <a:srgbClr val="777777"/>
              </a:buClr>
              <a:buSzPct val="60000"/>
              <a:buFont typeface="WingDings" pitchFamily="2" charset="2"/>
              <a:buNone/>
              <a:defRPr/>
            </a:pPr>
            <a:endParaRPr lang="en-US" altLang="zh-CN" sz="1100" b="0">
              <a:solidFill>
                <a:srgbClr val="FFFFFF"/>
              </a:solidFill>
              <a:latin typeface="Arial" pitchFamily="34" charset="0"/>
              <a:ea typeface="华文细黑" pitchFamily="2" charset="-122"/>
            </a:endParaRPr>
          </a:p>
          <a:p>
            <a:pPr algn="r" defTabSz="801688">
              <a:lnSpc>
                <a:spcPct val="125000"/>
              </a:lnSpc>
              <a:buClr>
                <a:srgbClr val="777777"/>
              </a:buClr>
              <a:buSzPct val="60000"/>
              <a:buFont typeface="WingDings" pitchFamily="2" charset="2"/>
              <a:buNone/>
              <a:defRPr/>
            </a:pPr>
            <a:r>
              <a:rPr lang="zh-CN" altLang="en-US" sz="1100" b="0">
                <a:solidFill>
                  <a:srgbClr val="FFFFFF"/>
                </a:solidFill>
                <a:latin typeface="Arial" pitchFamily="34" charset="0"/>
                <a:ea typeface="华文细黑" pitchFamily="2" charset="-122"/>
              </a:rPr>
              <a:t>中文正文</a:t>
            </a:r>
            <a:r>
              <a:rPr lang="en-US" altLang="zh-CN" sz="1100" b="0">
                <a:solidFill>
                  <a:srgbClr val="FFFFFF"/>
                </a:solidFill>
                <a:latin typeface="Arial" pitchFamily="34" charset="0"/>
                <a:ea typeface="华文细黑" pitchFamily="2" charset="-122"/>
              </a:rPr>
              <a:t>:18-20pt</a:t>
            </a:r>
          </a:p>
          <a:p>
            <a:pPr algn="r" defTabSz="801688">
              <a:lnSpc>
                <a:spcPct val="125000"/>
              </a:lnSpc>
              <a:buClr>
                <a:srgbClr val="777777"/>
              </a:buClr>
              <a:buSzPct val="60000"/>
              <a:buFont typeface="WingDings" pitchFamily="2" charset="2"/>
              <a:buNone/>
              <a:defRPr/>
            </a:pPr>
            <a:r>
              <a:rPr lang="zh-CN" altLang="en-US" sz="1100" b="0">
                <a:solidFill>
                  <a:srgbClr val="FFFFFF"/>
                </a:solidFill>
                <a:latin typeface="Arial" pitchFamily="34" charset="0"/>
                <a:ea typeface="华文细黑" pitchFamily="2" charset="-122"/>
              </a:rPr>
              <a:t>子目录</a:t>
            </a:r>
            <a:r>
              <a:rPr lang="en-US" altLang="zh-CN" sz="1100" b="0">
                <a:solidFill>
                  <a:srgbClr val="FFFFFF"/>
                </a:solidFill>
                <a:latin typeface="Arial" pitchFamily="34" charset="0"/>
                <a:ea typeface="华文细黑" pitchFamily="2" charset="-122"/>
              </a:rPr>
              <a:t>(2-5</a:t>
            </a:r>
            <a:r>
              <a:rPr lang="zh-CN" altLang="en-US" sz="1100" b="0">
                <a:solidFill>
                  <a:srgbClr val="FFFFFF"/>
                </a:solidFill>
                <a:latin typeface="Arial" pitchFamily="34" charset="0"/>
                <a:ea typeface="华文细黑" pitchFamily="2" charset="-122"/>
              </a:rPr>
              <a:t>级</a:t>
            </a:r>
            <a:r>
              <a:rPr lang="en-US" altLang="zh-CN" sz="1100" b="0">
                <a:solidFill>
                  <a:srgbClr val="FFFFFF"/>
                </a:solidFill>
                <a:latin typeface="Arial" pitchFamily="34" charset="0"/>
                <a:ea typeface="华文细黑" pitchFamily="2" charset="-122"/>
              </a:rPr>
              <a:t>):18pt </a:t>
            </a:r>
            <a:endParaRPr lang="zh-CN" altLang="en-US" sz="1100" b="0">
              <a:solidFill>
                <a:srgbClr val="FFFFFF"/>
              </a:solidFill>
              <a:latin typeface="Arial" pitchFamily="34" charset="0"/>
              <a:ea typeface="华文细黑" pitchFamily="2" charset="-122"/>
            </a:endParaRPr>
          </a:p>
          <a:p>
            <a:pPr algn="r" defTabSz="801688">
              <a:lnSpc>
                <a:spcPct val="125000"/>
              </a:lnSpc>
              <a:buClr>
                <a:srgbClr val="777777"/>
              </a:buClr>
              <a:buSzPct val="60000"/>
              <a:buFont typeface="WingDings" pitchFamily="2" charset="2"/>
              <a:buNone/>
              <a:defRPr/>
            </a:pPr>
            <a:r>
              <a:rPr lang="zh-CN" altLang="en-US" sz="1100" b="0">
                <a:solidFill>
                  <a:srgbClr val="FFFFFF"/>
                </a:solidFill>
                <a:latin typeface="Arial" pitchFamily="34" charset="0"/>
                <a:ea typeface="华文细黑" pitchFamily="2" charset="-122"/>
              </a:rPr>
              <a:t>颜色</a:t>
            </a:r>
            <a:r>
              <a:rPr lang="en-US" altLang="zh-CN" sz="1100" b="0">
                <a:solidFill>
                  <a:srgbClr val="FFFFFF"/>
                </a:solidFill>
                <a:latin typeface="Arial" pitchFamily="34" charset="0"/>
                <a:ea typeface="华文细黑" pitchFamily="2" charset="-122"/>
              </a:rPr>
              <a:t>:</a:t>
            </a:r>
            <a:r>
              <a:rPr lang="zh-CN" altLang="en-US" sz="1100" b="0">
                <a:solidFill>
                  <a:srgbClr val="FFFFFF"/>
                </a:solidFill>
                <a:latin typeface="Arial" pitchFamily="34" charset="0"/>
                <a:ea typeface="华文细黑" pitchFamily="2" charset="-122"/>
              </a:rPr>
              <a:t>黑色</a:t>
            </a:r>
          </a:p>
          <a:p>
            <a:pPr algn="r" defTabSz="801688">
              <a:lnSpc>
                <a:spcPct val="125000"/>
              </a:lnSpc>
              <a:buClr>
                <a:srgbClr val="777777"/>
              </a:buClr>
              <a:buSzPct val="60000"/>
              <a:buFont typeface="WingDings" pitchFamily="2" charset="2"/>
              <a:buNone/>
              <a:defRPr/>
            </a:pPr>
            <a:r>
              <a:rPr lang="zh-CN" altLang="en-US" sz="1100" b="0">
                <a:solidFill>
                  <a:srgbClr val="FFFFFF"/>
                </a:solidFill>
                <a:latin typeface="Arial" pitchFamily="34" charset="0"/>
                <a:ea typeface="华文细黑" pitchFamily="2" charset="-122"/>
              </a:rPr>
              <a:t>字体</a:t>
            </a:r>
            <a:r>
              <a:rPr lang="en-US" altLang="zh-CN" sz="1100" b="0">
                <a:solidFill>
                  <a:srgbClr val="FFFFFF"/>
                </a:solidFill>
                <a:latin typeface="Arial" pitchFamily="34" charset="0"/>
                <a:ea typeface="华文细黑" pitchFamily="2" charset="-122"/>
              </a:rPr>
              <a:t>:</a:t>
            </a:r>
            <a:r>
              <a:rPr lang="zh-CN" altLang="en-US" sz="1100" b="0">
                <a:solidFill>
                  <a:srgbClr val="FFFFFF"/>
                </a:solidFill>
                <a:latin typeface="Arial" pitchFamily="34" charset="0"/>
                <a:ea typeface="华文细黑" pitchFamily="2" charset="-122"/>
              </a:rPr>
              <a:t>细黑体 </a:t>
            </a:r>
          </a:p>
          <a:p>
            <a:pPr algn="r" defTabSz="801688">
              <a:lnSpc>
                <a:spcPct val="125000"/>
              </a:lnSpc>
              <a:buClr>
                <a:srgbClr val="777777"/>
              </a:buClr>
              <a:buSzPct val="60000"/>
              <a:buFont typeface="WingDings" pitchFamily="2" charset="2"/>
              <a:buNone/>
              <a:defRPr/>
            </a:pPr>
            <a:endParaRPr lang="zh-CN" altLang="en-US" sz="1100" b="0">
              <a:solidFill>
                <a:srgbClr val="FFFFFF"/>
              </a:solidFill>
              <a:latin typeface="Arial" pitchFamily="34" charset="0"/>
              <a:ea typeface="华文细黑" pitchFamily="2" charset="-122"/>
            </a:endParaRPr>
          </a:p>
          <a:p>
            <a:pPr algn="r" defTabSz="801688">
              <a:lnSpc>
                <a:spcPct val="125000"/>
              </a:lnSpc>
              <a:buClr>
                <a:srgbClr val="777777"/>
              </a:buClr>
              <a:buSzPct val="60000"/>
              <a:buFont typeface="WingDings" pitchFamily="2" charset="2"/>
              <a:buNone/>
              <a:defRPr/>
            </a:pPr>
            <a:endParaRPr lang="zh-CN" altLang="en-US" sz="1100" b="0">
              <a:solidFill>
                <a:srgbClr val="FFFFFF"/>
              </a:solidFill>
              <a:latin typeface="Arial" pitchFamily="34" charset="0"/>
              <a:ea typeface="华文细黑" pitchFamily="2" charset="-122"/>
            </a:endParaRPr>
          </a:p>
          <a:p>
            <a:pPr algn="r" defTabSz="801688">
              <a:lnSpc>
                <a:spcPct val="125000"/>
              </a:lnSpc>
              <a:buClr>
                <a:srgbClr val="777777"/>
              </a:buClr>
              <a:buSzPct val="60000"/>
              <a:buFont typeface="WingDings" pitchFamily="2" charset="2"/>
              <a:buNone/>
              <a:defRPr/>
            </a:pPr>
            <a:endParaRPr lang="en-US" altLang="zh-CN" sz="1100" b="0">
              <a:solidFill>
                <a:srgbClr val="FFFFFF"/>
              </a:solidFill>
              <a:latin typeface="Arial" pitchFamily="34" charset="0"/>
              <a:ea typeface="华文细黑" pitchFamily="2" charset="-122"/>
            </a:endParaRPr>
          </a:p>
          <a:p>
            <a:pPr algn="r" defTabSz="801688">
              <a:lnSpc>
                <a:spcPct val="125000"/>
              </a:lnSpc>
              <a:buClr>
                <a:srgbClr val="777777"/>
              </a:buClr>
              <a:buSzPct val="60000"/>
              <a:buFont typeface="WingDings" pitchFamily="2" charset="2"/>
              <a:buNone/>
              <a:defRPr/>
            </a:pPr>
            <a:endParaRPr lang="en-US" altLang="zh-CN" sz="1100" b="0">
              <a:solidFill>
                <a:srgbClr val="FFFFFF"/>
              </a:solidFill>
              <a:latin typeface="Arial" pitchFamily="34" charset="0"/>
              <a:ea typeface="华文细黑" pitchFamily="2" charset="-122"/>
            </a:endParaRPr>
          </a:p>
          <a:p>
            <a:pPr algn="r" defTabSz="801688">
              <a:lnSpc>
                <a:spcPct val="125000"/>
              </a:lnSpc>
              <a:buClr>
                <a:srgbClr val="777777"/>
              </a:buClr>
              <a:buSzPct val="60000"/>
              <a:buFont typeface="WingDings" pitchFamily="2" charset="2"/>
              <a:buNone/>
              <a:defRPr/>
            </a:pPr>
            <a:endParaRPr lang="zh-CN" altLang="en-US" sz="1100" b="0">
              <a:solidFill>
                <a:srgbClr val="000000"/>
              </a:solidFill>
              <a:latin typeface="Arial" pitchFamily="34" charset="0"/>
              <a:ea typeface="华文细黑" pitchFamily="2" charset="-122"/>
            </a:endParaRPr>
          </a:p>
        </p:txBody>
      </p:sp>
      <p:sp>
        <p:nvSpPr>
          <p:cNvPr id="28734" name="Rectangle 62"/>
          <p:cNvSpPr>
            <a:spLocks noChangeArrowheads="1"/>
          </p:cNvSpPr>
          <p:nvPr/>
        </p:nvSpPr>
        <p:spPr bwMode="auto">
          <a:xfrm>
            <a:off x="12266085" y="1423988"/>
            <a:ext cx="1399116" cy="2005012"/>
          </a:xfrm>
          <a:prstGeom prst="rect">
            <a:avLst/>
          </a:prstGeom>
          <a:noFill/>
          <a:ln w="9525">
            <a:noFill/>
            <a:miter lim="800000"/>
            <a:headEnd/>
            <a:tailEnd/>
          </a:ln>
          <a:effectLst/>
        </p:spPr>
        <p:txBody>
          <a:bodyPr lIns="80124" tIns="40063" rIns="80124" bIns="40063"/>
          <a:lstStyle/>
          <a:p>
            <a:pPr defTabSz="801688">
              <a:lnSpc>
                <a:spcPct val="120000"/>
              </a:lnSpc>
              <a:buClr>
                <a:srgbClr val="777777"/>
              </a:buClr>
              <a:buSzPct val="60000"/>
              <a:buFont typeface="WingDings" pitchFamily="2" charset="2"/>
              <a:buNone/>
              <a:defRPr/>
            </a:pPr>
            <a:r>
              <a:rPr lang="zh-CN" altLang="en-US" sz="1100" b="0">
                <a:solidFill>
                  <a:srgbClr val="FFFFFF"/>
                </a:solidFill>
                <a:latin typeface="华文细黑" pitchFamily="2" charset="-122"/>
                <a:ea typeface="华文细黑" pitchFamily="2" charset="-122"/>
              </a:rPr>
              <a:t>配色参考方案：</a:t>
            </a:r>
          </a:p>
          <a:p>
            <a:pPr defTabSz="801688">
              <a:lnSpc>
                <a:spcPct val="120000"/>
              </a:lnSpc>
              <a:buClr>
                <a:srgbClr val="777777"/>
              </a:buClr>
              <a:buSzPct val="60000"/>
              <a:buFont typeface="WingDings" pitchFamily="2" charset="2"/>
              <a:buNone/>
              <a:defRPr/>
            </a:pPr>
            <a:r>
              <a:rPr lang="zh-CN" altLang="en-US" sz="1100" b="0">
                <a:solidFill>
                  <a:srgbClr val="FFFFFF"/>
                </a:solidFill>
                <a:latin typeface="华文细黑" pitchFamily="2" charset="-122"/>
                <a:ea typeface="华文细黑" pitchFamily="2" charset="-122"/>
              </a:rPr>
              <a:t>建议同一页面内不超过四种颜色，以下是</a:t>
            </a:r>
            <a:r>
              <a:rPr lang="en-US" altLang="zh-CN" sz="1100" b="0">
                <a:solidFill>
                  <a:srgbClr val="FFFFFF"/>
                </a:solidFill>
                <a:latin typeface="华文细黑" pitchFamily="2" charset="-122"/>
                <a:ea typeface="华文细黑" pitchFamily="2" charset="-122"/>
              </a:rPr>
              <a:t>13</a:t>
            </a:r>
            <a:r>
              <a:rPr lang="zh-CN" altLang="en-US" sz="1100" b="0">
                <a:solidFill>
                  <a:srgbClr val="FFFFFF"/>
                </a:solidFill>
                <a:latin typeface="华文细黑" pitchFamily="2" charset="-122"/>
                <a:ea typeface="华文细黑" pitchFamily="2" charset="-122"/>
              </a:rPr>
              <a:t>组配色方案，同一页面内只选择一组使用。（仅供参考）</a:t>
            </a:r>
          </a:p>
          <a:p>
            <a:pPr defTabSz="801688">
              <a:lnSpc>
                <a:spcPct val="125000"/>
              </a:lnSpc>
              <a:buClr>
                <a:srgbClr val="777777"/>
              </a:buClr>
              <a:buSzPct val="60000"/>
              <a:buFont typeface="WingDings" pitchFamily="2" charset="2"/>
              <a:buNone/>
              <a:defRPr/>
            </a:pPr>
            <a:endParaRPr lang="en-US" altLang="zh-CN" sz="1100" b="0">
              <a:solidFill>
                <a:srgbClr val="FFFFFF"/>
              </a:solidFill>
              <a:latin typeface="华文细黑" pitchFamily="2" charset="-122"/>
              <a:ea typeface="华文细黑" pitchFamily="2" charset="-122"/>
            </a:endParaRPr>
          </a:p>
          <a:p>
            <a:pPr defTabSz="801688">
              <a:lnSpc>
                <a:spcPct val="125000"/>
              </a:lnSpc>
              <a:buClr>
                <a:srgbClr val="777777"/>
              </a:buClr>
              <a:buSzPct val="60000"/>
              <a:buFont typeface="WingDings" pitchFamily="2" charset="2"/>
              <a:buChar char="l"/>
              <a:defRPr/>
            </a:pPr>
            <a:endParaRPr lang="en-US" altLang="zh-CN" sz="1100" b="0">
              <a:solidFill>
                <a:srgbClr val="FFFFFF"/>
              </a:solidFill>
              <a:latin typeface="华文细黑" pitchFamily="2" charset="-122"/>
              <a:ea typeface="华文细黑" pitchFamily="2" charset="-122"/>
            </a:endParaRPr>
          </a:p>
          <a:p>
            <a:pPr defTabSz="801688">
              <a:lnSpc>
                <a:spcPct val="125000"/>
              </a:lnSpc>
              <a:buClr>
                <a:srgbClr val="777777"/>
              </a:buClr>
              <a:buSzPct val="60000"/>
              <a:buFont typeface="WingDings" pitchFamily="2" charset="2"/>
              <a:buChar char="l"/>
              <a:defRPr/>
            </a:pPr>
            <a:endParaRPr lang="zh-CN" altLang="en-US" sz="1100" b="0">
              <a:solidFill>
                <a:srgbClr val="FFFFFF"/>
              </a:solidFill>
              <a:latin typeface="华文细黑" pitchFamily="2" charset="-122"/>
              <a:ea typeface="华文细黑" pitchFamily="2" charset="-122"/>
            </a:endParaRPr>
          </a:p>
        </p:txBody>
      </p:sp>
      <p:sp>
        <p:nvSpPr>
          <p:cNvPr id="28737" name="Rectangle 65"/>
          <p:cNvSpPr>
            <a:spLocks noChangeArrowheads="1"/>
          </p:cNvSpPr>
          <p:nvPr/>
        </p:nvSpPr>
        <p:spPr bwMode="auto">
          <a:xfrm>
            <a:off x="12266085" y="-61913"/>
            <a:ext cx="1399116" cy="838201"/>
          </a:xfrm>
          <a:prstGeom prst="rect">
            <a:avLst/>
          </a:prstGeom>
          <a:noFill/>
          <a:ln w="9525">
            <a:noFill/>
            <a:miter lim="800000"/>
            <a:headEnd/>
            <a:tailEnd/>
          </a:ln>
          <a:effectLst/>
        </p:spPr>
        <p:txBody>
          <a:bodyPr lIns="80124" tIns="40063" rIns="80124" bIns="40063"/>
          <a:lstStyle/>
          <a:p>
            <a:pPr defTabSz="801688">
              <a:lnSpc>
                <a:spcPct val="120000"/>
              </a:lnSpc>
              <a:buClr>
                <a:srgbClr val="777777"/>
              </a:buClr>
              <a:buSzPct val="60000"/>
              <a:buFont typeface="WingDings" pitchFamily="2" charset="2"/>
              <a:buNone/>
              <a:defRPr/>
            </a:pPr>
            <a:r>
              <a:rPr lang="zh-CN" altLang="en-US" sz="1100" b="0">
                <a:solidFill>
                  <a:srgbClr val="FFFFFF"/>
                </a:solidFill>
                <a:latin typeface="华文细黑" pitchFamily="2" charset="-122"/>
                <a:ea typeface="华文细黑" pitchFamily="2" charset="-122"/>
              </a:rPr>
              <a:t>客户或者合作伙伴的标志放在右上角</a:t>
            </a:r>
            <a:r>
              <a:rPr lang="en-US" altLang="zh-CN" sz="1100" b="0">
                <a:solidFill>
                  <a:srgbClr val="FFFFFF"/>
                </a:solidFill>
                <a:latin typeface="华文细黑" pitchFamily="2" charset="-122"/>
                <a:ea typeface="华文细黑" pitchFamily="2" charset="-122"/>
              </a:rPr>
              <a:t>.</a:t>
            </a:r>
          </a:p>
          <a:p>
            <a:pPr defTabSz="801688">
              <a:lnSpc>
                <a:spcPct val="125000"/>
              </a:lnSpc>
              <a:buClr>
                <a:srgbClr val="777777"/>
              </a:buClr>
              <a:buSzPct val="60000"/>
              <a:buFont typeface="WingDings" pitchFamily="2" charset="2"/>
              <a:buNone/>
              <a:defRPr/>
            </a:pPr>
            <a:endParaRPr lang="en-US" altLang="zh-CN" sz="1100" b="0">
              <a:solidFill>
                <a:srgbClr val="FFFFFF"/>
              </a:solidFill>
              <a:latin typeface="华文细黑" pitchFamily="2" charset="-122"/>
              <a:ea typeface="华文细黑" pitchFamily="2" charset="-122"/>
            </a:endParaRPr>
          </a:p>
          <a:p>
            <a:pPr defTabSz="801688">
              <a:lnSpc>
                <a:spcPct val="125000"/>
              </a:lnSpc>
              <a:buClr>
                <a:srgbClr val="777777"/>
              </a:buClr>
              <a:buSzPct val="60000"/>
              <a:buFont typeface="WingDings" pitchFamily="2" charset="2"/>
              <a:buChar char="l"/>
              <a:defRPr/>
            </a:pPr>
            <a:endParaRPr lang="en-US" altLang="zh-CN" sz="1100" b="0">
              <a:solidFill>
                <a:srgbClr val="FFFFFF"/>
              </a:solidFill>
              <a:latin typeface="华文细黑" pitchFamily="2" charset="-122"/>
              <a:ea typeface="华文细黑" pitchFamily="2" charset="-122"/>
            </a:endParaRPr>
          </a:p>
          <a:p>
            <a:pPr defTabSz="801688">
              <a:lnSpc>
                <a:spcPct val="125000"/>
              </a:lnSpc>
              <a:buClr>
                <a:srgbClr val="777777"/>
              </a:buClr>
              <a:buSzPct val="60000"/>
              <a:buFont typeface="WingDings" pitchFamily="2" charset="2"/>
              <a:buChar char="l"/>
              <a:defRPr/>
            </a:pPr>
            <a:endParaRPr lang="zh-CN" altLang="en-US" sz="1100" b="0">
              <a:solidFill>
                <a:srgbClr val="FFFFFF"/>
              </a:solidFill>
              <a:latin typeface="华文细黑" pitchFamily="2" charset="-122"/>
              <a:ea typeface="华文细黑" pitchFamily="2" charset="-122"/>
            </a:endParaRPr>
          </a:p>
        </p:txBody>
      </p:sp>
      <p:sp>
        <p:nvSpPr>
          <p:cNvPr id="10251" name="Rectangle 68"/>
          <p:cNvSpPr>
            <a:spLocks noGrp="1" noChangeArrowheads="1"/>
          </p:cNvSpPr>
          <p:nvPr>
            <p:ph type="body" idx="1"/>
          </p:nvPr>
        </p:nvSpPr>
        <p:spPr bwMode="auto">
          <a:xfrm>
            <a:off x="869952" y="1641475"/>
            <a:ext cx="10572750" cy="4194175"/>
          </a:xfrm>
          <a:prstGeom prst="rect">
            <a:avLst/>
          </a:prstGeom>
          <a:noFill/>
          <a:ln w="9525">
            <a:noFill/>
            <a:miter lim="800000"/>
            <a:headEnd/>
            <a:tailEnd/>
          </a:ln>
        </p:spPr>
        <p:txBody>
          <a:bodyPr vert="horz" wrap="square" lIns="80152" tIns="40076" rIns="80152" bIns="4007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8752" name="Rectangle 80"/>
          <p:cNvSpPr>
            <a:spLocks noChangeArrowheads="1"/>
          </p:cNvSpPr>
          <p:nvPr/>
        </p:nvSpPr>
        <p:spPr bwMode="auto">
          <a:xfrm>
            <a:off x="12359217" y="5020577"/>
            <a:ext cx="1225549" cy="307760"/>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grpSp>
        <p:nvGrpSpPr>
          <p:cNvPr id="2" name="Group 81"/>
          <p:cNvGrpSpPr>
            <a:grpSpLocks/>
          </p:cNvGrpSpPr>
          <p:nvPr/>
        </p:nvGrpSpPr>
        <p:grpSpPr bwMode="auto">
          <a:xfrm>
            <a:off x="12473519" y="3789363"/>
            <a:ext cx="986367" cy="182562"/>
            <a:chOff x="5893" y="2387"/>
            <a:chExt cx="466" cy="115"/>
          </a:xfrm>
        </p:grpSpPr>
        <p:sp>
          <p:nvSpPr>
            <p:cNvPr id="28754" name="Rectangle 82"/>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55" name="Rectangle 83"/>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56" name="Rectangle 84"/>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57" name="Rectangle 85"/>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grpSp>
      <p:grpSp>
        <p:nvGrpSpPr>
          <p:cNvPr id="3" name="Group 86"/>
          <p:cNvGrpSpPr>
            <a:grpSpLocks/>
          </p:cNvGrpSpPr>
          <p:nvPr/>
        </p:nvGrpSpPr>
        <p:grpSpPr bwMode="auto">
          <a:xfrm>
            <a:off x="12473519" y="4005263"/>
            <a:ext cx="986367" cy="182562"/>
            <a:chOff x="5893" y="2523"/>
            <a:chExt cx="466" cy="115"/>
          </a:xfrm>
        </p:grpSpPr>
        <p:sp>
          <p:nvSpPr>
            <p:cNvPr id="28759" name="Rectangle 87"/>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60" name="Rectangle 88"/>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61" name="Rectangle 89"/>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62" name="Rectangle 90"/>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grpSp>
      <p:grpSp>
        <p:nvGrpSpPr>
          <p:cNvPr id="4" name="Group 91"/>
          <p:cNvGrpSpPr>
            <a:grpSpLocks/>
          </p:cNvGrpSpPr>
          <p:nvPr/>
        </p:nvGrpSpPr>
        <p:grpSpPr bwMode="auto">
          <a:xfrm>
            <a:off x="12473519" y="4221163"/>
            <a:ext cx="986367" cy="182562"/>
            <a:chOff x="5893" y="2659"/>
            <a:chExt cx="466" cy="115"/>
          </a:xfrm>
        </p:grpSpPr>
        <p:sp>
          <p:nvSpPr>
            <p:cNvPr id="28764" name="Rectangle 92"/>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65" name="Rectangle 93"/>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66" name="Rectangle 94"/>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67" name="Rectangle 95"/>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grpSp>
      <p:grpSp>
        <p:nvGrpSpPr>
          <p:cNvPr id="5" name="Group 96"/>
          <p:cNvGrpSpPr>
            <a:grpSpLocks/>
          </p:cNvGrpSpPr>
          <p:nvPr/>
        </p:nvGrpSpPr>
        <p:grpSpPr bwMode="auto">
          <a:xfrm>
            <a:off x="12473519" y="3573463"/>
            <a:ext cx="986367" cy="188912"/>
            <a:chOff x="5893" y="2251"/>
            <a:chExt cx="466" cy="119"/>
          </a:xfrm>
        </p:grpSpPr>
        <p:sp>
          <p:nvSpPr>
            <p:cNvPr id="28769" name="Rectangle 97"/>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70" name="Rectangle 98"/>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71" name="Rectangle 99"/>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72" name="Rectangle 100"/>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grpSp>
      <p:grpSp>
        <p:nvGrpSpPr>
          <p:cNvPr id="6" name="Group 101"/>
          <p:cNvGrpSpPr>
            <a:grpSpLocks/>
          </p:cNvGrpSpPr>
          <p:nvPr/>
        </p:nvGrpSpPr>
        <p:grpSpPr bwMode="auto">
          <a:xfrm>
            <a:off x="12473519" y="4581565"/>
            <a:ext cx="986367" cy="182563"/>
            <a:chOff x="5893" y="2886"/>
            <a:chExt cx="466" cy="115"/>
          </a:xfrm>
        </p:grpSpPr>
        <p:sp>
          <p:nvSpPr>
            <p:cNvPr id="28774" name="Rectangle 102"/>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75" name="Rectangle 103"/>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76" name="Rectangle 104"/>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77" name="Rectangle 105"/>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grpSp>
      <p:grpSp>
        <p:nvGrpSpPr>
          <p:cNvPr id="7" name="Group 106"/>
          <p:cNvGrpSpPr>
            <a:grpSpLocks/>
          </p:cNvGrpSpPr>
          <p:nvPr/>
        </p:nvGrpSpPr>
        <p:grpSpPr bwMode="auto">
          <a:xfrm>
            <a:off x="12473519" y="4797465"/>
            <a:ext cx="986367" cy="182563"/>
            <a:chOff x="5893" y="3022"/>
            <a:chExt cx="466" cy="115"/>
          </a:xfrm>
        </p:grpSpPr>
        <p:sp>
          <p:nvSpPr>
            <p:cNvPr id="28779" name="Rectangle 107"/>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80" name="Rectangle 108"/>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81" name="Rectangle 109"/>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82" name="Rectangle 110"/>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grpSp>
      <p:grpSp>
        <p:nvGrpSpPr>
          <p:cNvPr id="8" name="Group 111"/>
          <p:cNvGrpSpPr>
            <a:grpSpLocks/>
          </p:cNvGrpSpPr>
          <p:nvPr/>
        </p:nvGrpSpPr>
        <p:grpSpPr bwMode="auto">
          <a:xfrm>
            <a:off x="12473519" y="5013365"/>
            <a:ext cx="986367" cy="182563"/>
            <a:chOff x="5893" y="3158"/>
            <a:chExt cx="466" cy="115"/>
          </a:xfrm>
        </p:grpSpPr>
        <p:sp>
          <p:nvSpPr>
            <p:cNvPr id="28784" name="Rectangle 112"/>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85" name="Rectangle 113"/>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86" name="Rectangle 114"/>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87" name="Rectangle 115"/>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grpSp>
      <p:grpSp>
        <p:nvGrpSpPr>
          <p:cNvPr id="9" name="Group 116"/>
          <p:cNvGrpSpPr>
            <a:grpSpLocks/>
          </p:cNvGrpSpPr>
          <p:nvPr/>
        </p:nvGrpSpPr>
        <p:grpSpPr bwMode="auto">
          <a:xfrm>
            <a:off x="12473519" y="5373688"/>
            <a:ext cx="986367" cy="182562"/>
            <a:chOff x="5893" y="3385"/>
            <a:chExt cx="466" cy="115"/>
          </a:xfrm>
        </p:grpSpPr>
        <p:sp>
          <p:nvSpPr>
            <p:cNvPr id="28789" name="Rectangle 117"/>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90" name="Rectangle 118"/>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91" name="Rectangle 119"/>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92" name="Rectangle 120"/>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grpSp>
      <p:grpSp>
        <p:nvGrpSpPr>
          <p:cNvPr id="10" name="Group 121"/>
          <p:cNvGrpSpPr>
            <a:grpSpLocks/>
          </p:cNvGrpSpPr>
          <p:nvPr/>
        </p:nvGrpSpPr>
        <p:grpSpPr bwMode="auto">
          <a:xfrm>
            <a:off x="12473519" y="5589588"/>
            <a:ext cx="986367" cy="182562"/>
            <a:chOff x="5893" y="3521"/>
            <a:chExt cx="466" cy="115"/>
          </a:xfrm>
        </p:grpSpPr>
        <p:sp>
          <p:nvSpPr>
            <p:cNvPr id="28794" name="Rectangle 122"/>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95" name="Rectangle 123"/>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96" name="Rectangle 124"/>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797" name="Rectangle 125"/>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grpSp>
      <p:grpSp>
        <p:nvGrpSpPr>
          <p:cNvPr id="11" name="Group 126"/>
          <p:cNvGrpSpPr>
            <a:grpSpLocks/>
          </p:cNvGrpSpPr>
          <p:nvPr/>
        </p:nvGrpSpPr>
        <p:grpSpPr bwMode="auto">
          <a:xfrm>
            <a:off x="12473519" y="5805488"/>
            <a:ext cx="986367" cy="182562"/>
            <a:chOff x="5893" y="3657"/>
            <a:chExt cx="466" cy="115"/>
          </a:xfrm>
        </p:grpSpPr>
        <p:sp>
          <p:nvSpPr>
            <p:cNvPr id="28799" name="Rectangle 127"/>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800" name="Rectangle 128"/>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801" name="Rectangle 129"/>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802" name="Rectangle 130"/>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grpSp>
      <p:grpSp>
        <p:nvGrpSpPr>
          <p:cNvPr id="12" name="Group 131"/>
          <p:cNvGrpSpPr>
            <a:grpSpLocks/>
          </p:cNvGrpSpPr>
          <p:nvPr/>
        </p:nvGrpSpPr>
        <p:grpSpPr bwMode="auto">
          <a:xfrm>
            <a:off x="12473519" y="6165890"/>
            <a:ext cx="986367" cy="182563"/>
            <a:chOff x="5893" y="3884"/>
            <a:chExt cx="466" cy="115"/>
          </a:xfrm>
        </p:grpSpPr>
        <p:sp>
          <p:nvSpPr>
            <p:cNvPr id="28804" name="Rectangle 132"/>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805" name="Rectangle 133"/>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806" name="Rectangle 134"/>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807" name="Rectangle 135"/>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grpSp>
      <p:grpSp>
        <p:nvGrpSpPr>
          <p:cNvPr id="13" name="Group 136"/>
          <p:cNvGrpSpPr>
            <a:grpSpLocks/>
          </p:cNvGrpSpPr>
          <p:nvPr/>
        </p:nvGrpSpPr>
        <p:grpSpPr bwMode="auto">
          <a:xfrm>
            <a:off x="12473519" y="6391315"/>
            <a:ext cx="986367" cy="182563"/>
            <a:chOff x="5893" y="4026"/>
            <a:chExt cx="466" cy="115"/>
          </a:xfrm>
        </p:grpSpPr>
        <p:sp>
          <p:nvSpPr>
            <p:cNvPr id="28809" name="Rectangle 137"/>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810" name="Rectangle 138"/>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811" name="Rectangle 139"/>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812" name="Rectangle 140"/>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grpSp>
      <p:grpSp>
        <p:nvGrpSpPr>
          <p:cNvPr id="14" name="Group 141"/>
          <p:cNvGrpSpPr>
            <a:grpSpLocks/>
          </p:cNvGrpSpPr>
          <p:nvPr/>
        </p:nvGrpSpPr>
        <p:grpSpPr bwMode="auto">
          <a:xfrm>
            <a:off x="12473519" y="6615113"/>
            <a:ext cx="986367" cy="182562"/>
            <a:chOff x="5893" y="4167"/>
            <a:chExt cx="466" cy="115"/>
          </a:xfrm>
        </p:grpSpPr>
        <p:sp>
          <p:nvSpPr>
            <p:cNvPr id="28814" name="Rectangle 142"/>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815" name="Rectangle 143"/>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816" name="Rectangle 144"/>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sp>
          <p:nvSpPr>
            <p:cNvPr id="28817" name="Rectangle 145"/>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sz="1400" b="0">
                <a:solidFill>
                  <a:srgbClr val="FFFFFF"/>
                </a:solidFill>
                <a:latin typeface="FrutigerNext LT Regular" pitchFamily="34" charset="0"/>
                <a:ea typeface="MS PGothic" pitchFamily="34" charset="-128"/>
              </a:endParaRPr>
            </a:p>
          </p:txBody>
        </p:sp>
      </p:grpSp>
    </p:spTree>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Lst>
  <p:hf sldNum="0" hdr="0" ftr="0"/>
  <p:txStyles>
    <p:titleStyle>
      <a:lvl1pPr algn="l" defTabSz="801688" rtl="0" eaLnBrk="0" fontAlgn="base" hangingPunct="0">
        <a:spcBef>
          <a:spcPct val="0"/>
        </a:spcBef>
        <a:spcAft>
          <a:spcPct val="0"/>
        </a:spcAft>
        <a:defRPr sz="3400">
          <a:solidFill>
            <a:srgbClr val="990000"/>
          </a:solidFill>
          <a:latin typeface="+mj-lt"/>
          <a:ea typeface="+mj-ea"/>
          <a:cs typeface="+mj-cs"/>
        </a:defRPr>
      </a:lvl1pPr>
      <a:lvl2pPr algn="l" defTabSz="801688" rtl="0" eaLnBrk="0" fontAlgn="base" hangingPunct="0">
        <a:spcBef>
          <a:spcPct val="0"/>
        </a:spcBef>
        <a:spcAft>
          <a:spcPct val="0"/>
        </a:spcAft>
        <a:defRPr sz="3400">
          <a:solidFill>
            <a:srgbClr val="990000"/>
          </a:solidFill>
          <a:latin typeface="FrutigerNext LT Medium" pitchFamily="34" charset="0"/>
          <a:ea typeface="黑体" pitchFamily="2" charset="-122"/>
        </a:defRPr>
      </a:lvl2pPr>
      <a:lvl3pPr algn="l" defTabSz="801688" rtl="0" eaLnBrk="0" fontAlgn="base" hangingPunct="0">
        <a:spcBef>
          <a:spcPct val="0"/>
        </a:spcBef>
        <a:spcAft>
          <a:spcPct val="0"/>
        </a:spcAft>
        <a:defRPr sz="3400">
          <a:solidFill>
            <a:srgbClr val="990000"/>
          </a:solidFill>
          <a:latin typeface="FrutigerNext LT Medium" pitchFamily="34" charset="0"/>
          <a:ea typeface="黑体" pitchFamily="2" charset="-122"/>
        </a:defRPr>
      </a:lvl3pPr>
      <a:lvl4pPr algn="l" defTabSz="801688" rtl="0" eaLnBrk="0" fontAlgn="base" hangingPunct="0">
        <a:spcBef>
          <a:spcPct val="0"/>
        </a:spcBef>
        <a:spcAft>
          <a:spcPct val="0"/>
        </a:spcAft>
        <a:defRPr sz="3400">
          <a:solidFill>
            <a:srgbClr val="990000"/>
          </a:solidFill>
          <a:latin typeface="FrutigerNext LT Medium" pitchFamily="34" charset="0"/>
          <a:ea typeface="黑体" pitchFamily="2" charset="-122"/>
        </a:defRPr>
      </a:lvl4pPr>
      <a:lvl5pPr algn="l" defTabSz="801688" rtl="0" eaLnBrk="0" fontAlgn="base" hangingPunct="0">
        <a:spcBef>
          <a:spcPct val="0"/>
        </a:spcBef>
        <a:spcAft>
          <a:spcPct val="0"/>
        </a:spcAft>
        <a:defRPr sz="3400">
          <a:solidFill>
            <a:srgbClr val="990000"/>
          </a:solidFill>
          <a:latin typeface="FrutigerNext LT Medium" pitchFamily="34" charset="0"/>
          <a:ea typeface="黑体" pitchFamily="2" charset="-122"/>
        </a:defRPr>
      </a:lvl5pPr>
      <a:lvl6pPr marL="457200" algn="l" defTabSz="801688" rtl="0" fontAlgn="base">
        <a:spcBef>
          <a:spcPct val="0"/>
        </a:spcBef>
        <a:spcAft>
          <a:spcPct val="0"/>
        </a:spcAft>
        <a:defRPr sz="3400">
          <a:solidFill>
            <a:srgbClr val="990000"/>
          </a:solidFill>
          <a:latin typeface="FrutigerNext LT Medium" pitchFamily="34" charset="0"/>
          <a:ea typeface="黑体" pitchFamily="2" charset="-122"/>
        </a:defRPr>
      </a:lvl6pPr>
      <a:lvl7pPr marL="914400" algn="l" defTabSz="801688" rtl="0" fontAlgn="base">
        <a:spcBef>
          <a:spcPct val="0"/>
        </a:spcBef>
        <a:spcAft>
          <a:spcPct val="0"/>
        </a:spcAft>
        <a:defRPr sz="3400">
          <a:solidFill>
            <a:srgbClr val="990000"/>
          </a:solidFill>
          <a:latin typeface="FrutigerNext LT Medium" pitchFamily="34" charset="0"/>
          <a:ea typeface="黑体" pitchFamily="2" charset="-122"/>
        </a:defRPr>
      </a:lvl7pPr>
      <a:lvl8pPr marL="1371600" algn="l" defTabSz="801688" rtl="0" fontAlgn="base">
        <a:spcBef>
          <a:spcPct val="0"/>
        </a:spcBef>
        <a:spcAft>
          <a:spcPct val="0"/>
        </a:spcAft>
        <a:defRPr sz="3400">
          <a:solidFill>
            <a:srgbClr val="990000"/>
          </a:solidFill>
          <a:latin typeface="FrutigerNext LT Medium" pitchFamily="34" charset="0"/>
          <a:ea typeface="黑体" pitchFamily="2" charset="-122"/>
        </a:defRPr>
      </a:lvl8pPr>
      <a:lvl9pPr marL="1828800" algn="l" defTabSz="801688" rtl="0" fontAlgn="base">
        <a:spcBef>
          <a:spcPct val="0"/>
        </a:spcBef>
        <a:spcAft>
          <a:spcPct val="0"/>
        </a:spcAft>
        <a:defRPr sz="3400">
          <a:solidFill>
            <a:srgbClr val="990000"/>
          </a:solidFill>
          <a:latin typeface="FrutigerNext LT Medium" pitchFamily="34" charset="0"/>
          <a:ea typeface="黑体" pitchFamily="2" charset="-122"/>
        </a:defRPr>
      </a:lvl9pPr>
    </p:titleStyle>
    <p:bodyStyle>
      <a:lvl1pPr marL="300038" indent="-300038" algn="l" defTabSz="801688" rtl="0" eaLnBrk="0" fontAlgn="base" hangingPunct="0">
        <a:lnSpc>
          <a:spcPct val="140000"/>
        </a:lnSpc>
        <a:spcBef>
          <a:spcPct val="0"/>
        </a:spcBef>
        <a:spcAft>
          <a:spcPct val="0"/>
        </a:spcAft>
        <a:buClr>
          <a:schemeClr val="bg2"/>
        </a:buClr>
        <a:buSzPct val="60000"/>
        <a:buFont typeface="WingDings" pitchFamily="2" charset="2"/>
        <a:buChar char="l"/>
        <a:defRPr sz="2000" b="1">
          <a:solidFill>
            <a:schemeClr val="tx1"/>
          </a:solidFill>
          <a:latin typeface="+mn-lt"/>
          <a:ea typeface="+mn-ea"/>
          <a:cs typeface="+mn-cs"/>
        </a:defRPr>
      </a:lvl1pPr>
      <a:lvl2pPr marL="652463" indent="-250825" algn="l" defTabSz="801688" rtl="0" eaLnBrk="0" fontAlgn="base" hangingPunct="0">
        <a:lnSpc>
          <a:spcPct val="140000"/>
        </a:lnSpc>
        <a:spcBef>
          <a:spcPct val="0"/>
        </a:spcBef>
        <a:spcAft>
          <a:spcPct val="0"/>
        </a:spcAft>
        <a:buClr>
          <a:schemeClr val="tx1"/>
        </a:buClr>
        <a:buSzPct val="50000"/>
        <a:buFont typeface="WingDings" pitchFamily="2" charset="2"/>
        <a:buChar char="p"/>
        <a:defRPr>
          <a:solidFill>
            <a:schemeClr val="tx1"/>
          </a:solidFill>
          <a:latin typeface="+mn-lt"/>
          <a:ea typeface="+mn-ea"/>
        </a:defRPr>
      </a:lvl2pPr>
      <a:lvl3pPr marL="1003300" indent="-201613" algn="l" defTabSz="801688"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FrutigerNext LT Light" pitchFamily="34" charset="0"/>
          <a:ea typeface="+mn-ea"/>
        </a:defRPr>
      </a:lvl3pPr>
      <a:lvl4pPr marL="1401763" indent="-200025" algn="l" defTabSz="801688" rtl="0" eaLnBrk="0" fontAlgn="base" hangingPunct="0">
        <a:lnSpc>
          <a:spcPct val="140000"/>
        </a:lnSpc>
        <a:spcBef>
          <a:spcPct val="0"/>
        </a:spcBef>
        <a:spcAft>
          <a:spcPct val="0"/>
        </a:spcAft>
        <a:buChar char="–"/>
        <a:defRPr sz="1400">
          <a:solidFill>
            <a:schemeClr val="tx1"/>
          </a:solidFill>
          <a:latin typeface="+mj-lt"/>
          <a:ea typeface="+mn-ea"/>
        </a:defRPr>
      </a:lvl4pPr>
      <a:lvl5pPr marL="1803400" indent="-201613" algn="l" defTabSz="801688" rtl="0" eaLnBrk="0" fontAlgn="base" hangingPunct="0">
        <a:lnSpc>
          <a:spcPct val="140000"/>
        </a:lnSpc>
        <a:spcBef>
          <a:spcPct val="0"/>
        </a:spcBef>
        <a:spcAft>
          <a:spcPct val="0"/>
        </a:spcAft>
        <a:buFont typeface="FrutigerNext LT Medium" pitchFamily="34" charset="0"/>
        <a:buChar char="~"/>
        <a:defRPr sz="1200">
          <a:solidFill>
            <a:schemeClr val="tx1"/>
          </a:solidFill>
          <a:latin typeface="+mj-lt"/>
          <a:ea typeface="+mn-ea"/>
        </a:defRPr>
      </a:lvl5pPr>
      <a:lvl6pPr marL="2260600" indent="-201613" algn="l" defTabSz="801688" rtl="0" fontAlgn="base">
        <a:lnSpc>
          <a:spcPct val="140000"/>
        </a:lnSpc>
        <a:spcBef>
          <a:spcPct val="0"/>
        </a:spcBef>
        <a:spcAft>
          <a:spcPct val="0"/>
        </a:spcAft>
        <a:buFont typeface="FrutigerNext LT Medium" pitchFamily="34" charset="0"/>
        <a:buChar char="~"/>
        <a:defRPr sz="1200">
          <a:solidFill>
            <a:schemeClr val="tx1"/>
          </a:solidFill>
          <a:latin typeface="+mj-lt"/>
          <a:ea typeface="+mn-ea"/>
        </a:defRPr>
      </a:lvl6pPr>
      <a:lvl7pPr marL="2717800" indent="-201613" algn="l" defTabSz="801688" rtl="0" fontAlgn="base">
        <a:lnSpc>
          <a:spcPct val="140000"/>
        </a:lnSpc>
        <a:spcBef>
          <a:spcPct val="0"/>
        </a:spcBef>
        <a:spcAft>
          <a:spcPct val="0"/>
        </a:spcAft>
        <a:buFont typeface="FrutigerNext LT Medium" pitchFamily="34" charset="0"/>
        <a:buChar char="~"/>
        <a:defRPr sz="1200">
          <a:solidFill>
            <a:schemeClr val="tx1"/>
          </a:solidFill>
          <a:latin typeface="+mj-lt"/>
          <a:ea typeface="+mn-ea"/>
        </a:defRPr>
      </a:lvl7pPr>
      <a:lvl8pPr marL="3175000" indent="-201613" algn="l" defTabSz="801688" rtl="0" fontAlgn="base">
        <a:lnSpc>
          <a:spcPct val="140000"/>
        </a:lnSpc>
        <a:spcBef>
          <a:spcPct val="0"/>
        </a:spcBef>
        <a:spcAft>
          <a:spcPct val="0"/>
        </a:spcAft>
        <a:buFont typeface="FrutigerNext LT Medium" pitchFamily="34" charset="0"/>
        <a:buChar char="~"/>
        <a:defRPr sz="1200">
          <a:solidFill>
            <a:schemeClr val="tx1"/>
          </a:solidFill>
          <a:latin typeface="+mj-lt"/>
          <a:ea typeface="+mn-ea"/>
        </a:defRPr>
      </a:lvl8pPr>
      <a:lvl9pPr marL="3632200" indent="-201613" algn="l" defTabSz="801688" rtl="0" fontAlgn="base">
        <a:lnSpc>
          <a:spcPct val="140000"/>
        </a:lnSpc>
        <a:spcBef>
          <a:spcPct val="0"/>
        </a:spcBef>
        <a:spcAft>
          <a:spcPct val="0"/>
        </a:spcAft>
        <a:buFont typeface="FrutigerNext LT Medium" pitchFamily="34" charset="0"/>
        <a:buChar char="~"/>
        <a:defRPr sz="1200">
          <a:solidFill>
            <a:schemeClr val="tx1"/>
          </a:solidFill>
          <a:latin typeface="+mj-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93" y="6350"/>
            <a:ext cx="12190414" cy="6851650"/>
          </a:xfrm>
          <a:prstGeom prst="rect">
            <a:avLst/>
          </a:prstGeom>
          <a:blipFill dpi="0" rotWithShape="1">
            <a:blip r:embed="rId4" cstate="email">
              <a:duotone>
                <a:prstClr val="black"/>
                <a:schemeClr val="accent4">
                  <a:tint val="45000"/>
                  <a:satMod val="400000"/>
                </a:scheme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0550" name="Rectangle 86"/>
          <p:cNvSpPr>
            <a:spLocks noChangeArrowheads="1"/>
          </p:cNvSpPr>
          <p:nvPr userDrawn="1"/>
        </p:nvSpPr>
        <p:spPr bwMode="auto">
          <a:xfrm>
            <a:off x="698317" y="6396039"/>
            <a:ext cx="1409333" cy="461962"/>
          </a:xfrm>
          <a:prstGeom prst="rect">
            <a:avLst/>
          </a:prstGeom>
          <a:noFill/>
          <a:ln w="9525">
            <a:noFill/>
            <a:miter lim="800000"/>
            <a:headEnd/>
            <a:tailEnd/>
          </a:ln>
          <a:effectLst/>
        </p:spPr>
        <p:txBody>
          <a:bodyPr lIns="0" tIns="0" rIns="0" bIns="0"/>
          <a:lstStyle/>
          <a:p>
            <a:pPr defTabSz="784225" eaLnBrk="0" hangingPunct="0">
              <a:lnSpc>
                <a:spcPct val="85000"/>
              </a:lnSpc>
              <a:buClrTx/>
              <a:buFontTx/>
              <a:buNone/>
            </a:pPr>
            <a:endParaRPr lang="de-DE" sz="1000" b="0" dirty="0">
              <a:solidFill>
                <a:srgbClr val="000000"/>
              </a:solidFill>
              <a:latin typeface="FrutigerNext LT Regular" pitchFamily="34" charset="0"/>
              <a:ea typeface="MS PGothic" pitchFamily="34" charset="-128"/>
            </a:endParaRPr>
          </a:p>
          <a:p>
            <a:pPr defTabSz="784225" eaLnBrk="0" hangingPunct="0">
              <a:lnSpc>
                <a:spcPct val="85000"/>
              </a:lnSpc>
              <a:buClrTx/>
              <a:buFontTx/>
              <a:buNone/>
            </a:pPr>
            <a:r>
              <a:rPr lang="de-DE" sz="1000" b="0" dirty="0">
                <a:solidFill>
                  <a:srgbClr val="000000"/>
                </a:solidFill>
                <a:latin typeface="FrutigerNext LT Regular" pitchFamily="34" charset="0"/>
                <a:ea typeface="MS PGothic" pitchFamily="34" charset="-128"/>
              </a:rPr>
              <a:t>Page </a:t>
            </a:r>
            <a:fld id="{E68EC476-442B-4BB7-9603-F1440C241F3D}" type="slidenum">
              <a:rPr lang="de-DE" sz="1000" b="0">
                <a:solidFill>
                  <a:srgbClr val="000000"/>
                </a:solidFill>
                <a:latin typeface="FrutigerNext LT Regular" pitchFamily="34" charset="0"/>
                <a:ea typeface="MS PGothic" pitchFamily="34" charset="-128"/>
              </a:rPr>
              <a:pPr defTabSz="784225" eaLnBrk="0" hangingPunct="0">
                <a:lnSpc>
                  <a:spcPct val="85000"/>
                </a:lnSpc>
                <a:buClrTx/>
                <a:buFontTx/>
                <a:buNone/>
              </a:pPr>
              <a:t>‹#›</a:t>
            </a:fld>
            <a:endParaRPr lang="en-GB" sz="1000" b="0" dirty="0">
              <a:solidFill>
                <a:srgbClr val="000000"/>
              </a:solidFill>
              <a:latin typeface="FrutigerNext LT Regular"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6" cstate="email"/>
          <a:srcRect/>
          <a:stretch>
            <a:fillRect/>
          </a:stretch>
        </p:blipFill>
        <p:spPr bwMode="auto">
          <a:xfrm>
            <a:off x="10179580" y="6386538"/>
            <a:ext cx="1295063" cy="307975"/>
          </a:xfrm>
          <a:prstGeom prst="rect">
            <a:avLst/>
          </a:prstGeom>
          <a:noFill/>
        </p:spPr>
      </p:pic>
      <p:sp>
        <p:nvSpPr>
          <p:cNvPr id="63" name="Text Box 5"/>
          <p:cNvSpPr txBox="1">
            <a:spLocks noChangeArrowheads="1"/>
          </p:cNvSpPr>
          <p:nvPr userDrawn="1"/>
        </p:nvSpPr>
        <p:spPr bwMode="auto">
          <a:xfrm>
            <a:off x="4524985" y="6478588"/>
            <a:ext cx="314363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fontAlgn="auto">
              <a:spcBef>
                <a:spcPts val="0"/>
              </a:spcBef>
              <a:spcAft>
                <a:spcPts val="0"/>
              </a:spcAft>
              <a:buClrTx/>
              <a:buFontTx/>
              <a:buNone/>
              <a:defRPr/>
            </a:pPr>
            <a:r>
              <a:rPr lang="en-US" altLang="zh-CN" sz="1400" b="0" kern="0" dirty="0" smtClean="0">
                <a:solidFill>
                  <a:srgbClr val="000000">
                    <a:lumMod val="65000"/>
                    <a:lumOff val="35000"/>
                  </a:srgbClr>
                </a:solidFill>
                <a:latin typeface="FrutigerNext LT Regular" pitchFamily="34" charset="0"/>
                <a:ea typeface="MS PGothic" pitchFamily="34" charset="-128"/>
              </a:rPr>
              <a:t>HUAWEI TECHNOLOGIES CO., LTD.</a:t>
            </a:r>
          </a:p>
        </p:txBody>
      </p:sp>
    </p:spTree>
  </p:cSld>
  <p:clrMap bg1="lt1" tx1="dk1" bg2="lt2" tx2="dk2" accent1="accent1" accent2="accent2" accent3="accent3" accent4="accent4" accent5="accent5" accent6="accent6" hlink="hlink" folHlink="folHlink"/>
  <p:sldLayoutIdLst>
    <p:sldLayoutId id="2147483840" r:id="rId1"/>
    <p:sldLayoutId id="2147483845" r:id="rId2"/>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93" y="6350"/>
            <a:ext cx="12190414" cy="6851650"/>
          </a:xfrm>
          <a:prstGeom prst="rect">
            <a:avLst/>
          </a:prstGeom>
          <a:blipFill dpi="0" rotWithShape="1">
            <a:blip r:embed="rId3" cstate="email">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0550" name="Rectangle 86"/>
          <p:cNvSpPr>
            <a:spLocks noChangeArrowheads="1"/>
          </p:cNvSpPr>
          <p:nvPr userDrawn="1"/>
        </p:nvSpPr>
        <p:spPr bwMode="auto">
          <a:xfrm>
            <a:off x="698317" y="6396039"/>
            <a:ext cx="1409333" cy="461962"/>
          </a:xfrm>
          <a:prstGeom prst="rect">
            <a:avLst/>
          </a:prstGeom>
          <a:noFill/>
          <a:ln w="9525">
            <a:noFill/>
            <a:miter lim="800000"/>
            <a:headEnd/>
            <a:tailEnd/>
          </a:ln>
          <a:effectLst/>
        </p:spPr>
        <p:txBody>
          <a:bodyPr lIns="0" tIns="0" rIns="0" bIns="0"/>
          <a:lstStyle/>
          <a:p>
            <a:pPr defTabSz="784225" eaLnBrk="0" hangingPunct="0">
              <a:lnSpc>
                <a:spcPct val="85000"/>
              </a:lnSpc>
              <a:buClrTx/>
              <a:buFontTx/>
              <a:buNone/>
            </a:pPr>
            <a:endParaRPr lang="de-DE" sz="1000" b="0" dirty="0">
              <a:solidFill>
                <a:srgbClr val="000000"/>
              </a:solidFill>
              <a:latin typeface="FrutigerNext LT Regular" pitchFamily="34" charset="0"/>
              <a:ea typeface="MS PGothic" pitchFamily="34" charset="-128"/>
            </a:endParaRPr>
          </a:p>
          <a:p>
            <a:pPr defTabSz="784225" eaLnBrk="0" hangingPunct="0">
              <a:lnSpc>
                <a:spcPct val="85000"/>
              </a:lnSpc>
              <a:buClrTx/>
              <a:buFontTx/>
              <a:buNone/>
            </a:pPr>
            <a:r>
              <a:rPr lang="de-DE" sz="1000" b="0" dirty="0">
                <a:solidFill>
                  <a:srgbClr val="000000"/>
                </a:solidFill>
                <a:latin typeface="FrutigerNext LT Regular" pitchFamily="34" charset="0"/>
                <a:ea typeface="MS PGothic" pitchFamily="34" charset="-128"/>
              </a:rPr>
              <a:t>Page </a:t>
            </a:r>
            <a:fld id="{E68EC476-442B-4BB7-9603-F1440C241F3D}" type="slidenum">
              <a:rPr lang="de-DE" sz="1000" b="0">
                <a:solidFill>
                  <a:srgbClr val="000000"/>
                </a:solidFill>
                <a:latin typeface="FrutigerNext LT Regular" pitchFamily="34" charset="0"/>
                <a:ea typeface="MS PGothic" pitchFamily="34" charset="-128"/>
              </a:rPr>
              <a:pPr defTabSz="784225" eaLnBrk="0" hangingPunct="0">
                <a:lnSpc>
                  <a:spcPct val="85000"/>
                </a:lnSpc>
                <a:buClrTx/>
                <a:buFontTx/>
                <a:buNone/>
              </a:pPr>
              <a:t>‹#›</a:t>
            </a:fld>
            <a:endParaRPr lang="en-GB" sz="1000" b="0" dirty="0">
              <a:solidFill>
                <a:srgbClr val="000000"/>
              </a:solidFill>
              <a:latin typeface="FrutigerNext LT Regular"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5" cstate="email"/>
          <a:srcRect/>
          <a:stretch>
            <a:fillRect/>
          </a:stretch>
        </p:blipFill>
        <p:spPr bwMode="auto">
          <a:xfrm>
            <a:off x="10179576" y="6386528"/>
            <a:ext cx="1295063" cy="307975"/>
          </a:xfrm>
          <a:prstGeom prst="rect">
            <a:avLst/>
          </a:prstGeom>
          <a:noFill/>
        </p:spPr>
      </p:pic>
      <p:sp>
        <p:nvSpPr>
          <p:cNvPr id="63" name="Text Box 5"/>
          <p:cNvSpPr txBox="1">
            <a:spLocks noChangeArrowheads="1"/>
          </p:cNvSpPr>
          <p:nvPr userDrawn="1"/>
        </p:nvSpPr>
        <p:spPr bwMode="auto">
          <a:xfrm>
            <a:off x="4524985" y="6478588"/>
            <a:ext cx="314363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fontAlgn="auto">
              <a:spcBef>
                <a:spcPts val="0"/>
              </a:spcBef>
              <a:spcAft>
                <a:spcPts val="0"/>
              </a:spcAft>
              <a:buClrTx/>
              <a:buFontTx/>
              <a:buNone/>
              <a:defRPr/>
            </a:pPr>
            <a:r>
              <a:rPr lang="en-US" altLang="zh-CN" sz="1400" b="0" kern="0" dirty="0" smtClean="0">
                <a:solidFill>
                  <a:srgbClr val="000000">
                    <a:lumMod val="65000"/>
                    <a:lumOff val="35000"/>
                  </a:srgbClr>
                </a:solidFill>
                <a:latin typeface="FrutigerNext LT Regular" pitchFamily="34" charset="0"/>
                <a:ea typeface="MS PGothic" pitchFamily="34" charset="-128"/>
              </a:rPr>
              <a:t>HUAWEI TECHNOLOGIES CO., LTD.</a:t>
            </a:r>
          </a:p>
        </p:txBody>
      </p:sp>
    </p:spTree>
  </p:cSld>
  <p:clrMap bg1="lt1" tx1="dk1" bg2="lt2" tx2="dk2" accent1="accent1" accent2="accent2" accent3="accent3" accent4="accent4" accent5="accent5" accent6="accent6" hlink="hlink" folHlink="folHlink"/>
  <p:sldLayoutIdLst>
    <p:sldLayoutId id="2147484167" r:id="rId1"/>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sldLayoutIdLst>
    <p:sldLayoutId id="2147484169"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sldLayoutIdLst>
    <p:sldLayoutId id="2147484171"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81"/>
          <p:cNvGrpSpPr>
            <a:grpSpLocks/>
          </p:cNvGrpSpPr>
          <p:nvPr/>
        </p:nvGrpSpPr>
        <p:grpSpPr bwMode="auto">
          <a:xfrm>
            <a:off x="0" y="6216650"/>
            <a:ext cx="12192000" cy="635000"/>
            <a:chOff x="0" y="3920"/>
            <a:chExt cx="7682" cy="400"/>
          </a:xfrm>
        </p:grpSpPr>
        <p:pic>
          <p:nvPicPr>
            <p:cNvPr id="1470546" name="Picture 82" descr="图片1"/>
            <p:cNvPicPr>
              <a:picLocks noChangeAspect="1" noChangeArrowheads="1"/>
            </p:cNvPicPr>
            <p:nvPr userDrawn="1"/>
          </p:nvPicPr>
          <p:blipFill>
            <a:blip r:embed="rId15" cstate="email"/>
            <a:srcRect/>
            <a:stretch>
              <a:fillRect/>
            </a:stretch>
          </p:blipFill>
          <p:spPr bwMode="auto">
            <a:xfrm>
              <a:off x="0" y="3920"/>
              <a:ext cx="5760" cy="400"/>
            </a:xfrm>
            <a:prstGeom prst="rect">
              <a:avLst/>
            </a:prstGeom>
            <a:noFill/>
          </p:spPr>
        </p:pic>
        <p:pic>
          <p:nvPicPr>
            <p:cNvPr id="1470547" name="Picture 83" descr="图片1"/>
            <p:cNvPicPr>
              <a:picLocks noChangeAspect="1" noChangeArrowheads="1"/>
            </p:cNvPicPr>
            <p:nvPr userDrawn="1"/>
          </p:nvPicPr>
          <p:blipFill>
            <a:blip r:embed="rId15" cstate="email"/>
            <a:srcRect/>
            <a:stretch>
              <a:fillRect/>
            </a:stretch>
          </p:blipFill>
          <p:spPr bwMode="auto">
            <a:xfrm>
              <a:off x="1539" y="3920"/>
              <a:ext cx="5760" cy="400"/>
            </a:xfrm>
            <a:prstGeom prst="rect">
              <a:avLst/>
            </a:prstGeom>
            <a:noFill/>
          </p:spPr>
        </p:pic>
        <p:pic>
          <p:nvPicPr>
            <p:cNvPr id="1470548" name="Picture 84" descr="图片1"/>
            <p:cNvPicPr>
              <a:picLocks noChangeAspect="1" noChangeArrowheads="1"/>
            </p:cNvPicPr>
            <p:nvPr userDrawn="1"/>
          </p:nvPicPr>
          <p:blipFill>
            <a:blip r:embed="rId16" cstate="email"/>
            <a:srcRect/>
            <a:stretch>
              <a:fillRect/>
            </a:stretch>
          </p:blipFill>
          <p:spPr bwMode="auto">
            <a:xfrm rot="10800000">
              <a:off x="6619" y="3920"/>
              <a:ext cx="1063" cy="400"/>
            </a:xfrm>
            <a:prstGeom prst="rect">
              <a:avLst/>
            </a:prstGeom>
            <a:noFill/>
          </p:spPr>
        </p:pic>
      </p:grpSp>
      <p:sp>
        <p:nvSpPr>
          <p:cNvPr id="1470550" name="Rectangle 86"/>
          <p:cNvSpPr>
            <a:spLocks noChangeArrowheads="1"/>
          </p:cNvSpPr>
          <p:nvPr/>
        </p:nvSpPr>
        <p:spPr bwMode="auto">
          <a:xfrm>
            <a:off x="7908454" y="6396053"/>
            <a:ext cx="1409333" cy="1101725"/>
          </a:xfrm>
          <a:prstGeom prst="rect">
            <a:avLst/>
          </a:prstGeom>
          <a:noFill/>
          <a:ln w="9525">
            <a:noFill/>
            <a:miter lim="800000"/>
            <a:headEnd/>
            <a:tailEnd/>
          </a:ln>
          <a:effectLst/>
        </p:spPr>
        <p:txBody>
          <a:bodyPr lIns="0" tIns="0" rIns="0" bIns="0"/>
          <a:lstStyle/>
          <a:p>
            <a:pPr defTabSz="783990" eaLnBrk="0" hangingPunct="0">
              <a:lnSpc>
                <a:spcPct val="85000"/>
              </a:lnSpc>
              <a:buClrTx/>
              <a:buFontTx/>
              <a:buNone/>
            </a:pPr>
            <a:endParaRPr lang="de-DE" sz="1000" b="0" dirty="0">
              <a:solidFill>
                <a:srgbClr val="000000"/>
              </a:solidFill>
              <a:ea typeface="MS PGothic" pitchFamily="34" charset="-128"/>
            </a:endParaRPr>
          </a:p>
          <a:p>
            <a:pPr defTabSz="783990" eaLnBrk="0" hangingPunct="0">
              <a:lnSpc>
                <a:spcPct val="85000"/>
              </a:lnSpc>
              <a:buClrTx/>
              <a:buFontTx/>
              <a:buNone/>
            </a:pPr>
            <a:r>
              <a:rPr lang="de-DE" sz="1000" b="0" dirty="0">
                <a:solidFill>
                  <a:srgbClr val="000000"/>
                </a:solidFill>
                <a:ea typeface="MS PGothic" pitchFamily="34" charset="-128"/>
              </a:rPr>
              <a:t>Page </a:t>
            </a:r>
            <a:fld id="{E68EC476-442B-4BB7-9603-F1440C241F3D}" type="slidenum">
              <a:rPr lang="de-DE" sz="1000" b="0">
                <a:solidFill>
                  <a:srgbClr val="000000"/>
                </a:solidFill>
                <a:ea typeface="MS PGothic" pitchFamily="34" charset="-128"/>
              </a:rPr>
              <a:pPr defTabSz="783990" eaLnBrk="0" hangingPunct="0">
                <a:lnSpc>
                  <a:spcPct val="85000"/>
                </a:lnSpc>
                <a:buClrTx/>
                <a:buFontTx/>
                <a:buNone/>
              </a:pPr>
              <a:t>‹#›</a:t>
            </a:fld>
            <a:endParaRPr lang="en-GB" sz="1000" b="0" dirty="0">
              <a:solidFill>
                <a:srgbClr val="000000"/>
              </a:solidFill>
              <a:ea typeface="MS PGothic" pitchFamily="34" charset="-128"/>
            </a:endParaRPr>
          </a:p>
        </p:txBody>
      </p:sp>
      <p:sp>
        <p:nvSpPr>
          <p:cNvPr id="1470549" name="Text Box 85"/>
          <p:cNvSpPr txBox="1">
            <a:spLocks noChangeArrowheads="1"/>
          </p:cNvSpPr>
          <p:nvPr/>
        </p:nvSpPr>
        <p:spPr bwMode="auto">
          <a:xfrm>
            <a:off x="869733" y="6457986"/>
            <a:ext cx="2784166" cy="263771"/>
          </a:xfrm>
          <a:prstGeom prst="rect">
            <a:avLst/>
          </a:prstGeom>
          <a:noFill/>
          <a:ln w="9525">
            <a:noFill/>
            <a:miter lim="800000"/>
            <a:headEnd/>
            <a:tailEnd/>
          </a:ln>
        </p:spPr>
        <p:txBody>
          <a:bodyPr wrap="none" lIns="78340" tIns="39170" rIns="78340" bIns="39170">
            <a:spAutoFit/>
          </a:bodyPr>
          <a:lstStyle/>
          <a:p>
            <a:pPr defTabSz="783990" eaLnBrk="0" hangingPunct="0">
              <a:buClrTx/>
              <a:buFontTx/>
              <a:buNone/>
            </a:pPr>
            <a:r>
              <a:rPr lang="en-US" altLang="zh-CN" sz="1200" dirty="0">
                <a:solidFill>
                  <a:srgbClr val="000000"/>
                </a:solidFill>
                <a:ea typeface="MS PGothic" pitchFamily="34" charset="-128"/>
              </a:rPr>
              <a:t>HUAWEI TECHNOLOGIES CO., LTD.</a:t>
            </a:r>
          </a:p>
        </p:txBody>
      </p:sp>
      <p:pic>
        <p:nvPicPr>
          <p:cNvPr id="1470551" name="Picture 87" descr="图片3副本"/>
          <p:cNvPicPr>
            <a:picLocks noChangeAspect="1" noChangeArrowheads="1"/>
          </p:cNvPicPr>
          <p:nvPr/>
        </p:nvPicPr>
        <p:blipFill>
          <a:blip r:embed="rId17" cstate="email"/>
          <a:srcRect/>
          <a:stretch>
            <a:fillRect/>
          </a:stretch>
        </p:blipFill>
        <p:spPr bwMode="auto">
          <a:xfrm>
            <a:off x="10179580" y="6386550"/>
            <a:ext cx="1295063" cy="307975"/>
          </a:xfrm>
          <a:prstGeom prst="rect">
            <a:avLst/>
          </a:prstGeom>
          <a:noFill/>
        </p:spPr>
      </p:pic>
      <p:sp>
        <p:nvSpPr>
          <p:cNvPr id="1470552" name="Rectangle 88"/>
          <p:cNvSpPr>
            <a:spLocks noGrp="1" noChangeArrowheads="1"/>
          </p:cNvSpPr>
          <p:nvPr>
            <p:ph type="title"/>
          </p:nvPr>
        </p:nvSpPr>
        <p:spPr bwMode="auto">
          <a:xfrm>
            <a:off x="780849" y="274638"/>
            <a:ext cx="10973117" cy="1143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470553" name="Rectangle 89"/>
          <p:cNvSpPr>
            <a:spLocks noGrp="1" noChangeArrowheads="1"/>
          </p:cNvSpPr>
          <p:nvPr>
            <p:ph type="body" idx="1"/>
          </p:nvPr>
        </p:nvSpPr>
        <p:spPr bwMode="auto">
          <a:xfrm>
            <a:off x="780849" y="1600206"/>
            <a:ext cx="10973117" cy="4525963"/>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470602" name="Rectangle 138"/>
          <p:cNvSpPr>
            <a:spLocks noChangeArrowheads="1"/>
          </p:cNvSpPr>
          <p:nvPr/>
        </p:nvSpPr>
        <p:spPr bwMode="auto">
          <a:xfrm>
            <a:off x="-2459984" y="528638"/>
            <a:ext cx="2459984" cy="5307012"/>
          </a:xfrm>
          <a:prstGeom prst="rect">
            <a:avLst/>
          </a:prstGeom>
          <a:noFill/>
          <a:ln w="9525">
            <a:noFill/>
            <a:miter lim="800000"/>
            <a:headEnd/>
            <a:tailEnd/>
          </a:ln>
          <a:effectLst/>
        </p:spPr>
        <p:txBody>
          <a:bodyPr lIns="87775" tIns="43889" rIns="87775" bIns="43889"/>
          <a:lstStyle/>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英文标题</a:t>
            </a:r>
            <a:r>
              <a:rPr lang="en-US" altLang="zh-CN" sz="1200" b="0" dirty="0">
                <a:solidFill>
                  <a:srgbClr val="F8F8F8"/>
                </a:solidFill>
                <a:ea typeface="华文细黑" pitchFamily="2" charset="-122"/>
                <a:cs typeface="SimSun" pitchFamily="2" charset="-122"/>
              </a:rPr>
              <a:t>:32-35pt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a:solidFill>
                  <a:srgbClr val="F8F8F8"/>
                </a:solidFill>
                <a:latin typeface="FrutigerNext LT Medium" pitchFamily="34" charset="0"/>
                <a:ea typeface="华文细黑" pitchFamily="2" charset="-122"/>
                <a:cs typeface="SimSun" pitchFamily="2" charset="-122"/>
              </a:rPr>
              <a:t>FrutigerNext LT Medium</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中文标题</a:t>
            </a:r>
            <a:r>
              <a:rPr lang="en-US" altLang="zh-CN" sz="1200" b="0" dirty="0">
                <a:solidFill>
                  <a:srgbClr val="F8F8F8"/>
                </a:solidFill>
                <a:ea typeface="华文细黑" pitchFamily="2" charset="-122"/>
                <a:cs typeface="SimSun" pitchFamily="2" charset="-122"/>
              </a:rPr>
              <a:t>:30-32pt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黑体</a:t>
            </a: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英文正文</a:t>
            </a:r>
            <a:r>
              <a:rPr lang="en-US" altLang="zh-CN" sz="1200" b="0" dirty="0">
                <a:solidFill>
                  <a:srgbClr val="F8F8F8"/>
                </a:solidFill>
                <a:ea typeface="华文细黑" pitchFamily="2" charset="-122"/>
                <a:cs typeface="SimSun" pitchFamily="2" charset="-122"/>
              </a:rPr>
              <a:t>:20-22pt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 </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 :18pt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a:solidFill>
                  <a:srgbClr val="F8F8F8"/>
                </a:solidFill>
                <a:latin typeface="FrutigerNext LT Medium" pitchFamily="34" charset="0"/>
                <a:ea typeface="华文细黑" pitchFamily="2" charset="-122"/>
                <a:cs typeface="SimSun" pitchFamily="2" charset="-122"/>
              </a:rPr>
              <a:t>FrutigerNext LT Regular</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中文正文</a:t>
            </a:r>
            <a:r>
              <a:rPr lang="en-US" altLang="zh-CN" sz="1200" b="0" dirty="0">
                <a:solidFill>
                  <a:srgbClr val="F8F8F8"/>
                </a:solidFill>
                <a:ea typeface="华文细黑" pitchFamily="2" charset="-122"/>
                <a:cs typeface="SimSun" pitchFamily="2" charset="-122"/>
              </a:rPr>
              <a:t>:18-20pt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细黑体 </a:t>
            </a:r>
            <a:endParaRPr lang="zh-CN" altLang="en-US" sz="1200" b="0" dirty="0">
              <a:solidFill>
                <a:srgbClr val="080808"/>
              </a:solidFill>
              <a:ea typeface="华文细黑" pitchFamily="2" charset="-122"/>
              <a:cs typeface="SimSun" pitchFamily="2" charset="-122"/>
            </a:endParaRPr>
          </a:p>
        </p:txBody>
      </p:sp>
      <p:sp>
        <p:nvSpPr>
          <p:cNvPr id="1470603" name="Rectangle 139"/>
          <p:cNvSpPr>
            <a:spLocks noChangeArrowheads="1"/>
          </p:cNvSpPr>
          <p:nvPr/>
        </p:nvSpPr>
        <p:spPr bwMode="auto">
          <a:xfrm>
            <a:off x="12358667" y="5444719"/>
            <a:ext cx="1226818" cy="323149"/>
          </a:xfrm>
          <a:prstGeom prst="rect">
            <a:avLst/>
          </a:prstGeom>
          <a:solidFill>
            <a:srgbClr val="F8F8F8"/>
          </a:solidFill>
          <a:ln w="9525" algn="ctr">
            <a:noFill/>
            <a:miter lim="800000"/>
            <a:headEnd/>
            <a:tailEnd/>
          </a:ln>
          <a:effectLst/>
        </p:spPr>
        <p:txBody>
          <a:bodyPr lIns="91401" tIns="45700" rIns="91401" bIns="45700" anchor="ctr">
            <a:spAutoFit/>
          </a:bodyPr>
          <a:lstStyle/>
          <a:p>
            <a:pPr algn="ctr" defTabSz="877625" eaLnBrk="0" hangingPunct="0">
              <a:buClrTx/>
              <a:buFontTx/>
              <a:buNone/>
            </a:pPr>
            <a:endParaRPr lang="zh-CN" altLang="zh-CN" sz="1500" b="0">
              <a:solidFill>
                <a:srgbClr val="000000"/>
              </a:solidFill>
              <a:latin typeface="FrutigerNext LT Regular" pitchFamily="34" charset="0"/>
              <a:ea typeface="MS PGothic" pitchFamily="34" charset="-128"/>
            </a:endParaRPr>
          </a:p>
        </p:txBody>
      </p:sp>
      <p:grpSp>
        <p:nvGrpSpPr>
          <p:cNvPr id="3" name="Group 140"/>
          <p:cNvGrpSpPr>
            <a:grpSpLocks/>
          </p:cNvGrpSpPr>
          <p:nvPr/>
        </p:nvGrpSpPr>
        <p:grpSpPr bwMode="auto">
          <a:xfrm>
            <a:off x="12469739" y="5278438"/>
            <a:ext cx="988755" cy="184150"/>
            <a:chOff x="6657" y="3492"/>
            <a:chExt cx="527" cy="121"/>
          </a:xfrm>
        </p:grpSpPr>
        <p:sp>
          <p:nvSpPr>
            <p:cNvPr id="1470605" name="Rectangle 141"/>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endParaRPr lang="zh-CN" altLang="en-US">
                <a:solidFill>
                  <a:srgbClr val="000000"/>
                </a:solidFill>
              </a:endParaRPr>
            </a:p>
          </p:txBody>
        </p:sp>
        <p:sp>
          <p:nvSpPr>
            <p:cNvPr id="1470606" name="Rectangle 142"/>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07" name="Rectangle 143"/>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470608" name="Rectangle 144"/>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4" name="Group 145"/>
          <p:cNvGrpSpPr>
            <a:grpSpLocks/>
          </p:cNvGrpSpPr>
          <p:nvPr/>
        </p:nvGrpSpPr>
        <p:grpSpPr bwMode="auto">
          <a:xfrm>
            <a:off x="12469739" y="6203987"/>
            <a:ext cx="988755" cy="182563"/>
            <a:chOff x="6657" y="4103"/>
            <a:chExt cx="527" cy="121"/>
          </a:xfrm>
        </p:grpSpPr>
        <p:sp>
          <p:nvSpPr>
            <p:cNvPr id="1470610" name="Rectangle 146"/>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470611" name="Rectangle 147"/>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470612" name="Rectangle 148"/>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endParaRPr lang="zh-CN" altLang="en-US">
                <a:solidFill>
                  <a:srgbClr val="000000"/>
                </a:solidFill>
              </a:endParaRPr>
            </a:p>
          </p:txBody>
        </p:sp>
        <p:sp>
          <p:nvSpPr>
            <p:cNvPr id="1470613" name="Rectangle 149"/>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endParaRPr lang="zh-CN" altLang="en-US">
                <a:solidFill>
                  <a:srgbClr val="000000"/>
                </a:solidFill>
              </a:endParaRPr>
            </a:p>
          </p:txBody>
        </p:sp>
      </p:grpSp>
      <p:grpSp>
        <p:nvGrpSpPr>
          <p:cNvPr id="5" name="Group 150"/>
          <p:cNvGrpSpPr>
            <a:grpSpLocks/>
          </p:cNvGrpSpPr>
          <p:nvPr/>
        </p:nvGrpSpPr>
        <p:grpSpPr bwMode="auto">
          <a:xfrm>
            <a:off x="12469739" y="6450013"/>
            <a:ext cx="988755" cy="182562"/>
            <a:chOff x="6657" y="4266"/>
            <a:chExt cx="527" cy="121"/>
          </a:xfrm>
        </p:grpSpPr>
        <p:sp>
          <p:nvSpPr>
            <p:cNvPr id="1470615" name="Rectangle 151"/>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470616" name="Rectangle 152"/>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endParaRPr lang="zh-CN" altLang="en-US">
                <a:solidFill>
                  <a:srgbClr val="000000"/>
                </a:solidFill>
              </a:endParaRPr>
            </a:p>
          </p:txBody>
        </p:sp>
        <p:sp>
          <p:nvSpPr>
            <p:cNvPr id="1470617" name="Rectangle 153"/>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470618" name="Rectangle 154"/>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grpSp>
      <p:grpSp>
        <p:nvGrpSpPr>
          <p:cNvPr id="6" name="Group 155"/>
          <p:cNvGrpSpPr>
            <a:grpSpLocks/>
          </p:cNvGrpSpPr>
          <p:nvPr/>
        </p:nvGrpSpPr>
        <p:grpSpPr bwMode="auto">
          <a:xfrm>
            <a:off x="12469739" y="5527712"/>
            <a:ext cx="988755" cy="182563"/>
            <a:chOff x="6657" y="3656"/>
            <a:chExt cx="527" cy="121"/>
          </a:xfrm>
        </p:grpSpPr>
        <p:sp>
          <p:nvSpPr>
            <p:cNvPr id="1470620" name="Rectangle 156"/>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470621" name="Rectangle 157"/>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22" name="Rectangle 158"/>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470623" name="Rectangle 159"/>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grpSp>
        <p:nvGrpSpPr>
          <p:cNvPr id="7" name="Group 160"/>
          <p:cNvGrpSpPr>
            <a:grpSpLocks/>
          </p:cNvGrpSpPr>
          <p:nvPr/>
        </p:nvGrpSpPr>
        <p:grpSpPr bwMode="auto">
          <a:xfrm>
            <a:off x="12469739" y="5957888"/>
            <a:ext cx="988755" cy="182562"/>
            <a:chOff x="6657" y="3941"/>
            <a:chExt cx="527" cy="121"/>
          </a:xfrm>
        </p:grpSpPr>
        <p:sp>
          <p:nvSpPr>
            <p:cNvPr id="1470625" name="Rectangle 161"/>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sp>
          <p:nvSpPr>
            <p:cNvPr id="1470626" name="Rectangle 162"/>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sp>
          <p:nvSpPr>
            <p:cNvPr id="1470627" name="Rectangle 163"/>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470628" name="Rectangle 164"/>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grpSp>
      <p:grpSp>
        <p:nvGrpSpPr>
          <p:cNvPr id="8" name="Group 165"/>
          <p:cNvGrpSpPr>
            <a:grpSpLocks/>
          </p:cNvGrpSpPr>
          <p:nvPr/>
        </p:nvGrpSpPr>
        <p:grpSpPr bwMode="auto">
          <a:xfrm>
            <a:off x="12469739" y="6697663"/>
            <a:ext cx="988755" cy="182562"/>
            <a:chOff x="6657" y="4430"/>
            <a:chExt cx="527" cy="121"/>
          </a:xfrm>
        </p:grpSpPr>
        <p:sp>
          <p:nvSpPr>
            <p:cNvPr id="1470630" name="Rectangle 166"/>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31" name="Rectangle 167"/>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470632" name="Rectangle 168"/>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470633" name="Rectangle 169"/>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grpSp>
      <p:grpSp>
        <p:nvGrpSpPr>
          <p:cNvPr id="9" name="Group 170"/>
          <p:cNvGrpSpPr>
            <a:grpSpLocks/>
          </p:cNvGrpSpPr>
          <p:nvPr/>
        </p:nvGrpSpPr>
        <p:grpSpPr bwMode="auto">
          <a:xfrm>
            <a:off x="12469739" y="5032375"/>
            <a:ext cx="988755" cy="184150"/>
            <a:chOff x="6657" y="3329"/>
            <a:chExt cx="527" cy="122"/>
          </a:xfrm>
        </p:grpSpPr>
        <p:sp>
          <p:nvSpPr>
            <p:cNvPr id="1470635" name="Rectangle 171"/>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36" name="Rectangle 172"/>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470637" name="Rectangle 173"/>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470638" name="Rectangle 174"/>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10" name="Group 175"/>
          <p:cNvGrpSpPr>
            <a:grpSpLocks/>
          </p:cNvGrpSpPr>
          <p:nvPr/>
        </p:nvGrpSpPr>
        <p:grpSpPr bwMode="auto">
          <a:xfrm>
            <a:off x="12469739" y="4600612"/>
            <a:ext cx="988755" cy="182563"/>
            <a:chOff x="6657" y="3043"/>
            <a:chExt cx="527" cy="121"/>
          </a:xfrm>
        </p:grpSpPr>
        <p:sp>
          <p:nvSpPr>
            <p:cNvPr id="1470640" name="Rectangle 176"/>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41" name="Rectangle 177"/>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470642" name="Rectangle 178"/>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470643" name="Rectangle 179"/>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grpSp>
      <p:grpSp>
        <p:nvGrpSpPr>
          <p:cNvPr id="11" name="Group 180"/>
          <p:cNvGrpSpPr>
            <a:grpSpLocks/>
          </p:cNvGrpSpPr>
          <p:nvPr/>
        </p:nvGrpSpPr>
        <p:grpSpPr bwMode="auto">
          <a:xfrm>
            <a:off x="12469739" y="4354513"/>
            <a:ext cx="988755" cy="184150"/>
            <a:chOff x="6657" y="2881"/>
            <a:chExt cx="527" cy="121"/>
          </a:xfrm>
        </p:grpSpPr>
        <p:sp>
          <p:nvSpPr>
            <p:cNvPr id="1470645" name="Rectangle 181"/>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endParaRPr lang="zh-CN" altLang="en-US">
                <a:solidFill>
                  <a:srgbClr val="000000"/>
                </a:solidFill>
              </a:endParaRPr>
            </a:p>
          </p:txBody>
        </p:sp>
        <p:sp>
          <p:nvSpPr>
            <p:cNvPr id="1470646" name="Rectangle 182"/>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endParaRPr lang="zh-CN" altLang="en-US">
                <a:solidFill>
                  <a:srgbClr val="000000"/>
                </a:solidFill>
              </a:endParaRPr>
            </a:p>
          </p:txBody>
        </p:sp>
        <p:sp>
          <p:nvSpPr>
            <p:cNvPr id="1470647" name="Rectangle 183"/>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470648" name="Rectangle 184"/>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sp>
        <p:nvSpPr>
          <p:cNvPr id="1470649" name="Rectangle 185"/>
          <p:cNvSpPr>
            <a:spLocks noChangeArrowheads="1"/>
          </p:cNvSpPr>
          <p:nvPr/>
        </p:nvSpPr>
        <p:spPr bwMode="auto">
          <a:xfrm>
            <a:off x="12266596" y="2263775"/>
            <a:ext cx="1401397" cy="2654300"/>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配色参考方案：</a:t>
            </a:r>
          </a:p>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建议同一页面内不超过四种颜色，以下是９组配色方案，同一页面内只选择一组使用。</a:t>
            </a:r>
          </a:p>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（仅供参考）</a:t>
            </a:r>
          </a:p>
        </p:txBody>
      </p:sp>
      <p:sp>
        <p:nvSpPr>
          <p:cNvPr id="1470650" name="Rectangle 186"/>
          <p:cNvSpPr>
            <a:spLocks noChangeArrowheads="1"/>
          </p:cNvSpPr>
          <p:nvPr/>
        </p:nvSpPr>
        <p:spPr bwMode="auto">
          <a:xfrm>
            <a:off x="12266596" y="-61913"/>
            <a:ext cx="1401397" cy="838201"/>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客户或者合作伙伴的标志放在右上角</a:t>
            </a:r>
            <a:r>
              <a:rPr lang="en-US" altLang="zh-CN" sz="1200" b="0" dirty="0">
                <a:solidFill>
                  <a:srgbClr val="F8F8F8"/>
                </a:solidFill>
                <a:latin typeface="华文细黑" pitchFamily="2" charset="-122"/>
                <a:ea typeface="华文细黑" pitchFamily="2" charset="-122"/>
                <a:cs typeface="SimSun" pitchFamily="2" charset="-122"/>
              </a:rPr>
              <a:t>.</a:t>
            </a:r>
          </a:p>
        </p:txBody>
      </p:sp>
    </p:spTree>
    <p:extLst>
      <p:ext uri="{BB962C8B-B14F-4D97-AF65-F5344CB8AC3E}">
        <p14:creationId xmlns:p14="http://schemas.microsoft.com/office/powerpoint/2010/main" val="4184789089"/>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6" r:id="rId13"/>
  </p:sldLayoutIdLst>
  <p:transition>
    <p:cut/>
  </p:transition>
  <p:hf sldNum="0" hdr="0" ftr="0"/>
  <p:txStyles>
    <p:titleStyle>
      <a:lvl1pPr algn="l" rtl="0" eaLnBrk="1" fontAlgn="base" hangingPunct="1">
        <a:spcBef>
          <a:spcPct val="0"/>
        </a:spcBef>
        <a:spcAft>
          <a:spcPct val="0"/>
        </a:spcAft>
        <a:defRPr sz="3199" b="1">
          <a:solidFill>
            <a:srgbClr val="990000"/>
          </a:solidFill>
          <a:latin typeface="+mj-lt"/>
          <a:ea typeface="+mj-ea"/>
          <a:cs typeface="+mj-cs"/>
        </a:defRPr>
      </a:lvl1pPr>
      <a:lvl2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5pPr>
      <a:lvl6pPr marL="457063"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6pPr>
      <a:lvl7pPr marL="914126"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7pPr>
      <a:lvl8pPr marL="1371189"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8pPr>
      <a:lvl9pPr marL="1828251"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9pPr>
    </p:titleStyle>
    <p:bodyStyle>
      <a:lvl1pPr marL="342797" indent="-342797" algn="l" rtl="0" eaLnBrk="1" fontAlgn="base" hangingPunct="1">
        <a:spcBef>
          <a:spcPct val="20000"/>
        </a:spcBef>
        <a:spcAft>
          <a:spcPct val="0"/>
        </a:spcAft>
        <a:buClr>
          <a:srgbClr val="990000"/>
        </a:buClr>
        <a:buChar char="•"/>
        <a:defRPr sz="2399" b="1">
          <a:solidFill>
            <a:schemeClr val="tx1"/>
          </a:solidFill>
          <a:latin typeface="+mn-lt"/>
          <a:ea typeface="+mn-ea"/>
          <a:cs typeface="+mn-cs"/>
        </a:defRPr>
      </a:lvl1pPr>
      <a:lvl2pPr marL="742727" indent="-285664" algn="l" rtl="0" eaLnBrk="1" fontAlgn="base" hangingPunct="1">
        <a:spcBef>
          <a:spcPct val="20000"/>
        </a:spcBef>
        <a:spcAft>
          <a:spcPct val="0"/>
        </a:spcAft>
        <a:buFont typeface="Arial" charset="0"/>
        <a:buChar char="›"/>
        <a:defRPr sz="1999">
          <a:solidFill>
            <a:schemeClr val="tx1"/>
          </a:solidFill>
          <a:latin typeface="+mn-lt"/>
          <a:ea typeface="+mn-ea"/>
          <a:cs typeface="+mn-cs"/>
        </a:defRPr>
      </a:lvl2pPr>
      <a:lvl3pPr marL="1142657" indent="-228531"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599720" indent="-228531" algn="l" rtl="0" eaLnBrk="1" fontAlgn="base" hangingPunct="1">
        <a:spcBef>
          <a:spcPct val="20000"/>
        </a:spcBef>
        <a:spcAft>
          <a:spcPct val="0"/>
        </a:spcAft>
        <a:buChar char="–"/>
        <a:defRPr sz="1600">
          <a:solidFill>
            <a:schemeClr val="tx1"/>
          </a:solidFill>
          <a:latin typeface="+mn-lt"/>
          <a:ea typeface="+mn-ea"/>
          <a:cs typeface="+mn-cs"/>
        </a:defRPr>
      </a:lvl4pPr>
      <a:lvl5pPr marL="2056783"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3846"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0908"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7971"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5034"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sldLayoutIdLst>
    <p:sldLayoutId id="2147484189"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sldLayoutIdLst>
    <p:sldLayoutId id="2147484191"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sldLayoutIdLst>
    <p:sldLayoutId id="2147484193"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sldLayoutIdLst>
    <p:sldLayoutId id="2147484195"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sldLayoutIdLst>
    <p:sldLayoutId id="2147484197"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3" descr="C:\Users\z00205060\Desktop\CP项目\规范类文件\新建文件夹\巴展视觉物料规范-14.jpg"/>
          <p:cNvPicPr>
            <a:picLocks noChangeAspect="1" noChangeArrowheads="1"/>
          </p:cNvPicPr>
          <p:nvPr userDrawn="1"/>
        </p:nvPicPr>
        <p:blipFill>
          <a:blip r:embed="rId3" cstate="email"/>
          <a:srcRect/>
          <a:stretch>
            <a:fillRect/>
          </a:stretch>
        </p:blipFill>
        <p:spPr bwMode="auto">
          <a:xfrm>
            <a:off x="0" y="0"/>
            <a:ext cx="12192000" cy="6858735"/>
          </a:xfrm>
          <a:prstGeom prst="rect">
            <a:avLst/>
          </a:prstGeom>
          <a:noFill/>
        </p:spPr>
      </p:pic>
      <p:sp>
        <p:nvSpPr>
          <p:cNvPr id="1487888" name="Text Box 16"/>
          <p:cNvSpPr txBox="1">
            <a:spLocks noChangeArrowheads="1"/>
          </p:cNvSpPr>
          <p:nvPr/>
        </p:nvSpPr>
        <p:spPr bwMode="auto">
          <a:xfrm>
            <a:off x="4431792" y="2061373"/>
            <a:ext cx="3407995" cy="1015663"/>
          </a:xfrm>
          <a:prstGeom prst="rect">
            <a:avLst/>
          </a:prstGeom>
          <a:noFill/>
          <a:ln w="9525">
            <a:noFill/>
            <a:miter lim="800000"/>
            <a:headEnd/>
            <a:tailEnd/>
          </a:ln>
        </p:spPr>
        <p:txBody>
          <a:bodyPr wrap="none">
            <a:spAutoFit/>
          </a:bodyPr>
          <a:lstStyle/>
          <a:p>
            <a:pPr eaLnBrk="0" hangingPunct="0">
              <a:buClrTx/>
              <a:buFontTx/>
              <a:buNone/>
            </a:pPr>
            <a:r>
              <a:rPr lang="en-US" altLang="zh-CN" sz="6000" b="0" dirty="0" smtClean="0">
                <a:solidFill>
                  <a:srgbClr val="CC0000"/>
                </a:solidFill>
                <a:latin typeface="Calibri" pitchFamily="34" charset="0"/>
                <a:ea typeface="MS PGothic" pitchFamily="34" charset="-128"/>
                <a:cs typeface="Calibri" pitchFamily="34" charset="0"/>
              </a:rPr>
              <a:t>Thank you</a:t>
            </a:r>
            <a:endParaRPr lang="en-US" altLang="zh-CN" sz="6000" b="0" dirty="0">
              <a:solidFill>
                <a:srgbClr val="CC0000"/>
              </a:solidFill>
              <a:latin typeface="Calibri" pitchFamily="34" charset="0"/>
              <a:ea typeface="MS PGothic" pitchFamily="34" charset="-128"/>
              <a:cs typeface="Calibri" pitchFamily="34" charset="0"/>
            </a:endParaRPr>
          </a:p>
        </p:txBody>
      </p:sp>
      <p:sp>
        <p:nvSpPr>
          <p:cNvPr id="1487889" name="Text Box 17"/>
          <p:cNvSpPr txBox="1">
            <a:spLocks noChangeArrowheads="1"/>
          </p:cNvSpPr>
          <p:nvPr/>
        </p:nvSpPr>
        <p:spPr bwMode="auto">
          <a:xfrm>
            <a:off x="5340996" y="3245643"/>
            <a:ext cx="1681048" cy="338554"/>
          </a:xfrm>
          <a:prstGeom prst="rect">
            <a:avLst/>
          </a:prstGeom>
          <a:noFill/>
          <a:ln w="9525">
            <a:noFill/>
            <a:miter lim="800000"/>
            <a:headEnd/>
            <a:tailEnd/>
          </a:ln>
        </p:spPr>
        <p:txBody>
          <a:bodyPr wrap="none">
            <a:spAutoFit/>
          </a:bodyPr>
          <a:lstStyle/>
          <a:p>
            <a:pPr eaLnBrk="0" hangingPunct="0">
              <a:buClrTx/>
              <a:buFontTx/>
              <a:buNone/>
            </a:pPr>
            <a:r>
              <a:rPr lang="en-US" altLang="zh-CN" sz="1600" b="0" dirty="0">
                <a:solidFill>
                  <a:srgbClr val="000000">
                    <a:lumMod val="75000"/>
                    <a:lumOff val="25000"/>
                  </a:srgbClr>
                </a:solidFill>
                <a:latin typeface="Calibri" pitchFamily="34" charset="0"/>
                <a:ea typeface="MS PGothic" pitchFamily="34" charset="-128"/>
                <a:cs typeface="Calibri" pitchFamily="34" charset="0"/>
              </a:rPr>
              <a:t>www.huawei.com</a:t>
            </a:r>
          </a:p>
        </p:txBody>
      </p:sp>
      <p:sp>
        <p:nvSpPr>
          <p:cNvPr id="59" name="TextBox 58"/>
          <p:cNvSpPr txBox="1"/>
          <p:nvPr userDrawn="1"/>
        </p:nvSpPr>
        <p:spPr>
          <a:xfrm>
            <a:off x="1623605" y="4562500"/>
            <a:ext cx="9179708" cy="1384995"/>
          </a:xfrm>
          <a:prstGeom prst="rect">
            <a:avLst/>
          </a:prstGeom>
          <a:noFill/>
        </p:spPr>
        <p:txBody>
          <a:bodyPr wrap="square" rtlCol="0">
            <a:spAutoFit/>
          </a:bodyPr>
          <a:lstStyle/>
          <a:p>
            <a:pPr algn="just" fontAlgn="auto">
              <a:spcBef>
                <a:spcPts val="0"/>
              </a:spcBef>
              <a:spcAft>
                <a:spcPts val="600"/>
              </a:spcAft>
              <a:buClrTx/>
              <a:buFontTx/>
              <a:buNone/>
              <a:defRPr/>
            </a:pPr>
            <a:r>
              <a:rPr lang="en-US" altLang="zh-CN" sz="1400" b="0" dirty="0" smtClean="0">
                <a:solidFill>
                  <a:srgbClr val="000000">
                    <a:lumMod val="75000"/>
                    <a:lumOff val="25000"/>
                  </a:srgbClr>
                </a:solidFill>
                <a:latin typeface="Calibri" pitchFamily="34" charset="0"/>
                <a:ea typeface="宋体" charset="-122"/>
                <a:cs typeface="Calibri" pitchFamily="34" charset="0"/>
              </a:rPr>
              <a:t>Copyright©2022 Huawei Technologies Co., Ltd. All Rights Reserved.</a:t>
            </a:r>
            <a:endParaRPr lang="zh-CN" altLang="zh-CN" sz="1400" b="0" dirty="0" smtClean="0">
              <a:solidFill>
                <a:srgbClr val="000000">
                  <a:lumMod val="75000"/>
                  <a:lumOff val="25000"/>
                </a:srgbClr>
              </a:solidFill>
              <a:latin typeface="Calibri" pitchFamily="34" charset="0"/>
              <a:ea typeface="宋体" charset="-122"/>
              <a:cs typeface="Calibri" pitchFamily="34" charset="0"/>
            </a:endParaRPr>
          </a:p>
          <a:p>
            <a:pPr algn="just" fontAlgn="auto">
              <a:spcBef>
                <a:spcPts val="0"/>
              </a:spcBef>
              <a:spcAft>
                <a:spcPts val="0"/>
              </a:spcAft>
              <a:buClrTx/>
              <a:buFontTx/>
              <a:buNone/>
              <a:defRPr/>
            </a:pPr>
            <a:r>
              <a:rPr lang="en-US" altLang="zh-CN" sz="1300" b="0" dirty="0" smtClean="0">
                <a:solidFill>
                  <a:srgbClr val="000000">
                    <a:lumMod val="75000"/>
                    <a:lumOff val="25000"/>
                  </a:srgbClr>
                </a:solidFill>
                <a:latin typeface="Calibri" pitchFamily="34" charset="0"/>
                <a:ea typeface="宋体" charset="-122"/>
                <a:cs typeface="Calibri" pitchFamily="34" charset="0"/>
              </a:rPr>
              <a:t>The information in this document may contain predictive statements including, without limitation, statements regarding the future financial and operating results, future product portfolio, new technology, etc. There are a number of factors that could cause actual results and developments to differ materially from those expressed or implied in the predictive statements. Therefore, such information is provided for reference purpose only and constitutes neither an offer nor an acceptance. Huawei may change the information at any time without notice. </a:t>
            </a:r>
            <a:endParaRPr lang="zh-CN" altLang="zh-CN" sz="1300" b="0" dirty="0">
              <a:solidFill>
                <a:srgbClr val="000000">
                  <a:lumMod val="75000"/>
                  <a:lumOff val="25000"/>
                </a:srgbClr>
              </a:solidFill>
              <a:latin typeface="Calibri" pitchFamily="34" charset="0"/>
              <a:ea typeface="宋体" charset="-122"/>
              <a:cs typeface="Calibri" pitchFamily="34" charset="0"/>
            </a:endParaRPr>
          </a:p>
        </p:txBody>
      </p:sp>
    </p:spTree>
    <p:extLst>
      <p:ext uri="{BB962C8B-B14F-4D97-AF65-F5344CB8AC3E}">
        <p14:creationId xmlns:p14="http://schemas.microsoft.com/office/powerpoint/2010/main" val="1867032598"/>
      </p:ext>
    </p:extLst>
  </p:cSld>
  <p:clrMap bg1="lt1" tx1="dk1" bg2="lt2" tx2="dk2" accent1="accent1" accent2="accent2" accent3="accent3" accent4="accent4" accent5="accent5" accent6="accent6" hlink="hlink" folHlink="folHlink"/>
  <p:sldLayoutIdLst>
    <p:sldLayoutId id="2147483877"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sz="1600">
          <a:solidFill>
            <a:schemeClr val="tx1"/>
          </a:solidFill>
          <a:latin typeface="+mn-lt"/>
          <a:ea typeface="+mn-ea"/>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sldLayoutIdLst>
    <p:sldLayoutId id="2147484203"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sldLayoutIdLst>
    <p:sldLayoutId id="2147484205"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sldLayoutIdLst>
    <p:sldLayoutId id="2147484207"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8" cstate="email">
            <a:lum contrast="6000"/>
          </a:blip>
          <a:srcRect/>
          <a:stretch>
            <a:fillRect/>
          </a:stretch>
        </p:blipFill>
        <p:spPr bwMode="auto">
          <a:xfrm>
            <a:off x="0" y="6237315"/>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771" tIns="43887" rIns="87771" bIns="43887"/>
          <a:lstStyle/>
          <a:p>
            <a:pPr algn="r" defTabSz="877615">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7615">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7615">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51" y="5445153"/>
            <a:ext cx="1225231" cy="322263"/>
          </a:xfrm>
          <a:prstGeom prst="rect">
            <a:avLst/>
          </a:prstGeom>
          <a:solidFill>
            <a:schemeClr val="bg1"/>
          </a:solidFill>
          <a:ln w="9525" algn="ctr">
            <a:noFill/>
            <a:miter lim="800000"/>
            <a:headEnd/>
            <a:tailEnd/>
          </a:ln>
          <a:effectLst/>
        </p:spPr>
        <p:txBody>
          <a:bodyPr lIns="91397" tIns="45698" rIns="91397" bIns="4569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465"/>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3978"/>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040"/>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7703"/>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7915"/>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7690"/>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402"/>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603"/>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540"/>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4" y="2263775"/>
            <a:ext cx="1399810" cy="2654300"/>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4" y="-61913"/>
            <a:ext cx="1399810" cy="838201"/>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178" y="6456391"/>
            <a:ext cx="2784158" cy="263767"/>
          </a:xfrm>
          <a:prstGeom prst="rect">
            <a:avLst/>
          </a:prstGeom>
          <a:noFill/>
          <a:ln w="9525">
            <a:noFill/>
            <a:miter lim="800000"/>
            <a:headEnd/>
            <a:tailEnd/>
          </a:ln>
        </p:spPr>
        <p:txBody>
          <a:bodyPr wrap="none" lIns="78336" tIns="39168" rIns="78336" bIns="39168">
            <a:spAutoFit/>
          </a:bodyPr>
          <a:lstStyle/>
          <a:p>
            <a:pPr defTabSz="783982"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78"/>
            <a:ext cx="1409333" cy="463545"/>
          </a:xfrm>
          <a:prstGeom prst="rect">
            <a:avLst/>
          </a:prstGeom>
          <a:noFill/>
          <a:ln w="9525">
            <a:noFill/>
            <a:miter lim="800000"/>
            <a:headEnd/>
            <a:tailEnd/>
          </a:ln>
          <a:effectLst/>
        </p:spPr>
        <p:txBody>
          <a:bodyPr lIns="0" tIns="0" rIns="0" bIns="0"/>
          <a:lstStyle/>
          <a:p>
            <a:pPr defTabSz="783982" eaLnBrk="0" hangingPunct="0">
              <a:lnSpc>
                <a:spcPct val="85000"/>
              </a:lnSpc>
              <a:buClrTx/>
              <a:buFontTx/>
              <a:buNone/>
              <a:defRPr/>
            </a:pPr>
            <a:endParaRPr lang="de-DE" sz="900" b="0" dirty="0">
              <a:solidFill>
                <a:srgbClr val="080808"/>
              </a:solidFill>
              <a:ea typeface="ＭＳ Ｐゴシック" pitchFamily="34" charset="-128"/>
            </a:endParaRPr>
          </a:p>
          <a:p>
            <a:pPr defTabSz="783982"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982"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19" cstate="email"/>
          <a:srcRect/>
          <a:stretch>
            <a:fillRect/>
          </a:stretch>
        </p:blipFill>
        <p:spPr bwMode="auto">
          <a:xfrm>
            <a:off x="10179580" y="6384953"/>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19" y="274637"/>
            <a:ext cx="10973117"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82427" y="1600203"/>
            <a:ext cx="10973117" cy="4524375"/>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ustDataLst>
      <p:tags r:id="rId17"/>
    </p:custData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396" r:id="rId8"/>
    <p:sldLayoutId id="2147484216" r:id="rId9"/>
    <p:sldLayoutId id="2147484217" r:id="rId10"/>
    <p:sldLayoutId id="2147484218" r:id="rId11"/>
    <p:sldLayoutId id="2147484219" r:id="rId12"/>
    <p:sldLayoutId id="2147484220" r:id="rId13"/>
    <p:sldLayoutId id="2147484222" r:id="rId14"/>
    <p:sldLayoutId id="2147484313" r:id="rId15"/>
  </p:sldLayoutIdLst>
  <p:txStyles>
    <p:titleStyle>
      <a:lvl1pPr algn="l" defTabSz="876176" rtl="0" eaLnBrk="0" fontAlgn="base" hangingPunct="0">
        <a:spcBef>
          <a:spcPct val="0"/>
        </a:spcBef>
        <a:spcAft>
          <a:spcPct val="0"/>
        </a:spcAft>
        <a:defRPr sz="3300">
          <a:solidFill>
            <a:srgbClr val="990000"/>
          </a:solidFill>
          <a:latin typeface="+mj-lt"/>
          <a:ea typeface="+mj-ea"/>
          <a:cs typeface="+mj-cs"/>
        </a:defRPr>
      </a:lvl1pPr>
      <a:lvl2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7058" algn="l" defTabSz="877615" rtl="0" fontAlgn="base">
        <a:spcBef>
          <a:spcPct val="0"/>
        </a:spcBef>
        <a:spcAft>
          <a:spcPct val="0"/>
        </a:spcAft>
        <a:defRPr sz="3500">
          <a:solidFill>
            <a:srgbClr val="990000"/>
          </a:solidFill>
          <a:latin typeface="FrutigerNext LT Medium" pitchFamily="34" charset="0"/>
          <a:ea typeface="黑体" pitchFamily="2" charset="-122"/>
        </a:defRPr>
      </a:lvl6pPr>
      <a:lvl7pPr marL="914117" algn="l" defTabSz="877615" rtl="0" fontAlgn="base">
        <a:spcBef>
          <a:spcPct val="0"/>
        </a:spcBef>
        <a:spcAft>
          <a:spcPct val="0"/>
        </a:spcAft>
        <a:defRPr sz="3500">
          <a:solidFill>
            <a:srgbClr val="990000"/>
          </a:solidFill>
          <a:latin typeface="FrutigerNext LT Medium" pitchFamily="34" charset="0"/>
          <a:ea typeface="黑体" pitchFamily="2" charset="-122"/>
        </a:defRPr>
      </a:lvl7pPr>
      <a:lvl8pPr marL="1371174" algn="l" defTabSz="877615" rtl="0" fontAlgn="base">
        <a:spcBef>
          <a:spcPct val="0"/>
        </a:spcBef>
        <a:spcAft>
          <a:spcPct val="0"/>
        </a:spcAft>
        <a:defRPr sz="3500">
          <a:solidFill>
            <a:srgbClr val="990000"/>
          </a:solidFill>
          <a:latin typeface="FrutigerNext LT Medium" pitchFamily="34" charset="0"/>
          <a:ea typeface="黑体" pitchFamily="2" charset="-122"/>
        </a:defRPr>
      </a:lvl8pPr>
      <a:lvl9pPr marL="1828231" algn="l" defTabSz="877615"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978" indent="-326978" algn="l" defTabSz="876176"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2686" indent="-273011" algn="l" defTabSz="876176"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6808" indent="-219043" algn="l" defTabSz="876176"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4896" indent="-219043" algn="l" defTabSz="876176"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4571" indent="-219043" algn="l" defTabSz="876176"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2881"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940"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6998"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4055"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4117" rtl="0" eaLnBrk="1" latinLnBrk="0" hangingPunct="1">
        <a:defRPr sz="1700" kern="1200">
          <a:solidFill>
            <a:schemeClr val="tx1"/>
          </a:solidFill>
          <a:latin typeface="+mn-lt"/>
          <a:ea typeface="+mn-ea"/>
          <a:cs typeface="+mn-cs"/>
        </a:defRPr>
      </a:lvl1pPr>
      <a:lvl2pPr marL="457058" algn="l" defTabSz="914117" rtl="0" eaLnBrk="1" latinLnBrk="0" hangingPunct="1">
        <a:defRPr sz="1700" kern="1200">
          <a:solidFill>
            <a:schemeClr val="tx1"/>
          </a:solidFill>
          <a:latin typeface="+mn-lt"/>
          <a:ea typeface="+mn-ea"/>
          <a:cs typeface="+mn-cs"/>
        </a:defRPr>
      </a:lvl2pPr>
      <a:lvl3pPr marL="914117" algn="l" defTabSz="914117" rtl="0" eaLnBrk="1" latinLnBrk="0" hangingPunct="1">
        <a:defRPr sz="1700" kern="1200">
          <a:solidFill>
            <a:schemeClr val="tx1"/>
          </a:solidFill>
          <a:latin typeface="+mn-lt"/>
          <a:ea typeface="+mn-ea"/>
          <a:cs typeface="+mn-cs"/>
        </a:defRPr>
      </a:lvl3pPr>
      <a:lvl4pPr marL="1371174" algn="l" defTabSz="914117" rtl="0" eaLnBrk="1" latinLnBrk="0" hangingPunct="1">
        <a:defRPr sz="1700" kern="1200">
          <a:solidFill>
            <a:schemeClr val="tx1"/>
          </a:solidFill>
          <a:latin typeface="+mn-lt"/>
          <a:ea typeface="+mn-ea"/>
          <a:cs typeface="+mn-cs"/>
        </a:defRPr>
      </a:lvl4pPr>
      <a:lvl5pPr marL="1828231" algn="l" defTabSz="914117" rtl="0" eaLnBrk="1" latinLnBrk="0" hangingPunct="1">
        <a:defRPr sz="1700" kern="1200">
          <a:solidFill>
            <a:schemeClr val="tx1"/>
          </a:solidFill>
          <a:latin typeface="+mn-lt"/>
          <a:ea typeface="+mn-ea"/>
          <a:cs typeface="+mn-cs"/>
        </a:defRPr>
      </a:lvl5pPr>
      <a:lvl6pPr marL="2285290" algn="l" defTabSz="914117" rtl="0" eaLnBrk="1" latinLnBrk="0" hangingPunct="1">
        <a:defRPr sz="1700" kern="1200">
          <a:solidFill>
            <a:schemeClr val="tx1"/>
          </a:solidFill>
          <a:latin typeface="+mn-lt"/>
          <a:ea typeface="+mn-ea"/>
          <a:cs typeface="+mn-cs"/>
        </a:defRPr>
      </a:lvl6pPr>
      <a:lvl7pPr marL="2742347" algn="l" defTabSz="914117" rtl="0" eaLnBrk="1" latinLnBrk="0" hangingPunct="1">
        <a:defRPr sz="1700" kern="1200">
          <a:solidFill>
            <a:schemeClr val="tx1"/>
          </a:solidFill>
          <a:latin typeface="+mn-lt"/>
          <a:ea typeface="+mn-ea"/>
          <a:cs typeface="+mn-cs"/>
        </a:defRPr>
      </a:lvl7pPr>
      <a:lvl8pPr marL="3199405" algn="l" defTabSz="914117" rtl="0" eaLnBrk="1" latinLnBrk="0" hangingPunct="1">
        <a:defRPr sz="1700" kern="1200">
          <a:solidFill>
            <a:schemeClr val="tx1"/>
          </a:solidFill>
          <a:latin typeface="+mn-lt"/>
          <a:ea typeface="+mn-ea"/>
          <a:cs typeface="+mn-cs"/>
        </a:defRPr>
      </a:lvl8pPr>
      <a:lvl9pPr marL="3656462" algn="l" defTabSz="914117" rtl="0" eaLnBrk="1" latinLnBrk="0" hangingPunct="1">
        <a:defRPr sz="17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sldLayoutIdLst>
    <p:sldLayoutId id="2147484224" r:id="rId1"/>
    <p:sldLayoutId id="2147484226" r:id="rId2"/>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79" descr="d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6224604"/>
            <a:ext cx="1220046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Text Box 8"/>
          <p:cNvSpPr txBox="1">
            <a:spLocks noChangeArrowheads="1"/>
          </p:cNvSpPr>
          <p:nvPr/>
        </p:nvSpPr>
        <p:spPr bwMode="auto">
          <a:xfrm>
            <a:off x="1007543" y="6451601"/>
            <a:ext cx="2679628"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80114"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fontAlgn="auto">
              <a:spcBef>
                <a:spcPts val="0"/>
              </a:spcBef>
              <a:spcAft>
                <a:spcPts val="0"/>
              </a:spcAft>
              <a:buClrTx/>
              <a:buFontTx/>
              <a:buNone/>
              <a:defRPr/>
            </a:pPr>
            <a:r>
              <a:rPr lang="en-US" altLang="zh-CN" sz="1200" b="0" smtClean="0">
                <a:solidFill>
                  <a:srgbClr val="000000"/>
                </a:solidFill>
                <a:latin typeface="FrutigerNext LT Bold" pitchFamily="34" charset="0"/>
                <a:ea typeface="MS PGothic" pitchFamily="34" charset="-128"/>
              </a:rPr>
              <a:t>HUAWEI TECHNOLOGIES CO., LTD.</a:t>
            </a:r>
          </a:p>
        </p:txBody>
      </p:sp>
      <p:pic>
        <p:nvPicPr>
          <p:cNvPr id="10244" name="Picture 9" descr="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11835" y="6386529"/>
            <a:ext cx="174836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13"/>
          <p:cNvSpPr>
            <a:spLocks noGrp="1" noChangeArrowheads="1"/>
          </p:cNvSpPr>
          <p:nvPr>
            <p:ph type="title"/>
          </p:nvPr>
        </p:nvSpPr>
        <p:spPr bwMode="auto">
          <a:xfrm>
            <a:off x="1007533" y="325441"/>
            <a:ext cx="10176934"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10248" name="Rectangle 68"/>
          <p:cNvSpPr>
            <a:spLocks noGrp="1" noChangeArrowheads="1"/>
          </p:cNvSpPr>
          <p:nvPr>
            <p:ph type="body" idx="1"/>
          </p:nvPr>
        </p:nvSpPr>
        <p:spPr bwMode="auto">
          <a:xfrm>
            <a:off x="1007533" y="1628780"/>
            <a:ext cx="10176934"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9" y="692150"/>
            <a:ext cx="2459566" cy="550068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marL="342900" indent="-342900" algn="r" eaLnBrk="0" fontAlgn="auto" hangingPunct="0">
              <a:lnSpc>
                <a:spcPct val="125000"/>
              </a:lnSpc>
              <a:spcBef>
                <a:spcPct val="20000"/>
              </a:spcBef>
              <a:spcAft>
                <a:spcPts val="0"/>
              </a:spcAft>
              <a:buClrTx/>
              <a:buFont typeface="Arial" pitchFamily="34" charset="0"/>
              <a:buNone/>
            </a:pPr>
            <a:r>
              <a:rPr lang="zh-CN" altLang="en-US" sz="1100" b="0">
                <a:solidFill>
                  <a:srgbClr val="FFFFFF"/>
                </a:solidFill>
                <a:latin typeface="FrutigerNext LT Medium"/>
                <a:ea typeface="华文细黑"/>
              </a:rPr>
              <a:t>英文标题</a:t>
            </a:r>
            <a:r>
              <a:rPr lang="en-US" altLang="zh-CN" sz="1100" b="0">
                <a:solidFill>
                  <a:srgbClr val="FFFFFF"/>
                </a:solidFill>
                <a:latin typeface="FrutigerNext LT Medium"/>
                <a:ea typeface="华文细黑"/>
              </a:rPr>
              <a:t>:32-35pt  </a:t>
            </a:r>
            <a:endParaRPr lang="zh-CN" altLang="en-US" sz="1100" b="0">
              <a:solidFill>
                <a:srgbClr val="FFFFFF"/>
              </a:solidFill>
              <a:latin typeface="FrutigerNext LT Medium"/>
              <a:ea typeface="华文细黑"/>
            </a:endParaRPr>
          </a:p>
          <a:p>
            <a:pPr marL="342900" indent="-342900" algn="r" eaLnBrk="0" fontAlgn="auto" hangingPunct="0">
              <a:lnSpc>
                <a:spcPct val="125000"/>
              </a:lnSpc>
              <a:spcBef>
                <a:spcPct val="20000"/>
              </a:spcBef>
              <a:spcAft>
                <a:spcPts val="0"/>
              </a:spcAft>
              <a:buClrTx/>
              <a:buFont typeface="Arial" pitchFamily="34" charset="0"/>
              <a:buNone/>
            </a:pPr>
            <a:r>
              <a:rPr lang="zh-CN" altLang="en-US" sz="1100" b="0">
                <a:solidFill>
                  <a:srgbClr val="FFFFFF"/>
                </a:solidFill>
                <a:latin typeface="FrutigerNext LT Medium"/>
                <a:ea typeface="华文细黑"/>
              </a:rPr>
              <a:t>颜色</a:t>
            </a:r>
            <a:r>
              <a:rPr lang="en-US" altLang="zh-CN" sz="1100" b="0">
                <a:solidFill>
                  <a:srgbClr val="FFFFFF"/>
                </a:solidFill>
                <a:latin typeface="FrutigerNext LT Medium"/>
                <a:ea typeface="华文细黑"/>
              </a:rPr>
              <a:t>: R153 G0 B0</a:t>
            </a:r>
          </a:p>
          <a:p>
            <a:pPr marL="342900" indent="-342900" algn="r" eaLnBrk="0" fontAlgn="auto" hangingPunct="0">
              <a:lnSpc>
                <a:spcPct val="125000"/>
              </a:lnSpc>
              <a:spcBef>
                <a:spcPct val="20000"/>
              </a:spcBef>
              <a:spcAft>
                <a:spcPts val="0"/>
              </a:spcAft>
              <a:buClrTx/>
              <a:buFont typeface="Arial" pitchFamily="34" charset="0"/>
              <a:buNone/>
            </a:pPr>
            <a:r>
              <a:rPr lang="zh-CN" altLang="en-US" sz="1100" b="0">
                <a:solidFill>
                  <a:srgbClr val="FFFFFF"/>
                </a:solidFill>
                <a:latin typeface="FrutigerNext LT Medium"/>
                <a:ea typeface="华文细黑"/>
              </a:rPr>
              <a:t>内部使用字体 </a:t>
            </a:r>
            <a:r>
              <a:rPr lang="en-US" altLang="zh-CN" sz="1100" b="0">
                <a:solidFill>
                  <a:srgbClr val="FFFFFF"/>
                </a:solidFill>
                <a:latin typeface="FrutigerNext LT Medium"/>
                <a:ea typeface="华文细黑"/>
              </a:rPr>
              <a:t>:</a:t>
            </a:r>
          </a:p>
          <a:p>
            <a:pPr marL="342900" indent="-342900" algn="r" eaLnBrk="0" fontAlgn="auto" hangingPunct="0">
              <a:lnSpc>
                <a:spcPct val="125000"/>
              </a:lnSpc>
              <a:spcBef>
                <a:spcPct val="20000"/>
              </a:spcBef>
              <a:spcAft>
                <a:spcPts val="0"/>
              </a:spcAft>
              <a:buClrTx/>
              <a:buFont typeface="Arial" pitchFamily="34" charset="0"/>
              <a:buNone/>
            </a:pPr>
            <a:r>
              <a:rPr lang="en-US" altLang="zh-CN" sz="1100" b="0">
                <a:solidFill>
                  <a:srgbClr val="FFFFFF"/>
                </a:solidFill>
                <a:latin typeface="FrutigerNext LT Medium"/>
                <a:ea typeface="华文细黑"/>
              </a:rPr>
              <a:t>FrutigerNext LT Medium</a:t>
            </a:r>
          </a:p>
          <a:p>
            <a:pPr marL="342900" indent="-342900" algn="r" eaLnBrk="0" fontAlgn="auto" hangingPunct="0">
              <a:lnSpc>
                <a:spcPct val="125000"/>
              </a:lnSpc>
              <a:spcBef>
                <a:spcPct val="20000"/>
              </a:spcBef>
              <a:spcAft>
                <a:spcPts val="0"/>
              </a:spcAft>
              <a:buClrTx/>
              <a:buFont typeface="Arial" pitchFamily="34" charset="0"/>
              <a:buNone/>
            </a:pPr>
            <a:r>
              <a:rPr lang="zh-CN" altLang="en-US" sz="1100" b="0">
                <a:solidFill>
                  <a:srgbClr val="FFFFFF"/>
                </a:solidFill>
                <a:latin typeface="FrutigerNext LT Medium"/>
                <a:ea typeface="华文细黑"/>
              </a:rPr>
              <a:t>外部使用字体 </a:t>
            </a:r>
            <a:r>
              <a:rPr lang="en-US" altLang="zh-CN" sz="1100" b="0">
                <a:solidFill>
                  <a:srgbClr val="FFFFFF"/>
                </a:solidFill>
                <a:latin typeface="FrutigerNext LT Medium"/>
                <a:ea typeface="华文细黑"/>
              </a:rPr>
              <a:t>: Arial</a:t>
            </a:r>
          </a:p>
          <a:p>
            <a:pPr marL="342900" indent="-342900" algn="r" eaLnBrk="0" fontAlgn="auto" hangingPunct="0">
              <a:lnSpc>
                <a:spcPct val="75000"/>
              </a:lnSpc>
              <a:spcBef>
                <a:spcPct val="20000"/>
              </a:spcBef>
              <a:spcAft>
                <a:spcPts val="0"/>
              </a:spcAft>
              <a:buClrTx/>
              <a:buFont typeface="Arial" pitchFamily="34" charset="0"/>
              <a:buNone/>
            </a:pPr>
            <a:endParaRPr lang="en-US" altLang="zh-CN" sz="1100" b="0">
              <a:solidFill>
                <a:srgbClr val="FFFFFF"/>
              </a:solidFill>
              <a:latin typeface="FrutigerNext LT Medium"/>
              <a:ea typeface="华文细黑"/>
            </a:endParaRPr>
          </a:p>
          <a:p>
            <a:pPr marL="342900" indent="-342900" algn="r" eaLnBrk="0" fontAlgn="auto" hangingPunct="0">
              <a:lnSpc>
                <a:spcPct val="125000"/>
              </a:lnSpc>
              <a:spcBef>
                <a:spcPct val="20000"/>
              </a:spcBef>
              <a:spcAft>
                <a:spcPts val="0"/>
              </a:spcAft>
              <a:buClrTx/>
              <a:buFont typeface="Arial" pitchFamily="34" charset="0"/>
              <a:buNone/>
            </a:pPr>
            <a:r>
              <a:rPr lang="zh-CN" altLang="en-US" sz="1100" b="0">
                <a:solidFill>
                  <a:srgbClr val="FFFFFF"/>
                </a:solidFill>
                <a:latin typeface="FrutigerNext LT Medium"/>
                <a:ea typeface="华文细黑"/>
              </a:rPr>
              <a:t>中文标题</a:t>
            </a:r>
            <a:r>
              <a:rPr lang="en-US" altLang="zh-CN" sz="1100" b="0">
                <a:solidFill>
                  <a:srgbClr val="FFFFFF"/>
                </a:solidFill>
                <a:latin typeface="FrutigerNext LT Medium"/>
                <a:ea typeface="华文细黑"/>
              </a:rPr>
              <a:t>:30-32pt  </a:t>
            </a:r>
            <a:endParaRPr lang="zh-CN" altLang="en-US" sz="1100" b="0">
              <a:solidFill>
                <a:srgbClr val="FFFFFF"/>
              </a:solidFill>
              <a:latin typeface="FrutigerNext LT Medium"/>
              <a:ea typeface="华文细黑"/>
            </a:endParaRPr>
          </a:p>
          <a:p>
            <a:pPr marL="342900" indent="-342900" algn="r" eaLnBrk="0" fontAlgn="auto" hangingPunct="0">
              <a:lnSpc>
                <a:spcPct val="125000"/>
              </a:lnSpc>
              <a:spcBef>
                <a:spcPct val="20000"/>
              </a:spcBef>
              <a:spcAft>
                <a:spcPts val="0"/>
              </a:spcAft>
              <a:buClrTx/>
              <a:buFont typeface="Arial" pitchFamily="34" charset="0"/>
              <a:buNone/>
            </a:pPr>
            <a:r>
              <a:rPr lang="zh-CN" altLang="en-US" sz="1100" b="0">
                <a:solidFill>
                  <a:srgbClr val="FFFFFF"/>
                </a:solidFill>
                <a:latin typeface="FrutigerNext LT Medium"/>
                <a:ea typeface="华文细黑"/>
              </a:rPr>
              <a:t>颜色</a:t>
            </a:r>
            <a:r>
              <a:rPr lang="en-US" altLang="zh-CN" sz="1100" b="0">
                <a:solidFill>
                  <a:srgbClr val="FFFFFF"/>
                </a:solidFill>
                <a:latin typeface="FrutigerNext LT Medium"/>
                <a:ea typeface="华文细黑"/>
              </a:rPr>
              <a:t>: R153 G0 B0</a:t>
            </a:r>
          </a:p>
          <a:p>
            <a:pPr marL="342900" indent="-342900" algn="r" eaLnBrk="0" fontAlgn="auto" hangingPunct="0">
              <a:lnSpc>
                <a:spcPct val="125000"/>
              </a:lnSpc>
              <a:spcBef>
                <a:spcPct val="20000"/>
              </a:spcBef>
              <a:spcAft>
                <a:spcPts val="0"/>
              </a:spcAft>
              <a:buClrTx/>
              <a:buFont typeface="Arial" pitchFamily="34" charset="0"/>
              <a:buNone/>
            </a:pPr>
            <a:r>
              <a:rPr lang="zh-CN" altLang="en-US" sz="1100" b="0">
                <a:solidFill>
                  <a:srgbClr val="FFFFFF"/>
                </a:solidFill>
                <a:latin typeface="FrutigerNext LT Medium"/>
                <a:ea typeface="华文细黑"/>
              </a:rPr>
              <a:t>字体</a:t>
            </a:r>
            <a:r>
              <a:rPr lang="en-US" altLang="zh-CN" sz="1100" b="0">
                <a:solidFill>
                  <a:srgbClr val="FFFFFF"/>
                </a:solidFill>
                <a:latin typeface="FrutigerNext LT Medium"/>
                <a:ea typeface="华文细黑"/>
              </a:rPr>
              <a:t>:</a:t>
            </a:r>
            <a:r>
              <a:rPr lang="zh-CN" altLang="en-US" sz="1100" b="0">
                <a:solidFill>
                  <a:srgbClr val="FFFFFF"/>
                </a:solidFill>
                <a:latin typeface="FrutigerNext LT Medium"/>
                <a:ea typeface="华文细黑"/>
              </a:rPr>
              <a:t>黑体</a:t>
            </a:r>
          </a:p>
          <a:p>
            <a:pPr marL="342900" indent="-342900" algn="r" eaLnBrk="0" fontAlgn="auto" hangingPunct="0">
              <a:lnSpc>
                <a:spcPct val="125000"/>
              </a:lnSpc>
              <a:spcBef>
                <a:spcPct val="20000"/>
              </a:spcBef>
              <a:spcAft>
                <a:spcPts val="0"/>
              </a:spcAft>
              <a:buClrTx/>
              <a:buFont typeface="Arial" pitchFamily="34" charset="0"/>
              <a:buNone/>
            </a:pPr>
            <a:endParaRPr lang="zh-CN" altLang="en-US" sz="1100" b="0">
              <a:solidFill>
                <a:srgbClr val="FFFFFF"/>
              </a:solidFill>
              <a:latin typeface="FrutigerNext LT Medium"/>
              <a:ea typeface="华文细黑"/>
            </a:endParaRPr>
          </a:p>
          <a:p>
            <a:pPr marL="342900" indent="-342900" algn="r" eaLnBrk="0" fontAlgn="auto" hangingPunct="0">
              <a:lnSpc>
                <a:spcPct val="125000"/>
              </a:lnSpc>
              <a:spcBef>
                <a:spcPct val="20000"/>
              </a:spcBef>
              <a:spcAft>
                <a:spcPts val="0"/>
              </a:spcAft>
              <a:buClrTx/>
              <a:buFont typeface="Arial" pitchFamily="34" charset="0"/>
              <a:buNone/>
            </a:pPr>
            <a:endParaRPr lang="zh-CN" altLang="en-US" sz="1100" b="0">
              <a:solidFill>
                <a:srgbClr val="FFFFFF"/>
              </a:solidFill>
              <a:latin typeface="FrutigerNext LT Medium"/>
              <a:ea typeface="华文细黑"/>
            </a:endParaRPr>
          </a:p>
          <a:p>
            <a:pPr marL="342900" indent="-342900" algn="r" eaLnBrk="0" fontAlgn="auto" hangingPunct="0">
              <a:lnSpc>
                <a:spcPct val="125000"/>
              </a:lnSpc>
              <a:spcBef>
                <a:spcPct val="20000"/>
              </a:spcBef>
              <a:spcAft>
                <a:spcPts val="0"/>
              </a:spcAft>
              <a:buClrTx/>
              <a:buFont typeface="Arial" pitchFamily="34" charset="0"/>
              <a:buNone/>
            </a:pPr>
            <a:endParaRPr lang="zh-CN" altLang="en-US" sz="1100" b="0">
              <a:solidFill>
                <a:srgbClr val="FFFFFF"/>
              </a:solidFill>
              <a:latin typeface="FrutigerNext LT Medium"/>
              <a:ea typeface="华文细黑"/>
            </a:endParaRPr>
          </a:p>
          <a:p>
            <a:pPr marL="342900" indent="-342900" algn="r" eaLnBrk="0" fontAlgn="auto" hangingPunct="0">
              <a:lnSpc>
                <a:spcPct val="125000"/>
              </a:lnSpc>
              <a:spcBef>
                <a:spcPct val="20000"/>
              </a:spcBef>
              <a:spcAft>
                <a:spcPts val="0"/>
              </a:spcAft>
              <a:buClrTx/>
              <a:buFont typeface="Arial" pitchFamily="34" charset="0"/>
              <a:buNone/>
            </a:pPr>
            <a:r>
              <a:rPr lang="zh-CN" altLang="en-US" sz="1100" b="0">
                <a:solidFill>
                  <a:srgbClr val="FFFFFF"/>
                </a:solidFill>
                <a:latin typeface="FrutigerNext LT Medium"/>
                <a:ea typeface="华文细黑"/>
              </a:rPr>
              <a:t>英文正文</a:t>
            </a:r>
            <a:r>
              <a:rPr lang="en-US" altLang="zh-CN" sz="1100" b="0">
                <a:solidFill>
                  <a:srgbClr val="FFFFFF"/>
                </a:solidFill>
                <a:latin typeface="FrutigerNext LT Medium"/>
                <a:ea typeface="华文细黑"/>
              </a:rPr>
              <a:t>:20-22pt</a:t>
            </a:r>
          </a:p>
          <a:p>
            <a:pPr marL="342900" indent="-342900" algn="r" eaLnBrk="0" fontAlgn="auto" hangingPunct="0">
              <a:lnSpc>
                <a:spcPct val="125000"/>
              </a:lnSpc>
              <a:spcBef>
                <a:spcPct val="20000"/>
              </a:spcBef>
              <a:spcAft>
                <a:spcPts val="0"/>
              </a:spcAft>
              <a:buClrTx/>
              <a:buFont typeface="Arial" pitchFamily="34" charset="0"/>
              <a:buNone/>
            </a:pPr>
            <a:r>
              <a:rPr lang="zh-CN" altLang="en-US" sz="1100" b="0">
                <a:solidFill>
                  <a:srgbClr val="FFFFFF"/>
                </a:solidFill>
                <a:latin typeface="FrutigerNext LT Medium"/>
                <a:ea typeface="华文细黑"/>
              </a:rPr>
              <a:t>子目录 </a:t>
            </a:r>
            <a:r>
              <a:rPr lang="en-US" altLang="zh-CN" sz="1100" b="0">
                <a:solidFill>
                  <a:srgbClr val="FFFFFF"/>
                </a:solidFill>
                <a:latin typeface="FrutigerNext LT Medium"/>
                <a:ea typeface="华文细黑"/>
              </a:rPr>
              <a:t>(2-5</a:t>
            </a:r>
            <a:r>
              <a:rPr lang="zh-CN" altLang="en-US" sz="1100" b="0">
                <a:solidFill>
                  <a:srgbClr val="FFFFFF"/>
                </a:solidFill>
                <a:latin typeface="FrutigerNext LT Medium"/>
                <a:ea typeface="华文细黑"/>
              </a:rPr>
              <a:t>级</a:t>
            </a:r>
            <a:r>
              <a:rPr lang="en-US" altLang="zh-CN" sz="1100" b="0">
                <a:solidFill>
                  <a:srgbClr val="FFFFFF"/>
                </a:solidFill>
                <a:latin typeface="FrutigerNext LT Medium"/>
                <a:ea typeface="华文细黑"/>
              </a:rPr>
              <a:t>) :18pt  </a:t>
            </a:r>
          </a:p>
          <a:p>
            <a:pPr marL="342900" indent="-342900" algn="r" eaLnBrk="0" fontAlgn="auto" hangingPunct="0">
              <a:lnSpc>
                <a:spcPct val="125000"/>
              </a:lnSpc>
              <a:spcBef>
                <a:spcPct val="20000"/>
              </a:spcBef>
              <a:spcAft>
                <a:spcPts val="0"/>
              </a:spcAft>
              <a:buClrTx/>
              <a:buFont typeface="Arial" pitchFamily="34" charset="0"/>
              <a:buNone/>
            </a:pPr>
            <a:r>
              <a:rPr lang="zh-CN" altLang="en-US" sz="1100" b="0">
                <a:solidFill>
                  <a:srgbClr val="FFFFFF"/>
                </a:solidFill>
                <a:latin typeface="FrutigerNext LT Medium"/>
                <a:ea typeface="华文细黑"/>
              </a:rPr>
              <a:t>颜色</a:t>
            </a:r>
            <a:r>
              <a:rPr lang="en-US" altLang="zh-CN" sz="1100" b="0">
                <a:solidFill>
                  <a:srgbClr val="FFFFFF"/>
                </a:solidFill>
                <a:latin typeface="FrutigerNext LT Medium"/>
                <a:ea typeface="华文细黑"/>
              </a:rPr>
              <a:t>:</a:t>
            </a:r>
            <a:r>
              <a:rPr lang="zh-CN" altLang="en-US" sz="1100" b="0">
                <a:solidFill>
                  <a:srgbClr val="FFFFFF"/>
                </a:solidFill>
                <a:latin typeface="FrutigerNext LT Medium"/>
                <a:ea typeface="华文细黑"/>
              </a:rPr>
              <a:t>黑色</a:t>
            </a:r>
          </a:p>
          <a:p>
            <a:pPr marL="342900" indent="-342900" algn="r" eaLnBrk="0" fontAlgn="auto" hangingPunct="0">
              <a:lnSpc>
                <a:spcPct val="125000"/>
              </a:lnSpc>
              <a:spcBef>
                <a:spcPct val="20000"/>
              </a:spcBef>
              <a:spcAft>
                <a:spcPts val="0"/>
              </a:spcAft>
              <a:buClrTx/>
              <a:buFont typeface="Arial" pitchFamily="34" charset="0"/>
              <a:buNone/>
            </a:pPr>
            <a:r>
              <a:rPr lang="zh-CN" altLang="en-US" sz="1100" b="0">
                <a:solidFill>
                  <a:srgbClr val="FFFFFF"/>
                </a:solidFill>
                <a:latin typeface="FrutigerNext LT Medium"/>
                <a:ea typeface="华文细黑"/>
              </a:rPr>
              <a:t>内部使用字体 </a:t>
            </a:r>
            <a:r>
              <a:rPr lang="en-US" altLang="zh-CN" sz="1100" b="0">
                <a:solidFill>
                  <a:srgbClr val="FFFFFF"/>
                </a:solidFill>
                <a:latin typeface="FrutigerNext LT Medium"/>
                <a:ea typeface="华文细黑"/>
              </a:rPr>
              <a:t>:</a:t>
            </a:r>
          </a:p>
          <a:p>
            <a:pPr marL="342900" indent="-342900" algn="r" eaLnBrk="0" fontAlgn="auto" hangingPunct="0">
              <a:lnSpc>
                <a:spcPct val="125000"/>
              </a:lnSpc>
              <a:spcBef>
                <a:spcPct val="20000"/>
              </a:spcBef>
              <a:spcAft>
                <a:spcPts val="0"/>
              </a:spcAft>
              <a:buClrTx/>
              <a:buFont typeface="Arial" pitchFamily="34" charset="0"/>
              <a:buNone/>
            </a:pPr>
            <a:r>
              <a:rPr lang="en-US" altLang="zh-CN" sz="1100" b="0">
                <a:solidFill>
                  <a:srgbClr val="FFFFFF"/>
                </a:solidFill>
                <a:latin typeface="FrutigerNext LT Medium"/>
                <a:ea typeface="华文细黑"/>
              </a:rPr>
              <a:t>FrutigerNext LT Regular</a:t>
            </a:r>
          </a:p>
          <a:p>
            <a:pPr marL="342900" indent="-342900" algn="r" eaLnBrk="0" fontAlgn="auto" hangingPunct="0">
              <a:lnSpc>
                <a:spcPct val="125000"/>
              </a:lnSpc>
              <a:spcBef>
                <a:spcPct val="20000"/>
              </a:spcBef>
              <a:spcAft>
                <a:spcPts val="0"/>
              </a:spcAft>
              <a:buClrTx/>
              <a:buFont typeface="Arial" pitchFamily="34" charset="0"/>
              <a:buNone/>
            </a:pPr>
            <a:r>
              <a:rPr lang="zh-CN" altLang="en-US" sz="1100" b="0">
                <a:solidFill>
                  <a:srgbClr val="FFFFFF"/>
                </a:solidFill>
                <a:latin typeface="FrutigerNext LT Medium"/>
                <a:ea typeface="华文细黑"/>
              </a:rPr>
              <a:t>外部使用字体 </a:t>
            </a:r>
            <a:r>
              <a:rPr lang="en-US" altLang="zh-CN" sz="1100" b="0">
                <a:solidFill>
                  <a:srgbClr val="FFFFFF"/>
                </a:solidFill>
                <a:latin typeface="FrutigerNext LT Medium"/>
                <a:ea typeface="华文细黑"/>
              </a:rPr>
              <a:t>: Arial</a:t>
            </a:r>
          </a:p>
          <a:p>
            <a:pPr marL="342900" indent="-342900" algn="r" eaLnBrk="0" fontAlgn="auto" hangingPunct="0">
              <a:lnSpc>
                <a:spcPct val="75000"/>
              </a:lnSpc>
              <a:spcBef>
                <a:spcPct val="20000"/>
              </a:spcBef>
              <a:spcAft>
                <a:spcPts val="0"/>
              </a:spcAft>
              <a:buClrTx/>
              <a:buFont typeface="Arial" pitchFamily="34" charset="0"/>
              <a:buNone/>
            </a:pPr>
            <a:endParaRPr lang="en-US" altLang="zh-CN" sz="1100" b="0">
              <a:solidFill>
                <a:srgbClr val="FFFFFF"/>
              </a:solidFill>
              <a:latin typeface="FrutigerNext LT Medium"/>
              <a:ea typeface="华文细黑"/>
            </a:endParaRPr>
          </a:p>
          <a:p>
            <a:pPr marL="342900" indent="-342900" algn="r" eaLnBrk="0" fontAlgn="auto" hangingPunct="0">
              <a:lnSpc>
                <a:spcPct val="125000"/>
              </a:lnSpc>
              <a:spcBef>
                <a:spcPct val="20000"/>
              </a:spcBef>
              <a:spcAft>
                <a:spcPts val="0"/>
              </a:spcAft>
              <a:buClrTx/>
              <a:buFont typeface="Arial" pitchFamily="34" charset="0"/>
              <a:buNone/>
            </a:pPr>
            <a:r>
              <a:rPr lang="zh-CN" altLang="en-US" sz="1100" b="0">
                <a:solidFill>
                  <a:srgbClr val="FFFFFF"/>
                </a:solidFill>
                <a:latin typeface="FrutigerNext LT Medium"/>
                <a:ea typeface="华文细黑"/>
              </a:rPr>
              <a:t>中文正文</a:t>
            </a:r>
            <a:r>
              <a:rPr lang="en-US" altLang="zh-CN" sz="1100" b="0">
                <a:solidFill>
                  <a:srgbClr val="FFFFFF"/>
                </a:solidFill>
                <a:latin typeface="FrutigerNext LT Medium"/>
                <a:ea typeface="华文细黑"/>
              </a:rPr>
              <a:t>:18-20pt</a:t>
            </a:r>
          </a:p>
          <a:p>
            <a:pPr marL="342900" indent="-342900" algn="r" eaLnBrk="0" fontAlgn="auto" hangingPunct="0">
              <a:lnSpc>
                <a:spcPct val="125000"/>
              </a:lnSpc>
              <a:spcBef>
                <a:spcPct val="20000"/>
              </a:spcBef>
              <a:spcAft>
                <a:spcPts val="0"/>
              </a:spcAft>
              <a:buClrTx/>
              <a:buFont typeface="Arial" pitchFamily="34" charset="0"/>
              <a:buNone/>
            </a:pPr>
            <a:r>
              <a:rPr lang="zh-CN" altLang="en-US" sz="1100" b="0">
                <a:solidFill>
                  <a:srgbClr val="FFFFFF"/>
                </a:solidFill>
                <a:latin typeface="FrutigerNext LT Medium"/>
                <a:ea typeface="华文细黑"/>
              </a:rPr>
              <a:t>子目录</a:t>
            </a:r>
            <a:r>
              <a:rPr lang="en-US" altLang="zh-CN" sz="1100" b="0">
                <a:solidFill>
                  <a:srgbClr val="FFFFFF"/>
                </a:solidFill>
                <a:latin typeface="FrutigerNext LT Medium"/>
                <a:ea typeface="华文细黑"/>
              </a:rPr>
              <a:t>(2-5</a:t>
            </a:r>
            <a:r>
              <a:rPr lang="zh-CN" altLang="en-US" sz="1100" b="0">
                <a:solidFill>
                  <a:srgbClr val="FFFFFF"/>
                </a:solidFill>
                <a:latin typeface="FrutigerNext LT Medium"/>
                <a:ea typeface="华文细黑"/>
              </a:rPr>
              <a:t>级</a:t>
            </a:r>
            <a:r>
              <a:rPr lang="en-US" altLang="zh-CN" sz="1100" b="0">
                <a:solidFill>
                  <a:srgbClr val="FFFFFF"/>
                </a:solidFill>
                <a:latin typeface="FrutigerNext LT Medium"/>
                <a:ea typeface="华文细黑"/>
              </a:rPr>
              <a:t>):18pt </a:t>
            </a:r>
            <a:endParaRPr lang="zh-CN" altLang="en-US" sz="1100" b="0">
              <a:solidFill>
                <a:srgbClr val="FFFFFF"/>
              </a:solidFill>
              <a:latin typeface="FrutigerNext LT Medium"/>
              <a:ea typeface="华文细黑"/>
            </a:endParaRPr>
          </a:p>
          <a:p>
            <a:pPr marL="342900" indent="-342900" algn="r" eaLnBrk="0" fontAlgn="auto" hangingPunct="0">
              <a:lnSpc>
                <a:spcPct val="125000"/>
              </a:lnSpc>
              <a:spcBef>
                <a:spcPct val="20000"/>
              </a:spcBef>
              <a:spcAft>
                <a:spcPts val="0"/>
              </a:spcAft>
              <a:buClrTx/>
              <a:buFont typeface="Arial" pitchFamily="34" charset="0"/>
              <a:buNone/>
            </a:pPr>
            <a:r>
              <a:rPr lang="zh-CN" altLang="en-US" sz="1100" b="0">
                <a:solidFill>
                  <a:srgbClr val="FFFFFF"/>
                </a:solidFill>
                <a:latin typeface="FrutigerNext LT Medium"/>
                <a:ea typeface="华文细黑"/>
              </a:rPr>
              <a:t>颜色</a:t>
            </a:r>
            <a:r>
              <a:rPr lang="en-US" altLang="zh-CN" sz="1100" b="0">
                <a:solidFill>
                  <a:srgbClr val="FFFFFF"/>
                </a:solidFill>
                <a:latin typeface="FrutigerNext LT Medium"/>
                <a:ea typeface="华文细黑"/>
              </a:rPr>
              <a:t>:</a:t>
            </a:r>
            <a:r>
              <a:rPr lang="zh-CN" altLang="en-US" sz="1100" b="0">
                <a:solidFill>
                  <a:srgbClr val="FFFFFF"/>
                </a:solidFill>
                <a:latin typeface="FrutigerNext LT Medium"/>
                <a:ea typeface="华文细黑"/>
              </a:rPr>
              <a:t>黑色</a:t>
            </a:r>
          </a:p>
          <a:p>
            <a:pPr marL="342900" indent="-342900" algn="r" eaLnBrk="0" fontAlgn="auto" hangingPunct="0">
              <a:lnSpc>
                <a:spcPct val="125000"/>
              </a:lnSpc>
              <a:spcBef>
                <a:spcPct val="20000"/>
              </a:spcBef>
              <a:spcAft>
                <a:spcPts val="0"/>
              </a:spcAft>
              <a:buClrTx/>
              <a:buFont typeface="Arial" pitchFamily="34" charset="0"/>
              <a:buNone/>
            </a:pPr>
            <a:r>
              <a:rPr lang="zh-CN" altLang="en-US" sz="1100" b="0">
                <a:solidFill>
                  <a:srgbClr val="FFFFFF"/>
                </a:solidFill>
                <a:latin typeface="FrutigerNext LT Medium"/>
                <a:ea typeface="华文细黑"/>
              </a:rPr>
              <a:t>字体</a:t>
            </a:r>
            <a:r>
              <a:rPr lang="en-US" altLang="zh-CN" sz="1100" b="0">
                <a:solidFill>
                  <a:srgbClr val="FFFFFF"/>
                </a:solidFill>
                <a:latin typeface="FrutigerNext LT Medium"/>
                <a:ea typeface="华文细黑"/>
              </a:rPr>
              <a:t>:</a:t>
            </a:r>
            <a:r>
              <a:rPr lang="zh-CN" altLang="en-US" sz="1100" b="0">
                <a:solidFill>
                  <a:srgbClr val="FFFFFF"/>
                </a:solidFill>
                <a:latin typeface="FrutigerNext LT Medium"/>
                <a:ea typeface="华文细黑"/>
              </a:rPr>
              <a:t>细黑体</a:t>
            </a:r>
            <a:r>
              <a:rPr lang="zh-CN" altLang="en-US" sz="1100">
                <a:solidFill>
                  <a:srgbClr val="FFFFFF"/>
                </a:solidFill>
                <a:latin typeface="Arial" pitchFamily="34" charset="0"/>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buClrTx/>
                  <a:buFontTx/>
                  <a:buNone/>
                </a:pPr>
                <a:endParaRPr lang="zh-CN" altLang="en-US" b="0">
                  <a:solidFill>
                    <a:srgbClr val="000000"/>
                  </a:solidFill>
                  <a:latin typeface="FrutigerNext LT Medium"/>
                  <a:ea typeface="华文细黑"/>
                </a:endParaRPr>
              </a:p>
            </p:txBody>
          </p:sp>
        </p:grpSp>
      </p:grpSp>
      <p:sp>
        <p:nvSpPr>
          <p:cNvPr id="10251" name="Rectangle 83"/>
          <p:cNvSpPr>
            <a:spLocks noChangeArrowheads="1"/>
          </p:cNvSpPr>
          <p:nvPr/>
        </p:nvSpPr>
        <p:spPr bwMode="auto">
          <a:xfrm>
            <a:off x="12335944" y="1341439"/>
            <a:ext cx="1589617" cy="1333559"/>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eaLnBrk="0" fontAlgn="auto" hangingPunct="0">
              <a:lnSpc>
                <a:spcPct val="120000"/>
              </a:lnSpc>
              <a:spcBef>
                <a:spcPct val="20000"/>
              </a:spcBef>
              <a:spcAft>
                <a:spcPts val="0"/>
              </a:spcAft>
              <a:buClrTx/>
              <a:buFont typeface="Arial" pitchFamily="34" charset="0"/>
              <a:buNone/>
            </a:pPr>
            <a:r>
              <a:rPr lang="zh-CN" altLang="en-US" sz="1100" b="0">
                <a:solidFill>
                  <a:srgbClr val="FFFFFF"/>
                </a:solidFill>
                <a:latin typeface="FrutigerNext LT Medium"/>
                <a:ea typeface="华文细黑"/>
              </a:rPr>
              <a:t>配色参考方案：</a:t>
            </a:r>
          </a:p>
          <a:p>
            <a:pPr eaLnBrk="0" fontAlgn="auto" hangingPunct="0">
              <a:lnSpc>
                <a:spcPct val="120000"/>
              </a:lnSpc>
              <a:spcBef>
                <a:spcPct val="20000"/>
              </a:spcBef>
              <a:spcAft>
                <a:spcPts val="0"/>
              </a:spcAft>
              <a:buClrTx/>
              <a:buFont typeface="Arial" pitchFamily="34" charset="0"/>
              <a:buNone/>
            </a:pPr>
            <a:r>
              <a:rPr lang="zh-CN" altLang="en-US" sz="1100" b="0">
                <a:solidFill>
                  <a:srgbClr val="FFFFFF"/>
                </a:solidFill>
                <a:latin typeface="FrutigerNext LT Medium"/>
                <a:ea typeface="华文细黑"/>
              </a:rPr>
              <a:t>建议同一页面内不超过四种颜色，以下是</a:t>
            </a:r>
            <a:r>
              <a:rPr lang="en-US" altLang="zh-CN" sz="1100" b="0">
                <a:solidFill>
                  <a:srgbClr val="FFFFFF"/>
                </a:solidFill>
                <a:latin typeface="FrutigerNext LT Medium"/>
                <a:ea typeface="华文细黑"/>
              </a:rPr>
              <a:t>13</a:t>
            </a:r>
            <a:r>
              <a:rPr lang="zh-CN" altLang="en-US" sz="1100" b="0">
                <a:solidFill>
                  <a:srgbClr val="FFFFFF"/>
                </a:solidFill>
                <a:latin typeface="FrutigerNext LT Medium"/>
                <a:ea typeface="华文细黑"/>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fontAlgn="auto">
              <a:lnSpc>
                <a:spcPct val="120000"/>
              </a:lnSpc>
              <a:spcBef>
                <a:spcPts val="0"/>
              </a:spcBef>
              <a:spcAft>
                <a:spcPts val="0"/>
              </a:spcAft>
              <a:buClr>
                <a:srgbClr val="777777"/>
              </a:buClr>
              <a:buSzPct val="60000"/>
              <a:buFont typeface="Wingdings" pitchFamily="2" charset="2"/>
              <a:buNone/>
            </a:pPr>
            <a:r>
              <a:rPr lang="zh-CN" altLang="en-US" sz="1100" b="0">
                <a:solidFill>
                  <a:srgbClr val="FFFFFF"/>
                </a:solidFill>
                <a:latin typeface="FrutigerNext LT Medium"/>
                <a:ea typeface="华文细黑"/>
              </a:rPr>
              <a:t>客户或者合作伙伴的标志放在右上角</a:t>
            </a:r>
            <a:r>
              <a:rPr lang="en-US" altLang="zh-CN" sz="1100" b="0">
                <a:solidFill>
                  <a:srgbClr val="FFFFFF"/>
                </a:solidFill>
                <a:latin typeface="FrutigerNext LT Medium"/>
                <a:ea typeface="华文细黑"/>
              </a:rPr>
              <a:t>.</a:t>
            </a:r>
            <a:endParaRPr lang="zh-CN" altLang="en-US" sz="1100" b="0">
              <a:solidFill>
                <a:srgbClr val="FFFFFF"/>
              </a:solidFill>
              <a:latin typeface="FrutigerNext LT Medium"/>
              <a:ea typeface="华文细黑"/>
            </a:endParaRPr>
          </a:p>
        </p:txBody>
      </p:sp>
      <p:sp>
        <p:nvSpPr>
          <p:cNvPr id="79" name="Rectangle 21"/>
          <p:cNvSpPr>
            <a:spLocks noChangeArrowheads="1"/>
          </p:cNvSpPr>
          <p:nvPr/>
        </p:nvSpPr>
        <p:spPr bwMode="auto">
          <a:xfrm>
            <a:off x="5047621" y="6465937"/>
            <a:ext cx="1522282" cy="184666"/>
          </a:xfrm>
          <a:prstGeom prst="rect">
            <a:avLst/>
          </a:prstGeom>
          <a:noFill/>
          <a:ln w="9525" algn="ctr">
            <a:noFill/>
            <a:miter lim="800000"/>
            <a:headEnd/>
            <a:tailEnd/>
          </a:ln>
          <a:effectLst/>
        </p:spPr>
        <p:txBody>
          <a:bodyPr wrap="none" lIns="80082" tIns="0" rIns="80082" bIns="0">
            <a:spAutoFit/>
          </a:bodyPr>
          <a:lstStyle/>
          <a:p>
            <a:pPr defTabSz="801688" eaLnBrk="0" fontAlgn="auto" hangingPunct="0">
              <a:spcBef>
                <a:spcPts val="0"/>
              </a:spcBef>
              <a:spcAft>
                <a:spcPts val="0"/>
              </a:spcAft>
              <a:buClrTx/>
              <a:buFontTx/>
              <a:buNone/>
              <a:defRPr/>
            </a:pPr>
            <a:r>
              <a:rPr lang="en-US" altLang="zh-CN" sz="1200" b="0" dirty="0" smtClean="0">
                <a:solidFill>
                  <a:srgbClr val="000000"/>
                </a:solidFill>
                <a:latin typeface="FrutigerNext LT Medium"/>
                <a:ea typeface="华文细黑"/>
              </a:rPr>
              <a:t>Huawei Confidential</a:t>
            </a:r>
            <a:endParaRPr lang="en-US" altLang="zh-CN" sz="1200" b="0" dirty="0">
              <a:solidFill>
                <a:srgbClr val="000000"/>
              </a:solidFill>
              <a:latin typeface="FrutigerNext LT Medium"/>
              <a:ea typeface="华文细黑"/>
            </a:endParaRPr>
          </a:p>
        </p:txBody>
      </p:sp>
      <p:sp>
        <p:nvSpPr>
          <p:cNvPr id="81" name="Rectangle 5"/>
          <p:cNvSpPr>
            <a:spLocks noChangeArrowheads="1"/>
          </p:cNvSpPr>
          <p:nvPr/>
        </p:nvSpPr>
        <p:spPr bwMode="auto">
          <a:xfrm>
            <a:off x="8481484" y="6489701"/>
            <a:ext cx="240453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auto" hangingPunct="0">
              <a:lnSpc>
                <a:spcPct val="85000"/>
              </a:lnSpc>
              <a:spcBef>
                <a:spcPts val="0"/>
              </a:spcBef>
              <a:spcAft>
                <a:spcPts val="0"/>
              </a:spcAft>
              <a:buClrTx/>
              <a:buFontTx/>
              <a:buNone/>
            </a:pPr>
            <a:r>
              <a:rPr lang="de-DE" altLang="zh-CN" sz="1200" b="0" dirty="0" smtClean="0">
                <a:solidFill>
                  <a:srgbClr val="000000"/>
                </a:solidFill>
                <a:latin typeface="FrutigerNext LT Bold" pitchFamily="34" charset="0"/>
                <a:ea typeface="MS PGothic" pitchFamily="34" charset="-128"/>
              </a:rPr>
              <a:t> </a:t>
            </a:r>
            <a:fld id="{A4C34F22-587E-473D-9099-376F4F013A30}" type="slidenum">
              <a:rPr lang="de-DE" altLang="zh-CN" sz="1200" b="0">
                <a:solidFill>
                  <a:srgbClr val="000000"/>
                </a:solidFill>
                <a:latin typeface="FrutigerNext LT Bold" pitchFamily="34" charset="0"/>
                <a:ea typeface="MS PGothic" pitchFamily="34" charset="-128"/>
              </a:rPr>
              <a:pPr eaLnBrk="0" fontAlgn="auto" hangingPunct="0">
                <a:lnSpc>
                  <a:spcPct val="85000"/>
                </a:lnSpc>
                <a:spcBef>
                  <a:spcPts val="0"/>
                </a:spcBef>
                <a:spcAft>
                  <a:spcPts val="0"/>
                </a:spcAft>
                <a:buClrTx/>
                <a:buFontTx/>
                <a:buNone/>
              </a:pPr>
              <a:t>‹#›</a:t>
            </a:fld>
            <a:endParaRPr lang="en-GB" altLang="zh-CN" sz="1200" b="0" dirty="0">
              <a:solidFill>
                <a:srgbClr val="000000"/>
              </a:solidFill>
              <a:latin typeface="FrutigerNext LT Bold" pitchFamily="34" charset="0"/>
              <a:ea typeface="MS PGothic" pitchFamily="34" charset="-128"/>
            </a:endParaRPr>
          </a:p>
        </p:txBody>
      </p:sp>
    </p:spTree>
    <p:extLst>
      <p:ext uri="{BB962C8B-B14F-4D97-AF65-F5344CB8AC3E}">
        <p14:creationId xmlns:p14="http://schemas.microsoft.com/office/powerpoint/2010/main" val="3477260741"/>
      </p:ext>
    </p:extLst>
  </p:cSld>
  <p:clrMap bg1="lt1" tx1="dk1" bg2="lt2" tx2="dk2" accent1="accent1" accent2="accent2" accent3="accent3" accent4="accent4" accent5="accent5" accent6="accent6" hlink="hlink" folHlink="folHlink"/>
  <p:sldLayoutIdLst>
    <p:sldLayoutId id="2147484230"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Arial" pitchFamily="34" charset="0"/>
          <a:ea typeface="黑体" pitchFamily="49" charset="-122"/>
          <a:cs typeface="Arial" pitchFamily="34" charset="0"/>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lt"/>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lt"/>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lt"/>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3" descr="C:\Users\z00205060\Desktop\CP项目\规范类文件\新建文件夹\巴展视觉物料规范-14.jpg"/>
          <p:cNvPicPr>
            <a:picLocks noChangeAspect="1" noChangeArrowheads="1"/>
          </p:cNvPicPr>
          <p:nvPr userDrawn="1"/>
        </p:nvPicPr>
        <p:blipFill>
          <a:blip r:embed="rId3" cstate="email"/>
          <a:srcRect/>
          <a:stretch>
            <a:fillRect/>
          </a:stretch>
        </p:blipFill>
        <p:spPr bwMode="auto">
          <a:xfrm>
            <a:off x="0" y="0"/>
            <a:ext cx="12192000" cy="6858735"/>
          </a:xfrm>
          <a:prstGeom prst="rect">
            <a:avLst/>
          </a:prstGeom>
          <a:noFill/>
        </p:spPr>
      </p:pic>
      <p:sp>
        <p:nvSpPr>
          <p:cNvPr id="1487888" name="Text Box 16"/>
          <p:cNvSpPr txBox="1">
            <a:spLocks noChangeArrowheads="1"/>
          </p:cNvSpPr>
          <p:nvPr/>
        </p:nvSpPr>
        <p:spPr bwMode="auto">
          <a:xfrm>
            <a:off x="4431792" y="2061373"/>
            <a:ext cx="3407995" cy="1015663"/>
          </a:xfrm>
          <a:prstGeom prst="rect">
            <a:avLst/>
          </a:prstGeom>
          <a:noFill/>
          <a:ln w="9525">
            <a:noFill/>
            <a:miter lim="800000"/>
            <a:headEnd/>
            <a:tailEnd/>
          </a:ln>
        </p:spPr>
        <p:txBody>
          <a:bodyPr wrap="none">
            <a:spAutoFit/>
          </a:bodyPr>
          <a:lstStyle/>
          <a:p>
            <a:pPr eaLnBrk="0" hangingPunct="0">
              <a:buClrTx/>
              <a:buFontTx/>
              <a:buNone/>
            </a:pPr>
            <a:r>
              <a:rPr lang="en-US" altLang="zh-CN" sz="6000" b="0" dirty="0" smtClean="0">
                <a:solidFill>
                  <a:srgbClr val="CC0000"/>
                </a:solidFill>
                <a:latin typeface="Calibri" pitchFamily="34" charset="0"/>
                <a:ea typeface="MS PGothic" pitchFamily="34" charset="-128"/>
                <a:cs typeface="Calibri" pitchFamily="34" charset="0"/>
              </a:rPr>
              <a:t>Thank you</a:t>
            </a:r>
            <a:endParaRPr lang="en-US" altLang="zh-CN" sz="6000" b="0" dirty="0">
              <a:solidFill>
                <a:srgbClr val="CC0000"/>
              </a:solidFill>
              <a:latin typeface="Calibri" pitchFamily="34" charset="0"/>
              <a:ea typeface="MS PGothic" pitchFamily="34" charset="-128"/>
              <a:cs typeface="Calibri" pitchFamily="34" charset="0"/>
            </a:endParaRPr>
          </a:p>
        </p:txBody>
      </p:sp>
      <p:sp>
        <p:nvSpPr>
          <p:cNvPr id="1487889" name="Text Box 17"/>
          <p:cNvSpPr txBox="1">
            <a:spLocks noChangeArrowheads="1"/>
          </p:cNvSpPr>
          <p:nvPr/>
        </p:nvSpPr>
        <p:spPr bwMode="auto">
          <a:xfrm>
            <a:off x="5340996" y="3245643"/>
            <a:ext cx="1681048" cy="338554"/>
          </a:xfrm>
          <a:prstGeom prst="rect">
            <a:avLst/>
          </a:prstGeom>
          <a:noFill/>
          <a:ln w="9525">
            <a:noFill/>
            <a:miter lim="800000"/>
            <a:headEnd/>
            <a:tailEnd/>
          </a:ln>
        </p:spPr>
        <p:txBody>
          <a:bodyPr wrap="none">
            <a:spAutoFit/>
          </a:bodyPr>
          <a:lstStyle/>
          <a:p>
            <a:pPr eaLnBrk="0" hangingPunct="0">
              <a:buClrTx/>
              <a:buFontTx/>
              <a:buNone/>
            </a:pPr>
            <a:r>
              <a:rPr lang="en-US" altLang="zh-CN" sz="1600" b="0" dirty="0">
                <a:solidFill>
                  <a:srgbClr val="000000">
                    <a:lumMod val="75000"/>
                    <a:lumOff val="25000"/>
                  </a:srgbClr>
                </a:solidFill>
                <a:latin typeface="Calibri" pitchFamily="34" charset="0"/>
                <a:ea typeface="MS PGothic" pitchFamily="34" charset="-128"/>
                <a:cs typeface="Calibri" pitchFamily="34" charset="0"/>
              </a:rPr>
              <a:t>www.huawei.com</a:t>
            </a:r>
          </a:p>
        </p:txBody>
      </p:sp>
      <p:sp>
        <p:nvSpPr>
          <p:cNvPr id="59" name="TextBox 58"/>
          <p:cNvSpPr txBox="1"/>
          <p:nvPr userDrawn="1"/>
        </p:nvSpPr>
        <p:spPr>
          <a:xfrm>
            <a:off x="1623605" y="4562500"/>
            <a:ext cx="9179708" cy="1384995"/>
          </a:xfrm>
          <a:prstGeom prst="rect">
            <a:avLst/>
          </a:prstGeom>
          <a:noFill/>
        </p:spPr>
        <p:txBody>
          <a:bodyPr wrap="square" rtlCol="0">
            <a:spAutoFit/>
          </a:bodyPr>
          <a:lstStyle/>
          <a:p>
            <a:pPr algn="just" fontAlgn="auto">
              <a:spcBef>
                <a:spcPts val="0"/>
              </a:spcBef>
              <a:spcAft>
                <a:spcPts val="600"/>
              </a:spcAft>
              <a:buClrTx/>
              <a:buFontTx/>
              <a:buNone/>
              <a:defRPr/>
            </a:pPr>
            <a:r>
              <a:rPr lang="en-US" altLang="zh-CN" sz="1400" b="0" dirty="0" smtClean="0">
                <a:solidFill>
                  <a:srgbClr val="000000">
                    <a:lumMod val="75000"/>
                    <a:lumOff val="25000"/>
                  </a:srgbClr>
                </a:solidFill>
                <a:latin typeface="Calibri" pitchFamily="34" charset="0"/>
                <a:ea typeface="宋体" charset="-122"/>
                <a:cs typeface="Calibri" pitchFamily="34" charset="0"/>
              </a:rPr>
              <a:t>Copyright©2015 Huawei Technologies Co., Ltd. All Rights Reserved.</a:t>
            </a:r>
            <a:endParaRPr lang="zh-CN" altLang="zh-CN" sz="1400" b="0" dirty="0" smtClean="0">
              <a:solidFill>
                <a:srgbClr val="000000">
                  <a:lumMod val="75000"/>
                  <a:lumOff val="25000"/>
                </a:srgbClr>
              </a:solidFill>
              <a:latin typeface="Calibri" pitchFamily="34" charset="0"/>
              <a:ea typeface="宋体" charset="-122"/>
              <a:cs typeface="Calibri" pitchFamily="34" charset="0"/>
            </a:endParaRPr>
          </a:p>
          <a:p>
            <a:pPr algn="just" fontAlgn="auto">
              <a:spcBef>
                <a:spcPts val="0"/>
              </a:spcBef>
              <a:spcAft>
                <a:spcPts val="0"/>
              </a:spcAft>
              <a:buClrTx/>
              <a:buFontTx/>
              <a:buNone/>
              <a:defRPr/>
            </a:pPr>
            <a:r>
              <a:rPr lang="en-US" altLang="zh-CN" sz="1300" b="0" dirty="0" smtClean="0">
                <a:solidFill>
                  <a:srgbClr val="000000">
                    <a:lumMod val="75000"/>
                    <a:lumOff val="25000"/>
                  </a:srgbClr>
                </a:solidFill>
                <a:latin typeface="Calibri" pitchFamily="34" charset="0"/>
                <a:ea typeface="宋体" charset="-122"/>
                <a:cs typeface="Calibri" pitchFamily="34" charset="0"/>
              </a:rPr>
              <a:t>The information in this document may contain predictive statements including, without limitation, statements regarding the future financial and operating results, future product portfolio, new technology, etc. There are a number of factors that could cause actual results and developments to differ materially from those expressed or implied in the predictive statements. Therefore, such information is provided for reference purpose only and constitutes neither an offer nor an acceptance. Huawei may change the information at any time without notice. </a:t>
            </a:r>
            <a:endParaRPr lang="zh-CN" altLang="zh-CN" sz="1300" b="0" dirty="0">
              <a:solidFill>
                <a:srgbClr val="000000">
                  <a:lumMod val="75000"/>
                  <a:lumOff val="25000"/>
                </a:srgbClr>
              </a:solidFill>
              <a:latin typeface="Calibri" pitchFamily="34" charset="0"/>
              <a:ea typeface="宋体" charset="-122"/>
              <a:cs typeface="Calibri" pitchFamily="34" charset="0"/>
            </a:endParaRPr>
          </a:p>
        </p:txBody>
      </p:sp>
      <p:sp>
        <p:nvSpPr>
          <p:cNvPr id="57" name="Rectangle 86"/>
          <p:cNvSpPr>
            <a:spLocks noChangeArrowheads="1"/>
          </p:cNvSpPr>
          <p:nvPr userDrawn="1"/>
        </p:nvSpPr>
        <p:spPr bwMode="auto">
          <a:xfrm>
            <a:off x="698317" y="6396039"/>
            <a:ext cx="1409333" cy="461962"/>
          </a:xfrm>
          <a:prstGeom prst="rect">
            <a:avLst/>
          </a:prstGeom>
          <a:noFill/>
          <a:ln w="9525">
            <a:noFill/>
            <a:miter lim="800000"/>
            <a:headEnd/>
            <a:tailEnd/>
          </a:ln>
          <a:effectLst/>
        </p:spPr>
        <p:txBody>
          <a:bodyPr lIns="0" tIns="0" rIns="0" bIns="0"/>
          <a:lstStyle/>
          <a:p>
            <a:pPr defTabSz="784225" eaLnBrk="0" hangingPunct="0">
              <a:lnSpc>
                <a:spcPct val="85000"/>
              </a:lnSpc>
              <a:buClrTx/>
              <a:buFontTx/>
              <a:buNone/>
            </a:pPr>
            <a:endParaRPr lang="de-DE" sz="1000" b="0" dirty="0">
              <a:solidFill>
                <a:srgbClr val="000000"/>
              </a:solidFill>
              <a:latin typeface="Calibri" pitchFamily="34" charset="0"/>
              <a:ea typeface="MS PGothic" pitchFamily="34" charset="-128"/>
              <a:cs typeface="Calibri" pitchFamily="34" charset="0"/>
            </a:endParaRPr>
          </a:p>
          <a:p>
            <a:pPr defTabSz="784225" eaLnBrk="0" hangingPunct="0">
              <a:lnSpc>
                <a:spcPct val="85000"/>
              </a:lnSpc>
              <a:buClrTx/>
              <a:buFontTx/>
              <a:buNone/>
            </a:pPr>
            <a:r>
              <a:rPr lang="de-DE" sz="1000" b="0" dirty="0">
                <a:solidFill>
                  <a:srgbClr val="000000"/>
                </a:solidFill>
                <a:latin typeface="Calibri" pitchFamily="34" charset="0"/>
                <a:ea typeface="MS PGothic" pitchFamily="34" charset="-128"/>
                <a:cs typeface="Calibri" pitchFamily="34" charset="0"/>
              </a:rPr>
              <a:t>Page </a:t>
            </a:r>
            <a:fld id="{E68EC476-442B-4BB7-9603-F1440C241F3D}" type="slidenum">
              <a:rPr lang="de-DE" sz="1000" b="0">
                <a:solidFill>
                  <a:srgbClr val="000000"/>
                </a:solidFill>
                <a:latin typeface="Calibri" pitchFamily="34" charset="0"/>
                <a:ea typeface="MS PGothic" pitchFamily="34" charset="-128"/>
                <a:cs typeface="Calibri" pitchFamily="34" charset="0"/>
              </a:rPr>
              <a:pPr defTabSz="784225" eaLnBrk="0" hangingPunct="0">
                <a:lnSpc>
                  <a:spcPct val="85000"/>
                </a:lnSpc>
                <a:buClrTx/>
                <a:buFontTx/>
                <a:buNone/>
              </a:pPr>
              <a:t>‹#›</a:t>
            </a:fld>
            <a:endParaRPr lang="en-GB" sz="1000" b="0" dirty="0">
              <a:solidFill>
                <a:srgbClr val="000000"/>
              </a:solidFill>
              <a:latin typeface="Calibri" pitchFamily="34" charset="0"/>
              <a:ea typeface="MS PGothic" pitchFamily="34" charset="-128"/>
              <a:cs typeface="Calibri" pitchFamily="34" charset="0"/>
            </a:endParaRPr>
          </a:p>
        </p:txBody>
      </p:sp>
      <p:pic>
        <p:nvPicPr>
          <p:cNvPr id="58" name="Picture 87" descr="图片3副本"/>
          <p:cNvPicPr>
            <a:picLocks noChangeAspect="1" noChangeArrowheads="1"/>
          </p:cNvPicPr>
          <p:nvPr userDrawn="1"/>
        </p:nvPicPr>
        <p:blipFill>
          <a:blip r:embed="rId4" cstate="email"/>
          <a:srcRect/>
          <a:stretch>
            <a:fillRect/>
          </a:stretch>
        </p:blipFill>
        <p:spPr bwMode="auto">
          <a:xfrm>
            <a:off x="10179580" y="6386538"/>
            <a:ext cx="1295063" cy="307975"/>
          </a:xfrm>
          <a:prstGeom prst="rect">
            <a:avLst/>
          </a:prstGeom>
          <a:noFill/>
        </p:spPr>
      </p:pic>
      <p:sp>
        <p:nvSpPr>
          <p:cNvPr id="60" name="Text Box 5"/>
          <p:cNvSpPr txBox="1">
            <a:spLocks noChangeArrowheads="1"/>
          </p:cNvSpPr>
          <p:nvPr userDrawn="1"/>
        </p:nvSpPr>
        <p:spPr bwMode="auto">
          <a:xfrm>
            <a:off x="4700973" y="6478588"/>
            <a:ext cx="2601958"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fontAlgn="auto">
              <a:spcBef>
                <a:spcPts val="0"/>
              </a:spcBef>
              <a:spcAft>
                <a:spcPts val="0"/>
              </a:spcAft>
              <a:buClrTx/>
              <a:buFontTx/>
              <a:buNone/>
              <a:defRPr/>
            </a:pPr>
            <a:r>
              <a:rPr lang="en-US" altLang="zh-CN" sz="1400" b="0" kern="0" dirty="0" smtClean="0">
                <a:solidFill>
                  <a:srgbClr val="000000">
                    <a:lumMod val="65000"/>
                    <a:lumOff val="35000"/>
                  </a:srgbClr>
                </a:solidFill>
                <a:ea typeface="MS PGothic" pitchFamily="34" charset="-128"/>
                <a:cs typeface="Calibri" pitchFamily="34" charset="0"/>
              </a:rPr>
              <a:t>HUAWEI TECHNOLOGIES CO., LTD.</a:t>
            </a:r>
          </a:p>
        </p:txBody>
      </p:sp>
    </p:spTree>
    <p:extLst>
      <p:ext uri="{BB962C8B-B14F-4D97-AF65-F5344CB8AC3E}">
        <p14:creationId xmlns:p14="http://schemas.microsoft.com/office/powerpoint/2010/main" val="1867032598"/>
      </p:ext>
    </p:extLst>
  </p:cSld>
  <p:clrMap bg1="lt1" tx1="dk1" bg2="lt2" tx2="dk2" accent1="accent1" accent2="accent2" accent3="accent3" accent4="accent4" accent5="accent5" accent6="accent6" hlink="hlink" folHlink="folHlink"/>
  <p:sldLayoutIdLst>
    <p:sldLayoutId id="2147484232"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sz="1600">
          <a:solidFill>
            <a:schemeClr val="tx1"/>
          </a:solidFill>
          <a:latin typeface="+mn-lt"/>
          <a:ea typeface="+mn-ea"/>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4435" name="文本框 19"/>
          <p:cNvSpPr txBox="1">
            <a:spLocks noChangeArrowheads="1"/>
          </p:cNvSpPr>
          <p:nvPr/>
        </p:nvSpPr>
        <p:spPr bwMode="auto">
          <a:xfrm>
            <a:off x="869722" y="6467491"/>
            <a:ext cx="2342982" cy="263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8360" tIns="39180" rIns="78360" bIns="39180">
            <a:spAutoFit/>
          </a:bodyPr>
          <a:lstStyle>
            <a:lvl1pPr defTabSz="784225">
              <a:defRPr>
                <a:solidFill>
                  <a:schemeClr val="tx1"/>
                </a:solidFill>
                <a:latin typeface="Arial" charset="0"/>
                <a:ea typeface="宋体" pitchFamily="2" charset="-122"/>
              </a:defRPr>
            </a:lvl1pPr>
            <a:lvl2pPr marL="392113" defTabSz="784225">
              <a:defRPr>
                <a:solidFill>
                  <a:schemeClr val="tx1"/>
                </a:solidFill>
                <a:latin typeface="Arial" charset="0"/>
                <a:ea typeface="宋体" pitchFamily="2" charset="-122"/>
              </a:defRPr>
            </a:lvl2pPr>
            <a:lvl3pPr marL="784225" defTabSz="784225">
              <a:defRPr>
                <a:solidFill>
                  <a:schemeClr val="tx1"/>
                </a:solidFill>
                <a:latin typeface="Arial" charset="0"/>
                <a:ea typeface="宋体" pitchFamily="2" charset="-122"/>
              </a:defRPr>
            </a:lvl3pPr>
            <a:lvl4pPr marL="1174750" defTabSz="784225">
              <a:defRPr>
                <a:solidFill>
                  <a:schemeClr val="tx1"/>
                </a:solidFill>
                <a:latin typeface="Arial" charset="0"/>
                <a:ea typeface="宋体" pitchFamily="2" charset="-122"/>
              </a:defRPr>
            </a:lvl4pPr>
            <a:lvl5pPr marL="1566863" defTabSz="784225">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eaLnBrk="0" hangingPunct="0">
              <a:buClrTx/>
              <a:buFontTx/>
              <a:buNone/>
            </a:pPr>
            <a:r>
              <a:rPr lang="en-US" altLang="zh-CN" sz="1200" b="0">
                <a:solidFill>
                  <a:prstClr val="black"/>
                </a:solidFill>
                <a:latin typeface="FrutigerNext LT Bold" pitchFamily="20" charset="0"/>
                <a:ea typeface="MS PGothic" pitchFamily="34" charset="-128"/>
              </a:rPr>
              <a:t>HISILICON SEMICONDUCTOR</a:t>
            </a:r>
          </a:p>
        </p:txBody>
      </p:sp>
      <p:grpSp>
        <p:nvGrpSpPr>
          <p:cNvPr id="3" name="组合 21"/>
          <p:cNvGrpSpPr>
            <a:grpSpLocks/>
          </p:cNvGrpSpPr>
          <p:nvPr/>
        </p:nvGrpSpPr>
        <p:grpSpPr bwMode="auto">
          <a:xfrm>
            <a:off x="0" y="6216650"/>
            <a:ext cx="12192000" cy="635000"/>
            <a:chOff x="0" y="3920"/>
            <a:chExt cx="7682" cy="400"/>
          </a:xfrm>
        </p:grpSpPr>
        <p:pic>
          <p:nvPicPr>
            <p:cNvPr id="1084438" name="图片 22" descr="图片1"/>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0" y="3920"/>
              <a:ext cx="5760" cy="400"/>
            </a:xfrm>
            <a:prstGeom prst="rect">
              <a:avLst/>
            </a:prstGeom>
            <a:noFill/>
            <a:extLst>
              <a:ext uri="{909E8E84-426E-40DD-AFC4-6F175D3DCCD1}">
                <a14:hiddenFill xmlns:a14="http://schemas.microsoft.com/office/drawing/2010/main">
                  <a:solidFill>
                    <a:srgbClr val="FFFFFF"/>
                  </a:solidFill>
                </a14:hiddenFill>
              </a:ext>
            </a:extLst>
          </p:spPr>
        </p:pic>
        <p:pic>
          <p:nvPicPr>
            <p:cNvPr id="1084439" name="图片 23" descr="图片1"/>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1539" y="3920"/>
              <a:ext cx="5760" cy="400"/>
            </a:xfrm>
            <a:prstGeom prst="rect">
              <a:avLst/>
            </a:prstGeom>
            <a:noFill/>
            <a:extLst>
              <a:ext uri="{909E8E84-426E-40DD-AFC4-6F175D3DCCD1}">
                <a14:hiddenFill xmlns:a14="http://schemas.microsoft.com/office/drawing/2010/main">
                  <a:solidFill>
                    <a:srgbClr val="FFFFFF"/>
                  </a:solidFill>
                </a14:hiddenFill>
              </a:ext>
            </a:extLst>
          </p:spPr>
        </p:pic>
        <p:pic>
          <p:nvPicPr>
            <p:cNvPr id="1084440" name="图片 24" descr="图片1"/>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rot="10800000">
              <a:off x="6619" y="3920"/>
              <a:ext cx="1063" cy="400"/>
            </a:xfrm>
            <a:prstGeom prst="rect">
              <a:avLst/>
            </a:prstGeom>
            <a:noFill/>
            <a:extLst>
              <a:ext uri="{909E8E84-426E-40DD-AFC4-6F175D3DCCD1}">
                <a14:hiddenFill xmlns:a14="http://schemas.microsoft.com/office/drawing/2010/main">
                  <a:solidFill>
                    <a:srgbClr val="FFFFFF"/>
                  </a:solidFill>
                </a14:hiddenFill>
              </a:ext>
            </a:extLst>
          </p:spPr>
        </p:pic>
      </p:grpSp>
      <p:sp>
        <p:nvSpPr>
          <p:cNvPr id="1084441" name="文本框 25"/>
          <p:cNvSpPr txBox="1">
            <a:spLocks noChangeArrowheads="1"/>
          </p:cNvSpPr>
          <p:nvPr/>
        </p:nvSpPr>
        <p:spPr bwMode="auto">
          <a:xfrm>
            <a:off x="654619" y="6457966"/>
            <a:ext cx="2784207" cy="263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8360" tIns="39180" rIns="78360" bIns="39180">
            <a:spAutoFit/>
          </a:bodyPr>
          <a:lstStyle>
            <a:lvl1pPr defTabSz="784225">
              <a:defRPr>
                <a:solidFill>
                  <a:schemeClr val="tx1"/>
                </a:solidFill>
                <a:latin typeface="Arial" charset="0"/>
                <a:ea typeface="宋体" pitchFamily="2" charset="-122"/>
              </a:defRPr>
            </a:lvl1pPr>
            <a:lvl2pPr marL="392113" defTabSz="784225">
              <a:defRPr>
                <a:solidFill>
                  <a:schemeClr val="tx1"/>
                </a:solidFill>
                <a:latin typeface="Arial" charset="0"/>
                <a:ea typeface="宋体" pitchFamily="2" charset="-122"/>
              </a:defRPr>
            </a:lvl2pPr>
            <a:lvl3pPr marL="784225" defTabSz="784225">
              <a:defRPr>
                <a:solidFill>
                  <a:schemeClr val="tx1"/>
                </a:solidFill>
                <a:latin typeface="Arial" charset="0"/>
                <a:ea typeface="宋体" pitchFamily="2" charset="-122"/>
              </a:defRPr>
            </a:lvl3pPr>
            <a:lvl4pPr marL="1174750" defTabSz="784225">
              <a:defRPr>
                <a:solidFill>
                  <a:schemeClr val="tx1"/>
                </a:solidFill>
                <a:latin typeface="Arial" charset="0"/>
                <a:ea typeface="宋体" pitchFamily="2" charset="-122"/>
              </a:defRPr>
            </a:lvl4pPr>
            <a:lvl5pPr marL="1566863" defTabSz="784225">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eaLnBrk="0" hangingPunct="0">
              <a:buClrTx/>
              <a:buFontTx/>
              <a:buNone/>
            </a:pPr>
            <a:r>
              <a:rPr lang="en-US" altLang="zh-CN" sz="1200" dirty="0">
                <a:solidFill>
                  <a:prstClr val="black"/>
                </a:solidFill>
                <a:ea typeface="MS PGothic" pitchFamily="34" charset="-128"/>
              </a:rPr>
              <a:t>HUAWEI TECHNOLOGIES CO., LTD.</a:t>
            </a:r>
          </a:p>
        </p:txBody>
      </p:sp>
      <p:sp>
        <p:nvSpPr>
          <p:cNvPr id="1084442" name="矩形 26"/>
          <p:cNvSpPr>
            <a:spLocks noChangeArrowheads="1"/>
          </p:cNvSpPr>
          <p:nvPr/>
        </p:nvSpPr>
        <p:spPr bwMode="auto">
          <a:xfrm>
            <a:off x="7908454" y="6396053"/>
            <a:ext cx="1409333" cy="11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784225" eaLnBrk="0" hangingPunct="0">
              <a:lnSpc>
                <a:spcPct val="85000"/>
              </a:lnSpc>
              <a:buClrTx/>
              <a:buFontTx/>
              <a:buNone/>
            </a:pPr>
            <a:endParaRPr lang="de-DE" sz="1000" b="0" dirty="0">
              <a:solidFill>
                <a:prstClr val="black"/>
              </a:solidFill>
              <a:ea typeface="MS PGothic" pitchFamily="34" charset="-128"/>
            </a:endParaRPr>
          </a:p>
          <a:p>
            <a:pPr defTabSz="784225" eaLnBrk="0" hangingPunct="0">
              <a:lnSpc>
                <a:spcPct val="85000"/>
              </a:lnSpc>
              <a:buClrTx/>
              <a:buFontTx/>
              <a:buNone/>
            </a:pPr>
            <a:r>
              <a:rPr lang="de-DE" sz="1000" b="0" dirty="0" smtClean="0">
                <a:solidFill>
                  <a:prstClr val="black"/>
                </a:solidFill>
                <a:ea typeface="MS PGothic" pitchFamily="34" charset="-128"/>
              </a:rPr>
              <a:t>Page </a:t>
            </a:r>
            <a:fld id="{5463DFCB-84A2-4560-B35F-1EF11B20E7DD}" type="slidenum">
              <a:rPr lang="de-DE" sz="1000" b="0" smtClean="0">
                <a:solidFill>
                  <a:prstClr val="black"/>
                </a:solidFill>
                <a:ea typeface="MS PGothic" pitchFamily="34" charset="-128"/>
              </a:rPr>
              <a:pPr defTabSz="784225" eaLnBrk="0" hangingPunct="0">
                <a:lnSpc>
                  <a:spcPct val="85000"/>
                </a:lnSpc>
                <a:buClrTx/>
                <a:buFontTx/>
                <a:buNone/>
              </a:pPr>
              <a:t>‹#›</a:t>
            </a:fld>
            <a:endParaRPr lang="en-GB" sz="1000" b="0" dirty="0">
              <a:solidFill>
                <a:prstClr val="black"/>
              </a:solidFill>
              <a:ea typeface="MS PGothic" pitchFamily="34" charset="-128"/>
            </a:endParaRPr>
          </a:p>
        </p:txBody>
      </p:sp>
      <p:sp>
        <p:nvSpPr>
          <p:cNvPr id="1084444" name="矩形 28"/>
          <p:cNvSpPr>
            <a:spLocks noGrp="1" noChangeArrowheads="1"/>
          </p:cNvSpPr>
          <p:nvPr>
            <p:ph type="title"/>
          </p:nvPr>
        </p:nvSpPr>
        <p:spPr bwMode="auto">
          <a:xfrm>
            <a:off x="609443" y="513854"/>
            <a:ext cx="1097311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lvl="0"/>
            <a:r>
              <a:rPr lang="zh-CN" altLang="en-US" dirty="0" smtClean="0"/>
              <a:t>单击此处编辑母版标题样式</a:t>
            </a:r>
          </a:p>
        </p:txBody>
      </p:sp>
      <p:sp>
        <p:nvSpPr>
          <p:cNvPr id="2" name="矩形​​ 1"/>
          <p:cNvSpPr/>
          <p:nvPr/>
        </p:nvSpPr>
        <p:spPr bwMode="auto">
          <a:xfrm>
            <a:off x="10656518" y="6217920"/>
            <a:ext cx="731330" cy="640080"/>
          </a:xfrm>
          <a:prstGeom prst="rect">
            <a:avLst/>
          </a:prstGeom>
          <a:solidFill>
            <a:srgbClr val="E4E4E4"/>
          </a:solidFill>
          <a:ln>
            <a:noFill/>
          </a:ln>
          <a:effectLst/>
        </p:spPr>
        <p:txBody>
          <a:bodyPr vert="horz" wrap="square" lIns="91440" tIns="45720" rIns="91440" bIns="45720" numCol="1" rtlCol="0" anchor="t" anchorCtr="0" compatLnSpc="1">
            <a:prstTxWarp prst="textNoShape">
              <a:avLst/>
            </a:prstTxWarp>
          </a:bodyPr>
          <a:lstStyle/>
          <a:p>
            <a:endParaRPr lang="zh-CN" altLang="en-US" smtClean="0">
              <a:solidFill>
                <a:prstClr val="black"/>
              </a:solidFill>
            </a:endParaRPr>
          </a:p>
        </p:txBody>
      </p:sp>
      <p:pic>
        <p:nvPicPr>
          <p:cNvPr id="1084443" name="图片 27" descr="图片3副本"/>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319395" y="6386530"/>
            <a:ext cx="1295063" cy="3079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234" r:id="rId1"/>
    <p:sldLayoutId id="2147484235" r:id="rId2"/>
  </p:sldLayoutIdLst>
  <p:transition/>
  <p:timing>
    <p:tnLst>
      <p:par>
        <p:cTn id="1" dur="indefinite" restart="never" nodeType="tmRoot"/>
      </p:par>
    </p:tnLst>
  </p:timing>
  <p:hf sldNum="0" hdr="0" ftr="0"/>
  <p:txStyles>
    <p:titleStyle>
      <a:lvl1pPr algn="l" rtl="0" fontAlgn="base">
        <a:spcBef>
          <a:spcPct val="0"/>
        </a:spcBef>
        <a:spcAft>
          <a:spcPct val="0"/>
        </a:spcAft>
        <a:defRPr sz="3200" b="1">
          <a:solidFill>
            <a:srgbClr val="990000"/>
          </a:solidFill>
          <a:latin typeface="Arial" pitchFamily="34" charset="0"/>
          <a:ea typeface="+mj-ea"/>
          <a:cs typeface="Arial" pitchFamily="34" charset="0"/>
        </a:defRPr>
      </a:lvl1pPr>
      <a:lvl2pPr algn="l" rtl="0" fontAlgn="base">
        <a:spcBef>
          <a:spcPct val="0"/>
        </a:spcBef>
        <a:spcAft>
          <a:spcPct val="0"/>
        </a:spcAft>
        <a:defRPr sz="3000" b="1">
          <a:solidFill>
            <a:srgbClr val="990000"/>
          </a:solidFill>
          <a:latin typeface="Arial" charset="0"/>
          <a:ea typeface="黑体" pitchFamily="2" charset="-122"/>
        </a:defRPr>
      </a:lvl2pPr>
      <a:lvl3pPr algn="l" rtl="0" fontAlgn="base">
        <a:spcBef>
          <a:spcPct val="0"/>
        </a:spcBef>
        <a:spcAft>
          <a:spcPct val="0"/>
        </a:spcAft>
        <a:defRPr sz="3000" b="1">
          <a:solidFill>
            <a:srgbClr val="990000"/>
          </a:solidFill>
          <a:latin typeface="Arial" charset="0"/>
          <a:ea typeface="黑体" pitchFamily="2" charset="-122"/>
        </a:defRPr>
      </a:lvl3pPr>
      <a:lvl4pPr algn="l" rtl="0" fontAlgn="base">
        <a:spcBef>
          <a:spcPct val="0"/>
        </a:spcBef>
        <a:spcAft>
          <a:spcPct val="0"/>
        </a:spcAft>
        <a:defRPr sz="3000" b="1">
          <a:solidFill>
            <a:srgbClr val="990000"/>
          </a:solidFill>
          <a:latin typeface="Arial" charset="0"/>
          <a:ea typeface="黑体" pitchFamily="2" charset="-122"/>
        </a:defRPr>
      </a:lvl4pPr>
      <a:lvl5pPr algn="l" rtl="0" fontAlgn="base">
        <a:spcBef>
          <a:spcPct val="0"/>
        </a:spcBef>
        <a:spcAft>
          <a:spcPct val="0"/>
        </a:spcAft>
        <a:defRPr sz="3000" b="1">
          <a:solidFill>
            <a:srgbClr val="990000"/>
          </a:solidFill>
          <a:latin typeface="Arial" charset="0"/>
          <a:ea typeface="黑体" pitchFamily="2" charset="-122"/>
        </a:defRPr>
      </a:lvl5pPr>
      <a:lvl6pPr marL="457200" algn="l" rtl="0" fontAlgn="base">
        <a:spcBef>
          <a:spcPct val="0"/>
        </a:spcBef>
        <a:spcAft>
          <a:spcPct val="0"/>
        </a:spcAft>
        <a:defRPr sz="3000" b="1">
          <a:solidFill>
            <a:srgbClr val="990000"/>
          </a:solidFill>
          <a:latin typeface="Arial" charset="0"/>
          <a:ea typeface="黑体" pitchFamily="2" charset="-122"/>
        </a:defRPr>
      </a:lvl6pPr>
      <a:lvl7pPr marL="914400" algn="l" rtl="0" fontAlgn="base">
        <a:spcBef>
          <a:spcPct val="0"/>
        </a:spcBef>
        <a:spcAft>
          <a:spcPct val="0"/>
        </a:spcAft>
        <a:defRPr sz="3000" b="1">
          <a:solidFill>
            <a:srgbClr val="990000"/>
          </a:solidFill>
          <a:latin typeface="Arial" charset="0"/>
          <a:ea typeface="黑体" pitchFamily="2" charset="-122"/>
        </a:defRPr>
      </a:lvl7pPr>
      <a:lvl8pPr marL="1371600" algn="l" rtl="0" fontAlgn="base">
        <a:spcBef>
          <a:spcPct val="0"/>
        </a:spcBef>
        <a:spcAft>
          <a:spcPct val="0"/>
        </a:spcAft>
        <a:defRPr sz="3000" b="1">
          <a:solidFill>
            <a:srgbClr val="990000"/>
          </a:solidFill>
          <a:latin typeface="Arial" charset="0"/>
          <a:ea typeface="黑体" pitchFamily="2" charset="-122"/>
        </a:defRPr>
      </a:lvl8pPr>
      <a:lvl9pPr marL="1828800" algn="l" rtl="0" fontAlgn="base">
        <a:spcBef>
          <a:spcPct val="0"/>
        </a:spcBef>
        <a:spcAft>
          <a:spcPct val="0"/>
        </a:spcAft>
        <a:defRPr sz="3000" b="1">
          <a:solidFill>
            <a:srgbClr val="990000"/>
          </a:solidFill>
          <a:latin typeface="Arial" charset="0"/>
          <a:ea typeface="黑体" pitchFamily="2" charset="-122"/>
        </a:defRPr>
      </a:lvl9pPr>
    </p:titleStyle>
    <p:bodyStyle>
      <a:lvl1pPr marL="342900" indent="-342900" algn="l" rtl="0" fontAlgn="base">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Char char="–"/>
        <a:defRPr sz="20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Char char="•"/>
        <a:defRPr sz="18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Char char="–"/>
        <a:defRPr sz="16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Char char="»"/>
        <a:defRPr sz="1600">
          <a:solidFill>
            <a:schemeClr val="tx1"/>
          </a:solidFill>
          <a:latin typeface="Arial" pitchFamily="34" charset="0"/>
          <a:ea typeface="+mn-ea"/>
          <a:cs typeface="Arial"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93" y="6350"/>
            <a:ext cx="12190414" cy="6851650"/>
          </a:xfrm>
          <a:prstGeom prst="rect">
            <a:avLst/>
          </a:prstGeom>
          <a:blipFill dpi="0" rotWithShape="1">
            <a:blip r:embed="rId7" cstate="email">
              <a:duotone>
                <a:prstClr val="black"/>
                <a:schemeClr val="accent4">
                  <a:tint val="45000"/>
                  <a:satMod val="400000"/>
                </a:schemeClr>
              </a:duotone>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0550" name="Rectangle 86"/>
          <p:cNvSpPr>
            <a:spLocks noChangeArrowheads="1"/>
          </p:cNvSpPr>
          <p:nvPr userDrawn="1"/>
        </p:nvSpPr>
        <p:spPr bwMode="auto">
          <a:xfrm>
            <a:off x="366624" y="6396039"/>
            <a:ext cx="1409333" cy="461962"/>
          </a:xfrm>
          <a:prstGeom prst="rect">
            <a:avLst/>
          </a:prstGeom>
          <a:noFill/>
          <a:ln w="9525">
            <a:noFill/>
            <a:miter lim="800000"/>
            <a:headEnd/>
            <a:tailEnd/>
          </a:ln>
          <a:effectLst/>
        </p:spPr>
        <p:txBody>
          <a:bodyPr lIns="0" tIns="0" rIns="0" bIns="0"/>
          <a:lstStyle/>
          <a:p>
            <a:pPr defTabSz="784225" eaLnBrk="0" hangingPunct="0">
              <a:lnSpc>
                <a:spcPct val="85000"/>
              </a:lnSpc>
              <a:buClrTx/>
              <a:buFontTx/>
              <a:buNone/>
            </a:pPr>
            <a:endParaRPr lang="de-DE" sz="1000" b="0" dirty="0">
              <a:solidFill>
                <a:srgbClr val="000000"/>
              </a:solidFill>
              <a:latin typeface="FrutigerNext LT Light" pitchFamily="34" charset="0"/>
              <a:ea typeface="MS PGothic" pitchFamily="34" charset="-128"/>
            </a:endParaRPr>
          </a:p>
          <a:p>
            <a:pPr defTabSz="784225" eaLnBrk="0" hangingPunct="0">
              <a:lnSpc>
                <a:spcPct val="85000"/>
              </a:lnSpc>
              <a:buClrTx/>
              <a:buFontTx/>
              <a:buNone/>
            </a:pPr>
            <a:r>
              <a:rPr lang="de-DE" sz="1000" b="0" dirty="0">
                <a:solidFill>
                  <a:srgbClr val="000000"/>
                </a:solidFill>
                <a:latin typeface="FrutigerNext LT Light" pitchFamily="34" charset="0"/>
                <a:ea typeface="MS PGothic" pitchFamily="34" charset="-128"/>
              </a:rPr>
              <a:t>Page </a:t>
            </a:r>
            <a:fld id="{E68EC476-442B-4BB7-9603-F1440C241F3D}" type="slidenum">
              <a:rPr lang="de-DE" sz="1000" b="0">
                <a:solidFill>
                  <a:srgbClr val="000000"/>
                </a:solidFill>
                <a:latin typeface="FrutigerNext LT Light" pitchFamily="34" charset="0"/>
                <a:ea typeface="MS PGothic" pitchFamily="34" charset="-128"/>
              </a:rPr>
              <a:pPr defTabSz="784225" eaLnBrk="0" hangingPunct="0">
                <a:lnSpc>
                  <a:spcPct val="85000"/>
                </a:lnSpc>
                <a:buClrTx/>
                <a:buFontTx/>
                <a:buNone/>
              </a:pPr>
              <a:t>‹#›</a:t>
            </a:fld>
            <a:endParaRPr lang="en-GB" sz="1000" b="0" dirty="0">
              <a:solidFill>
                <a:srgbClr val="000000"/>
              </a:solidFill>
              <a:latin typeface="FrutigerNext LT Light"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9" cstate="email"/>
          <a:srcRect/>
          <a:stretch>
            <a:fillRect/>
          </a:stretch>
        </p:blipFill>
        <p:spPr bwMode="auto">
          <a:xfrm>
            <a:off x="10179580" y="6386538"/>
            <a:ext cx="1295063" cy="307975"/>
          </a:xfrm>
          <a:prstGeom prst="rect">
            <a:avLst/>
          </a:prstGeom>
          <a:noFill/>
        </p:spPr>
      </p:pic>
      <p:sp>
        <p:nvSpPr>
          <p:cNvPr id="63" name="Text Box 5"/>
          <p:cNvSpPr txBox="1">
            <a:spLocks noChangeArrowheads="1"/>
          </p:cNvSpPr>
          <p:nvPr userDrawn="1"/>
        </p:nvSpPr>
        <p:spPr bwMode="auto">
          <a:xfrm>
            <a:off x="4681909" y="6478588"/>
            <a:ext cx="3143632"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fontAlgn="auto">
              <a:spcBef>
                <a:spcPts val="0"/>
              </a:spcBef>
              <a:spcAft>
                <a:spcPts val="0"/>
              </a:spcAft>
              <a:buClrTx/>
              <a:buFontTx/>
              <a:buNone/>
              <a:defRPr/>
            </a:pPr>
            <a:r>
              <a:rPr lang="en-US" altLang="zh-CN" sz="1400" b="0" kern="0" dirty="0" smtClean="0">
                <a:solidFill>
                  <a:srgbClr val="000000">
                    <a:lumMod val="65000"/>
                    <a:lumOff val="35000"/>
                  </a:srgbClr>
                </a:solidFill>
                <a:latin typeface="FrutigerNext LT Light" pitchFamily="34" charset="0"/>
                <a:ea typeface="MS PGothic" pitchFamily="34" charset="-128"/>
              </a:rPr>
              <a:t>HUAWEI TECHNOLOGIES CO., LTD.</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6" r:id="rId4"/>
    <p:sldLayoutId id="2147483897" r:id="rId5"/>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79" descr="d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 y="6224604"/>
            <a:ext cx="1220046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Text Box 8"/>
          <p:cNvSpPr txBox="1">
            <a:spLocks noChangeArrowheads="1"/>
          </p:cNvSpPr>
          <p:nvPr/>
        </p:nvSpPr>
        <p:spPr bwMode="auto">
          <a:xfrm>
            <a:off x="1007548" y="6451623"/>
            <a:ext cx="2679607"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80093"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buClrTx/>
              <a:buFontTx/>
              <a:buNone/>
              <a:defRPr/>
            </a:pPr>
            <a:r>
              <a:rPr lang="en-US" altLang="zh-CN" sz="1200" b="0" dirty="0" smtClean="0">
                <a:solidFill>
                  <a:srgbClr val="000000"/>
                </a:solidFill>
                <a:latin typeface="FrutigerNext LT Bold" pitchFamily="34" charset="0"/>
                <a:ea typeface="MS PGothic" pitchFamily="34" charset="-128"/>
              </a:rPr>
              <a:t>HUAWEI TECHNOLOGIES CO., LTD.</a:t>
            </a:r>
          </a:p>
        </p:txBody>
      </p:sp>
      <p:pic>
        <p:nvPicPr>
          <p:cNvPr id="10244" name="Picture 9" descr="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11859" y="6386545"/>
            <a:ext cx="174836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13"/>
          <p:cNvSpPr>
            <a:spLocks noGrp="1" noChangeArrowheads="1"/>
          </p:cNvSpPr>
          <p:nvPr>
            <p:ph type="title"/>
          </p:nvPr>
        </p:nvSpPr>
        <p:spPr bwMode="auto">
          <a:xfrm>
            <a:off x="1007533" y="325457"/>
            <a:ext cx="10176934"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0053" rIns="80107" bIns="40053" numCol="1" anchor="ctr" anchorCtr="0" compatLnSpc="1">
            <a:prstTxWarp prst="textNoShape">
              <a:avLst/>
            </a:prstTxWarp>
          </a:bodyPr>
          <a:lstStyle/>
          <a:p>
            <a:pPr lvl="0"/>
            <a:r>
              <a:rPr lang="zh-CN" altLang="en-US" dirty="0" smtClean="0"/>
              <a:t>单击此处编辑母版标题样式</a:t>
            </a:r>
          </a:p>
        </p:txBody>
      </p:sp>
      <p:sp>
        <p:nvSpPr>
          <p:cNvPr id="10248" name="Rectangle 68"/>
          <p:cNvSpPr>
            <a:spLocks noGrp="1" noChangeArrowheads="1"/>
          </p:cNvSpPr>
          <p:nvPr>
            <p:ph type="body" idx="1"/>
          </p:nvPr>
        </p:nvSpPr>
        <p:spPr bwMode="auto">
          <a:xfrm>
            <a:off x="1007533" y="1628781"/>
            <a:ext cx="10176934"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21" tIns="40060" rIns="80121" bIns="4006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3" y="692167"/>
            <a:ext cx="2459566" cy="5523145"/>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02" tIns="40052" rIns="80102" bIns="40052">
            <a:spAutoFit/>
          </a:bodyPr>
          <a:lstStyle/>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英文标题</a:t>
            </a:r>
            <a:r>
              <a:rPr lang="en-US" altLang="zh-CN" sz="1100" b="0" dirty="0">
                <a:solidFill>
                  <a:srgbClr val="FFFFFF"/>
                </a:solidFill>
                <a:latin typeface="Calibri" pitchFamily="34" charset="0"/>
              </a:rPr>
              <a:t>:32-35pt  </a:t>
            </a:r>
            <a:endParaRPr lang="zh-CN" altLang="en-US" sz="1100" b="0" dirty="0">
              <a:solidFill>
                <a:srgbClr val="FFFFFF"/>
              </a:solidFill>
              <a:latin typeface="Calibri" pitchFamily="34" charset="0"/>
            </a:endParaRP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颜色</a:t>
            </a:r>
            <a:r>
              <a:rPr lang="en-US" altLang="zh-CN" sz="1100" b="0" dirty="0">
                <a:solidFill>
                  <a:srgbClr val="FFFFFF"/>
                </a:solidFill>
                <a:latin typeface="Calibri" pitchFamily="34" charset="0"/>
              </a:rPr>
              <a:t>: R153 G0 B0</a:t>
            </a: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内部使用字体 </a:t>
            </a:r>
            <a:r>
              <a:rPr lang="en-US" altLang="zh-CN" sz="1100" b="0" dirty="0">
                <a:solidFill>
                  <a:srgbClr val="FFFFFF"/>
                </a:solidFill>
                <a:latin typeface="Calibri" pitchFamily="34" charset="0"/>
              </a:rPr>
              <a:t>:</a:t>
            </a:r>
          </a:p>
          <a:p>
            <a:pPr marL="342807" indent="-342807" algn="r" eaLnBrk="0" hangingPunct="0">
              <a:lnSpc>
                <a:spcPct val="125000"/>
              </a:lnSpc>
              <a:spcBef>
                <a:spcPct val="20000"/>
              </a:spcBef>
              <a:buClrTx/>
              <a:buFont typeface="Arial" pitchFamily="34" charset="0"/>
              <a:buNone/>
            </a:pPr>
            <a:r>
              <a:rPr lang="en-US" altLang="zh-CN" sz="1100" b="0" dirty="0" err="1">
                <a:solidFill>
                  <a:srgbClr val="FFFFFF"/>
                </a:solidFill>
                <a:latin typeface="Calibri" pitchFamily="34" charset="0"/>
              </a:rPr>
              <a:t>FrutigerNext</a:t>
            </a:r>
            <a:r>
              <a:rPr lang="en-US" altLang="zh-CN" sz="1100" b="0" dirty="0">
                <a:solidFill>
                  <a:srgbClr val="FFFFFF"/>
                </a:solidFill>
                <a:latin typeface="Calibri" pitchFamily="34" charset="0"/>
              </a:rPr>
              <a:t> LT Medium</a:t>
            </a: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外部使用字体 </a:t>
            </a:r>
            <a:r>
              <a:rPr lang="en-US" altLang="zh-CN" sz="1100" b="0" dirty="0">
                <a:solidFill>
                  <a:srgbClr val="FFFFFF"/>
                </a:solidFill>
                <a:latin typeface="Calibri" pitchFamily="34" charset="0"/>
              </a:rPr>
              <a:t>: Arial</a:t>
            </a:r>
          </a:p>
          <a:p>
            <a:pPr marL="342807" indent="-342807" algn="r" eaLnBrk="0" hangingPunct="0">
              <a:lnSpc>
                <a:spcPct val="75000"/>
              </a:lnSpc>
              <a:spcBef>
                <a:spcPct val="20000"/>
              </a:spcBef>
              <a:buClrTx/>
              <a:buFont typeface="Arial" pitchFamily="34" charset="0"/>
              <a:buNone/>
            </a:pPr>
            <a:endParaRPr lang="en-US" altLang="zh-CN" sz="1100" b="0" dirty="0">
              <a:solidFill>
                <a:srgbClr val="FFFFFF"/>
              </a:solidFill>
              <a:latin typeface="Calibri" pitchFamily="34" charset="0"/>
            </a:endParaRP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中文标题</a:t>
            </a:r>
            <a:r>
              <a:rPr lang="en-US" altLang="zh-CN" sz="1100" b="0" dirty="0">
                <a:solidFill>
                  <a:srgbClr val="FFFFFF"/>
                </a:solidFill>
                <a:latin typeface="Calibri" pitchFamily="34" charset="0"/>
              </a:rPr>
              <a:t>:30-32pt  </a:t>
            </a:r>
            <a:endParaRPr lang="zh-CN" altLang="en-US" sz="1100" b="0" dirty="0">
              <a:solidFill>
                <a:srgbClr val="FFFFFF"/>
              </a:solidFill>
              <a:latin typeface="Calibri" pitchFamily="34" charset="0"/>
            </a:endParaRP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颜色</a:t>
            </a:r>
            <a:r>
              <a:rPr lang="en-US" altLang="zh-CN" sz="1100" b="0" dirty="0">
                <a:solidFill>
                  <a:srgbClr val="FFFFFF"/>
                </a:solidFill>
                <a:latin typeface="Calibri" pitchFamily="34" charset="0"/>
              </a:rPr>
              <a:t>: R153 G0 B0</a:t>
            </a: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字体</a:t>
            </a:r>
            <a:r>
              <a:rPr lang="en-US" altLang="zh-CN" sz="1100" b="0" dirty="0">
                <a:solidFill>
                  <a:srgbClr val="FFFFFF"/>
                </a:solidFill>
                <a:latin typeface="Calibri" pitchFamily="34" charset="0"/>
              </a:rPr>
              <a:t>:</a:t>
            </a:r>
            <a:r>
              <a:rPr lang="zh-CN" altLang="en-US" sz="1100" b="0" dirty="0">
                <a:solidFill>
                  <a:srgbClr val="FFFFFF"/>
                </a:solidFill>
                <a:latin typeface="Calibri" pitchFamily="34" charset="0"/>
              </a:rPr>
              <a:t>黑体</a:t>
            </a:r>
          </a:p>
          <a:p>
            <a:pPr marL="342807" indent="-342807" algn="r" eaLnBrk="0" hangingPunct="0">
              <a:lnSpc>
                <a:spcPct val="125000"/>
              </a:lnSpc>
              <a:spcBef>
                <a:spcPct val="20000"/>
              </a:spcBef>
              <a:buClrTx/>
              <a:buFont typeface="Arial" pitchFamily="34" charset="0"/>
              <a:buNone/>
            </a:pPr>
            <a:endParaRPr lang="zh-CN" altLang="en-US" sz="1100" b="0" dirty="0">
              <a:solidFill>
                <a:srgbClr val="FFFFFF"/>
              </a:solidFill>
              <a:latin typeface="Calibri" pitchFamily="34" charset="0"/>
            </a:endParaRPr>
          </a:p>
          <a:p>
            <a:pPr marL="342807" indent="-342807" algn="r" eaLnBrk="0" hangingPunct="0">
              <a:lnSpc>
                <a:spcPct val="125000"/>
              </a:lnSpc>
              <a:spcBef>
                <a:spcPct val="20000"/>
              </a:spcBef>
              <a:buClrTx/>
              <a:buFont typeface="Arial" pitchFamily="34" charset="0"/>
              <a:buNone/>
            </a:pPr>
            <a:endParaRPr lang="zh-CN" altLang="en-US" sz="1100" b="0" dirty="0">
              <a:solidFill>
                <a:srgbClr val="FFFFFF"/>
              </a:solidFill>
              <a:latin typeface="Calibri" pitchFamily="34" charset="0"/>
            </a:endParaRPr>
          </a:p>
          <a:p>
            <a:pPr marL="342807" indent="-342807" algn="r" eaLnBrk="0" hangingPunct="0">
              <a:lnSpc>
                <a:spcPct val="125000"/>
              </a:lnSpc>
              <a:spcBef>
                <a:spcPct val="20000"/>
              </a:spcBef>
              <a:buClrTx/>
              <a:buFont typeface="Arial" pitchFamily="34" charset="0"/>
              <a:buNone/>
            </a:pPr>
            <a:endParaRPr lang="zh-CN" altLang="en-US" sz="1100" b="0" dirty="0">
              <a:solidFill>
                <a:srgbClr val="FFFFFF"/>
              </a:solidFill>
              <a:latin typeface="Calibri" pitchFamily="34" charset="0"/>
            </a:endParaRP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英文正文</a:t>
            </a:r>
            <a:r>
              <a:rPr lang="en-US" altLang="zh-CN" sz="1100" b="0" dirty="0">
                <a:solidFill>
                  <a:srgbClr val="FFFFFF"/>
                </a:solidFill>
                <a:latin typeface="Calibri" pitchFamily="34" charset="0"/>
              </a:rPr>
              <a:t>:20-22pt</a:t>
            </a: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子目录 </a:t>
            </a:r>
            <a:r>
              <a:rPr lang="en-US" altLang="zh-CN" sz="1100" b="0" dirty="0">
                <a:solidFill>
                  <a:srgbClr val="FFFFFF"/>
                </a:solidFill>
                <a:latin typeface="Calibri" pitchFamily="34" charset="0"/>
              </a:rPr>
              <a:t>(2-5</a:t>
            </a:r>
            <a:r>
              <a:rPr lang="zh-CN" altLang="en-US" sz="1100" b="0" dirty="0">
                <a:solidFill>
                  <a:srgbClr val="FFFFFF"/>
                </a:solidFill>
                <a:latin typeface="Calibri" pitchFamily="34" charset="0"/>
              </a:rPr>
              <a:t>级</a:t>
            </a:r>
            <a:r>
              <a:rPr lang="en-US" altLang="zh-CN" sz="1100" b="0" dirty="0">
                <a:solidFill>
                  <a:srgbClr val="FFFFFF"/>
                </a:solidFill>
                <a:latin typeface="Calibri" pitchFamily="34" charset="0"/>
              </a:rPr>
              <a:t>) :18pt  </a:t>
            </a: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颜色</a:t>
            </a:r>
            <a:r>
              <a:rPr lang="en-US" altLang="zh-CN" sz="1100" b="0" dirty="0">
                <a:solidFill>
                  <a:srgbClr val="FFFFFF"/>
                </a:solidFill>
                <a:latin typeface="Calibri" pitchFamily="34" charset="0"/>
              </a:rPr>
              <a:t>:</a:t>
            </a:r>
            <a:r>
              <a:rPr lang="zh-CN" altLang="en-US" sz="1100" b="0" dirty="0">
                <a:solidFill>
                  <a:srgbClr val="FFFFFF"/>
                </a:solidFill>
                <a:latin typeface="Calibri" pitchFamily="34" charset="0"/>
              </a:rPr>
              <a:t>黑色</a:t>
            </a: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内部使用字体 </a:t>
            </a:r>
            <a:r>
              <a:rPr lang="en-US" altLang="zh-CN" sz="1100" b="0" dirty="0">
                <a:solidFill>
                  <a:srgbClr val="FFFFFF"/>
                </a:solidFill>
                <a:latin typeface="Calibri" pitchFamily="34" charset="0"/>
              </a:rPr>
              <a:t>:</a:t>
            </a:r>
          </a:p>
          <a:p>
            <a:pPr marL="342807" indent="-342807" algn="r" eaLnBrk="0" hangingPunct="0">
              <a:lnSpc>
                <a:spcPct val="125000"/>
              </a:lnSpc>
              <a:spcBef>
                <a:spcPct val="20000"/>
              </a:spcBef>
              <a:buClrTx/>
              <a:buFont typeface="Arial" pitchFamily="34" charset="0"/>
              <a:buNone/>
            </a:pPr>
            <a:r>
              <a:rPr lang="en-US" altLang="zh-CN" sz="1100" b="0" dirty="0" err="1">
                <a:solidFill>
                  <a:srgbClr val="FFFFFF"/>
                </a:solidFill>
                <a:latin typeface="Calibri" pitchFamily="34" charset="0"/>
              </a:rPr>
              <a:t>FrutigerNext</a:t>
            </a:r>
            <a:r>
              <a:rPr lang="en-US" altLang="zh-CN" sz="1100" b="0" dirty="0">
                <a:solidFill>
                  <a:srgbClr val="FFFFFF"/>
                </a:solidFill>
                <a:latin typeface="Calibri" pitchFamily="34" charset="0"/>
              </a:rPr>
              <a:t> LT Regular</a:t>
            </a: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外部使用字体 </a:t>
            </a:r>
            <a:r>
              <a:rPr lang="en-US" altLang="zh-CN" sz="1100" b="0" dirty="0">
                <a:solidFill>
                  <a:srgbClr val="FFFFFF"/>
                </a:solidFill>
                <a:latin typeface="Calibri" pitchFamily="34" charset="0"/>
              </a:rPr>
              <a:t>: Arial</a:t>
            </a:r>
          </a:p>
          <a:p>
            <a:pPr marL="342807" indent="-342807" algn="r" eaLnBrk="0" hangingPunct="0">
              <a:lnSpc>
                <a:spcPct val="75000"/>
              </a:lnSpc>
              <a:spcBef>
                <a:spcPct val="20000"/>
              </a:spcBef>
              <a:buClrTx/>
              <a:buFont typeface="Arial" pitchFamily="34" charset="0"/>
              <a:buNone/>
            </a:pPr>
            <a:endParaRPr lang="en-US" altLang="zh-CN" sz="1100" b="0" dirty="0">
              <a:solidFill>
                <a:srgbClr val="FFFFFF"/>
              </a:solidFill>
              <a:latin typeface="Calibri" pitchFamily="34" charset="0"/>
            </a:endParaRP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中文正文</a:t>
            </a:r>
            <a:r>
              <a:rPr lang="en-US" altLang="zh-CN" sz="1100" b="0" dirty="0">
                <a:solidFill>
                  <a:srgbClr val="FFFFFF"/>
                </a:solidFill>
                <a:latin typeface="Calibri" pitchFamily="34" charset="0"/>
              </a:rPr>
              <a:t>:18-20pt</a:t>
            </a: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子目录</a:t>
            </a:r>
            <a:r>
              <a:rPr lang="en-US" altLang="zh-CN" sz="1100" b="0" dirty="0">
                <a:solidFill>
                  <a:srgbClr val="FFFFFF"/>
                </a:solidFill>
                <a:latin typeface="Calibri" pitchFamily="34" charset="0"/>
              </a:rPr>
              <a:t>(2-5</a:t>
            </a:r>
            <a:r>
              <a:rPr lang="zh-CN" altLang="en-US" sz="1100" b="0" dirty="0">
                <a:solidFill>
                  <a:srgbClr val="FFFFFF"/>
                </a:solidFill>
                <a:latin typeface="Calibri" pitchFamily="34" charset="0"/>
              </a:rPr>
              <a:t>级</a:t>
            </a:r>
            <a:r>
              <a:rPr lang="en-US" altLang="zh-CN" sz="1100" b="0" dirty="0">
                <a:solidFill>
                  <a:srgbClr val="FFFFFF"/>
                </a:solidFill>
                <a:latin typeface="Calibri" pitchFamily="34" charset="0"/>
              </a:rPr>
              <a:t>):18pt </a:t>
            </a:r>
            <a:endParaRPr lang="zh-CN" altLang="en-US" sz="1100" b="0" dirty="0">
              <a:solidFill>
                <a:srgbClr val="FFFFFF"/>
              </a:solidFill>
              <a:latin typeface="Calibri" pitchFamily="34" charset="0"/>
            </a:endParaRP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颜色</a:t>
            </a:r>
            <a:r>
              <a:rPr lang="en-US" altLang="zh-CN" sz="1100" b="0" dirty="0">
                <a:solidFill>
                  <a:srgbClr val="FFFFFF"/>
                </a:solidFill>
                <a:latin typeface="Calibri" pitchFamily="34" charset="0"/>
              </a:rPr>
              <a:t>:</a:t>
            </a:r>
            <a:r>
              <a:rPr lang="zh-CN" altLang="en-US" sz="1100" b="0" dirty="0">
                <a:solidFill>
                  <a:srgbClr val="FFFFFF"/>
                </a:solidFill>
                <a:latin typeface="Calibri" pitchFamily="34" charset="0"/>
              </a:rPr>
              <a:t>黑色</a:t>
            </a: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字体</a:t>
            </a:r>
            <a:r>
              <a:rPr lang="en-US" altLang="zh-CN" sz="1100" b="0" dirty="0">
                <a:solidFill>
                  <a:srgbClr val="FFFFFF"/>
                </a:solidFill>
                <a:latin typeface="Calibri" pitchFamily="34" charset="0"/>
              </a:rPr>
              <a:t>:</a:t>
            </a:r>
            <a:r>
              <a:rPr lang="zh-CN" altLang="en-US" sz="1100" b="0" dirty="0">
                <a:solidFill>
                  <a:srgbClr val="FFFFFF"/>
                </a:solidFill>
                <a:latin typeface="Calibri" pitchFamily="34" charset="0"/>
              </a:rPr>
              <a:t>细黑体</a:t>
            </a:r>
            <a:r>
              <a:rPr lang="zh-CN" altLang="en-US" sz="1100" dirty="0">
                <a:solidFill>
                  <a:srgbClr val="FFFFFF"/>
                </a:solidFill>
                <a:latin typeface="Arial" pitchFamily="34" charset="0"/>
                <a:ea typeface="华文细黑" pitchFamily="2" charset="-122"/>
              </a:rPr>
              <a:t> </a:t>
            </a:r>
          </a:p>
        </p:txBody>
      </p:sp>
      <p:grpSp>
        <p:nvGrpSpPr>
          <p:cNvPr id="2" name="Group 16"/>
          <p:cNvGrpSpPr>
            <a:grpSpLocks/>
          </p:cNvGrpSpPr>
          <p:nvPr/>
        </p:nvGrpSpPr>
        <p:grpSpPr bwMode="auto">
          <a:xfrm>
            <a:off x="12433320" y="3511551"/>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pPr>
                <a:buClrTx/>
                <a:buFontTx/>
                <a:buNone/>
              </a:pPr>
              <a:endParaRPr lang="zh-CN" altLang="en-US" b="0">
                <a:solidFill>
                  <a:srgbClr val="000000"/>
                </a:solidFill>
                <a:latin typeface="Calibri" pitchFamily="34" charset="0"/>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sp>
        <p:nvSpPr>
          <p:cNvPr id="10251" name="Rectangle 83"/>
          <p:cNvSpPr>
            <a:spLocks noChangeArrowheads="1"/>
          </p:cNvSpPr>
          <p:nvPr/>
        </p:nvSpPr>
        <p:spPr bwMode="auto">
          <a:xfrm>
            <a:off x="12335962" y="1341455"/>
            <a:ext cx="1589617" cy="13335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02" tIns="40052" rIns="80102" bIns="40052">
            <a:spAutoFit/>
          </a:bodyPr>
          <a:lstStyle/>
          <a:p>
            <a:pPr eaLnBrk="0" hangingPunct="0">
              <a:lnSpc>
                <a:spcPct val="120000"/>
              </a:lnSpc>
              <a:spcBef>
                <a:spcPct val="20000"/>
              </a:spcBef>
              <a:buClrTx/>
              <a:buFont typeface="Arial" pitchFamily="34" charset="0"/>
              <a:buNone/>
            </a:pPr>
            <a:r>
              <a:rPr lang="zh-CN" altLang="en-US" sz="1100" b="0" dirty="0">
                <a:solidFill>
                  <a:srgbClr val="FFFFFF"/>
                </a:solidFill>
                <a:latin typeface="Calibri" pitchFamily="34" charset="0"/>
              </a:rPr>
              <a:t>配色参考方案：</a:t>
            </a:r>
          </a:p>
          <a:p>
            <a:pPr eaLnBrk="0" hangingPunct="0">
              <a:lnSpc>
                <a:spcPct val="120000"/>
              </a:lnSpc>
              <a:spcBef>
                <a:spcPct val="20000"/>
              </a:spcBef>
              <a:buClrTx/>
              <a:buFont typeface="Arial" pitchFamily="34" charset="0"/>
              <a:buNone/>
            </a:pPr>
            <a:r>
              <a:rPr lang="zh-CN" altLang="en-US" sz="1100" b="0" dirty="0">
                <a:solidFill>
                  <a:srgbClr val="FFFFFF"/>
                </a:solidFill>
                <a:latin typeface="Calibri" pitchFamily="34" charset="0"/>
              </a:rPr>
              <a:t>建议同一页面内不超过四种颜色，以下是</a:t>
            </a:r>
            <a:r>
              <a:rPr lang="en-US" altLang="zh-CN" sz="1100" b="0" dirty="0">
                <a:solidFill>
                  <a:srgbClr val="FFFFFF"/>
                </a:solidFill>
                <a:latin typeface="Calibri" pitchFamily="34" charset="0"/>
              </a:rPr>
              <a:t>13</a:t>
            </a:r>
            <a:r>
              <a:rPr lang="zh-CN" altLang="en-US" sz="1100" b="0" dirty="0">
                <a:solidFill>
                  <a:srgbClr val="FFFFFF"/>
                </a:solidFill>
                <a:latin typeface="Calibri" pitchFamily="34" charset="0"/>
              </a:rPr>
              <a:t>组配色方案，同一页面内只选择一组使用。（仅供参考）</a:t>
            </a:r>
          </a:p>
        </p:txBody>
      </p:sp>
      <p:sp>
        <p:nvSpPr>
          <p:cNvPr id="10252" name="Rectangle 84"/>
          <p:cNvSpPr>
            <a:spLocks noChangeArrowheads="1"/>
          </p:cNvSpPr>
          <p:nvPr/>
        </p:nvSpPr>
        <p:spPr bwMode="auto">
          <a:xfrm>
            <a:off x="12335944" y="7941"/>
            <a:ext cx="1494367" cy="487151"/>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02" tIns="40052" rIns="80102" bIns="40052">
            <a:spAutoFit/>
          </a:bodyPr>
          <a:lstStyle/>
          <a:p>
            <a:pPr>
              <a:lnSpc>
                <a:spcPct val="120000"/>
              </a:lnSpc>
              <a:buClr>
                <a:srgbClr val="777777"/>
              </a:buClr>
              <a:buSzPct val="60000"/>
              <a:buFont typeface="Wingdings" pitchFamily="2" charset="2"/>
              <a:buNone/>
            </a:pPr>
            <a:r>
              <a:rPr lang="zh-CN" altLang="en-US" sz="1100" b="0" dirty="0">
                <a:solidFill>
                  <a:srgbClr val="FFFFFF"/>
                </a:solidFill>
                <a:latin typeface="Calibri" pitchFamily="34" charset="0"/>
              </a:rPr>
              <a:t>客户或者合作伙伴的标志放在右上角</a:t>
            </a:r>
            <a:r>
              <a:rPr lang="en-US" altLang="zh-CN" sz="1100" b="0" dirty="0">
                <a:solidFill>
                  <a:srgbClr val="FFFFFF"/>
                </a:solidFill>
                <a:latin typeface="Calibri" pitchFamily="34" charset="0"/>
              </a:rPr>
              <a:t>.</a:t>
            </a:r>
            <a:endParaRPr lang="zh-CN" altLang="en-US" sz="1100" b="0" dirty="0">
              <a:solidFill>
                <a:srgbClr val="FFFFFF"/>
              </a:solidFill>
              <a:latin typeface="Calibri" pitchFamily="34" charset="0"/>
            </a:endParaRPr>
          </a:p>
        </p:txBody>
      </p:sp>
      <p:sp>
        <p:nvSpPr>
          <p:cNvPr id="79" name="Rectangle 21"/>
          <p:cNvSpPr>
            <a:spLocks noChangeArrowheads="1"/>
          </p:cNvSpPr>
          <p:nvPr/>
        </p:nvSpPr>
        <p:spPr bwMode="auto">
          <a:xfrm>
            <a:off x="5047626" y="6465958"/>
            <a:ext cx="1522240" cy="184666"/>
          </a:xfrm>
          <a:prstGeom prst="rect">
            <a:avLst/>
          </a:prstGeom>
          <a:noFill/>
          <a:ln w="9525" algn="ctr">
            <a:noFill/>
            <a:miter lim="800000"/>
            <a:headEnd/>
            <a:tailEnd/>
          </a:ln>
          <a:effectLst/>
        </p:spPr>
        <p:txBody>
          <a:bodyPr wrap="none" lIns="80061" tIns="0" rIns="80061" bIns="0">
            <a:spAutoFit/>
          </a:bodyPr>
          <a:lstStyle/>
          <a:p>
            <a:pPr defTabSz="801468" eaLnBrk="0" hangingPunct="0">
              <a:buClrTx/>
              <a:buFontTx/>
              <a:buNone/>
              <a:defRPr/>
            </a:pPr>
            <a:r>
              <a:rPr lang="en-US" altLang="zh-CN" sz="1200" b="0" dirty="0" smtClean="0">
                <a:solidFill>
                  <a:srgbClr val="000000"/>
                </a:solidFill>
                <a:latin typeface="FrutigerNext LT Medium"/>
                <a:ea typeface="华文细黑"/>
              </a:rPr>
              <a:t>Huawei Confidential</a:t>
            </a:r>
            <a:endParaRPr lang="en-US" altLang="zh-CN" sz="1200" b="0" dirty="0">
              <a:solidFill>
                <a:srgbClr val="000000"/>
              </a:solidFill>
              <a:latin typeface="FrutigerNext LT Medium"/>
              <a:ea typeface="华文细黑"/>
            </a:endParaRPr>
          </a:p>
        </p:txBody>
      </p:sp>
      <p:sp>
        <p:nvSpPr>
          <p:cNvPr id="81" name="Rectangle 5"/>
          <p:cNvSpPr>
            <a:spLocks noChangeArrowheads="1"/>
          </p:cNvSpPr>
          <p:nvPr/>
        </p:nvSpPr>
        <p:spPr bwMode="auto">
          <a:xfrm>
            <a:off x="8481511" y="6489703"/>
            <a:ext cx="240453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buClrTx/>
              <a:buFontTx/>
              <a:buNone/>
            </a:pPr>
            <a:r>
              <a:rPr lang="de-DE" altLang="zh-CN" sz="1200" b="0" dirty="0" smtClean="0">
                <a:solidFill>
                  <a:srgbClr val="000000"/>
                </a:solidFill>
                <a:latin typeface="FrutigerNext LT Bold" pitchFamily="34" charset="0"/>
                <a:ea typeface="MS PGothic" pitchFamily="34" charset="-128"/>
              </a:rPr>
              <a:t> </a:t>
            </a:r>
            <a:fld id="{A4C34F22-587E-473D-9099-376F4F013A30}" type="slidenum">
              <a:rPr lang="de-DE" altLang="zh-CN" sz="1200" b="0">
                <a:solidFill>
                  <a:srgbClr val="000000"/>
                </a:solidFill>
                <a:latin typeface="FrutigerNext LT Bold" pitchFamily="34" charset="0"/>
                <a:ea typeface="MS PGothic" pitchFamily="34" charset="-128"/>
              </a:rPr>
              <a:pPr eaLnBrk="0" hangingPunct="0">
                <a:lnSpc>
                  <a:spcPct val="85000"/>
                </a:lnSpc>
                <a:buClrTx/>
                <a:buFontTx/>
                <a:buNone/>
              </a:pPr>
              <a:t>‹#›</a:t>
            </a:fld>
            <a:endParaRPr lang="en-GB" altLang="zh-CN" sz="1200" b="0" dirty="0">
              <a:solidFill>
                <a:srgbClr val="000000"/>
              </a:solidFill>
              <a:latin typeface="FrutigerNext LT Bold" pitchFamily="34" charset="0"/>
              <a:ea typeface="MS PGothic" pitchFamily="34" charset="-128"/>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Arial" pitchFamily="34" charset="0"/>
          <a:ea typeface="黑体" pitchFamily="49" charset="-122"/>
          <a:cs typeface="Arial" pitchFamily="34" charset="0"/>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076"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149"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226"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298"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807" indent="-342807"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lt"/>
          <a:ea typeface="黑体" pitchFamily="49" charset="-122"/>
          <a:cs typeface="+mn-cs"/>
        </a:defRPr>
      </a:lvl1pPr>
      <a:lvl2pPr marL="742747" indent="-285674"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2687" indent="-228538"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lt"/>
          <a:ea typeface="+mn-ea"/>
          <a:cs typeface="+mn-cs"/>
        </a:defRPr>
      </a:lvl3pPr>
      <a:lvl4pPr marL="1599760" indent="-228538" algn="l" rtl="0" eaLnBrk="0" fontAlgn="base" hangingPunct="0">
        <a:lnSpc>
          <a:spcPct val="140000"/>
        </a:lnSpc>
        <a:spcBef>
          <a:spcPct val="0"/>
        </a:spcBef>
        <a:spcAft>
          <a:spcPct val="0"/>
        </a:spcAft>
        <a:buChar char="–"/>
        <a:defRPr sz="1500">
          <a:solidFill>
            <a:schemeClr val="tx1"/>
          </a:solidFill>
          <a:latin typeface="+mn-lt"/>
          <a:ea typeface="+mn-ea"/>
          <a:cs typeface="+mn-cs"/>
        </a:defRPr>
      </a:lvl4pPr>
      <a:lvl5pPr marL="2056836" indent="-228538" algn="l" rtl="0" eaLnBrk="0" fontAlgn="base" hangingPunct="0">
        <a:lnSpc>
          <a:spcPct val="140000"/>
        </a:lnSpc>
        <a:spcBef>
          <a:spcPct val="0"/>
        </a:spcBef>
        <a:spcAft>
          <a:spcPct val="0"/>
        </a:spcAft>
        <a:buFont typeface="Arial" pitchFamily="34" charset="0"/>
        <a:buChar char="~"/>
        <a:defRPr sz="1200">
          <a:solidFill>
            <a:schemeClr val="tx1"/>
          </a:solidFill>
          <a:latin typeface="+mn-lt"/>
          <a:ea typeface="+mn-ea"/>
          <a:cs typeface="+mn-cs"/>
        </a:defRPr>
      </a:lvl5pPr>
      <a:lvl6pPr marL="2513909" indent="-228538"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0986" indent="-228538"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8058" indent="-228538"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5132" indent="-228538"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149" rtl="0" eaLnBrk="1" latinLnBrk="0" hangingPunct="1">
        <a:defRPr sz="1900" kern="1200">
          <a:solidFill>
            <a:schemeClr val="tx1"/>
          </a:solidFill>
          <a:latin typeface="+mn-lt"/>
          <a:ea typeface="+mn-ea"/>
          <a:cs typeface="+mn-cs"/>
        </a:defRPr>
      </a:lvl1pPr>
      <a:lvl2pPr marL="457076" algn="l" defTabSz="914149" rtl="0" eaLnBrk="1" latinLnBrk="0" hangingPunct="1">
        <a:defRPr sz="1900" kern="1200">
          <a:solidFill>
            <a:schemeClr val="tx1"/>
          </a:solidFill>
          <a:latin typeface="+mn-lt"/>
          <a:ea typeface="+mn-ea"/>
          <a:cs typeface="+mn-cs"/>
        </a:defRPr>
      </a:lvl2pPr>
      <a:lvl3pPr marL="914149" algn="l" defTabSz="914149" rtl="0" eaLnBrk="1" latinLnBrk="0" hangingPunct="1">
        <a:defRPr sz="1900" kern="1200">
          <a:solidFill>
            <a:schemeClr val="tx1"/>
          </a:solidFill>
          <a:latin typeface="+mn-lt"/>
          <a:ea typeface="+mn-ea"/>
          <a:cs typeface="+mn-cs"/>
        </a:defRPr>
      </a:lvl3pPr>
      <a:lvl4pPr marL="1371226" algn="l" defTabSz="914149" rtl="0" eaLnBrk="1" latinLnBrk="0" hangingPunct="1">
        <a:defRPr sz="1900" kern="1200">
          <a:solidFill>
            <a:schemeClr val="tx1"/>
          </a:solidFill>
          <a:latin typeface="+mn-lt"/>
          <a:ea typeface="+mn-ea"/>
          <a:cs typeface="+mn-cs"/>
        </a:defRPr>
      </a:lvl4pPr>
      <a:lvl5pPr marL="1828298" algn="l" defTabSz="914149" rtl="0" eaLnBrk="1" latinLnBrk="0" hangingPunct="1">
        <a:defRPr sz="1900" kern="1200">
          <a:solidFill>
            <a:schemeClr val="tx1"/>
          </a:solidFill>
          <a:latin typeface="+mn-lt"/>
          <a:ea typeface="+mn-ea"/>
          <a:cs typeface="+mn-cs"/>
        </a:defRPr>
      </a:lvl5pPr>
      <a:lvl6pPr marL="2285372" algn="l" defTabSz="914149" rtl="0" eaLnBrk="1" latinLnBrk="0" hangingPunct="1">
        <a:defRPr sz="1900" kern="1200">
          <a:solidFill>
            <a:schemeClr val="tx1"/>
          </a:solidFill>
          <a:latin typeface="+mn-lt"/>
          <a:ea typeface="+mn-ea"/>
          <a:cs typeface="+mn-cs"/>
        </a:defRPr>
      </a:lvl6pPr>
      <a:lvl7pPr marL="2742447" algn="l" defTabSz="914149" rtl="0" eaLnBrk="1" latinLnBrk="0" hangingPunct="1">
        <a:defRPr sz="1900" kern="1200">
          <a:solidFill>
            <a:schemeClr val="tx1"/>
          </a:solidFill>
          <a:latin typeface="+mn-lt"/>
          <a:ea typeface="+mn-ea"/>
          <a:cs typeface="+mn-cs"/>
        </a:defRPr>
      </a:lvl7pPr>
      <a:lvl8pPr marL="3199520" algn="l" defTabSz="914149" rtl="0" eaLnBrk="1" latinLnBrk="0" hangingPunct="1">
        <a:defRPr sz="1900" kern="1200">
          <a:solidFill>
            <a:schemeClr val="tx1"/>
          </a:solidFill>
          <a:latin typeface="+mn-lt"/>
          <a:ea typeface="+mn-ea"/>
          <a:cs typeface="+mn-cs"/>
        </a:defRPr>
      </a:lvl8pPr>
      <a:lvl9pPr marL="3656596" algn="l" defTabSz="914149" rtl="0" eaLnBrk="1" latinLnBrk="0" hangingPunct="1">
        <a:defRPr sz="19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79" descr="d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 y="6224604"/>
            <a:ext cx="1220046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Text Box 8"/>
          <p:cNvSpPr txBox="1">
            <a:spLocks noChangeArrowheads="1"/>
          </p:cNvSpPr>
          <p:nvPr/>
        </p:nvSpPr>
        <p:spPr bwMode="auto">
          <a:xfrm>
            <a:off x="1007548" y="6451623"/>
            <a:ext cx="2679607"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80093"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buClrTx/>
              <a:buFontTx/>
              <a:buNone/>
              <a:defRPr/>
            </a:pPr>
            <a:r>
              <a:rPr lang="en-US" altLang="zh-CN" sz="1200" b="0" dirty="0" smtClean="0">
                <a:solidFill>
                  <a:srgbClr val="000000"/>
                </a:solidFill>
                <a:latin typeface="FrutigerNext LT Bold" pitchFamily="34" charset="0"/>
                <a:ea typeface="MS PGothic" pitchFamily="34" charset="-128"/>
              </a:rPr>
              <a:t>HUAWEI TECHNOLOGIES CO., LTD.</a:t>
            </a:r>
          </a:p>
        </p:txBody>
      </p:sp>
      <p:pic>
        <p:nvPicPr>
          <p:cNvPr id="10244" name="Picture 9" descr="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11859" y="6386545"/>
            <a:ext cx="174836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13"/>
          <p:cNvSpPr>
            <a:spLocks noGrp="1" noChangeArrowheads="1"/>
          </p:cNvSpPr>
          <p:nvPr>
            <p:ph type="title"/>
          </p:nvPr>
        </p:nvSpPr>
        <p:spPr bwMode="auto">
          <a:xfrm>
            <a:off x="1007533" y="325457"/>
            <a:ext cx="10176934"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0053" rIns="80107" bIns="40053" numCol="1" anchor="ctr" anchorCtr="0" compatLnSpc="1">
            <a:prstTxWarp prst="textNoShape">
              <a:avLst/>
            </a:prstTxWarp>
          </a:bodyPr>
          <a:lstStyle/>
          <a:p>
            <a:pPr lvl="0"/>
            <a:r>
              <a:rPr lang="zh-CN" altLang="en-US" dirty="0" smtClean="0"/>
              <a:t>单击此处编辑母版标题样式</a:t>
            </a:r>
          </a:p>
        </p:txBody>
      </p:sp>
      <p:sp>
        <p:nvSpPr>
          <p:cNvPr id="10248" name="Rectangle 68"/>
          <p:cNvSpPr>
            <a:spLocks noGrp="1" noChangeArrowheads="1"/>
          </p:cNvSpPr>
          <p:nvPr>
            <p:ph type="body" idx="1"/>
          </p:nvPr>
        </p:nvSpPr>
        <p:spPr bwMode="auto">
          <a:xfrm>
            <a:off x="1007533" y="1628781"/>
            <a:ext cx="10176934"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21" tIns="40060" rIns="80121" bIns="4006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3" y="692167"/>
            <a:ext cx="2459566" cy="5523145"/>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02" tIns="40052" rIns="80102" bIns="40052">
            <a:spAutoFit/>
          </a:bodyPr>
          <a:lstStyle/>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英文标题</a:t>
            </a:r>
            <a:r>
              <a:rPr lang="en-US" altLang="zh-CN" sz="1100" b="0" dirty="0">
                <a:solidFill>
                  <a:srgbClr val="FFFFFF"/>
                </a:solidFill>
                <a:latin typeface="Calibri" pitchFamily="34" charset="0"/>
              </a:rPr>
              <a:t>:32-35pt  </a:t>
            </a:r>
            <a:endParaRPr lang="zh-CN" altLang="en-US" sz="1100" b="0" dirty="0">
              <a:solidFill>
                <a:srgbClr val="FFFFFF"/>
              </a:solidFill>
              <a:latin typeface="Calibri" pitchFamily="34" charset="0"/>
            </a:endParaRP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颜色</a:t>
            </a:r>
            <a:r>
              <a:rPr lang="en-US" altLang="zh-CN" sz="1100" b="0" dirty="0">
                <a:solidFill>
                  <a:srgbClr val="FFFFFF"/>
                </a:solidFill>
                <a:latin typeface="Calibri" pitchFamily="34" charset="0"/>
              </a:rPr>
              <a:t>: R153 G0 B0</a:t>
            </a: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内部使用字体 </a:t>
            </a:r>
            <a:r>
              <a:rPr lang="en-US" altLang="zh-CN" sz="1100" b="0" dirty="0">
                <a:solidFill>
                  <a:srgbClr val="FFFFFF"/>
                </a:solidFill>
                <a:latin typeface="Calibri" pitchFamily="34" charset="0"/>
              </a:rPr>
              <a:t>:</a:t>
            </a:r>
          </a:p>
          <a:p>
            <a:pPr marL="342807" indent="-342807" algn="r" eaLnBrk="0" hangingPunct="0">
              <a:lnSpc>
                <a:spcPct val="125000"/>
              </a:lnSpc>
              <a:spcBef>
                <a:spcPct val="20000"/>
              </a:spcBef>
              <a:buClrTx/>
              <a:buFont typeface="Arial" pitchFamily="34" charset="0"/>
              <a:buNone/>
            </a:pPr>
            <a:r>
              <a:rPr lang="en-US" altLang="zh-CN" sz="1100" b="0" dirty="0" err="1">
                <a:solidFill>
                  <a:srgbClr val="FFFFFF"/>
                </a:solidFill>
                <a:latin typeface="Calibri" pitchFamily="34" charset="0"/>
              </a:rPr>
              <a:t>FrutigerNext</a:t>
            </a:r>
            <a:r>
              <a:rPr lang="en-US" altLang="zh-CN" sz="1100" b="0" dirty="0">
                <a:solidFill>
                  <a:srgbClr val="FFFFFF"/>
                </a:solidFill>
                <a:latin typeface="Calibri" pitchFamily="34" charset="0"/>
              </a:rPr>
              <a:t> LT Medium</a:t>
            </a: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外部使用字体 </a:t>
            </a:r>
            <a:r>
              <a:rPr lang="en-US" altLang="zh-CN" sz="1100" b="0" dirty="0">
                <a:solidFill>
                  <a:srgbClr val="FFFFFF"/>
                </a:solidFill>
                <a:latin typeface="Calibri" pitchFamily="34" charset="0"/>
              </a:rPr>
              <a:t>: Arial</a:t>
            </a:r>
          </a:p>
          <a:p>
            <a:pPr marL="342807" indent="-342807" algn="r" eaLnBrk="0" hangingPunct="0">
              <a:lnSpc>
                <a:spcPct val="75000"/>
              </a:lnSpc>
              <a:spcBef>
                <a:spcPct val="20000"/>
              </a:spcBef>
              <a:buClrTx/>
              <a:buFont typeface="Arial" pitchFamily="34" charset="0"/>
              <a:buNone/>
            </a:pPr>
            <a:endParaRPr lang="en-US" altLang="zh-CN" sz="1100" b="0" dirty="0">
              <a:solidFill>
                <a:srgbClr val="FFFFFF"/>
              </a:solidFill>
              <a:latin typeface="Calibri" pitchFamily="34" charset="0"/>
            </a:endParaRP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中文标题</a:t>
            </a:r>
            <a:r>
              <a:rPr lang="en-US" altLang="zh-CN" sz="1100" b="0" dirty="0">
                <a:solidFill>
                  <a:srgbClr val="FFFFFF"/>
                </a:solidFill>
                <a:latin typeface="Calibri" pitchFamily="34" charset="0"/>
              </a:rPr>
              <a:t>:30-32pt  </a:t>
            </a:r>
            <a:endParaRPr lang="zh-CN" altLang="en-US" sz="1100" b="0" dirty="0">
              <a:solidFill>
                <a:srgbClr val="FFFFFF"/>
              </a:solidFill>
              <a:latin typeface="Calibri" pitchFamily="34" charset="0"/>
            </a:endParaRP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颜色</a:t>
            </a:r>
            <a:r>
              <a:rPr lang="en-US" altLang="zh-CN" sz="1100" b="0" dirty="0">
                <a:solidFill>
                  <a:srgbClr val="FFFFFF"/>
                </a:solidFill>
                <a:latin typeface="Calibri" pitchFamily="34" charset="0"/>
              </a:rPr>
              <a:t>: R153 G0 B0</a:t>
            </a: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字体</a:t>
            </a:r>
            <a:r>
              <a:rPr lang="en-US" altLang="zh-CN" sz="1100" b="0" dirty="0">
                <a:solidFill>
                  <a:srgbClr val="FFFFFF"/>
                </a:solidFill>
                <a:latin typeface="Calibri" pitchFamily="34" charset="0"/>
              </a:rPr>
              <a:t>:</a:t>
            </a:r>
            <a:r>
              <a:rPr lang="zh-CN" altLang="en-US" sz="1100" b="0" dirty="0">
                <a:solidFill>
                  <a:srgbClr val="FFFFFF"/>
                </a:solidFill>
                <a:latin typeface="Calibri" pitchFamily="34" charset="0"/>
              </a:rPr>
              <a:t>黑体</a:t>
            </a:r>
          </a:p>
          <a:p>
            <a:pPr marL="342807" indent="-342807" algn="r" eaLnBrk="0" hangingPunct="0">
              <a:lnSpc>
                <a:spcPct val="125000"/>
              </a:lnSpc>
              <a:spcBef>
                <a:spcPct val="20000"/>
              </a:spcBef>
              <a:buClrTx/>
              <a:buFont typeface="Arial" pitchFamily="34" charset="0"/>
              <a:buNone/>
            </a:pPr>
            <a:endParaRPr lang="zh-CN" altLang="en-US" sz="1100" b="0" dirty="0">
              <a:solidFill>
                <a:srgbClr val="FFFFFF"/>
              </a:solidFill>
              <a:latin typeface="Calibri" pitchFamily="34" charset="0"/>
            </a:endParaRPr>
          </a:p>
          <a:p>
            <a:pPr marL="342807" indent="-342807" algn="r" eaLnBrk="0" hangingPunct="0">
              <a:lnSpc>
                <a:spcPct val="125000"/>
              </a:lnSpc>
              <a:spcBef>
                <a:spcPct val="20000"/>
              </a:spcBef>
              <a:buClrTx/>
              <a:buFont typeface="Arial" pitchFamily="34" charset="0"/>
              <a:buNone/>
            </a:pPr>
            <a:endParaRPr lang="zh-CN" altLang="en-US" sz="1100" b="0" dirty="0">
              <a:solidFill>
                <a:srgbClr val="FFFFFF"/>
              </a:solidFill>
              <a:latin typeface="Calibri" pitchFamily="34" charset="0"/>
            </a:endParaRPr>
          </a:p>
          <a:p>
            <a:pPr marL="342807" indent="-342807" algn="r" eaLnBrk="0" hangingPunct="0">
              <a:lnSpc>
                <a:spcPct val="125000"/>
              </a:lnSpc>
              <a:spcBef>
                <a:spcPct val="20000"/>
              </a:spcBef>
              <a:buClrTx/>
              <a:buFont typeface="Arial" pitchFamily="34" charset="0"/>
              <a:buNone/>
            </a:pPr>
            <a:endParaRPr lang="zh-CN" altLang="en-US" sz="1100" b="0" dirty="0">
              <a:solidFill>
                <a:srgbClr val="FFFFFF"/>
              </a:solidFill>
              <a:latin typeface="Calibri" pitchFamily="34" charset="0"/>
            </a:endParaRP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英文正文</a:t>
            </a:r>
            <a:r>
              <a:rPr lang="en-US" altLang="zh-CN" sz="1100" b="0" dirty="0">
                <a:solidFill>
                  <a:srgbClr val="FFFFFF"/>
                </a:solidFill>
                <a:latin typeface="Calibri" pitchFamily="34" charset="0"/>
              </a:rPr>
              <a:t>:20-22pt</a:t>
            </a: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子目录 </a:t>
            </a:r>
            <a:r>
              <a:rPr lang="en-US" altLang="zh-CN" sz="1100" b="0" dirty="0">
                <a:solidFill>
                  <a:srgbClr val="FFFFFF"/>
                </a:solidFill>
                <a:latin typeface="Calibri" pitchFamily="34" charset="0"/>
              </a:rPr>
              <a:t>(2-5</a:t>
            </a:r>
            <a:r>
              <a:rPr lang="zh-CN" altLang="en-US" sz="1100" b="0" dirty="0">
                <a:solidFill>
                  <a:srgbClr val="FFFFFF"/>
                </a:solidFill>
                <a:latin typeface="Calibri" pitchFamily="34" charset="0"/>
              </a:rPr>
              <a:t>级</a:t>
            </a:r>
            <a:r>
              <a:rPr lang="en-US" altLang="zh-CN" sz="1100" b="0" dirty="0">
                <a:solidFill>
                  <a:srgbClr val="FFFFFF"/>
                </a:solidFill>
                <a:latin typeface="Calibri" pitchFamily="34" charset="0"/>
              </a:rPr>
              <a:t>) :18pt  </a:t>
            </a: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颜色</a:t>
            </a:r>
            <a:r>
              <a:rPr lang="en-US" altLang="zh-CN" sz="1100" b="0" dirty="0">
                <a:solidFill>
                  <a:srgbClr val="FFFFFF"/>
                </a:solidFill>
                <a:latin typeface="Calibri" pitchFamily="34" charset="0"/>
              </a:rPr>
              <a:t>:</a:t>
            </a:r>
            <a:r>
              <a:rPr lang="zh-CN" altLang="en-US" sz="1100" b="0" dirty="0">
                <a:solidFill>
                  <a:srgbClr val="FFFFFF"/>
                </a:solidFill>
                <a:latin typeface="Calibri" pitchFamily="34" charset="0"/>
              </a:rPr>
              <a:t>黑色</a:t>
            </a: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内部使用字体 </a:t>
            </a:r>
            <a:r>
              <a:rPr lang="en-US" altLang="zh-CN" sz="1100" b="0" dirty="0">
                <a:solidFill>
                  <a:srgbClr val="FFFFFF"/>
                </a:solidFill>
                <a:latin typeface="Calibri" pitchFamily="34" charset="0"/>
              </a:rPr>
              <a:t>:</a:t>
            </a:r>
          </a:p>
          <a:p>
            <a:pPr marL="342807" indent="-342807" algn="r" eaLnBrk="0" hangingPunct="0">
              <a:lnSpc>
                <a:spcPct val="125000"/>
              </a:lnSpc>
              <a:spcBef>
                <a:spcPct val="20000"/>
              </a:spcBef>
              <a:buClrTx/>
              <a:buFont typeface="Arial" pitchFamily="34" charset="0"/>
              <a:buNone/>
            </a:pPr>
            <a:r>
              <a:rPr lang="en-US" altLang="zh-CN" sz="1100" b="0" dirty="0" err="1">
                <a:solidFill>
                  <a:srgbClr val="FFFFFF"/>
                </a:solidFill>
                <a:latin typeface="Calibri" pitchFamily="34" charset="0"/>
              </a:rPr>
              <a:t>FrutigerNext</a:t>
            </a:r>
            <a:r>
              <a:rPr lang="en-US" altLang="zh-CN" sz="1100" b="0" dirty="0">
                <a:solidFill>
                  <a:srgbClr val="FFFFFF"/>
                </a:solidFill>
                <a:latin typeface="Calibri" pitchFamily="34" charset="0"/>
              </a:rPr>
              <a:t> LT Regular</a:t>
            </a: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外部使用字体 </a:t>
            </a:r>
            <a:r>
              <a:rPr lang="en-US" altLang="zh-CN" sz="1100" b="0" dirty="0">
                <a:solidFill>
                  <a:srgbClr val="FFFFFF"/>
                </a:solidFill>
                <a:latin typeface="Calibri" pitchFamily="34" charset="0"/>
              </a:rPr>
              <a:t>: Arial</a:t>
            </a:r>
          </a:p>
          <a:p>
            <a:pPr marL="342807" indent="-342807" algn="r" eaLnBrk="0" hangingPunct="0">
              <a:lnSpc>
                <a:spcPct val="75000"/>
              </a:lnSpc>
              <a:spcBef>
                <a:spcPct val="20000"/>
              </a:spcBef>
              <a:buClrTx/>
              <a:buFont typeface="Arial" pitchFamily="34" charset="0"/>
              <a:buNone/>
            </a:pPr>
            <a:endParaRPr lang="en-US" altLang="zh-CN" sz="1100" b="0" dirty="0">
              <a:solidFill>
                <a:srgbClr val="FFFFFF"/>
              </a:solidFill>
              <a:latin typeface="Calibri" pitchFamily="34" charset="0"/>
            </a:endParaRP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中文正文</a:t>
            </a:r>
            <a:r>
              <a:rPr lang="en-US" altLang="zh-CN" sz="1100" b="0" dirty="0">
                <a:solidFill>
                  <a:srgbClr val="FFFFFF"/>
                </a:solidFill>
                <a:latin typeface="Calibri" pitchFamily="34" charset="0"/>
              </a:rPr>
              <a:t>:18-20pt</a:t>
            </a: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子目录</a:t>
            </a:r>
            <a:r>
              <a:rPr lang="en-US" altLang="zh-CN" sz="1100" b="0" dirty="0">
                <a:solidFill>
                  <a:srgbClr val="FFFFFF"/>
                </a:solidFill>
                <a:latin typeface="Calibri" pitchFamily="34" charset="0"/>
              </a:rPr>
              <a:t>(2-5</a:t>
            </a:r>
            <a:r>
              <a:rPr lang="zh-CN" altLang="en-US" sz="1100" b="0" dirty="0">
                <a:solidFill>
                  <a:srgbClr val="FFFFFF"/>
                </a:solidFill>
                <a:latin typeface="Calibri" pitchFamily="34" charset="0"/>
              </a:rPr>
              <a:t>级</a:t>
            </a:r>
            <a:r>
              <a:rPr lang="en-US" altLang="zh-CN" sz="1100" b="0" dirty="0">
                <a:solidFill>
                  <a:srgbClr val="FFFFFF"/>
                </a:solidFill>
                <a:latin typeface="Calibri" pitchFamily="34" charset="0"/>
              </a:rPr>
              <a:t>):18pt </a:t>
            </a:r>
            <a:endParaRPr lang="zh-CN" altLang="en-US" sz="1100" b="0" dirty="0">
              <a:solidFill>
                <a:srgbClr val="FFFFFF"/>
              </a:solidFill>
              <a:latin typeface="Calibri" pitchFamily="34" charset="0"/>
            </a:endParaRP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颜色</a:t>
            </a:r>
            <a:r>
              <a:rPr lang="en-US" altLang="zh-CN" sz="1100" b="0" dirty="0">
                <a:solidFill>
                  <a:srgbClr val="FFFFFF"/>
                </a:solidFill>
                <a:latin typeface="Calibri" pitchFamily="34" charset="0"/>
              </a:rPr>
              <a:t>:</a:t>
            </a:r>
            <a:r>
              <a:rPr lang="zh-CN" altLang="en-US" sz="1100" b="0" dirty="0">
                <a:solidFill>
                  <a:srgbClr val="FFFFFF"/>
                </a:solidFill>
                <a:latin typeface="Calibri" pitchFamily="34" charset="0"/>
              </a:rPr>
              <a:t>黑色</a:t>
            </a:r>
          </a:p>
          <a:p>
            <a:pPr marL="342807" indent="-342807" algn="r" eaLnBrk="0" hangingPunct="0">
              <a:lnSpc>
                <a:spcPct val="125000"/>
              </a:lnSpc>
              <a:spcBef>
                <a:spcPct val="20000"/>
              </a:spcBef>
              <a:buClrTx/>
              <a:buFont typeface="Arial" pitchFamily="34" charset="0"/>
              <a:buNone/>
            </a:pPr>
            <a:r>
              <a:rPr lang="zh-CN" altLang="en-US" sz="1100" b="0" dirty="0">
                <a:solidFill>
                  <a:srgbClr val="FFFFFF"/>
                </a:solidFill>
                <a:latin typeface="Calibri" pitchFamily="34" charset="0"/>
              </a:rPr>
              <a:t>字体</a:t>
            </a:r>
            <a:r>
              <a:rPr lang="en-US" altLang="zh-CN" sz="1100" b="0" dirty="0">
                <a:solidFill>
                  <a:srgbClr val="FFFFFF"/>
                </a:solidFill>
                <a:latin typeface="Calibri" pitchFamily="34" charset="0"/>
              </a:rPr>
              <a:t>:</a:t>
            </a:r>
            <a:r>
              <a:rPr lang="zh-CN" altLang="en-US" sz="1100" b="0" dirty="0">
                <a:solidFill>
                  <a:srgbClr val="FFFFFF"/>
                </a:solidFill>
                <a:latin typeface="Calibri" pitchFamily="34" charset="0"/>
              </a:rPr>
              <a:t>细黑体</a:t>
            </a:r>
            <a:r>
              <a:rPr lang="zh-CN" altLang="en-US" sz="1100" dirty="0">
                <a:solidFill>
                  <a:srgbClr val="FFFFFF"/>
                </a:solidFill>
                <a:latin typeface="Arial" pitchFamily="34" charset="0"/>
                <a:ea typeface="华文细黑" pitchFamily="2" charset="-122"/>
              </a:rPr>
              <a:t> </a:t>
            </a:r>
          </a:p>
        </p:txBody>
      </p:sp>
      <p:grpSp>
        <p:nvGrpSpPr>
          <p:cNvPr id="2" name="Group 16"/>
          <p:cNvGrpSpPr>
            <a:grpSpLocks/>
          </p:cNvGrpSpPr>
          <p:nvPr/>
        </p:nvGrpSpPr>
        <p:grpSpPr bwMode="auto">
          <a:xfrm>
            <a:off x="12433320" y="3511551"/>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pPr>
                <a:buClrTx/>
                <a:buFontTx/>
                <a:buNone/>
              </a:pPr>
              <a:endParaRPr lang="zh-CN" altLang="en-US" b="0">
                <a:solidFill>
                  <a:srgbClr val="000000"/>
                </a:solidFill>
                <a:latin typeface="Calibri" pitchFamily="34" charset="0"/>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sp>
        <p:nvSpPr>
          <p:cNvPr id="10251" name="Rectangle 83"/>
          <p:cNvSpPr>
            <a:spLocks noChangeArrowheads="1"/>
          </p:cNvSpPr>
          <p:nvPr/>
        </p:nvSpPr>
        <p:spPr bwMode="auto">
          <a:xfrm>
            <a:off x="12335962" y="1341455"/>
            <a:ext cx="1589617" cy="133353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02" tIns="40052" rIns="80102" bIns="40052">
            <a:spAutoFit/>
          </a:bodyPr>
          <a:lstStyle/>
          <a:p>
            <a:pPr eaLnBrk="0" hangingPunct="0">
              <a:lnSpc>
                <a:spcPct val="120000"/>
              </a:lnSpc>
              <a:spcBef>
                <a:spcPct val="20000"/>
              </a:spcBef>
              <a:buClrTx/>
              <a:buFont typeface="Arial" pitchFamily="34" charset="0"/>
              <a:buNone/>
            </a:pPr>
            <a:r>
              <a:rPr lang="zh-CN" altLang="en-US" sz="1100" b="0" dirty="0">
                <a:solidFill>
                  <a:srgbClr val="FFFFFF"/>
                </a:solidFill>
                <a:latin typeface="Calibri" pitchFamily="34" charset="0"/>
              </a:rPr>
              <a:t>配色参考方案：</a:t>
            </a:r>
          </a:p>
          <a:p>
            <a:pPr eaLnBrk="0" hangingPunct="0">
              <a:lnSpc>
                <a:spcPct val="120000"/>
              </a:lnSpc>
              <a:spcBef>
                <a:spcPct val="20000"/>
              </a:spcBef>
              <a:buClrTx/>
              <a:buFont typeface="Arial" pitchFamily="34" charset="0"/>
              <a:buNone/>
            </a:pPr>
            <a:r>
              <a:rPr lang="zh-CN" altLang="en-US" sz="1100" b="0" dirty="0">
                <a:solidFill>
                  <a:srgbClr val="FFFFFF"/>
                </a:solidFill>
                <a:latin typeface="Calibri" pitchFamily="34" charset="0"/>
              </a:rPr>
              <a:t>建议同一页面内不超过四种颜色，以下是</a:t>
            </a:r>
            <a:r>
              <a:rPr lang="en-US" altLang="zh-CN" sz="1100" b="0" dirty="0">
                <a:solidFill>
                  <a:srgbClr val="FFFFFF"/>
                </a:solidFill>
                <a:latin typeface="Calibri" pitchFamily="34" charset="0"/>
              </a:rPr>
              <a:t>13</a:t>
            </a:r>
            <a:r>
              <a:rPr lang="zh-CN" altLang="en-US" sz="1100" b="0" dirty="0">
                <a:solidFill>
                  <a:srgbClr val="FFFFFF"/>
                </a:solidFill>
                <a:latin typeface="Calibri" pitchFamily="34" charset="0"/>
              </a:rPr>
              <a:t>组配色方案，同一页面内只选择一组使用。（仅供参考）</a:t>
            </a:r>
          </a:p>
        </p:txBody>
      </p:sp>
      <p:sp>
        <p:nvSpPr>
          <p:cNvPr id="10252" name="Rectangle 84"/>
          <p:cNvSpPr>
            <a:spLocks noChangeArrowheads="1"/>
          </p:cNvSpPr>
          <p:nvPr/>
        </p:nvSpPr>
        <p:spPr bwMode="auto">
          <a:xfrm>
            <a:off x="12335944" y="7941"/>
            <a:ext cx="1494367" cy="487151"/>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02" tIns="40052" rIns="80102" bIns="40052">
            <a:spAutoFit/>
          </a:bodyPr>
          <a:lstStyle/>
          <a:p>
            <a:pPr>
              <a:lnSpc>
                <a:spcPct val="120000"/>
              </a:lnSpc>
              <a:buClr>
                <a:srgbClr val="777777"/>
              </a:buClr>
              <a:buSzPct val="60000"/>
              <a:buFont typeface="Wingdings" pitchFamily="2" charset="2"/>
              <a:buNone/>
            </a:pPr>
            <a:r>
              <a:rPr lang="zh-CN" altLang="en-US" sz="1100" b="0" dirty="0">
                <a:solidFill>
                  <a:srgbClr val="FFFFFF"/>
                </a:solidFill>
                <a:latin typeface="Calibri" pitchFamily="34" charset="0"/>
              </a:rPr>
              <a:t>客户或者合作伙伴的标志放在右上角</a:t>
            </a:r>
            <a:r>
              <a:rPr lang="en-US" altLang="zh-CN" sz="1100" b="0" dirty="0">
                <a:solidFill>
                  <a:srgbClr val="FFFFFF"/>
                </a:solidFill>
                <a:latin typeface="Calibri" pitchFamily="34" charset="0"/>
              </a:rPr>
              <a:t>.</a:t>
            </a:r>
            <a:endParaRPr lang="zh-CN" altLang="en-US" sz="1100" b="0" dirty="0">
              <a:solidFill>
                <a:srgbClr val="FFFFFF"/>
              </a:solidFill>
              <a:latin typeface="Calibri" pitchFamily="34" charset="0"/>
            </a:endParaRPr>
          </a:p>
        </p:txBody>
      </p:sp>
      <p:sp>
        <p:nvSpPr>
          <p:cNvPr id="79" name="Rectangle 21"/>
          <p:cNvSpPr>
            <a:spLocks noChangeArrowheads="1"/>
          </p:cNvSpPr>
          <p:nvPr/>
        </p:nvSpPr>
        <p:spPr bwMode="auto">
          <a:xfrm>
            <a:off x="5047626" y="6465959"/>
            <a:ext cx="1522240" cy="184666"/>
          </a:xfrm>
          <a:prstGeom prst="rect">
            <a:avLst/>
          </a:prstGeom>
          <a:noFill/>
          <a:ln w="9525" algn="ctr">
            <a:noFill/>
            <a:miter lim="800000"/>
            <a:headEnd/>
            <a:tailEnd/>
          </a:ln>
          <a:effectLst/>
        </p:spPr>
        <p:txBody>
          <a:bodyPr wrap="none" lIns="80061" tIns="0" rIns="80061" bIns="0">
            <a:spAutoFit/>
          </a:bodyPr>
          <a:lstStyle/>
          <a:p>
            <a:pPr defTabSz="801468" eaLnBrk="0" hangingPunct="0">
              <a:buClrTx/>
              <a:buFontTx/>
              <a:buNone/>
              <a:defRPr/>
            </a:pPr>
            <a:r>
              <a:rPr lang="en-US" altLang="zh-CN" sz="1200" b="0" dirty="0" smtClean="0">
                <a:solidFill>
                  <a:srgbClr val="000000"/>
                </a:solidFill>
                <a:latin typeface="FrutigerNext LT Medium"/>
                <a:ea typeface="华文细黑"/>
              </a:rPr>
              <a:t>Huawei Confidential</a:t>
            </a:r>
            <a:endParaRPr lang="en-US" altLang="zh-CN" sz="1200" b="0" dirty="0">
              <a:solidFill>
                <a:srgbClr val="000000"/>
              </a:solidFill>
              <a:latin typeface="FrutigerNext LT Medium"/>
              <a:ea typeface="华文细黑"/>
            </a:endParaRPr>
          </a:p>
        </p:txBody>
      </p:sp>
      <p:sp>
        <p:nvSpPr>
          <p:cNvPr id="81" name="Rectangle 5"/>
          <p:cNvSpPr>
            <a:spLocks noChangeArrowheads="1"/>
          </p:cNvSpPr>
          <p:nvPr/>
        </p:nvSpPr>
        <p:spPr bwMode="auto">
          <a:xfrm>
            <a:off x="8481511" y="6489703"/>
            <a:ext cx="240453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buClrTx/>
              <a:buFontTx/>
              <a:buNone/>
            </a:pPr>
            <a:r>
              <a:rPr lang="de-DE" altLang="zh-CN" sz="1200" b="0" dirty="0" smtClean="0">
                <a:solidFill>
                  <a:srgbClr val="000000"/>
                </a:solidFill>
                <a:latin typeface="FrutigerNext LT Bold" pitchFamily="34" charset="0"/>
                <a:ea typeface="MS PGothic" pitchFamily="34" charset="-128"/>
              </a:rPr>
              <a:t> </a:t>
            </a:r>
            <a:fld id="{A4C34F22-587E-473D-9099-376F4F013A30}" type="slidenum">
              <a:rPr lang="de-DE" altLang="zh-CN" sz="1200" b="0">
                <a:solidFill>
                  <a:srgbClr val="000000"/>
                </a:solidFill>
                <a:latin typeface="FrutigerNext LT Bold" pitchFamily="34" charset="0"/>
                <a:ea typeface="MS PGothic" pitchFamily="34" charset="-128"/>
              </a:rPr>
              <a:pPr eaLnBrk="0" hangingPunct="0">
                <a:lnSpc>
                  <a:spcPct val="85000"/>
                </a:lnSpc>
                <a:buClrTx/>
                <a:buFontTx/>
                <a:buNone/>
              </a:pPr>
              <a:t>‹#›</a:t>
            </a:fld>
            <a:endParaRPr lang="en-GB" altLang="zh-CN" sz="1200" b="0" dirty="0">
              <a:solidFill>
                <a:srgbClr val="000000"/>
              </a:solidFill>
              <a:latin typeface="FrutigerNext LT Bold" pitchFamily="34" charset="0"/>
              <a:ea typeface="MS PGothic" pitchFamily="34" charset="-128"/>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Arial" pitchFamily="34" charset="0"/>
          <a:ea typeface="黑体" pitchFamily="49" charset="-122"/>
          <a:cs typeface="Arial" pitchFamily="34" charset="0"/>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076"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149"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226"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298"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807" indent="-342807"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lt"/>
          <a:ea typeface="黑体" pitchFamily="49" charset="-122"/>
          <a:cs typeface="+mn-cs"/>
        </a:defRPr>
      </a:lvl1pPr>
      <a:lvl2pPr marL="742747" indent="-285674"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2687" indent="-228538"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lt"/>
          <a:ea typeface="+mn-ea"/>
          <a:cs typeface="+mn-cs"/>
        </a:defRPr>
      </a:lvl3pPr>
      <a:lvl4pPr marL="1599760" indent="-228538" algn="l" rtl="0" eaLnBrk="0" fontAlgn="base" hangingPunct="0">
        <a:lnSpc>
          <a:spcPct val="140000"/>
        </a:lnSpc>
        <a:spcBef>
          <a:spcPct val="0"/>
        </a:spcBef>
        <a:spcAft>
          <a:spcPct val="0"/>
        </a:spcAft>
        <a:buChar char="–"/>
        <a:defRPr sz="1500">
          <a:solidFill>
            <a:schemeClr val="tx1"/>
          </a:solidFill>
          <a:latin typeface="+mn-lt"/>
          <a:ea typeface="+mn-ea"/>
          <a:cs typeface="+mn-cs"/>
        </a:defRPr>
      </a:lvl4pPr>
      <a:lvl5pPr marL="2056836" indent="-228538" algn="l" rtl="0" eaLnBrk="0" fontAlgn="base" hangingPunct="0">
        <a:lnSpc>
          <a:spcPct val="140000"/>
        </a:lnSpc>
        <a:spcBef>
          <a:spcPct val="0"/>
        </a:spcBef>
        <a:spcAft>
          <a:spcPct val="0"/>
        </a:spcAft>
        <a:buFont typeface="Arial" pitchFamily="34" charset="0"/>
        <a:buChar char="~"/>
        <a:defRPr sz="1200">
          <a:solidFill>
            <a:schemeClr val="tx1"/>
          </a:solidFill>
          <a:latin typeface="+mn-lt"/>
          <a:ea typeface="+mn-ea"/>
          <a:cs typeface="+mn-cs"/>
        </a:defRPr>
      </a:lvl5pPr>
      <a:lvl6pPr marL="2513909" indent="-228538"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0986" indent="-228538"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8058" indent="-228538"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5132" indent="-228538"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149" rtl="0" eaLnBrk="1" latinLnBrk="0" hangingPunct="1">
        <a:defRPr sz="1900" kern="1200">
          <a:solidFill>
            <a:schemeClr val="tx1"/>
          </a:solidFill>
          <a:latin typeface="+mn-lt"/>
          <a:ea typeface="+mn-ea"/>
          <a:cs typeface="+mn-cs"/>
        </a:defRPr>
      </a:lvl1pPr>
      <a:lvl2pPr marL="457076" algn="l" defTabSz="914149" rtl="0" eaLnBrk="1" latinLnBrk="0" hangingPunct="1">
        <a:defRPr sz="1900" kern="1200">
          <a:solidFill>
            <a:schemeClr val="tx1"/>
          </a:solidFill>
          <a:latin typeface="+mn-lt"/>
          <a:ea typeface="+mn-ea"/>
          <a:cs typeface="+mn-cs"/>
        </a:defRPr>
      </a:lvl2pPr>
      <a:lvl3pPr marL="914149" algn="l" defTabSz="914149" rtl="0" eaLnBrk="1" latinLnBrk="0" hangingPunct="1">
        <a:defRPr sz="1900" kern="1200">
          <a:solidFill>
            <a:schemeClr val="tx1"/>
          </a:solidFill>
          <a:latin typeface="+mn-lt"/>
          <a:ea typeface="+mn-ea"/>
          <a:cs typeface="+mn-cs"/>
        </a:defRPr>
      </a:lvl3pPr>
      <a:lvl4pPr marL="1371226" algn="l" defTabSz="914149" rtl="0" eaLnBrk="1" latinLnBrk="0" hangingPunct="1">
        <a:defRPr sz="1900" kern="1200">
          <a:solidFill>
            <a:schemeClr val="tx1"/>
          </a:solidFill>
          <a:latin typeface="+mn-lt"/>
          <a:ea typeface="+mn-ea"/>
          <a:cs typeface="+mn-cs"/>
        </a:defRPr>
      </a:lvl4pPr>
      <a:lvl5pPr marL="1828298" algn="l" defTabSz="914149" rtl="0" eaLnBrk="1" latinLnBrk="0" hangingPunct="1">
        <a:defRPr sz="1900" kern="1200">
          <a:solidFill>
            <a:schemeClr val="tx1"/>
          </a:solidFill>
          <a:latin typeface="+mn-lt"/>
          <a:ea typeface="+mn-ea"/>
          <a:cs typeface="+mn-cs"/>
        </a:defRPr>
      </a:lvl5pPr>
      <a:lvl6pPr marL="2285372" algn="l" defTabSz="914149" rtl="0" eaLnBrk="1" latinLnBrk="0" hangingPunct="1">
        <a:defRPr sz="1900" kern="1200">
          <a:solidFill>
            <a:schemeClr val="tx1"/>
          </a:solidFill>
          <a:latin typeface="+mn-lt"/>
          <a:ea typeface="+mn-ea"/>
          <a:cs typeface="+mn-cs"/>
        </a:defRPr>
      </a:lvl6pPr>
      <a:lvl7pPr marL="2742447" algn="l" defTabSz="914149" rtl="0" eaLnBrk="1" latinLnBrk="0" hangingPunct="1">
        <a:defRPr sz="1900" kern="1200">
          <a:solidFill>
            <a:schemeClr val="tx1"/>
          </a:solidFill>
          <a:latin typeface="+mn-lt"/>
          <a:ea typeface="+mn-ea"/>
          <a:cs typeface="+mn-cs"/>
        </a:defRPr>
      </a:lvl7pPr>
      <a:lvl8pPr marL="3199520" algn="l" defTabSz="914149" rtl="0" eaLnBrk="1" latinLnBrk="0" hangingPunct="1">
        <a:defRPr sz="1900" kern="1200">
          <a:solidFill>
            <a:schemeClr val="tx1"/>
          </a:solidFill>
          <a:latin typeface="+mn-lt"/>
          <a:ea typeface="+mn-ea"/>
          <a:cs typeface="+mn-cs"/>
        </a:defRPr>
      </a:lvl8pPr>
      <a:lvl9pPr marL="3656596" algn="l" defTabSz="914149" rtl="0" eaLnBrk="1" latinLnBrk="0" hangingPunct="1">
        <a:defRPr sz="19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79" descr="dd"/>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 y="6224605"/>
            <a:ext cx="12200467" cy="636587"/>
          </a:xfrm>
          <a:prstGeom prst="rect">
            <a:avLst/>
          </a:prstGeom>
          <a:noFill/>
          <a:ln w="9525">
            <a:noFill/>
            <a:miter lim="800000"/>
            <a:headEnd/>
            <a:tailEnd/>
          </a:ln>
        </p:spPr>
      </p:pic>
      <p:sp>
        <p:nvSpPr>
          <p:cNvPr id="28680" name="Text Box 8"/>
          <p:cNvSpPr txBox="1">
            <a:spLocks noChangeArrowheads="1"/>
          </p:cNvSpPr>
          <p:nvPr/>
        </p:nvSpPr>
        <p:spPr bwMode="auto">
          <a:xfrm>
            <a:off x="869950" y="6437330"/>
            <a:ext cx="2605382" cy="265443"/>
          </a:xfrm>
          <a:prstGeom prst="rect">
            <a:avLst/>
          </a:prstGeom>
          <a:noFill/>
          <a:ln w="9525">
            <a:noFill/>
            <a:miter lim="800000"/>
            <a:headEnd/>
            <a:tailEnd/>
          </a:ln>
        </p:spPr>
        <p:txBody>
          <a:bodyPr wrap="none" lIns="79991" tIns="39998" rIns="79991" bIns="39998">
            <a:spAutoFit/>
          </a:bodyPr>
          <a:lstStyle/>
          <a:p>
            <a:pPr defTabSz="801575" eaLnBrk="0" hangingPunct="0">
              <a:buClrTx/>
              <a:buFontTx/>
              <a:buNone/>
              <a:defRPr/>
            </a:pPr>
            <a:r>
              <a:rPr lang="en-US" altLang="zh-CN" sz="1200" dirty="0">
                <a:solidFill>
                  <a:srgbClr val="000000"/>
                </a:solidFill>
                <a:latin typeface="Trebuchet MS" pitchFamily="34" charset="0"/>
                <a:ea typeface="华文细黑" pitchFamily="2" charset="-122"/>
              </a:rPr>
              <a:t>HUAWEI TECHNOLOGIES CO., LTD.</a:t>
            </a:r>
            <a:endParaRPr lang="en-US" altLang="zh-CN" sz="2200" dirty="0">
              <a:solidFill>
                <a:srgbClr val="000000"/>
              </a:solidFill>
              <a:latin typeface="Trebuchet MS" pitchFamily="34" charset="0"/>
              <a:ea typeface="华文细黑" pitchFamily="2" charset="-122"/>
            </a:endParaRPr>
          </a:p>
        </p:txBody>
      </p:sp>
      <p:pic>
        <p:nvPicPr>
          <p:cNvPr id="5124" name="Picture 9" descr="8"/>
          <p:cNvPicPr>
            <a:picLocks noChangeAspect="1" noChangeArrowheads="1"/>
          </p:cNvPicPr>
          <p:nvPr/>
        </p:nvPicPr>
        <p:blipFill>
          <a:blip r:embed="rId12" cstate="email"/>
          <a:srcRect/>
          <a:stretch>
            <a:fillRect/>
          </a:stretch>
        </p:blipFill>
        <p:spPr bwMode="auto">
          <a:xfrm>
            <a:off x="10011835" y="6399230"/>
            <a:ext cx="1748367" cy="312737"/>
          </a:xfrm>
          <a:prstGeom prst="rect">
            <a:avLst/>
          </a:prstGeom>
          <a:noFill/>
          <a:ln w="9525">
            <a:noFill/>
            <a:miter lim="800000"/>
            <a:headEnd/>
            <a:tailEnd/>
          </a:ln>
        </p:spPr>
      </p:pic>
      <p:sp>
        <p:nvSpPr>
          <p:cNvPr id="28682" name="Rectangle 10"/>
          <p:cNvSpPr>
            <a:spLocks noGrp="1" noChangeArrowheads="1"/>
          </p:cNvSpPr>
          <p:nvPr>
            <p:ph type="dt" sz="half" idx="2"/>
          </p:nvPr>
        </p:nvSpPr>
        <p:spPr bwMode="auto">
          <a:xfrm>
            <a:off x="8481484" y="6489700"/>
            <a:ext cx="577700" cy="1569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l" eaLnBrk="0" hangingPunct="0">
              <a:lnSpc>
                <a:spcPct val="85000"/>
              </a:lnSpc>
              <a:defRPr sz="1200"/>
            </a:lvl1pPr>
          </a:lstStyle>
          <a:p>
            <a:pPr>
              <a:buClrTx/>
              <a:buFontTx/>
              <a:buNone/>
              <a:defRPr/>
            </a:pPr>
            <a:r>
              <a:rPr lang="de-DE" altLang="zh-CN">
                <a:solidFill>
                  <a:srgbClr val="000000"/>
                </a:solidFill>
                <a:latin typeface="Trebuchet MS" pitchFamily="34" charset="0"/>
                <a:ea typeface="华文细黑" pitchFamily="2" charset="-122"/>
              </a:rPr>
              <a:t>Page </a:t>
            </a:r>
            <a:fld id="{72DED970-DCA5-493F-9A6C-4F777DB49AC4}" type="slidenum">
              <a:rPr lang="de-DE" altLang="zh-CN">
                <a:solidFill>
                  <a:srgbClr val="000000"/>
                </a:solidFill>
                <a:latin typeface="Trebuchet MS" pitchFamily="34" charset="0"/>
                <a:ea typeface="华文细黑" pitchFamily="2" charset="-122"/>
              </a:rPr>
              <a:pPr>
                <a:buClrTx/>
                <a:buFontTx/>
                <a:buNone/>
                <a:defRPr/>
              </a:pPr>
              <a:t>‹#›</a:t>
            </a:fld>
            <a:endParaRPr lang="en-GB" altLang="zh-CN">
              <a:solidFill>
                <a:srgbClr val="000000"/>
              </a:solidFill>
              <a:latin typeface="Trebuchet MS" pitchFamily="34" charset="0"/>
              <a:ea typeface="华文细黑" pitchFamily="2" charset="-122"/>
            </a:endParaRPr>
          </a:p>
        </p:txBody>
      </p:sp>
      <p:sp>
        <p:nvSpPr>
          <p:cNvPr id="5126" name="Rectangle 13"/>
          <p:cNvSpPr>
            <a:spLocks noGrp="1" noChangeArrowheads="1"/>
          </p:cNvSpPr>
          <p:nvPr>
            <p:ph type="title"/>
          </p:nvPr>
        </p:nvSpPr>
        <p:spPr bwMode="auto">
          <a:xfrm>
            <a:off x="575745" y="260350"/>
            <a:ext cx="11089217" cy="5397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zh-CN" altLang="en-US" dirty="0" smtClean="0"/>
              <a:t>单击此处编辑母版标题样式</a:t>
            </a:r>
          </a:p>
        </p:txBody>
      </p:sp>
      <p:sp>
        <p:nvSpPr>
          <p:cNvPr id="28693" name="Rectangle 21"/>
          <p:cNvSpPr>
            <a:spLocks noChangeArrowheads="1"/>
          </p:cNvSpPr>
          <p:nvPr/>
        </p:nvSpPr>
        <p:spPr bwMode="auto">
          <a:xfrm>
            <a:off x="5190066" y="6437330"/>
            <a:ext cx="1666266" cy="265407"/>
          </a:xfrm>
          <a:prstGeom prst="rect">
            <a:avLst/>
          </a:prstGeom>
          <a:noFill/>
          <a:ln w="9525" algn="ctr">
            <a:noFill/>
            <a:miter lim="800000"/>
            <a:headEnd/>
            <a:tailEnd/>
          </a:ln>
          <a:effectLst/>
        </p:spPr>
        <p:txBody>
          <a:bodyPr wrap="none" lIns="79959" tIns="39980" rIns="79959" bIns="39980">
            <a:spAutoFit/>
          </a:bodyPr>
          <a:lstStyle/>
          <a:p>
            <a:pPr defTabSz="801575" eaLnBrk="0" hangingPunct="0">
              <a:buClrTx/>
              <a:buFontTx/>
              <a:buNone/>
              <a:defRPr/>
            </a:pPr>
            <a:r>
              <a:rPr lang="en-US" altLang="zh-CN" sz="1200" dirty="0" err="1">
                <a:solidFill>
                  <a:srgbClr val="000000"/>
                </a:solidFill>
                <a:latin typeface="Trebuchet MS" pitchFamily="34" charset="0"/>
                <a:ea typeface="华文细黑" pitchFamily="2" charset="-122"/>
              </a:rPr>
              <a:t>Huawei</a:t>
            </a:r>
            <a:r>
              <a:rPr lang="en-US" altLang="zh-CN" sz="1200" dirty="0">
                <a:solidFill>
                  <a:srgbClr val="000000"/>
                </a:solidFill>
                <a:latin typeface="Trebuchet MS" pitchFamily="34" charset="0"/>
                <a:ea typeface="华文细黑" pitchFamily="2" charset="-122"/>
              </a:rPr>
              <a:t> Confidential </a:t>
            </a:r>
          </a:p>
        </p:txBody>
      </p:sp>
      <p:sp>
        <p:nvSpPr>
          <p:cNvPr id="5131" name="Rectangle 68"/>
          <p:cNvSpPr>
            <a:spLocks noGrp="1" noChangeArrowheads="1"/>
          </p:cNvSpPr>
          <p:nvPr>
            <p:ph type="body" idx="1"/>
          </p:nvPr>
        </p:nvSpPr>
        <p:spPr bwMode="auto">
          <a:xfrm>
            <a:off x="575745" y="908050"/>
            <a:ext cx="11089217" cy="51498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p:txBody>
      </p:sp>
    </p:spTree>
    <p:extLst>
      <p:ext uri="{BB962C8B-B14F-4D97-AF65-F5344CB8AC3E}">
        <p14:creationId xmlns:p14="http://schemas.microsoft.com/office/powerpoint/2010/main" val="1457690644"/>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Lst>
  <p:timing>
    <p:tnLst>
      <p:par>
        <p:cTn id="1" dur="indefinite" restart="never" nodeType="tmRoot"/>
      </p:par>
    </p:tnLst>
  </p:timing>
  <p:hf sldNum="0" hdr="0" ftr="0"/>
  <p:txStyles>
    <p:titleStyle>
      <a:lvl1pPr algn="l" defTabSz="801575" rtl="0" eaLnBrk="1" fontAlgn="base" hangingPunct="1">
        <a:spcBef>
          <a:spcPct val="0"/>
        </a:spcBef>
        <a:spcAft>
          <a:spcPct val="0"/>
        </a:spcAft>
        <a:defRPr sz="2900">
          <a:solidFill>
            <a:srgbClr val="990000"/>
          </a:solidFill>
          <a:latin typeface="+mj-lt"/>
          <a:ea typeface="+mj-ea"/>
          <a:cs typeface="+mj-cs"/>
        </a:defRPr>
      </a:lvl1pPr>
      <a:lvl2pPr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2pPr>
      <a:lvl3pPr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3pPr>
      <a:lvl4pPr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4pPr>
      <a:lvl5pPr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5pPr>
      <a:lvl6pPr marL="457136"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6pPr>
      <a:lvl7pPr marL="914271"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7pPr>
      <a:lvl8pPr marL="1371408"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8pPr>
      <a:lvl9pPr marL="1828543" algn="l" defTabSz="801575" rtl="0" eaLnBrk="1" fontAlgn="base" hangingPunct="1">
        <a:spcBef>
          <a:spcPct val="0"/>
        </a:spcBef>
        <a:spcAft>
          <a:spcPct val="0"/>
        </a:spcAft>
        <a:defRPr sz="3500">
          <a:solidFill>
            <a:srgbClr val="990000"/>
          </a:solidFill>
          <a:latin typeface="Trebuchet MS" pitchFamily="34" charset="0"/>
          <a:ea typeface="黑体" pitchFamily="2" charset="-122"/>
        </a:defRPr>
      </a:lvl9pPr>
    </p:titleStyle>
    <p:bodyStyle>
      <a:lvl1pPr marL="266663" indent="-266663" algn="l" defTabSz="801575" rtl="0" eaLnBrk="1" fontAlgn="base" hangingPunct="1">
        <a:lnSpc>
          <a:spcPct val="140000"/>
        </a:lnSpc>
        <a:spcBef>
          <a:spcPct val="0"/>
        </a:spcBef>
        <a:spcAft>
          <a:spcPct val="20000"/>
        </a:spcAft>
        <a:buClr>
          <a:schemeClr val="tx1">
            <a:lumMod val="65000"/>
            <a:lumOff val="35000"/>
          </a:schemeClr>
        </a:buClr>
        <a:buSzPct val="100000"/>
        <a:buFont typeface="微软雅黑" pitchFamily="34" charset="-122"/>
        <a:buChar char="›"/>
        <a:defRPr sz="2100" b="1">
          <a:solidFill>
            <a:schemeClr val="tx1"/>
          </a:solidFill>
          <a:latin typeface="+mn-lt"/>
          <a:ea typeface="+mn-ea"/>
          <a:cs typeface="+mn-cs"/>
        </a:defRPr>
      </a:lvl1pPr>
      <a:lvl2pPr marL="542849" indent="-276186" algn="l" defTabSz="801575" rtl="0" eaLnBrk="1" fontAlgn="base" hangingPunct="1">
        <a:lnSpc>
          <a:spcPct val="140000"/>
        </a:lnSpc>
        <a:spcBef>
          <a:spcPct val="0"/>
        </a:spcBef>
        <a:spcAft>
          <a:spcPct val="20000"/>
        </a:spcAft>
        <a:buClr>
          <a:schemeClr val="tx1">
            <a:lumMod val="65000"/>
            <a:lumOff val="35000"/>
          </a:schemeClr>
        </a:buClr>
        <a:buSzPct val="100000"/>
        <a:buFont typeface="FrutigerNext LT Regular" pitchFamily="34" charset="0"/>
        <a:buChar char="»"/>
        <a:defRPr>
          <a:solidFill>
            <a:schemeClr val="tx1"/>
          </a:solidFill>
          <a:latin typeface="+mn-lt"/>
          <a:ea typeface="+mn-ea"/>
        </a:defRPr>
      </a:lvl2pPr>
      <a:lvl3pPr marL="809512" indent="-266663" algn="l" defTabSz="801575" rtl="0" eaLnBrk="1" fontAlgn="base" hangingPunct="1">
        <a:lnSpc>
          <a:spcPct val="140000"/>
        </a:lnSpc>
        <a:spcBef>
          <a:spcPct val="0"/>
        </a:spcBef>
        <a:spcAft>
          <a:spcPct val="20000"/>
        </a:spcAft>
        <a:buClr>
          <a:schemeClr val="tx1">
            <a:lumMod val="65000"/>
            <a:lumOff val="35000"/>
          </a:schemeClr>
        </a:buClr>
        <a:buSzPct val="80000"/>
        <a:buFont typeface="FrutigerNext LT Regular" pitchFamily="34" charset="0"/>
        <a:buChar char="–"/>
        <a:defRPr sz="1500">
          <a:solidFill>
            <a:schemeClr val="tx1"/>
          </a:solidFill>
          <a:latin typeface="+mn-lt"/>
          <a:ea typeface="+mn-ea"/>
        </a:defRPr>
      </a:lvl3pPr>
      <a:lvl4pPr marL="1401566" indent="-199996" algn="l" defTabSz="801575" rtl="0" eaLnBrk="1" fontAlgn="base" hangingPunct="1">
        <a:lnSpc>
          <a:spcPct val="140000"/>
        </a:lnSpc>
        <a:spcBef>
          <a:spcPct val="0"/>
        </a:spcBef>
        <a:spcAft>
          <a:spcPct val="20000"/>
        </a:spcAft>
        <a:buClr>
          <a:schemeClr val="bg2"/>
        </a:buClr>
        <a:buSzPct val="60000"/>
        <a:buChar char="–"/>
        <a:defRPr sz="1400">
          <a:solidFill>
            <a:schemeClr val="tx1"/>
          </a:solidFill>
          <a:latin typeface="+mn-lt"/>
          <a:ea typeface="+mn-ea"/>
        </a:defRPr>
      </a:lvl4pPr>
      <a:lvl5pPr marL="1801560" indent="-199996" algn="l" defTabSz="80157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5pPr>
      <a:lvl6pPr marL="2258695" indent="-199996" algn="l" defTabSz="80157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6pPr>
      <a:lvl7pPr marL="2715832" indent="-199996" algn="l" defTabSz="80157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7pPr>
      <a:lvl8pPr marL="3172967" indent="-199996" algn="l" defTabSz="80157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8pPr>
      <a:lvl9pPr marL="3630103" indent="-199996" algn="l" defTabSz="801575" rtl="0" eaLnBrk="1" fontAlgn="base" hangingPunct="1">
        <a:lnSpc>
          <a:spcPct val="140000"/>
        </a:lnSpc>
        <a:spcBef>
          <a:spcPct val="0"/>
        </a:spcBef>
        <a:spcAft>
          <a:spcPct val="20000"/>
        </a:spcAft>
        <a:buClr>
          <a:schemeClr val="bg2"/>
        </a:buClr>
        <a:buSzPct val="60000"/>
        <a:buFont typeface="Trebuchet MS" pitchFamily="34" charset="0"/>
        <a:buChar char="~"/>
        <a:defRPr sz="1200">
          <a:solidFill>
            <a:schemeClr val="tx1"/>
          </a:solidFill>
          <a:latin typeface="+mn-lt"/>
          <a:ea typeface="+mn-ea"/>
        </a:defRPr>
      </a:lvl9pPr>
    </p:bodyStyle>
    <p:otherStyle>
      <a:defPPr>
        <a:defRPr lang="zh-CN"/>
      </a:defPPr>
      <a:lvl1pPr marL="0" algn="l" defTabSz="914271" rtl="0" eaLnBrk="1" latinLnBrk="0" hangingPunct="1">
        <a:defRPr sz="1800" kern="1200">
          <a:solidFill>
            <a:schemeClr val="tx1"/>
          </a:solidFill>
          <a:latin typeface="+mn-lt"/>
          <a:ea typeface="+mn-ea"/>
          <a:cs typeface="+mn-cs"/>
        </a:defRPr>
      </a:lvl1pPr>
      <a:lvl2pPr marL="457136" algn="l" defTabSz="914271" rtl="0" eaLnBrk="1" latinLnBrk="0" hangingPunct="1">
        <a:defRPr sz="1800" kern="1200">
          <a:solidFill>
            <a:schemeClr val="tx1"/>
          </a:solidFill>
          <a:latin typeface="+mn-lt"/>
          <a:ea typeface="+mn-ea"/>
          <a:cs typeface="+mn-cs"/>
        </a:defRPr>
      </a:lvl2pPr>
      <a:lvl3pPr marL="914271" algn="l" defTabSz="914271" rtl="0" eaLnBrk="1" latinLnBrk="0" hangingPunct="1">
        <a:defRPr sz="1800" kern="1200">
          <a:solidFill>
            <a:schemeClr val="tx1"/>
          </a:solidFill>
          <a:latin typeface="+mn-lt"/>
          <a:ea typeface="+mn-ea"/>
          <a:cs typeface="+mn-cs"/>
        </a:defRPr>
      </a:lvl3pPr>
      <a:lvl4pPr marL="1371408" algn="l" defTabSz="914271" rtl="0" eaLnBrk="1" latinLnBrk="0" hangingPunct="1">
        <a:defRPr sz="1800" kern="1200">
          <a:solidFill>
            <a:schemeClr val="tx1"/>
          </a:solidFill>
          <a:latin typeface="+mn-lt"/>
          <a:ea typeface="+mn-ea"/>
          <a:cs typeface="+mn-cs"/>
        </a:defRPr>
      </a:lvl4pPr>
      <a:lvl5pPr marL="1828543" algn="l" defTabSz="914271" rtl="0" eaLnBrk="1" latinLnBrk="0" hangingPunct="1">
        <a:defRPr sz="1800" kern="1200">
          <a:solidFill>
            <a:schemeClr val="tx1"/>
          </a:solidFill>
          <a:latin typeface="+mn-lt"/>
          <a:ea typeface="+mn-ea"/>
          <a:cs typeface="+mn-cs"/>
        </a:defRPr>
      </a:lvl5pPr>
      <a:lvl6pPr marL="2285679" algn="l" defTabSz="914271" rtl="0" eaLnBrk="1" latinLnBrk="0" hangingPunct="1">
        <a:defRPr sz="1800" kern="1200">
          <a:solidFill>
            <a:schemeClr val="tx1"/>
          </a:solidFill>
          <a:latin typeface="+mn-lt"/>
          <a:ea typeface="+mn-ea"/>
          <a:cs typeface="+mn-cs"/>
        </a:defRPr>
      </a:lvl6pPr>
      <a:lvl7pPr marL="2742814" algn="l" defTabSz="914271" rtl="0" eaLnBrk="1" latinLnBrk="0" hangingPunct="1">
        <a:defRPr sz="1800" kern="1200">
          <a:solidFill>
            <a:schemeClr val="tx1"/>
          </a:solidFill>
          <a:latin typeface="+mn-lt"/>
          <a:ea typeface="+mn-ea"/>
          <a:cs typeface="+mn-cs"/>
        </a:defRPr>
      </a:lvl7pPr>
      <a:lvl8pPr marL="3199951" algn="l" defTabSz="914271" rtl="0" eaLnBrk="1" latinLnBrk="0" hangingPunct="1">
        <a:defRPr sz="1800" kern="1200">
          <a:solidFill>
            <a:schemeClr val="tx1"/>
          </a:solidFill>
          <a:latin typeface="+mn-lt"/>
          <a:ea typeface="+mn-ea"/>
          <a:cs typeface="+mn-cs"/>
        </a:defRPr>
      </a:lvl8pPr>
      <a:lvl9pPr marL="3657086" algn="l" defTabSz="914271"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sldLayoutIdLst>
    <p:sldLayoutId id="2147484249" r:id="rId1"/>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矩形 7"/>
          <p:cNvSpPr/>
          <p:nvPr/>
        </p:nvSpPr>
        <p:spPr>
          <a:xfrm>
            <a:off x="1596" y="6350"/>
            <a:ext cx="12190414" cy="6851650"/>
          </a:xfrm>
          <a:prstGeom prst="rect">
            <a:avLst/>
          </a:prstGeom>
          <a:blipFill dpi="0" rotWithShape="1">
            <a:blip r:embed="rId5" cstate="email">
              <a:duotone>
                <a:prstClr val="black"/>
                <a:schemeClr val="accent4">
                  <a:tint val="45000"/>
                  <a:satMod val="400000"/>
                </a:scheme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b="0" dirty="0">
              <a:solidFill>
                <a:prstClr val="white"/>
              </a:solidFill>
              <a:latin typeface="微软雅黑" pitchFamily="34" charset="-122"/>
            </a:endParaRPr>
          </a:p>
        </p:txBody>
      </p:sp>
      <p:sp>
        <p:nvSpPr>
          <p:cNvPr id="14" name="Rectangle 8"/>
          <p:cNvSpPr>
            <a:spLocks noGrp="1" noChangeArrowheads="1"/>
          </p:cNvSpPr>
          <p:nvPr>
            <p:ph type="title"/>
          </p:nvPr>
        </p:nvSpPr>
        <p:spPr bwMode="auto">
          <a:xfrm>
            <a:off x="823700" y="4500002"/>
            <a:ext cx="9267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08" rIns="91418" bIns="45708" numCol="1" anchor="t" anchorCtr="0" compatLnSpc="1">
            <a:prstTxWarp prst="textNoShape">
              <a:avLst/>
            </a:prstTxWarp>
            <a:spAutoFit/>
          </a:bodyPr>
          <a:lstStyle/>
          <a:p>
            <a:pPr lvl="0"/>
            <a:r>
              <a:rPr lang="en-US" altLang="zh-CN" dirty="0" smtClean="0"/>
              <a:t>Click to edit Master title style</a:t>
            </a:r>
            <a:endParaRPr lang="zh-CN" altLang="en-US" dirty="0" smtClean="0"/>
          </a:p>
        </p:txBody>
      </p:sp>
      <p:sp>
        <p:nvSpPr>
          <p:cNvPr id="19" name="Rectangle 19"/>
          <p:cNvSpPr>
            <a:spLocks noGrp="1" noChangeArrowheads="1"/>
          </p:cNvSpPr>
          <p:nvPr>
            <p:ph type="dt" sz="quarter" idx="2"/>
          </p:nvPr>
        </p:nvSpPr>
        <p:spPr bwMode="auto">
          <a:xfrm>
            <a:off x="823700" y="479435"/>
            <a:ext cx="2158437" cy="205121"/>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300">
                <a:latin typeface="微软雅黑" pitchFamily="34" charset="-122"/>
                <a:ea typeface="+mn-ea"/>
              </a:defRPr>
            </a:lvl1pPr>
          </a:lstStyle>
          <a:p>
            <a:pPr>
              <a:buClrTx/>
              <a:buFontTx/>
              <a:buNone/>
              <a:defRPr/>
            </a:pPr>
            <a:endParaRPr lang="en-US" altLang="zh-CN" b="0"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tx1">
              <a:lumMod val="75000"/>
              <a:lumOff val="25000"/>
            </a:schemeClr>
          </a:solidFill>
          <a:latin typeface="微软雅黑" pitchFamily="34" charset="-122"/>
          <a:ea typeface="黑体" pitchFamily="49" charset="-122"/>
          <a:cs typeface="+mj-cs"/>
        </a:defRPr>
      </a:lvl1pPr>
      <a:lvl2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5" cstate="email">
            <a:lum contrast="6000"/>
          </a:blip>
          <a:srcRect/>
          <a:stretch>
            <a:fillRect/>
          </a:stretch>
        </p:blipFill>
        <p:spPr bwMode="auto">
          <a:xfrm>
            <a:off x="4" y="6237322"/>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748" tIns="43876" rIns="87748" bIns="43876"/>
          <a:lstStyle/>
          <a:p>
            <a:pPr algn="r" defTabSz="877352">
              <a:lnSpc>
                <a:spcPct val="125000"/>
              </a:lnSpc>
              <a:buClr>
                <a:srgbClr val="990000"/>
              </a:buClr>
              <a:buFont typeface="Wingdings" pitchFamily="2" charset="2"/>
              <a:buNone/>
              <a:defRPr/>
            </a:pPr>
            <a:r>
              <a:rPr lang="zh-CN" altLang="en-US" sz="1200" b="0" dirty="0">
                <a:solidFill>
                  <a:srgbClr val="FFFFFF"/>
                </a:solidFill>
                <a:ea typeface="宋体"/>
              </a:rPr>
              <a:t>英文标题</a:t>
            </a:r>
            <a:r>
              <a:rPr lang="en-US" altLang="zh-CN" sz="1200" b="0" dirty="0">
                <a:solidFill>
                  <a:srgbClr val="FFFFFF"/>
                </a:solidFill>
                <a:ea typeface="宋体"/>
              </a:rPr>
              <a:t>:32-35pt  </a:t>
            </a:r>
            <a:endParaRPr lang="zh-CN" altLang="en-US" sz="1200" b="0" dirty="0">
              <a:solidFill>
                <a:srgbClr val="FFFFFF"/>
              </a:solidFill>
              <a:ea typeface="宋体"/>
            </a:endParaRP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颜色</a:t>
            </a:r>
            <a:r>
              <a:rPr lang="en-US" altLang="zh-CN" sz="1200" b="0" dirty="0">
                <a:solidFill>
                  <a:srgbClr val="FFFFFF"/>
                </a:solidFill>
                <a:ea typeface="宋体"/>
              </a:rPr>
              <a:t>: R153 G0 B0</a:t>
            </a:r>
          </a:p>
          <a:p>
            <a:pPr algn="r" defTabSz="877352">
              <a:lnSpc>
                <a:spcPct val="125000"/>
              </a:lnSpc>
              <a:buClr>
                <a:srgbClr val="990000"/>
              </a:buClr>
              <a:buFont typeface="Wingdings" pitchFamily="2" charset="2"/>
              <a:buNone/>
              <a:defRPr/>
            </a:pPr>
            <a:r>
              <a:rPr lang="zh-CN" altLang="en-US" sz="1200" b="0" dirty="0">
                <a:solidFill>
                  <a:srgbClr val="FFFFFF"/>
                </a:solidFill>
                <a:latin typeface="FrutigerNext LT Regular"/>
                <a:ea typeface="宋体"/>
              </a:rPr>
              <a:t>内部使用字体 </a:t>
            </a:r>
            <a:r>
              <a:rPr lang="en-US" altLang="zh-CN" sz="1200" b="0" dirty="0">
                <a:solidFill>
                  <a:srgbClr val="FFFFFF"/>
                </a:solidFill>
                <a:latin typeface="FrutigerNext LT Regular"/>
                <a:ea typeface="宋体"/>
              </a:rPr>
              <a:t>:</a:t>
            </a:r>
          </a:p>
          <a:p>
            <a:pPr algn="r" defTabSz="877352">
              <a:lnSpc>
                <a:spcPct val="125000"/>
              </a:lnSpc>
              <a:buClr>
                <a:srgbClr val="990000"/>
              </a:buClr>
              <a:buFont typeface="Wingdings" pitchFamily="2" charset="2"/>
              <a:buNone/>
              <a:defRPr/>
            </a:pPr>
            <a:r>
              <a:rPr lang="en-US" altLang="zh-CN" sz="1200" b="0" dirty="0" err="1">
                <a:solidFill>
                  <a:srgbClr val="FFFFFF"/>
                </a:solidFill>
                <a:latin typeface="FrutigerNext LT Regular"/>
                <a:ea typeface="宋体"/>
              </a:rPr>
              <a:t>FrutigerNext</a:t>
            </a:r>
            <a:r>
              <a:rPr lang="en-US" altLang="zh-CN" sz="1200" b="0" dirty="0">
                <a:solidFill>
                  <a:srgbClr val="FFFFFF"/>
                </a:solidFill>
                <a:latin typeface="FrutigerNext LT Regular"/>
                <a:ea typeface="宋体"/>
              </a:rPr>
              <a:t> LT Medium</a:t>
            </a:r>
          </a:p>
          <a:p>
            <a:pPr algn="r" defTabSz="877352">
              <a:lnSpc>
                <a:spcPct val="125000"/>
              </a:lnSpc>
              <a:buClr>
                <a:srgbClr val="990000"/>
              </a:buClr>
              <a:buFont typeface="Wingdings" pitchFamily="2" charset="2"/>
              <a:buNone/>
              <a:defRPr/>
            </a:pPr>
            <a:r>
              <a:rPr lang="zh-CN" altLang="en-US" sz="1200" b="0" dirty="0">
                <a:solidFill>
                  <a:srgbClr val="FFFFFF"/>
                </a:solidFill>
                <a:latin typeface="FrutigerNext LT Regular"/>
                <a:ea typeface="宋体"/>
              </a:rPr>
              <a:t>外部使用字体 </a:t>
            </a:r>
            <a:r>
              <a:rPr lang="en-US" altLang="zh-CN" sz="1200" b="0" dirty="0">
                <a:solidFill>
                  <a:srgbClr val="FFFFFF"/>
                </a:solidFill>
                <a:latin typeface="FrutigerNext LT Regular"/>
                <a:ea typeface="宋体"/>
              </a:rPr>
              <a:t>: Arial</a:t>
            </a:r>
          </a:p>
          <a:p>
            <a:pPr algn="r" defTabSz="877352">
              <a:lnSpc>
                <a:spcPct val="75000"/>
              </a:lnSpc>
              <a:buClr>
                <a:srgbClr val="990000"/>
              </a:buClr>
              <a:buFont typeface="Wingdings" pitchFamily="2" charset="2"/>
              <a:buNone/>
              <a:defRPr/>
            </a:pPr>
            <a:endParaRPr lang="en-US" altLang="zh-CN" sz="1200" b="0" dirty="0">
              <a:solidFill>
                <a:srgbClr val="FFFFFF"/>
              </a:solidFill>
              <a:ea typeface="宋体"/>
            </a:endParaRP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中文标题</a:t>
            </a:r>
            <a:r>
              <a:rPr lang="en-US" altLang="zh-CN" sz="1200" b="0" dirty="0">
                <a:solidFill>
                  <a:srgbClr val="FFFFFF"/>
                </a:solidFill>
                <a:ea typeface="宋体"/>
              </a:rPr>
              <a:t>:30-32pt  </a:t>
            </a:r>
            <a:endParaRPr lang="zh-CN" altLang="en-US" sz="1200" b="0" dirty="0">
              <a:solidFill>
                <a:srgbClr val="FFFFFF"/>
              </a:solidFill>
              <a:ea typeface="宋体"/>
            </a:endParaRP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颜色</a:t>
            </a:r>
            <a:r>
              <a:rPr lang="en-US" altLang="zh-CN" sz="1200" b="0" dirty="0">
                <a:solidFill>
                  <a:srgbClr val="FFFFFF"/>
                </a:solidFill>
                <a:ea typeface="宋体"/>
              </a:rPr>
              <a:t>: R153 G0 B0</a:t>
            </a: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字体</a:t>
            </a:r>
            <a:r>
              <a:rPr lang="en-US" altLang="zh-CN" sz="1200" b="0" dirty="0">
                <a:solidFill>
                  <a:srgbClr val="FFFFFF"/>
                </a:solidFill>
                <a:ea typeface="宋体"/>
              </a:rPr>
              <a:t>:</a:t>
            </a:r>
            <a:r>
              <a:rPr lang="zh-CN" altLang="en-US" sz="1200" b="0" dirty="0">
                <a:solidFill>
                  <a:srgbClr val="FFFFFF"/>
                </a:solidFill>
                <a:ea typeface="宋体"/>
              </a:rPr>
              <a:t>黑体</a:t>
            </a:r>
          </a:p>
          <a:p>
            <a:pPr algn="r" defTabSz="877352">
              <a:lnSpc>
                <a:spcPct val="125000"/>
              </a:lnSpc>
              <a:buClr>
                <a:srgbClr val="990000"/>
              </a:buClr>
              <a:buFont typeface="Wingdings" pitchFamily="2" charset="2"/>
              <a:buNone/>
              <a:defRPr/>
            </a:pPr>
            <a:endParaRPr lang="zh-CN" altLang="en-US" sz="1200" b="0" dirty="0">
              <a:solidFill>
                <a:srgbClr val="FFFFFF"/>
              </a:solidFill>
              <a:ea typeface="宋体"/>
            </a:endParaRPr>
          </a:p>
          <a:p>
            <a:pPr algn="r" defTabSz="877352">
              <a:lnSpc>
                <a:spcPct val="125000"/>
              </a:lnSpc>
              <a:buClr>
                <a:srgbClr val="990000"/>
              </a:buClr>
              <a:buFont typeface="Wingdings" pitchFamily="2" charset="2"/>
              <a:buNone/>
              <a:defRPr/>
            </a:pPr>
            <a:endParaRPr lang="zh-CN" altLang="en-US" sz="1200" b="0" dirty="0">
              <a:solidFill>
                <a:srgbClr val="FFFFFF"/>
              </a:solidFill>
              <a:ea typeface="宋体"/>
            </a:endParaRPr>
          </a:p>
          <a:p>
            <a:pPr algn="r" defTabSz="877352">
              <a:lnSpc>
                <a:spcPct val="125000"/>
              </a:lnSpc>
              <a:buClr>
                <a:srgbClr val="990000"/>
              </a:buClr>
              <a:buFont typeface="Wingdings" pitchFamily="2" charset="2"/>
              <a:buNone/>
              <a:defRPr/>
            </a:pPr>
            <a:endParaRPr lang="zh-CN" altLang="en-US" sz="1200" b="0" dirty="0">
              <a:solidFill>
                <a:srgbClr val="FFFFFF"/>
              </a:solidFill>
              <a:ea typeface="宋体"/>
            </a:endParaRP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英文正文</a:t>
            </a:r>
            <a:r>
              <a:rPr lang="en-US" altLang="zh-CN" sz="1200" b="0" dirty="0">
                <a:solidFill>
                  <a:srgbClr val="FFFFFF"/>
                </a:solidFill>
                <a:ea typeface="宋体"/>
              </a:rPr>
              <a:t>:20-22pt</a:t>
            </a: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子目录 </a:t>
            </a:r>
            <a:r>
              <a:rPr lang="en-US" altLang="zh-CN" sz="1200" b="0" dirty="0">
                <a:solidFill>
                  <a:srgbClr val="FFFFFF"/>
                </a:solidFill>
                <a:ea typeface="宋体"/>
              </a:rPr>
              <a:t>(2-5</a:t>
            </a:r>
            <a:r>
              <a:rPr lang="zh-CN" altLang="en-US" sz="1200" b="0" dirty="0">
                <a:solidFill>
                  <a:srgbClr val="FFFFFF"/>
                </a:solidFill>
                <a:ea typeface="宋体"/>
              </a:rPr>
              <a:t>级</a:t>
            </a:r>
            <a:r>
              <a:rPr lang="en-US" altLang="zh-CN" sz="1200" b="0" dirty="0">
                <a:solidFill>
                  <a:srgbClr val="FFFFFF"/>
                </a:solidFill>
                <a:ea typeface="宋体"/>
              </a:rPr>
              <a:t>) :18pt  </a:t>
            </a: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颜色</a:t>
            </a:r>
            <a:r>
              <a:rPr lang="en-US" altLang="zh-CN" sz="1200" b="0" dirty="0">
                <a:solidFill>
                  <a:srgbClr val="FFFFFF"/>
                </a:solidFill>
                <a:ea typeface="宋体"/>
              </a:rPr>
              <a:t>:</a:t>
            </a:r>
            <a:r>
              <a:rPr lang="zh-CN" altLang="en-US" sz="1200" b="0" dirty="0">
                <a:solidFill>
                  <a:srgbClr val="FFFFFF"/>
                </a:solidFill>
                <a:ea typeface="宋体"/>
              </a:rPr>
              <a:t>黑色</a:t>
            </a:r>
          </a:p>
          <a:p>
            <a:pPr algn="r" defTabSz="877352">
              <a:lnSpc>
                <a:spcPct val="125000"/>
              </a:lnSpc>
              <a:buClr>
                <a:srgbClr val="990000"/>
              </a:buClr>
              <a:buFont typeface="Wingdings" pitchFamily="2" charset="2"/>
              <a:buNone/>
              <a:defRPr/>
            </a:pPr>
            <a:r>
              <a:rPr lang="zh-CN" altLang="en-US" sz="1200" b="0" dirty="0">
                <a:solidFill>
                  <a:srgbClr val="FFFFFF"/>
                </a:solidFill>
                <a:latin typeface="FrutigerNext LT Regular"/>
                <a:ea typeface="宋体"/>
              </a:rPr>
              <a:t>内部使用字体 </a:t>
            </a:r>
            <a:r>
              <a:rPr lang="en-US" altLang="zh-CN" sz="1200" b="0" dirty="0">
                <a:solidFill>
                  <a:srgbClr val="FFFFFF"/>
                </a:solidFill>
                <a:latin typeface="FrutigerNext LT Regular"/>
                <a:ea typeface="宋体"/>
              </a:rPr>
              <a:t>:</a:t>
            </a:r>
          </a:p>
          <a:p>
            <a:pPr algn="r" defTabSz="877352">
              <a:lnSpc>
                <a:spcPct val="125000"/>
              </a:lnSpc>
              <a:buClr>
                <a:srgbClr val="990000"/>
              </a:buClr>
              <a:buFont typeface="Wingdings" pitchFamily="2" charset="2"/>
              <a:buNone/>
              <a:defRPr/>
            </a:pPr>
            <a:r>
              <a:rPr lang="en-US" altLang="zh-CN" sz="1200" b="0" dirty="0" err="1">
                <a:solidFill>
                  <a:srgbClr val="FFFFFF"/>
                </a:solidFill>
                <a:latin typeface="FrutigerNext LT Regular"/>
                <a:ea typeface="宋体"/>
              </a:rPr>
              <a:t>FrutigerNext</a:t>
            </a:r>
            <a:r>
              <a:rPr lang="en-US" altLang="zh-CN" sz="1200" b="0" dirty="0">
                <a:solidFill>
                  <a:srgbClr val="FFFFFF"/>
                </a:solidFill>
                <a:latin typeface="FrutigerNext LT Regular"/>
                <a:ea typeface="宋体"/>
              </a:rPr>
              <a:t> LT Regular</a:t>
            </a:r>
          </a:p>
          <a:p>
            <a:pPr algn="r" defTabSz="877352">
              <a:lnSpc>
                <a:spcPct val="125000"/>
              </a:lnSpc>
              <a:buClr>
                <a:srgbClr val="990000"/>
              </a:buClr>
              <a:buFont typeface="Wingdings" pitchFamily="2" charset="2"/>
              <a:buNone/>
              <a:defRPr/>
            </a:pPr>
            <a:r>
              <a:rPr lang="zh-CN" altLang="en-US" sz="1200" b="0" dirty="0">
                <a:solidFill>
                  <a:srgbClr val="FFFFFF"/>
                </a:solidFill>
                <a:latin typeface="FrutigerNext LT Regular"/>
                <a:ea typeface="宋体"/>
              </a:rPr>
              <a:t>外部使用字体 </a:t>
            </a:r>
            <a:r>
              <a:rPr lang="en-US" altLang="zh-CN" sz="1200" b="0" dirty="0">
                <a:solidFill>
                  <a:srgbClr val="FFFFFF"/>
                </a:solidFill>
                <a:latin typeface="FrutigerNext LT Regular"/>
                <a:ea typeface="宋体"/>
              </a:rPr>
              <a:t>: Arial</a:t>
            </a:r>
          </a:p>
          <a:p>
            <a:pPr algn="r" defTabSz="877352">
              <a:lnSpc>
                <a:spcPct val="75000"/>
              </a:lnSpc>
              <a:buClr>
                <a:srgbClr val="990000"/>
              </a:buClr>
              <a:buFont typeface="Wingdings" pitchFamily="2" charset="2"/>
              <a:buNone/>
              <a:defRPr/>
            </a:pPr>
            <a:endParaRPr lang="en-US" altLang="zh-CN" sz="1200" b="0" dirty="0">
              <a:solidFill>
                <a:srgbClr val="FFFFFF"/>
              </a:solidFill>
              <a:ea typeface="宋体"/>
            </a:endParaRP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中文正文</a:t>
            </a:r>
            <a:r>
              <a:rPr lang="en-US" altLang="zh-CN" sz="1200" b="0" dirty="0">
                <a:solidFill>
                  <a:srgbClr val="FFFFFF"/>
                </a:solidFill>
                <a:ea typeface="宋体"/>
              </a:rPr>
              <a:t>:18-20pt</a:t>
            </a: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子目录</a:t>
            </a:r>
            <a:r>
              <a:rPr lang="en-US" altLang="zh-CN" sz="1200" b="0" dirty="0">
                <a:solidFill>
                  <a:srgbClr val="FFFFFF"/>
                </a:solidFill>
                <a:ea typeface="宋体"/>
              </a:rPr>
              <a:t>(2-5</a:t>
            </a:r>
            <a:r>
              <a:rPr lang="zh-CN" altLang="en-US" sz="1200" b="0" dirty="0">
                <a:solidFill>
                  <a:srgbClr val="FFFFFF"/>
                </a:solidFill>
                <a:ea typeface="宋体"/>
              </a:rPr>
              <a:t>级</a:t>
            </a:r>
            <a:r>
              <a:rPr lang="en-US" altLang="zh-CN" sz="1200" b="0" dirty="0">
                <a:solidFill>
                  <a:srgbClr val="FFFFFF"/>
                </a:solidFill>
                <a:ea typeface="宋体"/>
              </a:rPr>
              <a:t>):18pt </a:t>
            </a:r>
            <a:endParaRPr lang="zh-CN" altLang="en-US" sz="1200" b="0" dirty="0">
              <a:solidFill>
                <a:srgbClr val="FFFFFF"/>
              </a:solidFill>
              <a:ea typeface="宋体"/>
            </a:endParaRP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颜色</a:t>
            </a:r>
            <a:r>
              <a:rPr lang="en-US" altLang="zh-CN" sz="1200" b="0" dirty="0">
                <a:solidFill>
                  <a:srgbClr val="FFFFFF"/>
                </a:solidFill>
                <a:ea typeface="宋体"/>
              </a:rPr>
              <a:t>:</a:t>
            </a:r>
            <a:r>
              <a:rPr lang="zh-CN" altLang="en-US" sz="1200" b="0" dirty="0">
                <a:solidFill>
                  <a:srgbClr val="FFFFFF"/>
                </a:solidFill>
                <a:ea typeface="宋体"/>
              </a:rPr>
              <a:t>黑色</a:t>
            </a: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字体</a:t>
            </a:r>
            <a:r>
              <a:rPr lang="en-US" altLang="zh-CN" sz="1200" b="0" dirty="0">
                <a:solidFill>
                  <a:srgbClr val="FFFFFF"/>
                </a:solidFill>
                <a:ea typeface="宋体"/>
              </a:rPr>
              <a:t>:</a:t>
            </a:r>
            <a:r>
              <a:rPr lang="zh-CN" altLang="en-US" sz="1200" b="0" dirty="0">
                <a:solidFill>
                  <a:srgbClr val="FFFFFF"/>
                </a:solidFill>
                <a:ea typeface="宋体"/>
              </a:rPr>
              <a:t>细黑体 </a:t>
            </a:r>
          </a:p>
          <a:p>
            <a:pPr algn="r" defTabSz="877352">
              <a:lnSpc>
                <a:spcPct val="125000"/>
              </a:lnSpc>
              <a:buClr>
                <a:srgbClr val="990000"/>
              </a:buClr>
              <a:buFont typeface="Wingdings" pitchFamily="2" charset="2"/>
              <a:buNone/>
              <a:defRPr/>
            </a:pPr>
            <a:endParaRPr lang="zh-CN" altLang="en-US" sz="1200" b="0" dirty="0">
              <a:solidFill>
                <a:srgbClr val="FFFFFF"/>
              </a:solidFill>
              <a:ea typeface="宋体"/>
            </a:endParaRPr>
          </a:p>
          <a:p>
            <a:pPr algn="r" defTabSz="877352">
              <a:lnSpc>
                <a:spcPct val="125000"/>
              </a:lnSpc>
              <a:buClr>
                <a:srgbClr val="990000"/>
              </a:buClr>
              <a:buFont typeface="Wingdings" pitchFamily="2" charset="2"/>
              <a:buNone/>
              <a:defRPr/>
            </a:pPr>
            <a:endParaRPr lang="zh-CN" altLang="en-US" sz="1200" b="0" dirty="0">
              <a:solidFill>
                <a:srgbClr val="FFFFFF"/>
              </a:solidFill>
              <a:ea typeface="宋体"/>
            </a:endParaRPr>
          </a:p>
          <a:p>
            <a:pPr algn="r" defTabSz="877352">
              <a:lnSpc>
                <a:spcPct val="125000"/>
              </a:lnSpc>
              <a:buClr>
                <a:srgbClr val="990000"/>
              </a:buClr>
              <a:buFont typeface="Wingdings" pitchFamily="2" charset="2"/>
              <a:buNone/>
              <a:defRPr/>
            </a:pPr>
            <a:endParaRPr lang="en-US" altLang="zh-CN" sz="1200" b="0" dirty="0">
              <a:solidFill>
                <a:srgbClr val="FFFFFF"/>
              </a:solidFill>
              <a:ea typeface="宋体"/>
            </a:endParaRPr>
          </a:p>
          <a:p>
            <a:pPr algn="r" defTabSz="877352">
              <a:lnSpc>
                <a:spcPct val="125000"/>
              </a:lnSpc>
              <a:buClr>
                <a:srgbClr val="990000"/>
              </a:buClr>
              <a:buFont typeface="Wingdings" pitchFamily="2" charset="2"/>
              <a:buNone/>
              <a:defRPr/>
            </a:pPr>
            <a:endParaRPr lang="en-US" altLang="zh-CN" sz="1200" b="0" dirty="0">
              <a:solidFill>
                <a:srgbClr val="FFFFFF"/>
              </a:solidFill>
              <a:ea typeface="宋体"/>
            </a:endParaRPr>
          </a:p>
          <a:p>
            <a:pPr algn="r" defTabSz="877352">
              <a:lnSpc>
                <a:spcPct val="125000"/>
              </a:lnSpc>
              <a:buClr>
                <a:srgbClr val="990000"/>
              </a:buClr>
              <a:buFont typeface="Wingdings" pitchFamily="2" charset="2"/>
              <a:buNone/>
              <a:defRPr/>
            </a:pPr>
            <a:endParaRPr lang="zh-CN" altLang="en-US" sz="1200" b="0" dirty="0">
              <a:solidFill>
                <a:srgbClr val="080808"/>
              </a:solidFill>
              <a:ea typeface="宋体"/>
            </a:endParaRPr>
          </a:p>
        </p:txBody>
      </p:sp>
      <p:sp>
        <p:nvSpPr>
          <p:cNvPr id="663556" name="Rectangle 4"/>
          <p:cNvSpPr>
            <a:spLocks noChangeArrowheads="1"/>
          </p:cNvSpPr>
          <p:nvPr/>
        </p:nvSpPr>
        <p:spPr bwMode="auto">
          <a:xfrm>
            <a:off x="12358651" y="5444731"/>
            <a:ext cx="1225231" cy="323121"/>
          </a:xfrm>
          <a:prstGeom prst="rect">
            <a:avLst/>
          </a:prstGeom>
          <a:solidFill>
            <a:schemeClr val="bg1"/>
          </a:solidFill>
          <a:ln w="9525" algn="ctr">
            <a:noFill/>
            <a:miter lim="800000"/>
            <a:headEnd/>
            <a:tailEnd/>
          </a:ln>
          <a:effectLst/>
        </p:spPr>
        <p:txBody>
          <a:bodyPr lIns="91373" tIns="45686" rIns="91373" bIns="45686" anchor="ctr">
            <a:spAutoFit/>
          </a:bodyP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nvGrpSpPr>
          <p:cNvPr id="2" name="Group 5"/>
          <p:cNvGrpSpPr>
            <a:grpSpLocks/>
          </p:cNvGrpSpPr>
          <p:nvPr/>
        </p:nvGrpSpPr>
        <p:grpSpPr bwMode="auto">
          <a:xfrm>
            <a:off x="12469743" y="5278472"/>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grpSp>
        <p:nvGrpSpPr>
          <p:cNvPr id="3" name="Group 10"/>
          <p:cNvGrpSpPr>
            <a:grpSpLocks/>
          </p:cNvGrpSpPr>
          <p:nvPr/>
        </p:nvGrpSpPr>
        <p:grpSpPr bwMode="auto">
          <a:xfrm>
            <a:off x="12469743" y="6203984"/>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grpSp>
        <p:nvGrpSpPr>
          <p:cNvPr id="4" name="Group 15"/>
          <p:cNvGrpSpPr>
            <a:grpSpLocks/>
          </p:cNvGrpSpPr>
          <p:nvPr/>
        </p:nvGrpSpPr>
        <p:grpSpPr bwMode="auto">
          <a:xfrm>
            <a:off x="12469743" y="6450046"/>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grpSp>
        <p:nvGrpSpPr>
          <p:cNvPr id="5" name="Group 20"/>
          <p:cNvGrpSpPr>
            <a:grpSpLocks/>
          </p:cNvGrpSpPr>
          <p:nvPr/>
        </p:nvGrpSpPr>
        <p:grpSpPr bwMode="auto">
          <a:xfrm>
            <a:off x="12469743" y="5527710"/>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grpSp>
        <p:nvGrpSpPr>
          <p:cNvPr id="6" name="Group 25"/>
          <p:cNvGrpSpPr>
            <a:grpSpLocks/>
          </p:cNvGrpSpPr>
          <p:nvPr/>
        </p:nvGrpSpPr>
        <p:grpSpPr bwMode="auto">
          <a:xfrm>
            <a:off x="12469743" y="5957922"/>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grpSp>
        <p:nvGrpSpPr>
          <p:cNvPr id="7" name="Group 30"/>
          <p:cNvGrpSpPr>
            <a:grpSpLocks/>
          </p:cNvGrpSpPr>
          <p:nvPr/>
        </p:nvGrpSpPr>
        <p:grpSpPr bwMode="auto">
          <a:xfrm>
            <a:off x="12469743" y="6697696"/>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grpSp>
        <p:nvGrpSpPr>
          <p:cNvPr id="8" name="Group 35"/>
          <p:cNvGrpSpPr>
            <a:grpSpLocks/>
          </p:cNvGrpSpPr>
          <p:nvPr/>
        </p:nvGrpSpPr>
        <p:grpSpPr bwMode="auto">
          <a:xfrm>
            <a:off x="12469743" y="5032409"/>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grpSp>
        <p:nvGrpSpPr>
          <p:cNvPr id="9" name="Group 40"/>
          <p:cNvGrpSpPr>
            <a:grpSpLocks/>
          </p:cNvGrpSpPr>
          <p:nvPr/>
        </p:nvGrpSpPr>
        <p:grpSpPr bwMode="auto">
          <a:xfrm>
            <a:off x="12469743" y="4600610"/>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grpSp>
        <p:nvGrpSpPr>
          <p:cNvPr id="10" name="Group 45"/>
          <p:cNvGrpSpPr>
            <a:grpSpLocks/>
          </p:cNvGrpSpPr>
          <p:nvPr/>
        </p:nvGrpSpPr>
        <p:grpSpPr bwMode="auto">
          <a:xfrm>
            <a:off x="12469743" y="4354547"/>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sp>
        <p:nvSpPr>
          <p:cNvPr id="663602" name="Rectangle 50"/>
          <p:cNvSpPr>
            <a:spLocks noChangeArrowheads="1"/>
          </p:cNvSpPr>
          <p:nvPr/>
        </p:nvSpPr>
        <p:spPr bwMode="auto">
          <a:xfrm>
            <a:off x="12266598" y="2263776"/>
            <a:ext cx="1399810" cy="2654300"/>
          </a:xfrm>
          <a:prstGeom prst="rect">
            <a:avLst/>
          </a:prstGeom>
          <a:noFill/>
          <a:ln w="9525">
            <a:noFill/>
            <a:miter lim="800000"/>
            <a:headEnd/>
            <a:tailEnd/>
          </a:ln>
          <a:effectLst/>
        </p:spPr>
        <p:txBody>
          <a:bodyPr lIns="87748" tIns="43876" rIns="87748" bIns="43876"/>
          <a:lstStyle/>
          <a:p>
            <a:pPr defTabSz="877352">
              <a:lnSpc>
                <a:spcPct val="120000"/>
              </a:lnSpc>
              <a:buClr>
                <a:srgbClr val="990000"/>
              </a:buClr>
              <a:buFont typeface="Wingdings" pitchFamily="2" charset="2"/>
              <a:buNone/>
              <a:defRPr/>
            </a:pPr>
            <a:r>
              <a:rPr lang="zh-CN" altLang="en-US" sz="1200" b="0" dirty="0">
                <a:solidFill>
                  <a:srgbClr val="FFFFFF"/>
                </a:solidFill>
                <a:latin typeface="华文细黑" pitchFamily="2" charset="-122"/>
                <a:ea typeface="宋体"/>
              </a:rPr>
              <a:t>配色参考方案：</a:t>
            </a:r>
          </a:p>
          <a:p>
            <a:pPr defTabSz="877352">
              <a:lnSpc>
                <a:spcPct val="120000"/>
              </a:lnSpc>
              <a:buClr>
                <a:srgbClr val="990000"/>
              </a:buClr>
              <a:buFont typeface="Wingdings" pitchFamily="2" charset="2"/>
              <a:buNone/>
              <a:defRPr/>
            </a:pPr>
            <a:r>
              <a:rPr lang="zh-CN" altLang="en-US" sz="1200" b="0" dirty="0">
                <a:solidFill>
                  <a:srgbClr val="FFFFFF"/>
                </a:solidFill>
                <a:latin typeface="华文细黑" pitchFamily="2" charset="-122"/>
                <a:ea typeface="宋体"/>
              </a:rPr>
              <a:t>建议同一页面内不超过四种颜色，以下是９组配色方案，同一页面内只选择一组使用。</a:t>
            </a:r>
            <a:endParaRPr lang="en-US" altLang="zh-CN" sz="1200" b="0" dirty="0">
              <a:solidFill>
                <a:srgbClr val="FFFFFF"/>
              </a:solidFill>
              <a:latin typeface="华文细黑" pitchFamily="2" charset="-122"/>
              <a:ea typeface="宋体"/>
            </a:endParaRPr>
          </a:p>
          <a:p>
            <a:pPr defTabSz="877352">
              <a:lnSpc>
                <a:spcPct val="120000"/>
              </a:lnSpc>
              <a:buClr>
                <a:srgbClr val="990000"/>
              </a:buClr>
              <a:buFont typeface="Wingdings" pitchFamily="2" charset="2"/>
              <a:buNone/>
              <a:defRPr/>
            </a:pPr>
            <a:r>
              <a:rPr lang="zh-CN" altLang="en-US" sz="1200" b="0" dirty="0">
                <a:solidFill>
                  <a:srgbClr val="FFFFFF"/>
                </a:solidFill>
                <a:latin typeface="华文细黑" pitchFamily="2" charset="-122"/>
                <a:ea typeface="宋体"/>
              </a:rPr>
              <a:t>（仅供参考）</a:t>
            </a:r>
          </a:p>
          <a:p>
            <a:pPr defTabSz="877352">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a typeface="宋体"/>
            </a:endParaRPr>
          </a:p>
          <a:p>
            <a:pPr defTabSz="877352">
              <a:lnSpc>
                <a:spcPct val="125000"/>
              </a:lnSpc>
              <a:buClr>
                <a:srgbClr val="990000"/>
              </a:buClr>
              <a:defRPr/>
            </a:pPr>
            <a:endParaRPr lang="en-US" altLang="zh-CN" sz="1200" b="0" dirty="0">
              <a:solidFill>
                <a:srgbClr val="FFFFFF"/>
              </a:solidFill>
              <a:latin typeface="华文细黑" pitchFamily="2" charset="-122"/>
              <a:ea typeface="宋体"/>
            </a:endParaRPr>
          </a:p>
          <a:p>
            <a:pPr defTabSz="877352">
              <a:lnSpc>
                <a:spcPct val="125000"/>
              </a:lnSpc>
              <a:buClr>
                <a:srgbClr val="990000"/>
              </a:buClr>
              <a:defRPr/>
            </a:pPr>
            <a:endParaRPr lang="zh-CN" altLang="en-US" sz="1200" b="0" dirty="0">
              <a:solidFill>
                <a:srgbClr val="FFFFFF"/>
              </a:solidFill>
              <a:latin typeface="华文细黑" pitchFamily="2" charset="-122"/>
              <a:ea typeface="宋体"/>
            </a:endParaRPr>
          </a:p>
        </p:txBody>
      </p:sp>
      <p:sp>
        <p:nvSpPr>
          <p:cNvPr id="663603" name="Rectangle 51"/>
          <p:cNvSpPr>
            <a:spLocks noChangeArrowheads="1"/>
          </p:cNvSpPr>
          <p:nvPr/>
        </p:nvSpPr>
        <p:spPr bwMode="auto">
          <a:xfrm>
            <a:off x="12266598" y="-61912"/>
            <a:ext cx="1399810" cy="838201"/>
          </a:xfrm>
          <a:prstGeom prst="rect">
            <a:avLst/>
          </a:prstGeom>
          <a:noFill/>
          <a:ln w="9525">
            <a:noFill/>
            <a:miter lim="800000"/>
            <a:headEnd/>
            <a:tailEnd/>
          </a:ln>
          <a:effectLst/>
        </p:spPr>
        <p:txBody>
          <a:bodyPr lIns="87748" tIns="43876" rIns="87748" bIns="43876"/>
          <a:lstStyle/>
          <a:p>
            <a:pPr defTabSz="877352">
              <a:lnSpc>
                <a:spcPct val="120000"/>
              </a:lnSpc>
              <a:buClr>
                <a:srgbClr val="990000"/>
              </a:buClr>
              <a:buFont typeface="Wingdings" pitchFamily="2" charset="2"/>
              <a:buNone/>
              <a:defRPr/>
            </a:pPr>
            <a:r>
              <a:rPr lang="zh-CN" altLang="en-US" sz="1200" b="0" dirty="0">
                <a:solidFill>
                  <a:srgbClr val="FFFFFF"/>
                </a:solidFill>
                <a:latin typeface="华文细黑" pitchFamily="2" charset="-122"/>
                <a:ea typeface="宋体"/>
              </a:rPr>
              <a:t>客户或者合作伙伴的标志放在右上角</a:t>
            </a:r>
            <a:r>
              <a:rPr lang="en-US" altLang="zh-CN" sz="1200" b="0" dirty="0">
                <a:solidFill>
                  <a:srgbClr val="FFFFFF"/>
                </a:solidFill>
                <a:latin typeface="华文细黑" pitchFamily="2" charset="-122"/>
                <a:ea typeface="宋体"/>
              </a:rPr>
              <a:t>.</a:t>
            </a:r>
          </a:p>
          <a:p>
            <a:pPr defTabSz="877352">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a typeface="宋体"/>
            </a:endParaRPr>
          </a:p>
          <a:p>
            <a:pPr defTabSz="877352">
              <a:lnSpc>
                <a:spcPct val="125000"/>
              </a:lnSpc>
              <a:buClr>
                <a:srgbClr val="990000"/>
              </a:buClr>
              <a:defRPr/>
            </a:pPr>
            <a:endParaRPr lang="en-US" altLang="zh-CN" sz="1200" b="0" dirty="0">
              <a:solidFill>
                <a:srgbClr val="FFFFFF"/>
              </a:solidFill>
              <a:latin typeface="华文细黑" pitchFamily="2" charset="-122"/>
              <a:ea typeface="宋体"/>
            </a:endParaRPr>
          </a:p>
          <a:p>
            <a:pPr defTabSz="877352">
              <a:lnSpc>
                <a:spcPct val="125000"/>
              </a:lnSpc>
              <a:buClr>
                <a:srgbClr val="990000"/>
              </a:buClr>
              <a:defRPr/>
            </a:pPr>
            <a:endParaRPr lang="zh-CN" altLang="en-US" sz="1200" b="0" dirty="0">
              <a:solidFill>
                <a:srgbClr val="FFFFFF"/>
              </a:solidFill>
              <a:latin typeface="华文细黑" pitchFamily="2" charset="-122"/>
              <a:ea typeface="宋体"/>
            </a:endParaRPr>
          </a:p>
        </p:txBody>
      </p:sp>
      <p:sp>
        <p:nvSpPr>
          <p:cNvPr id="663604" name="Text Box 52"/>
          <p:cNvSpPr txBox="1">
            <a:spLocks noChangeArrowheads="1"/>
          </p:cNvSpPr>
          <p:nvPr/>
        </p:nvSpPr>
        <p:spPr bwMode="auto">
          <a:xfrm>
            <a:off x="841182" y="6456398"/>
            <a:ext cx="2784118" cy="263747"/>
          </a:xfrm>
          <a:prstGeom prst="rect">
            <a:avLst/>
          </a:prstGeom>
          <a:noFill/>
          <a:ln w="9525">
            <a:noFill/>
            <a:miter lim="800000"/>
            <a:headEnd/>
            <a:tailEnd/>
          </a:ln>
        </p:spPr>
        <p:txBody>
          <a:bodyPr wrap="none" lIns="78316" tIns="39158" rIns="78316" bIns="39158">
            <a:spAutoFit/>
          </a:bodyPr>
          <a:lstStyle/>
          <a:p>
            <a:pPr defTabSz="783747"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59"/>
            <a:ext cx="1409333" cy="1101725"/>
          </a:xfrm>
          <a:prstGeom prst="rect">
            <a:avLst/>
          </a:prstGeom>
          <a:noFill/>
          <a:ln w="9525">
            <a:noFill/>
            <a:miter lim="800000"/>
            <a:headEnd/>
            <a:tailEnd/>
          </a:ln>
          <a:effectLst/>
        </p:spPr>
        <p:txBody>
          <a:bodyPr lIns="0" tIns="0" rIns="0" bIns="0"/>
          <a:lstStyle/>
          <a:p>
            <a:pPr defTabSz="783747" eaLnBrk="0" hangingPunct="0">
              <a:lnSpc>
                <a:spcPct val="85000"/>
              </a:lnSpc>
              <a:buClrTx/>
              <a:buFontTx/>
              <a:buNone/>
              <a:defRPr/>
            </a:pPr>
            <a:endParaRPr lang="de-DE" sz="900" b="0" dirty="0">
              <a:solidFill>
                <a:srgbClr val="080808"/>
              </a:solidFill>
              <a:ea typeface="ＭＳ Ｐゴシック" pitchFamily="34" charset="-128"/>
            </a:endParaRPr>
          </a:p>
          <a:p>
            <a:pPr defTabSz="783747"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747"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6" cstate="email"/>
          <a:srcRect/>
          <a:stretch>
            <a:fillRect/>
          </a:stretch>
        </p:blipFill>
        <p:spPr bwMode="auto">
          <a:xfrm>
            <a:off x="10179580" y="6384959"/>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37" y="0"/>
            <a:ext cx="10782665"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09437" y="1600203"/>
            <a:ext cx="10782665" cy="4524375"/>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extLst>
      <p:ext uri="{BB962C8B-B14F-4D97-AF65-F5344CB8AC3E}">
        <p14:creationId xmlns:p14="http://schemas.microsoft.com/office/powerpoint/2010/main" val="2925286196"/>
      </p:ext>
    </p:extLst>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Lst>
  <p:txStyles>
    <p:titleStyle>
      <a:lvl1pPr algn="l" defTabSz="875913" rtl="0" eaLnBrk="0" fontAlgn="base" hangingPunct="0">
        <a:spcBef>
          <a:spcPct val="0"/>
        </a:spcBef>
        <a:spcAft>
          <a:spcPct val="0"/>
        </a:spcAft>
        <a:defRPr sz="3299" b="1">
          <a:solidFill>
            <a:srgbClr val="990000"/>
          </a:solidFill>
          <a:latin typeface="微软雅黑" pitchFamily="34" charset="-122"/>
          <a:ea typeface="微软雅黑" pitchFamily="34" charset="-122"/>
          <a:cs typeface="+mj-cs"/>
        </a:defRPr>
      </a:lvl1pPr>
      <a:lvl2pPr algn="l" defTabSz="875913" rtl="0" eaLnBrk="0" fontAlgn="base" hangingPunct="0">
        <a:spcBef>
          <a:spcPct val="0"/>
        </a:spcBef>
        <a:spcAft>
          <a:spcPct val="0"/>
        </a:spcAft>
        <a:defRPr sz="3299">
          <a:solidFill>
            <a:srgbClr val="990000"/>
          </a:solidFill>
          <a:latin typeface="FrutigerNext LT Medium" pitchFamily="34" charset="0"/>
          <a:ea typeface="黑体" pitchFamily="2" charset="-122"/>
        </a:defRPr>
      </a:lvl2pPr>
      <a:lvl3pPr algn="l" defTabSz="875913" rtl="0" eaLnBrk="0" fontAlgn="base" hangingPunct="0">
        <a:spcBef>
          <a:spcPct val="0"/>
        </a:spcBef>
        <a:spcAft>
          <a:spcPct val="0"/>
        </a:spcAft>
        <a:defRPr sz="3299">
          <a:solidFill>
            <a:srgbClr val="990000"/>
          </a:solidFill>
          <a:latin typeface="FrutigerNext LT Medium" pitchFamily="34" charset="0"/>
          <a:ea typeface="黑体" pitchFamily="2" charset="-122"/>
        </a:defRPr>
      </a:lvl3pPr>
      <a:lvl4pPr algn="l" defTabSz="875913" rtl="0" eaLnBrk="0" fontAlgn="base" hangingPunct="0">
        <a:spcBef>
          <a:spcPct val="0"/>
        </a:spcBef>
        <a:spcAft>
          <a:spcPct val="0"/>
        </a:spcAft>
        <a:defRPr sz="3299">
          <a:solidFill>
            <a:srgbClr val="990000"/>
          </a:solidFill>
          <a:latin typeface="FrutigerNext LT Medium" pitchFamily="34" charset="0"/>
          <a:ea typeface="黑体" pitchFamily="2" charset="-122"/>
        </a:defRPr>
      </a:lvl4pPr>
      <a:lvl5pPr algn="l" defTabSz="875913" rtl="0" eaLnBrk="0" fontAlgn="base" hangingPunct="0">
        <a:spcBef>
          <a:spcPct val="0"/>
        </a:spcBef>
        <a:spcAft>
          <a:spcPct val="0"/>
        </a:spcAft>
        <a:defRPr sz="3299">
          <a:solidFill>
            <a:srgbClr val="990000"/>
          </a:solidFill>
          <a:latin typeface="FrutigerNext LT Medium" pitchFamily="34" charset="0"/>
          <a:ea typeface="黑体" pitchFamily="2" charset="-122"/>
        </a:defRPr>
      </a:lvl5pPr>
      <a:lvl6pPr marL="456921" algn="l" defTabSz="877352" rtl="0" fontAlgn="base">
        <a:spcBef>
          <a:spcPct val="0"/>
        </a:spcBef>
        <a:spcAft>
          <a:spcPct val="0"/>
        </a:spcAft>
        <a:defRPr sz="3499">
          <a:solidFill>
            <a:srgbClr val="990000"/>
          </a:solidFill>
          <a:latin typeface="FrutigerNext LT Medium" pitchFamily="34" charset="0"/>
          <a:ea typeface="黑体" pitchFamily="2" charset="-122"/>
        </a:defRPr>
      </a:lvl6pPr>
      <a:lvl7pPr marL="913843" algn="l" defTabSz="877352" rtl="0" fontAlgn="base">
        <a:spcBef>
          <a:spcPct val="0"/>
        </a:spcBef>
        <a:spcAft>
          <a:spcPct val="0"/>
        </a:spcAft>
        <a:defRPr sz="3499">
          <a:solidFill>
            <a:srgbClr val="990000"/>
          </a:solidFill>
          <a:latin typeface="FrutigerNext LT Medium" pitchFamily="34" charset="0"/>
          <a:ea typeface="黑体" pitchFamily="2" charset="-122"/>
        </a:defRPr>
      </a:lvl7pPr>
      <a:lvl8pPr marL="1370763" algn="l" defTabSz="877352" rtl="0" fontAlgn="base">
        <a:spcBef>
          <a:spcPct val="0"/>
        </a:spcBef>
        <a:spcAft>
          <a:spcPct val="0"/>
        </a:spcAft>
        <a:defRPr sz="3499">
          <a:solidFill>
            <a:srgbClr val="990000"/>
          </a:solidFill>
          <a:latin typeface="FrutigerNext LT Medium" pitchFamily="34" charset="0"/>
          <a:ea typeface="黑体" pitchFamily="2" charset="-122"/>
        </a:defRPr>
      </a:lvl8pPr>
      <a:lvl9pPr marL="1827683" algn="l" defTabSz="877352" rtl="0" fontAlgn="base">
        <a:spcBef>
          <a:spcPct val="0"/>
        </a:spcBef>
        <a:spcAft>
          <a:spcPct val="0"/>
        </a:spcAft>
        <a:defRPr sz="3499">
          <a:solidFill>
            <a:srgbClr val="990000"/>
          </a:solidFill>
          <a:latin typeface="FrutigerNext LT Medium" pitchFamily="34" charset="0"/>
          <a:ea typeface="黑体" pitchFamily="2" charset="-122"/>
        </a:defRPr>
      </a:lvl9pPr>
    </p:titleStyle>
    <p:bodyStyle>
      <a:lvl1pPr marL="326880" indent="-326880" algn="l" defTabSz="875913" rtl="0" eaLnBrk="0" fontAlgn="base" hangingPunct="0">
        <a:lnSpc>
          <a:spcPct val="140000"/>
        </a:lnSpc>
        <a:spcBef>
          <a:spcPct val="0"/>
        </a:spcBef>
        <a:spcAft>
          <a:spcPct val="0"/>
        </a:spcAft>
        <a:buClr>
          <a:schemeClr val="tx2"/>
        </a:buClr>
        <a:buFont typeface="Wingdings" pitchFamily="2" charset="2"/>
        <a:buChar char="n"/>
        <a:defRPr sz="2099" b="1">
          <a:solidFill>
            <a:srgbClr val="080808"/>
          </a:solidFill>
          <a:latin typeface="微软雅黑" pitchFamily="34" charset="-122"/>
          <a:ea typeface="微软雅黑" pitchFamily="34" charset="-122"/>
          <a:cs typeface="+mn-cs"/>
        </a:defRPr>
      </a:lvl1pPr>
      <a:lvl2pPr marL="712472" indent="-272929" algn="l" defTabSz="875913" rtl="0" eaLnBrk="0" fontAlgn="base" hangingPunct="0">
        <a:lnSpc>
          <a:spcPct val="140000"/>
        </a:lnSpc>
        <a:spcBef>
          <a:spcPct val="0"/>
        </a:spcBef>
        <a:spcAft>
          <a:spcPct val="0"/>
        </a:spcAft>
        <a:buClr>
          <a:schemeClr val="tx1"/>
        </a:buClr>
        <a:buFont typeface="FrutigerNext LT Regular" pitchFamily="34" charset="0"/>
        <a:buChar char="›"/>
        <a:defRPr sz="1699">
          <a:solidFill>
            <a:schemeClr val="tx1"/>
          </a:solidFill>
          <a:latin typeface="微软雅黑" pitchFamily="34" charset="-122"/>
          <a:ea typeface="微软雅黑" pitchFamily="34" charset="-122"/>
        </a:defRPr>
      </a:lvl2pPr>
      <a:lvl3pPr marL="1096479" indent="-218977" algn="l" defTabSz="875913" rtl="0" eaLnBrk="0" fontAlgn="base" hangingPunct="0">
        <a:lnSpc>
          <a:spcPct val="140000"/>
        </a:lnSpc>
        <a:spcBef>
          <a:spcPct val="0"/>
        </a:spcBef>
        <a:spcAft>
          <a:spcPct val="0"/>
        </a:spcAft>
        <a:buFont typeface="FrutigerNext LT Light" pitchFamily="34" charset="0"/>
        <a:buChar char="»"/>
        <a:defRPr sz="1699">
          <a:solidFill>
            <a:schemeClr val="tx1"/>
          </a:solidFill>
          <a:latin typeface="微软雅黑" pitchFamily="34" charset="-122"/>
          <a:ea typeface="微软雅黑" pitchFamily="34" charset="-122"/>
        </a:defRPr>
      </a:lvl3pPr>
      <a:lvl4pPr marL="1534436" indent="-218977" algn="l" defTabSz="875913"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3979" indent="-218977" algn="l" defTabSz="875913"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2151" indent="-220528" algn="l" defTabSz="877352"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073" indent="-220528" algn="l" defTabSz="877352"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5994" indent="-220528" algn="l" defTabSz="877352"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2914" indent="-220528" algn="l" defTabSz="877352"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3843" rtl="0" eaLnBrk="1" latinLnBrk="0" hangingPunct="1">
        <a:defRPr sz="1699" kern="1200">
          <a:solidFill>
            <a:schemeClr val="tx1"/>
          </a:solidFill>
          <a:latin typeface="+mn-lt"/>
          <a:ea typeface="+mn-ea"/>
          <a:cs typeface="+mn-cs"/>
        </a:defRPr>
      </a:lvl1pPr>
      <a:lvl2pPr marL="456921" algn="l" defTabSz="913843" rtl="0" eaLnBrk="1" latinLnBrk="0" hangingPunct="1">
        <a:defRPr sz="1699" kern="1200">
          <a:solidFill>
            <a:schemeClr val="tx1"/>
          </a:solidFill>
          <a:latin typeface="+mn-lt"/>
          <a:ea typeface="+mn-ea"/>
          <a:cs typeface="+mn-cs"/>
        </a:defRPr>
      </a:lvl2pPr>
      <a:lvl3pPr marL="913843" algn="l" defTabSz="913843" rtl="0" eaLnBrk="1" latinLnBrk="0" hangingPunct="1">
        <a:defRPr sz="1699" kern="1200">
          <a:solidFill>
            <a:schemeClr val="tx1"/>
          </a:solidFill>
          <a:latin typeface="+mn-lt"/>
          <a:ea typeface="+mn-ea"/>
          <a:cs typeface="+mn-cs"/>
        </a:defRPr>
      </a:lvl3pPr>
      <a:lvl4pPr marL="1370763" algn="l" defTabSz="913843" rtl="0" eaLnBrk="1" latinLnBrk="0" hangingPunct="1">
        <a:defRPr sz="1699" kern="1200">
          <a:solidFill>
            <a:schemeClr val="tx1"/>
          </a:solidFill>
          <a:latin typeface="+mn-lt"/>
          <a:ea typeface="+mn-ea"/>
          <a:cs typeface="+mn-cs"/>
        </a:defRPr>
      </a:lvl4pPr>
      <a:lvl5pPr marL="1827683" algn="l" defTabSz="913843" rtl="0" eaLnBrk="1" latinLnBrk="0" hangingPunct="1">
        <a:defRPr sz="1699" kern="1200">
          <a:solidFill>
            <a:schemeClr val="tx1"/>
          </a:solidFill>
          <a:latin typeface="+mn-lt"/>
          <a:ea typeface="+mn-ea"/>
          <a:cs typeface="+mn-cs"/>
        </a:defRPr>
      </a:lvl5pPr>
      <a:lvl6pPr marL="2284604" algn="l" defTabSz="913843" rtl="0" eaLnBrk="1" latinLnBrk="0" hangingPunct="1">
        <a:defRPr sz="1699" kern="1200">
          <a:solidFill>
            <a:schemeClr val="tx1"/>
          </a:solidFill>
          <a:latin typeface="+mn-lt"/>
          <a:ea typeface="+mn-ea"/>
          <a:cs typeface="+mn-cs"/>
        </a:defRPr>
      </a:lvl6pPr>
      <a:lvl7pPr marL="2741524" algn="l" defTabSz="913843" rtl="0" eaLnBrk="1" latinLnBrk="0" hangingPunct="1">
        <a:defRPr sz="1699" kern="1200">
          <a:solidFill>
            <a:schemeClr val="tx1"/>
          </a:solidFill>
          <a:latin typeface="+mn-lt"/>
          <a:ea typeface="+mn-ea"/>
          <a:cs typeface="+mn-cs"/>
        </a:defRPr>
      </a:lvl7pPr>
      <a:lvl8pPr marL="3198445" algn="l" defTabSz="913843" rtl="0" eaLnBrk="1" latinLnBrk="0" hangingPunct="1">
        <a:defRPr sz="1699" kern="1200">
          <a:solidFill>
            <a:schemeClr val="tx1"/>
          </a:solidFill>
          <a:latin typeface="+mn-lt"/>
          <a:ea typeface="+mn-ea"/>
          <a:cs typeface="+mn-cs"/>
        </a:defRPr>
      </a:lvl8pPr>
      <a:lvl9pPr marL="3655365" algn="l" defTabSz="913843" rtl="0" eaLnBrk="1" latinLnBrk="0" hangingPunct="1">
        <a:defRPr sz="1699"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4435" name="文本框 19"/>
          <p:cNvSpPr txBox="1">
            <a:spLocks noChangeArrowheads="1"/>
          </p:cNvSpPr>
          <p:nvPr/>
        </p:nvSpPr>
        <p:spPr bwMode="auto">
          <a:xfrm>
            <a:off x="869722" y="6467491"/>
            <a:ext cx="2342982" cy="263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8360" tIns="39180" rIns="78360" bIns="39180">
            <a:spAutoFit/>
          </a:bodyPr>
          <a:lstStyle>
            <a:lvl1pPr defTabSz="784225">
              <a:defRPr>
                <a:solidFill>
                  <a:schemeClr val="tx1"/>
                </a:solidFill>
                <a:latin typeface="Arial" charset="0"/>
                <a:ea typeface="宋体" pitchFamily="2" charset="-122"/>
              </a:defRPr>
            </a:lvl1pPr>
            <a:lvl2pPr marL="392113" defTabSz="784225">
              <a:defRPr>
                <a:solidFill>
                  <a:schemeClr val="tx1"/>
                </a:solidFill>
                <a:latin typeface="Arial" charset="0"/>
                <a:ea typeface="宋体" pitchFamily="2" charset="-122"/>
              </a:defRPr>
            </a:lvl2pPr>
            <a:lvl3pPr marL="784225" defTabSz="784225">
              <a:defRPr>
                <a:solidFill>
                  <a:schemeClr val="tx1"/>
                </a:solidFill>
                <a:latin typeface="Arial" charset="0"/>
                <a:ea typeface="宋体" pitchFamily="2" charset="-122"/>
              </a:defRPr>
            </a:lvl3pPr>
            <a:lvl4pPr marL="1174750" defTabSz="784225">
              <a:defRPr>
                <a:solidFill>
                  <a:schemeClr val="tx1"/>
                </a:solidFill>
                <a:latin typeface="Arial" charset="0"/>
                <a:ea typeface="宋体" pitchFamily="2" charset="-122"/>
              </a:defRPr>
            </a:lvl4pPr>
            <a:lvl5pPr marL="1566863" defTabSz="784225">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eaLnBrk="0" hangingPunct="0">
              <a:buClrTx/>
              <a:buFontTx/>
              <a:buNone/>
            </a:pPr>
            <a:r>
              <a:rPr lang="en-US" altLang="zh-CN" sz="1200" b="0">
                <a:solidFill>
                  <a:prstClr val="black"/>
                </a:solidFill>
                <a:latin typeface="FrutigerNext LT Bold" pitchFamily="20" charset="0"/>
                <a:ea typeface="MS PGothic" pitchFamily="34" charset="-128"/>
              </a:rPr>
              <a:t>HISILICON SEMICONDUCTOR</a:t>
            </a:r>
          </a:p>
        </p:txBody>
      </p:sp>
      <p:grpSp>
        <p:nvGrpSpPr>
          <p:cNvPr id="3" name="组合 21"/>
          <p:cNvGrpSpPr>
            <a:grpSpLocks/>
          </p:cNvGrpSpPr>
          <p:nvPr/>
        </p:nvGrpSpPr>
        <p:grpSpPr bwMode="auto">
          <a:xfrm>
            <a:off x="0" y="6216650"/>
            <a:ext cx="12192000" cy="635000"/>
            <a:chOff x="0" y="3920"/>
            <a:chExt cx="7682" cy="400"/>
          </a:xfrm>
        </p:grpSpPr>
        <p:pic>
          <p:nvPicPr>
            <p:cNvPr id="1084438" name="图片 22" descr="图片1"/>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0" y="3920"/>
              <a:ext cx="5760" cy="400"/>
            </a:xfrm>
            <a:prstGeom prst="rect">
              <a:avLst/>
            </a:prstGeom>
            <a:noFill/>
            <a:extLst>
              <a:ext uri="{909E8E84-426E-40DD-AFC4-6F175D3DCCD1}">
                <a14:hiddenFill xmlns:a14="http://schemas.microsoft.com/office/drawing/2010/main">
                  <a:solidFill>
                    <a:srgbClr val="FFFFFF"/>
                  </a:solidFill>
                </a14:hiddenFill>
              </a:ext>
            </a:extLst>
          </p:spPr>
        </p:pic>
        <p:pic>
          <p:nvPicPr>
            <p:cNvPr id="1084439" name="图片 23" descr="图片1"/>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1539" y="3920"/>
              <a:ext cx="5760" cy="400"/>
            </a:xfrm>
            <a:prstGeom prst="rect">
              <a:avLst/>
            </a:prstGeom>
            <a:noFill/>
            <a:extLst>
              <a:ext uri="{909E8E84-426E-40DD-AFC4-6F175D3DCCD1}">
                <a14:hiddenFill xmlns:a14="http://schemas.microsoft.com/office/drawing/2010/main">
                  <a:solidFill>
                    <a:srgbClr val="FFFFFF"/>
                  </a:solidFill>
                </a14:hiddenFill>
              </a:ext>
            </a:extLst>
          </p:spPr>
        </p:pic>
        <p:pic>
          <p:nvPicPr>
            <p:cNvPr id="1084440" name="图片 24" descr="图片1"/>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rot="10800000">
              <a:off x="6619" y="3920"/>
              <a:ext cx="1063" cy="400"/>
            </a:xfrm>
            <a:prstGeom prst="rect">
              <a:avLst/>
            </a:prstGeom>
            <a:noFill/>
            <a:extLst>
              <a:ext uri="{909E8E84-426E-40DD-AFC4-6F175D3DCCD1}">
                <a14:hiddenFill xmlns:a14="http://schemas.microsoft.com/office/drawing/2010/main">
                  <a:solidFill>
                    <a:srgbClr val="FFFFFF"/>
                  </a:solidFill>
                </a14:hiddenFill>
              </a:ext>
            </a:extLst>
          </p:spPr>
        </p:pic>
      </p:grpSp>
      <p:sp>
        <p:nvSpPr>
          <p:cNvPr id="1084441" name="文本框 25"/>
          <p:cNvSpPr txBox="1">
            <a:spLocks noChangeArrowheads="1"/>
          </p:cNvSpPr>
          <p:nvPr/>
        </p:nvSpPr>
        <p:spPr bwMode="auto">
          <a:xfrm>
            <a:off x="654619" y="6457966"/>
            <a:ext cx="2784207" cy="263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8360" tIns="39180" rIns="78360" bIns="39180">
            <a:spAutoFit/>
          </a:bodyPr>
          <a:lstStyle>
            <a:lvl1pPr defTabSz="784225">
              <a:defRPr>
                <a:solidFill>
                  <a:schemeClr val="tx1"/>
                </a:solidFill>
                <a:latin typeface="Arial" charset="0"/>
                <a:ea typeface="宋体" pitchFamily="2" charset="-122"/>
              </a:defRPr>
            </a:lvl1pPr>
            <a:lvl2pPr marL="392113" defTabSz="784225">
              <a:defRPr>
                <a:solidFill>
                  <a:schemeClr val="tx1"/>
                </a:solidFill>
                <a:latin typeface="Arial" charset="0"/>
                <a:ea typeface="宋体" pitchFamily="2" charset="-122"/>
              </a:defRPr>
            </a:lvl2pPr>
            <a:lvl3pPr marL="784225" defTabSz="784225">
              <a:defRPr>
                <a:solidFill>
                  <a:schemeClr val="tx1"/>
                </a:solidFill>
                <a:latin typeface="Arial" charset="0"/>
                <a:ea typeface="宋体" pitchFamily="2" charset="-122"/>
              </a:defRPr>
            </a:lvl3pPr>
            <a:lvl4pPr marL="1174750" defTabSz="784225">
              <a:defRPr>
                <a:solidFill>
                  <a:schemeClr val="tx1"/>
                </a:solidFill>
                <a:latin typeface="Arial" charset="0"/>
                <a:ea typeface="宋体" pitchFamily="2" charset="-122"/>
              </a:defRPr>
            </a:lvl4pPr>
            <a:lvl5pPr marL="1566863" defTabSz="784225">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eaLnBrk="0" hangingPunct="0">
              <a:buClrTx/>
              <a:buFontTx/>
              <a:buNone/>
            </a:pPr>
            <a:r>
              <a:rPr lang="en-US" altLang="zh-CN" sz="1200" dirty="0">
                <a:solidFill>
                  <a:prstClr val="black"/>
                </a:solidFill>
                <a:ea typeface="MS PGothic" pitchFamily="34" charset="-128"/>
              </a:rPr>
              <a:t>HUAWEI TECHNOLOGIES CO., LTD.</a:t>
            </a:r>
          </a:p>
        </p:txBody>
      </p:sp>
      <p:sp>
        <p:nvSpPr>
          <p:cNvPr id="1084442" name="矩形 26"/>
          <p:cNvSpPr>
            <a:spLocks noChangeArrowheads="1"/>
          </p:cNvSpPr>
          <p:nvPr/>
        </p:nvSpPr>
        <p:spPr bwMode="auto">
          <a:xfrm>
            <a:off x="7908454" y="6396053"/>
            <a:ext cx="1409333" cy="11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784225" eaLnBrk="0" hangingPunct="0">
              <a:lnSpc>
                <a:spcPct val="85000"/>
              </a:lnSpc>
              <a:buClrTx/>
              <a:buFontTx/>
              <a:buNone/>
            </a:pPr>
            <a:endParaRPr lang="de-DE" sz="1000" b="0" dirty="0">
              <a:solidFill>
                <a:prstClr val="black"/>
              </a:solidFill>
              <a:ea typeface="MS PGothic" pitchFamily="34" charset="-128"/>
            </a:endParaRPr>
          </a:p>
          <a:p>
            <a:pPr defTabSz="784225" eaLnBrk="0" hangingPunct="0">
              <a:lnSpc>
                <a:spcPct val="85000"/>
              </a:lnSpc>
              <a:buClrTx/>
              <a:buFontTx/>
              <a:buNone/>
            </a:pPr>
            <a:r>
              <a:rPr lang="de-DE" sz="1000" b="0" dirty="0" smtClean="0">
                <a:solidFill>
                  <a:prstClr val="black"/>
                </a:solidFill>
                <a:ea typeface="MS PGothic" pitchFamily="34" charset="-128"/>
              </a:rPr>
              <a:t>Page </a:t>
            </a:r>
            <a:fld id="{5463DFCB-84A2-4560-B35F-1EF11B20E7DD}" type="slidenum">
              <a:rPr lang="de-DE" sz="1000" b="0" smtClean="0">
                <a:solidFill>
                  <a:prstClr val="black"/>
                </a:solidFill>
                <a:ea typeface="MS PGothic" pitchFamily="34" charset="-128"/>
              </a:rPr>
              <a:pPr defTabSz="784225" eaLnBrk="0" hangingPunct="0">
                <a:lnSpc>
                  <a:spcPct val="85000"/>
                </a:lnSpc>
                <a:buClrTx/>
                <a:buFontTx/>
                <a:buNone/>
              </a:pPr>
              <a:t>‹#›</a:t>
            </a:fld>
            <a:endParaRPr lang="en-GB" sz="1000" b="0" dirty="0">
              <a:solidFill>
                <a:prstClr val="black"/>
              </a:solidFill>
              <a:ea typeface="MS PGothic" pitchFamily="34" charset="-128"/>
            </a:endParaRPr>
          </a:p>
        </p:txBody>
      </p:sp>
      <p:sp>
        <p:nvSpPr>
          <p:cNvPr id="1084444" name="矩形 28"/>
          <p:cNvSpPr>
            <a:spLocks noGrp="1" noChangeArrowheads="1"/>
          </p:cNvSpPr>
          <p:nvPr>
            <p:ph type="title"/>
          </p:nvPr>
        </p:nvSpPr>
        <p:spPr bwMode="auto">
          <a:xfrm>
            <a:off x="609443" y="513854"/>
            <a:ext cx="1097311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lvl="0"/>
            <a:r>
              <a:rPr lang="zh-CN" altLang="en-US" dirty="0" smtClean="0"/>
              <a:t>单击此处编辑母版标题样式</a:t>
            </a:r>
          </a:p>
        </p:txBody>
      </p:sp>
      <p:sp>
        <p:nvSpPr>
          <p:cNvPr id="2" name="矩形​​ 1"/>
          <p:cNvSpPr/>
          <p:nvPr/>
        </p:nvSpPr>
        <p:spPr bwMode="auto">
          <a:xfrm>
            <a:off x="10656518" y="6217920"/>
            <a:ext cx="731330" cy="640080"/>
          </a:xfrm>
          <a:prstGeom prst="rect">
            <a:avLst/>
          </a:prstGeom>
          <a:solidFill>
            <a:srgbClr val="E4E4E4"/>
          </a:solidFill>
          <a:ln>
            <a:noFill/>
          </a:ln>
          <a:effectLst/>
        </p:spPr>
        <p:txBody>
          <a:bodyPr vert="horz" wrap="square" lIns="91440" tIns="45720" rIns="91440" bIns="45720" numCol="1" rtlCol="0" anchor="t" anchorCtr="0" compatLnSpc="1">
            <a:prstTxWarp prst="textNoShape">
              <a:avLst/>
            </a:prstTxWarp>
          </a:bodyPr>
          <a:lstStyle/>
          <a:p>
            <a:endParaRPr lang="zh-CN" altLang="en-US" smtClean="0">
              <a:solidFill>
                <a:prstClr val="black"/>
              </a:solidFill>
            </a:endParaRPr>
          </a:p>
        </p:txBody>
      </p:sp>
      <p:pic>
        <p:nvPicPr>
          <p:cNvPr id="1084443" name="图片 27" descr="图片3副本"/>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319395" y="6386530"/>
            <a:ext cx="1295063" cy="3079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262" r:id="rId1"/>
    <p:sldLayoutId id="2147484263" r:id="rId2"/>
  </p:sldLayoutIdLst>
  <p:transition/>
  <p:timing>
    <p:tnLst>
      <p:par>
        <p:cTn id="1" dur="indefinite" restart="never" nodeType="tmRoot"/>
      </p:par>
    </p:tnLst>
  </p:timing>
  <p:hf sldNum="0" hdr="0" ftr="0"/>
  <p:txStyles>
    <p:titleStyle>
      <a:lvl1pPr algn="l" rtl="0" fontAlgn="base">
        <a:spcBef>
          <a:spcPct val="0"/>
        </a:spcBef>
        <a:spcAft>
          <a:spcPct val="0"/>
        </a:spcAft>
        <a:defRPr sz="3200" b="1">
          <a:solidFill>
            <a:srgbClr val="990000"/>
          </a:solidFill>
          <a:latin typeface="Arial" pitchFamily="34" charset="0"/>
          <a:ea typeface="+mj-ea"/>
          <a:cs typeface="Arial" pitchFamily="34" charset="0"/>
        </a:defRPr>
      </a:lvl1pPr>
      <a:lvl2pPr algn="l" rtl="0" fontAlgn="base">
        <a:spcBef>
          <a:spcPct val="0"/>
        </a:spcBef>
        <a:spcAft>
          <a:spcPct val="0"/>
        </a:spcAft>
        <a:defRPr sz="3000" b="1">
          <a:solidFill>
            <a:srgbClr val="990000"/>
          </a:solidFill>
          <a:latin typeface="Arial" charset="0"/>
          <a:ea typeface="黑体" pitchFamily="2" charset="-122"/>
        </a:defRPr>
      </a:lvl2pPr>
      <a:lvl3pPr algn="l" rtl="0" fontAlgn="base">
        <a:spcBef>
          <a:spcPct val="0"/>
        </a:spcBef>
        <a:spcAft>
          <a:spcPct val="0"/>
        </a:spcAft>
        <a:defRPr sz="3000" b="1">
          <a:solidFill>
            <a:srgbClr val="990000"/>
          </a:solidFill>
          <a:latin typeface="Arial" charset="0"/>
          <a:ea typeface="黑体" pitchFamily="2" charset="-122"/>
        </a:defRPr>
      </a:lvl3pPr>
      <a:lvl4pPr algn="l" rtl="0" fontAlgn="base">
        <a:spcBef>
          <a:spcPct val="0"/>
        </a:spcBef>
        <a:spcAft>
          <a:spcPct val="0"/>
        </a:spcAft>
        <a:defRPr sz="3000" b="1">
          <a:solidFill>
            <a:srgbClr val="990000"/>
          </a:solidFill>
          <a:latin typeface="Arial" charset="0"/>
          <a:ea typeface="黑体" pitchFamily="2" charset="-122"/>
        </a:defRPr>
      </a:lvl4pPr>
      <a:lvl5pPr algn="l" rtl="0" fontAlgn="base">
        <a:spcBef>
          <a:spcPct val="0"/>
        </a:spcBef>
        <a:spcAft>
          <a:spcPct val="0"/>
        </a:spcAft>
        <a:defRPr sz="3000" b="1">
          <a:solidFill>
            <a:srgbClr val="990000"/>
          </a:solidFill>
          <a:latin typeface="Arial" charset="0"/>
          <a:ea typeface="黑体" pitchFamily="2" charset="-122"/>
        </a:defRPr>
      </a:lvl5pPr>
      <a:lvl6pPr marL="457200" algn="l" rtl="0" fontAlgn="base">
        <a:spcBef>
          <a:spcPct val="0"/>
        </a:spcBef>
        <a:spcAft>
          <a:spcPct val="0"/>
        </a:spcAft>
        <a:defRPr sz="3000" b="1">
          <a:solidFill>
            <a:srgbClr val="990000"/>
          </a:solidFill>
          <a:latin typeface="Arial" charset="0"/>
          <a:ea typeface="黑体" pitchFamily="2" charset="-122"/>
        </a:defRPr>
      </a:lvl6pPr>
      <a:lvl7pPr marL="914400" algn="l" rtl="0" fontAlgn="base">
        <a:spcBef>
          <a:spcPct val="0"/>
        </a:spcBef>
        <a:spcAft>
          <a:spcPct val="0"/>
        </a:spcAft>
        <a:defRPr sz="3000" b="1">
          <a:solidFill>
            <a:srgbClr val="990000"/>
          </a:solidFill>
          <a:latin typeface="Arial" charset="0"/>
          <a:ea typeface="黑体" pitchFamily="2" charset="-122"/>
        </a:defRPr>
      </a:lvl7pPr>
      <a:lvl8pPr marL="1371600" algn="l" rtl="0" fontAlgn="base">
        <a:spcBef>
          <a:spcPct val="0"/>
        </a:spcBef>
        <a:spcAft>
          <a:spcPct val="0"/>
        </a:spcAft>
        <a:defRPr sz="3000" b="1">
          <a:solidFill>
            <a:srgbClr val="990000"/>
          </a:solidFill>
          <a:latin typeface="Arial" charset="0"/>
          <a:ea typeface="黑体" pitchFamily="2" charset="-122"/>
        </a:defRPr>
      </a:lvl8pPr>
      <a:lvl9pPr marL="1828800" algn="l" rtl="0" fontAlgn="base">
        <a:spcBef>
          <a:spcPct val="0"/>
        </a:spcBef>
        <a:spcAft>
          <a:spcPct val="0"/>
        </a:spcAft>
        <a:defRPr sz="3000" b="1">
          <a:solidFill>
            <a:srgbClr val="990000"/>
          </a:solidFill>
          <a:latin typeface="Arial" charset="0"/>
          <a:ea typeface="黑体" pitchFamily="2" charset="-122"/>
        </a:defRPr>
      </a:lvl9pPr>
    </p:titleStyle>
    <p:bodyStyle>
      <a:lvl1pPr marL="342900" indent="-342900" algn="l" rtl="0" fontAlgn="base">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Char char="–"/>
        <a:defRPr sz="20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Char char="•"/>
        <a:defRPr sz="18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Char char="–"/>
        <a:defRPr sz="16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Char char="»"/>
        <a:defRPr sz="1600">
          <a:solidFill>
            <a:schemeClr val="tx1"/>
          </a:solidFill>
          <a:latin typeface="Arial" pitchFamily="34" charset="0"/>
          <a:ea typeface="+mn-ea"/>
          <a:cs typeface="Arial"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矩形 7"/>
          <p:cNvSpPr/>
          <p:nvPr/>
        </p:nvSpPr>
        <p:spPr>
          <a:xfrm>
            <a:off x="1596" y="6350"/>
            <a:ext cx="12190414" cy="6851650"/>
          </a:xfrm>
          <a:prstGeom prst="rect">
            <a:avLst/>
          </a:prstGeom>
          <a:blipFill dpi="0" rotWithShape="1">
            <a:blip r:embed="rId11" cstate="email">
              <a:duotone>
                <a:prstClr val="black"/>
                <a:schemeClr val="accent4">
                  <a:tint val="45000"/>
                  <a:satMod val="400000"/>
                </a:schemeClr>
              </a:duotone>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b="0" dirty="0">
              <a:solidFill>
                <a:prstClr val="white"/>
              </a:solidFill>
              <a:latin typeface="微软雅黑" pitchFamily="34" charset="-122"/>
            </a:endParaRPr>
          </a:p>
        </p:txBody>
      </p:sp>
      <p:sp>
        <p:nvSpPr>
          <p:cNvPr id="14" name="Rectangle 8"/>
          <p:cNvSpPr>
            <a:spLocks noGrp="1" noChangeArrowheads="1"/>
          </p:cNvSpPr>
          <p:nvPr>
            <p:ph type="title"/>
          </p:nvPr>
        </p:nvSpPr>
        <p:spPr bwMode="auto">
          <a:xfrm>
            <a:off x="823700" y="4500002"/>
            <a:ext cx="9267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08" rIns="91418" bIns="45708" numCol="1" anchor="t" anchorCtr="0" compatLnSpc="1">
            <a:prstTxWarp prst="textNoShape">
              <a:avLst/>
            </a:prstTxWarp>
            <a:spAutoFit/>
          </a:bodyPr>
          <a:lstStyle/>
          <a:p>
            <a:pPr lvl="0"/>
            <a:r>
              <a:rPr lang="en-US" altLang="zh-CN" dirty="0" smtClean="0"/>
              <a:t>Click to edit Master title style</a:t>
            </a:r>
            <a:endParaRPr lang="zh-CN" altLang="en-US" dirty="0" smtClean="0"/>
          </a:p>
        </p:txBody>
      </p:sp>
      <p:sp>
        <p:nvSpPr>
          <p:cNvPr id="19" name="Rectangle 19"/>
          <p:cNvSpPr>
            <a:spLocks noGrp="1" noChangeArrowheads="1"/>
          </p:cNvSpPr>
          <p:nvPr>
            <p:ph type="dt" sz="quarter" idx="2"/>
          </p:nvPr>
        </p:nvSpPr>
        <p:spPr bwMode="auto">
          <a:xfrm>
            <a:off x="823700" y="479435"/>
            <a:ext cx="2158437" cy="205121"/>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B2B2B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sz="1300">
                <a:latin typeface="微软雅黑" pitchFamily="34" charset="-122"/>
                <a:ea typeface="+mn-ea"/>
              </a:defRPr>
            </a:lvl1pPr>
          </a:lstStyle>
          <a:p>
            <a:pPr>
              <a:buClrTx/>
              <a:buFontTx/>
              <a:buNone/>
              <a:defRPr/>
            </a:pPr>
            <a:endParaRPr lang="en-US" altLang="zh-CN" b="0"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tx1">
              <a:lumMod val="75000"/>
              <a:lumOff val="25000"/>
            </a:schemeClr>
          </a:solidFill>
          <a:latin typeface="微软雅黑" pitchFamily="34" charset="-122"/>
          <a:ea typeface="黑体" pitchFamily="49" charset="-122"/>
          <a:cs typeface="+mj-cs"/>
        </a:defRPr>
      </a:lvl1pPr>
      <a:lvl2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200" b="1">
          <a:solidFill>
            <a:schemeClr val="bg1"/>
          </a:solidFill>
          <a:latin typeface="FrutigerNext LT Medium" pitchFamily="34" charset="0"/>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93" y="6350"/>
            <a:ext cx="12190414" cy="6851650"/>
          </a:xfrm>
          <a:prstGeom prst="rect">
            <a:avLst/>
          </a:prstGeom>
          <a:blipFill dpi="0" rotWithShape="1">
            <a:blip r:embed="rId7" cstate="email">
              <a:duotone>
                <a:prstClr val="black"/>
                <a:schemeClr val="accent4">
                  <a:tint val="45000"/>
                  <a:satMod val="400000"/>
                </a:schemeClr>
              </a:duotone>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0550" name="Rectangle 86"/>
          <p:cNvSpPr>
            <a:spLocks noChangeArrowheads="1"/>
          </p:cNvSpPr>
          <p:nvPr userDrawn="1"/>
        </p:nvSpPr>
        <p:spPr bwMode="auto">
          <a:xfrm>
            <a:off x="698317" y="6396039"/>
            <a:ext cx="1409333" cy="461962"/>
          </a:xfrm>
          <a:prstGeom prst="rect">
            <a:avLst/>
          </a:prstGeom>
          <a:noFill/>
          <a:ln w="9525">
            <a:noFill/>
            <a:miter lim="800000"/>
            <a:headEnd/>
            <a:tailEnd/>
          </a:ln>
          <a:effectLst/>
        </p:spPr>
        <p:txBody>
          <a:bodyPr lIns="0" tIns="0" rIns="0" bIns="0"/>
          <a:lstStyle/>
          <a:p>
            <a:pPr defTabSz="784225" eaLnBrk="0" hangingPunct="0">
              <a:lnSpc>
                <a:spcPct val="85000"/>
              </a:lnSpc>
              <a:buClrTx/>
              <a:buFontTx/>
              <a:buNone/>
            </a:pPr>
            <a:endParaRPr lang="de-DE" sz="1000" b="0" dirty="0">
              <a:solidFill>
                <a:srgbClr val="000000"/>
              </a:solidFill>
              <a:latin typeface="FrutigerNext LT Regular" pitchFamily="34" charset="0"/>
              <a:ea typeface="MS PGothic" pitchFamily="34" charset="-128"/>
            </a:endParaRPr>
          </a:p>
          <a:p>
            <a:pPr defTabSz="784225" eaLnBrk="0" hangingPunct="0">
              <a:lnSpc>
                <a:spcPct val="85000"/>
              </a:lnSpc>
              <a:buClrTx/>
              <a:buFontTx/>
              <a:buNone/>
            </a:pPr>
            <a:r>
              <a:rPr lang="de-DE" sz="1000" b="0" dirty="0">
                <a:solidFill>
                  <a:srgbClr val="000000"/>
                </a:solidFill>
                <a:latin typeface="FrutigerNext LT Regular" pitchFamily="34" charset="0"/>
                <a:ea typeface="MS PGothic" pitchFamily="34" charset="-128"/>
              </a:rPr>
              <a:t>Page </a:t>
            </a:r>
            <a:fld id="{E68EC476-442B-4BB7-9603-F1440C241F3D}" type="slidenum">
              <a:rPr lang="de-DE" sz="1000" b="0">
                <a:solidFill>
                  <a:srgbClr val="000000"/>
                </a:solidFill>
                <a:latin typeface="FrutigerNext LT Regular" pitchFamily="34" charset="0"/>
                <a:ea typeface="MS PGothic" pitchFamily="34" charset="-128"/>
              </a:rPr>
              <a:pPr defTabSz="784225" eaLnBrk="0" hangingPunct="0">
                <a:lnSpc>
                  <a:spcPct val="85000"/>
                </a:lnSpc>
                <a:buClrTx/>
                <a:buFontTx/>
                <a:buNone/>
              </a:pPr>
              <a:t>‹#›</a:t>
            </a:fld>
            <a:endParaRPr lang="en-GB" sz="1000" b="0" dirty="0">
              <a:solidFill>
                <a:srgbClr val="000000"/>
              </a:solidFill>
              <a:latin typeface="FrutigerNext LT Regular"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9" cstate="email"/>
          <a:srcRect/>
          <a:stretch>
            <a:fillRect/>
          </a:stretch>
        </p:blipFill>
        <p:spPr bwMode="auto">
          <a:xfrm>
            <a:off x="10179580" y="6386538"/>
            <a:ext cx="1295063" cy="307975"/>
          </a:xfrm>
          <a:prstGeom prst="rect">
            <a:avLst/>
          </a:prstGeom>
          <a:noFill/>
        </p:spPr>
      </p:pic>
      <p:sp>
        <p:nvSpPr>
          <p:cNvPr id="63" name="Text Box 5"/>
          <p:cNvSpPr txBox="1">
            <a:spLocks noChangeArrowheads="1"/>
          </p:cNvSpPr>
          <p:nvPr userDrawn="1"/>
        </p:nvSpPr>
        <p:spPr bwMode="auto">
          <a:xfrm>
            <a:off x="4524989" y="6478588"/>
            <a:ext cx="314363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fontAlgn="auto">
              <a:spcBef>
                <a:spcPts val="0"/>
              </a:spcBef>
              <a:spcAft>
                <a:spcPts val="0"/>
              </a:spcAft>
              <a:buClrTx/>
              <a:buFontTx/>
              <a:buNone/>
              <a:defRPr/>
            </a:pPr>
            <a:r>
              <a:rPr lang="en-US" altLang="zh-CN" sz="1400" b="0" kern="0" dirty="0" smtClean="0">
                <a:solidFill>
                  <a:srgbClr val="000000">
                    <a:lumMod val="65000"/>
                    <a:lumOff val="35000"/>
                  </a:srgbClr>
                </a:solidFill>
                <a:latin typeface="FrutigerNext LT Regular" pitchFamily="34" charset="0"/>
                <a:ea typeface="MS PGothic" pitchFamily="34" charset="-128"/>
              </a:rPr>
              <a:t>HUAWEI TECHNOLOGIES CO., LTD.</a:t>
            </a:r>
          </a:p>
        </p:txBody>
      </p:sp>
    </p:spTree>
  </p:cSld>
  <p:clrMap bg1="lt1" tx1="dk1" bg2="lt2" tx2="dk2" accent1="accent1" accent2="accent2" accent3="accent3" accent4="accent4" accent5="accent5" accent6="accent6" hlink="hlink" folHlink="folHlink"/>
  <p:sldLayoutIdLst>
    <p:sldLayoutId id="2147483899" r:id="rId1"/>
    <p:sldLayoutId id="2147483901" r:id="rId2"/>
    <p:sldLayoutId id="2147483902" r:id="rId3"/>
    <p:sldLayoutId id="2147483903" r:id="rId4"/>
    <p:sldLayoutId id="2147483904" r:id="rId5"/>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extLst>
      <p:ext uri="{BB962C8B-B14F-4D97-AF65-F5344CB8AC3E}">
        <p14:creationId xmlns:p14="http://schemas.microsoft.com/office/powerpoint/2010/main" val="1971254836"/>
      </p:ext>
    </p:extLst>
  </p:cSld>
  <p:clrMap bg1="lt1" tx1="dk1" bg2="lt2" tx2="dk2" accent1="accent1" accent2="accent2" accent3="accent3" accent4="accent4" accent5="accent5" accent6="accent6" hlink="hlink" folHlink="folHlink"/>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extLst>
      <p:ext uri="{BB962C8B-B14F-4D97-AF65-F5344CB8AC3E}">
        <p14:creationId xmlns:p14="http://schemas.microsoft.com/office/powerpoint/2010/main" val="1971254836"/>
      </p:ext>
    </p:extLst>
  </p:cSld>
  <p:clrMap bg1="lt1" tx1="dk1" bg2="lt2" tx2="dk2" accent1="accent1" accent2="accent2" accent3="accent3" accent4="accent4" accent5="accent5" accent6="accent6" hlink="hlink" folHlink="folHlink"/>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7" cstate="email">
            <a:lum contrast="6000"/>
          </a:blip>
          <a:srcRect/>
          <a:stretch>
            <a:fillRect/>
          </a:stretch>
        </p:blipFill>
        <p:spPr bwMode="auto">
          <a:xfrm>
            <a:off x="0" y="6238527"/>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639" tIns="43813" rIns="87639" bIns="43813"/>
          <a:lstStyle/>
          <a:p>
            <a:pPr algn="r" defTabSz="876251">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6251">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6251">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6251">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6251">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6251">
              <a:lnSpc>
                <a:spcPct val="75000"/>
              </a:lnSpc>
              <a:buClr>
                <a:srgbClr val="990000"/>
              </a:buClr>
              <a:buFont typeface="Wingdings" pitchFamily="2" charset="2"/>
              <a:buNone/>
              <a:defRPr/>
            </a:pPr>
            <a:endParaRPr lang="en-US" altLang="zh-CN" sz="1200" b="0" dirty="0">
              <a:solidFill>
                <a:srgbClr val="FFFFFF"/>
              </a:solidFill>
            </a:endParaRPr>
          </a:p>
          <a:p>
            <a:pPr algn="r" defTabSz="876251">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6251">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6251">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6251">
              <a:lnSpc>
                <a:spcPct val="125000"/>
              </a:lnSpc>
              <a:buClr>
                <a:srgbClr val="990000"/>
              </a:buClr>
              <a:buFont typeface="Wingdings" pitchFamily="2" charset="2"/>
              <a:buNone/>
              <a:defRPr/>
            </a:pPr>
            <a:endParaRPr lang="zh-CN" altLang="en-US" sz="1200" b="0" dirty="0">
              <a:solidFill>
                <a:srgbClr val="FFFFFF"/>
              </a:solidFill>
            </a:endParaRPr>
          </a:p>
          <a:p>
            <a:pPr algn="r" defTabSz="876251">
              <a:lnSpc>
                <a:spcPct val="125000"/>
              </a:lnSpc>
              <a:buClr>
                <a:srgbClr val="990000"/>
              </a:buClr>
              <a:buFont typeface="Wingdings" pitchFamily="2" charset="2"/>
              <a:buNone/>
              <a:defRPr/>
            </a:pPr>
            <a:endParaRPr lang="zh-CN" altLang="en-US" sz="1200" b="0" dirty="0">
              <a:solidFill>
                <a:srgbClr val="FFFFFF"/>
              </a:solidFill>
            </a:endParaRPr>
          </a:p>
          <a:p>
            <a:pPr algn="r" defTabSz="876251">
              <a:lnSpc>
                <a:spcPct val="125000"/>
              </a:lnSpc>
              <a:buClr>
                <a:srgbClr val="990000"/>
              </a:buClr>
              <a:buFont typeface="Wingdings" pitchFamily="2" charset="2"/>
              <a:buNone/>
              <a:defRPr/>
            </a:pPr>
            <a:endParaRPr lang="zh-CN" altLang="en-US" sz="1200" b="0" dirty="0">
              <a:solidFill>
                <a:srgbClr val="FFFFFF"/>
              </a:solidFill>
            </a:endParaRPr>
          </a:p>
          <a:p>
            <a:pPr algn="r" defTabSz="876251">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6251">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6251">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6251">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6251">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6251">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6251">
              <a:lnSpc>
                <a:spcPct val="75000"/>
              </a:lnSpc>
              <a:buClr>
                <a:srgbClr val="990000"/>
              </a:buClr>
              <a:buFont typeface="Wingdings" pitchFamily="2" charset="2"/>
              <a:buNone/>
              <a:defRPr/>
            </a:pPr>
            <a:endParaRPr lang="en-US" altLang="zh-CN" sz="1200" b="0" dirty="0">
              <a:solidFill>
                <a:srgbClr val="FFFFFF"/>
              </a:solidFill>
            </a:endParaRPr>
          </a:p>
          <a:p>
            <a:pPr algn="r" defTabSz="876251">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6251">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6251">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6251">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6251">
              <a:lnSpc>
                <a:spcPct val="125000"/>
              </a:lnSpc>
              <a:buClr>
                <a:srgbClr val="990000"/>
              </a:buClr>
              <a:buFont typeface="Wingdings" pitchFamily="2" charset="2"/>
              <a:buNone/>
              <a:defRPr/>
            </a:pPr>
            <a:endParaRPr lang="zh-CN" altLang="en-US" sz="1200" b="0" dirty="0">
              <a:solidFill>
                <a:srgbClr val="FFFFFF"/>
              </a:solidFill>
            </a:endParaRPr>
          </a:p>
          <a:p>
            <a:pPr algn="r" defTabSz="876251">
              <a:lnSpc>
                <a:spcPct val="125000"/>
              </a:lnSpc>
              <a:buClr>
                <a:srgbClr val="990000"/>
              </a:buClr>
              <a:buFont typeface="Wingdings" pitchFamily="2" charset="2"/>
              <a:buNone/>
              <a:defRPr/>
            </a:pPr>
            <a:endParaRPr lang="zh-CN" altLang="en-US" sz="1200" b="0" dirty="0">
              <a:solidFill>
                <a:srgbClr val="FFFFFF"/>
              </a:solidFill>
            </a:endParaRPr>
          </a:p>
          <a:p>
            <a:pPr algn="r" defTabSz="876251">
              <a:lnSpc>
                <a:spcPct val="125000"/>
              </a:lnSpc>
              <a:buClr>
                <a:srgbClr val="990000"/>
              </a:buClr>
              <a:buFont typeface="Wingdings" pitchFamily="2" charset="2"/>
              <a:buNone/>
              <a:defRPr/>
            </a:pPr>
            <a:endParaRPr lang="en-US" altLang="zh-CN" sz="1200" b="0" dirty="0">
              <a:solidFill>
                <a:srgbClr val="FFFFFF"/>
              </a:solidFill>
            </a:endParaRPr>
          </a:p>
          <a:p>
            <a:pPr algn="r" defTabSz="876251">
              <a:lnSpc>
                <a:spcPct val="125000"/>
              </a:lnSpc>
              <a:buClr>
                <a:srgbClr val="990000"/>
              </a:buClr>
              <a:buFont typeface="Wingdings" pitchFamily="2" charset="2"/>
              <a:buNone/>
              <a:defRPr/>
            </a:pPr>
            <a:endParaRPr lang="en-US" altLang="zh-CN" sz="1200" b="0" dirty="0">
              <a:solidFill>
                <a:srgbClr val="FFFFFF"/>
              </a:solidFill>
            </a:endParaRPr>
          </a:p>
          <a:p>
            <a:pPr algn="r" defTabSz="876251">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905" y="5446378"/>
            <a:ext cx="1225231" cy="322263"/>
          </a:xfrm>
          <a:prstGeom prst="rect">
            <a:avLst/>
          </a:prstGeom>
          <a:solidFill>
            <a:schemeClr val="bg1"/>
          </a:solidFill>
          <a:ln w="9525" algn="ctr">
            <a:noFill/>
            <a:miter lim="800000"/>
            <a:headEnd/>
            <a:tailEnd/>
          </a:ln>
          <a:effectLst/>
        </p:spPr>
        <p:txBody>
          <a:bodyPr lIns="91250" tIns="45624" rIns="91250" bIns="45624"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9689"/>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5188"/>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1252"/>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8916"/>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9128"/>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8900"/>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3626"/>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1816"/>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5765"/>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4" y="2263775"/>
            <a:ext cx="1399810" cy="2654300"/>
          </a:xfrm>
          <a:prstGeom prst="rect">
            <a:avLst/>
          </a:prstGeom>
          <a:noFill/>
          <a:ln w="9525">
            <a:noFill/>
            <a:miter lim="800000"/>
            <a:headEnd/>
            <a:tailEnd/>
          </a:ln>
          <a:effectLst/>
        </p:spPr>
        <p:txBody>
          <a:bodyPr lIns="87639" tIns="43813" rIns="87639" bIns="43813"/>
          <a:lstStyle/>
          <a:p>
            <a:pPr defTabSz="876251">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6251">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6251">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6251">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6251">
              <a:lnSpc>
                <a:spcPct val="125000"/>
              </a:lnSpc>
              <a:buClr>
                <a:srgbClr val="990000"/>
              </a:buClr>
              <a:defRPr/>
            </a:pPr>
            <a:endParaRPr lang="en-US" altLang="zh-CN" sz="1200" b="0" dirty="0">
              <a:solidFill>
                <a:srgbClr val="FFFFFF"/>
              </a:solidFill>
              <a:latin typeface="华文细黑" pitchFamily="2" charset="-122"/>
            </a:endParaRPr>
          </a:p>
          <a:p>
            <a:pPr defTabSz="876251">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4" y="-61913"/>
            <a:ext cx="1399810" cy="838201"/>
          </a:xfrm>
          <a:prstGeom prst="rect">
            <a:avLst/>
          </a:prstGeom>
          <a:noFill/>
          <a:ln w="9525">
            <a:noFill/>
            <a:miter lim="800000"/>
            <a:headEnd/>
            <a:tailEnd/>
          </a:ln>
          <a:effectLst/>
        </p:spPr>
        <p:txBody>
          <a:bodyPr lIns="87639" tIns="43813" rIns="87639" bIns="43813"/>
          <a:lstStyle/>
          <a:p>
            <a:pPr defTabSz="876251">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6251">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6251">
              <a:lnSpc>
                <a:spcPct val="125000"/>
              </a:lnSpc>
              <a:buClr>
                <a:srgbClr val="990000"/>
              </a:buClr>
              <a:defRPr/>
            </a:pPr>
            <a:endParaRPr lang="en-US" altLang="zh-CN" sz="1200" b="0" dirty="0">
              <a:solidFill>
                <a:srgbClr val="FFFFFF"/>
              </a:solidFill>
              <a:latin typeface="华文细黑" pitchFamily="2" charset="-122"/>
            </a:endParaRPr>
          </a:p>
          <a:p>
            <a:pPr defTabSz="876251">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615" y="6457498"/>
            <a:ext cx="2783892" cy="263648"/>
          </a:xfrm>
          <a:prstGeom prst="rect">
            <a:avLst/>
          </a:prstGeom>
          <a:noFill/>
          <a:ln w="9525">
            <a:noFill/>
            <a:miter lim="800000"/>
            <a:headEnd/>
            <a:tailEnd/>
          </a:ln>
        </p:spPr>
        <p:txBody>
          <a:bodyPr wrap="none" lIns="78204" tIns="39109" rIns="78204" bIns="39109">
            <a:spAutoFit/>
          </a:bodyPr>
          <a:lstStyle/>
          <a:p>
            <a:pPr defTabSz="782762"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5703"/>
            <a:ext cx="1409333" cy="463545"/>
          </a:xfrm>
          <a:prstGeom prst="rect">
            <a:avLst/>
          </a:prstGeom>
          <a:noFill/>
          <a:ln w="9525">
            <a:noFill/>
            <a:miter lim="800000"/>
            <a:headEnd/>
            <a:tailEnd/>
          </a:ln>
          <a:effectLst/>
        </p:spPr>
        <p:txBody>
          <a:bodyPr lIns="0" tIns="0" rIns="0" bIns="0"/>
          <a:lstStyle/>
          <a:p>
            <a:pPr defTabSz="782762" eaLnBrk="0" hangingPunct="0">
              <a:lnSpc>
                <a:spcPct val="85000"/>
              </a:lnSpc>
              <a:buClrTx/>
              <a:buFontTx/>
              <a:buNone/>
              <a:defRPr/>
            </a:pPr>
            <a:endParaRPr lang="de-DE" sz="900" b="0" dirty="0">
              <a:solidFill>
                <a:srgbClr val="080808"/>
              </a:solidFill>
              <a:ea typeface="ＭＳ Ｐゴシック" pitchFamily="34" charset="-128"/>
            </a:endParaRPr>
          </a:p>
          <a:p>
            <a:pPr defTabSz="782762"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2762"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18" cstate="email"/>
          <a:srcRect/>
          <a:stretch>
            <a:fillRect/>
          </a:stretch>
        </p:blipFill>
        <p:spPr bwMode="auto">
          <a:xfrm>
            <a:off x="10180187" y="6386178"/>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10026" y="274637"/>
            <a:ext cx="10973117" cy="1143000"/>
          </a:xfrm>
          <a:prstGeom prst="rect">
            <a:avLst/>
          </a:prstGeom>
          <a:noFill/>
          <a:ln w="9525">
            <a:noFill/>
            <a:miter lim="800000"/>
            <a:headEnd/>
            <a:tailEnd/>
          </a:ln>
        </p:spPr>
        <p:txBody>
          <a:bodyPr vert="horz" wrap="square" lIns="91265" tIns="45632" rIns="91265" bIns="45632"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83034" y="1600204"/>
            <a:ext cx="10973117" cy="4524375"/>
          </a:xfrm>
          <a:prstGeom prst="rect">
            <a:avLst/>
          </a:prstGeom>
          <a:noFill/>
          <a:ln w="9525">
            <a:noFill/>
            <a:miter lim="800000"/>
            <a:headEnd/>
            <a:tailEnd/>
          </a:ln>
        </p:spPr>
        <p:txBody>
          <a:bodyPr vert="horz" wrap="square" lIns="91265" tIns="45632" rIns="91265" bIns="45632"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ustDataLst>
      <p:tags r:id="rId16"/>
    </p:custDataLst>
    <p:extLst>
      <p:ext uri="{BB962C8B-B14F-4D97-AF65-F5344CB8AC3E}">
        <p14:creationId xmlns:p14="http://schemas.microsoft.com/office/powerpoint/2010/main" val="98729047"/>
      </p:ext>
    </p:extLst>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 id="2147484294" r:id="rId12"/>
    <p:sldLayoutId id="2147484295" r:id="rId13"/>
    <p:sldLayoutId id="2147484296" r:id="rId14"/>
  </p:sldLayoutIdLst>
  <p:txStyles>
    <p:titleStyle>
      <a:lvl1pPr algn="l" defTabSz="874812" rtl="0" eaLnBrk="0" fontAlgn="base" hangingPunct="0">
        <a:spcBef>
          <a:spcPct val="0"/>
        </a:spcBef>
        <a:spcAft>
          <a:spcPct val="0"/>
        </a:spcAft>
        <a:defRPr sz="3300">
          <a:solidFill>
            <a:srgbClr val="990000"/>
          </a:solidFill>
          <a:latin typeface="+mj-lt"/>
          <a:ea typeface="+mj-ea"/>
          <a:cs typeface="+mj-cs"/>
        </a:defRPr>
      </a:lvl1pPr>
      <a:lvl2pPr algn="l" defTabSz="874812"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4812"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4812"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4812"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6352" algn="l" defTabSz="876251" rtl="0" fontAlgn="base">
        <a:spcBef>
          <a:spcPct val="0"/>
        </a:spcBef>
        <a:spcAft>
          <a:spcPct val="0"/>
        </a:spcAft>
        <a:defRPr sz="3500">
          <a:solidFill>
            <a:srgbClr val="990000"/>
          </a:solidFill>
          <a:latin typeface="FrutigerNext LT Medium" pitchFamily="34" charset="0"/>
          <a:ea typeface="黑体" pitchFamily="2" charset="-122"/>
        </a:defRPr>
      </a:lvl6pPr>
      <a:lvl7pPr marL="912694" algn="l" defTabSz="876251" rtl="0" fontAlgn="base">
        <a:spcBef>
          <a:spcPct val="0"/>
        </a:spcBef>
        <a:spcAft>
          <a:spcPct val="0"/>
        </a:spcAft>
        <a:defRPr sz="3500">
          <a:solidFill>
            <a:srgbClr val="990000"/>
          </a:solidFill>
          <a:latin typeface="FrutigerNext LT Medium" pitchFamily="34" charset="0"/>
          <a:ea typeface="黑体" pitchFamily="2" charset="-122"/>
        </a:defRPr>
      </a:lvl7pPr>
      <a:lvl8pPr marL="1369038" algn="l" defTabSz="876251" rtl="0" fontAlgn="base">
        <a:spcBef>
          <a:spcPct val="0"/>
        </a:spcBef>
        <a:spcAft>
          <a:spcPct val="0"/>
        </a:spcAft>
        <a:defRPr sz="3500">
          <a:solidFill>
            <a:srgbClr val="990000"/>
          </a:solidFill>
          <a:latin typeface="FrutigerNext LT Medium" pitchFamily="34" charset="0"/>
          <a:ea typeface="黑体" pitchFamily="2" charset="-122"/>
        </a:defRPr>
      </a:lvl8pPr>
      <a:lvl9pPr marL="1825383" algn="l" defTabSz="876251"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469" indent="-326469" algn="l" defTabSz="874812"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1584" indent="-272586" algn="l" defTabSz="874812"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5094" indent="-218693" algn="l" defTabSz="874812"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2505" indent="-218693" algn="l" defTabSz="874812"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1493" indent="-218693" algn="l" defTabSz="874812"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29093" indent="-220242" algn="l" defTabSz="876251"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5441" indent="-220242" algn="l" defTabSz="876251"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1784" indent="-220242" algn="l" defTabSz="876251"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798129" indent="-220242" algn="l" defTabSz="876251"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2694" rtl="0" eaLnBrk="1" latinLnBrk="0" hangingPunct="1">
        <a:defRPr sz="1700" kern="1200">
          <a:solidFill>
            <a:schemeClr val="tx1"/>
          </a:solidFill>
          <a:latin typeface="+mn-lt"/>
          <a:ea typeface="+mn-ea"/>
          <a:cs typeface="+mn-cs"/>
        </a:defRPr>
      </a:lvl1pPr>
      <a:lvl2pPr marL="456352" algn="l" defTabSz="912694" rtl="0" eaLnBrk="1" latinLnBrk="0" hangingPunct="1">
        <a:defRPr sz="1700" kern="1200">
          <a:solidFill>
            <a:schemeClr val="tx1"/>
          </a:solidFill>
          <a:latin typeface="+mn-lt"/>
          <a:ea typeface="+mn-ea"/>
          <a:cs typeface="+mn-cs"/>
        </a:defRPr>
      </a:lvl2pPr>
      <a:lvl3pPr marL="912694" algn="l" defTabSz="912694" rtl="0" eaLnBrk="1" latinLnBrk="0" hangingPunct="1">
        <a:defRPr sz="1700" kern="1200">
          <a:solidFill>
            <a:schemeClr val="tx1"/>
          </a:solidFill>
          <a:latin typeface="+mn-lt"/>
          <a:ea typeface="+mn-ea"/>
          <a:cs typeface="+mn-cs"/>
        </a:defRPr>
      </a:lvl3pPr>
      <a:lvl4pPr marL="1369038" algn="l" defTabSz="912694" rtl="0" eaLnBrk="1" latinLnBrk="0" hangingPunct="1">
        <a:defRPr sz="1700" kern="1200">
          <a:solidFill>
            <a:schemeClr val="tx1"/>
          </a:solidFill>
          <a:latin typeface="+mn-lt"/>
          <a:ea typeface="+mn-ea"/>
          <a:cs typeface="+mn-cs"/>
        </a:defRPr>
      </a:lvl4pPr>
      <a:lvl5pPr marL="1825383" algn="l" defTabSz="912694" rtl="0" eaLnBrk="1" latinLnBrk="0" hangingPunct="1">
        <a:defRPr sz="1700" kern="1200">
          <a:solidFill>
            <a:schemeClr val="tx1"/>
          </a:solidFill>
          <a:latin typeface="+mn-lt"/>
          <a:ea typeface="+mn-ea"/>
          <a:cs typeface="+mn-cs"/>
        </a:defRPr>
      </a:lvl5pPr>
      <a:lvl6pPr marL="2281729" algn="l" defTabSz="912694" rtl="0" eaLnBrk="1" latinLnBrk="0" hangingPunct="1">
        <a:defRPr sz="1700" kern="1200">
          <a:solidFill>
            <a:schemeClr val="tx1"/>
          </a:solidFill>
          <a:latin typeface="+mn-lt"/>
          <a:ea typeface="+mn-ea"/>
          <a:cs typeface="+mn-cs"/>
        </a:defRPr>
      </a:lvl6pPr>
      <a:lvl7pPr marL="2738077" algn="l" defTabSz="912694" rtl="0" eaLnBrk="1" latinLnBrk="0" hangingPunct="1">
        <a:defRPr sz="1700" kern="1200">
          <a:solidFill>
            <a:schemeClr val="tx1"/>
          </a:solidFill>
          <a:latin typeface="+mn-lt"/>
          <a:ea typeface="+mn-ea"/>
          <a:cs typeface="+mn-cs"/>
        </a:defRPr>
      </a:lvl7pPr>
      <a:lvl8pPr marL="3194421" algn="l" defTabSz="912694" rtl="0" eaLnBrk="1" latinLnBrk="0" hangingPunct="1">
        <a:defRPr sz="1700" kern="1200">
          <a:solidFill>
            <a:schemeClr val="tx1"/>
          </a:solidFill>
          <a:latin typeface="+mn-lt"/>
          <a:ea typeface="+mn-ea"/>
          <a:cs typeface="+mn-cs"/>
        </a:defRPr>
      </a:lvl8pPr>
      <a:lvl9pPr marL="3650766" algn="l" defTabSz="912694" rtl="0" eaLnBrk="1" latinLnBrk="0" hangingPunct="1">
        <a:defRPr sz="17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7" cstate="email">
            <a:lum contrast="6000"/>
          </a:blip>
          <a:srcRect/>
          <a:stretch>
            <a:fillRect/>
          </a:stretch>
        </p:blipFill>
        <p:spPr bwMode="auto">
          <a:xfrm>
            <a:off x="0" y="6237687"/>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627" tIns="43807" rIns="87627" bIns="43807"/>
          <a:lstStyle/>
          <a:p>
            <a:pPr algn="r" defTabSz="876127">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612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6127">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612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6127">
              <a:lnSpc>
                <a:spcPct val="75000"/>
              </a:lnSpc>
              <a:buClr>
                <a:srgbClr val="990000"/>
              </a:buClr>
              <a:buFont typeface="Wingdings" pitchFamily="2" charset="2"/>
              <a:buNone/>
              <a:defRPr/>
            </a:pPr>
            <a:endParaRPr lang="en-US" altLang="zh-CN"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6127">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6127">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612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612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6127">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612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6127">
              <a:lnSpc>
                <a:spcPct val="75000"/>
              </a:lnSpc>
              <a:buClr>
                <a:srgbClr val="990000"/>
              </a:buClr>
              <a:buFont typeface="Wingdings" pitchFamily="2" charset="2"/>
              <a:buNone/>
              <a:defRPr/>
            </a:pPr>
            <a:endParaRPr lang="en-US" altLang="zh-CN"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6127">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6127">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endParaRPr lang="en-US" altLang="zh-CN" sz="1200" b="0" dirty="0">
              <a:solidFill>
                <a:srgbClr val="FFFFFF"/>
              </a:solidFill>
            </a:endParaRPr>
          </a:p>
          <a:p>
            <a:pPr algn="r" defTabSz="876127">
              <a:lnSpc>
                <a:spcPct val="125000"/>
              </a:lnSpc>
              <a:buClr>
                <a:srgbClr val="990000"/>
              </a:buClr>
              <a:buFont typeface="Wingdings" pitchFamily="2" charset="2"/>
              <a:buNone/>
              <a:defRPr/>
            </a:pPr>
            <a:endParaRPr lang="en-US" altLang="zh-CN" sz="1200" b="0" dirty="0">
              <a:solidFill>
                <a:srgbClr val="FFFFFF"/>
              </a:solidFill>
            </a:endParaRPr>
          </a:p>
          <a:p>
            <a:pPr algn="r" defTabSz="876127">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839" y="5445540"/>
            <a:ext cx="1225231" cy="322263"/>
          </a:xfrm>
          <a:prstGeom prst="rect">
            <a:avLst/>
          </a:prstGeom>
          <a:solidFill>
            <a:schemeClr val="bg1"/>
          </a:solidFill>
          <a:ln w="9525" algn="ctr">
            <a:noFill/>
            <a:miter lim="800000"/>
            <a:headEnd/>
            <a:tailEnd/>
          </a:ln>
          <a:effectLst/>
        </p:spPr>
        <p:txBody>
          <a:bodyPr lIns="91237" tIns="45618" rIns="91237" bIns="4561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850"/>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4348"/>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412"/>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8076"/>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8288"/>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8060"/>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788"/>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976"/>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926"/>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4" y="2263775"/>
            <a:ext cx="1399810" cy="2654300"/>
          </a:xfrm>
          <a:prstGeom prst="rect">
            <a:avLst/>
          </a:prstGeom>
          <a:noFill/>
          <a:ln w="9525">
            <a:noFill/>
            <a:miter lim="800000"/>
            <a:headEnd/>
            <a:tailEnd/>
          </a:ln>
          <a:effectLst/>
        </p:spPr>
        <p:txBody>
          <a:bodyPr lIns="87627" tIns="43807" rIns="87627" bIns="43807"/>
          <a:lstStyle/>
          <a:p>
            <a:pPr defTabSz="87612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612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612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6127">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6127">
              <a:lnSpc>
                <a:spcPct val="125000"/>
              </a:lnSpc>
              <a:buClr>
                <a:srgbClr val="990000"/>
              </a:buClr>
              <a:defRPr/>
            </a:pPr>
            <a:endParaRPr lang="en-US" altLang="zh-CN" sz="1200" b="0" dirty="0">
              <a:solidFill>
                <a:srgbClr val="FFFFFF"/>
              </a:solidFill>
              <a:latin typeface="华文细黑" pitchFamily="2" charset="-122"/>
            </a:endParaRPr>
          </a:p>
          <a:p>
            <a:pPr defTabSz="876127">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4" y="-61913"/>
            <a:ext cx="1399810" cy="838201"/>
          </a:xfrm>
          <a:prstGeom prst="rect">
            <a:avLst/>
          </a:prstGeom>
          <a:noFill/>
          <a:ln w="9525">
            <a:noFill/>
            <a:miter lim="800000"/>
            <a:headEnd/>
            <a:tailEnd/>
          </a:ln>
          <a:effectLst/>
        </p:spPr>
        <p:txBody>
          <a:bodyPr lIns="87627" tIns="43807" rIns="87627" bIns="43807"/>
          <a:lstStyle/>
          <a:p>
            <a:pPr defTabSz="87612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6127">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6127">
              <a:lnSpc>
                <a:spcPct val="125000"/>
              </a:lnSpc>
              <a:buClr>
                <a:srgbClr val="990000"/>
              </a:buClr>
              <a:defRPr/>
            </a:pPr>
            <a:endParaRPr lang="en-US" altLang="zh-CN" sz="1200" b="0" dirty="0">
              <a:solidFill>
                <a:srgbClr val="FFFFFF"/>
              </a:solidFill>
              <a:latin typeface="华文细黑" pitchFamily="2" charset="-122"/>
            </a:endParaRPr>
          </a:p>
          <a:p>
            <a:pPr defTabSz="876127">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240" y="6456763"/>
            <a:ext cx="2783867" cy="263638"/>
          </a:xfrm>
          <a:prstGeom prst="rect">
            <a:avLst/>
          </a:prstGeom>
          <a:noFill/>
          <a:ln w="9525">
            <a:noFill/>
            <a:miter lim="800000"/>
            <a:headEnd/>
            <a:tailEnd/>
          </a:ln>
        </p:spPr>
        <p:txBody>
          <a:bodyPr wrap="none" lIns="78192" tIns="39104" rIns="78192" bIns="39104">
            <a:spAutoFit/>
          </a:bodyPr>
          <a:lstStyle/>
          <a:p>
            <a:pPr defTabSz="782651"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864"/>
            <a:ext cx="1409333" cy="463545"/>
          </a:xfrm>
          <a:prstGeom prst="rect">
            <a:avLst/>
          </a:prstGeom>
          <a:noFill/>
          <a:ln w="9525">
            <a:noFill/>
            <a:miter lim="800000"/>
            <a:headEnd/>
            <a:tailEnd/>
          </a:ln>
          <a:effectLst/>
        </p:spPr>
        <p:txBody>
          <a:bodyPr lIns="0" tIns="0" rIns="0" bIns="0"/>
          <a:lstStyle/>
          <a:p>
            <a:pPr defTabSz="782651" eaLnBrk="0" hangingPunct="0">
              <a:lnSpc>
                <a:spcPct val="85000"/>
              </a:lnSpc>
              <a:buClrTx/>
              <a:buFontTx/>
              <a:buNone/>
              <a:defRPr/>
            </a:pPr>
            <a:endParaRPr lang="de-DE" sz="900" b="0" dirty="0">
              <a:solidFill>
                <a:srgbClr val="080808"/>
              </a:solidFill>
              <a:ea typeface="ＭＳ Ｐゴシック" pitchFamily="34" charset="-128"/>
            </a:endParaRPr>
          </a:p>
          <a:p>
            <a:pPr defTabSz="782651"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2651"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18" cstate="email"/>
          <a:srcRect/>
          <a:stretch>
            <a:fillRect/>
          </a:stretch>
        </p:blipFill>
        <p:spPr bwMode="auto">
          <a:xfrm>
            <a:off x="10179768" y="6385340"/>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607" y="274637"/>
            <a:ext cx="10973117" cy="1143000"/>
          </a:xfrm>
          <a:prstGeom prst="rect">
            <a:avLst/>
          </a:prstGeom>
          <a:noFill/>
          <a:ln w="9525">
            <a:noFill/>
            <a:miter lim="800000"/>
            <a:headEnd/>
            <a:tailEnd/>
          </a:ln>
        </p:spPr>
        <p:txBody>
          <a:bodyPr vert="horz" wrap="square" lIns="91251" tIns="45626" rIns="91251" bIns="4562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82615" y="1600204"/>
            <a:ext cx="10973117" cy="4524375"/>
          </a:xfrm>
          <a:prstGeom prst="rect">
            <a:avLst/>
          </a:prstGeom>
          <a:noFill/>
          <a:ln w="9525">
            <a:noFill/>
            <a:miter lim="800000"/>
            <a:headEnd/>
            <a:tailEnd/>
          </a:ln>
        </p:spPr>
        <p:txBody>
          <a:bodyPr vert="horz" wrap="square" lIns="91251" tIns="45626" rIns="91251" bIns="4562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ustDataLst>
      <p:tags r:id="rId16"/>
    </p:custData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 id="2147484309" r:id="rId12"/>
    <p:sldLayoutId id="2147484310" r:id="rId13"/>
    <p:sldLayoutId id="2147484311" r:id="rId14"/>
  </p:sldLayoutIdLst>
  <p:txStyles>
    <p:titleStyle>
      <a:lvl1pPr algn="l" defTabSz="874688" rtl="0" eaLnBrk="0" fontAlgn="base" hangingPunct="0">
        <a:spcBef>
          <a:spcPct val="0"/>
        </a:spcBef>
        <a:spcAft>
          <a:spcPct val="0"/>
        </a:spcAft>
        <a:defRPr sz="3300">
          <a:solidFill>
            <a:srgbClr val="990000"/>
          </a:solidFill>
          <a:latin typeface="+mj-lt"/>
          <a:ea typeface="+mj-ea"/>
          <a:cs typeface="+mj-cs"/>
        </a:defRPr>
      </a:lvl1pPr>
      <a:lvl2pPr algn="l" defTabSz="874688"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4688"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4688"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4688"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6288" algn="l" defTabSz="876127" rtl="0" fontAlgn="base">
        <a:spcBef>
          <a:spcPct val="0"/>
        </a:spcBef>
        <a:spcAft>
          <a:spcPct val="0"/>
        </a:spcAft>
        <a:defRPr sz="3500">
          <a:solidFill>
            <a:srgbClr val="990000"/>
          </a:solidFill>
          <a:latin typeface="FrutigerNext LT Medium" pitchFamily="34" charset="0"/>
          <a:ea typeface="黑体" pitchFamily="2" charset="-122"/>
        </a:defRPr>
      </a:lvl6pPr>
      <a:lvl7pPr marL="912565" algn="l" defTabSz="876127" rtl="0" fontAlgn="base">
        <a:spcBef>
          <a:spcPct val="0"/>
        </a:spcBef>
        <a:spcAft>
          <a:spcPct val="0"/>
        </a:spcAft>
        <a:defRPr sz="3500">
          <a:solidFill>
            <a:srgbClr val="990000"/>
          </a:solidFill>
          <a:latin typeface="FrutigerNext LT Medium" pitchFamily="34" charset="0"/>
          <a:ea typeface="黑体" pitchFamily="2" charset="-122"/>
        </a:defRPr>
      </a:lvl7pPr>
      <a:lvl8pPr marL="1368844" algn="l" defTabSz="876127" rtl="0" fontAlgn="base">
        <a:spcBef>
          <a:spcPct val="0"/>
        </a:spcBef>
        <a:spcAft>
          <a:spcPct val="0"/>
        </a:spcAft>
        <a:defRPr sz="3500">
          <a:solidFill>
            <a:srgbClr val="990000"/>
          </a:solidFill>
          <a:latin typeface="FrutigerNext LT Medium" pitchFamily="34" charset="0"/>
          <a:ea typeface="黑体" pitchFamily="2" charset="-122"/>
        </a:defRPr>
      </a:lvl8pPr>
      <a:lvl9pPr marL="1825124" algn="l" defTabSz="876127"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422" indent="-326422" algn="l" defTabSz="874688"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1484" indent="-272547" algn="l" defTabSz="874688"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4938" indent="-218662" algn="l" defTabSz="874688"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2288" indent="-218662" algn="l" defTabSz="874688"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1213" indent="-218662" algn="l" defTabSz="874688"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28749" indent="-220210" algn="l" defTabSz="87612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5033" indent="-220210" algn="l" defTabSz="87612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1311" indent="-220210" algn="l" defTabSz="87612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797591" indent="-220210" algn="l" defTabSz="87612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2565" rtl="0" eaLnBrk="1" latinLnBrk="0" hangingPunct="1">
        <a:defRPr sz="1700" kern="1200">
          <a:solidFill>
            <a:schemeClr val="tx1"/>
          </a:solidFill>
          <a:latin typeface="+mn-lt"/>
          <a:ea typeface="+mn-ea"/>
          <a:cs typeface="+mn-cs"/>
        </a:defRPr>
      </a:lvl1pPr>
      <a:lvl2pPr marL="456288" algn="l" defTabSz="912565" rtl="0" eaLnBrk="1" latinLnBrk="0" hangingPunct="1">
        <a:defRPr sz="1700" kern="1200">
          <a:solidFill>
            <a:schemeClr val="tx1"/>
          </a:solidFill>
          <a:latin typeface="+mn-lt"/>
          <a:ea typeface="+mn-ea"/>
          <a:cs typeface="+mn-cs"/>
        </a:defRPr>
      </a:lvl2pPr>
      <a:lvl3pPr marL="912565" algn="l" defTabSz="912565" rtl="0" eaLnBrk="1" latinLnBrk="0" hangingPunct="1">
        <a:defRPr sz="1700" kern="1200">
          <a:solidFill>
            <a:schemeClr val="tx1"/>
          </a:solidFill>
          <a:latin typeface="+mn-lt"/>
          <a:ea typeface="+mn-ea"/>
          <a:cs typeface="+mn-cs"/>
        </a:defRPr>
      </a:lvl3pPr>
      <a:lvl4pPr marL="1368844" algn="l" defTabSz="912565" rtl="0" eaLnBrk="1" latinLnBrk="0" hangingPunct="1">
        <a:defRPr sz="1700" kern="1200">
          <a:solidFill>
            <a:schemeClr val="tx1"/>
          </a:solidFill>
          <a:latin typeface="+mn-lt"/>
          <a:ea typeface="+mn-ea"/>
          <a:cs typeface="+mn-cs"/>
        </a:defRPr>
      </a:lvl4pPr>
      <a:lvl5pPr marL="1825124" algn="l" defTabSz="912565" rtl="0" eaLnBrk="1" latinLnBrk="0" hangingPunct="1">
        <a:defRPr sz="1700" kern="1200">
          <a:solidFill>
            <a:schemeClr val="tx1"/>
          </a:solidFill>
          <a:latin typeface="+mn-lt"/>
          <a:ea typeface="+mn-ea"/>
          <a:cs typeface="+mn-cs"/>
        </a:defRPr>
      </a:lvl5pPr>
      <a:lvl6pPr marL="2281405" algn="l" defTabSz="912565" rtl="0" eaLnBrk="1" latinLnBrk="0" hangingPunct="1">
        <a:defRPr sz="1700" kern="1200">
          <a:solidFill>
            <a:schemeClr val="tx1"/>
          </a:solidFill>
          <a:latin typeface="+mn-lt"/>
          <a:ea typeface="+mn-ea"/>
          <a:cs typeface="+mn-cs"/>
        </a:defRPr>
      </a:lvl6pPr>
      <a:lvl7pPr marL="2737689" algn="l" defTabSz="912565" rtl="0" eaLnBrk="1" latinLnBrk="0" hangingPunct="1">
        <a:defRPr sz="1700" kern="1200">
          <a:solidFill>
            <a:schemeClr val="tx1"/>
          </a:solidFill>
          <a:latin typeface="+mn-lt"/>
          <a:ea typeface="+mn-ea"/>
          <a:cs typeface="+mn-cs"/>
        </a:defRPr>
      </a:lvl7pPr>
      <a:lvl8pPr marL="3193969" algn="l" defTabSz="912565" rtl="0" eaLnBrk="1" latinLnBrk="0" hangingPunct="1">
        <a:defRPr sz="1700" kern="1200">
          <a:solidFill>
            <a:schemeClr val="tx1"/>
          </a:solidFill>
          <a:latin typeface="+mn-lt"/>
          <a:ea typeface="+mn-ea"/>
          <a:cs typeface="+mn-cs"/>
        </a:defRPr>
      </a:lvl8pPr>
      <a:lvl9pPr marL="3650248" algn="l" defTabSz="912565" rtl="0" eaLnBrk="1" latinLnBrk="0" hangingPunct="1">
        <a:defRPr sz="17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1"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52"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8" cstate="email">
            <a:lum contrast="6000"/>
          </a:blip>
          <a:srcRect/>
          <a:stretch>
            <a:fillRect/>
          </a:stretch>
        </p:blipFill>
        <p:spPr bwMode="auto">
          <a:xfrm>
            <a:off x="0" y="6237315"/>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65811" tIns="32907" rIns="65811" bIns="32907"/>
          <a:lstStyle/>
          <a:p>
            <a:pPr algn="r" defTabSz="658036">
              <a:lnSpc>
                <a:spcPct val="125000"/>
              </a:lnSpc>
              <a:buClr>
                <a:srgbClr val="990000"/>
              </a:buClr>
              <a:buFont typeface="Wingdings" pitchFamily="2" charset="2"/>
              <a:buNone/>
              <a:defRPr/>
            </a:pPr>
            <a:r>
              <a:rPr lang="zh-CN" altLang="en-US" sz="900" b="0" dirty="0">
                <a:solidFill>
                  <a:srgbClr val="FFFFFF"/>
                </a:solidFill>
              </a:rPr>
              <a:t>英文标题</a:t>
            </a:r>
            <a:r>
              <a:rPr lang="en-US" altLang="zh-CN" sz="900" b="0" dirty="0">
                <a:solidFill>
                  <a:srgbClr val="FFFFFF"/>
                </a:solidFill>
              </a:rPr>
              <a:t>:32-35pt  </a:t>
            </a:r>
            <a:endParaRPr lang="zh-CN" altLang="en-US" sz="900" b="0" dirty="0">
              <a:solidFill>
                <a:srgbClr val="FFFFFF"/>
              </a:solidFill>
            </a:endParaRPr>
          </a:p>
          <a:p>
            <a:pPr algn="r" defTabSz="658036">
              <a:lnSpc>
                <a:spcPct val="125000"/>
              </a:lnSpc>
              <a:buClr>
                <a:srgbClr val="990000"/>
              </a:buClr>
              <a:buFont typeface="Wingdings" pitchFamily="2" charset="2"/>
              <a:buNone/>
              <a:defRPr/>
            </a:pPr>
            <a:r>
              <a:rPr lang="zh-CN" altLang="en-US" sz="900" b="0" dirty="0">
                <a:solidFill>
                  <a:srgbClr val="FFFFFF"/>
                </a:solidFill>
              </a:rPr>
              <a:t>颜色</a:t>
            </a:r>
            <a:r>
              <a:rPr lang="en-US" altLang="zh-CN" sz="900" b="0" dirty="0">
                <a:solidFill>
                  <a:srgbClr val="FFFFFF"/>
                </a:solidFill>
              </a:rPr>
              <a:t>: R153 G0 B0</a:t>
            </a:r>
          </a:p>
          <a:p>
            <a:pPr algn="r" defTabSz="658036">
              <a:lnSpc>
                <a:spcPct val="125000"/>
              </a:lnSpc>
              <a:buClr>
                <a:srgbClr val="990000"/>
              </a:buClr>
              <a:buFont typeface="Wingdings" pitchFamily="2" charset="2"/>
              <a:buNone/>
              <a:defRPr/>
            </a:pPr>
            <a:r>
              <a:rPr lang="zh-CN" altLang="en-US" sz="900" b="0" dirty="0">
                <a:solidFill>
                  <a:srgbClr val="FFFFFF"/>
                </a:solidFill>
                <a:latin typeface="FrutigerNext LT Regular" pitchFamily="34" charset="0"/>
              </a:rPr>
              <a:t>内部使用字体 </a:t>
            </a:r>
            <a:r>
              <a:rPr lang="en-US" altLang="zh-CN" sz="900" b="0" dirty="0">
                <a:solidFill>
                  <a:srgbClr val="FFFFFF"/>
                </a:solidFill>
                <a:latin typeface="FrutigerNext LT Regular" pitchFamily="34" charset="0"/>
              </a:rPr>
              <a:t>:</a:t>
            </a:r>
          </a:p>
          <a:p>
            <a:pPr algn="r" defTabSz="658036">
              <a:lnSpc>
                <a:spcPct val="125000"/>
              </a:lnSpc>
              <a:buClr>
                <a:srgbClr val="990000"/>
              </a:buClr>
              <a:buFont typeface="Wingdings" pitchFamily="2" charset="2"/>
              <a:buNone/>
              <a:defRPr/>
            </a:pPr>
            <a:r>
              <a:rPr lang="en-US" altLang="zh-CN" sz="900" b="0" dirty="0" err="1">
                <a:solidFill>
                  <a:srgbClr val="FFFFFF"/>
                </a:solidFill>
                <a:latin typeface="FrutigerNext LT Regular" pitchFamily="34" charset="0"/>
              </a:rPr>
              <a:t>FrutigerNext</a:t>
            </a:r>
            <a:r>
              <a:rPr lang="en-US" altLang="zh-CN" sz="900" b="0" dirty="0">
                <a:solidFill>
                  <a:srgbClr val="FFFFFF"/>
                </a:solidFill>
                <a:latin typeface="FrutigerNext LT Regular" pitchFamily="34" charset="0"/>
              </a:rPr>
              <a:t> LT Medium</a:t>
            </a:r>
          </a:p>
          <a:p>
            <a:pPr algn="r" defTabSz="658036">
              <a:lnSpc>
                <a:spcPct val="125000"/>
              </a:lnSpc>
              <a:buClr>
                <a:srgbClr val="990000"/>
              </a:buClr>
              <a:buFont typeface="Wingdings" pitchFamily="2" charset="2"/>
              <a:buNone/>
              <a:defRPr/>
            </a:pPr>
            <a:r>
              <a:rPr lang="zh-CN" altLang="en-US" sz="900" b="0" dirty="0">
                <a:solidFill>
                  <a:srgbClr val="FFFFFF"/>
                </a:solidFill>
                <a:latin typeface="FrutigerNext LT Regular" pitchFamily="34" charset="0"/>
              </a:rPr>
              <a:t>外部使用字体 </a:t>
            </a:r>
            <a:r>
              <a:rPr lang="en-US" altLang="zh-CN" sz="900" b="0" dirty="0">
                <a:solidFill>
                  <a:srgbClr val="FFFFFF"/>
                </a:solidFill>
                <a:latin typeface="FrutigerNext LT Regular" pitchFamily="34" charset="0"/>
              </a:rPr>
              <a:t>: Arial</a:t>
            </a:r>
          </a:p>
          <a:p>
            <a:pPr algn="r" defTabSz="658036">
              <a:lnSpc>
                <a:spcPct val="75000"/>
              </a:lnSpc>
              <a:buClr>
                <a:srgbClr val="990000"/>
              </a:buClr>
              <a:buFont typeface="Wingdings" pitchFamily="2" charset="2"/>
              <a:buNone/>
              <a:defRPr/>
            </a:pPr>
            <a:endParaRPr lang="en-US" altLang="zh-CN" sz="900" b="0" dirty="0">
              <a:solidFill>
                <a:srgbClr val="FFFFFF"/>
              </a:solidFill>
            </a:endParaRPr>
          </a:p>
          <a:p>
            <a:pPr algn="r" defTabSz="658036">
              <a:lnSpc>
                <a:spcPct val="125000"/>
              </a:lnSpc>
              <a:buClr>
                <a:srgbClr val="990000"/>
              </a:buClr>
              <a:buFont typeface="Wingdings" pitchFamily="2" charset="2"/>
              <a:buNone/>
              <a:defRPr/>
            </a:pPr>
            <a:r>
              <a:rPr lang="zh-CN" altLang="en-US" sz="900" b="0" dirty="0">
                <a:solidFill>
                  <a:srgbClr val="FFFFFF"/>
                </a:solidFill>
              </a:rPr>
              <a:t>中文标题</a:t>
            </a:r>
            <a:r>
              <a:rPr lang="en-US" altLang="zh-CN" sz="900" b="0" dirty="0">
                <a:solidFill>
                  <a:srgbClr val="FFFFFF"/>
                </a:solidFill>
              </a:rPr>
              <a:t>:30-32pt  </a:t>
            </a:r>
            <a:endParaRPr lang="zh-CN" altLang="en-US" sz="900" b="0" dirty="0">
              <a:solidFill>
                <a:srgbClr val="FFFFFF"/>
              </a:solidFill>
            </a:endParaRPr>
          </a:p>
          <a:p>
            <a:pPr algn="r" defTabSz="658036">
              <a:lnSpc>
                <a:spcPct val="125000"/>
              </a:lnSpc>
              <a:buClr>
                <a:srgbClr val="990000"/>
              </a:buClr>
              <a:buFont typeface="Wingdings" pitchFamily="2" charset="2"/>
              <a:buNone/>
              <a:defRPr/>
            </a:pPr>
            <a:r>
              <a:rPr lang="zh-CN" altLang="en-US" sz="900" b="0" dirty="0">
                <a:solidFill>
                  <a:srgbClr val="FFFFFF"/>
                </a:solidFill>
              </a:rPr>
              <a:t>颜色</a:t>
            </a:r>
            <a:r>
              <a:rPr lang="en-US" altLang="zh-CN" sz="900" b="0" dirty="0">
                <a:solidFill>
                  <a:srgbClr val="FFFFFF"/>
                </a:solidFill>
              </a:rPr>
              <a:t>: R153 G0 B0</a:t>
            </a:r>
          </a:p>
          <a:p>
            <a:pPr algn="r" defTabSz="658036">
              <a:lnSpc>
                <a:spcPct val="125000"/>
              </a:lnSpc>
              <a:buClr>
                <a:srgbClr val="990000"/>
              </a:buClr>
              <a:buFont typeface="Wingdings" pitchFamily="2" charset="2"/>
              <a:buNone/>
              <a:defRPr/>
            </a:pPr>
            <a:r>
              <a:rPr lang="zh-CN" altLang="en-US" sz="900" b="0" dirty="0">
                <a:solidFill>
                  <a:srgbClr val="FFFFFF"/>
                </a:solidFill>
              </a:rPr>
              <a:t>字体</a:t>
            </a:r>
            <a:r>
              <a:rPr lang="en-US" altLang="zh-CN" sz="900" b="0" dirty="0">
                <a:solidFill>
                  <a:srgbClr val="FFFFFF"/>
                </a:solidFill>
              </a:rPr>
              <a:t>:</a:t>
            </a:r>
            <a:r>
              <a:rPr lang="zh-CN" altLang="en-US" sz="900" b="0" dirty="0">
                <a:solidFill>
                  <a:srgbClr val="FFFFFF"/>
                </a:solidFill>
              </a:rPr>
              <a:t>黑体</a:t>
            </a:r>
          </a:p>
          <a:p>
            <a:pPr algn="r" defTabSz="658036">
              <a:lnSpc>
                <a:spcPct val="125000"/>
              </a:lnSpc>
              <a:buClr>
                <a:srgbClr val="990000"/>
              </a:buClr>
              <a:buFont typeface="Wingdings" pitchFamily="2" charset="2"/>
              <a:buNone/>
              <a:defRPr/>
            </a:pPr>
            <a:endParaRPr lang="zh-CN" altLang="en-US" sz="900" b="0" dirty="0">
              <a:solidFill>
                <a:srgbClr val="FFFFFF"/>
              </a:solidFill>
            </a:endParaRPr>
          </a:p>
          <a:p>
            <a:pPr algn="r" defTabSz="658036">
              <a:lnSpc>
                <a:spcPct val="125000"/>
              </a:lnSpc>
              <a:buClr>
                <a:srgbClr val="990000"/>
              </a:buClr>
              <a:buFont typeface="Wingdings" pitchFamily="2" charset="2"/>
              <a:buNone/>
              <a:defRPr/>
            </a:pPr>
            <a:endParaRPr lang="zh-CN" altLang="en-US" sz="900" b="0" dirty="0">
              <a:solidFill>
                <a:srgbClr val="FFFFFF"/>
              </a:solidFill>
            </a:endParaRPr>
          </a:p>
          <a:p>
            <a:pPr algn="r" defTabSz="658036">
              <a:lnSpc>
                <a:spcPct val="125000"/>
              </a:lnSpc>
              <a:buClr>
                <a:srgbClr val="990000"/>
              </a:buClr>
              <a:buFont typeface="Wingdings" pitchFamily="2" charset="2"/>
              <a:buNone/>
              <a:defRPr/>
            </a:pPr>
            <a:endParaRPr lang="zh-CN" altLang="en-US" sz="900" b="0" dirty="0">
              <a:solidFill>
                <a:srgbClr val="FFFFFF"/>
              </a:solidFill>
            </a:endParaRPr>
          </a:p>
          <a:p>
            <a:pPr algn="r" defTabSz="658036">
              <a:lnSpc>
                <a:spcPct val="125000"/>
              </a:lnSpc>
              <a:buClr>
                <a:srgbClr val="990000"/>
              </a:buClr>
              <a:buFont typeface="Wingdings" pitchFamily="2" charset="2"/>
              <a:buNone/>
              <a:defRPr/>
            </a:pPr>
            <a:r>
              <a:rPr lang="zh-CN" altLang="en-US" sz="900" b="0" dirty="0">
                <a:solidFill>
                  <a:srgbClr val="FFFFFF"/>
                </a:solidFill>
              </a:rPr>
              <a:t>英文正文</a:t>
            </a:r>
            <a:r>
              <a:rPr lang="en-US" altLang="zh-CN" sz="900" b="0" dirty="0">
                <a:solidFill>
                  <a:srgbClr val="FFFFFF"/>
                </a:solidFill>
              </a:rPr>
              <a:t>:20-22pt</a:t>
            </a:r>
          </a:p>
          <a:p>
            <a:pPr algn="r" defTabSz="658036">
              <a:lnSpc>
                <a:spcPct val="125000"/>
              </a:lnSpc>
              <a:buClr>
                <a:srgbClr val="990000"/>
              </a:buClr>
              <a:buFont typeface="Wingdings" pitchFamily="2" charset="2"/>
              <a:buNone/>
              <a:defRPr/>
            </a:pPr>
            <a:r>
              <a:rPr lang="zh-CN" altLang="en-US" sz="900" b="0" dirty="0">
                <a:solidFill>
                  <a:srgbClr val="FFFFFF"/>
                </a:solidFill>
              </a:rPr>
              <a:t>子目录 </a:t>
            </a:r>
            <a:r>
              <a:rPr lang="en-US" altLang="zh-CN" sz="900" b="0" dirty="0">
                <a:solidFill>
                  <a:srgbClr val="FFFFFF"/>
                </a:solidFill>
              </a:rPr>
              <a:t>(2-5</a:t>
            </a:r>
            <a:r>
              <a:rPr lang="zh-CN" altLang="en-US" sz="900" b="0" dirty="0">
                <a:solidFill>
                  <a:srgbClr val="FFFFFF"/>
                </a:solidFill>
              </a:rPr>
              <a:t>级</a:t>
            </a:r>
            <a:r>
              <a:rPr lang="en-US" altLang="zh-CN" sz="900" b="0" dirty="0">
                <a:solidFill>
                  <a:srgbClr val="FFFFFF"/>
                </a:solidFill>
              </a:rPr>
              <a:t>) :18pt  </a:t>
            </a:r>
          </a:p>
          <a:p>
            <a:pPr algn="r" defTabSz="658036">
              <a:lnSpc>
                <a:spcPct val="125000"/>
              </a:lnSpc>
              <a:buClr>
                <a:srgbClr val="990000"/>
              </a:buClr>
              <a:buFont typeface="Wingdings" pitchFamily="2" charset="2"/>
              <a:buNone/>
              <a:defRPr/>
            </a:pPr>
            <a:r>
              <a:rPr lang="zh-CN" altLang="en-US" sz="900" b="0" dirty="0">
                <a:solidFill>
                  <a:srgbClr val="FFFFFF"/>
                </a:solidFill>
              </a:rPr>
              <a:t>颜色</a:t>
            </a:r>
            <a:r>
              <a:rPr lang="en-US" altLang="zh-CN" sz="900" b="0" dirty="0">
                <a:solidFill>
                  <a:srgbClr val="FFFFFF"/>
                </a:solidFill>
              </a:rPr>
              <a:t>:</a:t>
            </a:r>
            <a:r>
              <a:rPr lang="zh-CN" altLang="en-US" sz="900" b="0" dirty="0">
                <a:solidFill>
                  <a:srgbClr val="FFFFFF"/>
                </a:solidFill>
              </a:rPr>
              <a:t>黑色</a:t>
            </a:r>
          </a:p>
          <a:p>
            <a:pPr algn="r" defTabSz="658036">
              <a:lnSpc>
                <a:spcPct val="125000"/>
              </a:lnSpc>
              <a:buClr>
                <a:srgbClr val="990000"/>
              </a:buClr>
              <a:buFont typeface="Wingdings" pitchFamily="2" charset="2"/>
              <a:buNone/>
              <a:defRPr/>
            </a:pPr>
            <a:r>
              <a:rPr lang="zh-CN" altLang="en-US" sz="900" b="0" dirty="0">
                <a:solidFill>
                  <a:srgbClr val="FFFFFF"/>
                </a:solidFill>
                <a:latin typeface="FrutigerNext LT Regular" pitchFamily="34" charset="0"/>
              </a:rPr>
              <a:t>内部使用字体 </a:t>
            </a:r>
            <a:r>
              <a:rPr lang="en-US" altLang="zh-CN" sz="900" b="0" dirty="0">
                <a:solidFill>
                  <a:srgbClr val="FFFFFF"/>
                </a:solidFill>
                <a:latin typeface="FrutigerNext LT Regular" pitchFamily="34" charset="0"/>
              </a:rPr>
              <a:t>:</a:t>
            </a:r>
          </a:p>
          <a:p>
            <a:pPr algn="r" defTabSz="658036">
              <a:lnSpc>
                <a:spcPct val="125000"/>
              </a:lnSpc>
              <a:buClr>
                <a:srgbClr val="990000"/>
              </a:buClr>
              <a:buFont typeface="Wingdings" pitchFamily="2" charset="2"/>
              <a:buNone/>
              <a:defRPr/>
            </a:pPr>
            <a:r>
              <a:rPr lang="en-US" altLang="zh-CN" sz="900" b="0" dirty="0" err="1">
                <a:solidFill>
                  <a:srgbClr val="FFFFFF"/>
                </a:solidFill>
                <a:latin typeface="FrutigerNext LT Regular" pitchFamily="34" charset="0"/>
              </a:rPr>
              <a:t>FrutigerNext</a:t>
            </a:r>
            <a:r>
              <a:rPr lang="en-US" altLang="zh-CN" sz="900" b="0" dirty="0">
                <a:solidFill>
                  <a:srgbClr val="FFFFFF"/>
                </a:solidFill>
                <a:latin typeface="FrutigerNext LT Regular" pitchFamily="34" charset="0"/>
              </a:rPr>
              <a:t> LT Regular</a:t>
            </a:r>
          </a:p>
          <a:p>
            <a:pPr algn="r" defTabSz="658036">
              <a:lnSpc>
                <a:spcPct val="125000"/>
              </a:lnSpc>
              <a:buClr>
                <a:srgbClr val="990000"/>
              </a:buClr>
              <a:buFont typeface="Wingdings" pitchFamily="2" charset="2"/>
              <a:buNone/>
              <a:defRPr/>
            </a:pPr>
            <a:r>
              <a:rPr lang="zh-CN" altLang="en-US" sz="900" b="0" dirty="0">
                <a:solidFill>
                  <a:srgbClr val="FFFFFF"/>
                </a:solidFill>
                <a:latin typeface="FrutigerNext LT Regular" pitchFamily="34" charset="0"/>
              </a:rPr>
              <a:t>外部使用字体 </a:t>
            </a:r>
            <a:r>
              <a:rPr lang="en-US" altLang="zh-CN" sz="900" b="0" dirty="0">
                <a:solidFill>
                  <a:srgbClr val="FFFFFF"/>
                </a:solidFill>
                <a:latin typeface="FrutigerNext LT Regular" pitchFamily="34" charset="0"/>
              </a:rPr>
              <a:t>: Arial</a:t>
            </a:r>
          </a:p>
          <a:p>
            <a:pPr algn="r" defTabSz="658036">
              <a:lnSpc>
                <a:spcPct val="75000"/>
              </a:lnSpc>
              <a:buClr>
                <a:srgbClr val="990000"/>
              </a:buClr>
              <a:buFont typeface="Wingdings" pitchFamily="2" charset="2"/>
              <a:buNone/>
              <a:defRPr/>
            </a:pPr>
            <a:endParaRPr lang="en-US" altLang="zh-CN" sz="900" b="0" dirty="0">
              <a:solidFill>
                <a:srgbClr val="FFFFFF"/>
              </a:solidFill>
            </a:endParaRPr>
          </a:p>
          <a:p>
            <a:pPr algn="r" defTabSz="658036">
              <a:lnSpc>
                <a:spcPct val="125000"/>
              </a:lnSpc>
              <a:buClr>
                <a:srgbClr val="990000"/>
              </a:buClr>
              <a:buFont typeface="Wingdings" pitchFamily="2" charset="2"/>
              <a:buNone/>
              <a:defRPr/>
            </a:pPr>
            <a:r>
              <a:rPr lang="zh-CN" altLang="en-US" sz="900" b="0" dirty="0">
                <a:solidFill>
                  <a:srgbClr val="FFFFFF"/>
                </a:solidFill>
              </a:rPr>
              <a:t>中文正文</a:t>
            </a:r>
            <a:r>
              <a:rPr lang="en-US" altLang="zh-CN" sz="900" b="0" dirty="0">
                <a:solidFill>
                  <a:srgbClr val="FFFFFF"/>
                </a:solidFill>
              </a:rPr>
              <a:t>:18-20pt</a:t>
            </a:r>
          </a:p>
          <a:p>
            <a:pPr algn="r" defTabSz="658036">
              <a:lnSpc>
                <a:spcPct val="125000"/>
              </a:lnSpc>
              <a:buClr>
                <a:srgbClr val="990000"/>
              </a:buClr>
              <a:buFont typeface="Wingdings" pitchFamily="2" charset="2"/>
              <a:buNone/>
              <a:defRPr/>
            </a:pPr>
            <a:r>
              <a:rPr lang="zh-CN" altLang="en-US" sz="900" b="0" dirty="0">
                <a:solidFill>
                  <a:srgbClr val="FFFFFF"/>
                </a:solidFill>
              </a:rPr>
              <a:t>子目录</a:t>
            </a:r>
            <a:r>
              <a:rPr lang="en-US" altLang="zh-CN" sz="900" b="0" dirty="0">
                <a:solidFill>
                  <a:srgbClr val="FFFFFF"/>
                </a:solidFill>
              </a:rPr>
              <a:t>(2-5</a:t>
            </a:r>
            <a:r>
              <a:rPr lang="zh-CN" altLang="en-US" sz="900" b="0" dirty="0">
                <a:solidFill>
                  <a:srgbClr val="FFFFFF"/>
                </a:solidFill>
              </a:rPr>
              <a:t>级</a:t>
            </a:r>
            <a:r>
              <a:rPr lang="en-US" altLang="zh-CN" sz="900" b="0" dirty="0">
                <a:solidFill>
                  <a:srgbClr val="FFFFFF"/>
                </a:solidFill>
              </a:rPr>
              <a:t>):18pt </a:t>
            </a:r>
            <a:endParaRPr lang="zh-CN" altLang="en-US" sz="900" b="0" dirty="0">
              <a:solidFill>
                <a:srgbClr val="FFFFFF"/>
              </a:solidFill>
            </a:endParaRPr>
          </a:p>
          <a:p>
            <a:pPr algn="r" defTabSz="658036">
              <a:lnSpc>
                <a:spcPct val="125000"/>
              </a:lnSpc>
              <a:buClr>
                <a:srgbClr val="990000"/>
              </a:buClr>
              <a:buFont typeface="Wingdings" pitchFamily="2" charset="2"/>
              <a:buNone/>
              <a:defRPr/>
            </a:pPr>
            <a:r>
              <a:rPr lang="zh-CN" altLang="en-US" sz="900" b="0" dirty="0">
                <a:solidFill>
                  <a:srgbClr val="FFFFFF"/>
                </a:solidFill>
              </a:rPr>
              <a:t>颜色</a:t>
            </a:r>
            <a:r>
              <a:rPr lang="en-US" altLang="zh-CN" sz="900" b="0" dirty="0">
                <a:solidFill>
                  <a:srgbClr val="FFFFFF"/>
                </a:solidFill>
              </a:rPr>
              <a:t>:</a:t>
            </a:r>
            <a:r>
              <a:rPr lang="zh-CN" altLang="en-US" sz="900" b="0" dirty="0">
                <a:solidFill>
                  <a:srgbClr val="FFFFFF"/>
                </a:solidFill>
              </a:rPr>
              <a:t>黑色</a:t>
            </a:r>
          </a:p>
          <a:p>
            <a:pPr algn="r" defTabSz="658036">
              <a:lnSpc>
                <a:spcPct val="125000"/>
              </a:lnSpc>
              <a:buClr>
                <a:srgbClr val="990000"/>
              </a:buClr>
              <a:buFont typeface="Wingdings" pitchFamily="2" charset="2"/>
              <a:buNone/>
              <a:defRPr/>
            </a:pPr>
            <a:r>
              <a:rPr lang="zh-CN" altLang="en-US" sz="900" b="0" dirty="0">
                <a:solidFill>
                  <a:srgbClr val="FFFFFF"/>
                </a:solidFill>
              </a:rPr>
              <a:t>字体</a:t>
            </a:r>
            <a:r>
              <a:rPr lang="en-US" altLang="zh-CN" sz="900" b="0" dirty="0">
                <a:solidFill>
                  <a:srgbClr val="FFFFFF"/>
                </a:solidFill>
              </a:rPr>
              <a:t>:</a:t>
            </a:r>
            <a:r>
              <a:rPr lang="zh-CN" altLang="en-US" sz="900" b="0" dirty="0">
                <a:solidFill>
                  <a:srgbClr val="FFFFFF"/>
                </a:solidFill>
              </a:rPr>
              <a:t>细黑体 </a:t>
            </a:r>
          </a:p>
          <a:p>
            <a:pPr algn="r" defTabSz="658036">
              <a:lnSpc>
                <a:spcPct val="125000"/>
              </a:lnSpc>
              <a:buClr>
                <a:srgbClr val="990000"/>
              </a:buClr>
              <a:buFont typeface="Wingdings" pitchFamily="2" charset="2"/>
              <a:buNone/>
              <a:defRPr/>
            </a:pPr>
            <a:endParaRPr lang="zh-CN" altLang="en-US" sz="900" b="0" dirty="0">
              <a:solidFill>
                <a:srgbClr val="FFFFFF"/>
              </a:solidFill>
            </a:endParaRPr>
          </a:p>
          <a:p>
            <a:pPr algn="r" defTabSz="658036">
              <a:lnSpc>
                <a:spcPct val="125000"/>
              </a:lnSpc>
              <a:buClr>
                <a:srgbClr val="990000"/>
              </a:buClr>
              <a:buFont typeface="Wingdings" pitchFamily="2" charset="2"/>
              <a:buNone/>
              <a:defRPr/>
            </a:pPr>
            <a:endParaRPr lang="zh-CN" altLang="en-US" sz="900" b="0" dirty="0">
              <a:solidFill>
                <a:srgbClr val="FFFFFF"/>
              </a:solidFill>
            </a:endParaRPr>
          </a:p>
          <a:p>
            <a:pPr algn="r" defTabSz="658036">
              <a:lnSpc>
                <a:spcPct val="125000"/>
              </a:lnSpc>
              <a:buClr>
                <a:srgbClr val="990000"/>
              </a:buClr>
              <a:buFont typeface="Wingdings" pitchFamily="2" charset="2"/>
              <a:buNone/>
              <a:defRPr/>
            </a:pPr>
            <a:endParaRPr lang="en-US" altLang="zh-CN" sz="900" b="0" dirty="0">
              <a:solidFill>
                <a:srgbClr val="FFFFFF"/>
              </a:solidFill>
            </a:endParaRPr>
          </a:p>
          <a:p>
            <a:pPr algn="r" defTabSz="658036">
              <a:lnSpc>
                <a:spcPct val="125000"/>
              </a:lnSpc>
              <a:buClr>
                <a:srgbClr val="990000"/>
              </a:buClr>
              <a:buFont typeface="Wingdings" pitchFamily="2" charset="2"/>
              <a:buNone/>
              <a:defRPr/>
            </a:pPr>
            <a:endParaRPr lang="en-US" altLang="zh-CN" sz="900" b="0" dirty="0">
              <a:solidFill>
                <a:srgbClr val="FFFFFF"/>
              </a:solidFill>
            </a:endParaRPr>
          </a:p>
          <a:p>
            <a:pPr algn="r" defTabSz="658036">
              <a:lnSpc>
                <a:spcPct val="125000"/>
              </a:lnSpc>
              <a:buClr>
                <a:srgbClr val="990000"/>
              </a:buClr>
              <a:buFont typeface="Wingdings" pitchFamily="2" charset="2"/>
              <a:buNone/>
              <a:defRPr/>
            </a:pPr>
            <a:endParaRPr lang="zh-CN" altLang="en-US" sz="900" b="0" dirty="0">
              <a:solidFill>
                <a:srgbClr val="080808"/>
              </a:solidFill>
            </a:endParaRPr>
          </a:p>
        </p:txBody>
      </p:sp>
      <p:sp>
        <p:nvSpPr>
          <p:cNvPr id="663556" name="Rectangle 4"/>
          <p:cNvSpPr>
            <a:spLocks noChangeArrowheads="1"/>
          </p:cNvSpPr>
          <p:nvPr/>
        </p:nvSpPr>
        <p:spPr bwMode="auto">
          <a:xfrm>
            <a:off x="12358657" y="5485118"/>
            <a:ext cx="1225231" cy="242324"/>
          </a:xfrm>
          <a:prstGeom prst="rect">
            <a:avLst/>
          </a:prstGeom>
          <a:solidFill>
            <a:schemeClr val="bg1"/>
          </a:solidFill>
          <a:ln w="9525" algn="ctr">
            <a:noFill/>
            <a:miter lim="800000"/>
            <a:headEnd/>
            <a:tailEnd/>
          </a:ln>
          <a:effectLst/>
        </p:spPr>
        <p:txBody>
          <a:bodyPr lIns="68530" tIns="34265" rIns="68530" bIns="34265" anchor="ctr">
            <a:spAutoFit/>
          </a:bodyP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465"/>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3978"/>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040"/>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7703"/>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7915"/>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7690"/>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402"/>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603"/>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540"/>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4" y="2263775"/>
            <a:ext cx="1399810" cy="2654300"/>
          </a:xfrm>
          <a:prstGeom prst="rect">
            <a:avLst/>
          </a:prstGeom>
          <a:noFill/>
          <a:ln w="9525">
            <a:noFill/>
            <a:miter lim="800000"/>
            <a:headEnd/>
            <a:tailEnd/>
          </a:ln>
          <a:effectLst/>
        </p:spPr>
        <p:txBody>
          <a:bodyPr lIns="65811" tIns="32907" rIns="65811" bIns="32907"/>
          <a:lstStyle/>
          <a:p>
            <a:pPr defTabSz="658036">
              <a:lnSpc>
                <a:spcPct val="120000"/>
              </a:lnSpc>
              <a:buClr>
                <a:srgbClr val="990000"/>
              </a:buClr>
              <a:buFont typeface="Wingdings" pitchFamily="2" charset="2"/>
              <a:buNone/>
              <a:defRPr/>
            </a:pPr>
            <a:r>
              <a:rPr lang="zh-CN" altLang="en-US" sz="900" b="0" dirty="0">
                <a:solidFill>
                  <a:srgbClr val="FFFFFF"/>
                </a:solidFill>
                <a:latin typeface="华文细黑" pitchFamily="2" charset="-122"/>
              </a:rPr>
              <a:t>配色参考方案：</a:t>
            </a:r>
          </a:p>
          <a:p>
            <a:pPr defTabSz="658036">
              <a:lnSpc>
                <a:spcPct val="120000"/>
              </a:lnSpc>
              <a:buClr>
                <a:srgbClr val="990000"/>
              </a:buClr>
              <a:buFont typeface="Wingdings" pitchFamily="2" charset="2"/>
              <a:buNone/>
              <a:defRPr/>
            </a:pPr>
            <a:r>
              <a:rPr lang="zh-CN" altLang="en-US" sz="900" b="0" dirty="0">
                <a:solidFill>
                  <a:srgbClr val="FFFFFF"/>
                </a:solidFill>
                <a:latin typeface="华文细黑" pitchFamily="2" charset="-122"/>
              </a:rPr>
              <a:t>建议同一页面内不超过四种颜色，以下是９组配色方案，同一页面内只选择一组使用。</a:t>
            </a:r>
            <a:endParaRPr lang="en-US" altLang="zh-CN" sz="900" b="0" dirty="0">
              <a:solidFill>
                <a:srgbClr val="FFFFFF"/>
              </a:solidFill>
              <a:latin typeface="华文细黑" pitchFamily="2" charset="-122"/>
            </a:endParaRPr>
          </a:p>
          <a:p>
            <a:pPr defTabSz="658036">
              <a:lnSpc>
                <a:spcPct val="120000"/>
              </a:lnSpc>
              <a:buClr>
                <a:srgbClr val="990000"/>
              </a:buClr>
              <a:buFont typeface="Wingdings" pitchFamily="2" charset="2"/>
              <a:buNone/>
              <a:defRPr/>
            </a:pPr>
            <a:r>
              <a:rPr lang="zh-CN" altLang="en-US" sz="900" b="0" dirty="0">
                <a:solidFill>
                  <a:srgbClr val="FFFFFF"/>
                </a:solidFill>
                <a:latin typeface="华文细黑" pitchFamily="2" charset="-122"/>
              </a:rPr>
              <a:t>（仅供参考）</a:t>
            </a:r>
          </a:p>
          <a:p>
            <a:pPr defTabSz="658036">
              <a:lnSpc>
                <a:spcPct val="125000"/>
              </a:lnSpc>
              <a:buClr>
                <a:srgbClr val="990000"/>
              </a:buClr>
              <a:buFont typeface="Wingdings" pitchFamily="2" charset="2"/>
              <a:buNone/>
              <a:defRPr/>
            </a:pPr>
            <a:endParaRPr lang="en-US" altLang="zh-CN" sz="900" b="0" dirty="0">
              <a:solidFill>
                <a:srgbClr val="FFFFFF"/>
              </a:solidFill>
              <a:latin typeface="华文细黑" pitchFamily="2" charset="-122"/>
            </a:endParaRPr>
          </a:p>
          <a:p>
            <a:pPr defTabSz="658036">
              <a:lnSpc>
                <a:spcPct val="125000"/>
              </a:lnSpc>
              <a:buClr>
                <a:srgbClr val="990000"/>
              </a:buClr>
              <a:defRPr/>
            </a:pPr>
            <a:endParaRPr lang="en-US" altLang="zh-CN" sz="900" b="0" dirty="0">
              <a:solidFill>
                <a:srgbClr val="FFFFFF"/>
              </a:solidFill>
              <a:latin typeface="华文细黑" pitchFamily="2" charset="-122"/>
            </a:endParaRPr>
          </a:p>
          <a:p>
            <a:pPr defTabSz="658036">
              <a:lnSpc>
                <a:spcPct val="125000"/>
              </a:lnSpc>
              <a:buClr>
                <a:srgbClr val="990000"/>
              </a:buClr>
              <a:defRPr/>
            </a:pPr>
            <a:endParaRPr lang="zh-CN" altLang="en-US" sz="900" b="0" dirty="0">
              <a:solidFill>
                <a:srgbClr val="FFFFFF"/>
              </a:solidFill>
              <a:latin typeface="华文细黑" pitchFamily="2" charset="-122"/>
            </a:endParaRPr>
          </a:p>
        </p:txBody>
      </p:sp>
      <p:sp>
        <p:nvSpPr>
          <p:cNvPr id="663603" name="Rectangle 51"/>
          <p:cNvSpPr>
            <a:spLocks noChangeArrowheads="1"/>
          </p:cNvSpPr>
          <p:nvPr/>
        </p:nvSpPr>
        <p:spPr bwMode="auto">
          <a:xfrm>
            <a:off x="12266594" y="-61913"/>
            <a:ext cx="1399810" cy="838201"/>
          </a:xfrm>
          <a:prstGeom prst="rect">
            <a:avLst/>
          </a:prstGeom>
          <a:noFill/>
          <a:ln w="9525">
            <a:noFill/>
            <a:miter lim="800000"/>
            <a:headEnd/>
            <a:tailEnd/>
          </a:ln>
          <a:effectLst/>
        </p:spPr>
        <p:txBody>
          <a:bodyPr lIns="65811" tIns="32907" rIns="65811" bIns="32907"/>
          <a:lstStyle/>
          <a:p>
            <a:pPr defTabSz="658036">
              <a:lnSpc>
                <a:spcPct val="120000"/>
              </a:lnSpc>
              <a:buClr>
                <a:srgbClr val="990000"/>
              </a:buClr>
              <a:buFont typeface="Wingdings" pitchFamily="2" charset="2"/>
              <a:buNone/>
              <a:defRPr/>
            </a:pPr>
            <a:r>
              <a:rPr lang="zh-CN" altLang="en-US" sz="900" b="0" dirty="0">
                <a:solidFill>
                  <a:srgbClr val="FFFFFF"/>
                </a:solidFill>
                <a:latin typeface="华文细黑" pitchFamily="2" charset="-122"/>
              </a:rPr>
              <a:t>客户或者合作伙伴的标志放在右上角</a:t>
            </a:r>
            <a:r>
              <a:rPr lang="en-US" altLang="zh-CN" sz="900" b="0" dirty="0">
                <a:solidFill>
                  <a:srgbClr val="FFFFFF"/>
                </a:solidFill>
                <a:latin typeface="华文细黑" pitchFamily="2" charset="-122"/>
              </a:rPr>
              <a:t>.</a:t>
            </a:r>
          </a:p>
          <a:p>
            <a:pPr defTabSz="658036">
              <a:lnSpc>
                <a:spcPct val="125000"/>
              </a:lnSpc>
              <a:buClr>
                <a:srgbClr val="990000"/>
              </a:buClr>
              <a:buFont typeface="Wingdings" pitchFamily="2" charset="2"/>
              <a:buNone/>
              <a:defRPr/>
            </a:pPr>
            <a:endParaRPr lang="en-US" altLang="zh-CN" sz="900" b="0" dirty="0">
              <a:solidFill>
                <a:srgbClr val="FFFFFF"/>
              </a:solidFill>
              <a:latin typeface="华文细黑" pitchFamily="2" charset="-122"/>
            </a:endParaRPr>
          </a:p>
          <a:p>
            <a:pPr defTabSz="658036">
              <a:lnSpc>
                <a:spcPct val="125000"/>
              </a:lnSpc>
              <a:buClr>
                <a:srgbClr val="990000"/>
              </a:buClr>
              <a:defRPr/>
            </a:pPr>
            <a:endParaRPr lang="en-US" altLang="zh-CN" sz="900" b="0" dirty="0">
              <a:solidFill>
                <a:srgbClr val="FFFFFF"/>
              </a:solidFill>
              <a:latin typeface="华文细黑" pitchFamily="2" charset="-122"/>
            </a:endParaRPr>
          </a:p>
          <a:p>
            <a:pPr defTabSz="658036">
              <a:lnSpc>
                <a:spcPct val="125000"/>
              </a:lnSpc>
              <a:buClr>
                <a:srgbClr val="990000"/>
              </a:buClr>
              <a:defRPr/>
            </a:pPr>
            <a:endParaRPr lang="zh-CN" altLang="en-US" sz="900" b="0" dirty="0">
              <a:solidFill>
                <a:srgbClr val="FFFFFF"/>
              </a:solidFill>
              <a:latin typeface="华文细黑" pitchFamily="2" charset="-122"/>
            </a:endParaRPr>
          </a:p>
        </p:txBody>
      </p:sp>
      <p:sp>
        <p:nvSpPr>
          <p:cNvPr id="663604" name="Text Box 52"/>
          <p:cNvSpPr txBox="1">
            <a:spLocks noChangeArrowheads="1"/>
          </p:cNvSpPr>
          <p:nvPr/>
        </p:nvSpPr>
        <p:spPr bwMode="auto">
          <a:xfrm>
            <a:off x="841168" y="6456390"/>
            <a:ext cx="2099386" cy="197809"/>
          </a:xfrm>
          <a:prstGeom prst="rect">
            <a:avLst/>
          </a:prstGeom>
          <a:noFill/>
          <a:ln w="9525">
            <a:noFill/>
            <a:miter lim="800000"/>
            <a:headEnd/>
            <a:tailEnd/>
          </a:ln>
        </p:spPr>
        <p:txBody>
          <a:bodyPr wrap="none" lIns="58737" tIns="29368" rIns="58737" bIns="29368">
            <a:spAutoFit/>
          </a:bodyPr>
          <a:lstStyle/>
          <a:p>
            <a:pPr defTabSz="587830" eaLnBrk="0" hangingPunct="0">
              <a:buClrTx/>
              <a:buFontTx/>
              <a:buNone/>
              <a:defRPr/>
            </a:pPr>
            <a:r>
              <a:rPr lang="en-US" altLang="zh-CN" sz="9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78"/>
            <a:ext cx="1409333" cy="463545"/>
          </a:xfrm>
          <a:prstGeom prst="rect">
            <a:avLst/>
          </a:prstGeom>
          <a:noFill/>
          <a:ln w="9525">
            <a:noFill/>
            <a:miter lim="800000"/>
            <a:headEnd/>
            <a:tailEnd/>
          </a:ln>
          <a:effectLst/>
        </p:spPr>
        <p:txBody>
          <a:bodyPr lIns="0" tIns="0" rIns="0" bIns="0"/>
          <a:lstStyle/>
          <a:p>
            <a:pPr defTabSz="587830" eaLnBrk="0" hangingPunct="0">
              <a:lnSpc>
                <a:spcPct val="85000"/>
              </a:lnSpc>
              <a:buClrTx/>
              <a:buFontTx/>
              <a:buNone/>
              <a:defRPr/>
            </a:pPr>
            <a:endParaRPr lang="de-DE" sz="675" b="0" dirty="0">
              <a:solidFill>
                <a:srgbClr val="080808"/>
              </a:solidFill>
              <a:ea typeface="ＭＳ Ｐゴシック" pitchFamily="34" charset="-128"/>
            </a:endParaRPr>
          </a:p>
          <a:p>
            <a:pPr defTabSz="587830" eaLnBrk="0" hangingPunct="0">
              <a:lnSpc>
                <a:spcPct val="85000"/>
              </a:lnSpc>
              <a:buClrTx/>
              <a:buFontTx/>
              <a:buNone/>
              <a:defRPr/>
            </a:pPr>
            <a:r>
              <a:rPr lang="de-DE" sz="675" b="0" dirty="0">
                <a:solidFill>
                  <a:srgbClr val="080808"/>
                </a:solidFill>
                <a:ea typeface="ＭＳ Ｐゴシック" pitchFamily="34" charset="-128"/>
              </a:rPr>
              <a:t>Page </a:t>
            </a:r>
            <a:fld id="{CA825B19-71A3-4AA3-8627-BD8F0BBECF7A}" type="slidenum">
              <a:rPr lang="de-DE" sz="675" b="0">
                <a:solidFill>
                  <a:srgbClr val="080808"/>
                </a:solidFill>
                <a:ea typeface="ＭＳ Ｐゴシック" pitchFamily="34" charset="-128"/>
              </a:rPr>
              <a:pPr defTabSz="587830" eaLnBrk="0" hangingPunct="0">
                <a:lnSpc>
                  <a:spcPct val="85000"/>
                </a:lnSpc>
                <a:buClrTx/>
                <a:buFontTx/>
                <a:buNone/>
                <a:defRPr/>
              </a:pPr>
              <a:t>‹#›</a:t>
            </a:fld>
            <a:endParaRPr lang="en-GB" sz="675"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19" cstate="email"/>
          <a:srcRect/>
          <a:stretch>
            <a:fillRect/>
          </a:stretch>
        </p:blipFill>
        <p:spPr bwMode="auto">
          <a:xfrm>
            <a:off x="10179586" y="6384953"/>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24" y="274637"/>
            <a:ext cx="10973117"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82432" y="1600203"/>
            <a:ext cx="10973117" cy="4524375"/>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ustDataLst>
      <p:tags r:id="rId17"/>
    </p:custDataLst>
    <p:extLst>
      <p:ext uri="{BB962C8B-B14F-4D97-AF65-F5344CB8AC3E}">
        <p14:creationId xmlns:p14="http://schemas.microsoft.com/office/powerpoint/2010/main" val="3176716787"/>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 id="2147484327" r:id="rId13"/>
    <p:sldLayoutId id="2147484328" r:id="rId14"/>
    <p:sldLayoutId id="2147484329" r:id="rId15"/>
  </p:sldLayoutIdLst>
  <p:txStyles>
    <p:titleStyle>
      <a:lvl1pPr algn="l" defTabSz="656957" rtl="0" eaLnBrk="0" fontAlgn="base" hangingPunct="0">
        <a:spcBef>
          <a:spcPct val="0"/>
        </a:spcBef>
        <a:spcAft>
          <a:spcPct val="0"/>
        </a:spcAft>
        <a:defRPr sz="2474">
          <a:solidFill>
            <a:srgbClr val="990000"/>
          </a:solidFill>
          <a:latin typeface="+mj-lt"/>
          <a:ea typeface="+mj-ea"/>
          <a:cs typeface="+mj-cs"/>
        </a:defRPr>
      </a:lvl1pPr>
      <a:lvl2pPr algn="l" defTabSz="656957" rtl="0" eaLnBrk="0" fontAlgn="base" hangingPunct="0">
        <a:spcBef>
          <a:spcPct val="0"/>
        </a:spcBef>
        <a:spcAft>
          <a:spcPct val="0"/>
        </a:spcAft>
        <a:defRPr sz="2474">
          <a:solidFill>
            <a:srgbClr val="990000"/>
          </a:solidFill>
          <a:latin typeface="FrutigerNext LT Medium" pitchFamily="34" charset="0"/>
          <a:ea typeface="黑体" pitchFamily="2" charset="-122"/>
        </a:defRPr>
      </a:lvl2pPr>
      <a:lvl3pPr algn="l" defTabSz="656957" rtl="0" eaLnBrk="0" fontAlgn="base" hangingPunct="0">
        <a:spcBef>
          <a:spcPct val="0"/>
        </a:spcBef>
        <a:spcAft>
          <a:spcPct val="0"/>
        </a:spcAft>
        <a:defRPr sz="2474">
          <a:solidFill>
            <a:srgbClr val="990000"/>
          </a:solidFill>
          <a:latin typeface="FrutigerNext LT Medium" pitchFamily="34" charset="0"/>
          <a:ea typeface="黑体" pitchFamily="2" charset="-122"/>
        </a:defRPr>
      </a:lvl3pPr>
      <a:lvl4pPr algn="l" defTabSz="656957" rtl="0" eaLnBrk="0" fontAlgn="base" hangingPunct="0">
        <a:spcBef>
          <a:spcPct val="0"/>
        </a:spcBef>
        <a:spcAft>
          <a:spcPct val="0"/>
        </a:spcAft>
        <a:defRPr sz="2474">
          <a:solidFill>
            <a:srgbClr val="990000"/>
          </a:solidFill>
          <a:latin typeface="FrutigerNext LT Medium" pitchFamily="34" charset="0"/>
          <a:ea typeface="黑体" pitchFamily="2" charset="-122"/>
        </a:defRPr>
      </a:lvl4pPr>
      <a:lvl5pPr algn="l" defTabSz="656957" rtl="0" eaLnBrk="0" fontAlgn="base" hangingPunct="0">
        <a:spcBef>
          <a:spcPct val="0"/>
        </a:spcBef>
        <a:spcAft>
          <a:spcPct val="0"/>
        </a:spcAft>
        <a:defRPr sz="2474">
          <a:solidFill>
            <a:srgbClr val="990000"/>
          </a:solidFill>
          <a:latin typeface="FrutigerNext LT Medium" pitchFamily="34" charset="0"/>
          <a:ea typeface="黑体" pitchFamily="2" charset="-122"/>
        </a:defRPr>
      </a:lvl5pPr>
      <a:lvl6pPr marL="342702" algn="l" defTabSz="658036" rtl="0" fontAlgn="base">
        <a:spcBef>
          <a:spcPct val="0"/>
        </a:spcBef>
        <a:spcAft>
          <a:spcPct val="0"/>
        </a:spcAft>
        <a:defRPr sz="2624">
          <a:solidFill>
            <a:srgbClr val="990000"/>
          </a:solidFill>
          <a:latin typeface="FrutigerNext LT Medium" pitchFamily="34" charset="0"/>
          <a:ea typeface="黑体" pitchFamily="2" charset="-122"/>
        </a:defRPr>
      </a:lvl6pPr>
      <a:lvl7pPr marL="685405" algn="l" defTabSz="658036" rtl="0" fontAlgn="base">
        <a:spcBef>
          <a:spcPct val="0"/>
        </a:spcBef>
        <a:spcAft>
          <a:spcPct val="0"/>
        </a:spcAft>
        <a:defRPr sz="2624">
          <a:solidFill>
            <a:srgbClr val="990000"/>
          </a:solidFill>
          <a:latin typeface="FrutigerNext LT Medium" pitchFamily="34" charset="0"/>
          <a:ea typeface="黑体" pitchFamily="2" charset="-122"/>
        </a:defRPr>
      </a:lvl7pPr>
      <a:lvl8pPr marL="1028106" algn="l" defTabSz="658036" rtl="0" fontAlgn="base">
        <a:spcBef>
          <a:spcPct val="0"/>
        </a:spcBef>
        <a:spcAft>
          <a:spcPct val="0"/>
        </a:spcAft>
        <a:defRPr sz="2624">
          <a:solidFill>
            <a:srgbClr val="990000"/>
          </a:solidFill>
          <a:latin typeface="FrutigerNext LT Medium" pitchFamily="34" charset="0"/>
          <a:ea typeface="黑体" pitchFamily="2" charset="-122"/>
        </a:defRPr>
      </a:lvl8pPr>
      <a:lvl9pPr marL="1370808" algn="l" defTabSz="658036" rtl="0" fontAlgn="base">
        <a:spcBef>
          <a:spcPct val="0"/>
        </a:spcBef>
        <a:spcAft>
          <a:spcPct val="0"/>
        </a:spcAft>
        <a:defRPr sz="2624">
          <a:solidFill>
            <a:srgbClr val="990000"/>
          </a:solidFill>
          <a:latin typeface="FrutigerNext LT Medium" pitchFamily="34" charset="0"/>
          <a:ea typeface="黑体" pitchFamily="2" charset="-122"/>
        </a:defRPr>
      </a:lvl9pPr>
    </p:titleStyle>
    <p:bodyStyle>
      <a:lvl1pPr marL="245168" indent="-245168" algn="l" defTabSz="656957" rtl="0" eaLnBrk="0" fontAlgn="base" hangingPunct="0">
        <a:lnSpc>
          <a:spcPct val="140000"/>
        </a:lnSpc>
        <a:spcBef>
          <a:spcPct val="0"/>
        </a:spcBef>
        <a:spcAft>
          <a:spcPct val="0"/>
        </a:spcAft>
        <a:buClr>
          <a:schemeClr val="tx2"/>
        </a:buClr>
        <a:buFont typeface="Wingdings" pitchFamily="2" charset="2"/>
        <a:buChar char="n"/>
        <a:defRPr sz="1575" b="1">
          <a:solidFill>
            <a:srgbClr val="080808"/>
          </a:solidFill>
          <a:latin typeface="微软雅黑" pitchFamily="34" charset="-122"/>
          <a:ea typeface="微软雅黑" pitchFamily="34" charset="-122"/>
          <a:cs typeface="+mn-cs"/>
        </a:defRPr>
      </a:lvl1pPr>
      <a:lvl2pPr marL="534372" indent="-204704" algn="l" defTabSz="656957" rtl="0" eaLnBrk="0" fontAlgn="base" hangingPunct="0">
        <a:lnSpc>
          <a:spcPct val="140000"/>
        </a:lnSpc>
        <a:spcBef>
          <a:spcPct val="0"/>
        </a:spcBef>
        <a:spcAft>
          <a:spcPct val="0"/>
        </a:spcAft>
        <a:buClr>
          <a:schemeClr val="tx1"/>
        </a:buClr>
        <a:buFont typeface="FrutigerNext LT Regular" pitchFamily="34" charset="0"/>
        <a:buChar char="›"/>
        <a:defRPr sz="1275">
          <a:solidFill>
            <a:schemeClr val="tx1"/>
          </a:solidFill>
          <a:latin typeface="微软雅黑" pitchFamily="34" charset="-122"/>
          <a:ea typeface="微软雅黑" pitchFamily="34" charset="-122"/>
        </a:defRPr>
      </a:lvl2pPr>
      <a:lvl3pPr marL="822387" indent="-164238" algn="l" defTabSz="656957" rtl="0" eaLnBrk="0" fontAlgn="base" hangingPunct="0">
        <a:lnSpc>
          <a:spcPct val="140000"/>
        </a:lnSpc>
        <a:spcBef>
          <a:spcPct val="0"/>
        </a:spcBef>
        <a:spcAft>
          <a:spcPct val="0"/>
        </a:spcAft>
        <a:buFont typeface="FrutigerNext LT Light" pitchFamily="34" charset="0"/>
        <a:buChar char="»"/>
        <a:defRPr sz="1275">
          <a:solidFill>
            <a:schemeClr val="tx1"/>
          </a:solidFill>
          <a:latin typeface="微软雅黑" pitchFamily="34" charset="-122"/>
          <a:ea typeface="微软雅黑" pitchFamily="34" charset="-122"/>
        </a:defRPr>
      </a:lvl3pPr>
      <a:lvl4pPr marL="1150865" indent="-164238" algn="l" defTabSz="656957" rtl="0" eaLnBrk="0" fontAlgn="base" hangingPunct="0">
        <a:lnSpc>
          <a:spcPct val="140000"/>
        </a:lnSpc>
        <a:spcBef>
          <a:spcPct val="0"/>
        </a:spcBef>
        <a:spcAft>
          <a:spcPct val="0"/>
        </a:spcAft>
        <a:buChar char="–"/>
        <a:defRPr sz="1125">
          <a:solidFill>
            <a:srgbClr val="080808"/>
          </a:solidFill>
          <a:latin typeface="微软雅黑" pitchFamily="34" charset="-122"/>
          <a:ea typeface="微软雅黑" pitchFamily="34" charset="-122"/>
        </a:defRPr>
      </a:lvl4pPr>
      <a:lvl5pPr marL="1480533" indent="-164238" algn="l" defTabSz="656957" rtl="0" eaLnBrk="0" fontAlgn="base" hangingPunct="0">
        <a:lnSpc>
          <a:spcPct val="140000"/>
        </a:lnSpc>
        <a:spcBef>
          <a:spcPct val="0"/>
        </a:spcBef>
        <a:spcAft>
          <a:spcPct val="0"/>
        </a:spcAft>
        <a:buFont typeface="FrutigerNext LT Medium" pitchFamily="34" charset="0"/>
        <a:buChar char="~"/>
        <a:defRPr sz="975">
          <a:solidFill>
            <a:srgbClr val="080808"/>
          </a:solidFill>
          <a:latin typeface="微软雅黑" pitchFamily="34" charset="-122"/>
          <a:ea typeface="微软雅黑" pitchFamily="34" charset="-122"/>
        </a:defRPr>
      </a:lvl5pPr>
      <a:lvl6pPr marL="1824174" indent="-165401" algn="l" defTabSz="658036" rtl="0" fontAlgn="base">
        <a:lnSpc>
          <a:spcPct val="140000"/>
        </a:lnSpc>
        <a:spcBef>
          <a:spcPct val="0"/>
        </a:spcBef>
        <a:spcAft>
          <a:spcPct val="0"/>
        </a:spcAft>
        <a:buFont typeface="FrutigerNext LT Medium" pitchFamily="34" charset="0"/>
        <a:buChar char="~"/>
        <a:defRPr sz="975">
          <a:solidFill>
            <a:srgbClr val="080808"/>
          </a:solidFill>
          <a:latin typeface="+mj-lt"/>
          <a:ea typeface="+mn-ea"/>
        </a:defRPr>
      </a:lvl6pPr>
      <a:lvl7pPr marL="2166877" indent="-165401" algn="l" defTabSz="658036" rtl="0" fontAlgn="base">
        <a:lnSpc>
          <a:spcPct val="140000"/>
        </a:lnSpc>
        <a:spcBef>
          <a:spcPct val="0"/>
        </a:spcBef>
        <a:spcAft>
          <a:spcPct val="0"/>
        </a:spcAft>
        <a:buFont typeface="FrutigerNext LT Medium" pitchFamily="34" charset="0"/>
        <a:buChar char="~"/>
        <a:defRPr sz="975">
          <a:solidFill>
            <a:srgbClr val="080808"/>
          </a:solidFill>
          <a:latin typeface="+mj-lt"/>
          <a:ea typeface="+mn-ea"/>
        </a:defRPr>
      </a:lvl7pPr>
      <a:lvl8pPr marL="2509579" indent="-165401" algn="l" defTabSz="658036" rtl="0" fontAlgn="base">
        <a:lnSpc>
          <a:spcPct val="140000"/>
        </a:lnSpc>
        <a:spcBef>
          <a:spcPct val="0"/>
        </a:spcBef>
        <a:spcAft>
          <a:spcPct val="0"/>
        </a:spcAft>
        <a:buFont typeface="FrutigerNext LT Medium" pitchFamily="34" charset="0"/>
        <a:buChar char="~"/>
        <a:defRPr sz="975">
          <a:solidFill>
            <a:srgbClr val="080808"/>
          </a:solidFill>
          <a:latin typeface="+mj-lt"/>
          <a:ea typeface="+mn-ea"/>
        </a:defRPr>
      </a:lvl8pPr>
      <a:lvl9pPr marL="2852280" indent="-165401" algn="l" defTabSz="658036" rtl="0" fontAlgn="base">
        <a:lnSpc>
          <a:spcPct val="140000"/>
        </a:lnSpc>
        <a:spcBef>
          <a:spcPct val="0"/>
        </a:spcBef>
        <a:spcAft>
          <a:spcPct val="0"/>
        </a:spcAft>
        <a:buFont typeface="FrutigerNext LT Medium" pitchFamily="34" charset="0"/>
        <a:buChar char="~"/>
        <a:defRPr sz="975">
          <a:solidFill>
            <a:srgbClr val="080808"/>
          </a:solidFill>
          <a:latin typeface="+mj-lt"/>
          <a:ea typeface="+mn-ea"/>
        </a:defRPr>
      </a:lvl9pPr>
    </p:bodyStyle>
    <p:otherStyle>
      <a:defPPr>
        <a:defRPr lang="zh-CN"/>
      </a:defPPr>
      <a:lvl1pPr marL="0" algn="l" defTabSz="685405" rtl="0" eaLnBrk="1" latinLnBrk="0" hangingPunct="1">
        <a:defRPr sz="1275" kern="1200">
          <a:solidFill>
            <a:schemeClr val="tx1"/>
          </a:solidFill>
          <a:latin typeface="+mn-lt"/>
          <a:ea typeface="+mn-ea"/>
          <a:cs typeface="+mn-cs"/>
        </a:defRPr>
      </a:lvl1pPr>
      <a:lvl2pPr marL="342702" algn="l" defTabSz="685405" rtl="0" eaLnBrk="1" latinLnBrk="0" hangingPunct="1">
        <a:defRPr sz="1275" kern="1200">
          <a:solidFill>
            <a:schemeClr val="tx1"/>
          </a:solidFill>
          <a:latin typeface="+mn-lt"/>
          <a:ea typeface="+mn-ea"/>
          <a:cs typeface="+mn-cs"/>
        </a:defRPr>
      </a:lvl2pPr>
      <a:lvl3pPr marL="685405" algn="l" defTabSz="685405" rtl="0" eaLnBrk="1" latinLnBrk="0" hangingPunct="1">
        <a:defRPr sz="1275" kern="1200">
          <a:solidFill>
            <a:schemeClr val="tx1"/>
          </a:solidFill>
          <a:latin typeface="+mn-lt"/>
          <a:ea typeface="+mn-ea"/>
          <a:cs typeface="+mn-cs"/>
        </a:defRPr>
      </a:lvl3pPr>
      <a:lvl4pPr marL="1028106" algn="l" defTabSz="685405" rtl="0" eaLnBrk="1" latinLnBrk="0" hangingPunct="1">
        <a:defRPr sz="1275" kern="1200">
          <a:solidFill>
            <a:schemeClr val="tx1"/>
          </a:solidFill>
          <a:latin typeface="+mn-lt"/>
          <a:ea typeface="+mn-ea"/>
          <a:cs typeface="+mn-cs"/>
        </a:defRPr>
      </a:lvl4pPr>
      <a:lvl5pPr marL="1370808" algn="l" defTabSz="685405" rtl="0" eaLnBrk="1" latinLnBrk="0" hangingPunct="1">
        <a:defRPr sz="1275" kern="1200">
          <a:solidFill>
            <a:schemeClr val="tx1"/>
          </a:solidFill>
          <a:latin typeface="+mn-lt"/>
          <a:ea typeface="+mn-ea"/>
          <a:cs typeface="+mn-cs"/>
        </a:defRPr>
      </a:lvl5pPr>
      <a:lvl6pPr marL="1713510" algn="l" defTabSz="685405" rtl="0" eaLnBrk="1" latinLnBrk="0" hangingPunct="1">
        <a:defRPr sz="1275" kern="1200">
          <a:solidFill>
            <a:schemeClr val="tx1"/>
          </a:solidFill>
          <a:latin typeface="+mn-lt"/>
          <a:ea typeface="+mn-ea"/>
          <a:cs typeface="+mn-cs"/>
        </a:defRPr>
      </a:lvl6pPr>
      <a:lvl7pPr marL="2056212" algn="l" defTabSz="685405" rtl="0" eaLnBrk="1" latinLnBrk="0" hangingPunct="1">
        <a:defRPr sz="1275" kern="1200">
          <a:solidFill>
            <a:schemeClr val="tx1"/>
          </a:solidFill>
          <a:latin typeface="+mn-lt"/>
          <a:ea typeface="+mn-ea"/>
          <a:cs typeface="+mn-cs"/>
        </a:defRPr>
      </a:lvl7pPr>
      <a:lvl8pPr marL="2398914" algn="l" defTabSz="685405" rtl="0" eaLnBrk="1" latinLnBrk="0" hangingPunct="1">
        <a:defRPr sz="1275" kern="1200">
          <a:solidFill>
            <a:schemeClr val="tx1"/>
          </a:solidFill>
          <a:latin typeface="+mn-lt"/>
          <a:ea typeface="+mn-ea"/>
          <a:cs typeface="+mn-cs"/>
        </a:defRPr>
      </a:lvl8pPr>
      <a:lvl9pPr marL="2741615" algn="l" defTabSz="685405" rtl="0" eaLnBrk="1" latinLnBrk="0" hangingPunct="1">
        <a:defRPr sz="1275"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4435" name="文本框 19"/>
          <p:cNvSpPr txBox="1">
            <a:spLocks noChangeArrowheads="1"/>
          </p:cNvSpPr>
          <p:nvPr/>
        </p:nvSpPr>
        <p:spPr bwMode="auto">
          <a:xfrm>
            <a:off x="869722" y="6467479"/>
            <a:ext cx="2342982" cy="263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8360" tIns="39180" rIns="78360" bIns="39180">
            <a:spAutoFit/>
          </a:bodyPr>
          <a:lstStyle>
            <a:lvl1pPr defTabSz="784225">
              <a:defRPr>
                <a:solidFill>
                  <a:schemeClr val="tx1"/>
                </a:solidFill>
                <a:latin typeface="Arial" charset="0"/>
                <a:ea typeface="宋体" pitchFamily="2" charset="-122"/>
              </a:defRPr>
            </a:lvl1pPr>
            <a:lvl2pPr marL="392113" defTabSz="784225">
              <a:defRPr>
                <a:solidFill>
                  <a:schemeClr val="tx1"/>
                </a:solidFill>
                <a:latin typeface="Arial" charset="0"/>
                <a:ea typeface="宋体" pitchFamily="2" charset="-122"/>
              </a:defRPr>
            </a:lvl2pPr>
            <a:lvl3pPr marL="784225" defTabSz="784225">
              <a:defRPr>
                <a:solidFill>
                  <a:schemeClr val="tx1"/>
                </a:solidFill>
                <a:latin typeface="Arial" charset="0"/>
                <a:ea typeface="宋体" pitchFamily="2" charset="-122"/>
              </a:defRPr>
            </a:lvl3pPr>
            <a:lvl4pPr marL="1174750" defTabSz="784225">
              <a:defRPr>
                <a:solidFill>
                  <a:schemeClr val="tx1"/>
                </a:solidFill>
                <a:latin typeface="Arial" charset="0"/>
                <a:ea typeface="宋体" pitchFamily="2" charset="-122"/>
              </a:defRPr>
            </a:lvl4pPr>
            <a:lvl5pPr marL="1566863" defTabSz="784225">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eaLnBrk="0" hangingPunct="0">
              <a:buClrTx/>
              <a:buFontTx/>
              <a:buNone/>
            </a:pPr>
            <a:r>
              <a:rPr lang="en-US" altLang="zh-CN" sz="1200" b="0">
                <a:solidFill>
                  <a:prstClr val="black"/>
                </a:solidFill>
                <a:latin typeface="FrutigerNext LT Bold" pitchFamily="20" charset="0"/>
                <a:ea typeface="MS PGothic" pitchFamily="34" charset="-128"/>
              </a:rPr>
              <a:t>HISILICON SEMICONDUCTOR</a:t>
            </a:r>
          </a:p>
        </p:txBody>
      </p:sp>
      <p:grpSp>
        <p:nvGrpSpPr>
          <p:cNvPr id="3" name="组合 21"/>
          <p:cNvGrpSpPr>
            <a:grpSpLocks/>
          </p:cNvGrpSpPr>
          <p:nvPr/>
        </p:nvGrpSpPr>
        <p:grpSpPr bwMode="auto">
          <a:xfrm>
            <a:off x="0" y="6216650"/>
            <a:ext cx="12192000" cy="635000"/>
            <a:chOff x="0" y="3920"/>
            <a:chExt cx="7682" cy="400"/>
          </a:xfrm>
        </p:grpSpPr>
        <p:pic>
          <p:nvPicPr>
            <p:cNvPr id="1084438" name="图片 22" descr="图片1"/>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0" y="3920"/>
              <a:ext cx="5760" cy="400"/>
            </a:xfrm>
            <a:prstGeom prst="rect">
              <a:avLst/>
            </a:prstGeom>
            <a:noFill/>
            <a:extLst>
              <a:ext uri="{909E8E84-426E-40DD-AFC4-6F175D3DCCD1}">
                <a14:hiddenFill xmlns:a14="http://schemas.microsoft.com/office/drawing/2010/main">
                  <a:solidFill>
                    <a:srgbClr val="FFFFFF"/>
                  </a:solidFill>
                </a14:hiddenFill>
              </a:ext>
            </a:extLst>
          </p:spPr>
        </p:pic>
        <p:pic>
          <p:nvPicPr>
            <p:cNvPr id="1084439" name="图片 23" descr="图片1"/>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1539" y="3920"/>
              <a:ext cx="5760" cy="400"/>
            </a:xfrm>
            <a:prstGeom prst="rect">
              <a:avLst/>
            </a:prstGeom>
            <a:noFill/>
            <a:extLst>
              <a:ext uri="{909E8E84-426E-40DD-AFC4-6F175D3DCCD1}">
                <a14:hiddenFill xmlns:a14="http://schemas.microsoft.com/office/drawing/2010/main">
                  <a:solidFill>
                    <a:srgbClr val="FFFFFF"/>
                  </a:solidFill>
                </a14:hiddenFill>
              </a:ext>
            </a:extLst>
          </p:spPr>
        </p:pic>
        <p:pic>
          <p:nvPicPr>
            <p:cNvPr id="1084440" name="图片 24" descr="图片1"/>
            <p:cNvPicPr>
              <a:picLocks noChangeAspect="1" noChangeArrowheads="1"/>
            </p:cNvPicPr>
            <p:nvPr userDrawn="1"/>
          </p:nvPicPr>
          <p:blipFill>
            <a:blip r:embed="rId6" cstate="email">
              <a:extLst>
                <a:ext uri="{28A0092B-C50C-407E-A947-70E740481C1C}">
                  <a14:useLocalDpi xmlns:a14="http://schemas.microsoft.com/office/drawing/2010/main" val="0"/>
                </a:ext>
              </a:extLst>
            </a:blip>
            <a:srcRect/>
            <a:stretch>
              <a:fillRect/>
            </a:stretch>
          </p:blipFill>
          <p:spPr bwMode="auto">
            <a:xfrm rot="10800000">
              <a:off x="6619" y="3920"/>
              <a:ext cx="1063" cy="400"/>
            </a:xfrm>
            <a:prstGeom prst="rect">
              <a:avLst/>
            </a:prstGeom>
            <a:noFill/>
            <a:extLst>
              <a:ext uri="{909E8E84-426E-40DD-AFC4-6F175D3DCCD1}">
                <a14:hiddenFill xmlns:a14="http://schemas.microsoft.com/office/drawing/2010/main">
                  <a:solidFill>
                    <a:srgbClr val="FFFFFF"/>
                  </a:solidFill>
                </a14:hiddenFill>
              </a:ext>
            </a:extLst>
          </p:spPr>
        </p:pic>
      </p:grpSp>
      <p:sp>
        <p:nvSpPr>
          <p:cNvPr id="1084441" name="文本框 25"/>
          <p:cNvSpPr txBox="1">
            <a:spLocks noChangeArrowheads="1"/>
          </p:cNvSpPr>
          <p:nvPr/>
        </p:nvSpPr>
        <p:spPr bwMode="auto">
          <a:xfrm>
            <a:off x="654619" y="6457954"/>
            <a:ext cx="2784207" cy="263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8360" tIns="39180" rIns="78360" bIns="39180">
            <a:spAutoFit/>
          </a:bodyPr>
          <a:lstStyle>
            <a:lvl1pPr defTabSz="784225">
              <a:defRPr>
                <a:solidFill>
                  <a:schemeClr val="tx1"/>
                </a:solidFill>
                <a:latin typeface="Arial" charset="0"/>
                <a:ea typeface="宋体" pitchFamily="2" charset="-122"/>
              </a:defRPr>
            </a:lvl1pPr>
            <a:lvl2pPr marL="392113" defTabSz="784225">
              <a:defRPr>
                <a:solidFill>
                  <a:schemeClr val="tx1"/>
                </a:solidFill>
                <a:latin typeface="Arial" charset="0"/>
                <a:ea typeface="宋体" pitchFamily="2" charset="-122"/>
              </a:defRPr>
            </a:lvl2pPr>
            <a:lvl3pPr marL="784225" defTabSz="784225">
              <a:defRPr>
                <a:solidFill>
                  <a:schemeClr val="tx1"/>
                </a:solidFill>
                <a:latin typeface="Arial" charset="0"/>
                <a:ea typeface="宋体" pitchFamily="2" charset="-122"/>
              </a:defRPr>
            </a:lvl3pPr>
            <a:lvl4pPr marL="1174750" defTabSz="784225">
              <a:defRPr>
                <a:solidFill>
                  <a:schemeClr val="tx1"/>
                </a:solidFill>
                <a:latin typeface="Arial" charset="0"/>
                <a:ea typeface="宋体" pitchFamily="2" charset="-122"/>
              </a:defRPr>
            </a:lvl4pPr>
            <a:lvl5pPr marL="1566863" defTabSz="784225">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eaLnBrk="0" hangingPunct="0">
              <a:buClrTx/>
              <a:buFontTx/>
              <a:buNone/>
            </a:pPr>
            <a:r>
              <a:rPr lang="en-US" altLang="zh-CN" sz="1200" dirty="0">
                <a:solidFill>
                  <a:prstClr val="black"/>
                </a:solidFill>
                <a:ea typeface="MS PGothic" pitchFamily="34" charset="-128"/>
              </a:rPr>
              <a:t>HUAWEI TECHNOLOGIES CO., LTD.</a:t>
            </a:r>
          </a:p>
        </p:txBody>
      </p:sp>
      <p:sp>
        <p:nvSpPr>
          <p:cNvPr id="1084442" name="矩形 26"/>
          <p:cNvSpPr>
            <a:spLocks noChangeArrowheads="1"/>
          </p:cNvSpPr>
          <p:nvPr/>
        </p:nvSpPr>
        <p:spPr bwMode="auto">
          <a:xfrm>
            <a:off x="7908454" y="6396043"/>
            <a:ext cx="1409333" cy="11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784225" eaLnBrk="0" hangingPunct="0">
              <a:lnSpc>
                <a:spcPct val="85000"/>
              </a:lnSpc>
              <a:buClrTx/>
              <a:buFontTx/>
              <a:buNone/>
            </a:pPr>
            <a:endParaRPr lang="de-DE" sz="1000" b="0" dirty="0">
              <a:solidFill>
                <a:prstClr val="black"/>
              </a:solidFill>
              <a:ea typeface="MS PGothic" pitchFamily="34" charset="-128"/>
            </a:endParaRPr>
          </a:p>
          <a:p>
            <a:pPr defTabSz="784225" eaLnBrk="0" hangingPunct="0">
              <a:lnSpc>
                <a:spcPct val="85000"/>
              </a:lnSpc>
              <a:buClrTx/>
              <a:buFontTx/>
              <a:buNone/>
            </a:pPr>
            <a:r>
              <a:rPr lang="de-DE" sz="1000" b="0" dirty="0" smtClean="0">
                <a:solidFill>
                  <a:prstClr val="black"/>
                </a:solidFill>
                <a:ea typeface="MS PGothic" pitchFamily="34" charset="-128"/>
              </a:rPr>
              <a:t>Page </a:t>
            </a:r>
            <a:fld id="{5463DFCB-84A2-4560-B35F-1EF11B20E7DD}" type="slidenum">
              <a:rPr lang="de-DE" sz="1000" b="0" smtClean="0">
                <a:solidFill>
                  <a:prstClr val="black"/>
                </a:solidFill>
                <a:ea typeface="MS PGothic" pitchFamily="34" charset="-128"/>
              </a:rPr>
              <a:pPr defTabSz="784225" eaLnBrk="0" hangingPunct="0">
                <a:lnSpc>
                  <a:spcPct val="85000"/>
                </a:lnSpc>
                <a:buClrTx/>
                <a:buFontTx/>
                <a:buNone/>
              </a:pPr>
              <a:t>‹#›</a:t>
            </a:fld>
            <a:endParaRPr lang="en-GB" sz="1000" b="0" dirty="0">
              <a:solidFill>
                <a:prstClr val="black"/>
              </a:solidFill>
              <a:ea typeface="MS PGothic" pitchFamily="34" charset="-128"/>
            </a:endParaRPr>
          </a:p>
        </p:txBody>
      </p:sp>
      <p:sp>
        <p:nvSpPr>
          <p:cNvPr id="1084444" name="矩形 28"/>
          <p:cNvSpPr>
            <a:spLocks noGrp="1" noChangeArrowheads="1"/>
          </p:cNvSpPr>
          <p:nvPr>
            <p:ph type="title"/>
          </p:nvPr>
        </p:nvSpPr>
        <p:spPr bwMode="auto">
          <a:xfrm>
            <a:off x="609443" y="513854"/>
            <a:ext cx="1097311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lvl="0"/>
            <a:r>
              <a:rPr lang="zh-CN" altLang="en-US" dirty="0" smtClean="0"/>
              <a:t>单击此处编辑母版标题样式</a:t>
            </a:r>
          </a:p>
        </p:txBody>
      </p:sp>
      <p:sp>
        <p:nvSpPr>
          <p:cNvPr id="2" name="矩形​​ 1"/>
          <p:cNvSpPr/>
          <p:nvPr/>
        </p:nvSpPr>
        <p:spPr bwMode="auto">
          <a:xfrm>
            <a:off x="10656517" y="6217920"/>
            <a:ext cx="731330" cy="640080"/>
          </a:xfrm>
          <a:prstGeom prst="rect">
            <a:avLst/>
          </a:prstGeom>
          <a:solidFill>
            <a:srgbClr val="E4E4E4"/>
          </a:solidFill>
          <a:ln>
            <a:noFill/>
          </a:ln>
          <a:effectLst/>
        </p:spPr>
        <p:txBody>
          <a:bodyPr vert="horz" wrap="square" lIns="91440" tIns="45720" rIns="91440" bIns="45720" numCol="1" rtlCol="0" anchor="t" anchorCtr="0" compatLnSpc="1">
            <a:prstTxWarp prst="textNoShape">
              <a:avLst/>
            </a:prstTxWarp>
          </a:bodyPr>
          <a:lstStyle/>
          <a:p>
            <a:endParaRPr lang="zh-CN" altLang="en-US" smtClean="0">
              <a:solidFill>
                <a:prstClr val="black"/>
              </a:solidFill>
            </a:endParaRPr>
          </a:p>
        </p:txBody>
      </p:sp>
      <p:pic>
        <p:nvPicPr>
          <p:cNvPr id="1084443" name="图片 27" descr="图片3副本"/>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0319394" y="6386518"/>
            <a:ext cx="1295063" cy="3079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Lst>
  <p:transition/>
  <p:timing>
    <p:tnLst>
      <p:par>
        <p:cTn id="1" dur="indefinite" restart="never" nodeType="tmRoot"/>
      </p:par>
    </p:tnLst>
  </p:timing>
  <p:hf sldNum="0" hdr="0" ftr="0"/>
  <p:txStyles>
    <p:titleStyle>
      <a:lvl1pPr algn="l" rtl="0" fontAlgn="base">
        <a:spcBef>
          <a:spcPct val="0"/>
        </a:spcBef>
        <a:spcAft>
          <a:spcPct val="0"/>
        </a:spcAft>
        <a:defRPr sz="3200" b="1">
          <a:solidFill>
            <a:srgbClr val="990000"/>
          </a:solidFill>
          <a:latin typeface="Arial" pitchFamily="34" charset="0"/>
          <a:ea typeface="+mj-ea"/>
          <a:cs typeface="Arial" pitchFamily="34" charset="0"/>
        </a:defRPr>
      </a:lvl1pPr>
      <a:lvl2pPr algn="l" rtl="0" fontAlgn="base">
        <a:spcBef>
          <a:spcPct val="0"/>
        </a:spcBef>
        <a:spcAft>
          <a:spcPct val="0"/>
        </a:spcAft>
        <a:defRPr sz="3000" b="1">
          <a:solidFill>
            <a:srgbClr val="990000"/>
          </a:solidFill>
          <a:latin typeface="Arial" charset="0"/>
          <a:ea typeface="黑体" pitchFamily="2" charset="-122"/>
        </a:defRPr>
      </a:lvl2pPr>
      <a:lvl3pPr algn="l" rtl="0" fontAlgn="base">
        <a:spcBef>
          <a:spcPct val="0"/>
        </a:spcBef>
        <a:spcAft>
          <a:spcPct val="0"/>
        </a:spcAft>
        <a:defRPr sz="3000" b="1">
          <a:solidFill>
            <a:srgbClr val="990000"/>
          </a:solidFill>
          <a:latin typeface="Arial" charset="0"/>
          <a:ea typeface="黑体" pitchFamily="2" charset="-122"/>
        </a:defRPr>
      </a:lvl3pPr>
      <a:lvl4pPr algn="l" rtl="0" fontAlgn="base">
        <a:spcBef>
          <a:spcPct val="0"/>
        </a:spcBef>
        <a:spcAft>
          <a:spcPct val="0"/>
        </a:spcAft>
        <a:defRPr sz="3000" b="1">
          <a:solidFill>
            <a:srgbClr val="990000"/>
          </a:solidFill>
          <a:latin typeface="Arial" charset="0"/>
          <a:ea typeface="黑体" pitchFamily="2" charset="-122"/>
        </a:defRPr>
      </a:lvl4pPr>
      <a:lvl5pPr algn="l" rtl="0" fontAlgn="base">
        <a:spcBef>
          <a:spcPct val="0"/>
        </a:spcBef>
        <a:spcAft>
          <a:spcPct val="0"/>
        </a:spcAft>
        <a:defRPr sz="3000" b="1">
          <a:solidFill>
            <a:srgbClr val="990000"/>
          </a:solidFill>
          <a:latin typeface="Arial" charset="0"/>
          <a:ea typeface="黑体" pitchFamily="2" charset="-122"/>
        </a:defRPr>
      </a:lvl5pPr>
      <a:lvl6pPr marL="457200" algn="l" rtl="0" fontAlgn="base">
        <a:spcBef>
          <a:spcPct val="0"/>
        </a:spcBef>
        <a:spcAft>
          <a:spcPct val="0"/>
        </a:spcAft>
        <a:defRPr sz="3000" b="1">
          <a:solidFill>
            <a:srgbClr val="990000"/>
          </a:solidFill>
          <a:latin typeface="Arial" charset="0"/>
          <a:ea typeface="黑体" pitchFamily="2" charset="-122"/>
        </a:defRPr>
      </a:lvl6pPr>
      <a:lvl7pPr marL="914400" algn="l" rtl="0" fontAlgn="base">
        <a:spcBef>
          <a:spcPct val="0"/>
        </a:spcBef>
        <a:spcAft>
          <a:spcPct val="0"/>
        </a:spcAft>
        <a:defRPr sz="3000" b="1">
          <a:solidFill>
            <a:srgbClr val="990000"/>
          </a:solidFill>
          <a:latin typeface="Arial" charset="0"/>
          <a:ea typeface="黑体" pitchFamily="2" charset="-122"/>
        </a:defRPr>
      </a:lvl7pPr>
      <a:lvl8pPr marL="1371600" algn="l" rtl="0" fontAlgn="base">
        <a:spcBef>
          <a:spcPct val="0"/>
        </a:spcBef>
        <a:spcAft>
          <a:spcPct val="0"/>
        </a:spcAft>
        <a:defRPr sz="3000" b="1">
          <a:solidFill>
            <a:srgbClr val="990000"/>
          </a:solidFill>
          <a:latin typeface="Arial" charset="0"/>
          <a:ea typeface="黑体" pitchFamily="2" charset="-122"/>
        </a:defRPr>
      </a:lvl8pPr>
      <a:lvl9pPr marL="1828800" algn="l" rtl="0" fontAlgn="base">
        <a:spcBef>
          <a:spcPct val="0"/>
        </a:spcBef>
        <a:spcAft>
          <a:spcPct val="0"/>
        </a:spcAft>
        <a:defRPr sz="3000" b="1">
          <a:solidFill>
            <a:srgbClr val="990000"/>
          </a:solidFill>
          <a:latin typeface="Arial" charset="0"/>
          <a:ea typeface="黑体" pitchFamily="2" charset="-122"/>
        </a:defRPr>
      </a:lvl9pPr>
    </p:titleStyle>
    <p:bodyStyle>
      <a:lvl1pPr marL="342900" indent="-342900" algn="l" rtl="0" fontAlgn="base">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Char char="–"/>
        <a:defRPr sz="20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Char char="•"/>
        <a:defRPr sz="18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Char char="–"/>
        <a:defRPr sz="16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Char char="»"/>
        <a:defRPr sz="1600">
          <a:solidFill>
            <a:schemeClr val="tx1"/>
          </a:solidFill>
          <a:latin typeface="Arial" pitchFamily="34" charset="0"/>
          <a:ea typeface="+mn-ea"/>
          <a:cs typeface="Arial"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9"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44"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6" cstate="email">
            <a:lum contrast="6000"/>
          </a:blip>
          <a:srcRect/>
          <a:stretch>
            <a:fillRect/>
          </a:stretch>
        </p:blipFill>
        <p:spPr bwMode="auto">
          <a:xfrm>
            <a:off x="0" y="6237313"/>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771" tIns="43887" rIns="87771" bIns="43887"/>
          <a:lstStyle/>
          <a:p>
            <a:pPr algn="r" defTabSz="877615">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7615">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7615">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56" y="5445151"/>
            <a:ext cx="1225231" cy="322263"/>
          </a:xfrm>
          <a:prstGeom prst="rect">
            <a:avLst/>
          </a:prstGeom>
          <a:solidFill>
            <a:schemeClr val="bg1"/>
          </a:solidFill>
          <a:ln w="9525" algn="ctr">
            <a:noFill/>
            <a:miter lim="800000"/>
            <a:headEnd/>
            <a:tailEnd/>
          </a:ln>
          <a:effectLst/>
        </p:spPr>
        <p:txBody>
          <a:bodyPr lIns="91397" tIns="45698" rIns="91397" bIns="4569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463"/>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3976"/>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038"/>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7701"/>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7913"/>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7688"/>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400"/>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601"/>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538"/>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4" y="2263775"/>
            <a:ext cx="1399810" cy="2654300"/>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4" y="-61913"/>
            <a:ext cx="1399810" cy="838201"/>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166" y="6456389"/>
            <a:ext cx="2784158" cy="263767"/>
          </a:xfrm>
          <a:prstGeom prst="rect">
            <a:avLst/>
          </a:prstGeom>
          <a:noFill/>
          <a:ln w="9525">
            <a:noFill/>
            <a:miter lim="800000"/>
            <a:headEnd/>
            <a:tailEnd/>
          </a:ln>
        </p:spPr>
        <p:txBody>
          <a:bodyPr wrap="none" lIns="78336" tIns="39168" rIns="78336" bIns="39168">
            <a:spAutoFit/>
          </a:bodyPr>
          <a:lstStyle/>
          <a:p>
            <a:pPr defTabSz="783982"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76"/>
            <a:ext cx="1409333" cy="463545"/>
          </a:xfrm>
          <a:prstGeom prst="rect">
            <a:avLst/>
          </a:prstGeom>
          <a:noFill/>
          <a:ln w="9525">
            <a:noFill/>
            <a:miter lim="800000"/>
            <a:headEnd/>
            <a:tailEnd/>
          </a:ln>
          <a:effectLst/>
        </p:spPr>
        <p:txBody>
          <a:bodyPr lIns="0" tIns="0" rIns="0" bIns="0"/>
          <a:lstStyle/>
          <a:p>
            <a:pPr defTabSz="783982" eaLnBrk="0" hangingPunct="0">
              <a:lnSpc>
                <a:spcPct val="85000"/>
              </a:lnSpc>
              <a:buClrTx/>
              <a:buFontTx/>
              <a:buNone/>
              <a:defRPr/>
            </a:pPr>
            <a:endParaRPr lang="de-DE" sz="900" b="0" dirty="0">
              <a:solidFill>
                <a:srgbClr val="080808"/>
              </a:solidFill>
              <a:ea typeface="ＭＳ Ｐゴシック" pitchFamily="34" charset="-128"/>
            </a:endParaRPr>
          </a:p>
          <a:p>
            <a:pPr defTabSz="783982"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982"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17" cstate="email"/>
          <a:srcRect/>
          <a:stretch>
            <a:fillRect/>
          </a:stretch>
        </p:blipFill>
        <p:spPr bwMode="auto">
          <a:xfrm>
            <a:off x="10179585" y="6384951"/>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24" y="274637"/>
            <a:ext cx="10973117"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82432" y="1600203"/>
            <a:ext cx="10973117" cy="4524375"/>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ustDataLst>
      <p:tags r:id="rId15"/>
    </p:custData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 id="2147484351" r:id="rId13"/>
  </p:sldLayoutIdLst>
  <p:txStyles>
    <p:titleStyle>
      <a:lvl1pPr algn="l" defTabSz="876176" rtl="0" eaLnBrk="0" fontAlgn="base" hangingPunct="0">
        <a:spcBef>
          <a:spcPct val="0"/>
        </a:spcBef>
        <a:spcAft>
          <a:spcPct val="0"/>
        </a:spcAft>
        <a:defRPr sz="3300">
          <a:solidFill>
            <a:srgbClr val="990000"/>
          </a:solidFill>
          <a:latin typeface="+mj-lt"/>
          <a:ea typeface="+mj-ea"/>
          <a:cs typeface="+mj-cs"/>
        </a:defRPr>
      </a:lvl1pPr>
      <a:lvl2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7058" algn="l" defTabSz="877615" rtl="0" fontAlgn="base">
        <a:spcBef>
          <a:spcPct val="0"/>
        </a:spcBef>
        <a:spcAft>
          <a:spcPct val="0"/>
        </a:spcAft>
        <a:defRPr sz="3500">
          <a:solidFill>
            <a:srgbClr val="990000"/>
          </a:solidFill>
          <a:latin typeface="FrutigerNext LT Medium" pitchFamily="34" charset="0"/>
          <a:ea typeface="黑体" pitchFamily="2" charset="-122"/>
        </a:defRPr>
      </a:lvl6pPr>
      <a:lvl7pPr marL="914117" algn="l" defTabSz="877615" rtl="0" fontAlgn="base">
        <a:spcBef>
          <a:spcPct val="0"/>
        </a:spcBef>
        <a:spcAft>
          <a:spcPct val="0"/>
        </a:spcAft>
        <a:defRPr sz="3500">
          <a:solidFill>
            <a:srgbClr val="990000"/>
          </a:solidFill>
          <a:latin typeface="FrutigerNext LT Medium" pitchFamily="34" charset="0"/>
          <a:ea typeface="黑体" pitchFamily="2" charset="-122"/>
        </a:defRPr>
      </a:lvl7pPr>
      <a:lvl8pPr marL="1371174" algn="l" defTabSz="877615" rtl="0" fontAlgn="base">
        <a:spcBef>
          <a:spcPct val="0"/>
        </a:spcBef>
        <a:spcAft>
          <a:spcPct val="0"/>
        </a:spcAft>
        <a:defRPr sz="3500">
          <a:solidFill>
            <a:srgbClr val="990000"/>
          </a:solidFill>
          <a:latin typeface="FrutigerNext LT Medium" pitchFamily="34" charset="0"/>
          <a:ea typeface="黑体" pitchFamily="2" charset="-122"/>
        </a:defRPr>
      </a:lvl8pPr>
      <a:lvl9pPr marL="1828231" algn="l" defTabSz="877615"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978" indent="-326978" algn="l" defTabSz="876176"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2686" indent="-273011" algn="l" defTabSz="876176"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6808" indent="-219043" algn="l" defTabSz="876176"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4896" indent="-219043" algn="l" defTabSz="876176"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4571" indent="-219043" algn="l" defTabSz="876176"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2881"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940"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6998"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4055"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4117" rtl="0" eaLnBrk="1" latinLnBrk="0" hangingPunct="1">
        <a:defRPr sz="1700" kern="1200">
          <a:solidFill>
            <a:schemeClr val="tx1"/>
          </a:solidFill>
          <a:latin typeface="+mn-lt"/>
          <a:ea typeface="+mn-ea"/>
          <a:cs typeface="+mn-cs"/>
        </a:defRPr>
      </a:lvl1pPr>
      <a:lvl2pPr marL="457058" algn="l" defTabSz="914117" rtl="0" eaLnBrk="1" latinLnBrk="0" hangingPunct="1">
        <a:defRPr sz="1700" kern="1200">
          <a:solidFill>
            <a:schemeClr val="tx1"/>
          </a:solidFill>
          <a:latin typeface="+mn-lt"/>
          <a:ea typeface="+mn-ea"/>
          <a:cs typeface="+mn-cs"/>
        </a:defRPr>
      </a:lvl2pPr>
      <a:lvl3pPr marL="914117" algn="l" defTabSz="914117" rtl="0" eaLnBrk="1" latinLnBrk="0" hangingPunct="1">
        <a:defRPr sz="1700" kern="1200">
          <a:solidFill>
            <a:schemeClr val="tx1"/>
          </a:solidFill>
          <a:latin typeface="+mn-lt"/>
          <a:ea typeface="+mn-ea"/>
          <a:cs typeface="+mn-cs"/>
        </a:defRPr>
      </a:lvl3pPr>
      <a:lvl4pPr marL="1371174" algn="l" defTabSz="914117" rtl="0" eaLnBrk="1" latinLnBrk="0" hangingPunct="1">
        <a:defRPr sz="1700" kern="1200">
          <a:solidFill>
            <a:schemeClr val="tx1"/>
          </a:solidFill>
          <a:latin typeface="+mn-lt"/>
          <a:ea typeface="+mn-ea"/>
          <a:cs typeface="+mn-cs"/>
        </a:defRPr>
      </a:lvl4pPr>
      <a:lvl5pPr marL="1828231" algn="l" defTabSz="914117" rtl="0" eaLnBrk="1" latinLnBrk="0" hangingPunct="1">
        <a:defRPr sz="1700" kern="1200">
          <a:solidFill>
            <a:schemeClr val="tx1"/>
          </a:solidFill>
          <a:latin typeface="+mn-lt"/>
          <a:ea typeface="+mn-ea"/>
          <a:cs typeface="+mn-cs"/>
        </a:defRPr>
      </a:lvl5pPr>
      <a:lvl6pPr marL="2285290" algn="l" defTabSz="914117" rtl="0" eaLnBrk="1" latinLnBrk="0" hangingPunct="1">
        <a:defRPr sz="1700" kern="1200">
          <a:solidFill>
            <a:schemeClr val="tx1"/>
          </a:solidFill>
          <a:latin typeface="+mn-lt"/>
          <a:ea typeface="+mn-ea"/>
          <a:cs typeface="+mn-cs"/>
        </a:defRPr>
      </a:lvl6pPr>
      <a:lvl7pPr marL="2742347" algn="l" defTabSz="914117" rtl="0" eaLnBrk="1" latinLnBrk="0" hangingPunct="1">
        <a:defRPr sz="1700" kern="1200">
          <a:solidFill>
            <a:schemeClr val="tx1"/>
          </a:solidFill>
          <a:latin typeface="+mn-lt"/>
          <a:ea typeface="+mn-ea"/>
          <a:cs typeface="+mn-cs"/>
        </a:defRPr>
      </a:lvl7pPr>
      <a:lvl8pPr marL="3199405" algn="l" defTabSz="914117" rtl="0" eaLnBrk="1" latinLnBrk="0" hangingPunct="1">
        <a:defRPr sz="1700" kern="1200">
          <a:solidFill>
            <a:schemeClr val="tx1"/>
          </a:solidFill>
          <a:latin typeface="+mn-lt"/>
          <a:ea typeface="+mn-ea"/>
          <a:cs typeface="+mn-cs"/>
        </a:defRPr>
      </a:lvl8pPr>
      <a:lvl9pPr marL="3656462" algn="l" defTabSz="914117" rtl="0" eaLnBrk="1" latinLnBrk="0" hangingPunct="1">
        <a:defRPr sz="1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93" y="6350"/>
            <a:ext cx="12190414" cy="6851650"/>
          </a:xfrm>
          <a:prstGeom prst="rect">
            <a:avLst/>
          </a:prstGeom>
          <a:blipFill dpi="0" rotWithShape="1">
            <a:blip r:embed="rId4" cstate="email">
              <a:duotone>
                <a:prstClr val="black"/>
                <a:schemeClr val="accent4">
                  <a:tint val="45000"/>
                  <a:satMod val="400000"/>
                </a:scheme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0550" name="Rectangle 86"/>
          <p:cNvSpPr>
            <a:spLocks noChangeArrowheads="1"/>
          </p:cNvSpPr>
          <p:nvPr userDrawn="1"/>
        </p:nvSpPr>
        <p:spPr bwMode="auto">
          <a:xfrm>
            <a:off x="698317" y="6396039"/>
            <a:ext cx="1409333" cy="461962"/>
          </a:xfrm>
          <a:prstGeom prst="rect">
            <a:avLst/>
          </a:prstGeom>
          <a:noFill/>
          <a:ln w="9525">
            <a:noFill/>
            <a:miter lim="800000"/>
            <a:headEnd/>
            <a:tailEnd/>
          </a:ln>
          <a:effectLst/>
        </p:spPr>
        <p:txBody>
          <a:bodyPr lIns="0" tIns="0" rIns="0" bIns="0"/>
          <a:lstStyle/>
          <a:p>
            <a:pPr defTabSz="784225" eaLnBrk="0" hangingPunct="0">
              <a:lnSpc>
                <a:spcPct val="85000"/>
              </a:lnSpc>
              <a:buClrTx/>
              <a:buFontTx/>
              <a:buNone/>
            </a:pPr>
            <a:endParaRPr lang="de-DE" sz="1000" b="0" dirty="0">
              <a:solidFill>
                <a:srgbClr val="000000"/>
              </a:solidFill>
              <a:latin typeface="FrutigerNext LT Regular" pitchFamily="34" charset="0"/>
              <a:ea typeface="MS PGothic" pitchFamily="34" charset="-128"/>
            </a:endParaRPr>
          </a:p>
          <a:p>
            <a:pPr defTabSz="784225" eaLnBrk="0" hangingPunct="0">
              <a:lnSpc>
                <a:spcPct val="85000"/>
              </a:lnSpc>
              <a:buClrTx/>
              <a:buFontTx/>
              <a:buNone/>
            </a:pPr>
            <a:r>
              <a:rPr lang="de-DE" sz="1000" b="0" dirty="0">
                <a:solidFill>
                  <a:srgbClr val="000000"/>
                </a:solidFill>
                <a:latin typeface="FrutigerNext LT Regular" pitchFamily="34" charset="0"/>
                <a:ea typeface="MS PGothic" pitchFamily="34" charset="-128"/>
              </a:rPr>
              <a:t>Page </a:t>
            </a:r>
            <a:fld id="{E68EC476-442B-4BB7-9603-F1440C241F3D}" type="slidenum">
              <a:rPr lang="de-DE" sz="1000" b="0">
                <a:solidFill>
                  <a:srgbClr val="000000"/>
                </a:solidFill>
                <a:latin typeface="FrutigerNext LT Regular" pitchFamily="34" charset="0"/>
                <a:ea typeface="MS PGothic" pitchFamily="34" charset="-128"/>
              </a:rPr>
              <a:pPr defTabSz="784225" eaLnBrk="0" hangingPunct="0">
                <a:lnSpc>
                  <a:spcPct val="85000"/>
                </a:lnSpc>
                <a:buClrTx/>
                <a:buFontTx/>
                <a:buNone/>
              </a:pPr>
              <a:t>‹#›</a:t>
            </a:fld>
            <a:endParaRPr lang="en-GB" sz="1000" b="0" dirty="0">
              <a:solidFill>
                <a:srgbClr val="000000"/>
              </a:solidFill>
              <a:latin typeface="FrutigerNext LT Regular"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6" cstate="email"/>
          <a:srcRect/>
          <a:stretch>
            <a:fillRect/>
          </a:stretch>
        </p:blipFill>
        <p:spPr bwMode="auto">
          <a:xfrm>
            <a:off x="10179580" y="6386538"/>
            <a:ext cx="1295063" cy="307975"/>
          </a:xfrm>
          <a:prstGeom prst="rect">
            <a:avLst/>
          </a:prstGeom>
          <a:noFill/>
        </p:spPr>
      </p:pic>
      <p:sp>
        <p:nvSpPr>
          <p:cNvPr id="63" name="Text Box 5"/>
          <p:cNvSpPr txBox="1">
            <a:spLocks noChangeArrowheads="1"/>
          </p:cNvSpPr>
          <p:nvPr userDrawn="1"/>
        </p:nvSpPr>
        <p:spPr bwMode="auto">
          <a:xfrm>
            <a:off x="4524989" y="6478588"/>
            <a:ext cx="314363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fontAlgn="auto">
              <a:spcBef>
                <a:spcPts val="0"/>
              </a:spcBef>
              <a:spcAft>
                <a:spcPts val="0"/>
              </a:spcAft>
              <a:buClrTx/>
              <a:buFontTx/>
              <a:buNone/>
              <a:defRPr/>
            </a:pPr>
            <a:r>
              <a:rPr lang="en-US" altLang="zh-CN" sz="1400" b="0" kern="0" dirty="0" smtClean="0">
                <a:solidFill>
                  <a:srgbClr val="000000">
                    <a:lumMod val="65000"/>
                    <a:lumOff val="35000"/>
                  </a:srgbClr>
                </a:solidFill>
                <a:latin typeface="FrutigerNext LT Regular" pitchFamily="34" charset="0"/>
                <a:ea typeface="MS PGothic" pitchFamily="34" charset="-128"/>
              </a:rPr>
              <a:t>HUAWEI TECHNOLOGIES CO., LTD.</a:t>
            </a:r>
          </a:p>
        </p:txBody>
      </p:sp>
    </p:spTree>
    <p:extLst>
      <p:ext uri="{BB962C8B-B14F-4D97-AF65-F5344CB8AC3E}">
        <p14:creationId xmlns:p14="http://schemas.microsoft.com/office/powerpoint/2010/main" val="2117154351"/>
      </p:ext>
    </p:extLst>
  </p:cSld>
  <p:clrMap bg1="lt1" tx1="dk1" bg2="lt2" tx2="dk2" accent1="accent1" accent2="accent2" accent3="accent3" accent4="accent4" accent5="accent5" accent6="accent6" hlink="hlink" folHlink="folHlink"/>
  <p:sldLayoutIdLst>
    <p:sldLayoutId id="2147483906" r:id="rId1"/>
    <p:sldLayoutId id="2147483907" r:id="rId2"/>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9"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44"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extLst>
      <p:ext uri="{BB962C8B-B14F-4D97-AF65-F5344CB8AC3E}">
        <p14:creationId xmlns:p14="http://schemas.microsoft.com/office/powerpoint/2010/main" val="1971254836"/>
      </p:ext>
    </p:extLst>
  </p:cSld>
  <p:clrMap bg1="lt1" tx1="dk1" bg2="lt2" tx2="dk2" accent1="accent1" accent2="accent2" accent3="accent3" accent4="accent4" accent5="accent5" accent6="accent6" hlink="hlink" folHlink="folHlink"/>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7" cstate="email">
            <a:lum contrast="6000"/>
          </a:blip>
          <a:srcRect/>
          <a:stretch>
            <a:fillRect/>
          </a:stretch>
        </p:blipFill>
        <p:spPr bwMode="auto">
          <a:xfrm>
            <a:off x="0" y="6237675"/>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627" tIns="43807" rIns="87627" bIns="43807"/>
          <a:lstStyle/>
          <a:p>
            <a:pPr algn="r" defTabSz="876127">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612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6127">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612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6127">
              <a:lnSpc>
                <a:spcPct val="75000"/>
              </a:lnSpc>
              <a:buClr>
                <a:srgbClr val="990000"/>
              </a:buClr>
              <a:buFont typeface="Wingdings" pitchFamily="2" charset="2"/>
              <a:buNone/>
              <a:defRPr/>
            </a:pPr>
            <a:endParaRPr lang="en-US" altLang="zh-CN"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6127">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6127">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612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612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6127">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612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6127">
              <a:lnSpc>
                <a:spcPct val="75000"/>
              </a:lnSpc>
              <a:buClr>
                <a:srgbClr val="990000"/>
              </a:buClr>
              <a:buFont typeface="Wingdings" pitchFamily="2" charset="2"/>
              <a:buNone/>
              <a:defRPr/>
            </a:pPr>
            <a:endParaRPr lang="en-US" altLang="zh-CN"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6127">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6127">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endParaRPr lang="en-US" altLang="zh-CN" sz="1200" b="0" dirty="0">
              <a:solidFill>
                <a:srgbClr val="FFFFFF"/>
              </a:solidFill>
            </a:endParaRPr>
          </a:p>
          <a:p>
            <a:pPr algn="r" defTabSz="876127">
              <a:lnSpc>
                <a:spcPct val="125000"/>
              </a:lnSpc>
              <a:buClr>
                <a:srgbClr val="990000"/>
              </a:buClr>
              <a:buFont typeface="Wingdings" pitchFamily="2" charset="2"/>
              <a:buNone/>
              <a:defRPr/>
            </a:pPr>
            <a:endParaRPr lang="en-US" altLang="zh-CN" sz="1200" b="0" dirty="0">
              <a:solidFill>
                <a:srgbClr val="FFFFFF"/>
              </a:solidFill>
            </a:endParaRPr>
          </a:p>
          <a:p>
            <a:pPr algn="r" defTabSz="876127">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839" y="5445528"/>
            <a:ext cx="1225231" cy="322263"/>
          </a:xfrm>
          <a:prstGeom prst="rect">
            <a:avLst/>
          </a:prstGeom>
          <a:solidFill>
            <a:schemeClr val="bg1"/>
          </a:solidFill>
          <a:ln w="9525" algn="ctr">
            <a:noFill/>
            <a:miter lim="800000"/>
            <a:headEnd/>
            <a:tailEnd/>
          </a:ln>
          <a:effectLst/>
        </p:spPr>
        <p:txBody>
          <a:bodyPr lIns="91237" tIns="45618" rIns="91237" bIns="4561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838"/>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4336"/>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400"/>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8064"/>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8276"/>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8048"/>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776"/>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964"/>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914"/>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4" y="2263775"/>
            <a:ext cx="1399810" cy="2654300"/>
          </a:xfrm>
          <a:prstGeom prst="rect">
            <a:avLst/>
          </a:prstGeom>
          <a:noFill/>
          <a:ln w="9525">
            <a:noFill/>
            <a:miter lim="800000"/>
            <a:headEnd/>
            <a:tailEnd/>
          </a:ln>
          <a:effectLst/>
        </p:spPr>
        <p:txBody>
          <a:bodyPr lIns="87627" tIns="43807" rIns="87627" bIns="43807"/>
          <a:lstStyle/>
          <a:p>
            <a:pPr defTabSz="87612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612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612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6127">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6127">
              <a:lnSpc>
                <a:spcPct val="125000"/>
              </a:lnSpc>
              <a:buClr>
                <a:srgbClr val="990000"/>
              </a:buClr>
              <a:defRPr/>
            </a:pPr>
            <a:endParaRPr lang="en-US" altLang="zh-CN" sz="1200" b="0" dirty="0">
              <a:solidFill>
                <a:srgbClr val="FFFFFF"/>
              </a:solidFill>
              <a:latin typeface="华文细黑" pitchFamily="2" charset="-122"/>
            </a:endParaRPr>
          </a:p>
          <a:p>
            <a:pPr defTabSz="876127">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4" y="-61913"/>
            <a:ext cx="1399810" cy="838201"/>
          </a:xfrm>
          <a:prstGeom prst="rect">
            <a:avLst/>
          </a:prstGeom>
          <a:noFill/>
          <a:ln w="9525">
            <a:noFill/>
            <a:miter lim="800000"/>
            <a:headEnd/>
            <a:tailEnd/>
          </a:ln>
          <a:effectLst/>
        </p:spPr>
        <p:txBody>
          <a:bodyPr lIns="87627" tIns="43807" rIns="87627" bIns="43807"/>
          <a:lstStyle/>
          <a:p>
            <a:pPr defTabSz="87612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6127">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6127">
              <a:lnSpc>
                <a:spcPct val="125000"/>
              </a:lnSpc>
              <a:buClr>
                <a:srgbClr val="990000"/>
              </a:buClr>
              <a:defRPr/>
            </a:pPr>
            <a:endParaRPr lang="en-US" altLang="zh-CN" sz="1200" b="0" dirty="0">
              <a:solidFill>
                <a:srgbClr val="FFFFFF"/>
              </a:solidFill>
              <a:latin typeface="华文细黑" pitchFamily="2" charset="-122"/>
            </a:endParaRPr>
          </a:p>
          <a:p>
            <a:pPr defTabSz="876127">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239" y="6456765"/>
            <a:ext cx="2784157" cy="263767"/>
          </a:xfrm>
          <a:prstGeom prst="rect">
            <a:avLst/>
          </a:prstGeom>
          <a:noFill/>
          <a:ln w="9525">
            <a:noFill/>
            <a:miter lim="800000"/>
            <a:headEnd/>
            <a:tailEnd/>
          </a:ln>
        </p:spPr>
        <p:txBody>
          <a:bodyPr wrap="none" lIns="78192" tIns="39104" rIns="78192" bIns="39104">
            <a:spAutoFit/>
          </a:bodyPr>
          <a:lstStyle/>
          <a:p>
            <a:pPr defTabSz="782651"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852"/>
            <a:ext cx="1409333" cy="463545"/>
          </a:xfrm>
          <a:prstGeom prst="rect">
            <a:avLst/>
          </a:prstGeom>
          <a:noFill/>
          <a:ln w="9525">
            <a:noFill/>
            <a:miter lim="800000"/>
            <a:headEnd/>
            <a:tailEnd/>
          </a:ln>
          <a:effectLst/>
        </p:spPr>
        <p:txBody>
          <a:bodyPr lIns="0" tIns="0" rIns="0" bIns="0"/>
          <a:lstStyle/>
          <a:p>
            <a:pPr defTabSz="782651" eaLnBrk="0" hangingPunct="0">
              <a:lnSpc>
                <a:spcPct val="85000"/>
              </a:lnSpc>
              <a:buClrTx/>
              <a:buFontTx/>
              <a:buNone/>
              <a:defRPr/>
            </a:pPr>
            <a:endParaRPr lang="de-DE" sz="900" b="0" dirty="0">
              <a:solidFill>
                <a:srgbClr val="080808"/>
              </a:solidFill>
              <a:ea typeface="ＭＳ Ｐゴシック" pitchFamily="34" charset="-128"/>
            </a:endParaRPr>
          </a:p>
          <a:p>
            <a:pPr defTabSz="782651"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2651"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18" cstate="email"/>
          <a:srcRect/>
          <a:stretch>
            <a:fillRect/>
          </a:stretch>
        </p:blipFill>
        <p:spPr bwMode="auto">
          <a:xfrm>
            <a:off x="10179768" y="6385328"/>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607" y="274637"/>
            <a:ext cx="10973117" cy="1143000"/>
          </a:xfrm>
          <a:prstGeom prst="rect">
            <a:avLst/>
          </a:prstGeom>
          <a:noFill/>
          <a:ln w="9525">
            <a:noFill/>
            <a:miter lim="800000"/>
            <a:headEnd/>
            <a:tailEnd/>
          </a:ln>
        </p:spPr>
        <p:txBody>
          <a:bodyPr vert="horz" wrap="square" lIns="91251" tIns="45626" rIns="91251" bIns="4562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82615" y="1600204"/>
            <a:ext cx="10973117" cy="4524375"/>
          </a:xfrm>
          <a:prstGeom prst="rect">
            <a:avLst/>
          </a:prstGeom>
          <a:noFill/>
          <a:ln w="9525">
            <a:noFill/>
            <a:miter lim="800000"/>
            <a:headEnd/>
            <a:tailEnd/>
          </a:ln>
        </p:spPr>
        <p:txBody>
          <a:bodyPr vert="horz" wrap="square" lIns="91251" tIns="45626" rIns="91251" bIns="4562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ustDataLst>
      <p:tags r:id="rId16"/>
    </p:custData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 id="2147484368" r:id="rId14"/>
  </p:sldLayoutIdLst>
  <p:txStyles>
    <p:titleStyle>
      <a:lvl1pPr algn="l" defTabSz="874688" rtl="0" eaLnBrk="0" fontAlgn="base" hangingPunct="0">
        <a:spcBef>
          <a:spcPct val="0"/>
        </a:spcBef>
        <a:spcAft>
          <a:spcPct val="0"/>
        </a:spcAft>
        <a:defRPr sz="3300">
          <a:solidFill>
            <a:srgbClr val="990000"/>
          </a:solidFill>
          <a:latin typeface="+mj-lt"/>
          <a:ea typeface="+mj-ea"/>
          <a:cs typeface="+mj-cs"/>
        </a:defRPr>
      </a:lvl1pPr>
      <a:lvl2pPr algn="l" defTabSz="874688"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4688"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4688"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4688"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6288" algn="l" defTabSz="876127" rtl="0" fontAlgn="base">
        <a:spcBef>
          <a:spcPct val="0"/>
        </a:spcBef>
        <a:spcAft>
          <a:spcPct val="0"/>
        </a:spcAft>
        <a:defRPr sz="3500">
          <a:solidFill>
            <a:srgbClr val="990000"/>
          </a:solidFill>
          <a:latin typeface="FrutigerNext LT Medium" pitchFamily="34" charset="0"/>
          <a:ea typeface="黑体" pitchFamily="2" charset="-122"/>
        </a:defRPr>
      </a:lvl6pPr>
      <a:lvl7pPr marL="912565" algn="l" defTabSz="876127" rtl="0" fontAlgn="base">
        <a:spcBef>
          <a:spcPct val="0"/>
        </a:spcBef>
        <a:spcAft>
          <a:spcPct val="0"/>
        </a:spcAft>
        <a:defRPr sz="3500">
          <a:solidFill>
            <a:srgbClr val="990000"/>
          </a:solidFill>
          <a:latin typeface="FrutigerNext LT Medium" pitchFamily="34" charset="0"/>
          <a:ea typeface="黑体" pitchFamily="2" charset="-122"/>
        </a:defRPr>
      </a:lvl7pPr>
      <a:lvl8pPr marL="1368844" algn="l" defTabSz="876127" rtl="0" fontAlgn="base">
        <a:spcBef>
          <a:spcPct val="0"/>
        </a:spcBef>
        <a:spcAft>
          <a:spcPct val="0"/>
        </a:spcAft>
        <a:defRPr sz="3500">
          <a:solidFill>
            <a:srgbClr val="990000"/>
          </a:solidFill>
          <a:latin typeface="FrutigerNext LT Medium" pitchFamily="34" charset="0"/>
          <a:ea typeface="黑体" pitchFamily="2" charset="-122"/>
        </a:defRPr>
      </a:lvl8pPr>
      <a:lvl9pPr marL="1825124" algn="l" defTabSz="876127"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422" indent="-326422" algn="l" defTabSz="874688"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1484" indent="-272547" algn="l" defTabSz="874688"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4938" indent="-218662" algn="l" defTabSz="874688"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2288" indent="-218662" algn="l" defTabSz="874688"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1213" indent="-218662" algn="l" defTabSz="874688"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28749" indent="-220210" algn="l" defTabSz="87612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5033" indent="-220210" algn="l" defTabSz="87612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1311" indent="-220210" algn="l" defTabSz="87612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797591" indent="-220210" algn="l" defTabSz="87612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2565" rtl="0" eaLnBrk="1" latinLnBrk="0" hangingPunct="1">
        <a:defRPr sz="1700" kern="1200">
          <a:solidFill>
            <a:schemeClr val="tx1"/>
          </a:solidFill>
          <a:latin typeface="+mn-lt"/>
          <a:ea typeface="+mn-ea"/>
          <a:cs typeface="+mn-cs"/>
        </a:defRPr>
      </a:lvl1pPr>
      <a:lvl2pPr marL="456288" algn="l" defTabSz="912565" rtl="0" eaLnBrk="1" latinLnBrk="0" hangingPunct="1">
        <a:defRPr sz="1700" kern="1200">
          <a:solidFill>
            <a:schemeClr val="tx1"/>
          </a:solidFill>
          <a:latin typeface="+mn-lt"/>
          <a:ea typeface="+mn-ea"/>
          <a:cs typeface="+mn-cs"/>
        </a:defRPr>
      </a:lvl2pPr>
      <a:lvl3pPr marL="912565" algn="l" defTabSz="912565" rtl="0" eaLnBrk="1" latinLnBrk="0" hangingPunct="1">
        <a:defRPr sz="1700" kern="1200">
          <a:solidFill>
            <a:schemeClr val="tx1"/>
          </a:solidFill>
          <a:latin typeface="+mn-lt"/>
          <a:ea typeface="+mn-ea"/>
          <a:cs typeface="+mn-cs"/>
        </a:defRPr>
      </a:lvl3pPr>
      <a:lvl4pPr marL="1368844" algn="l" defTabSz="912565" rtl="0" eaLnBrk="1" latinLnBrk="0" hangingPunct="1">
        <a:defRPr sz="1700" kern="1200">
          <a:solidFill>
            <a:schemeClr val="tx1"/>
          </a:solidFill>
          <a:latin typeface="+mn-lt"/>
          <a:ea typeface="+mn-ea"/>
          <a:cs typeface="+mn-cs"/>
        </a:defRPr>
      </a:lvl4pPr>
      <a:lvl5pPr marL="1825124" algn="l" defTabSz="912565" rtl="0" eaLnBrk="1" latinLnBrk="0" hangingPunct="1">
        <a:defRPr sz="1700" kern="1200">
          <a:solidFill>
            <a:schemeClr val="tx1"/>
          </a:solidFill>
          <a:latin typeface="+mn-lt"/>
          <a:ea typeface="+mn-ea"/>
          <a:cs typeface="+mn-cs"/>
        </a:defRPr>
      </a:lvl5pPr>
      <a:lvl6pPr marL="2281405" algn="l" defTabSz="912565" rtl="0" eaLnBrk="1" latinLnBrk="0" hangingPunct="1">
        <a:defRPr sz="1700" kern="1200">
          <a:solidFill>
            <a:schemeClr val="tx1"/>
          </a:solidFill>
          <a:latin typeface="+mn-lt"/>
          <a:ea typeface="+mn-ea"/>
          <a:cs typeface="+mn-cs"/>
        </a:defRPr>
      </a:lvl6pPr>
      <a:lvl7pPr marL="2737689" algn="l" defTabSz="912565" rtl="0" eaLnBrk="1" latinLnBrk="0" hangingPunct="1">
        <a:defRPr sz="1700" kern="1200">
          <a:solidFill>
            <a:schemeClr val="tx1"/>
          </a:solidFill>
          <a:latin typeface="+mn-lt"/>
          <a:ea typeface="+mn-ea"/>
          <a:cs typeface="+mn-cs"/>
        </a:defRPr>
      </a:lvl7pPr>
      <a:lvl8pPr marL="3193969" algn="l" defTabSz="912565" rtl="0" eaLnBrk="1" latinLnBrk="0" hangingPunct="1">
        <a:defRPr sz="1700" kern="1200">
          <a:solidFill>
            <a:schemeClr val="tx1"/>
          </a:solidFill>
          <a:latin typeface="+mn-lt"/>
          <a:ea typeface="+mn-ea"/>
          <a:cs typeface="+mn-cs"/>
        </a:defRPr>
      </a:lvl8pPr>
      <a:lvl9pPr marL="3650248" algn="l" defTabSz="912565" rtl="0" eaLnBrk="1" latinLnBrk="0" hangingPunct="1">
        <a:defRPr sz="17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7" cstate="email">
            <a:lum contrast="6000"/>
          </a:blip>
          <a:srcRect/>
          <a:stretch>
            <a:fillRect/>
          </a:stretch>
        </p:blipFill>
        <p:spPr bwMode="auto">
          <a:xfrm>
            <a:off x="0" y="6237675"/>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627" tIns="43807" rIns="87627" bIns="43807"/>
          <a:lstStyle/>
          <a:p>
            <a:pPr algn="r" defTabSz="876127">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612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6127">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612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6127">
              <a:lnSpc>
                <a:spcPct val="75000"/>
              </a:lnSpc>
              <a:buClr>
                <a:srgbClr val="990000"/>
              </a:buClr>
              <a:buFont typeface="Wingdings" pitchFamily="2" charset="2"/>
              <a:buNone/>
              <a:defRPr/>
            </a:pPr>
            <a:endParaRPr lang="en-US" altLang="zh-CN"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6127">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6127">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612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612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6127">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6127">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6127">
              <a:lnSpc>
                <a:spcPct val="75000"/>
              </a:lnSpc>
              <a:buClr>
                <a:srgbClr val="990000"/>
              </a:buClr>
              <a:buFont typeface="Wingdings" pitchFamily="2" charset="2"/>
              <a:buNone/>
              <a:defRPr/>
            </a:pPr>
            <a:endParaRPr lang="en-US" altLang="zh-CN"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6127">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6127">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6127">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endParaRPr lang="zh-CN" altLang="en-US" sz="1200" b="0" dirty="0">
              <a:solidFill>
                <a:srgbClr val="FFFFFF"/>
              </a:solidFill>
            </a:endParaRPr>
          </a:p>
          <a:p>
            <a:pPr algn="r" defTabSz="876127">
              <a:lnSpc>
                <a:spcPct val="125000"/>
              </a:lnSpc>
              <a:buClr>
                <a:srgbClr val="990000"/>
              </a:buClr>
              <a:buFont typeface="Wingdings" pitchFamily="2" charset="2"/>
              <a:buNone/>
              <a:defRPr/>
            </a:pPr>
            <a:endParaRPr lang="en-US" altLang="zh-CN" sz="1200" b="0" dirty="0">
              <a:solidFill>
                <a:srgbClr val="FFFFFF"/>
              </a:solidFill>
            </a:endParaRPr>
          </a:p>
          <a:p>
            <a:pPr algn="r" defTabSz="876127">
              <a:lnSpc>
                <a:spcPct val="125000"/>
              </a:lnSpc>
              <a:buClr>
                <a:srgbClr val="990000"/>
              </a:buClr>
              <a:buFont typeface="Wingdings" pitchFamily="2" charset="2"/>
              <a:buNone/>
              <a:defRPr/>
            </a:pPr>
            <a:endParaRPr lang="en-US" altLang="zh-CN" sz="1200" b="0" dirty="0">
              <a:solidFill>
                <a:srgbClr val="FFFFFF"/>
              </a:solidFill>
            </a:endParaRPr>
          </a:p>
          <a:p>
            <a:pPr algn="r" defTabSz="876127">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839" y="5445528"/>
            <a:ext cx="1225231" cy="322263"/>
          </a:xfrm>
          <a:prstGeom prst="rect">
            <a:avLst/>
          </a:prstGeom>
          <a:solidFill>
            <a:schemeClr val="bg1"/>
          </a:solidFill>
          <a:ln w="9525" algn="ctr">
            <a:noFill/>
            <a:miter lim="800000"/>
            <a:headEnd/>
            <a:tailEnd/>
          </a:ln>
          <a:effectLst/>
        </p:spPr>
        <p:txBody>
          <a:bodyPr lIns="91237" tIns="45618" rIns="91237" bIns="4561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838"/>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4336"/>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400"/>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8064"/>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8276"/>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8048"/>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776"/>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964"/>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914"/>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4" y="2263775"/>
            <a:ext cx="1399810" cy="2654300"/>
          </a:xfrm>
          <a:prstGeom prst="rect">
            <a:avLst/>
          </a:prstGeom>
          <a:noFill/>
          <a:ln w="9525">
            <a:noFill/>
            <a:miter lim="800000"/>
            <a:headEnd/>
            <a:tailEnd/>
          </a:ln>
          <a:effectLst/>
        </p:spPr>
        <p:txBody>
          <a:bodyPr lIns="87627" tIns="43807" rIns="87627" bIns="43807"/>
          <a:lstStyle/>
          <a:p>
            <a:pPr defTabSz="87612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612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612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6127">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6127">
              <a:lnSpc>
                <a:spcPct val="125000"/>
              </a:lnSpc>
              <a:buClr>
                <a:srgbClr val="990000"/>
              </a:buClr>
              <a:defRPr/>
            </a:pPr>
            <a:endParaRPr lang="en-US" altLang="zh-CN" sz="1200" b="0" dirty="0">
              <a:solidFill>
                <a:srgbClr val="FFFFFF"/>
              </a:solidFill>
              <a:latin typeface="华文细黑" pitchFamily="2" charset="-122"/>
            </a:endParaRPr>
          </a:p>
          <a:p>
            <a:pPr defTabSz="876127">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4" y="-61913"/>
            <a:ext cx="1399810" cy="838201"/>
          </a:xfrm>
          <a:prstGeom prst="rect">
            <a:avLst/>
          </a:prstGeom>
          <a:noFill/>
          <a:ln w="9525">
            <a:noFill/>
            <a:miter lim="800000"/>
            <a:headEnd/>
            <a:tailEnd/>
          </a:ln>
          <a:effectLst/>
        </p:spPr>
        <p:txBody>
          <a:bodyPr lIns="87627" tIns="43807" rIns="87627" bIns="43807"/>
          <a:lstStyle/>
          <a:p>
            <a:pPr defTabSz="876127">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6127">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6127">
              <a:lnSpc>
                <a:spcPct val="125000"/>
              </a:lnSpc>
              <a:buClr>
                <a:srgbClr val="990000"/>
              </a:buClr>
              <a:defRPr/>
            </a:pPr>
            <a:endParaRPr lang="en-US" altLang="zh-CN" sz="1200" b="0" dirty="0">
              <a:solidFill>
                <a:srgbClr val="FFFFFF"/>
              </a:solidFill>
              <a:latin typeface="华文细黑" pitchFamily="2" charset="-122"/>
            </a:endParaRPr>
          </a:p>
          <a:p>
            <a:pPr defTabSz="876127">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239" y="6456765"/>
            <a:ext cx="2784157" cy="263767"/>
          </a:xfrm>
          <a:prstGeom prst="rect">
            <a:avLst/>
          </a:prstGeom>
          <a:noFill/>
          <a:ln w="9525">
            <a:noFill/>
            <a:miter lim="800000"/>
            <a:headEnd/>
            <a:tailEnd/>
          </a:ln>
        </p:spPr>
        <p:txBody>
          <a:bodyPr wrap="none" lIns="78192" tIns="39104" rIns="78192" bIns="39104">
            <a:spAutoFit/>
          </a:bodyPr>
          <a:lstStyle/>
          <a:p>
            <a:pPr defTabSz="782651"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852"/>
            <a:ext cx="1409333" cy="463545"/>
          </a:xfrm>
          <a:prstGeom prst="rect">
            <a:avLst/>
          </a:prstGeom>
          <a:noFill/>
          <a:ln w="9525">
            <a:noFill/>
            <a:miter lim="800000"/>
            <a:headEnd/>
            <a:tailEnd/>
          </a:ln>
          <a:effectLst/>
        </p:spPr>
        <p:txBody>
          <a:bodyPr lIns="0" tIns="0" rIns="0" bIns="0"/>
          <a:lstStyle/>
          <a:p>
            <a:pPr defTabSz="782651" eaLnBrk="0" hangingPunct="0">
              <a:lnSpc>
                <a:spcPct val="85000"/>
              </a:lnSpc>
              <a:buClrTx/>
              <a:buFontTx/>
              <a:buNone/>
              <a:defRPr/>
            </a:pPr>
            <a:endParaRPr lang="de-DE" sz="900" b="0" dirty="0">
              <a:solidFill>
                <a:srgbClr val="080808"/>
              </a:solidFill>
              <a:ea typeface="ＭＳ Ｐゴシック" pitchFamily="34" charset="-128"/>
            </a:endParaRPr>
          </a:p>
          <a:p>
            <a:pPr defTabSz="782651"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2651"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18" cstate="email"/>
          <a:srcRect/>
          <a:stretch>
            <a:fillRect/>
          </a:stretch>
        </p:blipFill>
        <p:spPr bwMode="auto">
          <a:xfrm>
            <a:off x="10179768" y="6385328"/>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607" y="274637"/>
            <a:ext cx="10973117" cy="1143000"/>
          </a:xfrm>
          <a:prstGeom prst="rect">
            <a:avLst/>
          </a:prstGeom>
          <a:noFill/>
          <a:ln w="9525">
            <a:noFill/>
            <a:miter lim="800000"/>
            <a:headEnd/>
            <a:tailEnd/>
          </a:ln>
        </p:spPr>
        <p:txBody>
          <a:bodyPr vert="horz" wrap="square" lIns="91251" tIns="45626" rIns="91251" bIns="4562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82615" y="1600204"/>
            <a:ext cx="10973117" cy="4524375"/>
          </a:xfrm>
          <a:prstGeom prst="rect">
            <a:avLst/>
          </a:prstGeom>
          <a:noFill/>
          <a:ln w="9525">
            <a:noFill/>
            <a:miter lim="800000"/>
            <a:headEnd/>
            <a:tailEnd/>
          </a:ln>
        </p:spPr>
        <p:txBody>
          <a:bodyPr vert="horz" wrap="square" lIns="91251" tIns="45626" rIns="91251" bIns="4562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ustDataLst>
      <p:tags r:id="rId16"/>
    </p:custDataLst>
    <p:extLst>
      <p:ext uri="{BB962C8B-B14F-4D97-AF65-F5344CB8AC3E}">
        <p14:creationId xmlns:p14="http://schemas.microsoft.com/office/powerpoint/2010/main" val="131389205"/>
      </p:ext>
    </p:extLst>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 id="2147484381" r:id="rId12"/>
    <p:sldLayoutId id="2147484382" r:id="rId13"/>
    <p:sldLayoutId id="2147484383" r:id="rId14"/>
  </p:sldLayoutIdLst>
  <p:txStyles>
    <p:titleStyle>
      <a:lvl1pPr algn="l" defTabSz="874688" rtl="0" eaLnBrk="0" fontAlgn="base" hangingPunct="0">
        <a:spcBef>
          <a:spcPct val="0"/>
        </a:spcBef>
        <a:spcAft>
          <a:spcPct val="0"/>
        </a:spcAft>
        <a:defRPr sz="3300">
          <a:solidFill>
            <a:srgbClr val="990000"/>
          </a:solidFill>
          <a:latin typeface="+mj-lt"/>
          <a:ea typeface="+mj-ea"/>
          <a:cs typeface="+mj-cs"/>
        </a:defRPr>
      </a:lvl1pPr>
      <a:lvl2pPr algn="l" defTabSz="874688"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4688"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4688"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4688"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6288" algn="l" defTabSz="876127" rtl="0" fontAlgn="base">
        <a:spcBef>
          <a:spcPct val="0"/>
        </a:spcBef>
        <a:spcAft>
          <a:spcPct val="0"/>
        </a:spcAft>
        <a:defRPr sz="3500">
          <a:solidFill>
            <a:srgbClr val="990000"/>
          </a:solidFill>
          <a:latin typeface="FrutigerNext LT Medium" pitchFamily="34" charset="0"/>
          <a:ea typeface="黑体" pitchFamily="2" charset="-122"/>
        </a:defRPr>
      </a:lvl6pPr>
      <a:lvl7pPr marL="912565" algn="l" defTabSz="876127" rtl="0" fontAlgn="base">
        <a:spcBef>
          <a:spcPct val="0"/>
        </a:spcBef>
        <a:spcAft>
          <a:spcPct val="0"/>
        </a:spcAft>
        <a:defRPr sz="3500">
          <a:solidFill>
            <a:srgbClr val="990000"/>
          </a:solidFill>
          <a:latin typeface="FrutigerNext LT Medium" pitchFamily="34" charset="0"/>
          <a:ea typeface="黑体" pitchFamily="2" charset="-122"/>
        </a:defRPr>
      </a:lvl7pPr>
      <a:lvl8pPr marL="1368844" algn="l" defTabSz="876127" rtl="0" fontAlgn="base">
        <a:spcBef>
          <a:spcPct val="0"/>
        </a:spcBef>
        <a:spcAft>
          <a:spcPct val="0"/>
        </a:spcAft>
        <a:defRPr sz="3500">
          <a:solidFill>
            <a:srgbClr val="990000"/>
          </a:solidFill>
          <a:latin typeface="FrutigerNext LT Medium" pitchFamily="34" charset="0"/>
          <a:ea typeface="黑体" pitchFamily="2" charset="-122"/>
        </a:defRPr>
      </a:lvl8pPr>
      <a:lvl9pPr marL="1825124" algn="l" defTabSz="876127"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422" indent="-326422" algn="l" defTabSz="874688"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1484" indent="-272547" algn="l" defTabSz="874688"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4938" indent="-218662" algn="l" defTabSz="874688"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2288" indent="-218662" algn="l" defTabSz="874688"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1213" indent="-218662" algn="l" defTabSz="874688"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28749" indent="-220210" algn="l" defTabSz="87612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5033" indent="-220210" algn="l" defTabSz="87612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1311" indent="-220210" algn="l" defTabSz="87612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797591" indent="-220210" algn="l" defTabSz="876127"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2565" rtl="0" eaLnBrk="1" latinLnBrk="0" hangingPunct="1">
        <a:defRPr sz="1700" kern="1200">
          <a:solidFill>
            <a:schemeClr val="tx1"/>
          </a:solidFill>
          <a:latin typeface="+mn-lt"/>
          <a:ea typeface="+mn-ea"/>
          <a:cs typeface="+mn-cs"/>
        </a:defRPr>
      </a:lvl1pPr>
      <a:lvl2pPr marL="456288" algn="l" defTabSz="912565" rtl="0" eaLnBrk="1" latinLnBrk="0" hangingPunct="1">
        <a:defRPr sz="1700" kern="1200">
          <a:solidFill>
            <a:schemeClr val="tx1"/>
          </a:solidFill>
          <a:latin typeface="+mn-lt"/>
          <a:ea typeface="+mn-ea"/>
          <a:cs typeface="+mn-cs"/>
        </a:defRPr>
      </a:lvl2pPr>
      <a:lvl3pPr marL="912565" algn="l" defTabSz="912565" rtl="0" eaLnBrk="1" latinLnBrk="0" hangingPunct="1">
        <a:defRPr sz="1700" kern="1200">
          <a:solidFill>
            <a:schemeClr val="tx1"/>
          </a:solidFill>
          <a:latin typeface="+mn-lt"/>
          <a:ea typeface="+mn-ea"/>
          <a:cs typeface="+mn-cs"/>
        </a:defRPr>
      </a:lvl3pPr>
      <a:lvl4pPr marL="1368844" algn="l" defTabSz="912565" rtl="0" eaLnBrk="1" latinLnBrk="0" hangingPunct="1">
        <a:defRPr sz="1700" kern="1200">
          <a:solidFill>
            <a:schemeClr val="tx1"/>
          </a:solidFill>
          <a:latin typeface="+mn-lt"/>
          <a:ea typeface="+mn-ea"/>
          <a:cs typeface="+mn-cs"/>
        </a:defRPr>
      </a:lvl4pPr>
      <a:lvl5pPr marL="1825124" algn="l" defTabSz="912565" rtl="0" eaLnBrk="1" latinLnBrk="0" hangingPunct="1">
        <a:defRPr sz="1700" kern="1200">
          <a:solidFill>
            <a:schemeClr val="tx1"/>
          </a:solidFill>
          <a:latin typeface="+mn-lt"/>
          <a:ea typeface="+mn-ea"/>
          <a:cs typeface="+mn-cs"/>
        </a:defRPr>
      </a:lvl5pPr>
      <a:lvl6pPr marL="2281405" algn="l" defTabSz="912565" rtl="0" eaLnBrk="1" latinLnBrk="0" hangingPunct="1">
        <a:defRPr sz="1700" kern="1200">
          <a:solidFill>
            <a:schemeClr val="tx1"/>
          </a:solidFill>
          <a:latin typeface="+mn-lt"/>
          <a:ea typeface="+mn-ea"/>
          <a:cs typeface="+mn-cs"/>
        </a:defRPr>
      </a:lvl6pPr>
      <a:lvl7pPr marL="2737689" algn="l" defTabSz="912565" rtl="0" eaLnBrk="1" latinLnBrk="0" hangingPunct="1">
        <a:defRPr sz="1700" kern="1200">
          <a:solidFill>
            <a:schemeClr val="tx1"/>
          </a:solidFill>
          <a:latin typeface="+mn-lt"/>
          <a:ea typeface="+mn-ea"/>
          <a:cs typeface="+mn-cs"/>
        </a:defRPr>
      </a:lvl7pPr>
      <a:lvl8pPr marL="3193969" algn="l" defTabSz="912565" rtl="0" eaLnBrk="1" latinLnBrk="0" hangingPunct="1">
        <a:defRPr sz="1700" kern="1200">
          <a:solidFill>
            <a:schemeClr val="tx1"/>
          </a:solidFill>
          <a:latin typeface="+mn-lt"/>
          <a:ea typeface="+mn-ea"/>
          <a:cs typeface="+mn-cs"/>
        </a:defRPr>
      </a:lvl8pPr>
      <a:lvl9pPr marL="3650248" algn="l" defTabSz="912565" rtl="0" eaLnBrk="1" latinLnBrk="0" hangingPunct="1">
        <a:defRPr sz="17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9" descr="dd"/>
          <p:cNvPicPr>
            <a:picLocks noChangeAspect="1" noChangeArrowheads="1"/>
          </p:cNvPicPr>
          <p:nvPr/>
        </p:nvPicPr>
        <p:blipFill>
          <a:blip r:embed="rId5" cstate="email"/>
          <a:srcRect/>
          <a:stretch>
            <a:fillRect/>
          </a:stretch>
        </p:blipFill>
        <p:spPr bwMode="auto">
          <a:xfrm>
            <a:off x="0" y="6224591"/>
            <a:ext cx="12199936" cy="638175"/>
          </a:xfrm>
          <a:prstGeom prst="rect">
            <a:avLst/>
          </a:prstGeom>
          <a:noFill/>
          <a:ln w="9525">
            <a:noFill/>
            <a:miter lim="800000"/>
            <a:headEnd/>
            <a:tailEnd/>
          </a:ln>
        </p:spPr>
      </p:pic>
      <p:sp>
        <p:nvSpPr>
          <p:cNvPr id="1027" name="Rectangle 13"/>
          <p:cNvSpPr>
            <a:spLocks noGrp="1" noChangeArrowheads="1"/>
          </p:cNvSpPr>
          <p:nvPr>
            <p:ph type="title"/>
          </p:nvPr>
        </p:nvSpPr>
        <p:spPr bwMode="auto">
          <a:xfrm>
            <a:off x="1007800" y="325441"/>
            <a:ext cx="10176400" cy="873125"/>
          </a:xfrm>
          <a:prstGeom prst="rect">
            <a:avLst/>
          </a:prstGeom>
          <a:noFill/>
          <a:ln w="9525">
            <a:noFill/>
            <a:miter lim="800000"/>
            <a:headEnd/>
            <a:tailEnd/>
          </a:ln>
        </p:spPr>
        <p:txBody>
          <a:bodyPr vert="horz" wrap="square" lIns="0" tIns="53425" rIns="106852" bIns="53425" numCol="1" anchor="ctr" anchorCtr="0" compatLnSpc="1">
            <a:prstTxWarp prst="textNoShape">
              <a:avLst/>
            </a:prstTxWarp>
          </a:bodyPr>
          <a:lstStyle/>
          <a:p>
            <a:pPr lvl="0"/>
            <a:r>
              <a:rPr lang="zh-CN" altLang="en-US" smtClean="0"/>
              <a:t>单击此处编辑母版标题样式</a:t>
            </a:r>
          </a:p>
        </p:txBody>
      </p:sp>
      <p:sp>
        <p:nvSpPr>
          <p:cNvPr id="1028" name="Rectangle 68"/>
          <p:cNvSpPr>
            <a:spLocks noGrp="1" noChangeArrowheads="1"/>
          </p:cNvSpPr>
          <p:nvPr>
            <p:ph type="body" idx="1"/>
          </p:nvPr>
        </p:nvSpPr>
        <p:spPr bwMode="auto">
          <a:xfrm>
            <a:off x="1007800" y="1630363"/>
            <a:ext cx="10176400" cy="4192587"/>
          </a:xfrm>
          <a:prstGeom prst="rect">
            <a:avLst/>
          </a:prstGeom>
          <a:noFill/>
          <a:ln w="9525">
            <a:noFill/>
            <a:miter lim="800000"/>
            <a:headEnd/>
            <a:tailEnd/>
          </a:ln>
        </p:spPr>
        <p:txBody>
          <a:bodyPr vert="horz" wrap="square" lIns="106869" tIns="53433" rIns="106869" bIns="53433"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49" name="Rectangle 15"/>
          <p:cNvSpPr>
            <a:spLocks noChangeArrowheads="1"/>
          </p:cNvSpPr>
          <p:nvPr/>
        </p:nvSpPr>
        <p:spPr bwMode="auto">
          <a:xfrm>
            <a:off x="-2602821" y="692151"/>
            <a:ext cx="2458397" cy="7529513"/>
          </a:xfrm>
          <a:prstGeom prst="rect">
            <a:avLst/>
          </a:prstGeom>
          <a:noFill/>
          <a:ln>
            <a:noFill/>
          </a:ln>
          <a:effectLst/>
          <a:extLst/>
        </p:spPr>
        <p:txBody>
          <a:bodyPr lIns="106845" tIns="53424" rIns="106845" bIns="53424">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英文标题</a:t>
            </a:r>
            <a:r>
              <a:rPr lang="en-US" altLang="zh-CN" sz="1500" b="0" smtClean="0">
                <a:solidFill>
                  <a:srgbClr val="FFFFFF"/>
                </a:solidFill>
                <a:latin typeface="Calibri" panose="020F0502020204030204" pitchFamily="34" charset="0"/>
              </a:rPr>
              <a:t>:32-35pt  </a:t>
            </a:r>
            <a:endParaRPr lang="zh-CN" altLang="en-US" sz="1500" b="0" smtClean="0">
              <a:solidFill>
                <a:srgbClr val="FFFFFF"/>
              </a:solidFill>
              <a:latin typeface="Calibri" panose="020F0502020204030204" pitchFamily="34" charset="0"/>
            </a:endParaRP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颜色</a:t>
            </a:r>
            <a:r>
              <a:rPr lang="en-US" altLang="zh-CN" sz="1500" b="0" smtClean="0">
                <a:solidFill>
                  <a:srgbClr val="FFFFFF"/>
                </a:solidFill>
                <a:latin typeface="Calibri" panose="020F0502020204030204" pitchFamily="34" charset="0"/>
              </a:rPr>
              <a:t>: R153 G0 B0</a:t>
            </a: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内部使用字体 </a:t>
            </a:r>
            <a:r>
              <a:rPr lang="en-US" altLang="zh-CN" sz="1500" b="0" smtClean="0">
                <a:solidFill>
                  <a:srgbClr val="FFFFFF"/>
                </a:solidFill>
                <a:latin typeface="Calibri" panose="020F0502020204030204" pitchFamily="34" charset="0"/>
              </a:rPr>
              <a:t>:</a:t>
            </a:r>
          </a:p>
          <a:p>
            <a:pPr algn="r">
              <a:lnSpc>
                <a:spcPct val="125000"/>
              </a:lnSpc>
              <a:spcBef>
                <a:spcPct val="20000"/>
              </a:spcBef>
              <a:buClrTx/>
              <a:buFont typeface="Arial" panose="020B0604020202020204" pitchFamily="34" charset="0"/>
              <a:buNone/>
              <a:defRPr/>
            </a:pPr>
            <a:r>
              <a:rPr lang="en-US" altLang="zh-CN" sz="1500" b="0" smtClean="0">
                <a:solidFill>
                  <a:srgbClr val="FFFFFF"/>
                </a:solidFill>
                <a:latin typeface="Calibri" panose="020F0502020204030204" pitchFamily="34" charset="0"/>
              </a:rPr>
              <a:t>FrutigerNext LT Medium</a:t>
            </a: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外部使用字体 </a:t>
            </a:r>
            <a:r>
              <a:rPr lang="en-US" altLang="zh-CN" sz="1500" b="0" smtClean="0">
                <a:solidFill>
                  <a:srgbClr val="FFFFFF"/>
                </a:solidFill>
                <a:latin typeface="Calibri" panose="020F0502020204030204" pitchFamily="34" charset="0"/>
              </a:rPr>
              <a:t>: Arial</a:t>
            </a:r>
          </a:p>
          <a:p>
            <a:pPr algn="r">
              <a:lnSpc>
                <a:spcPct val="75000"/>
              </a:lnSpc>
              <a:spcBef>
                <a:spcPct val="20000"/>
              </a:spcBef>
              <a:buClrTx/>
              <a:buFont typeface="Arial" panose="020B0604020202020204" pitchFamily="34" charset="0"/>
              <a:buNone/>
              <a:defRPr/>
            </a:pPr>
            <a:endParaRPr lang="en-US" altLang="zh-CN" sz="1500" b="0" smtClean="0">
              <a:solidFill>
                <a:srgbClr val="FFFFFF"/>
              </a:solidFill>
              <a:latin typeface="Calibri" panose="020F0502020204030204" pitchFamily="34" charset="0"/>
            </a:endParaRP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中文标题</a:t>
            </a:r>
            <a:r>
              <a:rPr lang="en-US" altLang="zh-CN" sz="1500" b="0" smtClean="0">
                <a:solidFill>
                  <a:srgbClr val="FFFFFF"/>
                </a:solidFill>
                <a:latin typeface="Calibri" panose="020F0502020204030204" pitchFamily="34" charset="0"/>
              </a:rPr>
              <a:t>:30-32pt  </a:t>
            </a:r>
            <a:endParaRPr lang="zh-CN" altLang="en-US" sz="1500" b="0" smtClean="0">
              <a:solidFill>
                <a:srgbClr val="FFFFFF"/>
              </a:solidFill>
              <a:latin typeface="Calibri" panose="020F0502020204030204" pitchFamily="34" charset="0"/>
            </a:endParaRP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颜色</a:t>
            </a:r>
            <a:r>
              <a:rPr lang="en-US" altLang="zh-CN" sz="1500" b="0" smtClean="0">
                <a:solidFill>
                  <a:srgbClr val="FFFFFF"/>
                </a:solidFill>
                <a:latin typeface="Calibri" panose="020F0502020204030204" pitchFamily="34" charset="0"/>
              </a:rPr>
              <a:t>: R153 G0 B0</a:t>
            </a: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字体</a:t>
            </a:r>
            <a:r>
              <a:rPr lang="en-US" altLang="zh-CN" sz="1500" b="0" smtClean="0">
                <a:solidFill>
                  <a:srgbClr val="FFFFFF"/>
                </a:solidFill>
                <a:latin typeface="Calibri" panose="020F0502020204030204" pitchFamily="34" charset="0"/>
              </a:rPr>
              <a:t>:</a:t>
            </a:r>
            <a:r>
              <a:rPr lang="zh-CN" altLang="en-US" sz="1500" b="0" smtClean="0">
                <a:solidFill>
                  <a:srgbClr val="FFFFFF"/>
                </a:solidFill>
                <a:latin typeface="Calibri" panose="020F0502020204030204" pitchFamily="34" charset="0"/>
              </a:rPr>
              <a:t>黑体</a:t>
            </a:r>
          </a:p>
          <a:p>
            <a:pPr algn="r">
              <a:lnSpc>
                <a:spcPct val="125000"/>
              </a:lnSpc>
              <a:spcBef>
                <a:spcPct val="20000"/>
              </a:spcBef>
              <a:buClrTx/>
              <a:buFont typeface="Arial" panose="020B0604020202020204" pitchFamily="34" charset="0"/>
              <a:buNone/>
              <a:defRPr/>
            </a:pPr>
            <a:endParaRPr lang="zh-CN" altLang="en-US" sz="1500" b="0" smtClean="0">
              <a:solidFill>
                <a:srgbClr val="FFFFFF"/>
              </a:solidFill>
              <a:latin typeface="Calibri" panose="020F0502020204030204" pitchFamily="34" charset="0"/>
            </a:endParaRPr>
          </a:p>
          <a:p>
            <a:pPr algn="r">
              <a:lnSpc>
                <a:spcPct val="125000"/>
              </a:lnSpc>
              <a:spcBef>
                <a:spcPct val="20000"/>
              </a:spcBef>
              <a:buClrTx/>
              <a:buFont typeface="Arial" panose="020B0604020202020204" pitchFamily="34" charset="0"/>
              <a:buNone/>
              <a:defRPr/>
            </a:pPr>
            <a:endParaRPr lang="zh-CN" altLang="en-US" sz="1500" b="0" smtClean="0">
              <a:solidFill>
                <a:srgbClr val="FFFFFF"/>
              </a:solidFill>
              <a:latin typeface="Calibri" panose="020F0502020204030204" pitchFamily="34" charset="0"/>
            </a:endParaRPr>
          </a:p>
          <a:p>
            <a:pPr algn="r">
              <a:lnSpc>
                <a:spcPct val="125000"/>
              </a:lnSpc>
              <a:spcBef>
                <a:spcPct val="20000"/>
              </a:spcBef>
              <a:buClrTx/>
              <a:buFont typeface="Arial" panose="020B0604020202020204" pitchFamily="34" charset="0"/>
              <a:buNone/>
              <a:defRPr/>
            </a:pPr>
            <a:endParaRPr lang="zh-CN" altLang="en-US" sz="1500" b="0" smtClean="0">
              <a:solidFill>
                <a:srgbClr val="FFFFFF"/>
              </a:solidFill>
              <a:latin typeface="Calibri" panose="020F0502020204030204" pitchFamily="34" charset="0"/>
            </a:endParaRP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英文正文</a:t>
            </a:r>
            <a:r>
              <a:rPr lang="en-US" altLang="zh-CN" sz="1500" b="0" smtClean="0">
                <a:solidFill>
                  <a:srgbClr val="FFFFFF"/>
                </a:solidFill>
                <a:latin typeface="Calibri" panose="020F0502020204030204" pitchFamily="34" charset="0"/>
              </a:rPr>
              <a:t>:20-22pt</a:t>
            </a: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子目录 </a:t>
            </a:r>
            <a:r>
              <a:rPr lang="en-US" altLang="zh-CN" sz="1500" b="0" smtClean="0">
                <a:solidFill>
                  <a:srgbClr val="FFFFFF"/>
                </a:solidFill>
                <a:latin typeface="Calibri" panose="020F0502020204030204" pitchFamily="34" charset="0"/>
              </a:rPr>
              <a:t>(2-5</a:t>
            </a:r>
            <a:r>
              <a:rPr lang="zh-CN" altLang="en-US" sz="1500" b="0" smtClean="0">
                <a:solidFill>
                  <a:srgbClr val="FFFFFF"/>
                </a:solidFill>
                <a:latin typeface="Calibri" panose="020F0502020204030204" pitchFamily="34" charset="0"/>
              </a:rPr>
              <a:t>级</a:t>
            </a:r>
            <a:r>
              <a:rPr lang="en-US" altLang="zh-CN" sz="1500" b="0" smtClean="0">
                <a:solidFill>
                  <a:srgbClr val="FFFFFF"/>
                </a:solidFill>
                <a:latin typeface="Calibri" panose="020F0502020204030204" pitchFamily="34" charset="0"/>
              </a:rPr>
              <a:t>) :18pt  </a:t>
            </a: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颜色</a:t>
            </a:r>
            <a:r>
              <a:rPr lang="en-US" altLang="zh-CN" sz="1500" b="0" smtClean="0">
                <a:solidFill>
                  <a:srgbClr val="FFFFFF"/>
                </a:solidFill>
                <a:latin typeface="Calibri" panose="020F0502020204030204" pitchFamily="34" charset="0"/>
              </a:rPr>
              <a:t>:</a:t>
            </a:r>
            <a:r>
              <a:rPr lang="zh-CN" altLang="en-US" sz="1500" b="0" smtClean="0">
                <a:solidFill>
                  <a:srgbClr val="FFFFFF"/>
                </a:solidFill>
                <a:latin typeface="Calibri" panose="020F0502020204030204" pitchFamily="34" charset="0"/>
              </a:rPr>
              <a:t>黑色</a:t>
            </a: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内部使用字体 </a:t>
            </a:r>
            <a:r>
              <a:rPr lang="en-US" altLang="zh-CN" sz="1500" b="0" smtClean="0">
                <a:solidFill>
                  <a:srgbClr val="FFFFFF"/>
                </a:solidFill>
                <a:latin typeface="Calibri" panose="020F0502020204030204" pitchFamily="34" charset="0"/>
              </a:rPr>
              <a:t>:</a:t>
            </a:r>
          </a:p>
          <a:p>
            <a:pPr algn="r">
              <a:lnSpc>
                <a:spcPct val="125000"/>
              </a:lnSpc>
              <a:spcBef>
                <a:spcPct val="20000"/>
              </a:spcBef>
              <a:buClrTx/>
              <a:buFont typeface="Arial" panose="020B0604020202020204" pitchFamily="34" charset="0"/>
              <a:buNone/>
              <a:defRPr/>
            </a:pPr>
            <a:r>
              <a:rPr lang="en-US" altLang="zh-CN" sz="1500" b="0" smtClean="0">
                <a:solidFill>
                  <a:srgbClr val="FFFFFF"/>
                </a:solidFill>
                <a:latin typeface="Calibri" panose="020F0502020204030204" pitchFamily="34" charset="0"/>
              </a:rPr>
              <a:t>FrutigerNext LT Regular</a:t>
            </a: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外部使用字体 </a:t>
            </a:r>
            <a:r>
              <a:rPr lang="en-US" altLang="zh-CN" sz="1500" b="0" smtClean="0">
                <a:solidFill>
                  <a:srgbClr val="FFFFFF"/>
                </a:solidFill>
                <a:latin typeface="Calibri" panose="020F0502020204030204" pitchFamily="34" charset="0"/>
              </a:rPr>
              <a:t>: Arial</a:t>
            </a:r>
          </a:p>
          <a:p>
            <a:pPr algn="r">
              <a:lnSpc>
                <a:spcPct val="75000"/>
              </a:lnSpc>
              <a:spcBef>
                <a:spcPct val="20000"/>
              </a:spcBef>
              <a:buClrTx/>
              <a:buFont typeface="Arial" panose="020B0604020202020204" pitchFamily="34" charset="0"/>
              <a:buNone/>
              <a:defRPr/>
            </a:pPr>
            <a:endParaRPr lang="en-US" altLang="zh-CN" sz="1500" b="0" smtClean="0">
              <a:solidFill>
                <a:srgbClr val="FFFFFF"/>
              </a:solidFill>
              <a:latin typeface="Calibri" panose="020F0502020204030204" pitchFamily="34" charset="0"/>
            </a:endParaRP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中文正文</a:t>
            </a:r>
            <a:r>
              <a:rPr lang="en-US" altLang="zh-CN" sz="1500" b="0" smtClean="0">
                <a:solidFill>
                  <a:srgbClr val="FFFFFF"/>
                </a:solidFill>
                <a:latin typeface="Calibri" panose="020F0502020204030204" pitchFamily="34" charset="0"/>
              </a:rPr>
              <a:t>:18-20pt</a:t>
            </a: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子目录</a:t>
            </a:r>
            <a:r>
              <a:rPr lang="en-US" altLang="zh-CN" sz="1500" b="0" smtClean="0">
                <a:solidFill>
                  <a:srgbClr val="FFFFFF"/>
                </a:solidFill>
                <a:latin typeface="Calibri" panose="020F0502020204030204" pitchFamily="34" charset="0"/>
              </a:rPr>
              <a:t>(2-5</a:t>
            </a:r>
            <a:r>
              <a:rPr lang="zh-CN" altLang="en-US" sz="1500" b="0" smtClean="0">
                <a:solidFill>
                  <a:srgbClr val="FFFFFF"/>
                </a:solidFill>
                <a:latin typeface="Calibri" panose="020F0502020204030204" pitchFamily="34" charset="0"/>
              </a:rPr>
              <a:t>级</a:t>
            </a:r>
            <a:r>
              <a:rPr lang="en-US" altLang="zh-CN" sz="1500" b="0" smtClean="0">
                <a:solidFill>
                  <a:srgbClr val="FFFFFF"/>
                </a:solidFill>
                <a:latin typeface="Calibri" panose="020F0502020204030204" pitchFamily="34" charset="0"/>
              </a:rPr>
              <a:t>):18pt </a:t>
            </a:r>
            <a:endParaRPr lang="zh-CN" altLang="en-US" sz="1500" b="0" smtClean="0">
              <a:solidFill>
                <a:srgbClr val="FFFFFF"/>
              </a:solidFill>
              <a:latin typeface="Calibri" panose="020F0502020204030204" pitchFamily="34" charset="0"/>
            </a:endParaRP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颜色</a:t>
            </a:r>
            <a:r>
              <a:rPr lang="en-US" altLang="zh-CN" sz="1500" b="0" smtClean="0">
                <a:solidFill>
                  <a:srgbClr val="FFFFFF"/>
                </a:solidFill>
                <a:latin typeface="Calibri" panose="020F0502020204030204" pitchFamily="34" charset="0"/>
              </a:rPr>
              <a:t>:</a:t>
            </a:r>
            <a:r>
              <a:rPr lang="zh-CN" altLang="en-US" sz="1500" b="0" smtClean="0">
                <a:solidFill>
                  <a:srgbClr val="FFFFFF"/>
                </a:solidFill>
                <a:latin typeface="Calibri" panose="020F0502020204030204" pitchFamily="34" charset="0"/>
              </a:rPr>
              <a:t>黑色</a:t>
            </a:r>
          </a:p>
          <a:p>
            <a:pPr algn="r">
              <a:lnSpc>
                <a:spcPct val="125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字体</a:t>
            </a:r>
            <a:r>
              <a:rPr lang="en-US" altLang="zh-CN" sz="1500" b="0" smtClean="0">
                <a:solidFill>
                  <a:srgbClr val="FFFFFF"/>
                </a:solidFill>
                <a:latin typeface="Calibri" panose="020F0502020204030204" pitchFamily="34" charset="0"/>
              </a:rPr>
              <a:t>:</a:t>
            </a:r>
            <a:r>
              <a:rPr lang="zh-CN" altLang="en-US" sz="1500" b="0" smtClean="0">
                <a:solidFill>
                  <a:srgbClr val="FFFFFF"/>
                </a:solidFill>
                <a:latin typeface="Calibri" panose="020F0502020204030204" pitchFamily="34" charset="0"/>
              </a:rPr>
              <a:t>细黑体</a:t>
            </a:r>
            <a:r>
              <a:rPr lang="zh-CN" altLang="en-US" sz="1500" smtClean="0">
                <a:solidFill>
                  <a:srgbClr val="FFFFFF"/>
                </a:solidFill>
                <a:ea typeface="华文细黑" panose="02010600040101010101" pitchFamily="2" charset="-122"/>
              </a:rPr>
              <a:t> </a:t>
            </a:r>
          </a:p>
        </p:txBody>
      </p:sp>
      <p:grpSp>
        <p:nvGrpSpPr>
          <p:cNvPr id="2" name="Group 16"/>
          <p:cNvGrpSpPr>
            <a:grpSpLocks/>
          </p:cNvGrpSpPr>
          <p:nvPr/>
        </p:nvGrpSpPr>
        <p:grpSpPr bwMode="auto">
          <a:xfrm>
            <a:off x="12433237" y="3511551"/>
            <a:ext cx="1225231" cy="3224213"/>
            <a:chOff x="5839" y="2251"/>
            <a:chExt cx="579" cy="2031"/>
          </a:xfrm>
        </p:grpSpPr>
        <p:sp>
          <p:nvSpPr>
            <p:cNvPr id="1035" name="Rectangle 17"/>
            <p:cNvSpPr>
              <a:spLocks noChangeArrowheads="1"/>
            </p:cNvSpPr>
            <p:nvPr userDrawn="1"/>
          </p:nvSpPr>
          <p:spPr bwMode="auto">
            <a:xfrm>
              <a:off x="5839" y="3142"/>
              <a:ext cx="579" cy="233"/>
            </a:xfrm>
            <a:prstGeom prst="rect">
              <a:avLst/>
            </a:prstGeom>
            <a:solidFill>
              <a:schemeClr val="bg1"/>
            </a:solidFill>
            <a:ln>
              <a:noFill/>
            </a:ln>
            <a:extLst/>
          </p:spPr>
          <p:txBody>
            <a:bodyPr lIns="91425" tIns="45712" rIns="91425" bIns="45712"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nvGrpSpPr>
            <p:cNvPr id="3" name="Group 18"/>
            <p:cNvGrpSpPr>
              <a:grpSpLocks/>
            </p:cNvGrpSpPr>
            <p:nvPr userDrawn="1"/>
          </p:nvGrpSpPr>
          <p:grpSpPr bwMode="auto">
            <a:xfrm>
              <a:off x="5893" y="2387"/>
              <a:ext cx="466" cy="115"/>
              <a:chOff x="5893" y="2387"/>
              <a:chExt cx="466" cy="115"/>
            </a:xfrm>
          </p:grpSpPr>
          <p:sp>
            <p:nvSpPr>
              <p:cNvPr id="1097" name="Rectangle 19"/>
              <p:cNvSpPr>
                <a:spLocks noChangeArrowheads="1"/>
              </p:cNvSpPr>
              <p:nvPr userDrawn="1"/>
            </p:nvSpPr>
            <p:spPr bwMode="auto">
              <a:xfrm flipV="1">
                <a:off x="6010" y="2387"/>
                <a:ext cx="116" cy="115"/>
              </a:xfrm>
              <a:prstGeom prst="rect">
                <a:avLst/>
              </a:prstGeom>
              <a:solidFill>
                <a:srgbClr val="FFCC66"/>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98" name="Rectangle 20"/>
              <p:cNvSpPr>
                <a:spLocks noChangeArrowheads="1"/>
              </p:cNvSpPr>
              <p:nvPr userDrawn="1"/>
            </p:nvSpPr>
            <p:spPr bwMode="auto">
              <a:xfrm flipV="1">
                <a:off x="6126" y="2387"/>
                <a:ext cx="115" cy="115"/>
              </a:xfrm>
              <a:prstGeom prst="rect">
                <a:avLst/>
              </a:prstGeom>
              <a:solidFill>
                <a:srgbClr val="FF9900"/>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99" name="Rectangle 21"/>
              <p:cNvSpPr>
                <a:spLocks noChangeArrowheads="1"/>
              </p:cNvSpPr>
              <p:nvPr userDrawn="1"/>
            </p:nvSpPr>
            <p:spPr bwMode="auto">
              <a:xfrm flipV="1">
                <a:off x="6242" y="2387"/>
                <a:ext cx="117" cy="115"/>
              </a:xfrm>
              <a:prstGeom prst="rect">
                <a:avLst/>
              </a:prstGeom>
              <a:solidFill>
                <a:srgbClr val="99660A"/>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100" name="Rectangle 22"/>
              <p:cNvSpPr>
                <a:spLocks noChangeArrowheads="1"/>
              </p:cNvSpPr>
              <p:nvPr userDrawn="1"/>
            </p:nvSpPr>
            <p:spPr bwMode="auto">
              <a:xfrm flipV="1">
                <a:off x="5893" y="2387"/>
                <a:ext cx="117" cy="115"/>
              </a:xfrm>
              <a:prstGeom prst="rect">
                <a:avLst/>
              </a:prstGeom>
              <a:solidFill>
                <a:srgbClr val="FFCC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4" name="Group 23"/>
            <p:cNvGrpSpPr>
              <a:grpSpLocks/>
            </p:cNvGrpSpPr>
            <p:nvPr userDrawn="1"/>
          </p:nvGrpSpPr>
          <p:grpSpPr bwMode="auto">
            <a:xfrm>
              <a:off x="5893" y="2523"/>
              <a:ext cx="466" cy="115"/>
              <a:chOff x="5893" y="2523"/>
              <a:chExt cx="466" cy="115"/>
            </a:xfrm>
          </p:grpSpPr>
          <p:sp>
            <p:nvSpPr>
              <p:cNvPr id="1093" name="Rectangle 24"/>
              <p:cNvSpPr>
                <a:spLocks noChangeArrowheads="1"/>
              </p:cNvSpPr>
              <p:nvPr userDrawn="1"/>
            </p:nvSpPr>
            <p:spPr bwMode="auto">
              <a:xfrm flipV="1">
                <a:off x="6010" y="2523"/>
                <a:ext cx="116" cy="115"/>
              </a:xfrm>
              <a:prstGeom prst="rect">
                <a:avLst/>
              </a:prstGeom>
              <a:solidFill>
                <a:srgbClr val="99CCFF"/>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94" name="Rectangle 25"/>
              <p:cNvSpPr>
                <a:spLocks noChangeArrowheads="1"/>
              </p:cNvSpPr>
              <p:nvPr userDrawn="1"/>
            </p:nvSpPr>
            <p:spPr bwMode="auto">
              <a:xfrm flipV="1">
                <a:off x="6126" y="2523"/>
                <a:ext cx="115" cy="115"/>
              </a:xfrm>
              <a:prstGeom prst="rect">
                <a:avLst/>
              </a:prstGeom>
              <a:solidFill>
                <a:srgbClr val="99CCCC"/>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95" name="Rectangle 26"/>
              <p:cNvSpPr>
                <a:spLocks noChangeArrowheads="1"/>
              </p:cNvSpPr>
              <p:nvPr userDrawn="1"/>
            </p:nvSpPr>
            <p:spPr bwMode="auto">
              <a:xfrm flipV="1">
                <a:off x="6242" y="2523"/>
                <a:ext cx="117" cy="115"/>
              </a:xfrm>
              <a:prstGeom prst="rect">
                <a:avLst/>
              </a:prstGeom>
              <a:solidFill>
                <a:srgbClr val="0099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96" name="Rectangle 27"/>
              <p:cNvSpPr>
                <a:spLocks noChangeArrowheads="1"/>
              </p:cNvSpPr>
              <p:nvPr userDrawn="1"/>
            </p:nvSpPr>
            <p:spPr bwMode="auto">
              <a:xfrm flipV="1">
                <a:off x="5893" y="2523"/>
                <a:ext cx="117" cy="115"/>
              </a:xfrm>
              <a:prstGeom prst="rect">
                <a:avLst/>
              </a:prstGeom>
              <a:solidFill>
                <a:srgbClr val="CCCCFF"/>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5" name="Group 28"/>
            <p:cNvGrpSpPr>
              <a:grpSpLocks/>
            </p:cNvGrpSpPr>
            <p:nvPr userDrawn="1"/>
          </p:nvGrpSpPr>
          <p:grpSpPr bwMode="auto">
            <a:xfrm>
              <a:off x="5893" y="2659"/>
              <a:ext cx="466" cy="115"/>
              <a:chOff x="5893" y="2659"/>
              <a:chExt cx="466" cy="115"/>
            </a:xfrm>
          </p:grpSpPr>
          <p:sp>
            <p:nvSpPr>
              <p:cNvPr id="1089" name="Rectangle 29"/>
              <p:cNvSpPr>
                <a:spLocks noChangeArrowheads="1"/>
              </p:cNvSpPr>
              <p:nvPr userDrawn="1"/>
            </p:nvSpPr>
            <p:spPr bwMode="auto">
              <a:xfrm flipV="1">
                <a:off x="6010" y="2659"/>
                <a:ext cx="116" cy="115"/>
              </a:xfrm>
              <a:prstGeom prst="rect">
                <a:avLst/>
              </a:prstGeom>
              <a:solidFill>
                <a:srgbClr val="99CCCC"/>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90" name="Rectangle 30"/>
              <p:cNvSpPr>
                <a:spLocks noChangeArrowheads="1"/>
              </p:cNvSpPr>
              <p:nvPr userDrawn="1"/>
            </p:nvSpPr>
            <p:spPr bwMode="auto">
              <a:xfrm flipV="1">
                <a:off x="6126" y="2659"/>
                <a:ext cx="115" cy="115"/>
              </a:xfrm>
              <a:prstGeom prst="rect">
                <a:avLst/>
              </a:prstGeom>
              <a:solidFill>
                <a:srgbClr val="0099CC"/>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91" name="Rectangle 31"/>
              <p:cNvSpPr>
                <a:spLocks noChangeArrowheads="1"/>
              </p:cNvSpPr>
              <p:nvPr userDrawn="1"/>
            </p:nvSpPr>
            <p:spPr bwMode="auto">
              <a:xfrm flipV="1">
                <a:off x="6242" y="2659"/>
                <a:ext cx="117" cy="115"/>
              </a:xfrm>
              <a:prstGeom prst="rect">
                <a:avLst/>
              </a:prstGeom>
              <a:solidFill>
                <a:srgbClr val="0066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92" name="Rectangle 32"/>
              <p:cNvSpPr>
                <a:spLocks noChangeArrowheads="1"/>
              </p:cNvSpPr>
              <p:nvPr userDrawn="1"/>
            </p:nvSpPr>
            <p:spPr bwMode="auto">
              <a:xfrm flipV="1">
                <a:off x="5893" y="2659"/>
                <a:ext cx="117" cy="115"/>
              </a:xfrm>
              <a:prstGeom prst="rect">
                <a:avLst/>
              </a:prstGeom>
              <a:solidFill>
                <a:srgbClr val="CCFF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6" name="Group 33"/>
            <p:cNvGrpSpPr>
              <a:grpSpLocks/>
            </p:cNvGrpSpPr>
            <p:nvPr userDrawn="1"/>
          </p:nvGrpSpPr>
          <p:grpSpPr bwMode="auto">
            <a:xfrm>
              <a:off x="5893" y="2251"/>
              <a:ext cx="466" cy="119"/>
              <a:chOff x="5893" y="2251"/>
              <a:chExt cx="466" cy="119"/>
            </a:xfrm>
          </p:grpSpPr>
          <p:sp>
            <p:nvSpPr>
              <p:cNvPr id="1085" name="Rectangle 34"/>
              <p:cNvSpPr>
                <a:spLocks noChangeArrowheads="1"/>
              </p:cNvSpPr>
              <p:nvPr userDrawn="1"/>
            </p:nvSpPr>
            <p:spPr bwMode="auto">
              <a:xfrm flipV="1">
                <a:off x="6126" y="2251"/>
                <a:ext cx="115" cy="119"/>
              </a:xfrm>
              <a:prstGeom prst="rect">
                <a:avLst/>
              </a:prstGeom>
              <a:solidFill>
                <a:srgbClr val="FF9900"/>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86" name="Rectangle 35"/>
              <p:cNvSpPr>
                <a:spLocks noChangeArrowheads="1"/>
              </p:cNvSpPr>
              <p:nvPr userDrawn="1"/>
            </p:nvSpPr>
            <p:spPr bwMode="auto">
              <a:xfrm flipV="1">
                <a:off x="6242" y="2251"/>
                <a:ext cx="117" cy="119"/>
              </a:xfrm>
              <a:prstGeom prst="rect">
                <a:avLst/>
              </a:prstGeom>
              <a:solidFill>
                <a:srgbClr val="CCCCCC"/>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87" name="Rectangle 36"/>
              <p:cNvSpPr>
                <a:spLocks noChangeArrowheads="1"/>
              </p:cNvSpPr>
              <p:nvPr userDrawn="1"/>
            </p:nvSpPr>
            <p:spPr bwMode="auto">
              <a:xfrm flipV="1">
                <a:off x="5893" y="2251"/>
                <a:ext cx="117" cy="119"/>
              </a:xfrm>
              <a:prstGeom prst="rect">
                <a:avLst/>
              </a:prstGeom>
              <a:solidFill>
                <a:srgbClr val="99CCFF"/>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88" name="Rectangle 37"/>
              <p:cNvSpPr>
                <a:spLocks noChangeArrowheads="1"/>
              </p:cNvSpPr>
              <p:nvPr userDrawn="1"/>
            </p:nvSpPr>
            <p:spPr bwMode="auto">
              <a:xfrm flipV="1">
                <a:off x="6010" y="2251"/>
                <a:ext cx="116" cy="119"/>
              </a:xfrm>
              <a:prstGeom prst="rect">
                <a:avLst/>
              </a:prstGeom>
              <a:solidFill>
                <a:srgbClr val="669900"/>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7" name="Group 38"/>
            <p:cNvGrpSpPr>
              <a:grpSpLocks/>
            </p:cNvGrpSpPr>
            <p:nvPr userDrawn="1"/>
          </p:nvGrpSpPr>
          <p:grpSpPr bwMode="auto">
            <a:xfrm>
              <a:off x="5893" y="2886"/>
              <a:ext cx="466" cy="115"/>
              <a:chOff x="5893" y="2886"/>
              <a:chExt cx="466" cy="115"/>
            </a:xfrm>
          </p:grpSpPr>
          <p:sp>
            <p:nvSpPr>
              <p:cNvPr id="1081" name="Rectangle 39"/>
              <p:cNvSpPr>
                <a:spLocks noChangeArrowheads="1"/>
              </p:cNvSpPr>
              <p:nvPr userDrawn="1"/>
            </p:nvSpPr>
            <p:spPr bwMode="auto">
              <a:xfrm flipV="1">
                <a:off x="6010" y="2886"/>
                <a:ext cx="116" cy="115"/>
              </a:xfrm>
              <a:prstGeom prst="rect">
                <a:avLst/>
              </a:prstGeom>
              <a:solidFill>
                <a:srgbClr val="FF9900"/>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82" name="Rectangle 40"/>
              <p:cNvSpPr>
                <a:spLocks noChangeArrowheads="1"/>
              </p:cNvSpPr>
              <p:nvPr userDrawn="1"/>
            </p:nvSpPr>
            <p:spPr bwMode="auto">
              <a:xfrm flipV="1">
                <a:off x="6126" y="2886"/>
                <a:ext cx="115" cy="115"/>
              </a:xfrm>
              <a:prstGeom prst="rect">
                <a:avLst/>
              </a:prstGeom>
              <a:solidFill>
                <a:srgbClr val="FFCC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83" name="Rectangle 41"/>
              <p:cNvSpPr>
                <a:spLocks noChangeArrowheads="1"/>
              </p:cNvSpPr>
              <p:nvPr userDrawn="1"/>
            </p:nvSpPr>
            <p:spPr bwMode="auto">
              <a:xfrm flipV="1">
                <a:off x="6242" y="2886"/>
                <a:ext cx="117" cy="115"/>
              </a:xfrm>
              <a:prstGeom prst="rect">
                <a:avLst/>
              </a:prstGeom>
              <a:solidFill>
                <a:srgbClr val="FFCC66"/>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84" name="Rectangle 42"/>
              <p:cNvSpPr>
                <a:spLocks noChangeArrowheads="1"/>
              </p:cNvSpPr>
              <p:nvPr userDrawn="1"/>
            </p:nvSpPr>
            <p:spPr bwMode="auto">
              <a:xfrm flipV="1">
                <a:off x="5893" y="2886"/>
                <a:ext cx="117" cy="115"/>
              </a:xfrm>
              <a:prstGeom prst="rect">
                <a:avLst/>
              </a:prstGeom>
              <a:solidFill>
                <a:schemeClr val="tx2"/>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8" name="Group 43"/>
            <p:cNvGrpSpPr>
              <a:grpSpLocks/>
            </p:cNvGrpSpPr>
            <p:nvPr userDrawn="1"/>
          </p:nvGrpSpPr>
          <p:grpSpPr bwMode="auto">
            <a:xfrm>
              <a:off x="5893" y="3022"/>
              <a:ext cx="466" cy="115"/>
              <a:chOff x="5893" y="3022"/>
              <a:chExt cx="466" cy="115"/>
            </a:xfrm>
          </p:grpSpPr>
          <p:sp>
            <p:nvSpPr>
              <p:cNvPr id="1077" name="Rectangle 44"/>
              <p:cNvSpPr>
                <a:spLocks noChangeArrowheads="1"/>
              </p:cNvSpPr>
              <p:nvPr userDrawn="1"/>
            </p:nvSpPr>
            <p:spPr bwMode="auto">
              <a:xfrm flipV="1">
                <a:off x="6010" y="3022"/>
                <a:ext cx="116" cy="115"/>
              </a:xfrm>
              <a:prstGeom prst="rect">
                <a:avLst/>
              </a:prstGeom>
              <a:solidFill>
                <a:srgbClr val="0066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78" name="Rectangle 45"/>
              <p:cNvSpPr>
                <a:spLocks noChangeArrowheads="1"/>
              </p:cNvSpPr>
              <p:nvPr userDrawn="1"/>
            </p:nvSpPr>
            <p:spPr bwMode="auto">
              <a:xfrm flipV="1">
                <a:off x="6126" y="3022"/>
                <a:ext cx="115" cy="115"/>
              </a:xfrm>
              <a:prstGeom prst="rect">
                <a:avLst/>
              </a:prstGeom>
              <a:solidFill>
                <a:srgbClr val="99CCFF"/>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79" name="Rectangle 46"/>
              <p:cNvSpPr>
                <a:spLocks noChangeArrowheads="1"/>
              </p:cNvSpPr>
              <p:nvPr userDrawn="1"/>
            </p:nvSpPr>
            <p:spPr bwMode="auto">
              <a:xfrm flipV="1">
                <a:off x="6242" y="3022"/>
                <a:ext cx="117" cy="115"/>
              </a:xfrm>
              <a:prstGeom prst="rect">
                <a:avLst/>
              </a:prstGeom>
              <a:solidFill>
                <a:srgbClr val="CCCCFF"/>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80" name="Rectangle 47"/>
              <p:cNvSpPr>
                <a:spLocks noChangeArrowheads="1"/>
              </p:cNvSpPr>
              <p:nvPr userDrawn="1"/>
            </p:nvSpPr>
            <p:spPr bwMode="auto">
              <a:xfrm flipV="1">
                <a:off x="5893" y="3022"/>
                <a:ext cx="117" cy="115"/>
              </a:xfrm>
              <a:prstGeom prst="rect">
                <a:avLst/>
              </a:prstGeom>
              <a:solidFill>
                <a:srgbClr val="990000"/>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9" name="Group 48"/>
            <p:cNvGrpSpPr>
              <a:grpSpLocks/>
            </p:cNvGrpSpPr>
            <p:nvPr userDrawn="1"/>
          </p:nvGrpSpPr>
          <p:grpSpPr bwMode="auto">
            <a:xfrm>
              <a:off x="5893" y="3158"/>
              <a:ext cx="466" cy="115"/>
              <a:chOff x="5893" y="3158"/>
              <a:chExt cx="466" cy="115"/>
            </a:xfrm>
          </p:grpSpPr>
          <p:sp>
            <p:nvSpPr>
              <p:cNvPr id="1073" name="Rectangle 49"/>
              <p:cNvSpPr>
                <a:spLocks noChangeArrowheads="1"/>
              </p:cNvSpPr>
              <p:nvPr userDrawn="1"/>
            </p:nvSpPr>
            <p:spPr bwMode="auto">
              <a:xfrm flipV="1">
                <a:off x="6010" y="3158"/>
                <a:ext cx="116" cy="115"/>
              </a:xfrm>
              <a:prstGeom prst="rect">
                <a:avLst/>
              </a:prstGeom>
              <a:solidFill>
                <a:srgbClr val="0099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74" name="Rectangle 50"/>
              <p:cNvSpPr>
                <a:spLocks noChangeArrowheads="1"/>
              </p:cNvSpPr>
              <p:nvPr userDrawn="1"/>
            </p:nvSpPr>
            <p:spPr bwMode="auto">
              <a:xfrm flipV="1">
                <a:off x="6126" y="3158"/>
                <a:ext cx="115" cy="115"/>
              </a:xfrm>
              <a:prstGeom prst="rect">
                <a:avLst/>
              </a:prstGeom>
              <a:solidFill>
                <a:srgbClr val="CCFF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75" name="Rectangle 51"/>
              <p:cNvSpPr>
                <a:spLocks noChangeArrowheads="1"/>
              </p:cNvSpPr>
              <p:nvPr userDrawn="1"/>
            </p:nvSpPr>
            <p:spPr bwMode="auto">
              <a:xfrm flipV="1">
                <a:off x="6242" y="3158"/>
                <a:ext cx="117" cy="115"/>
              </a:xfrm>
              <a:prstGeom prst="rect">
                <a:avLst/>
              </a:prstGeom>
              <a:solidFill>
                <a:srgbClr val="99CCCC"/>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76" name="Rectangle 52"/>
              <p:cNvSpPr>
                <a:spLocks noChangeArrowheads="1"/>
              </p:cNvSpPr>
              <p:nvPr userDrawn="1"/>
            </p:nvSpPr>
            <p:spPr bwMode="auto">
              <a:xfrm flipV="1">
                <a:off x="5893" y="3158"/>
                <a:ext cx="117" cy="115"/>
              </a:xfrm>
              <a:prstGeom prst="rect">
                <a:avLst/>
              </a:prstGeom>
              <a:solidFill>
                <a:srgbClr val="990000"/>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10" name="Group 53"/>
            <p:cNvGrpSpPr>
              <a:grpSpLocks/>
            </p:cNvGrpSpPr>
            <p:nvPr userDrawn="1"/>
          </p:nvGrpSpPr>
          <p:grpSpPr bwMode="auto">
            <a:xfrm>
              <a:off x="5893" y="3385"/>
              <a:ext cx="466" cy="115"/>
              <a:chOff x="5893" y="3385"/>
              <a:chExt cx="466" cy="115"/>
            </a:xfrm>
          </p:grpSpPr>
          <p:sp>
            <p:nvSpPr>
              <p:cNvPr id="1069" name="Rectangle 54"/>
              <p:cNvSpPr>
                <a:spLocks noChangeArrowheads="1"/>
              </p:cNvSpPr>
              <p:nvPr userDrawn="1"/>
            </p:nvSpPr>
            <p:spPr bwMode="auto">
              <a:xfrm flipV="1">
                <a:off x="6010" y="3385"/>
                <a:ext cx="116" cy="117"/>
              </a:xfrm>
              <a:prstGeom prst="rect">
                <a:avLst/>
              </a:prstGeom>
              <a:solidFill>
                <a:srgbClr val="FF9900"/>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70" name="Rectangle 55"/>
              <p:cNvSpPr>
                <a:spLocks noChangeArrowheads="1"/>
              </p:cNvSpPr>
              <p:nvPr userDrawn="1"/>
            </p:nvSpPr>
            <p:spPr bwMode="auto">
              <a:xfrm flipV="1">
                <a:off x="6126" y="3385"/>
                <a:ext cx="115" cy="117"/>
              </a:xfrm>
              <a:prstGeom prst="rect">
                <a:avLst/>
              </a:prstGeom>
              <a:solidFill>
                <a:srgbClr val="FFCC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71" name="Rectangle 56"/>
              <p:cNvSpPr>
                <a:spLocks noChangeArrowheads="1"/>
              </p:cNvSpPr>
              <p:nvPr userDrawn="1"/>
            </p:nvSpPr>
            <p:spPr bwMode="auto">
              <a:xfrm flipV="1">
                <a:off x="6242" y="3385"/>
                <a:ext cx="117" cy="117"/>
              </a:xfrm>
              <a:prstGeom prst="rect">
                <a:avLst/>
              </a:prstGeom>
              <a:solidFill>
                <a:srgbClr val="FFCC66"/>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72" name="Rectangle 57"/>
              <p:cNvSpPr>
                <a:spLocks noChangeArrowheads="1"/>
              </p:cNvSpPr>
              <p:nvPr userDrawn="1"/>
            </p:nvSpPr>
            <p:spPr bwMode="auto">
              <a:xfrm flipV="1">
                <a:off x="5893" y="3385"/>
                <a:ext cx="117" cy="117"/>
              </a:xfrm>
              <a:prstGeom prst="rect">
                <a:avLst/>
              </a:prstGeom>
              <a:solidFill>
                <a:schemeClr val="tx1"/>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11" name="Group 58"/>
            <p:cNvGrpSpPr>
              <a:grpSpLocks/>
            </p:cNvGrpSpPr>
            <p:nvPr userDrawn="1"/>
          </p:nvGrpSpPr>
          <p:grpSpPr bwMode="auto">
            <a:xfrm>
              <a:off x="5893" y="3521"/>
              <a:ext cx="466" cy="115"/>
              <a:chOff x="5893" y="3521"/>
              <a:chExt cx="466" cy="115"/>
            </a:xfrm>
          </p:grpSpPr>
          <p:sp>
            <p:nvSpPr>
              <p:cNvPr id="1065" name="Rectangle 59"/>
              <p:cNvSpPr>
                <a:spLocks noChangeArrowheads="1"/>
              </p:cNvSpPr>
              <p:nvPr userDrawn="1"/>
            </p:nvSpPr>
            <p:spPr bwMode="auto">
              <a:xfrm flipV="1">
                <a:off x="6010" y="3521"/>
                <a:ext cx="116" cy="117"/>
              </a:xfrm>
              <a:prstGeom prst="rect">
                <a:avLst/>
              </a:prstGeom>
              <a:solidFill>
                <a:srgbClr val="0066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66" name="Rectangle 60"/>
              <p:cNvSpPr>
                <a:spLocks noChangeArrowheads="1"/>
              </p:cNvSpPr>
              <p:nvPr userDrawn="1"/>
            </p:nvSpPr>
            <p:spPr bwMode="auto">
              <a:xfrm flipV="1">
                <a:off x="6126" y="3521"/>
                <a:ext cx="115" cy="117"/>
              </a:xfrm>
              <a:prstGeom prst="rect">
                <a:avLst/>
              </a:prstGeom>
              <a:solidFill>
                <a:srgbClr val="99CCFF"/>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67" name="Rectangle 61"/>
              <p:cNvSpPr>
                <a:spLocks noChangeArrowheads="1"/>
              </p:cNvSpPr>
              <p:nvPr userDrawn="1"/>
            </p:nvSpPr>
            <p:spPr bwMode="auto">
              <a:xfrm flipV="1">
                <a:off x="6242" y="3521"/>
                <a:ext cx="117" cy="117"/>
              </a:xfrm>
              <a:prstGeom prst="rect">
                <a:avLst/>
              </a:prstGeom>
              <a:solidFill>
                <a:srgbClr val="CCCCFF"/>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68" name="Rectangle 62"/>
              <p:cNvSpPr>
                <a:spLocks noChangeArrowheads="1"/>
              </p:cNvSpPr>
              <p:nvPr userDrawn="1"/>
            </p:nvSpPr>
            <p:spPr bwMode="auto">
              <a:xfrm flipV="1">
                <a:off x="5893" y="3521"/>
                <a:ext cx="117" cy="117"/>
              </a:xfrm>
              <a:prstGeom prst="rect">
                <a:avLst/>
              </a:prstGeom>
              <a:solidFill>
                <a:schemeClr val="tx1"/>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12" name="Group 63"/>
            <p:cNvGrpSpPr>
              <a:grpSpLocks/>
            </p:cNvGrpSpPr>
            <p:nvPr userDrawn="1"/>
          </p:nvGrpSpPr>
          <p:grpSpPr bwMode="auto">
            <a:xfrm>
              <a:off x="5893" y="3657"/>
              <a:ext cx="466" cy="115"/>
              <a:chOff x="5893" y="3657"/>
              <a:chExt cx="466" cy="115"/>
            </a:xfrm>
          </p:grpSpPr>
          <p:sp>
            <p:nvSpPr>
              <p:cNvPr id="1061" name="Rectangle 64"/>
              <p:cNvSpPr>
                <a:spLocks noChangeArrowheads="1"/>
              </p:cNvSpPr>
              <p:nvPr userDrawn="1"/>
            </p:nvSpPr>
            <p:spPr bwMode="auto">
              <a:xfrm flipV="1">
                <a:off x="6010" y="3657"/>
                <a:ext cx="116" cy="117"/>
              </a:xfrm>
              <a:prstGeom prst="rect">
                <a:avLst/>
              </a:prstGeom>
              <a:solidFill>
                <a:srgbClr val="0099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62" name="Rectangle 65"/>
              <p:cNvSpPr>
                <a:spLocks noChangeArrowheads="1"/>
              </p:cNvSpPr>
              <p:nvPr userDrawn="1"/>
            </p:nvSpPr>
            <p:spPr bwMode="auto">
              <a:xfrm flipV="1">
                <a:off x="6126" y="3657"/>
                <a:ext cx="115" cy="117"/>
              </a:xfrm>
              <a:prstGeom prst="rect">
                <a:avLst/>
              </a:prstGeom>
              <a:solidFill>
                <a:srgbClr val="CCFF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63" name="Rectangle 66"/>
              <p:cNvSpPr>
                <a:spLocks noChangeArrowheads="1"/>
              </p:cNvSpPr>
              <p:nvPr userDrawn="1"/>
            </p:nvSpPr>
            <p:spPr bwMode="auto">
              <a:xfrm flipV="1">
                <a:off x="6242" y="3657"/>
                <a:ext cx="117" cy="117"/>
              </a:xfrm>
              <a:prstGeom prst="rect">
                <a:avLst/>
              </a:prstGeom>
              <a:solidFill>
                <a:srgbClr val="99CCCC"/>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64" name="Rectangle 67"/>
              <p:cNvSpPr>
                <a:spLocks noChangeArrowheads="1"/>
              </p:cNvSpPr>
              <p:nvPr userDrawn="1"/>
            </p:nvSpPr>
            <p:spPr bwMode="auto">
              <a:xfrm flipV="1">
                <a:off x="5893" y="3657"/>
                <a:ext cx="117" cy="117"/>
              </a:xfrm>
              <a:prstGeom prst="rect">
                <a:avLst/>
              </a:prstGeom>
              <a:solidFill>
                <a:schemeClr val="tx1"/>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13" name="Group 68"/>
            <p:cNvGrpSpPr>
              <a:grpSpLocks/>
            </p:cNvGrpSpPr>
            <p:nvPr userDrawn="1"/>
          </p:nvGrpSpPr>
          <p:grpSpPr bwMode="auto">
            <a:xfrm>
              <a:off x="5893" y="3884"/>
              <a:ext cx="466" cy="115"/>
              <a:chOff x="5893" y="3884"/>
              <a:chExt cx="466" cy="115"/>
            </a:xfrm>
          </p:grpSpPr>
          <p:sp>
            <p:nvSpPr>
              <p:cNvPr id="1057" name="Rectangle 69"/>
              <p:cNvSpPr>
                <a:spLocks noChangeArrowheads="1"/>
              </p:cNvSpPr>
              <p:nvPr userDrawn="1"/>
            </p:nvSpPr>
            <p:spPr bwMode="auto">
              <a:xfrm flipV="1">
                <a:off x="6010" y="3886"/>
                <a:ext cx="116" cy="115"/>
              </a:xfrm>
              <a:prstGeom prst="rect">
                <a:avLst/>
              </a:prstGeom>
              <a:solidFill>
                <a:srgbClr val="FF9900"/>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58" name="Rectangle 70"/>
              <p:cNvSpPr>
                <a:spLocks noChangeArrowheads="1"/>
              </p:cNvSpPr>
              <p:nvPr userDrawn="1"/>
            </p:nvSpPr>
            <p:spPr bwMode="auto">
              <a:xfrm flipV="1">
                <a:off x="6126" y="3886"/>
                <a:ext cx="115" cy="115"/>
              </a:xfrm>
              <a:prstGeom prst="rect">
                <a:avLst/>
              </a:prstGeom>
              <a:solidFill>
                <a:srgbClr val="FFCC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59" name="Rectangle 71"/>
              <p:cNvSpPr>
                <a:spLocks noChangeArrowheads="1"/>
              </p:cNvSpPr>
              <p:nvPr userDrawn="1"/>
            </p:nvSpPr>
            <p:spPr bwMode="auto">
              <a:xfrm flipV="1">
                <a:off x="6242" y="3886"/>
                <a:ext cx="117" cy="115"/>
              </a:xfrm>
              <a:prstGeom prst="rect">
                <a:avLst/>
              </a:prstGeom>
              <a:solidFill>
                <a:srgbClr val="FFCC66"/>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60" name="Rectangle 72"/>
              <p:cNvSpPr>
                <a:spLocks noChangeArrowheads="1"/>
              </p:cNvSpPr>
              <p:nvPr userDrawn="1"/>
            </p:nvSpPr>
            <p:spPr bwMode="auto">
              <a:xfrm flipV="1">
                <a:off x="5893" y="3886"/>
                <a:ext cx="117" cy="115"/>
              </a:xfrm>
              <a:prstGeom prst="rect">
                <a:avLst/>
              </a:prstGeom>
              <a:solidFill>
                <a:schemeClr val="bg2"/>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14" name="Group 73"/>
            <p:cNvGrpSpPr>
              <a:grpSpLocks/>
            </p:cNvGrpSpPr>
            <p:nvPr userDrawn="1"/>
          </p:nvGrpSpPr>
          <p:grpSpPr bwMode="auto">
            <a:xfrm>
              <a:off x="5893" y="4026"/>
              <a:ext cx="466" cy="115"/>
              <a:chOff x="5893" y="4026"/>
              <a:chExt cx="466" cy="115"/>
            </a:xfrm>
          </p:grpSpPr>
          <p:sp>
            <p:nvSpPr>
              <p:cNvPr id="1053" name="Rectangle 74"/>
              <p:cNvSpPr>
                <a:spLocks noChangeArrowheads="1"/>
              </p:cNvSpPr>
              <p:nvPr userDrawn="1"/>
            </p:nvSpPr>
            <p:spPr bwMode="auto">
              <a:xfrm flipV="1">
                <a:off x="6010" y="4026"/>
                <a:ext cx="116" cy="115"/>
              </a:xfrm>
              <a:prstGeom prst="rect">
                <a:avLst/>
              </a:prstGeom>
              <a:solidFill>
                <a:srgbClr val="006699"/>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54" name="Rectangle 75"/>
              <p:cNvSpPr>
                <a:spLocks noChangeArrowheads="1"/>
              </p:cNvSpPr>
              <p:nvPr userDrawn="1"/>
            </p:nvSpPr>
            <p:spPr bwMode="auto">
              <a:xfrm flipV="1">
                <a:off x="6126" y="4026"/>
                <a:ext cx="115" cy="115"/>
              </a:xfrm>
              <a:prstGeom prst="rect">
                <a:avLst/>
              </a:prstGeom>
              <a:solidFill>
                <a:srgbClr val="99CCFF"/>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55" name="Rectangle 76"/>
              <p:cNvSpPr>
                <a:spLocks noChangeArrowheads="1"/>
              </p:cNvSpPr>
              <p:nvPr userDrawn="1"/>
            </p:nvSpPr>
            <p:spPr bwMode="auto">
              <a:xfrm flipV="1">
                <a:off x="6242" y="4026"/>
                <a:ext cx="117" cy="115"/>
              </a:xfrm>
              <a:prstGeom prst="rect">
                <a:avLst/>
              </a:prstGeom>
              <a:solidFill>
                <a:srgbClr val="CCCCFF"/>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56" name="Rectangle 77"/>
              <p:cNvSpPr>
                <a:spLocks noChangeArrowheads="1"/>
              </p:cNvSpPr>
              <p:nvPr userDrawn="1"/>
            </p:nvSpPr>
            <p:spPr bwMode="auto">
              <a:xfrm flipV="1">
                <a:off x="5893" y="4026"/>
                <a:ext cx="117" cy="115"/>
              </a:xfrm>
              <a:prstGeom prst="rect">
                <a:avLst/>
              </a:prstGeom>
              <a:solidFill>
                <a:schemeClr val="bg2"/>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nvGrpSpPr>
            <p:cNvPr id="15" name="Group 78"/>
            <p:cNvGrpSpPr>
              <a:grpSpLocks/>
            </p:cNvGrpSpPr>
            <p:nvPr userDrawn="1"/>
          </p:nvGrpSpPr>
          <p:grpSpPr bwMode="auto">
            <a:xfrm>
              <a:off x="5893" y="4167"/>
              <a:ext cx="466" cy="115"/>
              <a:chOff x="5893" y="4167"/>
              <a:chExt cx="466" cy="115"/>
            </a:xfrm>
          </p:grpSpPr>
          <p:sp>
            <p:nvSpPr>
              <p:cNvPr id="1049" name="Rectangle 79"/>
              <p:cNvSpPr>
                <a:spLocks noChangeArrowheads="1"/>
              </p:cNvSpPr>
              <p:nvPr userDrawn="1"/>
            </p:nvSpPr>
            <p:spPr bwMode="auto">
              <a:xfrm flipV="1">
                <a:off x="6010" y="4167"/>
                <a:ext cx="116" cy="115"/>
              </a:xfrm>
              <a:prstGeom prst="rect">
                <a:avLst/>
              </a:prstGeom>
              <a:solidFill>
                <a:schemeClr val="hlink"/>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50" name="Rectangle 80"/>
              <p:cNvSpPr>
                <a:spLocks noChangeArrowheads="1"/>
              </p:cNvSpPr>
              <p:nvPr userDrawn="1"/>
            </p:nvSpPr>
            <p:spPr bwMode="auto">
              <a:xfrm flipV="1">
                <a:off x="6126" y="4167"/>
                <a:ext cx="115" cy="115"/>
              </a:xfrm>
              <a:prstGeom prst="rect">
                <a:avLst/>
              </a:prstGeom>
              <a:solidFill>
                <a:schemeClr val="accent2"/>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51" name="Rectangle 81"/>
              <p:cNvSpPr>
                <a:spLocks noChangeArrowheads="1"/>
              </p:cNvSpPr>
              <p:nvPr userDrawn="1"/>
            </p:nvSpPr>
            <p:spPr bwMode="auto">
              <a:xfrm flipV="1">
                <a:off x="6242" y="4167"/>
                <a:ext cx="117" cy="115"/>
              </a:xfrm>
              <a:prstGeom prst="rect">
                <a:avLst/>
              </a:prstGeom>
              <a:solidFill>
                <a:schemeClr val="accent1"/>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sp>
            <p:nvSpPr>
              <p:cNvPr id="1052" name="Rectangle 82"/>
              <p:cNvSpPr>
                <a:spLocks noChangeArrowheads="1"/>
              </p:cNvSpPr>
              <p:nvPr userDrawn="1"/>
            </p:nvSpPr>
            <p:spPr bwMode="auto">
              <a:xfrm flipV="1">
                <a:off x="5893" y="4167"/>
                <a:ext cx="117" cy="115"/>
              </a:xfrm>
              <a:prstGeom prst="rect">
                <a:avLst/>
              </a:prstGeom>
              <a:solidFill>
                <a:schemeClr val="bg2"/>
              </a:solidFill>
              <a:ln>
                <a:noFill/>
              </a:ln>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ClrTx/>
                  <a:buFontTx/>
                  <a:buNone/>
                  <a:defRPr/>
                </a:pPr>
                <a:endParaRPr lang="zh-CN" altLang="en-US" b="0" smtClean="0">
                  <a:solidFill>
                    <a:srgbClr val="000000"/>
                  </a:solidFill>
                  <a:latin typeface="Calibri" panose="020F0502020204030204" pitchFamily="34" charset="0"/>
                </a:endParaRPr>
              </a:p>
            </p:txBody>
          </p:sp>
        </p:grpSp>
      </p:grpSp>
      <p:sp>
        <p:nvSpPr>
          <p:cNvPr id="10251" name="Rectangle 83"/>
          <p:cNvSpPr>
            <a:spLocks noChangeArrowheads="1"/>
          </p:cNvSpPr>
          <p:nvPr/>
        </p:nvSpPr>
        <p:spPr bwMode="auto">
          <a:xfrm>
            <a:off x="12336427" y="1341441"/>
            <a:ext cx="1588673" cy="2370137"/>
          </a:xfrm>
          <a:prstGeom prst="rect">
            <a:avLst/>
          </a:prstGeom>
          <a:noFill/>
          <a:ln>
            <a:noFill/>
          </a:ln>
          <a:effectLst/>
          <a:extLst/>
        </p:spPr>
        <p:txBody>
          <a:bodyPr lIns="106845" tIns="53424" rIns="106845" bIns="53424">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配色参考方案：</a:t>
            </a:r>
          </a:p>
          <a:p>
            <a:pPr>
              <a:lnSpc>
                <a:spcPct val="120000"/>
              </a:lnSpc>
              <a:spcBef>
                <a:spcPct val="20000"/>
              </a:spcBef>
              <a:buClrTx/>
              <a:buFont typeface="Arial" panose="020B0604020202020204" pitchFamily="34" charset="0"/>
              <a:buNone/>
              <a:defRPr/>
            </a:pPr>
            <a:r>
              <a:rPr lang="zh-CN" altLang="en-US" sz="1500" b="0" smtClean="0">
                <a:solidFill>
                  <a:srgbClr val="FFFFFF"/>
                </a:solidFill>
                <a:latin typeface="Calibri" panose="020F0502020204030204" pitchFamily="34" charset="0"/>
              </a:rPr>
              <a:t>建议同一页面内不超过四种颜色，以下是</a:t>
            </a:r>
            <a:r>
              <a:rPr lang="en-US" altLang="zh-CN" sz="1500" b="0" smtClean="0">
                <a:solidFill>
                  <a:srgbClr val="FFFFFF"/>
                </a:solidFill>
                <a:latin typeface="Calibri" panose="020F0502020204030204" pitchFamily="34" charset="0"/>
              </a:rPr>
              <a:t>13</a:t>
            </a:r>
            <a:r>
              <a:rPr lang="zh-CN" altLang="en-US" sz="1500" b="0" smtClean="0">
                <a:solidFill>
                  <a:srgbClr val="FFFFFF"/>
                </a:solidFill>
                <a:latin typeface="Calibri" panose="020F0502020204030204" pitchFamily="34" charset="0"/>
              </a:rPr>
              <a:t>组配色方案，同一页面内只选择一组使用。（仅供参考）</a:t>
            </a:r>
          </a:p>
        </p:txBody>
      </p:sp>
      <p:sp>
        <p:nvSpPr>
          <p:cNvPr id="10252" name="Rectangle 84"/>
          <p:cNvSpPr>
            <a:spLocks noChangeArrowheads="1"/>
          </p:cNvSpPr>
          <p:nvPr/>
        </p:nvSpPr>
        <p:spPr bwMode="auto">
          <a:xfrm>
            <a:off x="12336427" y="7938"/>
            <a:ext cx="1493448" cy="939800"/>
          </a:xfrm>
          <a:prstGeom prst="rect">
            <a:avLst/>
          </a:prstGeom>
          <a:noFill/>
          <a:ln>
            <a:noFill/>
          </a:ln>
          <a:effectLst/>
          <a:extLst/>
        </p:spPr>
        <p:txBody>
          <a:bodyPr lIns="106845" tIns="53424" rIns="106845" bIns="53424">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buClr>
                <a:srgbClr val="777777"/>
              </a:buClr>
              <a:buSzPct val="60000"/>
              <a:buFont typeface="Wingdings" pitchFamily="2" charset="2"/>
              <a:buNone/>
              <a:defRPr/>
            </a:pPr>
            <a:r>
              <a:rPr lang="zh-CN" altLang="en-US" sz="1500" b="0" smtClean="0">
                <a:solidFill>
                  <a:srgbClr val="FFFFFF"/>
                </a:solidFill>
                <a:latin typeface="Calibri" panose="020F0502020204030204" pitchFamily="34" charset="0"/>
              </a:rPr>
              <a:t>客户或者合作伙伴的标志放在右上角</a:t>
            </a:r>
            <a:r>
              <a:rPr lang="en-US" altLang="zh-CN" sz="1500" b="0" smtClean="0">
                <a:solidFill>
                  <a:srgbClr val="FFFFFF"/>
                </a:solidFill>
                <a:latin typeface="Calibri" panose="020F0502020204030204" pitchFamily="34" charset="0"/>
              </a:rPr>
              <a:t>.</a:t>
            </a:r>
            <a:endParaRPr lang="zh-CN" altLang="en-US" sz="1500" b="0" smtClean="0">
              <a:solidFill>
                <a:srgbClr val="FFFFFF"/>
              </a:solidFill>
              <a:latin typeface="Calibri" panose="020F0502020204030204" pitchFamily="34" charset="0"/>
            </a:endParaRPr>
          </a:p>
        </p:txBody>
      </p:sp>
      <p:sp>
        <p:nvSpPr>
          <p:cNvPr id="81" name="Rectangle 5"/>
          <p:cNvSpPr>
            <a:spLocks noChangeArrowheads="1"/>
          </p:cNvSpPr>
          <p:nvPr/>
        </p:nvSpPr>
        <p:spPr bwMode="auto">
          <a:xfrm>
            <a:off x="814176" y="6489700"/>
            <a:ext cx="2406023" cy="368300"/>
          </a:xfrm>
          <a:prstGeom prst="rect">
            <a:avLst/>
          </a:prstGeom>
          <a:noFill/>
          <a:ln>
            <a:noFill/>
          </a:ln>
          <a:extLst/>
        </p:spPr>
        <p:txBody>
          <a:bodyPr lIns="0" tIns="0" rIns="0" bIns="0"/>
          <a:lstStyle/>
          <a:p>
            <a:pPr eaLnBrk="0" hangingPunct="0">
              <a:lnSpc>
                <a:spcPct val="85000"/>
              </a:lnSpc>
              <a:buClrTx/>
              <a:buFontTx/>
              <a:buNone/>
              <a:defRPr/>
            </a:pPr>
            <a:r>
              <a:rPr lang="de-DE" altLang="zh-CN" sz="1600" b="0">
                <a:solidFill>
                  <a:srgbClr val="000000"/>
                </a:solidFill>
                <a:latin typeface="FrutigerNext LT Bold" pitchFamily="34" charset="0"/>
                <a:ea typeface="MS PGothic" pitchFamily="34" charset="-128"/>
              </a:rPr>
              <a:t> </a:t>
            </a:r>
            <a:fld id="{E8C3F5F8-6D4B-4B8D-92A0-449BDFA24D8F}" type="slidenum">
              <a:rPr lang="de-DE" altLang="zh-CN" sz="1600" b="0">
                <a:solidFill>
                  <a:srgbClr val="000000"/>
                </a:solidFill>
                <a:latin typeface="FrutigerNext LT Bold" pitchFamily="34" charset="0"/>
                <a:ea typeface="MS PGothic" pitchFamily="34" charset="-128"/>
              </a:rPr>
              <a:pPr eaLnBrk="0" hangingPunct="0">
                <a:lnSpc>
                  <a:spcPct val="85000"/>
                </a:lnSpc>
                <a:buClrTx/>
                <a:buFontTx/>
                <a:buNone/>
                <a:defRPr/>
              </a:pPr>
              <a:t>‹#›</a:t>
            </a:fld>
            <a:endParaRPr lang="en-GB" altLang="zh-CN" sz="1600" b="0">
              <a:solidFill>
                <a:srgbClr val="000000"/>
              </a:solidFill>
              <a:latin typeface="FrutigerNext LT Bold" pitchFamily="34" charset="0"/>
              <a:ea typeface="MS PGothic" pitchFamily="34" charset="-128"/>
            </a:endParaRPr>
          </a:p>
        </p:txBody>
      </p:sp>
      <p:pic>
        <p:nvPicPr>
          <p:cNvPr id="1034" name="Picture 11" descr="图片3副本"/>
          <p:cNvPicPr>
            <a:picLocks noChangeAspect="1" noChangeArrowheads="1"/>
          </p:cNvPicPr>
          <p:nvPr userDrawn="1"/>
        </p:nvPicPr>
        <p:blipFill>
          <a:blip r:embed="rId6" cstate="email"/>
          <a:srcRect/>
          <a:stretch>
            <a:fillRect/>
          </a:stretch>
        </p:blipFill>
        <p:spPr bwMode="auto">
          <a:xfrm>
            <a:off x="10039910" y="6372228"/>
            <a:ext cx="1409333" cy="3349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86" r:id="rId1"/>
    <p:sldLayoutId id="2147484388" r:id="rId2"/>
    <p:sldLayoutId id="2147484389" r:id="rId3"/>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Arial" pitchFamily="34" charset="0"/>
          <a:ea typeface="黑体" pitchFamily="49" charset="-122"/>
          <a:cs typeface="Arial" pitchFamily="34" charset="0"/>
        </a:defRPr>
      </a:lvl1pPr>
      <a:lvl2pPr algn="l" rtl="0" eaLnBrk="0" fontAlgn="base" hangingPunct="0">
        <a:spcBef>
          <a:spcPct val="0"/>
        </a:spcBef>
        <a:spcAft>
          <a:spcPct val="0"/>
        </a:spcAft>
        <a:defRPr sz="3200" b="1">
          <a:solidFill>
            <a:srgbClr val="990000"/>
          </a:solidFill>
          <a:latin typeface="Arial" charset="0"/>
          <a:ea typeface="黑体" pitchFamily="49" charset="-122"/>
          <a:cs typeface="Arial" charset="0"/>
        </a:defRPr>
      </a:lvl2pPr>
      <a:lvl3pPr algn="l" rtl="0" eaLnBrk="0" fontAlgn="base" hangingPunct="0">
        <a:spcBef>
          <a:spcPct val="0"/>
        </a:spcBef>
        <a:spcAft>
          <a:spcPct val="0"/>
        </a:spcAft>
        <a:defRPr sz="3200" b="1">
          <a:solidFill>
            <a:srgbClr val="990000"/>
          </a:solidFill>
          <a:latin typeface="Arial" charset="0"/>
          <a:ea typeface="黑体" pitchFamily="49" charset="-122"/>
          <a:cs typeface="Arial" charset="0"/>
        </a:defRPr>
      </a:lvl3pPr>
      <a:lvl4pPr algn="l" rtl="0" eaLnBrk="0" fontAlgn="base" hangingPunct="0">
        <a:spcBef>
          <a:spcPct val="0"/>
        </a:spcBef>
        <a:spcAft>
          <a:spcPct val="0"/>
        </a:spcAft>
        <a:defRPr sz="3200" b="1">
          <a:solidFill>
            <a:srgbClr val="990000"/>
          </a:solidFill>
          <a:latin typeface="Arial" charset="0"/>
          <a:ea typeface="黑体" pitchFamily="49" charset="-122"/>
          <a:cs typeface="Arial" charset="0"/>
        </a:defRPr>
      </a:lvl4pPr>
      <a:lvl5pPr algn="l" rtl="0" eaLnBrk="0" fontAlgn="base" hangingPunct="0">
        <a:spcBef>
          <a:spcPct val="0"/>
        </a:spcBef>
        <a:spcAft>
          <a:spcPct val="0"/>
        </a:spcAft>
        <a:defRPr sz="3200" b="1">
          <a:solidFill>
            <a:srgbClr val="990000"/>
          </a:solidFill>
          <a:latin typeface="Arial" charset="0"/>
          <a:ea typeface="黑体" pitchFamily="49" charset="-122"/>
          <a:cs typeface="Arial" charset="0"/>
        </a:defRPr>
      </a:lvl5pPr>
      <a:lvl6pPr marL="609676" algn="l" rtl="0" eaLnBrk="1" fontAlgn="base" hangingPunct="1">
        <a:spcBef>
          <a:spcPct val="0"/>
        </a:spcBef>
        <a:spcAft>
          <a:spcPct val="0"/>
        </a:spcAft>
        <a:defRPr sz="4300" b="1">
          <a:solidFill>
            <a:srgbClr val="990000"/>
          </a:solidFill>
          <a:latin typeface="FrutigerNext LT Medium" pitchFamily="34" charset="0"/>
          <a:ea typeface="华文细黑" pitchFamily="2" charset="-122"/>
          <a:cs typeface="宋体" charset="-122"/>
        </a:defRPr>
      </a:lvl6pPr>
      <a:lvl7pPr marL="1219352" algn="l" rtl="0" eaLnBrk="1" fontAlgn="base" hangingPunct="1">
        <a:spcBef>
          <a:spcPct val="0"/>
        </a:spcBef>
        <a:spcAft>
          <a:spcPct val="0"/>
        </a:spcAft>
        <a:defRPr sz="4300" b="1">
          <a:solidFill>
            <a:srgbClr val="990000"/>
          </a:solidFill>
          <a:latin typeface="FrutigerNext LT Medium" pitchFamily="34" charset="0"/>
          <a:ea typeface="华文细黑" pitchFamily="2" charset="-122"/>
          <a:cs typeface="宋体" charset="-122"/>
        </a:defRPr>
      </a:lvl7pPr>
      <a:lvl8pPr marL="1829029" algn="l" rtl="0" eaLnBrk="1" fontAlgn="base" hangingPunct="1">
        <a:spcBef>
          <a:spcPct val="0"/>
        </a:spcBef>
        <a:spcAft>
          <a:spcPct val="0"/>
        </a:spcAft>
        <a:defRPr sz="4300" b="1">
          <a:solidFill>
            <a:srgbClr val="990000"/>
          </a:solidFill>
          <a:latin typeface="FrutigerNext LT Medium" pitchFamily="34" charset="0"/>
          <a:ea typeface="华文细黑" pitchFamily="2" charset="-122"/>
          <a:cs typeface="宋体" charset="-122"/>
        </a:defRPr>
      </a:lvl8pPr>
      <a:lvl9pPr marL="2438705" algn="l" rtl="0" eaLnBrk="1" fontAlgn="base" hangingPunct="1">
        <a:spcBef>
          <a:spcPct val="0"/>
        </a:spcBef>
        <a:spcAft>
          <a:spcPct val="0"/>
        </a:spcAft>
        <a:defRPr sz="4300" b="1">
          <a:solidFill>
            <a:srgbClr val="990000"/>
          </a:solidFill>
          <a:latin typeface="FrutigerNext LT Medium" pitchFamily="34" charset="0"/>
          <a:ea typeface="华文细黑" pitchFamily="2" charset="-122"/>
          <a:cs typeface="宋体" charset="-122"/>
        </a:defRPr>
      </a:lvl9pPr>
    </p:titleStyle>
    <p:bodyStyle>
      <a:lvl1pPr marL="457200" indent="-457200" algn="l" rtl="0" eaLnBrk="0" fontAlgn="base" hangingPunct="0">
        <a:lnSpc>
          <a:spcPct val="140000"/>
        </a:lnSpc>
        <a:spcBef>
          <a:spcPct val="0"/>
        </a:spcBef>
        <a:spcAft>
          <a:spcPct val="0"/>
        </a:spcAft>
        <a:buClr>
          <a:srgbClr val="777777"/>
        </a:buClr>
        <a:buSzPct val="60000"/>
        <a:buFont typeface="Wingdings" pitchFamily="2" charset="2"/>
        <a:buChar char="l"/>
        <a:defRPr sz="2700">
          <a:solidFill>
            <a:schemeClr val="tx1"/>
          </a:solidFill>
          <a:latin typeface="+mn-lt"/>
          <a:ea typeface="黑体" pitchFamily="49" charset="-122"/>
          <a:cs typeface="+mn-cs"/>
        </a:defRPr>
      </a:lvl1pPr>
      <a:lvl2pPr marL="990600" indent="-38100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524000" indent="-304800" algn="l" rtl="0" eaLnBrk="0" fontAlgn="base" hangingPunct="0">
        <a:lnSpc>
          <a:spcPct val="140000"/>
        </a:lnSpc>
        <a:spcBef>
          <a:spcPct val="0"/>
        </a:spcBef>
        <a:spcAft>
          <a:spcPct val="0"/>
        </a:spcAft>
        <a:buSzPct val="50000"/>
        <a:buFont typeface="Wingdings" pitchFamily="2" charset="2"/>
        <a:buChar char="n"/>
        <a:defRPr sz="2100">
          <a:solidFill>
            <a:schemeClr val="tx1"/>
          </a:solidFill>
          <a:latin typeface="+mn-lt"/>
          <a:ea typeface="+mn-ea"/>
          <a:cs typeface="+mn-cs"/>
        </a:defRPr>
      </a:lvl3pPr>
      <a:lvl4pPr marL="2133600" indent="-304800" algn="l" rtl="0" eaLnBrk="0" fontAlgn="base" hangingPunct="0">
        <a:lnSpc>
          <a:spcPct val="140000"/>
        </a:lnSpc>
        <a:spcBef>
          <a:spcPct val="0"/>
        </a:spcBef>
        <a:spcAft>
          <a:spcPct val="0"/>
        </a:spcAft>
        <a:buChar char="–"/>
        <a:defRPr sz="1900">
          <a:solidFill>
            <a:schemeClr val="tx1"/>
          </a:solidFill>
          <a:latin typeface="+mn-lt"/>
          <a:ea typeface="+mn-ea"/>
          <a:cs typeface="+mn-cs"/>
        </a:defRPr>
      </a:lvl4pPr>
      <a:lvl5pPr marL="2743200" indent="-304800" algn="l" rtl="0" eaLnBrk="0" fontAlgn="base" hangingPunct="0">
        <a:lnSpc>
          <a:spcPct val="140000"/>
        </a:lnSpc>
        <a:spcBef>
          <a:spcPct val="0"/>
        </a:spcBef>
        <a:spcAft>
          <a:spcPct val="0"/>
        </a:spcAft>
        <a:buFont typeface="Arial" pitchFamily="34" charset="0"/>
        <a:buChar char="~"/>
        <a:defRPr sz="1600">
          <a:solidFill>
            <a:schemeClr val="tx1"/>
          </a:solidFill>
          <a:latin typeface="+mn-lt"/>
          <a:ea typeface="+mn-ea"/>
          <a:cs typeface="+mn-cs"/>
        </a:defRPr>
      </a:lvl5pPr>
      <a:lvl6pPr marL="3353219" indent="-304838" algn="l" rtl="0" eaLnBrk="1" fontAlgn="base" hangingPunct="1">
        <a:spcBef>
          <a:spcPct val="20000"/>
        </a:spcBef>
        <a:spcAft>
          <a:spcPct val="0"/>
        </a:spcAft>
        <a:buFont typeface="Arial" charset="0"/>
        <a:buChar char="~"/>
        <a:defRPr sz="2100">
          <a:solidFill>
            <a:schemeClr val="tx1"/>
          </a:solidFill>
          <a:latin typeface="+mn-lt"/>
          <a:ea typeface="+mn-ea"/>
          <a:cs typeface="+mn-cs"/>
        </a:defRPr>
      </a:lvl6pPr>
      <a:lvl7pPr marL="3962895" indent="-304838" algn="l" rtl="0" eaLnBrk="1" fontAlgn="base" hangingPunct="1">
        <a:spcBef>
          <a:spcPct val="20000"/>
        </a:spcBef>
        <a:spcAft>
          <a:spcPct val="0"/>
        </a:spcAft>
        <a:buFont typeface="Arial" charset="0"/>
        <a:buChar char="~"/>
        <a:defRPr sz="2100">
          <a:solidFill>
            <a:schemeClr val="tx1"/>
          </a:solidFill>
          <a:latin typeface="+mn-lt"/>
          <a:ea typeface="+mn-ea"/>
          <a:cs typeface="+mn-cs"/>
        </a:defRPr>
      </a:lvl7pPr>
      <a:lvl8pPr marL="4572572" indent="-304838" algn="l" rtl="0" eaLnBrk="1" fontAlgn="base" hangingPunct="1">
        <a:spcBef>
          <a:spcPct val="20000"/>
        </a:spcBef>
        <a:spcAft>
          <a:spcPct val="0"/>
        </a:spcAft>
        <a:buFont typeface="Arial" charset="0"/>
        <a:buChar char="~"/>
        <a:defRPr sz="2100">
          <a:solidFill>
            <a:schemeClr val="tx1"/>
          </a:solidFill>
          <a:latin typeface="+mn-lt"/>
          <a:ea typeface="+mn-ea"/>
          <a:cs typeface="+mn-cs"/>
        </a:defRPr>
      </a:lvl8pPr>
      <a:lvl9pPr marL="5182248" indent="-304838" algn="l" rtl="0" eaLnBrk="1" fontAlgn="base" hangingPunct="1">
        <a:spcBef>
          <a:spcPct val="20000"/>
        </a:spcBef>
        <a:spcAft>
          <a:spcPct val="0"/>
        </a:spcAft>
        <a:buFont typeface="Arial" charset="0"/>
        <a:buChar char="~"/>
        <a:defRPr sz="2100">
          <a:solidFill>
            <a:schemeClr val="tx1"/>
          </a:solidFill>
          <a:latin typeface="+mn-lt"/>
          <a:ea typeface="+mn-ea"/>
          <a:cs typeface="+mn-cs"/>
        </a:defRPr>
      </a:lvl9pPr>
    </p:bodyStyle>
    <p:otherStyle>
      <a:defPPr>
        <a:defRPr lang="zh-CN"/>
      </a:defPPr>
      <a:lvl1pPr marL="0" algn="l" defTabSz="1219352" rtl="0" eaLnBrk="1" latinLnBrk="0" hangingPunct="1">
        <a:defRPr sz="2400" kern="1200">
          <a:solidFill>
            <a:schemeClr val="tx1"/>
          </a:solidFill>
          <a:latin typeface="+mn-lt"/>
          <a:ea typeface="+mn-ea"/>
          <a:cs typeface="+mn-cs"/>
        </a:defRPr>
      </a:lvl1pPr>
      <a:lvl2pPr marL="609676" algn="l" defTabSz="1219352" rtl="0" eaLnBrk="1" latinLnBrk="0" hangingPunct="1">
        <a:defRPr sz="2400" kern="1200">
          <a:solidFill>
            <a:schemeClr val="tx1"/>
          </a:solidFill>
          <a:latin typeface="+mn-lt"/>
          <a:ea typeface="+mn-ea"/>
          <a:cs typeface="+mn-cs"/>
        </a:defRPr>
      </a:lvl2pPr>
      <a:lvl3pPr marL="1219352" algn="l" defTabSz="1219352" rtl="0" eaLnBrk="1" latinLnBrk="0" hangingPunct="1">
        <a:defRPr sz="2400" kern="1200">
          <a:solidFill>
            <a:schemeClr val="tx1"/>
          </a:solidFill>
          <a:latin typeface="+mn-lt"/>
          <a:ea typeface="+mn-ea"/>
          <a:cs typeface="+mn-cs"/>
        </a:defRPr>
      </a:lvl3pPr>
      <a:lvl4pPr marL="1829029" algn="l" defTabSz="1219352" rtl="0" eaLnBrk="1" latinLnBrk="0" hangingPunct="1">
        <a:defRPr sz="2400" kern="1200">
          <a:solidFill>
            <a:schemeClr val="tx1"/>
          </a:solidFill>
          <a:latin typeface="+mn-lt"/>
          <a:ea typeface="+mn-ea"/>
          <a:cs typeface="+mn-cs"/>
        </a:defRPr>
      </a:lvl4pPr>
      <a:lvl5pPr marL="2438705" algn="l" defTabSz="1219352" rtl="0" eaLnBrk="1" latinLnBrk="0" hangingPunct="1">
        <a:defRPr sz="2400" kern="1200">
          <a:solidFill>
            <a:schemeClr val="tx1"/>
          </a:solidFill>
          <a:latin typeface="+mn-lt"/>
          <a:ea typeface="+mn-ea"/>
          <a:cs typeface="+mn-cs"/>
        </a:defRPr>
      </a:lvl5pPr>
      <a:lvl6pPr marL="3048381" algn="l" defTabSz="1219352" rtl="0" eaLnBrk="1" latinLnBrk="0" hangingPunct="1">
        <a:defRPr sz="2400" kern="1200">
          <a:solidFill>
            <a:schemeClr val="tx1"/>
          </a:solidFill>
          <a:latin typeface="+mn-lt"/>
          <a:ea typeface="+mn-ea"/>
          <a:cs typeface="+mn-cs"/>
        </a:defRPr>
      </a:lvl6pPr>
      <a:lvl7pPr marL="3658057" algn="l" defTabSz="1219352" rtl="0" eaLnBrk="1" latinLnBrk="0" hangingPunct="1">
        <a:defRPr sz="2400" kern="1200">
          <a:solidFill>
            <a:schemeClr val="tx1"/>
          </a:solidFill>
          <a:latin typeface="+mn-lt"/>
          <a:ea typeface="+mn-ea"/>
          <a:cs typeface="+mn-cs"/>
        </a:defRPr>
      </a:lvl7pPr>
      <a:lvl8pPr marL="4267733" algn="l" defTabSz="1219352" rtl="0" eaLnBrk="1" latinLnBrk="0" hangingPunct="1">
        <a:defRPr sz="2400" kern="1200">
          <a:solidFill>
            <a:schemeClr val="tx1"/>
          </a:solidFill>
          <a:latin typeface="+mn-lt"/>
          <a:ea typeface="+mn-ea"/>
          <a:cs typeface="+mn-cs"/>
        </a:defRPr>
      </a:lvl8pPr>
      <a:lvl9pPr marL="4877410" algn="l" defTabSz="1219352" rtl="0" eaLnBrk="1" latinLnBrk="0" hangingPunct="1">
        <a:defRPr sz="24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9"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44"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9"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44"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9"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44"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79" descr="d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 y="6224650"/>
            <a:ext cx="1220046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Text Box 8"/>
          <p:cNvSpPr txBox="1">
            <a:spLocks noChangeArrowheads="1"/>
          </p:cNvSpPr>
          <p:nvPr/>
        </p:nvSpPr>
        <p:spPr bwMode="auto">
          <a:xfrm>
            <a:off x="1007564" y="6451601"/>
            <a:ext cx="2679628" cy="18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80114"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buClrTx/>
              <a:buFontTx/>
              <a:buNone/>
              <a:defRPr/>
            </a:pPr>
            <a:r>
              <a:rPr lang="en-US" altLang="zh-CN" sz="1200" b="0" smtClean="0">
                <a:solidFill>
                  <a:srgbClr val="000000"/>
                </a:solidFill>
                <a:latin typeface="FrutigerNext LT Bold" pitchFamily="34" charset="0"/>
                <a:ea typeface="MS PGothic" pitchFamily="34" charset="-128"/>
              </a:rPr>
              <a:t>HUAWEI TECHNOLOGIES CO., LTD.</a:t>
            </a:r>
          </a:p>
        </p:txBody>
      </p:sp>
      <p:pic>
        <p:nvPicPr>
          <p:cNvPr id="10244" name="Picture 9" descr="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11864" y="6386575"/>
            <a:ext cx="174836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13"/>
          <p:cNvSpPr>
            <a:spLocks noGrp="1" noChangeArrowheads="1"/>
          </p:cNvSpPr>
          <p:nvPr>
            <p:ph type="title"/>
          </p:nvPr>
        </p:nvSpPr>
        <p:spPr bwMode="auto">
          <a:xfrm>
            <a:off x="1007533" y="325441"/>
            <a:ext cx="10176934"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10248" name="Rectangle 68"/>
          <p:cNvSpPr>
            <a:spLocks noGrp="1" noChangeArrowheads="1"/>
          </p:cNvSpPr>
          <p:nvPr>
            <p:ph type="body" idx="1"/>
          </p:nvPr>
        </p:nvSpPr>
        <p:spPr bwMode="auto">
          <a:xfrm>
            <a:off x="1007533" y="1628780"/>
            <a:ext cx="10176934"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68" y="692150"/>
            <a:ext cx="2459566" cy="5500688"/>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英文标题</a:t>
            </a:r>
            <a:r>
              <a:rPr lang="en-US" altLang="zh-CN" sz="1100" b="0">
                <a:solidFill>
                  <a:srgbClr val="FFFFFF"/>
                </a:solidFill>
                <a:latin typeface="Calibri" pitchFamily="34" charset="0"/>
              </a:rPr>
              <a:t>:32-35pt  </a:t>
            </a: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 R153 G0 B0</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内部使用字体 </a:t>
            </a:r>
            <a:r>
              <a:rPr lang="en-US" altLang="zh-CN" sz="1100" b="0">
                <a:solidFill>
                  <a:srgbClr val="FFFFFF"/>
                </a:solidFill>
                <a:latin typeface="Calibri" pitchFamily="34" charset="0"/>
              </a:rPr>
              <a:t>:</a:t>
            </a:r>
          </a:p>
          <a:p>
            <a:pPr marL="342900" indent="-342900" algn="r" eaLnBrk="0" hangingPunct="0">
              <a:lnSpc>
                <a:spcPct val="125000"/>
              </a:lnSpc>
              <a:spcBef>
                <a:spcPct val="20000"/>
              </a:spcBef>
              <a:buClrTx/>
              <a:buFont typeface="Arial" pitchFamily="34" charset="0"/>
              <a:buNone/>
            </a:pPr>
            <a:r>
              <a:rPr lang="en-US" altLang="zh-CN" sz="1100" b="0">
                <a:solidFill>
                  <a:srgbClr val="FFFFFF"/>
                </a:solidFill>
                <a:latin typeface="Calibri" pitchFamily="34" charset="0"/>
              </a:rPr>
              <a:t>FrutigerNext LT Medium</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外部使用字体 </a:t>
            </a:r>
            <a:r>
              <a:rPr lang="en-US" altLang="zh-CN" sz="1100" b="0">
                <a:solidFill>
                  <a:srgbClr val="FFFFFF"/>
                </a:solidFill>
                <a:latin typeface="Calibri" pitchFamily="34" charset="0"/>
              </a:rPr>
              <a:t>: Arial</a:t>
            </a:r>
          </a:p>
          <a:p>
            <a:pPr marL="342900" indent="-342900" algn="r" eaLnBrk="0" hangingPunct="0">
              <a:lnSpc>
                <a:spcPct val="75000"/>
              </a:lnSpc>
              <a:spcBef>
                <a:spcPct val="20000"/>
              </a:spcBef>
              <a:buClrTx/>
              <a:buFont typeface="Arial" pitchFamily="34" charset="0"/>
              <a:buNone/>
            </a:pPr>
            <a:endParaRPr lang="en-US" altLang="zh-CN"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中文标题</a:t>
            </a:r>
            <a:r>
              <a:rPr lang="en-US" altLang="zh-CN" sz="1100" b="0">
                <a:solidFill>
                  <a:srgbClr val="FFFFFF"/>
                </a:solidFill>
                <a:latin typeface="Calibri" pitchFamily="34" charset="0"/>
              </a:rPr>
              <a:t>:30-32pt  </a:t>
            </a: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 R153 G0 B0</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字体</a:t>
            </a:r>
            <a:r>
              <a:rPr lang="en-US" altLang="zh-CN" sz="1100" b="0">
                <a:solidFill>
                  <a:srgbClr val="FFFFFF"/>
                </a:solidFill>
                <a:latin typeface="Calibri" pitchFamily="34" charset="0"/>
              </a:rPr>
              <a:t>:</a:t>
            </a:r>
            <a:r>
              <a:rPr lang="zh-CN" altLang="en-US" sz="1100" b="0">
                <a:solidFill>
                  <a:srgbClr val="FFFFFF"/>
                </a:solidFill>
                <a:latin typeface="Calibri" pitchFamily="34" charset="0"/>
              </a:rPr>
              <a:t>黑体</a:t>
            </a:r>
          </a:p>
          <a:p>
            <a:pPr marL="342900" indent="-342900" algn="r" eaLnBrk="0" hangingPunct="0">
              <a:lnSpc>
                <a:spcPct val="125000"/>
              </a:lnSpc>
              <a:spcBef>
                <a:spcPct val="20000"/>
              </a:spcBef>
              <a:buClrTx/>
              <a:buFont typeface="Arial" pitchFamily="34" charset="0"/>
              <a:buNone/>
            </a:pP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英文正文</a:t>
            </a:r>
            <a:r>
              <a:rPr lang="en-US" altLang="zh-CN" sz="1100" b="0">
                <a:solidFill>
                  <a:srgbClr val="FFFFFF"/>
                </a:solidFill>
                <a:latin typeface="Calibri" pitchFamily="34" charset="0"/>
              </a:rPr>
              <a:t>:20-22pt</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子目录 </a:t>
            </a:r>
            <a:r>
              <a:rPr lang="en-US" altLang="zh-CN" sz="1100" b="0">
                <a:solidFill>
                  <a:srgbClr val="FFFFFF"/>
                </a:solidFill>
                <a:latin typeface="Calibri" pitchFamily="34" charset="0"/>
              </a:rPr>
              <a:t>(2-5</a:t>
            </a:r>
            <a:r>
              <a:rPr lang="zh-CN" altLang="en-US" sz="1100" b="0">
                <a:solidFill>
                  <a:srgbClr val="FFFFFF"/>
                </a:solidFill>
                <a:latin typeface="Calibri" pitchFamily="34" charset="0"/>
              </a:rPr>
              <a:t>级</a:t>
            </a:r>
            <a:r>
              <a:rPr lang="en-US" altLang="zh-CN" sz="1100" b="0">
                <a:solidFill>
                  <a:srgbClr val="FFFFFF"/>
                </a:solidFill>
                <a:latin typeface="Calibri" pitchFamily="34" charset="0"/>
              </a:rPr>
              <a:t>) :18pt  </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a:t>
            </a:r>
            <a:r>
              <a:rPr lang="zh-CN" altLang="en-US" sz="1100" b="0">
                <a:solidFill>
                  <a:srgbClr val="FFFFFF"/>
                </a:solidFill>
                <a:latin typeface="Calibri" pitchFamily="34" charset="0"/>
              </a:rPr>
              <a:t>黑色</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内部使用字体 </a:t>
            </a:r>
            <a:r>
              <a:rPr lang="en-US" altLang="zh-CN" sz="1100" b="0">
                <a:solidFill>
                  <a:srgbClr val="FFFFFF"/>
                </a:solidFill>
                <a:latin typeface="Calibri" pitchFamily="34" charset="0"/>
              </a:rPr>
              <a:t>:</a:t>
            </a:r>
          </a:p>
          <a:p>
            <a:pPr marL="342900" indent="-342900" algn="r" eaLnBrk="0" hangingPunct="0">
              <a:lnSpc>
                <a:spcPct val="125000"/>
              </a:lnSpc>
              <a:spcBef>
                <a:spcPct val="20000"/>
              </a:spcBef>
              <a:buClrTx/>
              <a:buFont typeface="Arial" pitchFamily="34" charset="0"/>
              <a:buNone/>
            </a:pPr>
            <a:r>
              <a:rPr lang="en-US" altLang="zh-CN" sz="1100" b="0">
                <a:solidFill>
                  <a:srgbClr val="FFFFFF"/>
                </a:solidFill>
                <a:latin typeface="Calibri" pitchFamily="34" charset="0"/>
              </a:rPr>
              <a:t>FrutigerNext LT Regular</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外部使用字体 </a:t>
            </a:r>
            <a:r>
              <a:rPr lang="en-US" altLang="zh-CN" sz="1100" b="0">
                <a:solidFill>
                  <a:srgbClr val="FFFFFF"/>
                </a:solidFill>
                <a:latin typeface="Calibri" pitchFamily="34" charset="0"/>
              </a:rPr>
              <a:t>: Arial</a:t>
            </a:r>
          </a:p>
          <a:p>
            <a:pPr marL="342900" indent="-342900" algn="r" eaLnBrk="0" hangingPunct="0">
              <a:lnSpc>
                <a:spcPct val="75000"/>
              </a:lnSpc>
              <a:spcBef>
                <a:spcPct val="20000"/>
              </a:spcBef>
              <a:buClrTx/>
              <a:buFont typeface="Arial" pitchFamily="34" charset="0"/>
              <a:buNone/>
            </a:pPr>
            <a:endParaRPr lang="en-US" altLang="zh-CN"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中文正文</a:t>
            </a:r>
            <a:r>
              <a:rPr lang="en-US" altLang="zh-CN" sz="1100" b="0">
                <a:solidFill>
                  <a:srgbClr val="FFFFFF"/>
                </a:solidFill>
                <a:latin typeface="Calibri" pitchFamily="34" charset="0"/>
              </a:rPr>
              <a:t>:18-20pt</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子目录</a:t>
            </a:r>
            <a:r>
              <a:rPr lang="en-US" altLang="zh-CN" sz="1100" b="0">
                <a:solidFill>
                  <a:srgbClr val="FFFFFF"/>
                </a:solidFill>
                <a:latin typeface="Calibri" pitchFamily="34" charset="0"/>
              </a:rPr>
              <a:t>(2-5</a:t>
            </a:r>
            <a:r>
              <a:rPr lang="zh-CN" altLang="en-US" sz="1100" b="0">
                <a:solidFill>
                  <a:srgbClr val="FFFFFF"/>
                </a:solidFill>
                <a:latin typeface="Calibri" pitchFamily="34" charset="0"/>
              </a:rPr>
              <a:t>级</a:t>
            </a:r>
            <a:r>
              <a:rPr lang="en-US" altLang="zh-CN" sz="1100" b="0">
                <a:solidFill>
                  <a:srgbClr val="FFFFFF"/>
                </a:solidFill>
                <a:latin typeface="Calibri" pitchFamily="34" charset="0"/>
              </a:rPr>
              <a:t>):18pt </a:t>
            </a:r>
            <a:endParaRPr lang="zh-CN" altLang="en-US" sz="1100" b="0">
              <a:solidFill>
                <a:srgbClr val="FFFFFF"/>
              </a:solidFill>
              <a:latin typeface="Calibri" pitchFamily="34" charset="0"/>
            </a:endParaRP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颜色</a:t>
            </a:r>
            <a:r>
              <a:rPr lang="en-US" altLang="zh-CN" sz="1100" b="0">
                <a:solidFill>
                  <a:srgbClr val="FFFFFF"/>
                </a:solidFill>
                <a:latin typeface="Calibri" pitchFamily="34" charset="0"/>
              </a:rPr>
              <a:t>:</a:t>
            </a:r>
            <a:r>
              <a:rPr lang="zh-CN" altLang="en-US" sz="1100" b="0">
                <a:solidFill>
                  <a:srgbClr val="FFFFFF"/>
                </a:solidFill>
                <a:latin typeface="Calibri" pitchFamily="34" charset="0"/>
              </a:rPr>
              <a:t>黑色</a:t>
            </a:r>
          </a:p>
          <a:p>
            <a:pPr marL="342900" indent="-342900" algn="r" eaLnBrk="0" hangingPunct="0">
              <a:lnSpc>
                <a:spcPct val="125000"/>
              </a:lnSpc>
              <a:spcBef>
                <a:spcPct val="20000"/>
              </a:spcBef>
              <a:buClrTx/>
              <a:buFont typeface="Arial" pitchFamily="34" charset="0"/>
              <a:buNone/>
            </a:pPr>
            <a:r>
              <a:rPr lang="zh-CN" altLang="en-US" sz="1100" b="0">
                <a:solidFill>
                  <a:srgbClr val="FFFFFF"/>
                </a:solidFill>
                <a:latin typeface="Calibri" pitchFamily="34" charset="0"/>
              </a:rPr>
              <a:t>字体</a:t>
            </a:r>
            <a:r>
              <a:rPr lang="en-US" altLang="zh-CN" sz="1100" b="0">
                <a:solidFill>
                  <a:srgbClr val="FFFFFF"/>
                </a:solidFill>
                <a:latin typeface="Calibri" pitchFamily="34" charset="0"/>
              </a:rPr>
              <a:t>:</a:t>
            </a:r>
            <a:r>
              <a:rPr lang="zh-CN" altLang="en-US" sz="1100" b="0">
                <a:solidFill>
                  <a:srgbClr val="FFFFFF"/>
                </a:solidFill>
                <a:latin typeface="Calibri" pitchFamily="34" charset="0"/>
              </a:rPr>
              <a:t>细黑体</a:t>
            </a:r>
            <a:r>
              <a:rPr lang="zh-CN" altLang="en-US" sz="1100">
                <a:solidFill>
                  <a:srgbClr val="FFFFFF"/>
                </a:solidFill>
                <a:latin typeface="Arial" pitchFamily="34" charset="0"/>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pPr>
                <a:buClrTx/>
                <a:buFontTx/>
                <a:buNone/>
              </a:pPr>
              <a:endParaRPr lang="zh-CN" altLang="en-US" b="0">
                <a:solidFill>
                  <a:srgbClr val="000000"/>
                </a:solidFill>
                <a:latin typeface="Calibri" pitchFamily="34" charset="0"/>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sp>
        <p:nvSpPr>
          <p:cNvPr id="10251" name="Rectangle 83"/>
          <p:cNvSpPr>
            <a:spLocks noChangeArrowheads="1"/>
          </p:cNvSpPr>
          <p:nvPr/>
        </p:nvSpPr>
        <p:spPr bwMode="auto">
          <a:xfrm>
            <a:off x="12335965" y="1341439"/>
            <a:ext cx="1589617" cy="1333559"/>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eaLnBrk="0" hangingPunct="0">
              <a:lnSpc>
                <a:spcPct val="120000"/>
              </a:lnSpc>
              <a:spcBef>
                <a:spcPct val="20000"/>
              </a:spcBef>
              <a:buClrTx/>
              <a:buFont typeface="Arial" pitchFamily="34" charset="0"/>
              <a:buNone/>
            </a:pPr>
            <a:r>
              <a:rPr lang="zh-CN" altLang="en-US" sz="1100" b="0">
                <a:solidFill>
                  <a:srgbClr val="FFFFFF"/>
                </a:solidFill>
                <a:latin typeface="Calibri" pitchFamily="34" charset="0"/>
              </a:rPr>
              <a:t>配色参考方案：</a:t>
            </a:r>
          </a:p>
          <a:p>
            <a:pPr eaLnBrk="0" hangingPunct="0">
              <a:lnSpc>
                <a:spcPct val="120000"/>
              </a:lnSpc>
              <a:spcBef>
                <a:spcPct val="20000"/>
              </a:spcBef>
              <a:buClrTx/>
              <a:buFont typeface="Arial" pitchFamily="34" charset="0"/>
              <a:buNone/>
            </a:pPr>
            <a:r>
              <a:rPr lang="zh-CN" altLang="en-US" sz="1100" b="0">
                <a:solidFill>
                  <a:srgbClr val="FFFFFF"/>
                </a:solidFill>
                <a:latin typeface="Calibri" pitchFamily="34" charset="0"/>
              </a:rPr>
              <a:t>建议同一页面内不超过四种颜色，以下是</a:t>
            </a:r>
            <a:r>
              <a:rPr lang="en-US" altLang="zh-CN" sz="1100" b="0">
                <a:solidFill>
                  <a:srgbClr val="FFFFFF"/>
                </a:solidFill>
                <a:latin typeface="Calibri" pitchFamily="34" charset="0"/>
              </a:rPr>
              <a:t>13</a:t>
            </a:r>
            <a:r>
              <a:rPr lang="zh-CN" altLang="en-US" sz="1100" b="0">
                <a:solidFill>
                  <a:srgbClr val="FFFFFF"/>
                </a:solidFill>
                <a:latin typeface="Calibri" pitchFamily="34" charset="0"/>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124" tIns="40063" rIns="80124" bIns="40063">
            <a:spAutoFit/>
          </a:bodyPr>
          <a:lstStyle/>
          <a:p>
            <a:pPr>
              <a:lnSpc>
                <a:spcPct val="120000"/>
              </a:lnSpc>
              <a:buClr>
                <a:srgbClr val="777777"/>
              </a:buClr>
              <a:buSzPct val="60000"/>
              <a:buFont typeface="Wingdings" pitchFamily="2" charset="2"/>
              <a:buNone/>
            </a:pPr>
            <a:r>
              <a:rPr lang="zh-CN" altLang="en-US" sz="1100" b="0">
                <a:solidFill>
                  <a:srgbClr val="FFFFFF"/>
                </a:solidFill>
                <a:latin typeface="Calibri" pitchFamily="34" charset="0"/>
              </a:rPr>
              <a:t>客户或者合作伙伴的标志放在右上角</a:t>
            </a:r>
            <a:r>
              <a:rPr lang="en-US" altLang="zh-CN" sz="1100" b="0">
                <a:solidFill>
                  <a:srgbClr val="FFFFFF"/>
                </a:solidFill>
                <a:latin typeface="Calibri" pitchFamily="34" charset="0"/>
              </a:rPr>
              <a:t>.</a:t>
            </a:r>
            <a:endParaRPr lang="zh-CN" altLang="en-US" sz="1100" b="0">
              <a:solidFill>
                <a:srgbClr val="FFFFFF"/>
              </a:solidFill>
              <a:latin typeface="Calibri" pitchFamily="34" charset="0"/>
            </a:endParaRPr>
          </a:p>
        </p:txBody>
      </p:sp>
      <p:sp>
        <p:nvSpPr>
          <p:cNvPr id="79" name="Rectangle 21"/>
          <p:cNvSpPr>
            <a:spLocks noChangeArrowheads="1"/>
          </p:cNvSpPr>
          <p:nvPr/>
        </p:nvSpPr>
        <p:spPr bwMode="auto">
          <a:xfrm>
            <a:off x="5047651" y="6465937"/>
            <a:ext cx="1522678" cy="184666"/>
          </a:xfrm>
          <a:prstGeom prst="rect">
            <a:avLst/>
          </a:prstGeom>
          <a:noFill/>
          <a:ln w="9525" algn="ctr">
            <a:noFill/>
            <a:miter lim="800000"/>
            <a:headEnd/>
            <a:tailEnd/>
          </a:ln>
          <a:effectLst/>
        </p:spPr>
        <p:txBody>
          <a:bodyPr wrap="none" lIns="80082" tIns="0" rIns="80082" bIns="0">
            <a:spAutoFit/>
          </a:bodyPr>
          <a:lstStyle/>
          <a:p>
            <a:pPr defTabSz="801688" eaLnBrk="0" hangingPunct="0">
              <a:buClrTx/>
              <a:buFontTx/>
              <a:buNone/>
              <a:defRPr/>
            </a:pPr>
            <a:r>
              <a:rPr lang="en-US" altLang="zh-CN" sz="1200" b="0" dirty="0" smtClean="0">
                <a:solidFill>
                  <a:srgbClr val="000000"/>
                </a:solidFill>
                <a:latin typeface="FrutigerNext LT Medium"/>
                <a:ea typeface="华文细黑"/>
              </a:rPr>
              <a:t>Huawei Confidential</a:t>
            </a:r>
            <a:endParaRPr lang="en-US" altLang="zh-CN" sz="1200" b="0" dirty="0">
              <a:solidFill>
                <a:srgbClr val="000000"/>
              </a:solidFill>
              <a:latin typeface="FrutigerNext LT Medium"/>
              <a:ea typeface="华文细黑"/>
            </a:endParaRPr>
          </a:p>
        </p:txBody>
      </p:sp>
      <p:sp>
        <p:nvSpPr>
          <p:cNvPr id="81" name="Rectangle 5"/>
          <p:cNvSpPr>
            <a:spLocks noChangeArrowheads="1"/>
          </p:cNvSpPr>
          <p:nvPr/>
        </p:nvSpPr>
        <p:spPr bwMode="auto">
          <a:xfrm>
            <a:off x="8481484" y="6489701"/>
            <a:ext cx="240453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buClrTx/>
              <a:buFontTx/>
              <a:buNone/>
            </a:pPr>
            <a:r>
              <a:rPr lang="de-DE" altLang="zh-CN" sz="1200" b="0" dirty="0" smtClean="0">
                <a:solidFill>
                  <a:srgbClr val="000000"/>
                </a:solidFill>
                <a:latin typeface="FrutigerNext LT Bold" pitchFamily="34" charset="0"/>
                <a:ea typeface="MS PGothic" pitchFamily="34" charset="-128"/>
              </a:rPr>
              <a:t> </a:t>
            </a:r>
            <a:fld id="{A4C34F22-587E-473D-9099-376F4F013A30}" type="slidenum">
              <a:rPr lang="de-DE" altLang="zh-CN" sz="1200" b="0">
                <a:solidFill>
                  <a:srgbClr val="000000"/>
                </a:solidFill>
                <a:latin typeface="FrutigerNext LT Bold" pitchFamily="34" charset="0"/>
                <a:ea typeface="MS PGothic" pitchFamily="34" charset="-128"/>
              </a:rPr>
              <a:pPr eaLnBrk="0" hangingPunct="0">
                <a:lnSpc>
                  <a:spcPct val="85000"/>
                </a:lnSpc>
                <a:buClrTx/>
                <a:buFontTx/>
                <a:buNone/>
              </a:pPr>
              <a:t>‹#›</a:t>
            </a:fld>
            <a:endParaRPr lang="en-GB" altLang="zh-CN" sz="1200" b="0" dirty="0">
              <a:solidFill>
                <a:srgbClr val="000000"/>
              </a:solidFill>
              <a:latin typeface="FrutigerNext LT Bold" pitchFamily="34"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4394" r:id="rId1"/>
    <p:sldLayoutId id="2147484395" r:id="rId2"/>
  </p:sldLayoutIdLst>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Arial" pitchFamily="34" charset="0"/>
          <a:ea typeface="黑体" pitchFamily="49" charset="-122"/>
          <a:cs typeface="Arial" pitchFamily="34" charset="0"/>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lt"/>
          <a:ea typeface="黑体" pitchFamily="49" charset="-122"/>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lt"/>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lt"/>
          <a:ea typeface="+mn-ea"/>
          <a:cs typeface="+mn-cs"/>
        </a:defRPr>
      </a:lvl4pPr>
      <a:lvl5pPr marL="2057400" indent="-228600" algn="l" rtl="0" eaLnBrk="0" fontAlgn="base" hangingPunct="0">
        <a:lnSpc>
          <a:spcPct val="140000"/>
        </a:lnSpc>
        <a:spcBef>
          <a:spcPct val="0"/>
        </a:spcBef>
        <a:spcAft>
          <a:spcPct val="0"/>
        </a:spcAft>
        <a:buFont typeface="Arial" pitchFamily="34" charset="0"/>
        <a:buChar char="~"/>
        <a:defRPr sz="12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9" cstate="email">
            <a:lum contrast="6000"/>
          </a:blip>
          <a:srcRect/>
          <a:stretch>
            <a:fillRect/>
          </a:stretch>
        </p:blipFill>
        <p:spPr bwMode="auto">
          <a:xfrm>
            <a:off x="0" y="6237315"/>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771" tIns="43887" rIns="87771" bIns="43887"/>
          <a:lstStyle/>
          <a:p>
            <a:pPr algn="r" defTabSz="877615">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7615">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615">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7615">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615">
              <a:lnSpc>
                <a:spcPct val="7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7615">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7615">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615">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en-US" altLang="zh-CN" sz="1200" b="0" dirty="0">
              <a:solidFill>
                <a:srgbClr val="FFFFFF"/>
              </a:solidFill>
            </a:endParaRPr>
          </a:p>
          <a:p>
            <a:pPr algn="r" defTabSz="877615">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51" y="5445153"/>
            <a:ext cx="1225231" cy="322263"/>
          </a:xfrm>
          <a:prstGeom prst="rect">
            <a:avLst/>
          </a:prstGeom>
          <a:solidFill>
            <a:schemeClr val="bg1"/>
          </a:solidFill>
          <a:ln w="9525" algn="ctr">
            <a:noFill/>
            <a:miter lim="800000"/>
            <a:headEnd/>
            <a:tailEnd/>
          </a:ln>
          <a:effectLst/>
        </p:spPr>
        <p:txBody>
          <a:bodyPr lIns="91397" tIns="45698" rIns="91397" bIns="45698"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465"/>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3978"/>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040"/>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7703"/>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7915"/>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7690"/>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402"/>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603"/>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540"/>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4" y="2263775"/>
            <a:ext cx="1399810" cy="2654300"/>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4" y="-61913"/>
            <a:ext cx="1399810" cy="838201"/>
          </a:xfrm>
          <a:prstGeom prst="rect">
            <a:avLst/>
          </a:prstGeom>
          <a:noFill/>
          <a:ln w="9525">
            <a:noFill/>
            <a:miter lim="800000"/>
            <a:headEnd/>
            <a:tailEnd/>
          </a:ln>
          <a:effectLst/>
        </p:spPr>
        <p:txBody>
          <a:bodyPr lIns="87771" tIns="43887" rIns="87771" bIns="43887"/>
          <a:lstStyle/>
          <a:p>
            <a:pPr defTabSz="877615">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7615">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en-US" altLang="zh-CN" sz="1200" b="0" dirty="0">
              <a:solidFill>
                <a:srgbClr val="FFFFFF"/>
              </a:solidFill>
              <a:latin typeface="华文细黑" pitchFamily="2" charset="-122"/>
            </a:endParaRPr>
          </a:p>
          <a:p>
            <a:pPr defTabSz="877615">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178" y="6456391"/>
            <a:ext cx="2784158" cy="263767"/>
          </a:xfrm>
          <a:prstGeom prst="rect">
            <a:avLst/>
          </a:prstGeom>
          <a:noFill/>
          <a:ln w="9525">
            <a:noFill/>
            <a:miter lim="800000"/>
            <a:headEnd/>
            <a:tailEnd/>
          </a:ln>
        </p:spPr>
        <p:txBody>
          <a:bodyPr wrap="none" lIns="78336" tIns="39168" rIns="78336" bIns="39168">
            <a:spAutoFit/>
          </a:bodyPr>
          <a:lstStyle/>
          <a:p>
            <a:pPr defTabSz="783982"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78"/>
            <a:ext cx="1409333" cy="463545"/>
          </a:xfrm>
          <a:prstGeom prst="rect">
            <a:avLst/>
          </a:prstGeom>
          <a:noFill/>
          <a:ln w="9525">
            <a:noFill/>
            <a:miter lim="800000"/>
            <a:headEnd/>
            <a:tailEnd/>
          </a:ln>
          <a:effectLst/>
        </p:spPr>
        <p:txBody>
          <a:bodyPr lIns="0" tIns="0" rIns="0" bIns="0"/>
          <a:lstStyle/>
          <a:p>
            <a:pPr defTabSz="783982" eaLnBrk="0" hangingPunct="0">
              <a:lnSpc>
                <a:spcPct val="85000"/>
              </a:lnSpc>
              <a:buClrTx/>
              <a:buFontTx/>
              <a:buNone/>
              <a:defRPr/>
            </a:pPr>
            <a:endParaRPr lang="de-DE" sz="900" b="0" dirty="0">
              <a:solidFill>
                <a:srgbClr val="080808"/>
              </a:solidFill>
              <a:ea typeface="ＭＳ Ｐゴシック" pitchFamily="34" charset="-128"/>
            </a:endParaRPr>
          </a:p>
          <a:p>
            <a:pPr defTabSz="783982"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982"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20" cstate="email"/>
          <a:srcRect/>
          <a:stretch>
            <a:fillRect/>
          </a:stretch>
        </p:blipFill>
        <p:spPr bwMode="auto">
          <a:xfrm>
            <a:off x="10179580" y="6384953"/>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244485" y="136408"/>
            <a:ext cx="10236488" cy="575968"/>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dirty="0" smtClean="0"/>
              <a:t>单击此处编辑母版标题样式</a:t>
            </a:r>
          </a:p>
        </p:txBody>
      </p:sp>
    </p:spTree>
    <p:custDataLst>
      <p:tags r:id="rId18"/>
    </p:custData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 id="2147484409" r:id="rId12"/>
    <p:sldLayoutId id="2147484410" r:id="rId13"/>
    <p:sldLayoutId id="2147484411" r:id="rId14"/>
    <p:sldLayoutId id="2147484412" r:id="rId15"/>
    <p:sldLayoutId id="2147484413" r:id="rId16"/>
  </p:sldLayoutIdLst>
  <p:txStyles>
    <p:titleStyle>
      <a:lvl1pPr algn="l" defTabSz="876176" rtl="0" eaLnBrk="0" fontAlgn="base" hangingPunct="0">
        <a:spcBef>
          <a:spcPct val="0"/>
        </a:spcBef>
        <a:spcAft>
          <a:spcPct val="0"/>
        </a:spcAft>
        <a:defRPr sz="2800">
          <a:solidFill>
            <a:srgbClr val="990000"/>
          </a:solidFill>
          <a:latin typeface="+mj-lt"/>
          <a:ea typeface="+mj-ea"/>
          <a:cs typeface="+mj-cs"/>
        </a:defRPr>
      </a:lvl1pPr>
      <a:lvl2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7058" algn="l" defTabSz="877615" rtl="0" fontAlgn="base">
        <a:spcBef>
          <a:spcPct val="0"/>
        </a:spcBef>
        <a:spcAft>
          <a:spcPct val="0"/>
        </a:spcAft>
        <a:defRPr sz="3500">
          <a:solidFill>
            <a:srgbClr val="990000"/>
          </a:solidFill>
          <a:latin typeface="FrutigerNext LT Medium" pitchFamily="34" charset="0"/>
          <a:ea typeface="黑体" pitchFamily="2" charset="-122"/>
        </a:defRPr>
      </a:lvl6pPr>
      <a:lvl7pPr marL="914117" algn="l" defTabSz="877615" rtl="0" fontAlgn="base">
        <a:spcBef>
          <a:spcPct val="0"/>
        </a:spcBef>
        <a:spcAft>
          <a:spcPct val="0"/>
        </a:spcAft>
        <a:defRPr sz="3500">
          <a:solidFill>
            <a:srgbClr val="990000"/>
          </a:solidFill>
          <a:latin typeface="FrutigerNext LT Medium" pitchFamily="34" charset="0"/>
          <a:ea typeface="黑体" pitchFamily="2" charset="-122"/>
        </a:defRPr>
      </a:lvl7pPr>
      <a:lvl8pPr marL="1371174" algn="l" defTabSz="877615" rtl="0" fontAlgn="base">
        <a:spcBef>
          <a:spcPct val="0"/>
        </a:spcBef>
        <a:spcAft>
          <a:spcPct val="0"/>
        </a:spcAft>
        <a:defRPr sz="3500">
          <a:solidFill>
            <a:srgbClr val="990000"/>
          </a:solidFill>
          <a:latin typeface="FrutigerNext LT Medium" pitchFamily="34" charset="0"/>
          <a:ea typeface="黑体" pitchFamily="2" charset="-122"/>
        </a:defRPr>
      </a:lvl8pPr>
      <a:lvl9pPr marL="1828231" algn="l" defTabSz="877615"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978" indent="-326978" algn="l" defTabSz="876176"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2686" indent="-273011" algn="l" defTabSz="876176"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6808" indent="-219043" algn="l" defTabSz="876176"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4896" indent="-219043" algn="l" defTabSz="876176"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4571" indent="-219043" algn="l" defTabSz="876176"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2881"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940"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6998"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4055" indent="-220594" algn="l" defTabSz="877615"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4117" rtl="0" eaLnBrk="1" latinLnBrk="0" hangingPunct="1">
        <a:defRPr sz="1700" kern="1200">
          <a:solidFill>
            <a:schemeClr val="tx1"/>
          </a:solidFill>
          <a:latin typeface="+mn-lt"/>
          <a:ea typeface="+mn-ea"/>
          <a:cs typeface="+mn-cs"/>
        </a:defRPr>
      </a:lvl1pPr>
      <a:lvl2pPr marL="457058" algn="l" defTabSz="914117" rtl="0" eaLnBrk="1" latinLnBrk="0" hangingPunct="1">
        <a:defRPr sz="1700" kern="1200">
          <a:solidFill>
            <a:schemeClr val="tx1"/>
          </a:solidFill>
          <a:latin typeface="+mn-lt"/>
          <a:ea typeface="+mn-ea"/>
          <a:cs typeface="+mn-cs"/>
        </a:defRPr>
      </a:lvl2pPr>
      <a:lvl3pPr marL="914117" algn="l" defTabSz="914117" rtl="0" eaLnBrk="1" latinLnBrk="0" hangingPunct="1">
        <a:defRPr sz="1700" kern="1200">
          <a:solidFill>
            <a:schemeClr val="tx1"/>
          </a:solidFill>
          <a:latin typeface="+mn-lt"/>
          <a:ea typeface="+mn-ea"/>
          <a:cs typeface="+mn-cs"/>
        </a:defRPr>
      </a:lvl3pPr>
      <a:lvl4pPr marL="1371174" algn="l" defTabSz="914117" rtl="0" eaLnBrk="1" latinLnBrk="0" hangingPunct="1">
        <a:defRPr sz="1700" kern="1200">
          <a:solidFill>
            <a:schemeClr val="tx1"/>
          </a:solidFill>
          <a:latin typeface="+mn-lt"/>
          <a:ea typeface="+mn-ea"/>
          <a:cs typeface="+mn-cs"/>
        </a:defRPr>
      </a:lvl4pPr>
      <a:lvl5pPr marL="1828231" algn="l" defTabSz="914117" rtl="0" eaLnBrk="1" latinLnBrk="0" hangingPunct="1">
        <a:defRPr sz="1700" kern="1200">
          <a:solidFill>
            <a:schemeClr val="tx1"/>
          </a:solidFill>
          <a:latin typeface="+mn-lt"/>
          <a:ea typeface="+mn-ea"/>
          <a:cs typeface="+mn-cs"/>
        </a:defRPr>
      </a:lvl5pPr>
      <a:lvl6pPr marL="2285290" algn="l" defTabSz="914117" rtl="0" eaLnBrk="1" latinLnBrk="0" hangingPunct="1">
        <a:defRPr sz="1700" kern="1200">
          <a:solidFill>
            <a:schemeClr val="tx1"/>
          </a:solidFill>
          <a:latin typeface="+mn-lt"/>
          <a:ea typeface="+mn-ea"/>
          <a:cs typeface="+mn-cs"/>
        </a:defRPr>
      </a:lvl6pPr>
      <a:lvl7pPr marL="2742347" algn="l" defTabSz="914117" rtl="0" eaLnBrk="1" latinLnBrk="0" hangingPunct="1">
        <a:defRPr sz="1700" kern="1200">
          <a:solidFill>
            <a:schemeClr val="tx1"/>
          </a:solidFill>
          <a:latin typeface="+mn-lt"/>
          <a:ea typeface="+mn-ea"/>
          <a:cs typeface="+mn-cs"/>
        </a:defRPr>
      </a:lvl7pPr>
      <a:lvl8pPr marL="3199405" algn="l" defTabSz="914117" rtl="0" eaLnBrk="1" latinLnBrk="0" hangingPunct="1">
        <a:defRPr sz="1700" kern="1200">
          <a:solidFill>
            <a:schemeClr val="tx1"/>
          </a:solidFill>
          <a:latin typeface="+mn-lt"/>
          <a:ea typeface="+mn-ea"/>
          <a:cs typeface="+mn-cs"/>
        </a:defRPr>
      </a:lvl8pPr>
      <a:lvl9pPr marL="3656462" algn="l" defTabSz="914117" rtl="0" eaLnBrk="1" latinLnBrk="0" hangingPunct="1">
        <a:defRPr sz="17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9"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44"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矩形 4"/>
          <p:cNvSpPr/>
          <p:nvPr userDrawn="1"/>
        </p:nvSpPr>
        <p:spPr>
          <a:xfrm>
            <a:off x="1593" y="6350"/>
            <a:ext cx="12190414" cy="6851650"/>
          </a:xfrm>
          <a:prstGeom prst="rect">
            <a:avLst/>
          </a:prstGeom>
          <a:blipFill dpi="0" rotWithShape="1">
            <a:blip r:embed="rId5" cstate="email">
              <a:duotone>
                <a:prstClr val="black"/>
                <a:schemeClr val="accent4">
                  <a:tint val="45000"/>
                  <a:satMod val="400000"/>
                </a:scheme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0550" name="Rectangle 86"/>
          <p:cNvSpPr>
            <a:spLocks noChangeArrowheads="1"/>
          </p:cNvSpPr>
          <p:nvPr userDrawn="1"/>
        </p:nvSpPr>
        <p:spPr bwMode="auto">
          <a:xfrm>
            <a:off x="698317" y="6396039"/>
            <a:ext cx="1409333" cy="461962"/>
          </a:xfrm>
          <a:prstGeom prst="rect">
            <a:avLst/>
          </a:prstGeom>
          <a:noFill/>
          <a:ln w="9525">
            <a:noFill/>
            <a:miter lim="800000"/>
            <a:headEnd/>
            <a:tailEnd/>
          </a:ln>
          <a:effectLst/>
        </p:spPr>
        <p:txBody>
          <a:bodyPr lIns="0" tIns="0" rIns="0" bIns="0"/>
          <a:lstStyle/>
          <a:p>
            <a:pPr defTabSz="784225" eaLnBrk="0" hangingPunct="0">
              <a:lnSpc>
                <a:spcPct val="85000"/>
              </a:lnSpc>
              <a:buClrTx/>
              <a:buFontTx/>
              <a:buNone/>
            </a:pPr>
            <a:endParaRPr lang="de-DE" sz="1000" b="0" dirty="0">
              <a:solidFill>
                <a:srgbClr val="000000"/>
              </a:solidFill>
              <a:latin typeface="FrutigerNext LT Regular" pitchFamily="34" charset="0"/>
              <a:ea typeface="MS PGothic" pitchFamily="34" charset="-128"/>
            </a:endParaRPr>
          </a:p>
          <a:p>
            <a:pPr defTabSz="784225" eaLnBrk="0" hangingPunct="0">
              <a:lnSpc>
                <a:spcPct val="85000"/>
              </a:lnSpc>
              <a:buClrTx/>
              <a:buFontTx/>
              <a:buNone/>
            </a:pPr>
            <a:r>
              <a:rPr lang="de-DE" sz="1000" b="0" dirty="0">
                <a:solidFill>
                  <a:srgbClr val="000000"/>
                </a:solidFill>
                <a:latin typeface="FrutigerNext LT Regular" pitchFamily="34" charset="0"/>
                <a:ea typeface="MS PGothic" pitchFamily="34" charset="-128"/>
              </a:rPr>
              <a:t>Page </a:t>
            </a:r>
            <a:fld id="{E68EC476-442B-4BB7-9603-F1440C241F3D}" type="slidenum">
              <a:rPr lang="de-DE" sz="1000" b="0">
                <a:solidFill>
                  <a:srgbClr val="000000"/>
                </a:solidFill>
                <a:latin typeface="FrutigerNext LT Regular" pitchFamily="34" charset="0"/>
                <a:ea typeface="MS PGothic" pitchFamily="34" charset="-128"/>
              </a:rPr>
              <a:pPr defTabSz="784225" eaLnBrk="0" hangingPunct="0">
                <a:lnSpc>
                  <a:spcPct val="85000"/>
                </a:lnSpc>
                <a:buClrTx/>
                <a:buFontTx/>
                <a:buNone/>
              </a:pPr>
              <a:t>‹#›</a:t>
            </a:fld>
            <a:endParaRPr lang="en-GB" sz="1000" b="0" dirty="0">
              <a:solidFill>
                <a:srgbClr val="000000"/>
              </a:solidFill>
              <a:latin typeface="FrutigerNext LT Regular" pitchFamily="34" charset="0"/>
              <a:ea typeface="MS PGothic" pitchFamily="34" charset="-128"/>
            </a:endParaRPr>
          </a:p>
        </p:txBody>
      </p:sp>
      <p:pic>
        <p:nvPicPr>
          <p:cNvPr id="1470551" name="Picture 87" descr="图片3副本"/>
          <p:cNvPicPr>
            <a:picLocks noChangeAspect="1" noChangeArrowheads="1"/>
          </p:cNvPicPr>
          <p:nvPr userDrawn="1"/>
        </p:nvPicPr>
        <p:blipFill>
          <a:blip r:embed="rId7" cstate="email"/>
          <a:srcRect/>
          <a:stretch>
            <a:fillRect/>
          </a:stretch>
        </p:blipFill>
        <p:spPr bwMode="auto">
          <a:xfrm>
            <a:off x="10179580" y="6386538"/>
            <a:ext cx="1295063" cy="307975"/>
          </a:xfrm>
          <a:prstGeom prst="rect">
            <a:avLst/>
          </a:prstGeom>
          <a:noFill/>
        </p:spPr>
      </p:pic>
      <p:sp>
        <p:nvSpPr>
          <p:cNvPr id="63" name="Text Box 5"/>
          <p:cNvSpPr txBox="1">
            <a:spLocks noChangeArrowheads="1"/>
          </p:cNvSpPr>
          <p:nvPr userDrawn="1"/>
        </p:nvSpPr>
        <p:spPr bwMode="auto">
          <a:xfrm>
            <a:off x="4524989" y="6478588"/>
            <a:ext cx="3143633"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fontAlgn="auto">
              <a:spcBef>
                <a:spcPts val="0"/>
              </a:spcBef>
              <a:spcAft>
                <a:spcPts val="0"/>
              </a:spcAft>
              <a:buClrTx/>
              <a:buFontTx/>
              <a:buNone/>
              <a:defRPr/>
            </a:pPr>
            <a:r>
              <a:rPr lang="en-US" altLang="zh-CN" sz="1400" b="0" kern="0" dirty="0" smtClean="0">
                <a:solidFill>
                  <a:srgbClr val="000000">
                    <a:lumMod val="65000"/>
                    <a:lumOff val="35000"/>
                  </a:srgbClr>
                </a:solidFill>
                <a:latin typeface="FrutigerNext LT Regular" pitchFamily="34" charset="0"/>
                <a:ea typeface="MS PGothic" pitchFamily="34" charset="-128"/>
              </a:rPr>
              <a:t>HUAWEI TECHNOLOGIES CO., LTD.</a:t>
            </a:r>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Lst>
  <p:timing>
    <p:tnLst>
      <p:par>
        <p:cTn id="1" dur="indefinite" restart="never" nodeType="tmRoot"/>
      </p:par>
    </p:tnLst>
  </p:timing>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600200" indent="-228600" algn="l" rtl="0" eaLnBrk="1" fontAlgn="base" hangingPunct="1">
        <a:spcBef>
          <a:spcPct val="20000"/>
        </a:spcBef>
        <a:spcAft>
          <a:spcPct val="0"/>
        </a:spcAft>
        <a:buChar char="–"/>
        <a:defRPr sz="16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81"/>
          <p:cNvGrpSpPr>
            <a:grpSpLocks/>
          </p:cNvGrpSpPr>
          <p:nvPr/>
        </p:nvGrpSpPr>
        <p:grpSpPr bwMode="auto">
          <a:xfrm>
            <a:off x="0" y="6216651"/>
            <a:ext cx="12192000" cy="635000"/>
            <a:chOff x="0" y="3920"/>
            <a:chExt cx="7682" cy="400"/>
          </a:xfrm>
        </p:grpSpPr>
        <p:pic>
          <p:nvPicPr>
            <p:cNvPr id="1470546" name="Picture 82" descr="图片1"/>
            <p:cNvPicPr>
              <a:picLocks noChangeAspect="1" noChangeArrowheads="1"/>
            </p:cNvPicPr>
            <p:nvPr userDrawn="1"/>
          </p:nvPicPr>
          <p:blipFill>
            <a:blip r:embed="rId15" cstate="email"/>
            <a:srcRect/>
            <a:stretch>
              <a:fillRect/>
            </a:stretch>
          </p:blipFill>
          <p:spPr bwMode="auto">
            <a:xfrm>
              <a:off x="0" y="3920"/>
              <a:ext cx="5760" cy="400"/>
            </a:xfrm>
            <a:prstGeom prst="rect">
              <a:avLst/>
            </a:prstGeom>
            <a:noFill/>
          </p:spPr>
        </p:pic>
        <p:pic>
          <p:nvPicPr>
            <p:cNvPr id="1470547" name="Picture 83" descr="图片1"/>
            <p:cNvPicPr>
              <a:picLocks noChangeAspect="1" noChangeArrowheads="1"/>
            </p:cNvPicPr>
            <p:nvPr userDrawn="1"/>
          </p:nvPicPr>
          <p:blipFill>
            <a:blip r:embed="rId15" cstate="email"/>
            <a:srcRect/>
            <a:stretch>
              <a:fillRect/>
            </a:stretch>
          </p:blipFill>
          <p:spPr bwMode="auto">
            <a:xfrm>
              <a:off x="1539" y="3920"/>
              <a:ext cx="5760" cy="400"/>
            </a:xfrm>
            <a:prstGeom prst="rect">
              <a:avLst/>
            </a:prstGeom>
            <a:noFill/>
          </p:spPr>
        </p:pic>
        <p:pic>
          <p:nvPicPr>
            <p:cNvPr id="1470548" name="Picture 84" descr="图片1"/>
            <p:cNvPicPr>
              <a:picLocks noChangeAspect="1" noChangeArrowheads="1"/>
            </p:cNvPicPr>
            <p:nvPr userDrawn="1"/>
          </p:nvPicPr>
          <p:blipFill>
            <a:blip r:embed="rId16" cstate="email"/>
            <a:srcRect/>
            <a:stretch>
              <a:fillRect/>
            </a:stretch>
          </p:blipFill>
          <p:spPr bwMode="auto">
            <a:xfrm rot="10800000">
              <a:off x="6619" y="3920"/>
              <a:ext cx="1063" cy="400"/>
            </a:xfrm>
            <a:prstGeom prst="rect">
              <a:avLst/>
            </a:prstGeom>
            <a:noFill/>
          </p:spPr>
        </p:pic>
      </p:grpSp>
      <p:sp>
        <p:nvSpPr>
          <p:cNvPr id="1470550" name="Rectangle 86"/>
          <p:cNvSpPr>
            <a:spLocks noChangeArrowheads="1"/>
          </p:cNvSpPr>
          <p:nvPr/>
        </p:nvSpPr>
        <p:spPr bwMode="auto">
          <a:xfrm>
            <a:off x="7908454" y="6396053"/>
            <a:ext cx="1409333" cy="1101725"/>
          </a:xfrm>
          <a:prstGeom prst="rect">
            <a:avLst/>
          </a:prstGeom>
          <a:noFill/>
          <a:ln w="9525">
            <a:noFill/>
            <a:miter lim="800000"/>
            <a:headEnd/>
            <a:tailEnd/>
          </a:ln>
          <a:effectLst/>
        </p:spPr>
        <p:txBody>
          <a:bodyPr lIns="0" tIns="0" rIns="0" bIns="0"/>
          <a:lstStyle/>
          <a:p>
            <a:pPr defTabSz="783879" eaLnBrk="0" hangingPunct="0">
              <a:lnSpc>
                <a:spcPct val="85000"/>
              </a:lnSpc>
              <a:buClrTx/>
              <a:buFontTx/>
              <a:buNone/>
            </a:pPr>
            <a:endParaRPr lang="de-DE" sz="900" b="0" dirty="0">
              <a:solidFill>
                <a:srgbClr val="000000"/>
              </a:solidFill>
              <a:ea typeface="MS PGothic" pitchFamily="34" charset="-128"/>
            </a:endParaRPr>
          </a:p>
          <a:p>
            <a:pPr defTabSz="783879" eaLnBrk="0" hangingPunct="0">
              <a:lnSpc>
                <a:spcPct val="85000"/>
              </a:lnSpc>
              <a:buClrTx/>
              <a:buFontTx/>
              <a:buNone/>
            </a:pPr>
            <a:r>
              <a:rPr lang="de-DE" sz="900" b="0" dirty="0">
                <a:solidFill>
                  <a:srgbClr val="000000"/>
                </a:solidFill>
                <a:ea typeface="MS PGothic" pitchFamily="34" charset="-128"/>
              </a:rPr>
              <a:t>Page </a:t>
            </a:r>
            <a:fld id="{E68EC476-442B-4BB7-9603-F1440C241F3D}" type="slidenum">
              <a:rPr lang="de-DE" sz="900" b="0">
                <a:solidFill>
                  <a:srgbClr val="000000"/>
                </a:solidFill>
                <a:ea typeface="MS PGothic" pitchFamily="34" charset="-128"/>
              </a:rPr>
              <a:pPr defTabSz="783879" eaLnBrk="0" hangingPunct="0">
                <a:lnSpc>
                  <a:spcPct val="85000"/>
                </a:lnSpc>
                <a:buClrTx/>
                <a:buFontTx/>
                <a:buNone/>
              </a:pPr>
              <a:t>‹#›</a:t>
            </a:fld>
            <a:endParaRPr lang="en-GB" sz="900" b="0" dirty="0">
              <a:solidFill>
                <a:srgbClr val="000000"/>
              </a:solidFill>
              <a:ea typeface="MS PGothic" pitchFamily="34" charset="-128"/>
            </a:endParaRPr>
          </a:p>
        </p:txBody>
      </p:sp>
      <p:sp>
        <p:nvSpPr>
          <p:cNvPr id="1470549" name="Text Box 85"/>
          <p:cNvSpPr txBox="1">
            <a:spLocks noChangeArrowheads="1"/>
          </p:cNvSpPr>
          <p:nvPr/>
        </p:nvSpPr>
        <p:spPr bwMode="auto">
          <a:xfrm>
            <a:off x="869724" y="6457976"/>
            <a:ext cx="2784207" cy="263791"/>
          </a:xfrm>
          <a:prstGeom prst="rect">
            <a:avLst/>
          </a:prstGeom>
          <a:noFill/>
          <a:ln w="9525">
            <a:noFill/>
            <a:miter lim="800000"/>
            <a:headEnd/>
            <a:tailEnd/>
          </a:ln>
        </p:spPr>
        <p:txBody>
          <a:bodyPr wrap="none" lIns="78328" tIns="39165" rIns="78328" bIns="39165">
            <a:spAutoFit/>
          </a:bodyPr>
          <a:lstStyle/>
          <a:p>
            <a:pPr defTabSz="783879" eaLnBrk="0" hangingPunct="0">
              <a:buClrTx/>
              <a:buFontTx/>
              <a:buNone/>
            </a:pPr>
            <a:r>
              <a:rPr lang="en-US" altLang="zh-CN" sz="1200" dirty="0">
                <a:solidFill>
                  <a:srgbClr val="000000"/>
                </a:solidFill>
                <a:ea typeface="MS PGothic" pitchFamily="34" charset="-128"/>
              </a:rPr>
              <a:t>HUAWEI TECHNOLOGIES CO., LTD.</a:t>
            </a:r>
          </a:p>
        </p:txBody>
      </p:sp>
      <p:pic>
        <p:nvPicPr>
          <p:cNvPr id="1470551" name="Picture 87" descr="图片3副本"/>
          <p:cNvPicPr>
            <a:picLocks noChangeAspect="1" noChangeArrowheads="1"/>
          </p:cNvPicPr>
          <p:nvPr/>
        </p:nvPicPr>
        <p:blipFill>
          <a:blip r:embed="rId17" cstate="email"/>
          <a:srcRect/>
          <a:stretch>
            <a:fillRect/>
          </a:stretch>
        </p:blipFill>
        <p:spPr bwMode="auto">
          <a:xfrm>
            <a:off x="10179578" y="6386540"/>
            <a:ext cx="1295063" cy="307975"/>
          </a:xfrm>
          <a:prstGeom prst="rect">
            <a:avLst/>
          </a:prstGeom>
          <a:noFill/>
        </p:spPr>
      </p:pic>
      <p:sp>
        <p:nvSpPr>
          <p:cNvPr id="1470552" name="Rectangle 88"/>
          <p:cNvSpPr>
            <a:spLocks noGrp="1" noChangeArrowheads="1"/>
          </p:cNvSpPr>
          <p:nvPr>
            <p:ph type="title"/>
          </p:nvPr>
        </p:nvSpPr>
        <p:spPr bwMode="auto">
          <a:xfrm>
            <a:off x="780849" y="274637"/>
            <a:ext cx="10973117" cy="1143000"/>
          </a:xfrm>
          <a:prstGeom prst="rect">
            <a:avLst/>
          </a:prstGeom>
          <a:noFill/>
          <a:ln w="9525" algn="ctr">
            <a:noFill/>
            <a:miter lim="800000"/>
            <a:headEnd/>
            <a:tailEnd/>
          </a:ln>
          <a:effectLst/>
        </p:spPr>
        <p:txBody>
          <a:bodyPr vert="horz" wrap="square" lIns="91427" tIns="45714" rIns="91427" bIns="45714" numCol="1" anchor="ctr" anchorCtr="0" compatLnSpc="1">
            <a:prstTxWarp prst="textNoShape">
              <a:avLst/>
            </a:prstTxWarp>
          </a:bodyPr>
          <a:lstStyle/>
          <a:p>
            <a:pPr lvl="0"/>
            <a:r>
              <a:rPr lang="zh-CN" altLang="en-US" smtClean="0"/>
              <a:t>单击此处编辑母版标题样式</a:t>
            </a:r>
          </a:p>
        </p:txBody>
      </p:sp>
      <p:sp>
        <p:nvSpPr>
          <p:cNvPr id="1470553" name="Rectangle 89"/>
          <p:cNvSpPr>
            <a:spLocks noGrp="1" noChangeArrowheads="1"/>
          </p:cNvSpPr>
          <p:nvPr>
            <p:ph type="body" idx="1"/>
          </p:nvPr>
        </p:nvSpPr>
        <p:spPr bwMode="auto">
          <a:xfrm>
            <a:off x="780849" y="1600206"/>
            <a:ext cx="10973117" cy="4525963"/>
          </a:xfrm>
          <a:prstGeom prst="rect">
            <a:avLst/>
          </a:prstGeom>
          <a:noFill/>
          <a:ln w="9525" algn="ctr">
            <a:noFill/>
            <a:miter lim="800000"/>
            <a:headEnd/>
            <a:tailEnd/>
          </a:ln>
          <a:effectLst/>
        </p:spPr>
        <p:txBody>
          <a:bodyPr vert="horz" wrap="square" lIns="91427" tIns="45714" rIns="91427" bIns="45714"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470602" name="Rectangle 138"/>
          <p:cNvSpPr>
            <a:spLocks noChangeArrowheads="1"/>
          </p:cNvSpPr>
          <p:nvPr/>
        </p:nvSpPr>
        <p:spPr bwMode="auto">
          <a:xfrm>
            <a:off x="-2459984" y="528639"/>
            <a:ext cx="2459984" cy="5307012"/>
          </a:xfrm>
          <a:prstGeom prst="rect">
            <a:avLst/>
          </a:prstGeom>
          <a:noFill/>
          <a:ln w="9525">
            <a:noFill/>
            <a:miter lim="800000"/>
            <a:headEnd/>
            <a:tailEnd/>
          </a:ln>
          <a:effectLst/>
        </p:spPr>
        <p:txBody>
          <a:bodyPr lIns="87763" tIns="43883" rIns="87763" bIns="43883"/>
          <a:lstStyle/>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英文标题</a:t>
            </a:r>
            <a:r>
              <a:rPr lang="en-US" altLang="zh-CN" sz="1200" b="0" dirty="0">
                <a:solidFill>
                  <a:srgbClr val="F8F8F8"/>
                </a:solidFill>
                <a:ea typeface="华文细黑" pitchFamily="2" charset="-122"/>
                <a:cs typeface="SimSun" pitchFamily="2" charset="-122"/>
              </a:rPr>
              <a:t>:32-35pt  </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48" indent="-342748"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48" indent="-342748" algn="r">
              <a:lnSpc>
                <a:spcPct val="125000"/>
              </a:lnSpc>
              <a:spcBef>
                <a:spcPct val="20000"/>
              </a:spcBef>
              <a:buClr>
                <a:srgbClr val="990000"/>
              </a:buClr>
              <a:buFontTx/>
              <a:buNone/>
            </a:pPr>
            <a:r>
              <a:rPr lang="en-US" altLang="zh-CN" sz="1200" b="0" dirty="0">
                <a:solidFill>
                  <a:srgbClr val="F8F8F8"/>
                </a:solidFill>
                <a:latin typeface="FrutigerNext LT Medium" pitchFamily="34" charset="0"/>
                <a:ea typeface="华文细黑" pitchFamily="2" charset="-122"/>
                <a:cs typeface="SimSun" pitchFamily="2" charset="-122"/>
              </a:rPr>
              <a:t>FrutigerNext LT Medium</a:t>
            </a:r>
          </a:p>
          <a:p>
            <a:pPr marL="342748" indent="-342748"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48" indent="-342748"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中文标题</a:t>
            </a:r>
            <a:r>
              <a:rPr lang="en-US" altLang="zh-CN" sz="1200" b="0" dirty="0">
                <a:solidFill>
                  <a:srgbClr val="F8F8F8"/>
                </a:solidFill>
                <a:ea typeface="华文细黑" pitchFamily="2" charset="-122"/>
                <a:cs typeface="SimSun" pitchFamily="2" charset="-122"/>
              </a:rPr>
              <a:t>:30-32pt  </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黑体</a:t>
            </a:r>
          </a:p>
          <a:p>
            <a:pPr marL="342748" indent="-342748"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48" indent="-342748"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48" indent="-342748"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英文正文</a:t>
            </a:r>
            <a:r>
              <a:rPr lang="en-US" altLang="zh-CN" sz="1200" b="0" dirty="0">
                <a:solidFill>
                  <a:srgbClr val="F8F8F8"/>
                </a:solidFill>
                <a:ea typeface="华文细黑" pitchFamily="2" charset="-122"/>
                <a:cs typeface="SimSun" pitchFamily="2" charset="-122"/>
              </a:rPr>
              <a:t>:20-22pt</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 </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 :18pt  </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48" indent="-342748"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48" indent="-342748" algn="r">
              <a:lnSpc>
                <a:spcPct val="125000"/>
              </a:lnSpc>
              <a:spcBef>
                <a:spcPct val="20000"/>
              </a:spcBef>
              <a:buClr>
                <a:srgbClr val="990000"/>
              </a:buClr>
              <a:buFontTx/>
              <a:buNone/>
            </a:pPr>
            <a:r>
              <a:rPr lang="en-US" altLang="zh-CN" sz="1200" b="0" dirty="0">
                <a:solidFill>
                  <a:srgbClr val="F8F8F8"/>
                </a:solidFill>
                <a:latin typeface="FrutigerNext LT Medium" pitchFamily="34" charset="0"/>
                <a:ea typeface="华文细黑" pitchFamily="2" charset="-122"/>
                <a:cs typeface="SimSun" pitchFamily="2" charset="-122"/>
              </a:rPr>
              <a:t>FrutigerNext LT Regular</a:t>
            </a:r>
          </a:p>
          <a:p>
            <a:pPr marL="342748" indent="-342748"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48" indent="-342748"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中文正文</a:t>
            </a:r>
            <a:r>
              <a:rPr lang="en-US" altLang="zh-CN" sz="1200" b="0" dirty="0">
                <a:solidFill>
                  <a:srgbClr val="F8F8F8"/>
                </a:solidFill>
                <a:ea typeface="华文细黑" pitchFamily="2" charset="-122"/>
                <a:cs typeface="SimSun" pitchFamily="2" charset="-122"/>
              </a:rPr>
              <a:t>:18-20pt</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):18pt </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48" indent="-342748"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细黑体 </a:t>
            </a:r>
            <a:endParaRPr lang="zh-CN" altLang="en-US" sz="1200" b="0" dirty="0">
              <a:solidFill>
                <a:srgbClr val="080808"/>
              </a:solidFill>
              <a:ea typeface="华文细黑" pitchFamily="2" charset="-122"/>
              <a:cs typeface="SimSun" pitchFamily="2" charset="-122"/>
            </a:endParaRPr>
          </a:p>
        </p:txBody>
      </p:sp>
      <p:sp>
        <p:nvSpPr>
          <p:cNvPr id="1470603" name="Rectangle 139"/>
          <p:cNvSpPr>
            <a:spLocks noChangeArrowheads="1"/>
          </p:cNvSpPr>
          <p:nvPr/>
        </p:nvSpPr>
        <p:spPr bwMode="auto">
          <a:xfrm>
            <a:off x="12358661" y="5444707"/>
            <a:ext cx="1226818" cy="323149"/>
          </a:xfrm>
          <a:prstGeom prst="rect">
            <a:avLst/>
          </a:prstGeom>
          <a:solidFill>
            <a:srgbClr val="F8F8F8"/>
          </a:solidFill>
          <a:ln w="9525" algn="ctr">
            <a:noFill/>
            <a:miter lim="800000"/>
            <a:headEnd/>
            <a:tailEnd/>
          </a:ln>
          <a:effectLst/>
        </p:spPr>
        <p:txBody>
          <a:bodyPr lIns="91387" tIns="45694" rIns="91387" bIns="45694" anchor="ctr">
            <a:spAutoFit/>
          </a:bodyPr>
          <a:lstStyle/>
          <a:p>
            <a:pPr algn="ctr" defTabSz="877500" eaLnBrk="0" hangingPunct="0">
              <a:buClrTx/>
              <a:buFontTx/>
              <a:buNone/>
            </a:pPr>
            <a:endParaRPr lang="zh-CN" altLang="zh-CN" sz="1500" b="0" dirty="0">
              <a:solidFill>
                <a:srgbClr val="000000"/>
              </a:solidFill>
              <a:latin typeface="FrutigerNext LT Regular" pitchFamily="34" charset="0"/>
              <a:ea typeface="MS PGothic" pitchFamily="34" charset="-128"/>
            </a:endParaRPr>
          </a:p>
        </p:txBody>
      </p:sp>
      <p:grpSp>
        <p:nvGrpSpPr>
          <p:cNvPr id="3" name="Group 140"/>
          <p:cNvGrpSpPr>
            <a:grpSpLocks/>
          </p:cNvGrpSpPr>
          <p:nvPr/>
        </p:nvGrpSpPr>
        <p:grpSpPr bwMode="auto">
          <a:xfrm>
            <a:off x="12469739" y="5278441"/>
            <a:ext cx="988755" cy="184151"/>
            <a:chOff x="6657" y="3492"/>
            <a:chExt cx="527" cy="121"/>
          </a:xfrm>
        </p:grpSpPr>
        <p:sp>
          <p:nvSpPr>
            <p:cNvPr id="1470605" name="Rectangle 141"/>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endParaRPr lang="zh-CN" altLang="en-US">
                <a:solidFill>
                  <a:srgbClr val="000000"/>
                </a:solidFill>
              </a:endParaRPr>
            </a:p>
          </p:txBody>
        </p:sp>
        <p:sp>
          <p:nvSpPr>
            <p:cNvPr id="1470606" name="Rectangle 142"/>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07" name="Rectangle 143"/>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470608" name="Rectangle 144"/>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4" name="Group 145"/>
          <p:cNvGrpSpPr>
            <a:grpSpLocks/>
          </p:cNvGrpSpPr>
          <p:nvPr/>
        </p:nvGrpSpPr>
        <p:grpSpPr bwMode="auto">
          <a:xfrm>
            <a:off x="12469739" y="6203976"/>
            <a:ext cx="988755" cy="182563"/>
            <a:chOff x="6657" y="4103"/>
            <a:chExt cx="527" cy="121"/>
          </a:xfrm>
        </p:grpSpPr>
        <p:sp>
          <p:nvSpPr>
            <p:cNvPr id="1470610" name="Rectangle 146"/>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470611" name="Rectangle 147"/>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470612" name="Rectangle 148"/>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endParaRPr lang="zh-CN" altLang="en-US">
                <a:solidFill>
                  <a:srgbClr val="000000"/>
                </a:solidFill>
              </a:endParaRPr>
            </a:p>
          </p:txBody>
        </p:sp>
        <p:sp>
          <p:nvSpPr>
            <p:cNvPr id="1470613" name="Rectangle 149"/>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endParaRPr lang="zh-CN" altLang="en-US">
                <a:solidFill>
                  <a:srgbClr val="000000"/>
                </a:solidFill>
              </a:endParaRPr>
            </a:p>
          </p:txBody>
        </p:sp>
      </p:grpSp>
      <p:grpSp>
        <p:nvGrpSpPr>
          <p:cNvPr id="5" name="Group 150"/>
          <p:cNvGrpSpPr>
            <a:grpSpLocks/>
          </p:cNvGrpSpPr>
          <p:nvPr/>
        </p:nvGrpSpPr>
        <p:grpSpPr bwMode="auto">
          <a:xfrm>
            <a:off x="12469739" y="6450016"/>
            <a:ext cx="988755" cy="182563"/>
            <a:chOff x="6657" y="4266"/>
            <a:chExt cx="527" cy="121"/>
          </a:xfrm>
        </p:grpSpPr>
        <p:sp>
          <p:nvSpPr>
            <p:cNvPr id="1470615" name="Rectangle 151"/>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470616" name="Rectangle 152"/>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endParaRPr lang="zh-CN" altLang="en-US">
                <a:solidFill>
                  <a:srgbClr val="000000"/>
                </a:solidFill>
              </a:endParaRPr>
            </a:p>
          </p:txBody>
        </p:sp>
        <p:sp>
          <p:nvSpPr>
            <p:cNvPr id="1470617" name="Rectangle 153"/>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470618" name="Rectangle 154"/>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grpSp>
      <p:grpSp>
        <p:nvGrpSpPr>
          <p:cNvPr id="6" name="Group 155"/>
          <p:cNvGrpSpPr>
            <a:grpSpLocks/>
          </p:cNvGrpSpPr>
          <p:nvPr/>
        </p:nvGrpSpPr>
        <p:grpSpPr bwMode="auto">
          <a:xfrm>
            <a:off x="12469739" y="5527700"/>
            <a:ext cx="988755" cy="182563"/>
            <a:chOff x="6657" y="3656"/>
            <a:chExt cx="527" cy="121"/>
          </a:xfrm>
        </p:grpSpPr>
        <p:sp>
          <p:nvSpPr>
            <p:cNvPr id="1470620" name="Rectangle 156"/>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470621" name="Rectangle 157"/>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22" name="Rectangle 158"/>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470623" name="Rectangle 159"/>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grpSp>
        <p:nvGrpSpPr>
          <p:cNvPr id="7" name="Group 160"/>
          <p:cNvGrpSpPr>
            <a:grpSpLocks/>
          </p:cNvGrpSpPr>
          <p:nvPr/>
        </p:nvGrpSpPr>
        <p:grpSpPr bwMode="auto">
          <a:xfrm>
            <a:off x="12469739" y="5957891"/>
            <a:ext cx="988755" cy="182563"/>
            <a:chOff x="6657" y="3941"/>
            <a:chExt cx="527" cy="121"/>
          </a:xfrm>
        </p:grpSpPr>
        <p:sp>
          <p:nvSpPr>
            <p:cNvPr id="1470625" name="Rectangle 161"/>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sp>
          <p:nvSpPr>
            <p:cNvPr id="1470626" name="Rectangle 162"/>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sp>
          <p:nvSpPr>
            <p:cNvPr id="1470627" name="Rectangle 163"/>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470628" name="Rectangle 164"/>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grpSp>
      <p:grpSp>
        <p:nvGrpSpPr>
          <p:cNvPr id="8" name="Group 165"/>
          <p:cNvGrpSpPr>
            <a:grpSpLocks/>
          </p:cNvGrpSpPr>
          <p:nvPr/>
        </p:nvGrpSpPr>
        <p:grpSpPr bwMode="auto">
          <a:xfrm>
            <a:off x="12469739" y="6697666"/>
            <a:ext cx="988755" cy="182563"/>
            <a:chOff x="6657" y="4430"/>
            <a:chExt cx="527" cy="121"/>
          </a:xfrm>
        </p:grpSpPr>
        <p:sp>
          <p:nvSpPr>
            <p:cNvPr id="1470630" name="Rectangle 166"/>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31" name="Rectangle 167"/>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470632" name="Rectangle 168"/>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470633" name="Rectangle 169"/>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grpSp>
      <p:grpSp>
        <p:nvGrpSpPr>
          <p:cNvPr id="9" name="Group 170"/>
          <p:cNvGrpSpPr>
            <a:grpSpLocks/>
          </p:cNvGrpSpPr>
          <p:nvPr/>
        </p:nvGrpSpPr>
        <p:grpSpPr bwMode="auto">
          <a:xfrm>
            <a:off x="12469739" y="5032378"/>
            <a:ext cx="988755" cy="184151"/>
            <a:chOff x="6657" y="3329"/>
            <a:chExt cx="527" cy="122"/>
          </a:xfrm>
        </p:grpSpPr>
        <p:sp>
          <p:nvSpPr>
            <p:cNvPr id="1470635" name="Rectangle 171"/>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36" name="Rectangle 172"/>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470637" name="Rectangle 173"/>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470638" name="Rectangle 174"/>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10" name="Group 175"/>
          <p:cNvGrpSpPr>
            <a:grpSpLocks/>
          </p:cNvGrpSpPr>
          <p:nvPr/>
        </p:nvGrpSpPr>
        <p:grpSpPr bwMode="auto">
          <a:xfrm>
            <a:off x="12469739" y="4600600"/>
            <a:ext cx="988755" cy="182563"/>
            <a:chOff x="6657" y="3043"/>
            <a:chExt cx="527" cy="121"/>
          </a:xfrm>
        </p:grpSpPr>
        <p:sp>
          <p:nvSpPr>
            <p:cNvPr id="1470640" name="Rectangle 176"/>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41" name="Rectangle 177"/>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470642" name="Rectangle 178"/>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470643" name="Rectangle 179"/>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grpSp>
      <p:grpSp>
        <p:nvGrpSpPr>
          <p:cNvPr id="11" name="Group 180"/>
          <p:cNvGrpSpPr>
            <a:grpSpLocks/>
          </p:cNvGrpSpPr>
          <p:nvPr/>
        </p:nvGrpSpPr>
        <p:grpSpPr bwMode="auto">
          <a:xfrm>
            <a:off x="12469739" y="4354516"/>
            <a:ext cx="988755" cy="184151"/>
            <a:chOff x="6657" y="2881"/>
            <a:chExt cx="527" cy="121"/>
          </a:xfrm>
        </p:grpSpPr>
        <p:sp>
          <p:nvSpPr>
            <p:cNvPr id="1470645" name="Rectangle 181"/>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endParaRPr lang="zh-CN" altLang="en-US">
                <a:solidFill>
                  <a:srgbClr val="000000"/>
                </a:solidFill>
              </a:endParaRPr>
            </a:p>
          </p:txBody>
        </p:sp>
        <p:sp>
          <p:nvSpPr>
            <p:cNvPr id="1470646" name="Rectangle 182"/>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endParaRPr lang="zh-CN" altLang="en-US">
                <a:solidFill>
                  <a:srgbClr val="000000"/>
                </a:solidFill>
              </a:endParaRPr>
            </a:p>
          </p:txBody>
        </p:sp>
        <p:sp>
          <p:nvSpPr>
            <p:cNvPr id="1470647" name="Rectangle 183"/>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470648" name="Rectangle 184"/>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sp>
        <p:nvSpPr>
          <p:cNvPr id="1470649" name="Rectangle 185"/>
          <p:cNvSpPr>
            <a:spLocks noChangeArrowheads="1"/>
          </p:cNvSpPr>
          <p:nvPr/>
        </p:nvSpPr>
        <p:spPr bwMode="auto">
          <a:xfrm>
            <a:off x="12266596" y="2263775"/>
            <a:ext cx="1401397" cy="2654300"/>
          </a:xfrm>
          <a:prstGeom prst="rect">
            <a:avLst/>
          </a:prstGeom>
          <a:noFill/>
          <a:ln w="9525">
            <a:noFill/>
            <a:miter lim="800000"/>
            <a:headEnd/>
            <a:tailEnd/>
          </a:ln>
          <a:effectLst/>
        </p:spPr>
        <p:txBody>
          <a:bodyPr lIns="87763" tIns="43883" rIns="87763" bIns="43883"/>
          <a:lstStyle/>
          <a:p>
            <a:pPr marL="342748" indent="-342748">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配色参考方案：</a:t>
            </a:r>
          </a:p>
          <a:p>
            <a:pPr marL="342748" indent="-342748">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建议同一页面内不超过四种颜色，以下是９组配色方案，同一页面内只选择一组使用。</a:t>
            </a:r>
          </a:p>
          <a:p>
            <a:pPr marL="342748" indent="-342748">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（仅供参考）</a:t>
            </a:r>
          </a:p>
        </p:txBody>
      </p:sp>
      <p:sp>
        <p:nvSpPr>
          <p:cNvPr id="1470650" name="Rectangle 186"/>
          <p:cNvSpPr>
            <a:spLocks noChangeArrowheads="1"/>
          </p:cNvSpPr>
          <p:nvPr/>
        </p:nvSpPr>
        <p:spPr bwMode="auto">
          <a:xfrm>
            <a:off x="12266596" y="-61913"/>
            <a:ext cx="1401397" cy="838201"/>
          </a:xfrm>
          <a:prstGeom prst="rect">
            <a:avLst/>
          </a:prstGeom>
          <a:noFill/>
          <a:ln w="9525">
            <a:noFill/>
            <a:miter lim="800000"/>
            <a:headEnd/>
            <a:tailEnd/>
          </a:ln>
          <a:effectLst/>
        </p:spPr>
        <p:txBody>
          <a:bodyPr lIns="87763" tIns="43883" rIns="87763" bIns="43883"/>
          <a:lstStyle/>
          <a:p>
            <a:pPr marL="342748" indent="-342748">
              <a:lnSpc>
                <a:spcPct val="120000"/>
              </a:lnSpc>
              <a:spcBef>
                <a:spcPct val="20000"/>
              </a:spcBef>
              <a:buClr>
                <a:srgbClr val="990000"/>
              </a:buClr>
              <a:buFontTx/>
              <a:buNone/>
            </a:pPr>
            <a:r>
              <a:rPr lang="zh-CN" altLang="en-US" sz="1200" b="0" dirty="0">
                <a:solidFill>
                  <a:srgbClr val="F8F8F8"/>
                </a:solidFill>
                <a:latin typeface="华文细黑" pitchFamily="2" charset="-122"/>
                <a:ea typeface="华文细黑" pitchFamily="2" charset="-122"/>
                <a:cs typeface="SimSun" pitchFamily="2" charset="-122"/>
              </a:rPr>
              <a:t>客户或者合作伙伴的标志放在右上角</a:t>
            </a:r>
            <a:r>
              <a:rPr lang="en-US" altLang="zh-CN" sz="1200" b="0" dirty="0">
                <a:solidFill>
                  <a:srgbClr val="F8F8F8"/>
                </a:solidFill>
                <a:latin typeface="华文细黑" pitchFamily="2" charset="-122"/>
                <a:ea typeface="华文细黑" pitchFamily="2" charset="-122"/>
                <a:cs typeface="SimSun" pitchFamily="2" charset="-122"/>
              </a:rPr>
              <a:t>.</a:t>
            </a:r>
          </a:p>
        </p:txBody>
      </p:sp>
    </p:spTree>
    <p:extLst>
      <p:ext uri="{BB962C8B-B14F-4D97-AF65-F5344CB8AC3E}">
        <p14:creationId xmlns:p14="http://schemas.microsoft.com/office/powerpoint/2010/main" val="4184789089"/>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 id="2147484427" r:id="rId12"/>
    <p:sldLayoutId id="2147484428" r:id="rId13"/>
  </p:sldLayoutIdLst>
  <p:transition>
    <p:cut/>
  </p:transition>
  <p:hf sldNum="0" hdr="0" ftr="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5pPr>
      <a:lvl6pPr marL="456998"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6pPr>
      <a:lvl7pPr marL="913997"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7pPr>
      <a:lvl8pPr marL="1370995"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8pPr>
      <a:lvl9pPr marL="1827992"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SimSun" pitchFamily="2" charset="-122"/>
        </a:defRPr>
      </a:lvl9pPr>
    </p:titleStyle>
    <p:bodyStyle>
      <a:lvl1pPr marL="342748" indent="-342748"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622" indent="-285624" algn="l" rtl="0" eaLnBrk="1" fontAlgn="base" hangingPunct="1">
        <a:spcBef>
          <a:spcPct val="20000"/>
        </a:spcBef>
        <a:spcAft>
          <a:spcPct val="0"/>
        </a:spcAft>
        <a:buFont typeface="Arial" charset="0"/>
        <a:buChar char="›"/>
        <a:defRPr sz="2000">
          <a:solidFill>
            <a:schemeClr val="tx1"/>
          </a:solidFill>
          <a:latin typeface="+mn-lt"/>
          <a:ea typeface="+mn-ea"/>
          <a:cs typeface="+mn-cs"/>
        </a:defRPr>
      </a:lvl2pPr>
      <a:lvl3pPr marL="1142495" indent="-228499"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599493" indent="-228499" algn="l" rtl="0" eaLnBrk="1" fontAlgn="base" hangingPunct="1">
        <a:spcBef>
          <a:spcPct val="20000"/>
        </a:spcBef>
        <a:spcAft>
          <a:spcPct val="0"/>
        </a:spcAft>
        <a:buChar char="–"/>
        <a:defRPr sz="1600">
          <a:solidFill>
            <a:schemeClr val="tx1"/>
          </a:solidFill>
          <a:latin typeface="+mn-lt"/>
          <a:ea typeface="+mn-ea"/>
          <a:cs typeface="+mn-cs"/>
        </a:defRPr>
      </a:lvl4pPr>
      <a:lvl5pPr marL="2056492" indent="-228499"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3490" indent="-228499"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0487" indent="-228499"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7486" indent="-228499"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4483" indent="-228499"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3997" rtl="0" eaLnBrk="1" latinLnBrk="0" hangingPunct="1">
        <a:defRPr sz="1700" kern="1200">
          <a:solidFill>
            <a:schemeClr val="tx1"/>
          </a:solidFill>
          <a:latin typeface="+mn-lt"/>
          <a:ea typeface="+mn-ea"/>
          <a:cs typeface="+mn-cs"/>
        </a:defRPr>
      </a:lvl1pPr>
      <a:lvl2pPr marL="456998" algn="l" defTabSz="913997" rtl="0" eaLnBrk="1" latinLnBrk="0" hangingPunct="1">
        <a:defRPr sz="1700" kern="1200">
          <a:solidFill>
            <a:schemeClr val="tx1"/>
          </a:solidFill>
          <a:latin typeface="+mn-lt"/>
          <a:ea typeface="+mn-ea"/>
          <a:cs typeface="+mn-cs"/>
        </a:defRPr>
      </a:lvl2pPr>
      <a:lvl3pPr marL="913997" algn="l" defTabSz="913997" rtl="0" eaLnBrk="1" latinLnBrk="0" hangingPunct="1">
        <a:defRPr sz="1700" kern="1200">
          <a:solidFill>
            <a:schemeClr val="tx1"/>
          </a:solidFill>
          <a:latin typeface="+mn-lt"/>
          <a:ea typeface="+mn-ea"/>
          <a:cs typeface="+mn-cs"/>
        </a:defRPr>
      </a:lvl3pPr>
      <a:lvl4pPr marL="1370995" algn="l" defTabSz="913997" rtl="0" eaLnBrk="1" latinLnBrk="0" hangingPunct="1">
        <a:defRPr sz="1700" kern="1200">
          <a:solidFill>
            <a:schemeClr val="tx1"/>
          </a:solidFill>
          <a:latin typeface="+mn-lt"/>
          <a:ea typeface="+mn-ea"/>
          <a:cs typeface="+mn-cs"/>
        </a:defRPr>
      </a:lvl4pPr>
      <a:lvl5pPr marL="1827992" algn="l" defTabSz="913997" rtl="0" eaLnBrk="1" latinLnBrk="0" hangingPunct="1">
        <a:defRPr sz="1700" kern="1200">
          <a:solidFill>
            <a:schemeClr val="tx1"/>
          </a:solidFill>
          <a:latin typeface="+mn-lt"/>
          <a:ea typeface="+mn-ea"/>
          <a:cs typeface="+mn-cs"/>
        </a:defRPr>
      </a:lvl5pPr>
      <a:lvl6pPr marL="2284990" algn="l" defTabSz="913997" rtl="0" eaLnBrk="1" latinLnBrk="0" hangingPunct="1">
        <a:defRPr sz="1700" kern="1200">
          <a:solidFill>
            <a:schemeClr val="tx1"/>
          </a:solidFill>
          <a:latin typeface="+mn-lt"/>
          <a:ea typeface="+mn-ea"/>
          <a:cs typeface="+mn-cs"/>
        </a:defRPr>
      </a:lvl6pPr>
      <a:lvl7pPr marL="2741988" algn="l" defTabSz="913997" rtl="0" eaLnBrk="1" latinLnBrk="0" hangingPunct="1">
        <a:defRPr sz="1700" kern="1200">
          <a:solidFill>
            <a:schemeClr val="tx1"/>
          </a:solidFill>
          <a:latin typeface="+mn-lt"/>
          <a:ea typeface="+mn-ea"/>
          <a:cs typeface="+mn-cs"/>
        </a:defRPr>
      </a:lvl7pPr>
      <a:lvl8pPr marL="3198986" algn="l" defTabSz="913997" rtl="0" eaLnBrk="1" latinLnBrk="0" hangingPunct="1">
        <a:defRPr sz="1700" kern="1200">
          <a:solidFill>
            <a:schemeClr val="tx1"/>
          </a:solidFill>
          <a:latin typeface="+mn-lt"/>
          <a:ea typeface="+mn-ea"/>
          <a:cs typeface="+mn-cs"/>
        </a:defRPr>
      </a:lvl8pPr>
      <a:lvl9pPr marL="3655985" algn="l" defTabSz="913997" rtl="0" eaLnBrk="1" latinLnBrk="0" hangingPunct="1">
        <a:defRPr sz="17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7" cstate="email">
            <a:lum contrast="6000"/>
          </a:blip>
          <a:srcRect/>
          <a:stretch>
            <a:fillRect/>
          </a:stretch>
        </p:blipFill>
        <p:spPr bwMode="auto">
          <a:xfrm>
            <a:off x="0" y="6237314"/>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759" tIns="43880" rIns="87759" bIns="43880"/>
          <a:lstStyle/>
          <a:p>
            <a:pPr algn="r" defTabSz="877491">
              <a:lnSpc>
                <a:spcPct val="125000"/>
              </a:lnSpc>
              <a:buClr>
                <a:srgbClr val="990000"/>
              </a:buClr>
              <a:buFont typeface="Wingdings" pitchFamily="2" charset="2"/>
              <a:buNone/>
              <a:defRPr/>
            </a:pPr>
            <a:r>
              <a:rPr lang="zh-CN" altLang="en-US" sz="1200" b="0" dirty="0">
                <a:solidFill>
                  <a:srgbClr val="FFFFFF"/>
                </a:solidFill>
              </a:rPr>
              <a:t>英文标题</a:t>
            </a:r>
            <a:r>
              <a:rPr lang="en-US" altLang="zh-CN" sz="1200" b="0" dirty="0">
                <a:solidFill>
                  <a:srgbClr val="FFFFFF"/>
                </a:solidFill>
              </a:rPr>
              <a:t>:32-35pt  </a:t>
            </a:r>
            <a:endParaRPr lang="zh-CN" altLang="en-US" sz="1200" b="0" dirty="0">
              <a:solidFill>
                <a:srgbClr val="FFFFFF"/>
              </a:solidFill>
            </a:endParaRPr>
          </a:p>
          <a:p>
            <a:pPr algn="r" defTabSz="877491">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491">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491">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Medium</a:t>
            </a:r>
          </a:p>
          <a:p>
            <a:pPr algn="r" defTabSz="877491">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491">
              <a:lnSpc>
                <a:spcPct val="75000"/>
              </a:lnSpc>
              <a:buClr>
                <a:srgbClr val="990000"/>
              </a:buClr>
              <a:buFont typeface="Wingdings" pitchFamily="2" charset="2"/>
              <a:buNone/>
              <a:defRPr/>
            </a:pPr>
            <a:endParaRPr lang="en-US" altLang="zh-CN" sz="1200" b="0" dirty="0">
              <a:solidFill>
                <a:srgbClr val="FFFFFF"/>
              </a:solidFill>
            </a:endParaRPr>
          </a:p>
          <a:p>
            <a:pPr algn="r" defTabSz="877491">
              <a:lnSpc>
                <a:spcPct val="125000"/>
              </a:lnSpc>
              <a:buClr>
                <a:srgbClr val="990000"/>
              </a:buClr>
              <a:buFont typeface="Wingdings" pitchFamily="2" charset="2"/>
              <a:buNone/>
              <a:defRPr/>
            </a:pPr>
            <a:r>
              <a:rPr lang="zh-CN" altLang="en-US" sz="1200" b="0" dirty="0">
                <a:solidFill>
                  <a:srgbClr val="FFFFFF"/>
                </a:solidFill>
              </a:rPr>
              <a:t>中文标题</a:t>
            </a:r>
            <a:r>
              <a:rPr lang="en-US" altLang="zh-CN" sz="1200" b="0" dirty="0">
                <a:solidFill>
                  <a:srgbClr val="FFFFFF"/>
                </a:solidFill>
              </a:rPr>
              <a:t>:30-32pt  </a:t>
            </a:r>
            <a:endParaRPr lang="zh-CN" altLang="en-US" sz="1200" b="0" dirty="0">
              <a:solidFill>
                <a:srgbClr val="FFFFFF"/>
              </a:solidFill>
            </a:endParaRPr>
          </a:p>
          <a:p>
            <a:pPr algn="r" defTabSz="877491">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 R153 G0 B0</a:t>
            </a:r>
          </a:p>
          <a:p>
            <a:pPr algn="r" defTabSz="877491">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黑体</a:t>
            </a:r>
          </a:p>
          <a:p>
            <a:pPr algn="r" defTabSz="877491">
              <a:lnSpc>
                <a:spcPct val="125000"/>
              </a:lnSpc>
              <a:buClr>
                <a:srgbClr val="990000"/>
              </a:buClr>
              <a:buFont typeface="Wingdings" pitchFamily="2" charset="2"/>
              <a:buNone/>
              <a:defRPr/>
            </a:pPr>
            <a:endParaRPr lang="zh-CN" altLang="en-US" sz="1200" b="0" dirty="0">
              <a:solidFill>
                <a:srgbClr val="FFFFFF"/>
              </a:solidFill>
            </a:endParaRPr>
          </a:p>
          <a:p>
            <a:pPr algn="r" defTabSz="877491">
              <a:lnSpc>
                <a:spcPct val="125000"/>
              </a:lnSpc>
              <a:buClr>
                <a:srgbClr val="990000"/>
              </a:buClr>
              <a:buFont typeface="Wingdings" pitchFamily="2" charset="2"/>
              <a:buNone/>
              <a:defRPr/>
            </a:pPr>
            <a:endParaRPr lang="zh-CN" altLang="en-US" sz="1200" b="0" dirty="0">
              <a:solidFill>
                <a:srgbClr val="FFFFFF"/>
              </a:solidFill>
            </a:endParaRPr>
          </a:p>
          <a:p>
            <a:pPr algn="r" defTabSz="877491">
              <a:lnSpc>
                <a:spcPct val="125000"/>
              </a:lnSpc>
              <a:buClr>
                <a:srgbClr val="990000"/>
              </a:buClr>
              <a:buFont typeface="Wingdings" pitchFamily="2" charset="2"/>
              <a:buNone/>
              <a:defRPr/>
            </a:pPr>
            <a:endParaRPr lang="zh-CN" altLang="en-US" sz="1200" b="0" dirty="0">
              <a:solidFill>
                <a:srgbClr val="FFFFFF"/>
              </a:solidFill>
            </a:endParaRPr>
          </a:p>
          <a:p>
            <a:pPr algn="r" defTabSz="877491">
              <a:lnSpc>
                <a:spcPct val="125000"/>
              </a:lnSpc>
              <a:buClr>
                <a:srgbClr val="990000"/>
              </a:buClr>
              <a:buFont typeface="Wingdings" pitchFamily="2" charset="2"/>
              <a:buNone/>
              <a:defRPr/>
            </a:pPr>
            <a:r>
              <a:rPr lang="zh-CN" altLang="en-US" sz="1200" b="0" dirty="0">
                <a:solidFill>
                  <a:srgbClr val="FFFFFF"/>
                </a:solidFill>
              </a:rPr>
              <a:t>英文正文</a:t>
            </a:r>
            <a:r>
              <a:rPr lang="en-US" altLang="zh-CN" sz="1200" b="0" dirty="0">
                <a:solidFill>
                  <a:srgbClr val="FFFFFF"/>
                </a:solidFill>
              </a:rPr>
              <a:t>:20-22pt</a:t>
            </a:r>
          </a:p>
          <a:p>
            <a:pPr algn="r" defTabSz="877491">
              <a:lnSpc>
                <a:spcPct val="125000"/>
              </a:lnSpc>
              <a:buClr>
                <a:srgbClr val="990000"/>
              </a:buClr>
              <a:buFont typeface="Wingdings" pitchFamily="2" charset="2"/>
              <a:buNone/>
              <a:defRPr/>
            </a:pPr>
            <a:r>
              <a:rPr lang="zh-CN" altLang="en-US" sz="1200" b="0" dirty="0">
                <a:solidFill>
                  <a:srgbClr val="FFFFFF"/>
                </a:solidFill>
              </a:rPr>
              <a:t>子目录 </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 :18pt  </a:t>
            </a:r>
          </a:p>
          <a:p>
            <a:pPr algn="r" defTabSz="877491">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491">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内部使用字体 </a:t>
            </a:r>
            <a:r>
              <a:rPr lang="en-US" altLang="zh-CN" sz="1200" b="0" dirty="0">
                <a:solidFill>
                  <a:srgbClr val="FFFFFF"/>
                </a:solidFill>
                <a:latin typeface="FrutigerNext LT Regular" pitchFamily="34" charset="0"/>
              </a:rPr>
              <a:t>:</a:t>
            </a:r>
          </a:p>
          <a:p>
            <a:pPr algn="r" defTabSz="877491">
              <a:lnSpc>
                <a:spcPct val="125000"/>
              </a:lnSpc>
              <a:buClr>
                <a:srgbClr val="990000"/>
              </a:buClr>
              <a:buFont typeface="Wingdings" pitchFamily="2" charset="2"/>
              <a:buNone/>
              <a:defRPr/>
            </a:pPr>
            <a:r>
              <a:rPr lang="en-US" altLang="zh-CN" sz="1200" b="0" dirty="0" err="1">
                <a:solidFill>
                  <a:srgbClr val="FFFFFF"/>
                </a:solidFill>
                <a:latin typeface="FrutigerNext LT Regular" pitchFamily="34" charset="0"/>
              </a:rPr>
              <a:t>FrutigerNext</a:t>
            </a:r>
            <a:r>
              <a:rPr lang="en-US" altLang="zh-CN" sz="1200" b="0" dirty="0">
                <a:solidFill>
                  <a:srgbClr val="FFFFFF"/>
                </a:solidFill>
                <a:latin typeface="FrutigerNext LT Regular" pitchFamily="34" charset="0"/>
              </a:rPr>
              <a:t> LT Regular</a:t>
            </a:r>
          </a:p>
          <a:p>
            <a:pPr algn="r" defTabSz="877491">
              <a:lnSpc>
                <a:spcPct val="125000"/>
              </a:lnSpc>
              <a:buClr>
                <a:srgbClr val="990000"/>
              </a:buClr>
              <a:buFont typeface="Wingdings" pitchFamily="2" charset="2"/>
              <a:buNone/>
              <a:defRPr/>
            </a:pPr>
            <a:r>
              <a:rPr lang="zh-CN" altLang="en-US" sz="1200" b="0" dirty="0">
                <a:solidFill>
                  <a:srgbClr val="FFFFFF"/>
                </a:solidFill>
                <a:latin typeface="FrutigerNext LT Regular" pitchFamily="34" charset="0"/>
              </a:rPr>
              <a:t>外部使用字体 </a:t>
            </a:r>
            <a:r>
              <a:rPr lang="en-US" altLang="zh-CN" sz="1200" b="0" dirty="0">
                <a:solidFill>
                  <a:srgbClr val="FFFFFF"/>
                </a:solidFill>
                <a:latin typeface="FrutigerNext LT Regular" pitchFamily="34" charset="0"/>
              </a:rPr>
              <a:t>: Arial</a:t>
            </a:r>
          </a:p>
          <a:p>
            <a:pPr algn="r" defTabSz="877491">
              <a:lnSpc>
                <a:spcPct val="75000"/>
              </a:lnSpc>
              <a:buClr>
                <a:srgbClr val="990000"/>
              </a:buClr>
              <a:buFont typeface="Wingdings" pitchFamily="2" charset="2"/>
              <a:buNone/>
              <a:defRPr/>
            </a:pPr>
            <a:endParaRPr lang="en-US" altLang="zh-CN" sz="1200" b="0" dirty="0">
              <a:solidFill>
                <a:srgbClr val="FFFFFF"/>
              </a:solidFill>
            </a:endParaRPr>
          </a:p>
          <a:p>
            <a:pPr algn="r" defTabSz="877491">
              <a:lnSpc>
                <a:spcPct val="125000"/>
              </a:lnSpc>
              <a:buClr>
                <a:srgbClr val="990000"/>
              </a:buClr>
              <a:buFont typeface="Wingdings" pitchFamily="2" charset="2"/>
              <a:buNone/>
              <a:defRPr/>
            </a:pPr>
            <a:r>
              <a:rPr lang="zh-CN" altLang="en-US" sz="1200" b="0" dirty="0">
                <a:solidFill>
                  <a:srgbClr val="FFFFFF"/>
                </a:solidFill>
              </a:rPr>
              <a:t>中文正文</a:t>
            </a:r>
            <a:r>
              <a:rPr lang="en-US" altLang="zh-CN" sz="1200" b="0" dirty="0">
                <a:solidFill>
                  <a:srgbClr val="FFFFFF"/>
                </a:solidFill>
              </a:rPr>
              <a:t>:18-20pt</a:t>
            </a:r>
          </a:p>
          <a:p>
            <a:pPr algn="r" defTabSz="877491">
              <a:lnSpc>
                <a:spcPct val="125000"/>
              </a:lnSpc>
              <a:buClr>
                <a:srgbClr val="990000"/>
              </a:buClr>
              <a:buFont typeface="Wingdings" pitchFamily="2" charset="2"/>
              <a:buNone/>
              <a:defRPr/>
            </a:pPr>
            <a:r>
              <a:rPr lang="zh-CN" altLang="en-US" sz="1200" b="0" dirty="0">
                <a:solidFill>
                  <a:srgbClr val="FFFFFF"/>
                </a:solidFill>
              </a:rPr>
              <a:t>子目录</a:t>
            </a:r>
            <a:r>
              <a:rPr lang="en-US" altLang="zh-CN" sz="1200" b="0" dirty="0">
                <a:solidFill>
                  <a:srgbClr val="FFFFFF"/>
                </a:solidFill>
              </a:rPr>
              <a:t>(2-5</a:t>
            </a:r>
            <a:r>
              <a:rPr lang="zh-CN" altLang="en-US" sz="1200" b="0" dirty="0">
                <a:solidFill>
                  <a:srgbClr val="FFFFFF"/>
                </a:solidFill>
              </a:rPr>
              <a:t>级</a:t>
            </a:r>
            <a:r>
              <a:rPr lang="en-US" altLang="zh-CN" sz="1200" b="0" dirty="0">
                <a:solidFill>
                  <a:srgbClr val="FFFFFF"/>
                </a:solidFill>
              </a:rPr>
              <a:t>):18pt </a:t>
            </a:r>
            <a:endParaRPr lang="zh-CN" altLang="en-US" sz="1200" b="0" dirty="0">
              <a:solidFill>
                <a:srgbClr val="FFFFFF"/>
              </a:solidFill>
            </a:endParaRPr>
          </a:p>
          <a:p>
            <a:pPr algn="r" defTabSz="877491">
              <a:lnSpc>
                <a:spcPct val="125000"/>
              </a:lnSpc>
              <a:buClr>
                <a:srgbClr val="990000"/>
              </a:buClr>
              <a:buFont typeface="Wingdings" pitchFamily="2" charset="2"/>
              <a:buNone/>
              <a:defRPr/>
            </a:pPr>
            <a:r>
              <a:rPr lang="zh-CN" altLang="en-US" sz="1200" b="0" dirty="0">
                <a:solidFill>
                  <a:srgbClr val="FFFFFF"/>
                </a:solidFill>
              </a:rPr>
              <a:t>颜色</a:t>
            </a:r>
            <a:r>
              <a:rPr lang="en-US" altLang="zh-CN" sz="1200" b="0" dirty="0">
                <a:solidFill>
                  <a:srgbClr val="FFFFFF"/>
                </a:solidFill>
              </a:rPr>
              <a:t>:</a:t>
            </a:r>
            <a:r>
              <a:rPr lang="zh-CN" altLang="en-US" sz="1200" b="0" dirty="0">
                <a:solidFill>
                  <a:srgbClr val="FFFFFF"/>
                </a:solidFill>
              </a:rPr>
              <a:t>黑色</a:t>
            </a:r>
          </a:p>
          <a:p>
            <a:pPr algn="r" defTabSz="877491">
              <a:lnSpc>
                <a:spcPct val="125000"/>
              </a:lnSpc>
              <a:buClr>
                <a:srgbClr val="990000"/>
              </a:buClr>
              <a:buFont typeface="Wingdings" pitchFamily="2" charset="2"/>
              <a:buNone/>
              <a:defRPr/>
            </a:pPr>
            <a:r>
              <a:rPr lang="zh-CN" altLang="en-US" sz="1200" b="0" dirty="0">
                <a:solidFill>
                  <a:srgbClr val="FFFFFF"/>
                </a:solidFill>
              </a:rPr>
              <a:t>字体</a:t>
            </a:r>
            <a:r>
              <a:rPr lang="en-US" altLang="zh-CN" sz="1200" b="0" dirty="0">
                <a:solidFill>
                  <a:srgbClr val="FFFFFF"/>
                </a:solidFill>
              </a:rPr>
              <a:t>:</a:t>
            </a:r>
            <a:r>
              <a:rPr lang="zh-CN" altLang="en-US" sz="1200" b="0" dirty="0">
                <a:solidFill>
                  <a:srgbClr val="FFFFFF"/>
                </a:solidFill>
              </a:rPr>
              <a:t>细黑体 </a:t>
            </a:r>
          </a:p>
          <a:p>
            <a:pPr algn="r" defTabSz="877491">
              <a:lnSpc>
                <a:spcPct val="125000"/>
              </a:lnSpc>
              <a:buClr>
                <a:srgbClr val="990000"/>
              </a:buClr>
              <a:buFont typeface="Wingdings" pitchFamily="2" charset="2"/>
              <a:buNone/>
              <a:defRPr/>
            </a:pPr>
            <a:endParaRPr lang="zh-CN" altLang="en-US" sz="1200" b="0" dirty="0">
              <a:solidFill>
                <a:srgbClr val="FFFFFF"/>
              </a:solidFill>
            </a:endParaRPr>
          </a:p>
          <a:p>
            <a:pPr algn="r" defTabSz="877491">
              <a:lnSpc>
                <a:spcPct val="125000"/>
              </a:lnSpc>
              <a:buClr>
                <a:srgbClr val="990000"/>
              </a:buClr>
              <a:buFont typeface="Wingdings" pitchFamily="2" charset="2"/>
              <a:buNone/>
              <a:defRPr/>
            </a:pPr>
            <a:endParaRPr lang="zh-CN" altLang="en-US" sz="1200" b="0" dirty="0">
              <a:solidFill>
                <a:srgbClr val="FFFFFF"/>
              </a:solidFill>
            </a:endParaRPr>
          </a:p>
          <a:p>
            <a:pPr algn="r" defTabSz="877491">
              <a:lnSpc>
                <a:spcPct val="125000"/>
              </a:lnSpc>
              <a:buClr>
                <a:srgbClr val="990000"/>
              </a:buClr>
              <a:buFont typeface="Wingdings" pitchFamily="2" charset="2"/>
              <a:buNone/>
              <a:defRPr/>
            </a:pPr>
            <a:endParaRPr lang="en-US" altLang="zh-CN" sz="1200" b="0" dirty="0">
              <a:solidFill>
                <a:srgbClr val="FFFFFF"/>
              </a:solidFill>
            </a:endParaRPr>
          </a:p>
          <a:p>
            <a:pPr algn="r" defTabSz="877491">
              <a:lnSpc>
                <a:spcPct val="125000"/>
              </a:lnSpc>
              <a:buClr>
                <a:srgbClr val="990000"/>
              </a:buClr>
              <a:buFont typeface="Wingdings" pitchFamily="2" charset="2"/>
              <a:buNone/>
              <a:defRPr/>
            </a:pPr>
            <a:endParaRPr lang="en-US" altLang="zh-CN" sz="1200" b="0" dirty="0">
              <a:solidFill>
                <a:srgbClr val="FFFFFF"/>
              </a:solidFill>
            </a:endParaRPr>
          </a:p>
          <a:p>
            <a:pPr algn="r" defTabSz="877491">
              <a:lnSpc>
                <a:spcPct val="125000"/>
              </a:lnSpc>
              <a:buClr>
                <a:srgbClr val="990000"/>
              </a:buClr>
              <a:buFont typeface="Wingdings" pitchFamily="2" charset="2"/>
              <a:buNone/>
              <a:defRPr/>
            </a:pPr>
            <a:endParaRPr lang="zh-CN" altLang="en-US" sz="1200" b="0" dirty="0">
              <a:solidFill>
                <a:srgbClr val="080808"/>
              </a:solidFill>
            </a:endParaRPr>
          </a:p>
        </p:txBody>
      </p:sp>
      <p:sp>
        <p:nvSpPr>
          <p:cNvPr id="663556" name="Rectangle 4"/>
          <p:cNvSpPr>
            <a:spLocks noChangeArrowheads="1"/>
          </p:cNvSpPr>
          <p:nvPr/>
        </p:nvSpPr>
        <p:spPr bwMode="auto">
          <a:xfrm>
            <a:off x="12358657" y="5445153"/>
            <a:ext cx="1225231" cy="322263"/>
          </a:xfrm>
          <a:prstGeom prst="rect">
            <a:avLst/>
          </a:prstGeom>
          <a:solidFill>
            <a:schemeClr val="bg1"/>
          </a:solidFill>
          <a:ln w="9525" algn="ctr">
            <a:noFill/>
            <a:miter lim="800000"/>
            <a:headEnd/>
            <a:tailEnd/>
          </a:ln>
          <a:effectLst/>
        </p:spPr>
        <p:txBody>
          <a:bodyPr lIns="91383" tIns="45691" rIns="91383" bIns="45691" anchor="ctr">
            <a:spAutoFit/>
          </a:bodyP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465"/>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3976"/>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039"/>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7702"/>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7914"/>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7688"/>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401"/>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602"/>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540"/>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4" y="2263775"/>
            <a:ext cx="1399810" cy="2654300"/>
          </a:xfrm>
          <a:prstGeom prst="rect">
            <a:avLst/>
          </a:prstGeom>
          <a:noFill/>
          <a:ln w="9525">
            <a:noFill/>
            <a:miter lim="800000"/>
            <a:headEnd/>
            <a:tailEnd/>
          </a:ln>
          <a:effectLst/>
        </p:spPr>
        <p:txBody>
          <a:bodyPr lIns="87759" tIns="43880" rIns="87759" bIns="43880"/>
          <a:lstStyle/>
          <a:p>
            <a:pPr defTabSz="877491">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配色参考方案：</a:t>
            </a:r>
          </a:p>
          <a:p>
            <a:pPr defTabSz="877491">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建议同一页面内不超过四种颜色，以下是９组配色方案，同一页面内只选择一组使用。</a:t>
            </a:r>
            <a:endParaRPr lang="en-US" altLang="zh-CN" sz="1200" b="0" dirty="0">
              <a:solidFill>
                <a:srgbClr val="FFFFFF"/>
              </a:solidFill>
              <a:latin typeface="华文细黑" pitchFamily="2" charset="-122"/>
            </a:endParaRPr>
          </a:p>
          <a:p>
            <a:pPr defTabSz="877491">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（仅供参考）</a:t>
            </a:r>
          </a:p>
          <a:p>
            <a:pPr defTabSz="877491">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491">
              <a:lnSpc>
                <a:spcPct val="125000"/>
              </a:lnSpc>
              <a:buClr>
                <a:srgbClr val="990000"/>
              </a:buClr>
              <a:defRPr/>
            </a:pPr>
            <a:endParaRPr lang="en-US" altLang="zh-CN" sz="1200" b="0" dirty="0">
              <a:solidFill>
                <a:srgbClr val="FFFFFF"/>
              </a:solidFill>
              <a:latin typeface="华文细黑" pitchFamily="2" charset="-122"/>
            </a:endParaRPr>
          </a:p>
          <a:p>
            <a:pPr defTabSz="877491">
              <a:lnSpc>
                <a:spcPct val="125000"/>
              </a:lnSpc>
              <a:buClr>
                <a:srgbClr val="990000"/>
              </a:buClr>
              <a:defRPr/>
            </a:pPr>
            <a:endParaRPr lang="zh-CN" altLang="en-US" sz="1200" b="0" dirty="0">
              <a:solidFill>
                <a:srgbClr val="FFFFFF"/>
              </a:solidFill>
              <a:latin typeface="华文细黑" pitchFamily="2" charset="-122"/>
            </a:endParaRPr>
          </a:p>
        </p:txBody>
      </p:sp>
      <p:sp>
        <p:nvSpPr>
          <p:cNvPr id="663603" name="Rectangle 51"/>
          <p:cNvSpPr>
            <a:spLocks noChangeArrowheads="1"/>
          </p:cNvSpPr>
          <p:nvPr/>
        </p:nvSpPr>
        <p:spPr bwMode="auto">
          <a:xfrm>
            <a:off x="12266594" y="-61913"/>
            <a:ext cx="1399810" cy="838201"/>
          </a:xfrm>
          <a:prstGeom prst="rect">
            <a:avLst/>
          </a:prstGeom>
          <a:noFill/>
          <a:ln w="9525">
            <a:noFill/>
            <a:miter lim="800000"/>
            <a:headEnd/>
            <a:tailEnd/>
          </a:ln>
          <a:effectLst/>
        </p:spPr>
        <p:txBody>
          <a:bodyPr lIns="87759" tIns="43880" rIns="87759" bIns="43880"/>
          <a:lstStyle/>
          <a:p>
            <a:pPr defTabSz="877491">
              <a:lnSpc>
                <a:spcPct val="120000"/>
              </a:lnSpc>
              <a:buClr>
                <a:srgbClr val="990000"/>
              </a:buClr>
              <a:buFont typeface="Wingdings" pitchFamily="2" charset="2"/>
              <a:buNone/>
              <a:defRPr/>
            </a:pPr>
            <a:r>
              <a:rPr lang="zh-CN" altLang="en-US" sz="1200" b="0" dirty="0">
                <a:solidFill>
                  <a:srgbClr val="FFFFFF"/>
                </a:solidFill>
                <a:latin typeface="华文细黑" pitchFamily="2" charset="-122"/>
              </a:rPr>
              <a:t>客户或者合作伙伴的标志放在右上角</a:t>
            </a:r>
            <a:r>
              <a:rPr lang="en-US" altLang="zh-CN" sz="1200" b="0" dirty="0">
                <a:solidFill>
                  <a:srgbClr val="FFFFFF"/>
                </a:solidFill>
                <a:latin typeface="华文细黑" pitchFamily="2" charset="-122"/>
              </a:rPr>
              <a:t>.</a:t>
            </a:r>
          </a:p>
          <a:p>
            <a:pPr defTabSz="877491">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ndParaRPr>
          </a:p>
          <a:p>
            <a:pPr defTabSz="877491">
              <a:lnSpc>
                <a:spcPct val="125000"/>
              </a:lnSpc>
              <a:buClr>
                <a:srgbClr val="990000"/>
              </a:buClr>
              <a:defRPr/>
            </a:pPr>
            <a:endParaRPr lang="en-US" altLang="zh-CN" sz="1200" b="0" dirty="0">
              <a:solidFill>
                <a:srgbClr val="FFFFFF"/>
              </a:solidFill>
              <a:latin typeface="华文细黑" pitchFamily="2" charset="-122"/>
            </a:endParaRPr>
          </a:p>
          <a:p>
            <a:pPr defTabSz="877491">
              <a:lnSpc>
                <a:spcPct val="125000"/>
              </a:lnSpc>
              <a:buClr>
                <a:srgbClr val="990000"/>
              </a:buClr>
              <a:defRPr/>
            </a:pPr>
            <a:endParaRPr lang="zh-CN" altLang="en-US" sz="1200" b="0" dirty="0">
              <a:solidFill>
                <a:srgbClr val="FFFFFF"/>
              </a:solidFill>
              <a:latin typeface="华文细黑" pitchFamily="2" charset="-122"/>
            </a:endParaRPr>
          </a:p>
        </p:txBody>
      </p:sp>
      <p:sp>
        <p:nvSpPr>
          <p:cNvPr id="663604" name="Text Box 52"/>
          <p:cNvSpPr txBox="1">
            <a:spLocks noChangeArrowheads="1"/>
          </p:cNvSpPr>
          <p:nvPr/>
        </p:nvSpPr>
        <p:spPr bwMode="auto">
          <a:xfrm>
            <a:off x="841168" y="6456390"/>
            <a:ext cx="2784157" cy="263767"/>
          </a:xfrm>
          <a:prstGeom prst="rect">
            <a:avLst/>
          </a:prstGeom>
          <a:noFill/>
          <a:ln w="9525">
            <a:noFill/>
            <a:miter lim="800000"/>
            <a:headEnd/>
            <a:tailEnd/>
          </a:ln>
        </p:spPr>
        <p:txBody>
          <a:bodyPr wrap="none" lIns="78324" tIns="39162" rIns="78324" bIns="39162">
            <a:spAutoFit/>
          </a:bodyPr>
          <a:lstStyle/>
          <a:p>
            <a:pPr defTabSz="783871"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77"/>
            <a:ext cx="1409333" cy="463545"/>
          </a:xfrm>
          <a:prstGeom prst="rect">
            <a:avLst/>
          </a:prstGeom>
          <a:noFill/>
          <a:ln w="9525">
            <a:noFill/>
            <a:miter lim="800000"/>
            <a:headEnd/>
            <a:tailEnd/>
          </a:ln>
          <a:effectLst/>
        </p:spPr>
        <p:txBody>
          <a:bodyPr lIns="0" tIns="0" rIns="0" bIns="0"/>
          <a:lstStyle/>
          <a:p>
            <a:pPr defTabSz="783871" eaLnBrk="0" hangingPunct="0">
              <a:lnSpc>
                <a:spcPct val="85000"/>
              </a:lnSpc>
              <a:buClrTx/>
              <a:buFontTx/>
              <a:buNone/>
              <a:defRPr/>
            </a:pPr>
            <a:endParaRPr lang="de-DE" sz="900" b="0" dirty="0">
              <a:solidFill>
                <a:srgbClr val="080808"/>
              </a:solidFill>
              <a:ea typeface="ＭＳ Ｐゴシック" pitchFamily="34" charset="-128"/>
            </a:endParaRPr>
          </a:p>
          <a:p>
            <a:pPr defTabSz="783871"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871"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18" cstate="email"/>
          <a:srcRect/>
          <a:stretch>
            <a:fillRect/>
          </a:stretch>
        </p:blipFill>
        <p:spPr bwMode="auto">
          <a:xfrm>
            <a:off x="10179586" y="6384953"/>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24" y="274637"/>
            <a:ext cx="10973117" cy="1143000"/>
          </a:xfrm>
          <a:prstGeom prst="rect">
            <a:avLst/>
          </a:prstGeom>
          <a:noFill/>
          <a:ln w="9525">
            <a:noFill/>
            <a:miter lim="800000"/>
            <a:headEnd/>
            <a:tailEnd/>
          </a:ln>
        </p:spPr>
        <p:txBody>
          <a:bodyPr vert="horz" wrap="square" lIns="91398" tIns="45699" rIns="91398" bIns="45699"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82432" y="1600203"/>
            <a:ext cx="10973117" cy="4524375"/>
          </a:xfrm>
          <a:prstGeom prst="rect">
            <a:avLst/>
          </a:prstGeom>
          <a:noFill/>
          <a:ln w="9525">
            <a:noFill/>
            <a:miter lim="800000"/>
            <a:headEnd/>
            <a:tailEnd/>
          </a:ln>
        </p:spPr>
        <p:txBody>
          <a:bodyPr vert="horz" wrap="square" lIns="91398" tIns="45699" rIns="91398" bIns="45699"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ustDataLst>
      <p:tags r:id="rId16"/>
    </p:custData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 id="2147484442" r:id="rId13"/>
    <p:sldLayoutId id="2147484443" r:id="rId14"/>
  </p:sldLayoutIdLst>
  <p:txStyles>
    <p:titleStyle>
      <a:lvl1pPr algn="l" defTabSz="876052" rtl="0" eaLnBrk="0" fontAlgn="base" hangingPunct="0">
        <a:spcBef>
          <a:spcPct val="0"/>
        </a:spcBef>
        <a:spcAft>
          <a:spcPct val="0"/>
        </a:spcAft>
        <a:defRPr sz="3300">
          <a:solidFill>
            <a:srgbClr val="990000"/>
          </a:solidFill>
          <a:latin typeface="+mj-lt"/>
          <a:ea typeface="+mj-ea"/>
          <a:cs typeface="+mj-cs"/>
        </a:defRPr>
      </a:lvl1pPr>
      <a:lvl2pPr algn="l" defTabSz="876052"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6052"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6052"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6052"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6993" algn="l" defTabSz="877491" rtl="0" fontAlgn="base">
        <a:spcBef>
          <a:spcPct val="0"/>
        </a:spcBef>
        <a:spcAft>
          <a:spcPct val="0"/>
        </a:spcAft>
        <a:defRPr sz="3500">
          <a:solidFill>
            <a:srgbClr val="990000"/>
          </a:solidFill>
          <a:latin typeface="FrutigerNext LT Medium" pitchFamily="34" charset="0"/>
          <a:ea typeface="黑体" pitchFamily="2" charset="-122"/>
        </a:defRPr>
      </a:lvl6pPr>
      <a:lvl7pPr marL="913988" algn="l" defTabSz="877491" rtl="0" fontAlgn="base">
        <a:spcBef>
          <a:spcPct val="0"/>
        </a:spcBef>
        <a:spcAft>
          <a:spcPct val="0"/>
        </a:spcAft>
        <a:defRPr sz="3500">
          <a:solidFill>
            <a:srgbClr val="990000"/>
          </a:solidFill>
          <a:latin typeface="FrutigerNext LT Medium" pitchFamily="34" charset="0"/>
          <a:ea typeface="黑体" pitchFamily="2" charset="-122"/>
        </a:defRPr>
      </a:lvl7pPr>
      <a:lvl8pPr marL="1370979" algn="l" defTabSz="877491" rtl="0" fontAlgn="base">
        <a:spcBef>
          <a:spcPct val="0"/>
        </a:spcBef>
        <a:spcAft>
          <a:spcPct val="0"/>
        </a:spcAft>
        <a:defRPr sz="3500">
          <a:solidFill>
            <a:srgbClr val="990000"/>
          </a:solidFill>
          <a:latin typeface="FrutigerNext LT Medium" pitchFamily="34" charset="0"/>
          <a:ea typeface="黑体" pitchFamily="2" charset="-122"/>
        </a:defRPr>
      </a:lvl8pPr>
      <a:lvl9pPr marL="1827972" algn="l" defTabSz="877491" rtl="0" fontAlgn="base">
        <a:spcBef>
          <a:spcPct val="0"/>
        </a:spcBef>
        <a:spcAft>
          <a:spcPct val="0"/>
        </a:spcAft>
        <a:defRPr sz="3500">
          <a:solidFill>
            <a:srgbClr val="990000"/>
          </a:solidFill>
          <a:latin typeface="FrutigerNext LT Medium" pitchFamily="34" charset="0"/>
          <a:ea typeface="黑体" pitchFamily="2" charset="-122"/>
        </a:defRPr>
      </a:lvl9pPr>
    </p:titleStyle>
    <p:bodyStyle>
      <a:lvl1pPr marL="326932" indent="-326932" algn="l" defTabSz="876052" rtl="0" eaLnBrk="0" fontAlgn="base" hangingPunct="0">
        <a:lnSpc>
          <a:spcPct val="140000"/>
        </a:lnSpc>
        <a:spcBef>
          <a:spcPct val="0"/>
        </a:spcBef>
        <a:spcAft>
          <a:spcPct val="0"/>
        </a:spcAft>
        <a:buClr>
          <a:schemeClr val="tx2"/>
        </a:buClr>
        <a:buFont typeface="Wingdings" pitchFamily="2" charset="2"/>
        <a:buChar char="n"/>
        <a:defRPr sz="2100" b="1">
          <a:solidFill>
            <a:srgbClr val="080808"/>
          </a:solidFill>
          <a:latin typeface="微软雅黑" pitchFamily="34" charset="-122"/>
          <a:ea typeface="微软雅黑" pitchFamily="34" charset="-122"/>
          <a:cs typeface="+mn-cs"/>
        </a:defRPr>
      </a:lvl1pPr>
      <a:lvl2pPr marL="712585" indent="-272973" algn="l" defTabSz="876052" rtl="0" eaLnBrk="0" fontAlgn="base" hangingPunct="0">
        <a:lnSpc>
          <a:spcPct val="140000"/>
        </a:lnSpc>
        <a:spcBef>
          <a:spcPct val="0"/>
        </a:spcBef>
        <a:spcAft>
          <a:spcPct val="0"/>
        </a:spcAft>
        <a:buClr>
          <a:schemeClr val="tx1"/>
        </a:buClr>
        <a:buFont typeface="FrutigerNext LT Regular" pitchFamily="34" charset="0"/>
        <a:buChar char="›"/>
        <a:defRPr sz="1700">
          <a:solidFill>
            <a:schemeClr val="tx1"/>
          </a:solidFill>
          <a:latin typeface="微软雅黑" pitchFamily="34" charset="-122"/>
          <a:ea typeface="微软雅黑" pitchFamily="34" charset="-122"/>
        </a:defRPr>
      </a:lvl2pPr>
      <a:lvl3pPr marL="1096653" indent="-219011" algn="l" defTabSz="876052" rtl="0" eaLnBrk="0" fontAlgn="base" hangingPunct="0">
        <a:lnSpc>
          <a:spcPct val="140000"/>
        </a:lnSpc>
        <a:spcBef>
          <a:spcPct val="0"/>
        </a:spcBef>
        <a:spcAft>
          <a:spcPct val="0"/>
        </a:spcAft>
        <a:buFont typeface="FrutigerNext LT Light" pitchFamily="34" charset="0"/>
        <a:buChar char="»"/>
        <a:defRPr sz="1700">
          <a:solidFill>
            <a:schemeClr val="tx1"/>
          </a:solidFill>
          <a:latin typeface="微软雅黑" pitchFamily="34" charset="-122"/>
          <a:ea typeface="微软雅黑" pitchFamily="34" charset="-122"/>
        </a:defRPr>
      </a:lvl3pPr>
      <a:lvl4pPr marL="1534678" indent="-219011" algn="l" defTabSz="876052"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4291" indent="-219011" algn="l" defTabSz="876052"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2536" indent="-220562" algn="l" defTabSz="877491"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530" indent="-220562" algn="l" defTabSz="877491"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6524" indent="-220562" algn="l" defTabSz="877491"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3515" indent="-220562" algn="l" defTabSz="877491"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3988" rtl="0" eaLnBrk="1" latinLnBrk="0" hangingPunct="1">
        <a:defRPr sz="1700" kern="1200">
          <a:solidFill>
            <a:schemeClr val="tx1"/>
          </a:solidFill>
          <a:latin typeface="+mn-lt"/>
          <a:ea typeface="+mn-ea"/>
          <a:cs typeface="+mn-cs"/>
        </a:defRPr>
      </a:lvl1pPr>
      <a:lvl2pPr marL="456993" algn="l" defTabSz="913988" rtl="0" eaLnBrk="1" latinLnBrk="0" hangingPunct="1">
        <a:defRPr sz="1700" kern="1200">
          <a:solidFill>
            <a:schemeClr val="tx1"/>
          </a:solidFill>
          <a:latin typeface="+mn-lt"/>
          <a:ea typeface="+mn-ea"/>
          <a:cs typeface="+mn-cs"/>
        </a:defRPr>
      </a:lvl2pPr>
      <a:lvl3pPr marL="913988" algn="l" defTabSz="913988" rtl="0" eaLnBrk="1" latinLnBrk="0" hangingPunct="1">
        <a:defRPr sz="1700" kern="1200">
          <a:solidFill>
            <a:schemeClr val="tx1"/>
          </a:solidFill>
          <a:latin typeface="+mn-lt"/>
          <a:ea typeface="+mn-ea"/>
          <a:cs typeface="+mn-cs"/>
        </a:defRPr>
      </a:lvl3pPr>
      <a:lvl4pPr marL="1370979" algn="l" defTabSz="913988" rtl="0" eaLnBrk="1" latinLnBrk="0" hangingPunct="1">
        <a:defRPr sz="1700" kern="1200">
          <a:solidFill>
            <a:schemeClr val="tx1"/>
          </a:solidFill>
          <a:latin typeface="+mn-lt"/>
          <a:ea typeface="+mn-ea"/>
          <a:cs typeface="+mn-cs"/>
        </a:defRPr>
      </a:lvl4pPr>
      <a:lvl5pPr marL="1827972" algn="l" defTabSz="913988" rtl="0" eaLnBrk="1" latinLnBrk="0" hangingPunct="1">
        <a:defRPr sz="1700" kern="1200">
          <a:solidFill>
            <a:schemeClr val="tx1"/>
          </a:solidFill>
          <a:latin typeface="+mn-lt"/>
          <a:ea typeface="+mn-ea"/>
          <a:cs typeface="+mn-cs"/>
        </a:defRPr>
      </a:lvl5pPr>
      <a:lvl6pPr marL="2284966" algn="l" defTabSz="913988" rtl="0" eaLnBrk="1" latinLnBrk="0" hangingPunct="1">
        <a:defRPr sz="1700" kern="1200">
          <a:solidFill>
            <a:schemeClr val="tx1"/>
          </a:solidFill>
          <a:latin typeface="+mn-lt"/>
          <a:ea typeface="+mn-ea"/>
          <a:cs typeface="+mn-cs"/>
        </a:defRPr>
      </a:lvl6pPr>
      <a:lvl7pPr marL="2741959" algn="l" defTabSz="913988" rtl="0" eaLnBrk="1" latinLnBrk="0" hangingPunct="1">
        <a:defRPr sz="1700" kern="1200">
          <a:solidFill>
            <a:schemeClr val="tx1"/>
          </a:solidFill>
          <a:latin typeface="+mn-lt"/>
          <a:ea typeface="+mn-ea"/>
          <a:cs typeface="+mn-cs"/>
        </a:defRPr>
      </a:lvl7pPr>
      <a:lvl8pPr marL="3198952" algn="l" defTabSz="913988" rtl="0" eaLnBrk="1" latinLnBrk="0" hangingPunct="1">
        <a:defRPr sz="1700" kern="1200">
          <a:solidFill>
            <a:schemeClr val="tx1"/>
          </a:solidFill>
          <a:latin typeface="+mn-lt"/>
          <a:ea typeface="+mn-ea"/>
          <a:cs typeface="+mn-cs"/>
        </a:defRPr>
      </a:lvl8pPr>
      <a:lvl9pPr marL="3655944" algn="l" defTabSz="913988" rtl="0" eaLnBrk="1" latinLnBrk="0" hangingPunct="1">
        <a:defRPr sz="17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5" cstate="email">
            <a:lum contrast="6000"/>
          </a:blip>
          <a:srcRect/>
          <a:stretch>
            <a:fillRect/>
          </a:stretch>
        </p:blipFill>
        <p:spPr bwMode="auto">
          <a:xfrm>
            <a:off x="4" y="6237310"/>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87748" tIns="43876" rIns="87748" bIns="43876"/>
          <a:lstStyle/>
          <a:p>
            <a:pPr algn="r" defTabSz="877352">
              <a:lnSpc>
                <a:spcPct val="125000"/>
              </a:lnSpc>
              <a:buClr>
                <a:srgbClr val="990000"/>
              </a:buClr>
              <a:buFont typeface="Wingdings" pitchFamily="2" charset="2"/>
              <a:buNone/>
              <a:defRPr/>
            </a:pPr>
            <a:r>
              <a:rPr lang="zh-CN" altLang="en-US" sz="1200" b="0" dirty="0">
                <a:solidFill>
                  <a:srgbClr val="FFFFFF"/>
                </a:solidFill>
                <a:ea typeface="宋体"/>
              </a:rPr>
              <a:t>英文标题</a:t>
            </a:r>
            <a:r>
              <a:rPr lang="en-US" altLang="zh-CN" sz="1200" b="0" dirty="0">
                <a:solidFill>
                  <a:srgbClr val="FFFFFF"/>
                </a:solidFill>
                <a:ea typeface="宋体"/>
              </a:rPr>
              <a:t>:32-35pt  </a:t>
            </a:r>
            <a:endParaRPr lang="zh-CN" altLang="en-US" sz="1200" b="0" dirty="0">
              <a:solidFill>
                <a:srgbClr val="FFFFFF"/>
              </a:solidFill>
              <a:ea typeface="宋体"/>
            </a:endParaRP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颜色</a:t>
            </a:r>
            <a:r>
              <a:rPr lang="en-US" altLang="zh-CN" sz="1200" b="0" dirty="0">
                <a:solidFill>
                  <a:srgbClr val="FFFFFF"/>
                </a:solidFill>
                <a:ea typeface="宋体"/>
              </a:rPr>
              <a:t>: R153 G0 B0</a:t>
            </a:r>
          </a:p>
          <a:p>
            <a:pPr algn="r" defTabSz="877352">
              <a:lnSpc>
                <a:spcPct val="125000"/>
              </a:lnSpc>
              <a:buClr>
                <a:srgbClr val="990000"/>
              </a:buClr>
              <a:buFont typeface="Wingdings" pitchFamily="2" charset="2"/>
              <a:buNone/>
              <a:defRPr/>
            </a:pPr>
            <a:r>
              <a:rPr lang="zh-CN" altLang="en-US" sz="1200" b="0" dirty="0">
                <a:solidFill>
                  <a:srgbClr val="FFFFFF"/>
                </a:solidFill>
                <a:latin typeface="FrutigerNext LT Regular"/>
                <a:ea typeface="宋体"/>
              </a:rPr>
              <a:t>内部使用字体 </a:t>
            </a:r>
            <a:r>
              <a:rPr lang="en-US" altLang="zh-CN" sz="1200" b="0" dirty="0">
                <a:solidFill>
                  <a:srgbClr val="FFFFFF"/>
                </a:solidFill>
                <a:latin typeface="FrutigerNext LT Regular"/>
                <a:ea typeface="宋体"/>
              </a:rPr>
              <a:t>:</a:t>
            </a:r>
          </a:p>
          <a:p>
            <a:pPr algn="r" defTabSz="877352">
              <a:lnSpc>
                <a:spcPct val="125000"/>
              </a:lnSpc>
              <a:buClr>
                <a:srgbClr val="990000"/>
              </a:buClr>
              <a:buFont typeface="Wingdings" pitchFamily="2" charset="2"/>
              <a:buNone/>
              <a:defRPr/>
            </a:pPr>
            <a:r>
              <a:rPr lang="en-US" altLang="zh-CN" sz="1200" b="0" dirty="0" err="1">
                <a:solidFill>
                  <a:srgbClr val="FFFFFF"/>
                </a:solidFill>
                <a:latin typeface="FrutigerNext LT Regular"/>
                <a:ea typeface="宋体"/>
              </a:rPr>
              <a:t>FrutigerNext</a:t>
            </a:r>
            <a:r>
              <a:rPr lang="en-US" altLang="zh-CN" sz="1200" b="0" dirty="0">
                <a:solidFill>
                  <a:srgbClr val="FFFFFF"/>
                </a:solidFill>
                <a:latin typeface="FrutigerNext LT Regular"/>
                <a:ea typeface="宋体"/>
              </a:rPr>
              <a:t> LT Medium</a:t>
            </a:r>
          </a:p>
          <a:p>
            <a:pPr algn="r" defTabSz="877352">
              <a:lnSpc>
                <a:spcPct val="125000"/>
              </a:lnSpc>
              <a:buClr>
                <a:srgbClr val="990000"/>
              </a:buClr>
              <a:buFont typeface="Wingdings" pitchFamily="2" charset="2"/>
              <a:buNone/>
              <a:defRPr/>
            </a:pPr>
            <a:r>
              <a:rPr lang="zh-CN" altLang="en-US" sz="1200" b="0" dirty="0">
                <a:solidFill>
                  <a:srgbClr val="FFFFFF"/>
                </a:solidFill>
                <a:latin typeface="FrutigerNext LT Regular"/>
                <a:ea typeface="宋体"/>
              </a:rPr>
              <a:t>外部使用字体 </a:t>
            </a:r>
            <a:r>
              <a:rPr lang="en-US" altLang="zh-CN" sz="1200" b="0" dirty="0">
                <a:solidFill>
                  <a:srgbClr val="FFFFFF"/>
                </a:solidFill>
                <a:latin typeface="FrutigerNext LT Regular"/>
                <a:ea typeface="宋体"/>
              </a:rPr>
              <a:t>: Arial</a:t>
            </a:r>
          </a:p>
          <a:p>
            <a:pPr algn="r" defTabSz="877352">
              <a:lnSpc>
                <a:spcPct val="75000"/>
              </a:lnSpc>
              <a:buClr>
                <a:srgbClr val="990000"/>
              </a:buClr>
              <a:buFont typeface="Wingdings" pitchFamily="2" charset="2"/>
              <a:buNone/>
              <a:defRPr/>
            </a:pPr>
            <a:endParaRPr lang="en-US" altLang="zh-CN" sz="1200" b="0" dirty="0">
              <a:solidFill>
                <a:srgbClr val="FFFFFF"/>
              </a:solidFill>
              <a:ea typeface="宋体"/>
            </a:endParaRP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中文标题</a:t>
            </a:r>
            <a:r>
              <a:rPr lang="en-US" altLang="zh-CN" sz="1200" b="0" dirty="0">
                <a:solidFill>
                  <a:srgbClr val="FFFFFF"/>
                </a:solidFill>
                <a:ea typeface="宋体"/>
              </a:rPr>
              <a:t>:30-32pt  </a:t>
            </a:r>
            <a:endParaRPr lang="zh-CN" altLang="en-US" sz="1200" b="0" dirty="0">
              <a:solidFill>
                <a:srgbClr val="FFFFFF"/>
              </a:solidFill>
              <a:ea typeface="宋体"/>
            </a:endParaRP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颜色</a:t>
            </a:r>
            <a:r>
              <a:rPr lang="en-US" altLang="zh-CN" sz="1200" b="0" dirty="0">
                <a:solidFill>
                  <a:srgbClr val="FFFFFF"/>
                </a:solidFill>
                <a:ea typeface="宋体"/>
              </a:rPr>
              <a:t>: R153 G0 B0</a:t>
            </a: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字体</a:t>
            </a:r>
            <a:r>
              <a:rPr lang="en-US" altLang="zh-CN" sz="1200" b="0" dirty="0">
                <a:solidFill>
                  <a:srgbClr val="FFFFFF"/>
                </a:solidFill>
                <a:ea typeface="宋体"/>
              </a:rPr>
              <a:t>:</a:t>
            </a:r>
            <a:r>
              <a:rPr lang="zh-CN" altLang="en-US" sz="1200" b="0" dirty="0">
                <a:solidFill>
                  <a:srgbClr val="FFFFFF"/>
                </a:solidFill>
                <a:ea typeface="宋体"/>
              </a:rPr>
              <a:t>黑体</a:t>
            </a:r>
          </a:p>
          <a:p>
            <a:pPr algn="r" defTabSz="877352">
              <a:lnSpc>
                <a:spcPct val="125000"/>
              </a:lnSpc>
              <a:buClr>
                <a:srgbClr val="990000"/>
              </a:buClr>
              <a:buFont typeface="Wingdings" pitchFamily="2" charset="2"/>
              <a:buNone/>
              <a:defRPr/>
            </a:pPr>
            <a:endParaRPr lang="zh-CN" altLang="en-US" sz="1200" b="0" dirty="0">
              <a:solidFill>
                <a:srgbClr val="FFFFFF"/>
              </a:solidFill>
              <a:ea typeface="宋体"/>
            </a:endParaRPr>
          </a:p>
          <a:p>
            <a:pPr algn="r" defTabSz="877352">
              <a:lnSpc>
                <a:spcPct val="125000"/>
              </a:lnSpc>
              <a:buClr>
                <a:srgbClr val="990000"/>
              </a:buClr>
              <a:buFont typeface="Wingdings" pitchFamily="2" charset="2"/>
              <a:buNone/>
              <a:defRPr/>
            </a:pPr>
            <a:endParaRPr lang="zh-CN" altLang="en-US" sz="1200" b="0" dirty="0">
              <a:solidFill>
                <a:srgbClr val="FFFFFF"/>
              </a:solidFill>
              <a:ea typeface="宋体"/>
            </a:endParaRPr>
          </a:p>
          <a:p>
            <a:pPr algn="r" defTabSz="877352">
              <a:lnSpc>
                <a:spcPct val="125000"/>
              </a:lnSpc>
              <a:buClr>
                <a:srgbClr val="990000"/>
              </a:buClr>
              <a:buFont typeface="Wingdings" pitchFamily="2" charset="2"/>
              <a:buNone/>
              <a:defRPr/>
            </a:pPr>
            <a:endParaRPr lang="zh-CN" altLang="en-US" sz="1200" b="0" dirty="0">
              <a:solidFill>
                <a:srgbClr val="FFFFFF"/>
              </a:solidFill>
              <a:ea typeface="宋体"/>
            </a:endParaRP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英文正文</a:t>
            </a:r>
            <a:r>
              <a:rPr lang="en-US" altLang="zh-CN" sz="1200" b="0" dirty="0">
                <a:solidFill>
                  <a:srgbClr val="FFFFFF"/>
                </a:solidFill>
                <a:ea typeface="宋体"/>
              </a:rPr>
              <a:t>:20-22pt</a:t>
            </a: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子目录 </a:t>
            </a:r>
            <a:r>
              <a:rPr lang="en-US" altLang="zh-CN" sz="1200" b="0" dirty="0">
                <a:solidFill>
                  <a:srgbClr val="FFFFFF"/>
                </a:solidFill>
                <a:ea typeface="宋体"/>
              </a:rPr>
              <a:t>(2-5</a:t>
            </a:r>
            <a:r>
              <a:rPr lang="zh-CN" altLang="en-US" sz="1200" b="0" dirty="0">
                <a:solidFill>
                  <a:srgbClr val="FFFFFF"/>
                </a:solidFill>
                <a:ea typeface="宋体"/>
              </a:rPr>
              <a:t>级</a:t>
            </a:r>
            <a:r>
              <a:rPr lang="en-US" altLang="zh-CN" sz="1200" b="0" dirty="0">
                <a:solidFill>
                  <a:srgbClr val="FFFFFF"/>
                </a:solidFill>
                <a:ea typeface="宋体"/>
              </a:rPr>
              <a:t>) :18pt  </a:t>
            </a: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颜色</a:t>
            </a:r>
            <a:r>
              <a:rPr lang="en-US" altLang="zh-CN" sz="1200" b="0" dirty="0">
                <a:solidFill>
                  <a:srgbClr val="FFFFFF"/>
                </a:solidFill>
                <a:ea typeface="宋体"/>
              </a:rPr>
              <a:t>:</a:t>
            </a:r>
            <a:r>
              <a:rPr lang="zh-CN" altLang="en-US" sz="1200" b="0" dirty="0">
                <a:solidFill>
                  <a:srgbClr val="FFFFFF"/>
                </a:solidFill>
                <a:ea typeface="宋体"/>
              </a:rPr>
              <a:t>黑色</a:t>
            </a:r>
          </a:p>
          <a:p>
            <a:pPr algn="r" defTabSz="877352">
              <a:lnSpc>
                <a:spcPct val="125000"/>
              </a:lnSpc>
              <a:buClr>
                <a:srgbClr val="990000"/>
              </a:buClr>
              <a:buFont typeface="Wingdings" pitchFamily="2" charset="2"/>
              <a:buNone/>
              <a:defRPr/>
            </a:pPr>
            <a:r>
              <a:rPr lang="zh-CN" altLang="en-US" sz="1200" b="0" dirty="0">
                <a:solidFill>
                  <a:srgbClr val="FFFFFF"/>
                </a:solidFill>
                <a:latin typeface="FrutigerNext LT Regular"/>
                <a:ea typeface="宋体"/>
              </a:rPr>
              <a:t>内部使用字体 </a:t>
            </a:r>
            <a:r>
              <a:rPr lang="en-US" altLang="zh-CN" sz="1200" b="0" dirty="0">
                <a:solidFill>
                  <a:srgbClr val="FFFFFF"/>
                </a:solidFill>
                <a:latin typeface="FrutigerNext LT Regular"/>
                <a:ea typeface="宋体"/>
              </a:rPr>
              <a:t>:</a:t>
            </a:r>
          </a:p>
          <a:p>
            <a:pPr algn="r" defTabSz="877352">
              <a:lnSpc>
                <a:spcPct val="125000"/>
              </a:lnSpc>
              <a:buClr>
                <a:srgbClr val="990000"/>
              </a:buClr>
              <a:buFont typeface="Wingdings" pitchFamily="2" charset="2"/>
              <a:buNone/>
              <a:defRPr/>
            </a:pPr>
            <a:r>
              <a:rPr lang="en-US" altLang="zh-CN" sz="1200" b="0" dirty="0" err="1">
                <a:solidFill>
                  <a:srgbClr val="FFFFFF"/>
                </a:solidFill>
                <a:latin typeface="FrutigerNext LT Regular"/>
                <a:ea typeface="宋体"/>
              </a:rPr>
              <a:t>FrutigerNext</a:t>
            </a:r>
            <a:r>
              <a:rPr lang="en-US" altLang="zh-CN" sz="1200" b="0" dirty="0">
                <a:solidFill>
                  <a:srgbClr val="FFFFFF"/>
                </a:solidFill>
                <a:latin typeface="FrutigerNext LT Regular"/>
                <a:ea typeface="宋体"/>
              </a:rPr>
              <a:t> LT Regular</a:t>
            </a:r>
          </a:p>
          <a:p>
            <a:pPr algn="r" defTabSz="877352">
              <a:lnSpc>
                <a:spcPct val="125000"/>
              </a:lnSpc>
              <a:buClr>
                <a:srgbClr val="990000"/>
              </a:buClr>
              <a:buFont typeface="Wingdings" pitchFamily="2" charset="2"/>
              <a:buNone/>
              <a:defRPr/>
            </a:pPr>
            <a:r>
              <a:rPr lang="zh-CN" altLang="en-US" sz="1200" b="0" dirty="0">
                <a:solidFill>
                  <a:srgbClr val="FFFFFF"/>
                </a:solidFill>
                <a:latin typeface="FrutigerNext LT Regular"/>
                <a:ea typeface="宋体"/>
              </a:rPr>
              <a:t>外部使用字体 </a:t>
            </a:r>
            <a:r>
              <a:rPr lang="en-US" altLang="zh-CN" sz="1200" b="0" dirty="0">
                <a:solidFill>
                  <a:srgbClr val="FFFFFF"/>
                </a:solidFill>
                <a:latin typeface="FrutigerNext LT Regular"/>
                <a:ea typeface="宋体"/>
              </a:rPr>
              <a:t>: Arial</a:t>
            </a:r>
          </a:p>
          <a:p>
            <a:pPr algn="r" defTabSz="877352">
              <a:lnSpc>
                <a:spcPct val="75000"/>
              </a:lnSpc>
              <a:buClr>
                <a:srgbClr val="990000"/>
              </a:buClr>
              <a:buFont typeface="Wingdings" pitchFamily="2" charset="2"/>
              <a:buNone/>
              <a:defRPr/>
            </a:pPr>
            <a:endParaRPr lang="en-US" altLang="zh-CN" sz="1200" b="0" dirty="0">
              <a:solidFill>
                <a:srgbClr val="FFFFFF"/>
              </a:solidFill>
              <a:ea typeface="宋体"/>
            </a:endParaRP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中文正文</a:t>
            </a:r>
            <a:r>
              <a:rPr lang="en-US" altLang="zh-CN" sz="1200" b="0" dirty="0">
                <a:solidFill>
                  <a:srgbClr val="FFFFFF"/>
                </a:solidFill>
                <a:ea typeface="宋体"/>
              </a:rPr>
              <a:t>:18-20pt</a:t>
            </a: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子目录</a:t>
            </a:r>
            <a:r>
              <a:rPr lang="en-US" altLang="zh-CN" sz="1200" b="0" dirty="0">
                <a:solidFill>
                  <a:srgbClr val="FFFFFF"/>
                </a:solidFill>
                <a:ea typeface="宋体"/>
              </a:rPr>
              <a:t>(2-5</a:t>
            </a:r>
            <a:r>
              <a:rPr lang="zh-CN" altLang="en-US" sz="1200" b="0" dirty="0">
                <a:solidFill>
                  <a:srgbClr val="FFFFFF"/>
                </a:solidFill>
                <a:ea typeface="宋体"/>
              </a:rPr>
              <a:t>级</a:t>
            </a:r>
            <a:r>
              <a:rPr lang="en-US" altLang="zh-CN" sz="1200" b="0" dirty="0">
                <a:solidFill>
                  <a:srgbClr val="FFFFFF"/>
                </a:solidFill>
                <a:ea typeface="宋体"/>
              </a:rPr>
              <a:t>):18pt </a:t>
            </a:r>
            <a:endParaRPr lang="zh-CN" altLang="en-US" sz="1200" b="0" dirty="0">
              <a:solidFill>
                <a:srgbClr val="FFFFFF"/>
              </a:solidFill>
              <a:ea typeface="宋体"/>
            </a:endParaRP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颜色</a:t>
            </a:r>
            <a:r>
              <a:rPr lang="en-US" altLang="zh-CN" sz="1200" b="0" dirty="0">
                <a:solidFill>
                  <a:srgbClr val="FFFFFF"/>
                </a:solidFill>
                <a:ea typeface="宋体"/>
              </a:rPr>
              <a:t>:</a:t>
            </a:r>
            <a:r>
              <a:rPr lang="zh-CN" altLang="en-US" sz="1200" b="0" dirty="0">
                <a:solidFill>
                  <a:srgbClr val="FFFFFF"/>
                </a:solidFill>
                <a:ea typeface="宋体"/>
              </a:rPr>
              <a:t>黑色</a:t>
            </a:r>
          </a:p>
          <a:p>
            <a:pPr algn="r" defTabSz="877352">
              <a:lnSpc>
                <a:spcPct val="125000"/>
              </a:lnSpc>
              <a:buClr>
                <a:srgbClr val="990000"/>
              </a:buClr>
              <a:buFont typeface="Wingdings" pitchFamily="2" charset="2"/>
              <a:buNone/>
              <a:defRPr/>
            </a:pPr>
            <a:r>
              <a:rPr lang="zh-CN" altLang="en-US" sz="1200" b="0" dirty="0">
                <a:solidFill>
                  <a:srgbClr val="FFFFFF"/>
                </a:solidFill>
                <a:ea typeface="宋体"/>
              </a:rPr>
              <a:t>字体</a:t>
            </a:r>
            <a:r>
              <a:rPr lang="en-US" altLang="zh-CN" sz="1200" b="0" dirty="0">
                <a:solidFill>
                  <a:srgbClr val="FFFFFF"/>
                </a:solidFill>
                <a:ea typeface="宋体"/>
              </a:rPr>
              <a:t>:</a:t>
            </a:r>
            <a:r>
              <a:rPr lang="zh-CN" altLang="en-US" sz="1200" b="0" dirty="0">
                <a:solidFill>
                  <a:srgbClr val="FFFFFF"/>
                </a:solidFill>
                <a:ea typeface="宋体"/>
              </a:rPr>
              <a:t>细黑体 </a:t>
            </a:r>
          </a:p>
          <a:p>
            <a:pPr algn="r" defTabSz="877352">
              <a:lnSpc>
                <a:spcPct val="125000"/>
              </a:lnSpc>
              <a:buClr>
                <a:srgbClr val="990000"/>
              </a:buClr>
              <a:buFont typeface="Wingdings" pitchFamily="2" charset="2"/>
              <a:buNone/>
              <a:defRPr/>
            </a:pPr>
            <a:endParaRPr lang="zh-CN" altLang="en-US" sz="1200" b="0" dirty="0">
              <a:solidFill>
                <a:srgbClr val="FFFFFF"/>
              </a:solidFill>
              <a:ea typeface="宋体"/>
            </a:endParaRPr>
          </a:p>
          <a:p>
            <a:pPr algn="r" defTabSz="877352">
              <a:lnSpc>
                <a:spcPct val="125000"/>
              </a:lnSpc>
              <a:buClr>
                <a:srgbClr val="990000"/>
              </a:buClr>
              <a:buFont typeface="Wingdings" pitchFamily="2" charset="2"/>
              <a:buNone/>
              <a:defRPr/>
            </a:pPr>
            <a:endParaRPr lang="zh-CN" altLang="en-US" sz="1200" b="0" dirty="0">
              <a:solidFill>
                <a:srgbClr val="FFFFFF"/>
              </a:solidFill>
              <a:ea typeface="宋体"/>
            </a:endParaRPr>
          </a:p>
          <a:p>
            <a:pPr algn="r" defTabSz="877352">
              <a:lnSpc>
                <a:spcPct val="125000"/>
              </a:lnSpc>
              <a:buClr>
                <a:srgbClr val="990000"/>
              </a:buClr>
              <a:buFont typeface="Wingdings" pitchFamily="2" charset="2"/>
              <a:buNone/>
              <a:defRPr/>
            </a:pPr>
            <a:endParaRPr lang="en-US" altLang="zh-CN" sz="1200" b="0" dirty="0">
              <a:solidFill>
                <a:srgbClr val="FFFFFF"/>
              </a:solidFill>
              <a:ea typeface="宋体"/>
            </a:endParaRPr>
          </a:p>
          <a:p>
            <a:pPr algn="r" defTabSz="877352">
              <a:lnSpc>
                <a:spcPct val="125000"/>
              </a:lnSpc>
              <a:buClr>
                <a:srgbClr val="990000"/>
              </a:buClr>
              <a:buFont typeface="Wingdings" pitchFamily="2" charset="2"/>
              <a:buNone/>
              <a:defRPr/>
            </a:pPr>
            <a:endParaRPr lang="en-US" altLang="zh-CN" sz="1200" b="0" dirty="0">
              <a:solidFill>
                <a:srgbClr val="FFFFFF"/>
              </a:solidFill>
              <a:ea typeface="宋体"/>
            </a:endParaRPr>
          </a:p>
          <a:p>
            <a:pPr algn="r" defTabSz="877352">
              <a:lnSpc>
                <a:spcPct val="125000"/>
              </a:lnSpc>
              <a:buClr>
                <a:srgbClr val="990000"/>
              </a:buClr>
              <a:buFont typeface="Wingdings" pitchFamily="2" charset="2"/>
              <a:buNone/>
              <a:defRPr/>
            </a:pPr>
            <a:endParaRPr lang="zh-CN" altLang="en-US" sz="1200" b="0" dirty="0">
              <a:solidFill>
                <a:srgbClr val="080808"/>
              </a:solidFill>
              <a:ea typeface="宋体"/>
            </a:endParaRPr>
          </a:p>
        </p:txBody>
      </p:sp>
      <p:sp>
        <p:nvSpPr>
          <p:cNvPr id="663556" name="Rectangle 4"/>
          <p:cNvSpPr>
            <a:spLocks noChangeArrowheads="1"/>
          </p:cNvSpPr>
          <p:nvPr/>
        </p:nvSpPr>
        <p:spPr bwMode="auto">
          <a:xfrm>
            <a:off x="12358648" y="5444719"/>
            <a:ext cx="1225231" cy="323121"/>
          </a:xfrm>
          <a:prstGeom prst="rect">
            <a:avLst/>
          </a:prstGeom>
          <a:solidFill>
            <a:schemeClr val="bg1"/>
          </a:solidFill>
          <a:ln w="9525" algn="ctr">
            <a:noFill/>
            <a:miter lim="800000"/>
            <a:headEnd/>
            <a:tailEnd/>
          </a:ln>
          <a:effectLst/>
        </p:spPr>
        <p:txBody>
          <a:bodyPr lIns="91373" tIns="45686" rIns="91373" bIns="45686" anchor="ctr">
            <a:spAutoFit/>
          </a:bodyP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nvGrpSpPr>
          <p:cNvPr id="2" name="Group 5"/>
          <p:cNvGrpSpPr>
            <a:grpSpLocks/>
          </p:cNvGrpSpPr>
          <p:nvPr/>
        </p:nvGrpSpPr>
        <p:grpSpPr bwMode="auto">
          <a:xfrm>
            <a:off x="12469743" y="5278460"/>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grpSp>
        <p:nvGrpSpPr>
          <p:cNvPr id="3" name="Group 10"/>
          <p:cNvGrpSpPr>
            <a:grpSpLocks/>
          </p:cNvGrpSpPr>
          <p:nvPr/>
        </p:nvGrpSpPr>
        <p:grpSpPr bwMode="auto">
          <a:xfrm>
            <a:off x="12469743" y="6203972"/>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grpSp>
        <p:nvGrpSpPr>
          <p:cNvPr id="4" name="Group 15"/>
          <p:cNvGrpSpPr>
            <a:grpSpLocks/>
          </p:cNvGrpSpPr>
          <p:nvPr/>
        </p:nvGrpSpPr>
        <p:grpSpPr bwMode="auto">
          <a:xfrm>
            <a:off x="12469743" y="6450034"/>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grpSp>
        <p:nvGrpSpPr>
          <p:cNvPr id="5" name="Group 20"/>
          <p:cNvGrpSpPr>
            <a:grpSpLocks/>
          </p:cNvGrpSpPr>
          <p:nvPr/>
        </p:nvGrpSpPr>
        <p:grpSpPr bwMode="auto">
          <a:xfrm>
            <a:off x="12469743" y="5527698"/>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grpSp>
        <p:nvGrpSpPr>
          <p:cNvPr id="6" name="Group 25"/>
          <p:cNvGrpSpPr>
            <a:grpSpLocks/>
          </p:cNvGrpSpPr>
          <p:nvPr/>
        </p:nvGrpSpPr>
        <p:grpSpPr bwMode="auto">
          <a:xfrm>
            <a:off x="12469743" y="5957910"/>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grpSp>
        <p:nvGrpSpPr>
          <p:cNvPr id="7" name="Group 30"/>
          <p:cNvGrpSpPr>
            <a:grpSpLocks/>
          </p:cNvGrpSpPr>
          <p:nvPr/>
        </p:nvGrpSpPr>
        <p:grpSpPr bwMode="auto">
          <a:xfrm>
            <a:off x="12469743" y="6697684"/>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grpSp>
        <p:nvGrpSpPr>
          <p:cNvPr id="8" name="Group 35"/>
          <p:cNvGrpSpPr>
            <a:grpSpLocks/>
          </p:cNvGrpSpPr>
          <p:nvPr/>
        </p:nvGrpSpPr>
        <p:grpSpPr bwMode="auto">
          <a:xfrm>
            <a:off x="12469743" y="5032397"/>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grpSp>
        <p:nvGrpSpPr>
          <p:cNvPr id="9" name="Group 40"/>
          <p:cNvGrpSpPr>
            <a:grpSpLocks/>
          </p:cNvGrpSpPr>
          <p:nvPr/>
        </p:nvGrpSpPr>
        <p:grpSpPr bwMode="auto">
          <a:xfrm>
            <a:off x="12469743" y="4600598"/>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grpSp>
        <p:nvGrpSpPr>
          <p:cNvPr id="10" name="Group 45"/>
          <p:cNvGrpSpPr>
            <a:grpSpLocks/>
          </p:cNvGrpSpPr>
          <p:nvPr/>
        </p:nvGrpSpPr>
        <p:grpSpPr bwMode="auto">
          <a:xfrm>
            <a:off x="12469743" y="4354535"/>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500" b="0" dirty="0">
                <a:solidFill>
                  <a:srgbClr val="000000"/>
                </a:solidFill>
                <a:latin typeface="FrutigerNext LT Regular"/>
                <a:ea typeface="ＭＳ Ｐゴシック" pitchFamily="34" charset="-128"/>
              </a:endParaRPr>
            </a:p>
          </p:txBody>
        </p:sp>
      </p:grpSp>
      <p:sp>
        <p:nvSpPr>
          <p:cNvPr id="663602" name="Rectangle 50"/>
          <p:cNvSpPr>
            <a:spLocks noChangeArrowheads="1"/>
          </p:cNvSpPr>
          <p:nvPr/>
        </p:nvSpPr>
        <p:spPr bwMode="auto">
          <a:xfrm>
            <a:off x="12266598" y="2263776"/>
            <a:ext cx="1399810" cy="2654300"/>
          </a:xfrm>
          <a:prstGeom prst="rect">
            <a:avLst/>
          </a:prstGeom>
          <a:noFill/>
          <a:ln w="9525">
            <a:noFill/>
            <a:miter lim="800000"/>
            <a:headEnd/>
            <a:tailEnd/>
          </a:ln>
          <a:effectLst/>
        </p:spPr>
        <p:txBody>
          <a:bodyPr lIns="87748" tIns="43876" rIns="87748" bIns="43876"/>
          <a:lstStyle/>
          <a:p>
            <a:pPr defTabSz="877352">
              <a:lnSpc>
                <a:spcPct val="120000"/>
              </a:lnSpc>
              <a:buClr>
                <a:srgbClr val="990000"/>
              </a:buClr>
              <a:buFont typeface="Wingdings" pitchFamily="2" charset="2"/>
              <a:buNone/>
              <a:defRPr/>
            </a:pPr>
            <a:r>
              <a:rPr lang="zh-CN" altLang="en-US" sz="1200" b="0" dirty="0">
                <a:solidFill>
                  <a:srgbClr val="FFFFFF"/>
                </a:solidFill>
                <a:latin typeface="华文细黑" pitchFamily="2" charset="-122"/>
                <a:ea typeface="宋体"/>
              </a:rPr>
              <a:t>配色参考方案：</a:t>
            </a:r>
          </a:p>
          <a:p>
            <a:pPr defTabSz="877352">
              <a:lnSpc>
                <a:spcPct val="120000"/>
              </a:lnSpc>
              <a:buClr>
                <a:srgbClr val="990000"/>
              </a:buClr>
              <a:buFont typeface="Wingdings" pitchFamily="2" charset="2"/>
              <a:buNone/>
              <a:defRPr/>
            </a:pPr>
            <a:r>
              <a:rPr lang="zh-CN" altLang="en-US" sz="1200" b="0" dirty="0">
                <a:solidFill>
                  <a:srgbClr val="FFFFFF"/>
                </a:solidFill>
                <a:latin typeface="华文细黑" pitchFamily="2" charset="-122"/>
                <a:ea typeface="宋体"/>
              </a:rPr>
              <a:t>建议同一页面内不超过四种颜色，以下是９组配色方案，同一页面内只选择一组使用。</a:t>
            </a:r>
            <a:endParaRPr lang="en-US" altLang="zh-CN" sz="1200" b="0" dirty="0">
              <a:solidFill>
                <a:srgbClr val="FFFFFF"/>
              </a:solidFill>
              <a:latin typeface="华文细黑" pitchFamily="2" charset="-122"/>
              <a:ea typeface="宋体"/>
            </a:endParaRPr>
          </a:p>
          <a:p>
            <a:pPr defTabSz="877352">
              <a:lnSpc>
                <a:spcPct val="120000"/>
              </a:lnSpc>
              <a:buClr>
                <a:srgbClr val="990000"/>
              </a:buClr>
              <a:buFont typeface="Wingdings" pitchFamily="2" charset="2"/>
              <a:buNone/>
              <a:defRPr/>
            </a:pPr>
            <a:r>
              <a:rPr lang="zh-CN" altLang="en-US" sz="1200" b="0" dirty="0">
                <a:solidFill>
                  <a:srgbClr val="FFFFFF"/>
                </a:solidFill>
                <a:latin typeface="华文细黑" pitchFamily="2" charset="-122"/>
                <a:ea typeface="宋体"/>
              </a:rPr>
              <a:t>（仅供参考）</a:t>
            </a:r>
          </a:p>
          <a:p>
            <a:pPr defTabSz="877352">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a typeface="宋体"/>
            </a:endParaRPr>
          </a:p>
          <a:p>
            <a:pPr defTabSz="877352">
              <a:lnSpc>
                <a:spcPct val="125000"/>
              </a:lnSpc>
              <a:buClr>
                <a:srgbClr val="990000"/>
              </a:buClr>
              <a:defRPr/>
            </a:pPr>
            <a:endParaRPr lang="en-US" altLang="zh-CN" sz="1200" b="0" dirty="0">
              <a:solidFill>
                <a:srgbClr val="FFFFFF"/>
              </a:solidFill>
              <a:latin typeface="华文细黑" pitchFamily="2" charset="-122"/>
              <a:ea typeface="宋体"/>
            </a:endParaRPr>
          </a:p>
          <a:p>
            <a:pPr defTabSz="877352">
              <a:lnSpc>
                <a:spcPct val="125000"/>
              </a:lnSpc>
              <a:buClr>
                <a:srgbClr val="990000"/>
              </a:buClr>
              <a:defRPr/>
            </a:pPr>
            <a:endParaRPr lang="zh-CN" altLang="en-US" sz="1200" b="0" dirty="0">
              <a:solidFill>
                <a:srgbClr val="FFFFFF"/>
              </a:solidFill>
              <a:latin typeface="华文细黑" pitchFamily="2" charset="-122"/>
              <a:ea typeface="宋体"/>
            </a:endParaRPr>
          </a:p>
        </p:txBody>
      </p:sp>
      <p:sp>
        <p:nvSpPr>
          <p:cNvPr id="663603" name="Rectangle 51"/>
          <p:cNvSpPr>
            <a:spLocks noChangeArrowheads="1"/>
          </p:cNvSpPr>
          <p:nvPr/>
        </p:nvSpPr>
        <p:spPr bwMode="auto">
          <a:xfrm>
            <a:off x="12266598" y="-61912"/>
            <a:ext cx="1399810" cy="838201"/>
          </a:xfrm>
          <a:prstGeom prst="rect">
            <a:avLst/>
          </a:prstGeom>
          <a:noFill/>
          <a:ln w="9525">
            <a:noFill/>
            <a:miter lim="800000"/>
            <a:headEnd/>
            <a:tailEnd/>
          </a:ln>
          <a:effectLst/>
        </p:spPr>
        <p:txBody>
          <a:bodyPr lIns="87748" tIns="43876" rIns="87748" bIns="43876"/>
          <a:lstStyle/>
          <a:p>
            <a:pPr defTabSz="877352">
              <a:lnSpc>
                <a:spcPct val="120000"/>
              </a:lnSpc>
              <a:buClr>
                <a:srgbClr val="990000"/>
              </a:buClr>
              <a:buFont typeface="Wingdings" pitchFamily="2" charset="2"/>
              <a:buNone/>
              <a:defRPr/>
            </a:pPr>
            <a:r>
              <a:rPr lang="zh-CN" altLang="en-US" sz="1200" b="0" dirty="0">
                <a:solidFill>
                  <a:srgbClr val="FFFFFF"/>
                </a:solidFill>
                <a:latin typeface="华文细黑" pitchFamily="2" charset="-122"/>
                <a:ea typeface="宋体"/>
              </a:rPr>
              <a:t>客户或者合作伙伴的标志放在右上角</a:t>
            </a:r>
            <a:r>
              <a:rPr lang="en-US" altLang="zh-CN" sz="1200" b="0" dirty="0">
                <a:solidFill>
                  <a:srgbClr val="FFFFFF"/>
                </a:solidFill>
                <a:latin typeface="华文细黑" pitchFamily="2" charset="-122"/>
                <a:ea typeface="宋体"/>
              </a:rPr>
              <a:t>.</a:t>
            </a:r>
          </a:p>
          <a:p>
            <a:pPr defTabSz="877352">
              <a:lnSpc>
                <a:spcPct val="125000"/>
              </a:lnSpc>
              <a:buClr>
                <a:srgbClr val="990000"/>
              </a:buClr>
              <a:buFont typeface="Wingdings" pitchFamily="2" charset="2"/>
              <a:buNone/>
              <a:defRPr/>
            </a:pPr>
            <a:endParaRPr lang="en-US" altLang="zh-CN" sz="1200" b="0" dirty="0">
              <a:solidFill>
                <a:srgbClr val="FFFFFF"/>
              </a:solidFill>
              <a:latin typeface="华文细黑" pitchFamily="2" charset="-122"/>
              <a:ea typeface="宋体"/>
            </a:endParaRPr>
          </a:p>
          <a:p>
            <a:pPr defTabSz="877352">
              <a:lnSpc>
                <a:spcPct val="125000"/>
              </a:lnSpc>
              <a:buClr>
                <a:srgbClr val="990000"/>
              </a:buClr>
              <a:defRPr/>
            </a:pPr>
            <a:endParaRPr lang="en-US" altLang="zh-CN" sz="1200" b="0" dirty="0">
              <a:solidFill>
                <a:srgbClr val="FFFFFF"/>
              </a:solidFill>
              <a:latin typeface="华文细黑" pitchFamily="2" charset="-122"/>
              <a:ea typeface="宋体"/>
            </a:endParaRPr>
          </a:p>
          <a:p>
            <a:pPr defTabSz="877352">
              <a:lnSpc>
                <a:spcPct val="125000"/>
              </a:lnSpc>
              <a:buClr>
                <a:srgbClr val="990000"/>
              </a:buClr>
              <a:defRPr/>
            </a:pPr>
            <a:endParaRPr lang="zh-CN" altLang="en-US" sz="1200" b="0" dirty="0">
              <a:solidFill>
                <a:srgbClr val="FFFFFF"/>
              </a:solidFill>
              <a:latin typeface="华文细黑" pitchFamily="2" charset="-122"/>
              <a:ea typeface="宋体"/>
            </a:endParaRPr>
          </a:p>
        </p:txBody>
      </p:sp>
      <p:sp>
        <p:nvSpPr>
          <p:cNvPr id="663604" name="Text Box 52"/>
          <p:cNvSpPr txBox="1">
            <a:spLocks noChangeArrowheads="1"/>
          </p:cNvSpPr>
          <p:nvPr/>
        </p:nvSpPr>
        <p:spPr bwMode="auto">
          <a:xfrm>
            <a:off x="841174" y="6456386"/>
            <a:ext cx="2784158" cy="263767"/>
          </a:xfrm>
          <a:prstGeom prst="rect">
            <a:avLst/>
          </a:prstGeom>
          <a:noFill/>
          <a:ln w="9525">
            <a:noFill/>
            <a:miter lim="800000"/>
            <a:headEnd/>
            <a:tailEnd/>
          </a:ln>
        </p:spPr>
        <p:txBody>
          <a:bodyPr wrap="none" lIns="78316" tIns="39158" rIns="78316" bIns="39158">
            <a:spAutoFit/>
          </a:bodyPr>
          <a:lstStyle/>
          <a:p>
            <a:pPr defTabSz="783747" eaLnBrk="0" hangingPunct="0">
              <a:buClrTx/>
              <a:buFontTx/>
              <a:buNone/>
              <a:defRPr/>
            </a:pPr>
            <a:r>
              <a:rPr lang="en-US" altLang="zh-CN" sz="12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59"/>
            <a:ext cx="1409333" cy="1101725"/>
          </a:xfrm>
          <a:prstGeom prst="rect">
            <a:avLst/>
          </a:prstGeom>
          <a:noFill/>
          <a:ln w="9525">
            <a:noFill/>
            <a:miter lim="800000"/>
            <a:headEnd/>
            <a:tailEnd/>
          </a:ln>
          <a:effectLst/>
        </p:spPr>
        <p:txBody>
          <a:bodyPr lIns="0" tIns="0" rIns="0" bIns="0"/>
          <a:lstStyle/>
          <a:p>
            <a:pPr defTabSz="783747" eaLnBrk="0" hangingPunct="0">
              <a:lnSpc>
                <a:spcPct val="85000"/>
              </a:lnSpc>
              <a:buClrTx/>
              <a:buFontTx/>
              <a:buNone/>
              <a:defRPr/>
            </a:pPr>
            <a:endParaRPr lang="de-DE" sz="900" b="0" dirty="0">
              <a:solidFill>
                <a:srgbClr val="080808"/>
              </a:solidFill>
              <a:ea typeface="ＭＳ Ｐゴシック" pitchFamily="34" charset="-128"/>
            </a:endParaRPr>
          </a:p>
          <a:p>
            <a:pPr defTabSz="783747" eaLnBrk="0" hangingPunct="0">
              <a:lnSpc>
                <a:spcPct val="85000"/>
              </a:lnSpc>
              <a:buClrTx/>
              <a:buFontTx/>
              <a:buNone/>
              <a:defRPr/>
            </a:pPr>
            <a:r>
              <a:rPr lang="de-DE" sz="900" b="0" dirty="0">
                <a:solidFill>
                  <a:srgbClr val="080808"/>
                </a:solidFill>
                <a:ea typeface="ＭＳ Ｐゴシック" pitchFamily="34" charset="-128"/>
              </a:rPr>
              <a:t>Page </a:t>
            </a:r>
            <a:fld id="{CA825B19-71A3-4AA3-8627-BD8F0BBECF7A}" type="slidenum">
              <a:rPr lang="de-DE" sz="900" b="0">
                <a:solidFill>
                  <a:srgbClr val="080808"/>
                </a:solidFill>
                <a:ea typeface="ＭＳ Ｐゴシック" pitchFamily="34" charset="-128"/>
              </a:rPr>
              <a:pPr defTabSz="783747" eaLnBrk="0" hangingPunct="0">
                <a:lnSpc>
                  <a:spcPct val="85000"/>
                </a:lnSpc>
                <a:buClrTx/>
                <a:buFontTx/>
                <a:buNone/>
                <a:defRPr/>
              </a:pPr>
              <a:t>‹#›</a:t>
            </a:fld>
            <a:endParaRPr lang="en-GB" sz="900"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6" cstate="email"/>
          <a:srcRect/>
          <a:stretch>
            <a:fillRect/>
          </a:stretch>
        </p:blipFill>
        <p:spPr bwMode="auto">
          <a:xfrm>
            <a:off x="10179577" y="6384947"/>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29" y="0"/>
            <a:ext cx="10782665"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09429" y="1600203"/>
            <a:ext cx="10782665" cy="4524375"/>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extLst>
      <p:ext uri="{BB962C8B-B14F-4D97-AF65-F5344CB8AC3E}">
        <p14:creationId xmlns:p14="http://schemas.microsoft.com/office/powerpoint/2010/main" val="2925286196"/>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Lst>
  <p:txStyles>
    <p:titleStyle>
      <a:lvl1pPr algn="l" defTabSz="875913" rtl="0" eaLnBrk="0" fontAlgn="base" hangingPunct="0">
        <a:spcBef>
          <a:spcPct val="0"/>
        </a:spcBef>
        <a:spcAft>
          <a:spcPct val="0"/>
        </a:spcAft>
        <a:defRPr sz="3299" b="1">
          <a:solidFill>
            <a:srgbClr val="990000"/>
          </a:solidFill>
          <a:latin typeface="微软雅黑" pitchFamily="34" charset="-122"/>
          <a:ea typeface="微软雅黑" pitchFamily="34" charset="-122"/>
          <a:cs typeface="+mj-cs"/>
        </a:defRPr>
      </a:lvl1pPr>
      <a:lvl2pPr algn="l" defTabSz="875913" rtl="0" eaLnBrk="0" fontAlgn="base" hangingPunct="0">
        <a:spcBef>
          <a:spcPct val="0"/>
        </a:spcBef>
        <a:spcAft>
          <a:spcPct val="0"/>
        </a:spcAft>
        <a:defRPr sz="3299">
          <a:solidFill>
            <a:srgbClr val="990000"/>
          </a:solidFill>
          <a:latin typeface="FrutigerNext LT Medium" pitchFamily="34" charset="0"/>
          <a:ea typeface="黑体" pitchFamily="2" charset="-122"/>
        </a:defRPr>
      </a:lvl2pPr>
      <a:lvl3pPr algn="l" defTabSz="875913" rtl="0" eaLnBrk="0" fontAlgn="base" hangingPunct="0">
        <a:spcBef>
          <a:spcPct val="0"/>
        </a:spcBef>
        <a:spcAft>
          <a:spcPct val="0"/>
        </a:spcAft>
        <a:defRPr sz="3299">
          <a:solidFill>
            <a:srgbClr val="990000"/>
          </a:solidFill>
          <a:latin typeface="FrutigerNext LT Medium" pitchFamily="34" charset="0"/>
          <a:ea typeface="黑体" pitchFamily="2" charset="-122"/>
        </a:defRPr>
      </a:lvl3pPr>
      <a:lvl4pPr algn="l" defTabSz="875913" rtl="0" eaLnBrk="0" fontAlgn="base" hangingPunct="0">
        <a:spcBef>
          <a:spcPct val="0"/>
        </a:spcBef>
        <a:spcAft>
          <a:spcPct val="0"/>
        </a:spcAft>
        <a:defRPr sz="3299">
          <a:solidFill>
            <a:srgbClr val="990000"/>
          </a:solidFill>
          <a:latin typeface="FrutigerNext LT Medium" pitchFamily="34" charset="0"/>
          <a:ea typeface="黑体" pitchFamily="2" charset="-122"/>
        </a:defRPr>
      </a:lvl4pPr>
      <a:lvl5pPr algn="l" defTabSz="875913" rtl="0" eaLnBrk="0" fontAlgn="base" hangingPunct="0">
        <a:spcBef>
          <a:spcPct val="0"/>
        </a:spcBef>
        <a:spcAft>
          <a:spcPct val="0"/>
        </a:spcAft>
        <a:defRPr sz="3299">
          <a:solidFill>
            <a:srgbClr val="990000"/>
          </a:solidFill>
          <a:latin typeface="FrutigerNext LT Medium" pitchFamily="34" charset="0"/>
          <a:ea typeface="黑体" pitchFamily="2" charset="-122"/>
        </a:defRPr>
      </a:lvl5pPr>
      <a:lvl6pPr marL="456921" algn="l" defTabSz="877352" rtl="0" fontAlgn="base">
        <a:spcBef>
          <a:spcPct val="0"/>
        </a:spcBef>
        <a:spcAft>
          <a:spcPct val="0"/>
        </a:spcAft>
        <a:defRPr sz="3499">
          <a:solidFill>
            <a:srgbClr val="990000"/>
          </a:solidFill>
          <a:latin typeface="FrutigerNext LT Medium" pitchFamily="34" charset="0"/>
          <a:ea typeface="黑体" pitchFamily="2" charset="-122"/>
        </a:defRPr>
      </a:lvl6pPr>
      <a:lvl7pPr marL="913843" algn="l" defTabSz="877352" rtl="0" fontAlgn="base">
        <a:spcBef>
          <a:spcPct val="0"/>
        </a:spcBef>
        <a:spcAft>
          <a:spcPct val="0"/>
        </a:spcAft>
        <a:defRPr sz="3499">
          <a:solidFill>
            <a:srgbClr val="990000"/>
          </a:solidFill>
          <a:latin typeface="FrutigerNext LT Medium" pitchFamily="34" charset="0"/>
          <a:ea typeface="黑体" pitchFamily="2" charset="-122"/>
        </a:defRPr>
      </a:lvl7pPr>
      <a:lvl8pPr marL="1370763" algn="l" defTabSz="877352" rtl="0" fontAlgn="base">
        <a:spcBef>
          <a:spcPct val="0"/>
        </a:spcBef>
        <a:spcAft>
          <a:spcPct val="0"/>
        </a:spcAft>
        <a:defRPr sz="3499">
          <a:solidFill>
            <a:srgbClr val="990000"/>
          </a:solidFill>
          <a:latin typeface="FrutigerNext LT Medium" pitchFamily="34" charset="0"/>
          <a:ea typeface="黑体" pitchFamily="2" charset="-122"/>
        </a:defRPr>
      </a:lvl8pPr>
      <a:lvl9pPr marL="1827683" algn="l" defTabSz="877352" rtl="0" fontAlgn="base">
        <a:spcBef>
          <a:spcPct val="0"/>
        </a:spcBef>
        <a:spcAft>
          <a:spcPct val="0"/>
        </a:spcAft>
        <a:defRPr sz="3499">
          <a:solidFill>
            <a:srgbClr val="990000"/>
          </a:solidFill>
          <a:latin typeface="FrutigerNext LT Medium" pitchFamily="34" charset="0"/>
          <a:ea typeface="黑体" pitchFamily="2" charset="-122"/>
        </a:defRPr>
      </a:lvl9pPr>
    </p:titleStyle>
    <p:bodyStyle>
      <a:lvl1pPr marL="326880" indent="-326880" algn="l" defTabSz="875913" rtl="0" eaLnBrk="0" fontAlgn="base" hangingPunct="0">
        <a:lnSpc>
          <a:spcPct val="140000"/>
        </a:lnSpc>
        <a:spcBef>
          <a:spcPct val="0"/>
        </a:spcBef>
        <a:spcAft>
          <a:spcPct val="0"/>
        </a:spcAft>
        <a:buClr>
          <a:schemeClr val="tx2"/>
        </a:buClr>
        <a:buFont typeface="Wingdings" pitchFamily="2" charset="2"/>
        <a:buChar char="n"/>
        <a:defRPr sz="2099" b="1">
          <a:solidFill>
            <a:srgbClr val="080808"/>
          </a:solidFill>
          <a:latin typeface="微软雅黑" pitchFamily="34" charset="-122"/>
          <a:ea typeface="微软雅黑" pitchFamily="34" charset="-122"/>
          <a:cs typeface="+mn-cs"/>
        </a:defRPr>
      </a:lvl1pPr>
      <a:lvl2pPr marL="712472" indent="-272929" algn="l" defTabSz="875913" rtl="0" eaLnBrk="0" fontAlgn="base" hangingPunct="0">
        <a:lnSpc>
          <a:spcPct val="140000"/>
        </a:lnSpc>
        <a:spcBef>
          <a:spcPct val="0"/>
        </a:spcBef>
        <a:spcAft>
          <a:spcPct val="0"/>
        </a:spcAft>
        <a:buClr>
          <a:schemeClr val="tx1"/>
        </a:buClr>
        <a:buFont typeface="FrutigerNext LT Regular" pitchFamily="34" charset="0"/>
        <a:buChar char="›"/>
        <a:defRPr sz="1699">
          <a:solidFill>
            <a:schemeClr val="tx1"/>
          </a:solidFill>
          <a:latin typeface="微软雅黑" pitchFamily="34" charset="-122"/>
          <a:ea typeface="微软雅黑" pitchFamily="34" charset="-122"/>
        </a:defRPr>
      </a:lvl2pPr>
      <a:lvl3pPr marL="1096479" indent="-218977" algn="l" defTabSz="875913" rtl="0" eaLnBrk="0" fontAlgn="base" hangingPunct="0">
        <a:lnSpc>
          <a:spcPct val="140000"/>
        </a:lnSpc>
        <a:spcBef>
          <a:spcPct val="0"/>
        </a:spcBef>
        <a:spcAft>
          <a:spcPct val="0"/>
        </a:spcAft>
        <a:buFont typeface="FrutigerNext LT Light" pitchFamily="34" charset="0"/>
        <a:buChar char="»"/>
        <a:defRPr sz="1699">
          <a:solidFill>
            <a:schemeClr val="tx1"/>
          </a:solidFill>
          <a:latin typeface="微软雅黑" pitchFamily="34" charset="-122"/>
          <a:ea typeface="微软雅黑" pitchFamily="34" charset="-122"/>
        </a:defRPr>
      </a:lvl3pPr>
      <a:lvl4pPr marL="1534436" indent="-218977" algn="l" defTabSz="875913" rtl="0" eaLnBrk="0" fontAlgn="base" hangingPunct="0">
        <a:lnSpc>
          <a:spcPct val="140000"/>
        </a:lnSpc>
        <a:spcBef>
          <a:spcPct val="0"/>
        </a:spcBef>
        <a:spcAft>
          <a:spcPct val="0"/>
        </a:spcAft>
        <a:buChar char="–"/>
        <a:defRPr sz="1500">
          <a:solidFill>
            <a:srgbClr val="080808"/>
          </a:solidFill>
          <a:latin typeface="微软雅黑" pitchFamily="34" charset="-122"/>
          <a:ea typeface="微软雅黑" pitchFamily="34" charset="-122"/>
        </a:defRPr>
      </a:lvl4pPr>
      <a:lvl5pPr marL="1973979" indent="-218977" algn="l" defTabSz="875913" rtl="0" eaLnBrk="0" fontAlgn="base" hangingPunct="0">
        <a:lnSpc>
          <a:spcPct val="140000"/>
        </a:lnSpc>
        <a:spcBef>
          <a:spcPct val="0"/>
        </a:spcBef>
        <a:spcAft>
          <a:spcPct val="0"/>
        </a:spcAft>
        <a:buFont typeface="FrutigerNext LT Medium" pitchFamily="34" charset="0"/>
        <a:buChar char="~"/>
        <a:defRPr sz="1300">
          <a:solidFill>
            <a:srgbClr val="080808"/>
          </a:solidFill>
          <a:latin typeface="微软雅黑" pitchFamily="34" charset="-122"/>
          <a:ea typeface="微软雅黑" pitchFamily="34" charset="-122"/>
        </a:defRPr>
      </a:lvl5pPr>
      <a:lvl6pPr marL="2432151" indent="-220528" algn="l" defTabSz="877352"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6pPr>
      <a:lvl7pPr marL="2889073" indent="-220528" algn="l" defTabSz="877352"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7pPr>
      <a:lvl8pPr marL="3345994" indent="-220528" algn="l" defTabSz="877352"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8pPr>
      <a:lvl9pPr marL="3802914" indent="-220528" algn="l" defTabSz="877352" rtl="0" fontAlgn="base">
        <a:lnSpc>
          <a:spcPct val="140000"/>
        </a:lnSpc>
        <a:spcBef>
          <a:spcPct val="0"/>
        </a:spcBef>
        <a:spcAft>
          <a:spcPct val="0"/>
        </a:spcAft>
        <a:buFont typeface="FrutigerNext LT Medium" pitchFamily="34" charset="0"/>
        <a:buChar char="~"/>
        <a:defRPr sz="1300">
          <a:solidFill>
            <a:srgbClr val="080808"/>
          </a:solidFill>
          <a:latin typeface="+mj-lt"/>
          <a:ea typeface="+mn-ea"/>
        </a:defRPr>
      </a:lvl9pPr>
    </p:bodyStyle>
    <p:otherStyle>
      <a:defPPr>
        <a:defRPr lang="zh-CN"/>
      </a:defPPr>
      <a:lvl1pPr marL="0" algn="l" defTabSz="913843" rtl="0" eaLnBrk="1" latinLnBrk="0" hangingPunct="1">
        <a:defRPr sz="1699" kern="1200">
          <a:solidFill>
            <a:schemeClr val="tx1"/>
          </a:solidFill>
          <a:latin typeface="+mn-lt"/>
          <a:ea typeface="+mn-ea"/>
          <a:cs typeface="+mn-cs"/>
        </a:defRPr>
      </a:lvl1pPr>
      <a:lvl2pPr marL="456921" algn="l" defTabSz="913843" rtl="0" eaLnBrk="1" latinLnBrk="0" hangingPunct="1">
        <a:defRPr sz="1699" kern="1200">
          <a:solidFill>
            <a:schemeClr val="tx1"/>
          </a:solidFill>
          <a:latin typeface="+mn-lt"/>
          <a:ea typeface="+mn-ea"/>
          <a:cs typeface="+mn-cs"/>
        </a:defRPr>
      </a:lvl2pPr>
      <a:lvl3pPr marL="913843" algn="l" defTabSz="913843" rtl="0" eaLnBrk="1" latinLnBrk="0" hangingPunct="1">
        <a:defRPr sz="1699" kern="1200">
          <a:solidFill>
            <a:schemeClr val="tx1"/>
          </a:solidFill>
          <a:latin typeface="+mn-lt"/>
          <a:ea typeface="+mn-ea"/>
          <a:cs typeface="+mn-cs"/>
        </a:defRPr>
      </a:lvl3pPr>
      <a:lvl4pPr marL="1370763" algn="l" defTabSz="913843" rtl="0" eaLnBrk="1" latinLnBrk="0" hangingPunct="1">
        <a:defRPr sz="1699" kern="1200">
          <a:solidFill>
            <a:schemeClr val="tx1"/>
          </a:solidFill>
          <a:latin typeface="+mn-lt"/>
          <a:ea typeface="+mn-ea"/>
          <a:cs typeface="+mn-cs"/>
        </a:defRPr>
      </a:lvl4pPr>
      <a:lvl5pPr marL="1827683" algn="l" defTabSz="913843" rtl="0" eaLnBrk="1" latinLnBrk="0" hangingPunct="1">
        <a:defRPr sz="1699" kern="1200">
          <a:solidFill>
            <a:schemeClr val="tx1"/>
          </a:solidFill>
          <a:latin typeface="+mn-lt"/>
          <a:ea typeface="+mn-ea"/>
          <a:cs typeface="+mn-cs"/>
        </a:defRPr>
      </a:lvl5pPr>
      <a:lvl6pPr marL="2284604" algn="l" defTabSz="913843" rtl="0" eaLnBrk="1" latinLnBrk="0" hangingPunct="1">
        <a:defRPr sz="1699" kern="1200">
          <a:solidFill>
            <a:schemeClr val="tx1"/>
          </a:solidFill>
          <a:latin typeface="+mn-lt"/>
          <a:ea typeface="+mn-ea"/>
          <a:cs typeface="+mn-cs"/>
        </a:defRPr>
      </a:lvl6pPr>
      <a:lvl7pPr marL="2741524" algn="l" defTabSz="913843" rtl="0" eaLnBrk="1" latinLnBrk="0" hangingPunct="1">
        <a:defRPr sz="1699" kern="1200">
          <a:solidFill>
            <a:schemeClr val="tx1"/>
          </a:solidFill>
          <a:latin typeface="+mn-lt"/>
          <a:ea typeface="+mn-ea"/>
          <a:cs typeface="+mn-cs"/>
        </a:defRPr>
      </a:lvl7pPr>
      <a:lvl8pPr marL="3198445" algn="l" defTabSz="913843" rtl="0" eaLnBrk="1" latinLnBrk="0" hangingPunct="1">
        <a:defRPr sz="1699" kern="1200">
          <a:solidFill>
            <a:schemeClr val="tx1"/>
          </a:solidFill>
          <a:latin typeface="+mn-lt"/>
          <a:ea typeface="+mn-ea"/>
          <a:cs typeface="+mn-cs"/>
        </a:defRPr>
      </a:lvl8pPr>
      <a:lvl9pPr marL="3655365" algn="l" defTabSz="913843" rtl="0" eaLnBrk="1" latinLnBrk="0" hangingPunct="1">
        <a:defRPr sz="1699"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81"/>
          <p:cNvGrpSpPr>
            <a:grpSpLocks/>
          </p:cNvGrpSpPr>
          <p:nvPr/>
        </p:nvGrpSpPr>
        <p:grpSpPr bwMode="auto">
          <a:xfrm>
            <a:off x="0" y="6216650"/>
            <a:ext cx="12192000" cy="635000"/>
            <a:chOff x="0" y="3920"/>
            <a:chExt cx="7682" cy="400"/>
          </a:xfrm>
        </p:grpSpPr>
        <p:pic>
          <p:nvPicPr>
            <p:cNvPr id="1470546" name="Picture 82" descr="图片1"/>
            <p:cNvPicPr>
              <a:picLocks noChangeAspect="1" noChangeArrowheads="1"/>
            </p:cNvPicPr>
            <p:nvPr userDrawn="1"/>
          </p:nvPicPr>
          <p:blipFill>
            <a:blip r:embed="rId15" cstate="email"/>
            <a:srcRect/>
            <a:stretch>
              <a:fillRect/>
            </a:stretch>
          </p:blipFill>
          <p:spPr bwMode="auto">
            <a:xfrm>
              <a:off x="0" y="3920"/>
              <a:ext cx="5760" cy="400"/>
            </a:xfrm>
            <a:prstGeom prst="rect">
              <a:avLst/>
            </a:prstGeom>
            <a:noFill/>
          </p:spPr>
        </p:pic>
        <p:pic>
          <p:nvPicPr>
            <p:cNvPr id="1470547" name="Picture 83" descr="图片1"/>
            <p:cNvPicPr>
              <a:picLocks noChangeAspect="1" noChangeArrowheads="1"/>
            </p:cNvPicPr>
            <p:nvPr userDrawn="1"/>
          </p:nvPicPr>
          <p:blipFill>
            <a:blip r:embed="rId15" cstate="email"/>
            <a:srcRect/>
            <a:stretch>
              <a:fillRect/>
            </a:stretch>
          </p:blipFill>
          <p:spPr bwMode="auto">
            <a:xfrm>
              <a:off x="1539" y="3920"/>
              <a:ext cx="5760" cy="400"/>
            </a:xfrm>
            <a:prstGeom prst="rect">
              <a:avLst/>
            </a:prstGeom>
            <a:noFill/>
          </p:spPr>
        </p:pic>
        <p:pic>
          <p:nvPicPr>
            <p:cNvPr id="1470548" name="Picture 84" descr="图片1"/>
            <p:cNvPicPr>
              <a:picLocks noChangeAspect="1" noChangeArrowheads="1"/>
            </p:cNvPicPr>
            <p:nvPr userDrawn="1"/>
          </p:nvPicPr>
          <p:blipFill>
            <a:blip r:embed="rId16" cstate="email"/>
            <a:srcRect/>
            <a:stretch>
              <a:fillRect/>
            </a:stretch>
          </p:blipFill>
          <p:spPr bwMode="auto">
            <a:xfrm rot="10800000">
              <a:off x="6619" y="3920"/>
              <a:ext cx="1063" cy="400"/>
            </a:xfrm>
            <a:prstGeom prst="rect">
              <a:avLst/>
            </a:prstGeom>
            <a:noFill/>
          </p:spPr>
        </p:pic>
      </p:grpSp>
      <p:sp>
        <p:nvSpPr>
          <p:cNvPr id="1470550" name="Rectangle 86"/>
          <p:cNvSpPr>
            <a:spLocks noChangeArrowheads="1"/>
          </p:cNvSpPr>
          <p:nvPr/>
        </p:nvSpPr>
        <p:spPr bwMode="auto">
          <a:xfrm>
            <a:off x="7908454" y="6396053"/>
            <a:ext cx="1409333" cy="1101725"/>
          </a:xfrm>
          <a:prstGeom prst="rect">
            <a:avLst/>
          </a:prstGeom>
          <a:noFill/>
          <a:ln w="9525">
            <a:noFill/>
            <a:miter lim="800000"/>
            <a:headEnd/>
            <a:tailEnd/>
          </a:ln>
          <a:effectLst/>
        </p:spPr>
        <p:txBody>
          <a:bodyPr lIns="0" tIns="0" rIns="0" bIns="0"/>
          <a:lstStyle/>
          <a:p>
            <a:pPr defTabSz="783990" eaLnBrk="0" hangingPunct="0">
              <a:lnSpc>
                <a:spcPct val="85000"/>
              </a:lnSpc>
              <a:buClrTx/>
              <a:buFontTx/>
              <a:buNone/>
            </a:pPr>
            <a:endParaRPr lang="de-DE" sz="1000" b="0" dirty="0">
              <a:solidFill>
                <a:srgbClr val="000000"/>
              </a:solidFill>
              <a:ea typeface="MS PGothic" pitchFamily="34" charset="-128"/>
            </a:endParaRPr>
          </a:p>
          <a:p>
            <a:pPr defTabSz="783990" eaLnBrk="0" hangingPunct="0">
              <a:lnSpc>
                <a:spcPct val="85000"/>
              </a:lnSpc>
              <a:buClrTx/>
              <a:buFontTx/>
              <a:buNone/>
            </a:pPr>
            <a:r>
              <a:rPr lang="de-DE" sz="1000" b="0" dirty="0">
                <a:solidFill>
                  <a:srgbClr val="000000"/>
                </a:solidFill>
                <a:ea typeface="MS PGothic" pitchFamily="34" charset="-128"/>
              </a:rPr>
              <a:t>Page </a:t>
            </a:r>
            <a:fld id="{E68EC476-442B-4BB7-9603-F1440C241F3D}" type="slidenum">
              <a:rPr lang="de-DE" sz="1000" b="0">
                <a:solidFill>
                  <a:srgbClr val="000000"/>
                </a:solidFill>
                <a:ea typeface="MS PGothic" pitchFamily="34" charset="-128"/>
              </a:rPr>
              <a:pPr defTabSz="783990" eaLnBrk="0" hangingPunct="0">
                <a:lnSpc>
                  <a:spcPct val="85000"/>
                </a:lnSpc>
                <a:buClrTx/>
                <a:buFontTx/>
                <a:buNone/>
              </a:pPr>
              <a:t>‹#›</a:t>
            </a:fld>
            <a:endParaRPr lang="en-GB" sz="1000" b="0" dirty="0">
              <a:solidFill>
                <a:srgbClr val="000000"/>
              </a:solidFill>
              <a:ea typeface="MS PGothic" pitchFamily="34" charset="-128"/>
            </a:endParaRPr>
          </a:p>
        </p:txBody>
      </p:sp>
      <p:sp>
        <p:nvSpPr>
          <p:cNvPr id="1470549" name="Text Box 85"/>
          <p:cNvSpPr txBox="1">
            <a:spLocks noChangeArrowheads="1"/>
          </p:cNvSpPr>
          <p:nvPr/>
        </p:nvSpPr>
        <p:spPr bwMode="auto">
          <a:xfrm>
            <a:off x="869723" y="6457974"/>
            <a:ext cx="2784207" cy="263791"/>
          </a:xfrm>
          <a:prstGeom prst="rect">
            <a:avLst/>
          </a:prstGeom>
          <a:noFill/>
          <a:ln w="9525">
            <a:noFill/>
            <a:miter lim="800000"/>
            <a:headEnd/>
            <a:tailEnd/>
          </a:ln>
        </p:spPr>
        <p:txBody>
          <a:bodyPr wrap="none" lIns="78340" tIns="39170" rIns="78340" bIns="39170">
            <a:spAutoFit/>
          </a:bodyPr>
          <a:lstStyle/>
          <a:p>
            <a:pPr defTabSz="783990" eaLnBrk="0" hangingPunct="0">
              <a:buClrTx/>
              <a:buFontTx/>
              <a:buNone/>
            </a:pPr>
            <a:r>
              <a:rPr lang="en-US" altLang="zh-CN" sz="1200" dirty="0">
                <a:solidFill>
                  <a:srgbClr val="000000"/>
                </a:solidFill>
                <a:ea typeface="MS PGothic" pitchFamily="34" charset="-128"/>
              </a:rPr>
              <a:t>HUAWEI TECHNOLOGIES CO., LTD.</a:t>
            </a:r>
          </a:p>
        </p:txBody>
      </p:sp>
      <p:pic>
        <p:nvPicPr>
          <p:cNvPr id="1470551" name="Picture 87" descr="图片3副本"/>
          <p:cNvPicPr>
            <a:picLocks noChangeAspect="1" noChangeArrowheads="1"/>
          </p:cNvPicPr>
          <p:nvPr/>
        </p:nvPicPr>
        <p:blipFill>
          <a:blip r:embed="rId17" cstate="email"/>
          <a:srcRect/>
          <a:stretch>
            <a:fillRect/>
          </a:stretch>
        </p:blipFill>
        <p:spPr bwMode="auto">
          <a:xfrm>
            <a:off x="10179577" y="6386538"/>
            <a:ext cx="1295063" cy="307975"/>
          </a:xfrm>
          <a:prstGeom prst="rect">
            <a:avLst/>
          </a:prstGeom>
          <a:noFill/>
        </p:spPr>
      </p:pic>
      <p:sp>
        <p:nvSpPr>
          <p:cNvPr id="1470552" name="Rectangle 88"/>
          <p:cNvSpPr>
            <a:spLocks noGrp="1" noChangeArrowheads="1"/>
          </p:cNvSpPr>
          <p:nvPr>
            <p:ph type="title"/>
          </p:nvPr>
        </p:nvSpPr>
        <p:spPr bwMode="auto">
          <a:xfrm>
            <a:off x="780849" y="274638"/>
            <a:ext cx="10973117" cy="114300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470553" name="Rectangle 89"/>
          <p:cNvSpPr>
            <a:spLocks noGrp="1" noChangeArrowheads="1"/>
          </p:cNvSpPr>
          <p:nvPr>
            <p:ph type="body" idx="1"/>
          </p:nvPr>
        </p:nvSpPr>
        <p:spPr bwMode="auto">
          <a:xfrm>
            <a:off x="780849" y="1600206"/>
            <a:ext cx="10973117" cy="4525963"/>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470602" name="Rectangle 138"/>
          <p:cNvSpPr>
            <a:spLocks noChangeArrowheads="1"/>
          </p:cNvSpPr>
          <p:nvPr/>
        </p:nvSpPr>
        <p:spPr bwMode="auto">
          <a:xfrm>
            <a:off x="-2459984" y="528638"/>
            <a:ext cx="2459984" cy="5307012"/>
          </a:xfrm>
          <a:prstGeom prst="rect">
            <a:avLst/>
          </a:prstGeom>
          <a:noFill/>
          <a:ln w="9525">
            <a:noFill/>
            <a:miter lim="800000"/>
            <a:headEnd/>
            <a:tailEnd/>
          </a:ln>
          <a:effectLst/>
        </p:spPr>
        <p:txBody>
          <a:bodyPr lIns="87775" tIns="43889" rIns="87775" bIns="43889"/>
          <a:lstStyle/>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英文标题</a:t>
            </a:r>
            <a:r>
              <a:rPr lang="en-US" altLang="zh-CN" sz="1200" b="0" dirty="0">
                <a:solidFill>
                  <a:srgbClr val="F8F8F8"/>
                </a:solidFill>
                <a:ea typeface="华文细黑" pitchFamily="2" charset="-122"/>
                <a:cs typeface="SimSun" pitchFamily="2" charset="-122"/>
              </a:rPr>
              <a:t>:32-35pt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a:solidFill>
                  <a:srgbClr val="F8F8F8"/>
                </a:solidFill>
                <a:latin typeface="FrutigerNext LT Medium" pitchFamily="34" charset="0"/>
                <a:ea typeface="华文细黑" pitchFamily="2" charset="-122"/>
                <a:cs typeface="SimSun" pitchFamily="2" charset="-122"/>
              </a:rPr>
              <a:t>FrutigerNext LT Medium</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中文标题</a:t>
            </a:r>
            <a:r>
              <a:rPr lang="en-US" altLang="zh-CN" sz="1200" b="0" dirty="0">
                <a:solidFill>
                  <a:srgbClr val="F8F8F8"/>
                </a:solidFill>
                <a:ea typeface="华文细黑" pitchFamily="2" charset="-122"/>
                <a:cs typeface="SimSun" pitchFamily="2" charset="-122"/>
              </a:rPr>
              <a:t>:30-32pt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 R153 G0 B0</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黑体</a:t>
            </a: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endParaRPr lang="zh-CN" altLang="en-US"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英文正文</a:t>
            </a:r>
            <a:r>
              <a:rPr lang="en-US" altLang="zh-CN" sz="1200" b="0" dirty="0">
                <a:solidFill>
                  <a:srgbClr val="F8F8F8"/>
                </a:solidFill>
                <a:ea typeface="华文细黑" pitchFamily="2" charset="-122"/>
                <a:cs typeface="SimSun" pitchFamily="2" charset="-122"/>
              </a:rPr>
              <a:t>:20-22pt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 </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 :18pt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内部使用字体 </a:t>
            </a:r>
            <a:r>
              <a:rPr lang="en-US" altLang="zh-CN" sz="1200" b="0" dirty="0">
                <a:solidFill>
                  <a:srgbClr val="F8F8F8"/>
                </a:solidFill>
                <a:latin typeface="FrutigerNext LT Medium" pitchFamily="34" charset="0"/>
                <a:ea typeface="华文细黑" pitchFamily="2" charset="-122"/>
                <a:cs typeface="SimSun" pitchFamily="2" charset="-122"/>
              </a:rPr>
              <a:t>:</a:t>
            </a:r>
          </a:p>
          <a:p>
            <a:pPr marL="342797" indent="-342797" algn="r">
              <a:lnSpc>
                <a:spcPct val="125000"/>
              </a:lnSpc>
              <a:spcBef>
                <a:spcPct val="20000"/>
              </a:spcBef>
              <a:buClr>
                <a:srgbClr val="990000"/>
              </a:buClr>
              <a:buFontTx/>
              <a:buNone/>
            </a:pPr>
            <a:r>
              <a:rPr lang="en-US" altLang="zh-CN" sz="1200" b="0" dirty="0">
                <a:solidFill>
                  <a:srgbClr val="F8F8F8"/>
                </a:solidFill>
                <a:latin typeface="FrutigerNext LT Medium" pitchFamily="34" charset="0"/>
                <a:ea typeface="华文细黑" pitchFamily="2" charset="-122"/>
                <a:cs typeface="SimSun" pitchFamily="2" charset="-122"/>
              </a:rPr>
              <a:t>FrutigerNext LT Regular</a:t>
            </a:r>
          </a:p>
          <a:p>
            <a:pPr marL="342797" indent="-342797" algn="r">
              <a:lnSpc>
                <a:spcPct val="125000"/>
              </a:lnSpc>
              <a:spcBef>
                <a:spcPct val="20000"/>
              </a:spcBef>
              <a:buClr>
                <a:srgbClr val="990000"/>
              </a:buClr>
              <a:buFontTx/>
              <a:buNone/>
            </a:pPr>
            <a:r>
              <a:rPr lang="zh-CN" altLang="en-US" sz="1200" b="0" dirty="0">
                <a:solidFill>
                  <a:srgbClr val="F8F8F8"/>
                </a:solidFill>
                <a:latin typeface="FrutigerNext LT Medium" pitchFamily="34" charset="0"/>
                <a:ea typeface="华文细黑" pitchFamily="2" charset="-122"/>
                <a:cs typeface="SimSun" pitchFamily="2" charset="-122"/>
              </a:rPr>
              <a:t>外部使用字体 </a:t>
            </a:r>
            <a:r>
              <a:rPr lang="en-US" altLang="zh-CN" sz="1200" b="0" dirty="0">
                <a:solidFill>
                  <a:srgbClr val="F8F8F8"/>
                </a:solidFill>
                <a:latin typeface="FrutigerNext LT Medium" pitchFamily="34" charset="0"/>
                <a:ea typeface="华文细黑" pitchFamily="2" charset="-122"/>
                <a:cs typeface="SimSun" pitchFamily="2" charset="-122"/>
              </a:rPr>
              <a:t>: Arial</a:t>
            </a:r>
          </a:p>
          <a:p>
            <a:pPr marL="342797" indent="-342797" algn="r">
              <a:lnSpc>
                <a:spcPct val="75000"/>
              </a:lnSpc>
              <a:spcBef>
                <a:spcPct val="20000"/>
              </a:spcBef>
              <a:buClr>
                <a:srgbClr val="990000"/>
              </a:buClr>
              <a:buFontTx/>
              <a:buNone/>
            </a:pPr>
            <a:endParaRPr lang="en-US" altLang="zh-CN" sz="1200" b="0" dirty="0">
              <a:solidFill>
                <a:srgbClr val="F8F8F8"/>
              </a:solidFill>
              <a:ea typeface="华文细黑" pitchFamily="2" charset="-122"/>
              <a:cs typeface="SimSun" pitchFamily="2" charset="-122"/>
            </a:endParaRP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中文正文</a:t>
            </a:r>
            <a:r>
              <a:rPr lang="en-US" altLang="zh-CN" sz="1200" b="0" dirty="0">
                <a:solidFill>
                  <a:srgbClr val="F8F8F8"/>
                </a:solidFill>
                <a:ea typeface="华文细黑" pitchFamily="2" charset="-122"/>
                <a:cs typeface="SimSun" pitchFamily="2" charset="-122"/>
              </a:rPr>
              <a:t>:18-20pt</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子目录</a:t>
            </a:r>
            <a:r>
              <a:rPr lang="en-US" altLang="zh-CN" sz="1200" b="0" dirty="0">
                <a:solidFill>
                  <a:srgbClr val="F8F8F8"/>
                </a:solidFill>
                <a:ea typeface="华文细黑" pitchFamily="2" charset="-122"/>
                <a:cs typeface="SimSun" pitchFamily="2" charset="-122"/>
              </a:rPr>
              <a:t>(2-5</a:t>
            </a:r>
            <a:r>
              <a:rPr lang="zh-CN" altLang="en-US" sz="1200" b="0" dirty="0">
                <a:solidFill>
                  <a:srgbClr val="F8F8F8"/>
                </a:solidFill>
                <a:ea typeface="华文细黑" pitchFamily="2" charset="-122"/>
                <a:cs typeface="SimSun" pitchFamily="2" charset="-122"/>
              </a:rPr>
              <a:t>级</a:t>
            </a:r>
            <a:r>
              <a:rPr lang="en-US" altLang="zh-CN" sz="1200" b="0" dirty="0">
                <a:solidFill>
                  <a:srgbClr val="F8F8F8"/>
                </a:solidFill>
                <a:ea typeface="华文细黑" pitchFamily="2" charset="-122"/>
                <a:cs typeface="SimSun" pitchFamily="2" charset="-122"/>
              </a:rPr>
              <a:t>):18pt </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颜色</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黑色</a:t>
            </a:r>
          </a:p>
          <a:p>
            <a:pPr marL="342797" indent="-342797" algn="r">
              <a:lnSpc>
                <a:spcPct val="125000"/>
              </a:lnSpc>
              <a:spcBef>
                <a:spcPct val="20000"/>
              </a:spcBef>
              <a:buClr>
                <a:srgbClr val="990000"/>
              </a:buClr>
              <a:buFontTx/>
              <a:buNone/>
            </a:pPr>
            <a:r>
              <a:rPr lang="zh-CN" altLang="en-US" sz="1200" b="0" dirty="0">
                <a:solidFill>
                  <a:srgbClr val="F8F8F8"/>
                </a:solidFill>
                <a:ea typeface="华文细黑" pitchFamily="2" charset="-122"/>
                <a:cs typeface="SimSun" pitchFamily="2" charset="-122"/>
              </a:rPr>
              <a:t>字体</a:t>
            </a:r>
            <a:r>
              <a:rPr lang="en-US" altLang="zh-CN" sz="1200" b="0" dirty="0">
                <a:solidFill>
                  <a:srgbClr val="F8F8F8"/>
                </a:solidFill>
                <a:ea typeface="华文细黑" pitchFamily="2" charset="-122"/>
                <a:cs typeface="SimSun" pitchFamily="2" charset="-122"/>
              </a:rPr>
              <a:t>:</a:t>
            </a:r>
            <a:r>
              <a:rPr lang="zh-CN" altLang="en-US" sz="1200" b="0" dirty="0">
                <a:solidFill>
                  <a:srgbClr val="F8F8F8"/>
                </a:solidFill>
                <a:ea typeface="华文细黑" pitchFamily="2" charset="-122"/>
                <a:cs typeface="SimSun" pitchFamily="2" charset="-122"/>
              </a:rPr>
              <a:t>细黑体 </a:t>
            </a:r>
            <a:endParaRPr lang="zh-CN" altLang="en-US" sz="1200" b="0" dirty="0">
              <a:solidFill>
                <a:srgbClr val="080808"/>
              </a:solidFill>
              <a:ea typeface="华文细黑" pitchFamily="2" charset="-122"/>
              <a:cs typeface="SimSun" pitchFamily="2" charset="-122"/>
            </a:endParaRPr>
          </a:p>
        </p:txBody>
      </p:sp>
      <p:sp>
        <p:nvSpPr>
          <p:cNvPr id="1470603" name="Rectangle 139"/>
          <p:cNvSpPr>
            <a:spLocks noChangeArrowheads="1"/>
          </p:cNvSpPr>
          <p:nvPr/>
        </p:nvSpPr>
        <p:spPr bwMode="auto">
          <a:xfrm>
            <a:off x="12358660" y="5444707"/>
            <a:ext cx="1226818" cy="323149"/>
          </a:xfrm>
          <a:prstGeom prst="rect">
            <a:avLst/>
          </a:prstGeom>
          <a:solidFill>
            <a:srgbClr val="F8F8F8"/>
          </a:solidFill>
          <a:ln w="9525" algn="ctr">
            <a:noFill/>
            <a:miter lim="800000"/>
            <a:headEnd/>
            <a:tailEnd/>
          </a:ln>
          <a:effectLst/>
        </p:spPr>
        <p:txBody>
          <a:bodyPr lIns="91401" tIns="45700" rIns="91401" bIns="45700" anchor="ctr">
            <a:spAutoFit/>
          </a:bodyPr>
          <a:lstStyle/>
          <a:p>
            <a:pPr algn="ctr" defTabSz="877625" eaLnBrk="0" hangingPunct="0">
              <a:buClrTx/>
              <a:buFontTx/>
              <a:buNone/>
            </a:pPr>
            <a:endParaRPr lang="zh-CN" altLang="zh-CN" sz="1500" b="0">
              <a:solidFill>
                <a:srgbClr val="000000"/>
              </a:solidFill>
              <a:latin typeface="FrutigerNext LT Regular" pitchFamily="34" charset="0"/>
              <a:ea typeface="MS PGothic" pitchFamily="34" charset="-128"/>
            </a:endParaRPr>
          </a:p>
        </p:txBody>
      </p:sp>
      <p:grpSp>
        <p:nvGrpSpPr>
          <p:cNvPr id="3" name="Group 140"/>
          <p:cNvGrpSpPr>
            <a:grpSpLocks/>
          </p:cNvGrpSpPr>
          <p:nvPr/>
        </p:nvGrpSpPr>
        <p:grpSpPr bwMode="auto">
          <a:xfrm>
            <a:off x="12469739" y="5278438"/>
            <a:ext cx="988755" cy="184150"/>
            <a:chOff x="6657" y="3492"/>
            <a:chExt cx="527" cy="121"/>
          </a:xfrm>
        </p:grpSpPr>
        <p:sp>
          <p:nvSpPr>
            <p:cNvPr id="1470605" name="Rectangle 141"/>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endParaRPr lang="zh-CN" altLang="en-US">
                <a:solidFill>
                  <a:srgbClr val="000000"/>
                </a:solidFill>
              </a:endParaRPr>
            </a:p>
          </p:txBody>
        </p:sp>
        <p:sp>
          <p:nvSpPr>
            <p:cNvPr id="1470606" name="Rectangle 142"/>
            <p:cNvSpPr>
              <a:spLocks noChangeArrowheads="1"/>
            </p:cNvSpPr>
            <p:nvPr/>
          </p:nvSpPr>
          <p:spPr bwMode="auto">
            <a:xfrm flipV="1">
              <a:off x="6921" y="3492"/>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07" name="Rectangle 143"/>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470608" name="Rectangle 144"/>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4" name="Group 145"/>
          <p:cNvGrpSpPr>
            <a:grpSpLocks/>
          </p:cNvGrpSpPr>
          <p:nvPr/>
        </p:nvGrpSpPr>
        <p:grpSpPr bwMode="auto">
          <a:xfrm>
            <a:off x="12469739" y="6203975"/>
            <a:ext cx="988755" cy="182563"/>
            <a:chOff x="6657" y="4103"/>
            <a:chExt cx="527" cy="121"/>
          </a:xfrm>
        </p:grpSpPr>
        <p:sp>
          <p:nvSpPr>
            <p:cNvPr id="1470610" name="Rectangle 146"/>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470611" name="Rectangle 147"/>
            <p:cNvSpPr>
              <a:spLocks noChangeArrowheads="1"/>
            </p:cNvSpPr>
            <p:nvPr/>
          </p:nvSpPr>
          <p:spPr bwMode="auto">
            <a:xfrm flipV="1">
              <a:off x="6921" y="4103"/>
              <a:ext cx="131"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470612" name="Rectangle 148"/>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endParaRPr lang="zh-CN" altLang="en-US">
                <a:solidFill>
                  <a:srgbClr val="000000"/>
                </a:solidFill>
              </a:endParaRPr>
            </a:p>
          </p:txBody>
        </p:sp>
        <p:sp>
          <p:nvSpPr>
            <p:cNvPr id="1470613" name="Rectangle 149"/>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endParaRPr lang="zh-CN" altLang="en-US">
                <a:solidFill>
                  <a:srgbClr val="000000"/>
                </a:solidFill>
              </a:endParaRPr>
            </a:p>
          </p:txBody>
        </p:sp>
      </p:grpSp>
      <p:grpSp>
        <p:nvGrpSpPr>
          <p:cNvPr id="5" name="Group 150"/>
          <p:cNvGrpSpPr>
            <a:grpSpLocks/>
          </p:cNvGrpSpPr>
          <p:nvPr/>
        </p:nvGrpSpPr>
        <p:grpSpPr bwMode="auto">
          <a:xfrm>
            <a:off x="12469739" y="6450013"/>
            <a:ext cx="988755" cy="182562"/>
            <a:chOff x="6657" y="4266"/>
            <a:chExt cx="527" cy="121"/>
          </a:xfrm>
        </p:grpSpPr>
        <p:sp>
          <p:nvSpPr>
            <p:cNvPr id="1470615" name="Rectangle 151"/>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endParaRPr lang="zh-CN" altLang="en-US">
                <a:solidFill>
                  <a:srgbClr val="000000"/>
                </a:solidFill>
              </a:endParaRPr>
            </a:p>
          </p:txBody>
        </p:sp>
        <p:sp>
          <p:nvSpPr>
            <p:cNvPr id="1470616" name="Rectangle 152"/>
            <p:cNvSpPr>
              <a:spLocks noChangeArrowheads="1"/>
            </p:cNvSpPr>
            <p:nvPr/>
          </p:nvSpPr>
          <p:spPr bwMode="auto">
            <a:xfrm flipV="1">
              <a:off x="6921" y="4266"/>
              <a:ext cx="131" cy="121"/>
            </a:xfrm>
            <a:prstGeom prst="rect">
              <a:avLst/>
            </a:prstGeom>
            <a:solidFill>
              <a:srgbClr val="0099CC"/>
            </a:solidFill>
            <a:ln w="9525">
              <a:noFill/>
              <a:miter lim="800000"/>
              <a:headEnd/>
              <a:tailEnd/>
            </a:ln>
            <a:effectLst/>
          </p:spPr>
          <p:txBody>
            <a:bodyPr wrap="none" anchor="ctr"/>
            <a:lstStyle/>
            <a:p>
              <a:endParaRPr lang="zh-CN" altLang="en-US">
                <a:solidFill>
                  <a:srgbClr val="000000"/>
                </a:solidFill>
              </a:endParaRPr>
            </a:p>
          </p:txBody>
        </p:sp>
        <p:sp>
          <p:nvSpPr>
            <p:cNvPr id="1470617" name="Rectangle 153"/>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470618" name="Rectangle 154"/>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grpSp>
      <p:grpSp>
        <p:nvGrpSpPr>
          <p:cNvPr id="6" name="Group 155"/>
          <p:cNvGrpSpPr>
            <a:grpSpLocks/>
          </p:cNvGrpSpPr>
          <p:nvPr/>
        </p:nvGrpSpPr>
        <p:grpSpPr bwMode="auto">
          <a:xfrm>
            <a:off x="12469739" y="5527700"/>
            <a:ext cx="988755" cy="182563"/>
            <a:chOff x="6657" y="3656"/>
            <a:chExt cx="527" cy="121"/>
          </a:xfrm>
        </p:grpSpPr>
        <p:sp>
          <p:nvSpPr>
            <p:cNvPr id="1470620" name="Rectangle 156"/>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470621" name="Rectangle 157"/>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22" name="Rectangle 158"/>
            <p:cNvSpPr>
              <a:spLocks noChangeArrowheads="1"/>
            </p:cNvSpPr>
            <p:nvPr/>
          </p:nvSpPr>
          <p:spPr bwMode="auto">
            <a:xfrm flipV="1">
              <a:off x="6921" y="3656"/>
              <a:ext cx="131"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470623" name="Rectangle 159"/>
            <p:cNvSpPr>
              <a:spLocks noChangeArrowheads="1"/>
            </p:cNvSpPr>
            <p:nvPr/>
          </p:nvSpPr>
          <p:spPr bwMode="auto">
            <a:xfrm flipV="1">
              <a:off x="7052" y="3656"/>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grpSp>
        <p:nvGrpSpPr>
          <p:cNvPr id="7" name="Group 160"/>
          <p:cNvGrpSpPr>
            <a:grpSpLocks/>
          </p:cNvGrpSpPr>
          <p:nvPr/>
        </p:nvGrpSpPr>
        <p:grpSpPr bwMode="auto">
          <a:xfrm>
            <a:off x="12469739" y="5957888"/>
            <a:ext cx="988755" cy="182562"/>
            <a:chOff x="6657" y="3941"/>
            <a:chExt cx="527" cy="121"/>
          </a:xfrm>
        </p:grpSpPr>
        <p:sp>
          <p:nvSpPr>
            <p:cNvPr id="1470625" name="Rectangle 161"/>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endParaRPr lang="zh-CN" altLang="en-US">
                <a:solidFill>
                  <a:srgbClr val="000000"/>
                </a:solidFill>
              </a:endParaRPr>
            </a:p>
          </p:txBody>
        </p:sp>
        <p:sp>
          <p:nvSpPr>
            <p:cNvPr id="1470626" name="Rectangle 162"/>
            <p:cNvSpPr>
              <a:spLocks noChangeArrowheads="1"/>
            </p:cNvSpPr>
            <p:nvPr/>
          </p:nvSpPr>
          <p:spPr bwMode="auto">
            <a:xfrm flipV="1">
              <a:off x="6921" y="3941"/>
              <a:ext cx="131"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sp>
          <p:nvSpPr>
            <p:cNvPr id="1470627" name="Rectangle 163"/>
            <p:cNvSpPr>
              <a:spLocks noChangeArrowheads="1"/>
            </p:cNvSpPr>
            <p:nvPr/>
          </p:nvSpPr>
          <p:spPr bwMode="auto">
            <a:xfrm flipV="1">
              <a:off x="7052" y="394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470628" name="Rectangle 164"/>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grpSp>
      <p:grpSp>
        <p:nvGrpSpPr>
          <p:cNvPr id="8" name="Group 165"/>
          <p:cNvGrpSpPr>
            <a:grpSpLocks/>
          </p:cNvGrpSpPr>
          <p:nvPr/>
        </p:nvGrpSpPr>
        <p:grpSpPr bwMode="auto">
          <a:xfrm>
            <a:off x="12469739" y="6697663"/>
            <a:ext cx="988755" cy="182562"/>
            <a:chOff x="6657" y="4430"/>
            <a:chExt cx="527" cy="121"/>
          </a:xfrm>
        </p:grpSpPr>
        <p:sp>
          <p:nvSpPr>
            <p:cNvPr id="1470630" name="Rectangle 166"/>
            <p:cNvSpPr>
              <a:spLocks noChangeArrowheads="1"/>
            </p:cNvSpPr>
            <p:nvPr/>
          </p:nvSpPr>
          <p:spPr bwMode="auto">
            <a:xfrm flipV="1">
              <a:off x="6789" y="4430"/>
              <a:ext cx="132"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31" name="Rectangle 167"/>
            <p:cNvSpPr>
              <a:spLocks noChangeArrowheads="1"/>
            </p:cNvSpPr>
            <p:nvPr/>
          </p:nvSpPr>
          <p:spPr bwMode="auto">
            <a:xfrm flipV="1">
              <a:off x="6921" y="4430"/>
              <a:ext cx="131" cy="121"/>
            </a:xfrm>
            <a:prstGeom prst="rect">
              <a:avLst/>
            </a:prstGeom>
            <a:solidFill>
              <a:srgbClr val="006699"/>
            </a:solidFill>
            <a:ln w="9525">
              <a:noFill/>
              <a:miter lim="800000"/>
              <a:headEnd/>
              <a:tailEnd/>
            </a:ln>
            <a:effectLst/>
          </p:spPr>
          <p:txBody>
            <a:bodyPr wrap="none" anchor="ctr"/>
            <a:lstStyle/>
            <a:p>
              <a:endParaRPr lang="zh-CN" altLang="en-US">
                <a:solidFill>
                  <a:srgbClr val="000000"/>
                </a:solidFill>
              </a:endParaRPr>
            </a:p>
          </p:txBody>
        </p:sp>
        <p:sp>
          <p:nvSpPr>
            <p:cNvPr id="1470632" name="Rectangle 168"/>
            <p:cNvSpPr>
              <a:spLocks noChangeArrowheads="1"/>
            </p:cNvSpPr>
            <p:nvPr/>
          </p:nvSpPr>
          <p:spPr bwMode="auto">
            <a:xfrm flipV="1">
              <a:off x="7052" y="4430"/>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sp>
          <p:nvSpPr>
            <p:cNvPr id="1470633" name="Rectangle 169"/>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grpSp>
      <p:grpSp>
        <p:nvGrpSpPr>
          <p:cNvPr id="9" name="Group 170"/>
          <p:cNvGrpSpPr>
            <a:grpSpLocks/>
          </p:cNvGrpSpPr>
          <p:nvPr/>
        </p:nvGrpSpPr>
        <p:grpSpPr bwMode="auto">
          <a:xfrm>
            <a:off x="12469739" y="5032375"/>
            <a:ext cx="988755" cy="184150"/>
            <a:chOff x="6657" y="3329"/>
            <a:chExt cx="527" cy="122"/>
          </a:xfrm>
        </p:grpSpPr>
        <p:sp>
          <p:nvSpPr>
            <p:cNvPr id="1470635" name="Rectangle 171"/>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36" name="Rectangle 172"/>
            <p:cNvSpPr>
              <a:spLocks noChangeArrowheads="1"/>
            </p:cNvSpPr>
            <p:nvPr/>
          </p:nvSpPr>
          <p:spPr bwMode="auto">
            <a:xfrm flipV="1">
              <a:off x="6921" y="3329"/>
              <a:ext cx="131" cy="122"/>
            </a:xfrm>
            <a:prstGeom prst="rect">
              <a:avLst/>
            </a:prstGeom>
            <a:solidFill>
              <a:srgbClr val="99660A"/>
            </a:solidFill>
            <a:ln w="9525">
              <a:noFill/>
              <a:miter lim="800000"/>
              <a:headEnd/>
              <a:tailEnd/>
            </a:ln>
            <a:effectLst/>
          </p:spPr>
          <p:txBody>
            <a:bodyPr wrap="none" anchor="ctr"/>
            <a:lstStyle/>
            <a:p>
              <a:endParaRPr lang="zh-CN" altLang="en-US">
                <a:solidFill>
                  <a:srgbClr val="000000"/>
                </a:solidFill>
              </a:endParaRPr>
            </a:p>
          </p:txBody>
        </p:sp>
        <p:sp>
          <p:nvSpPr>
            <p:cNvPr id="1470637" name="Rectangle 173"/>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470638" name="Rectangle 174"/>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endParaRPr lang="zh-CN" altLang="en-US">
                <a:solidFill>
                  <a:srgbClr val="000000"/>
                </a:solidFill>
              </a:endParaRPr>
            </a:p>
          </p:txBody>
        </p:sp>
      </p:grpSp>
      <p:grpSp>
        <p:nvGrpSpPr>
          <p:cNvPr id="10" name="Group 175"/>
          <p:cNvGrpSpPr>
            <a:grpSpLocks/>
          </p:cNvGrpSpPr>
          <p:nvPr/>
        </p:nvGrpSpPr>
        <p:grpSpPr bwMode="auto">
          <a:xfrm>
            <a:off x="12469739" y="4600600"/>
            <a:ext cx="988755" cy="182563"/>
            <a:chOff x="6657" y="3043"/>
            <a:chExt cx="527" cy="121"/>
          </a:xfrm>
        </p:grpSpPr>
        <p:sp>
          <p:nvSpPr>
            <p:cNvPr id="1470640" name="Rectangle 176"/>
            <p:cNvSpPr>
              <a:spLocks noChangeArrowheads="1"/>
            </p:cNvSpPr>
            <p:nvPr/>
          </p:nvSpPr>
          <p:spPr bwMode="auto">
            <a:xfrm flipV="1">
              <a:off x="6921" y="3043"/>
              <a:ext cx="131" cy="121"/>
            </a:xfrm>
            <a:prstGeom prst="rect">
              <a:avLst/>
            </a:prstGeom>
            <a:solidFill>
              <a:srgbClr val="FF9900"/>
            </a:solidFill>
            <a:ln w="9525">
              <a:noFill/>
              <a:miter lim="800000"/>
              <a:headEnd/>
              <a:tailEnd/>
            </a:ln>
            <a:effectLst/>
          </p:spPr>
          <p:txBody>
            <a:bodyPr wrap="none" anchor="ctr"/>
            <a:lstStyle/>
            <a:p>
              <a:endParaRPr lang="zh-CN" altLang="en-US">
                <a:solidFill>
                  <a:srgbClr val="000000"/>
                </a:solidFill>
              </a:endParaRPr>
            </a:p>
          </p:txBody>
        </p:sp>
        <p:sp>
          <p:nvSpPr>
            <p:cNvPr id="1470641" name="Rectangle 177"/>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endParaRPr lang="zh-CN" altLang="en-US">
                <a:solidFill>
                  <a:srgbClr val="000000"/>
                </a:solidFill>
              </a:endParaRPr>
            </a:p>
          </p:txBody>
        </p:sp>
        <p:sp>
          <p:nvSpPr>
            <p:cNvPr id="1470642" name="Rectangle 178"/>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endParaRPr lang="zh-CN" altLang="en-US">
                <a:solidFill>
                  <a:srgbClr val="000000"/>
                </a:solidFill>
              </a:endParaRPr>
            </a:p>
          </p:txBody>
        </p:sp>
        <p:sp>
          <p:nvSpPr>
            <p:cNvPr id="1470643" name="Rectangle 179"/>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endParaRPr lang="zh-CN" altLang="en-US">
                <a:solidFill>
                  <a:srgbClr val="000000"/>
                </a:solidFill>
              </a:endParaRPr>
            </a:p>
          </p:txBody>
        </p:sp>
      </p:grpSp>
      <p:grpSp>
        <p:nvGrpSpPr>
          <p:cNvPr id="11" name="Group 180"/>
          <p:cNvGrpSpPr>
            <a:grpSpLocks/>
          </p:cNvGrpSpPr>
          <p:nvPr/>
        </p:nvGrpSpPr>
        <p:grpSpPr bwMode="auto">
          <a:xfrm>
            <a:off x="12469739" y="4354513"/>
            <a:ext cx="988755" cy="184150"/>
            <a:chOff x="6657" y="2881"/>
            <a:chExt cx="527" cy="121"/>
          </a:xfrm>
        </p:grpSpPr>
        <p:sp>
          <p:nvSpPr>
            <p:cNvPr id="1470645" name="Rectangle 181"/>
            <p:cNvSpPr>
              <a:spLocks noChangeArrowheads="1"/>
            </p:cNvSpPr>
            <p:nvPr/>
          </p:nvSpPr>
          <p:spPr bwMode="auto">
            <a:xfrm flipV="1">
              <a:off x="6921" y="2881"/>
              <a:ext cx="131" cy="121"/>
            </a:xfrm>
            <a:prstGeom prst="rect">
              <a:avLst/>
            </a:prstGeom>
            <a:solidFill>
              <a:srgbClr val="B2B2B2"/>
            </a:solidFill>
            <a:ln w="9525">
              <a:noFill/>
              <a:miter lim="800000"/>
              <a:headEnd/>
              <a:tailEnd/>
            </a:ln>
            <a:effectLst/>
          </p:spPr>
          <p:txBody>
            <a:bodyPr wrap="none" anchor="ctr"/>
            <a:lstStyle/>
            <a:p>
              <a:endParaRPr lang="zh-CN" altLang="en-US">
                <a:solidFill>
                  <a:srgbClr val="000000"/>
                </a:solidFill>
              </a:endParaRPr>
            </a:p>
          </p:txBody>
        </p:sp>
        <p:sp>
          <p:nvSpPr>
            <p:cNvPr id="1470646" name="Rectangle 182"/>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endParaRPr lang="zh-CN" altLang="en-US">
                <a:solidFill>
                  <a:srgbClr val="000000"/>
                </a:solidFill>
              </a:endParaRPr>
            </a:p>
          </p:txBody>
        </p:sp>
        <p:sp>
          <p:nvSpPr>
            <p:cNvPr id="1470647" name="Rectangle 183"/>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endParaRPr lang="zh-CN" altLang="en-US">
                <a:solidFill>
                  <a:srgbClr val="000000"/>
                </a:solidFill>
              </a:endParaRPr>
            </a:p>
          </p:txBody>
        </p:sp>
        <p:sp>
          <p:nvSpPr>
            <p:cNvPr id="1470648" name="Rectangle 184"/>
            <p:cNvSpPr>
              <a:spLocks noChangeArrowheads="1"/>
            </p:cNvSpPr>
            <p:nvPr/>
          </p:nvSpPr>
          <p:spPr bwMode="auto">
            <a:xfrm flipV="1">
              <a:off x="6789" y="2881"/>
              <a:ext cx="132" cy="121"/>
            </a:xfrm>
            <a:prstGeom prst="rect">
              <a:avLst/>
            </a:prstGeom>
            <a:solidFill>
              <a:srgbClr val="080808"/>
            </a:solidFill>
            <a:ln w="9525">
              <a:noFill/>
              <a:miter lim="800000"/>
              <a:headEnd/>
              <a:tailEnd/>
            </a:ln>
            <a:effectLst/>
          </p:spPr>
          <p:txBody>
            <a:bodyPr wrap="none" anchor="ctr"/>
            <a:lstStyle/>
            <a:p>
              <a:endParaRPr lang="zh-CN" altLang="en-US">
                <a:solidFill>
                  <a:srgbClr val="000000"/>
                </a:solidFill>
              </a:endParaRPr>
            </a:p>
          </p:txBody>
        </p:sp>
      </p:grpSp>
      <p:sp>
        <p:nvSpPr>
          <p:cNvPr id="1470649" name="Rectangle 185"/>
          <p:cNvSpPr>
            <a:spLocks noChangeArrowheads="1"/>
          </p:cNvSpPr>
          <p:nvPr/>
        </p:nvSpPr>
        <p:spPr bwMode="auto">
          <a:xfrm>
            <a:off x="12266596" y="2263775"/>
            <a:ext cx="1401397" cy="2654300"/>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配色参考方案：</a:t>
            </a:r>
          </a:p>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建议同一页面内不超过四种颜色，以下是９组配色方案，同一页面内只选择一组使用。</a:t>
            </a:r>
          </a:p>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（仅供参考）</a:t>
            </a:r>
          </a:p>
        </p:txBody>
      </p:sp>
      <p:sp>
        <p:nvSpPr>
          <p:cNvPr id="1470650" name="Rectangle 186"/>
          <p:cNvSpPr>
            <a:spLocks noChangeArrowheads="1"/>
          </p:cNvSpPr>
          <p:nvPr/>
        </p:nvSpPr>
        <p:spPr bwMode="auto">
          <a:xfrm>
            <a:off x="12266596" y="-61913"/>
            <a:ext cx="1401397" cy="838201"/>
          </a:xfrm>
          <a:prstGeom prst="rect">
            <a:avLst/>
          </a:prstGeom>
          <a:noFill/>
          <a:ln w="9525">
            <a:noFill/>
            <a:miter lim="800000"/>
            <a:headEnd/>
            <a:tailEnd/>
          </a:ln>
          <a:effectLst/>
        </p:spPr>
        <p:txBody>
          <a:bodyPr lIns="87775" tIns="43889" rIns="87775" bIns="43889"/>
          <a:lstStyle/>
          <a:p>
            <a:pPr marL="342797" indent="-342797">
              <a:lnSpc>
                <a:spcPct val="120000"/>
              </a:lnSpc>
              <a:spcBef>
                <a:spcPct val="20000"/>
              </a:spcBef>
              <a:buClr>
                <a:srgbClr val="990000"/>
              </a:buClr>
              <a:buFontTx/>
              <a:buNone/>
            </a:pPr>
            <a:r>
              <a:rPr lang="zh-CN" altLang="en-US" sz="1200" b="0">
                <a:solidFill>
                  <a:srgbClr val="F8F8F8"/>
                </a:solidFill>
                <a:latin typeface="华文细黑" pitchFamily="2" charset="-122"/>
                <a:ea typeface="华文细黑" pitchFamily="2" charset="-122"/>
                <a:cs typeface="SimSun" pitchFamily="2" charset="-122"/>
              </a:rPr>
              <a:t>客户或者合作伙伴的标志放在右上角</a:t>
            </a:r>
            <a:r>
              <a:rPr lang="en-US" altLang="zh-CN" sz="1200" b="0" dirty="0">
                <a:solidFill>
                  <a:srgbClr val="F8F8F8"/>
                </a:solidFill>
                <a:latin typeface="华文细黑" pitchFamily="2" charset="-122"/>
                <a:ea typeface="华文细黑" pitchFamily="2" charset="-122"/>
                <a:cs typeface="SimSun" pitchFamily="2" charset="-122"/>
              </a:rPr>
              <a:t>.</a:t>
            </a:r>
          </a:p>
        </p:txBody>
      </p:sp>
    </p:spTree>
    <p:extLst>
      <p:ext uri="{BB962C8B-B14F-4D97-AF65-F5344CB8AC3E}">
        <p14:creationId xmlns:p14="http://schemas.microsoft.com/office/powerpoint/2010/main" val="4184789089"/>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 id="2147484462" r:id="rId13"/>
  </p:sldLayoutIdLst>
  <p:transition>
    <p:cut/>
  </p:transition>
  <p:hf sldNum="0" hdr="0" ftr="0"/>
  <p:txStyles>
    <p:titleStyle>
      <a:lvl1pPr algn="l" rtl="0" eaLnBrk="1" fontAlgn="base" hangingPunct="1">
        <a:spcBef>
          <a:spcPct val="0"/>
        </a:spcBef>
        <a:spcAft>
          <a:spcPct val="0"/>
        </a:spcAft>
        <a:defRPr sz="3199" b="1">
          <a:solidFill>
            <a:srgbClr val="990000"/>
          </a:solidFill>
          <a:latin typeface="+mj-lt"/>
          <a:ea typeface="+mj-ea"/>
          <a:cs typeface="+mj-cs"/>
        </a:defRPr>
      </a:lvl1pPr>
      <a:lvl2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2pPr>
      <a:lvl3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3pPr>
      <a:lvl4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4pPr>
      <a:lvl5pPr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5pPr>
      <a:lvl6pPr marL="457063"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6pPr>
      <a:lvl7pPr marL="914126"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7pPr>
      <a:lvl8pPr marL="1371189"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8pPr>
      <a:lvl9pPr marL="1828251" algn="l" rtl="0" eaLnBrk="1" fontAlgn="base" hangingPunct="1">
        <a:spcBef>
          <a:spcPct val="0"/>
        </a:spcBef>
        <a:spcAft>
          <a:spcPct val="0"/>
        </a:spcAft>
        <a:defRPr sz="3199" b="1">
          <a:solidFill>
            <a:srgbClr val="990000"/>
          </a:solidFill>
          <a:latin typeface="FrutigerNext LT Medium" pitchFamily="34" charset="0"/>
          <a:ea typeface="华文细黑" pitchFamily="2" charset="-122"/>
          <a:cs typeface="SimSun" pitchFamily="2" charset="-122"/>
        </a:defRPr>
      </a:lvl9pPr>
    </p:titleStyle>
    <p:bodyStyle>
      <a:lvl1pPr marL="342797" indent="-342797" algn="l" rtl="0" eaLnBrk="1" fontAlgn="base" hangingPunct="1">
        <a:spcBef>
          <a:spcPct val="20000"/>
        </a:spcBef>
        <a:spcAft>
          <a:spcPct val="0"/>
        </a:spcAft>
        <a:buClr>
          <a:srgbClr val="990000"/>
        </a:buClr>
        <a:buChar char="•"/>
        <a:defRPr sz="2399" b="1">
          <a:solidFill>
            <a:schemeClr val="tx1"/>
          </a:solidFill>
          <a:latin typeface="+mn-lt"/>
          <a:ea typeface="+mn-ea"/>
          <a:cs typeface="+mn-cs"/>
        </a:defRPr>
      </a:lvl1pPr>
      <a:lvl2pPr marL="742727" indent="-285664" algn="l" rtl="0" eaLnBrk="1" fontAlgn="base" hangingPunct="1">
        <a:spcBef>
          <a:spcPct val="20000"/>
        </a:spcBef>
        <a:spcAft>
          <a:spcPct val="0"/>
        </a:spcAft>
        <a:buFont typeface="Arial" charset="0"/>
        <a:buChar char="›"/>
        <a:defRPr sz="1999">
          <a:solidFill>
            <a:schemeClr val="tx1"/>
          </a:solidFill>
          <a:latin typeface="+mn-lt"/>
          <a:ea typeface="+mn-ea"/>
          <a:cs typeface="+mn-cs"/>
        </a:defRPr>
      </a:lvl2pPr>
      <a:lvl3pPr marL="1142657" indent="-228531" algn="l" rtl="0" eaLnBrk="1" fontAlgn="base" hangingPunct="1">
        <a:spcBef>
          <a:spcPct val="20000"/>
        </a:spcBef>
        <a:spcAft>
          <a:spcPct val="0"/>
        </a:spcAft>
        <a:buFont typeface="FrutigerNext LT Medium" pitchFamily="34" charset="0"/>
        <a:buChar char="»"/>
        <a:defRPr>
          <a:solidFill>
            <a:schemeClr val="tx1"/>
          </a:solidFill>
          <a:latin typeface="+mn-lt"/>
          <a:ea typeface="+mn-ea"/>
          <a:cs typeface="+mn-cs"/>
        </a:defRPr>
      </a:lvl3pPr>
      <a:lvl4pPr marL="1599720" indent="-228531" algn="l" rtl="0" eaLnBrk="1" fontAlgn="base" hangingPunct="1">
        <a:spcBef>
          <a:spcPct val="20000"/>
        </a:spcBef>
        <a:spcAft>
          <a:spcPct val="0"/>
        </a:spcAft>
        <a:buChar char="–"/>
        <a:defRPr sz="1600">
          <a:solidFill>
            <a:schemeClr val="tx1"/>
          </a:solidFill>
          <a:latin typeface="+mn-lt"/>
          <a:ea typeface="+mn-ea"/>
          <a:cs typeface="+mn-cs"/>
        </a:defRPr>
      </a:lvl4pPr>
      <a:lvl5pPr marL="2056783"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5pPr>
      <a:lvl6pPr marL="2513846"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0908"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7971"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5034" indent="-228531"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9"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44"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3" descr="C:\Users\z00205060\Desktop\CP项目\规范类文件\新建文件夹\巴展视觉物料规范-14.jpg"/>
          <p:cNvPicPr>
            <a:picLocks noChangeAspect="1" noChangeArrowheads="1"/>
          </p:cNvPicPr>
          <p:nvPr userDrawn="1"/>
        </p:nvPicPr>
        <p:blipFill>
          <a:blip r:embed="rId3" cstate="email"/>
          <a:srcRect/>
          <a:stretch>
            <a:fillRect/>
          </a:stretch>
        </p:blipFill>
        <p:spPr bwMode="auto">
          <a:xfrm>
            <a:off x="0" y="0"/>
            <a:ext cx="12192000" cy="6858735"/>
          </a:xfrm>
          <a:prstGeom prst="rect">
            <a:avLst/>
          </a:prstGeom>
          <a:noFill/>
        </p:spPr>
      </p:pic>
      <p:sp>
        <p:nvSpPr>
          <p:cNvPr id="1487888" name="Text Box 16"/>
          <p:cNvSpPr txBox="1">
            <a:spLocks noChangeArrowheads="1"/>
          </p:cNvSpPr>
          <p:nvPr/>
        </p:nvSpPr>
        <p:spPr bwMode="auto">
          <a:xfrm>
            <a:off x="4431792" y="2061373"/>
            <a:ext cx="3407995" cy="1015663"/>
          </a:xfrm>
          <a:prstGeom prst="rect">
            <a:avLst/>
          </a:prstGeom>
          <a:noFill/>
          <a:ln w="9525">
            <a:noFill/>
            <a:miter lim="800000"/>
            <a:headEnd/>
            <a:tailEnd/>
          </a:ln>
        </p:spPr>
        <p:txBody>
          <a:bodyPr wrap="none">
            <a:spAutoFit/>
          </a:bodyPr>
          <a:lstStyle/>
          <a:p>
            <a:pPr eaLnBrk="0" hangingPunct="0">
              <a:buClrTx/>
              <a:buFontTx/>
              <a:buNone/>
            </a:pPr>
            <a:r>
              <a:rPr lang="en-US" altLang="zh-CN" sz="6000" b="0" dirty="0" smtClean="0">
                <a:solidFill>
                  <a:srgbClr val="CC0000"/>
                </a:solidFill>
                <a:latin typeface="Calibri" pitchFamily="34" charset="0"/>
                <a:ea typeface="MS PGothic" pitchFamily="34" charset="-128"/>
                <a:cs typeface="Calibri" pitchFamily="34" charset="0"/>
              </a:rPr>
              <a:t>Thank you</a:t>
            </a:r>
            <a:endParaRPr lang="en-US" altLang="zh-CN" sz="6000" b="0" dirty="0">
              <a:solidFill>
                <a:srgbClr val="CC0000"/>
              </a:solidFill>
              <a:latin typeface="Calibri" pitchFamily="34" charset="0"/>
              <a:ea typeface="MS PGothic" pitchFamily="34" charset="-128"/>
              <a:cs typeface="Calibri" pitchFamily="34" charset="0"/>
            </a:endParaRPr>
          </a:p>
        </p:txBody>
      </p:sp>
      <p:sp>
        <p:nvSpPr>
          <p:cNvPr id="1487889" name="Text Box 17"/>
          <p:cNvSpPr txBox="1">
            <a:spLocks noChangeArrowheads="1"/>
          </p:cNvSpPr>
          <p:nvPr/>
        </p:nvSpPr>
        <p:spPr bwMode="auto">
          <a:xfrm>
            <a:off x="5340996" y="3245643"/>
            <a:ext cx="1681048" cy="338554"/>
          </a:xfrm>
          <a:prstGeom prst="rect">
            <a:avLst/>
          </a:prstGeom>
          <a:noFill/>
          <a:ln w="9525">
            <a:noFill/>
            <a:miter lim="800000"/>
            <a:headEnd/>
            <a:tailEnd/>
          </a:ln>
        </p:spPr>
        <p:txBody>
          <a:bodyPr wrap="none">
            <a:spAutoFit/>
          </a:bodyPr>
          <a:lstStyle/>
          <a:p>
            <a:pPr eaLnBrk="0" hangingPunct="0">
              <a:buClrTx/>
              <a:buFontTx/>
              <a:buNone/>
            </a:pPr>
            <a:r>
              <a:rPr lang="en-US" altLang="zh-CN" sz="1600" b="0" dirty="0">
                <a:solidFill>
                  <a:srgbClr val="000000">
                    <a:lumMod val="75000"/>
                    <a:lumOff val="25000"/>
                  </a:srgbClr>
                </a:solidFill>
                <a:latin typeface="Calibri" pitchFamily="34" charset="0"/>
                <a:ea typeface="MS PGothic" pitchFamily="34" charset="-128"/>
                <a:cs typeface="Calibri" pitchFamily="34" charset="0"/>
              </a:rPr>
              <a:t>www.huawei.com</a:t>
            </a:r>
          </a:p>
        </p:txBody>
      </p:sp>
      <p:sp>
        <p:nvSpPr>
          <p:cNvPr id="59" name="TextBox 58"/>
          <p:cNvSpPr txBox="1"/>
          <p:nvPr userDrawn="1"/>
        </p:nvSpPr>
        <p:spPr>
          <a:xfrm>
            <a:off x="1623605" y="4562500"/>
            <a:ext cx="9179708" cy="1384995"/>
          </a:xfrm>
          <a:prstGeom prst="rect">
            <a:avLst/>
          </a:prstGeom>
          <a:noFill/>
        </p:spPr>
        <p:txBody>
          <a:bodyPr wrap="square" rtlCol="0">
            <a:spAutoFit/>
          </a:bodyPr>
          <a:lstStyle/>
          <a:p>
            <a:pPr algn="just" fontAlgn="auto">
              <a:spcBef>
                <a:spcPts val="0"/>
              </a:spcBef>
              <a:spcAft>
                <a:spcPts val="600"/>
              </a:spcAft>
              <a:buClrTx/>
              <a:buFontTx/>
              <a:buNone/>
              <a:defRPr/>
            </a:pPr>
            <a:r>
              <a:rPr lang="en-US" altLang="zh-CN" sz="1400" b="0" dirty="0" smtClean="0">
                <a:solidFill>
                  <a:srgbClr val="000000">
                    <a:lumMod val="75000"/>
                    <a:lumOff val="25000"/>
                  </a:srgbClr>
                </a:solidFill>
                <a:latin typeface="Calibri" pitchFamily="34" charset="0"/>
                <a:ea typeface="宋体" charset="-122"/>
                <a:cs typeface="Calibri" pitchFamily="34" charset="0"/>
              </a:rPr>
              <a:t>Copyright©2015 Huawei Technologies Co., Ltd. All Rights Reserved.</a:t>
            </a:r>
            <a:endParaRPr lang="zh-CN" altLang="zh-CN" sz="1400" b="0" dirty="0" smtClean="0">
              <a:solidFill>
                <a:srgbClr val="000000">
                  <a:lumMod val="75000"/>
                  <a:lumOff val="25000"/>
                </a:srgbClr>
              </a:solidFill>
              <a:latin typeface="Calibri" pitchFamily="34" charset="0"/>
              <a:ea typeface="宋体" charset="-122"/>
              <a:cs typeface="Calibri" pitchFamily="34" charset="0"/>
            </a:endParaRPr>
          </a:p>
          <a:p>
            <a:pPr algn="just" fontAlgn="auto">
              <a:spcBef>
                <a:spcPts val="0"/>
              </a:spcBef>
              <a:spcAft>
                <a:spcPts val="0"/>
              </a:spcAft>
              <a:buClrTx/>
              <a:buFontTx/>
              <a:buNone/>
              <a:defRPr/>
            </a:pPr>
            <a:r>
              <a:rPr lang="en-US" altLang="zh-CN" sz="1300" b="0" dirty="0" smtClean="0">
                <a:solidFill>
                  <a:srgbClr val="000000">
                    <a:lumMod val="75000"/>
                    <a:lumOff val="25000"/>
                  </a:srgbClr>
                </a:solidFill>
                <a:latin typeface="Calibri" pitchFamily="34" charset="0"/>
                <a:ea typeface="宋体" charset="-122"/>
                <a:cs typeface="Calibri" pitchFamily="34" charset="0"/>
              </a:rPr>
              <a:t>The information in this document may contain predictive statements including, without limitation, statements regarding the future financial and operating results, future product portfolio, new technology, etc. There are a number of factors that could cause actual results and developments to differ materially from those expressed or implied in the predictive statements. Therefore, such information is provided for reference purpose only and constitutes neither an offer nor an acceptance. Huawei may change the information at any time without notice. </a:t>
            </a:r>
            <a:endParaRPr lang="zh-CN" altLang="zh-CN" sz="1300" b="0" dirty="0">
              <a:solidFill>
                <a:srgbClr val="000000">
                  <a:lumMod val="75000"/>
                  <a:lumOff val="25000"/>
                </a:srgbClr>
              </a:solidFill>
              <a:latin typeface="Calibri" pitchFamily="34" charset="0"/>
              <a:ea typeface="宋体" charset="-122"/>
              <a:cs typeface="Calibri" pitchFamily="34" charset="0"/>
            </a:endParaRPr>
          </a:p>
        </p:txBody>
      </p:sp>
      <p:sp>
        <p:nvSpPr>
          <p:cNvPr id="57" name="Rectangle 86"/>
          <p:cNvSpPr>
            <a:spLocks noChangeArrowheads="1"/>
          </p:cNvSpPr>
          <p:nvPr userDrawn="1"/>
        </p:nvSpPr>
        <p:spPr bwMode="auto">
          <a:xfrm>
            <a:off x="698317" y="6396039"/>
            <a:ext cx="1409333" cy="461962"/>
          </a:xfrm>
          <a:prstGeom prst="rect">
            <a:avLst/>
          </a:prstGeom>
          <a:noFill/>
          <a:ln w="9525">
            <a:noFill/>
            <a:miter lim="800000"/>
            <a:headEnd/>
            <a:tailEnd/>
          </a:ln>
          <a:effectLst/>
        </p:spPr>
        <p:txBody>
          <a:bodyPr lIns="0" tIns="0" rIns="0" bIns="0"/>
          <a:lstStyle/>
          <a:p>
            <a:pPr defTabSz="784225" eaLnBrk="0" hangingPunct="0">
              <a:lnSpc>
                <a:spcPct val="85000"/>
              </a:lnSpc>
              <a:buClrTx/>
              <a:buFontTx/>
              <a:buNone/>
            </a:pPr>
            <a:endParaRPr lang="de-DE" sz="1000" b="0" dirty="0">
              <a:solidFill>
                <a:srgbClr val="000000"/>
              </a:solidFill>
              <a:latin typeface="Calibri" pitchFamily="34" charset="0"/>
              <a:ea typeface="MS PGothic" pitchFamily="34" charset="-128"/>
              <a:cs typeface="Calibri" pitchFamily="34" charset="0"/>
            </a:endParaRPr>
          </a:p>
          <a:p>
            <a:pPr defTabSz="784225" eaLnBrk="0" hangingPunct="0">
              <a:lnSpc>
                <a:spcPct val="85000"/>
              </a:lnSpc>
              <a:buClrTx/>
              <a:buFontTx/>
              <a:buNone/>
            </a:pPr>
            <a:r>
              <a:rPr lang="de-DE" sz="1000" b="0" dirty="0">
                <a:solidFill>
                  <a:srgbClr val="000000"/>
                </a:solidFill>
                <a:latin typeface="Calibri" pitchFamily="34" charset="0"/>
                <a:ea typeface="MS PGothic" pitchFamily="34" charset="-128"/>
                <a:cs typeface="Calibri" pitchFamily="34" charset="0"/>
              </a:rPr>
              <a:t>Page </a:t>
            </a:r>
            <a:fld id="{E68EC476-442B-4BB7-9603-F1440C241F3D}" type="slidenum">
              <a:rPr lang="de-DE" sz="1000" b="0">
                <a:solidFill>
                  <a:srgbClr val="000000"/>
                </a:solidFill>
                <a:latin typeface="Calibri" pitchFamily="34" charset="0"/>
                <a:ea typeface="MS PGothic" pitchFamily="34" charset="-128"/>
                <a:cs typeface="Calibri" pitchFamily="34" charset="0"/>
              </a:rPr>
              <a:pPr defTabSz="784225" eaLnBrk="0" hangingPunct="0">
                <a:lnSpc>
                  <a:spcPct val="85000"/>
                </a:lnSpc>
                <a:buClrTx/>
                <a:buFontTx/>
                <a:buNone/>
              </a:pPr>
              <a:t>‹#›</a:t>
            </a:fld>
            <a:endParaRPr lang="en-GB" sz="1000" b="0" dirty="0">
              <a:solidFill>
                <a:srgbClr val="000000"/>
              </a:solidFill>
              <a:latin typeface="Calibri" pitchFamily="34" charset="0"/>
              <a:ea typeface="MS PGothic" pitchFamily="34" charset="-128"/>
              <a:cs typeface="Calibri" pitchFamily="34" charset="0"/>
            </a:endParaRPr>
          </a:p>
        </p:txBody>
      </p:sp>
      <p:pic>
        <p:nvPicPr>
          <p:cNvPr id="58" name="Picture 87" descr="图片3副本"/>
          <p:cNvPicPr>
            <a:picLocks noChangeAspect="1" noChangeArrowheads="1"/>
          </p:cNvPicPr>
          <p:nvPr userDrawn="1"/>
        </p:nvPicPr>
        <p:blipFill>
          <a:blip r:embed="rId4" cstate="email"/>
          <a:srcRect/>
          <a:stretch>
            <a:fillRect/>
          </a:stretch>
        </p:blipFill>
        <p:spPr bwMode="auto">
          <a:xfrm>
            <a:off x="10179580" y="6386538"/>
            <a:ext cx="1295063" cy="307975"/>
          </a:xfrm>
          <a:prstGeom prst="rect">
            <a:avLst/>
          </a:prstGeom>
          <a:noFill/>
        </p:spPr>
      </p:pic>
      <p:sp>
        <p:nvSpPr>
          <p:cNvPr id="60" name="Text Box 5"/>
          <p:cNvSpPr txBox="1">
            <a:spLocks noChangeArrowheads="1"/>
          </p:cNvSpPr>
          <p:nvPr userDrawn="1"/>
        </p:nvSpPr>
        <p:spPr bwMode="auto">
          <a:xfrm>
            <a:off x="4700973" y="6478588"/>
            <a:ext cx="2601958" cy="215444"/>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fontAlgn="auto">
              <a:spcBef>
                <a:spcPts val="0"/>
              </a:spcBef>
              <a:spcAft>
                <a:spcPts val="0"/>
              </a:spcAft>
              <a:buClrTx/>
              <a:buFontTx/>
              <a:buNone/>
              <a:defRPr/>
            </a:pPr>
            <a:r>
              <a:rPr lang="en-US" altLang="zh-CN" sz="1400" b="0" kern="0" dirty="0" smtClean="0">
                <a:solidFill>
                  <a:srgbClr val="000000">
                    <a:lumMod val="65000"/>
                    <a:lumOff val="35000"/>
                  </a:srgbClr>
                </a:solidFill>
                <a:ea typeface="MS PGothic" pitchFamily="34" charset="-128"/>
                <a:cs typeface="Calibri" pitchFamily="34" charset="0"/>
              </a:rPr>
              <a:t>HUAWEI TECHNOLOGIES CO., LTD.</a:t>
            </a:r>
          </a:p>
        </p:txBody>
      </p:sp>
    </p:spTree>
    <p:extLst>
      <p:ext uri="{BB962C8B-B14F-4D97-AF65-F5344CB8AC3E}">
        <p14:creationId xmlns:p14="http://schemas.microsoft.com/office/powerpoint/2010/main" val="1867032598"/>
      </p:ext>
    </p:extLst>
  </p:cSld>
  <p:clrMap bg1="lt1" tx1="dk1" bg2="lt2" tx2="dk2" accent1="accent1" accent2="accent2" accent3="accent3" accent4="accent4" accent5="accent5" accent6="accent6" hlink="hlink" folHlink="folHlink"/>
  <p:sldLayoutIdLst>
    <p:sldLayoutId id="2147484466" r:id="rId1"/>
  </p:sldLayoutIdLst>
  <p:timing>
    <p:tnLst>
      <p:par>
        <p:cTn id="1" dur="indefinite" restart="never" nodeType="tmRoot"/>
      </p:par>
    </p:tnLst>
  </p:timing>
  <p:hf hdr="0" ftr="0" dt="0"/>
  <p:txStyles>
    <p:titleStyle>
      <a:lvl1pPr algn="l" rtl="0" eaLnBrk="1" fontAlgn="base" hangingPunct="1">
        <a:spcBef>
          <a:spcPct val="0"/>
        </a:spcBef>
        <a:spcAft>
          <a:spcPct val="0"/>
        </a:spcAft>
        <a:defRPr sz="3200" b="1">
          <a:solidFill>
            <a:srgbClr val="990000"/>
          </a:solidFill>
          <a:latin typeface="+mj-lt"/>
          <a:ea typeface="+mj-ea"/>
          <a:cs typeface="+mj-cs"/>
        </a:defRPr>
      </a:lvl1pPr>
      <a:lvl2pPr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2pPr>
      <a:lvl3pPr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3pPr>
      <a:lvl4pPr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4pPr>
      <a:lvl5pPr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SimSun" pitchFamily="2" charset="-122"/>
        </a:defRPr>
      </a:lvl9pPr>
    </p:titleStyle>
    <p:bodyStyle>
      <a:lvl1pPr marL="342900" indent="-342900" algn="l" rtl="0" eaLnBrk="1" fontAlgn="base" hangingPunct="1">
        <a:spcBef>
          <a:spcPct val="20000"/>
        </a:spcBef>
        <a:spcAft>
          <a:spcPct val="0"/>
        </a:spcAft>
        <a:buClr>
          <a:srgbClr val="9900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a:solidFill>
            <a:schemeClr val="tx1"/>
          </a:solidFill>
          <a:latin typeface="+mn-lt"/>
          <a:ea typeface="+mn-ea"/>
        </a:defRPr>
      </a:lvl2pPr>
      <a:lvl3pPr marL="1143000" indent="-228600" algn="l" rtl="0" eaLnBrk="1" fontAlgn="base" hangingPunct="1">
        <a:spcBef>
          <a:spcPct val="20000"/>
        </a:spcBef>
        <a:spcAft>
          <a:spcPct val="0"/>
        </a:spcAft>
        <a:buFont typeface="FrutigerNext LT Medium" pitchFamily="34" charset="0"/>
        <a:buChar char="»"/>
        <a:defRPr>
          <a:solidFill>
            <a:schemeClr val="tx1"/>
          </a:solidFill>
          <a:latin typeface="+mn-lt"/>
          <a:ea typeface="+mn-ea"/>
        </a:defRPr>
      </a:lvl3pPr>
      <a:lvl4pPr marL="1600200" indent="-228600" algn="l" rtl="0" eaLnBrk="1" fontAlgn="base" hangingPunct="1">
        <a:spcBef>
          <a:spcPct val="20000"/>
        </a:spcBef>
        <a:spcAft>
          <a:spcPct val="0"/>
        </a:spcAft>
        <a:buChar char="–"/>
        <a:defRPr sz="1600">
          <a:solidFill>
            <a:schemeClr val="tx1"/>
          </a:solidFill>
          <a:latin typeface="+mn-lt"/>
          <a:ea typeface="+mn-ea"/>
        </a:defRPr>
      </a:lvl4pPr>
      <a:lvl5pPr marL="2057400" indent="-228600" algn="l" rtl="0" eaLnBrk="1" fontAlgn="base" hangingPunct="1">
        <a:spcBef>
          <a:spcPct val="20000"/>
        </a:spcBef>
        <a:spcAft>
          <a:spcPct val="0"/>
        </a:spcAft>
        <a:buFont typeface="Arial" charset="0"/>
        <a:buChar char="~"/>
        <a:defRPr sz="1600">
          <a:solidFill>
            <a:schemeClr val="tx1"/>
          </a:solidFill>
          <a:latin typeface="+mn-lt"/>
          <a:ea typeface="+mn-ea"/>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7" name="Rectangle 13"/>
          <p:cNvSpPr>
            <a:spLocks noGrp="1" noChangeArrowheads="1"/>
          </p:cNvSpPr>
          <p:nvPr>
            <p:ph type="title"/>
          </p:nvPr>
        </p:nvSpPr>
        <p:spPr bwMode="auto">
          <a:xfrm>
            <a:off x="1007533" y="325441"/>
            <a:ext cx="10176934" cy="871537"/>
          </a:xfrm>
          <a:prstGeom prst="rect">
            <a:avLst/>
          </a:prstGeom>
          <a:noFill/>
          <a:ln w="9525">
            <a:noFill/>
            <a:miter lim="800000"/>
            <a:headEnd/>
            <a:tailEnd/>
          </a:ln>
        </p:spPr>
        <p:txBody>
          <a:bodyPr vert="horz" wrap="square" lIns="0" tIns="40064" rIns="80129" bIns="40064" numCol="1" anchor="ctr" anchorCtr="0" compatLnSpc="1">
            <a:prstTxWarp prst="textNoShape">
              <a:avLst/>
            </a:prstTxWarp>
          </a:bodyPr>
          <a:lstStyle/>
          <a:p>
            <a:pPr lvl="0"/>
            <a:r>
              <a:rPr lang="zh-CN" altLang="en-US" dirty="0" smtClean="0"/>
              <a:t>单击此处编辑母版标题样式</a:t>
            </a:r>
          </a:p>
        </p:txBody>
      </p:sp>
      <p:sp>
        <p:nvSpPr>
          <p:cNvPr id="8199" name="Rectangle 68"/>
          <p:cNvSpPr>
            <a:spLocks noGrp="1" noChangeArrowheads="1"/>
          </p:cNvSpPr>
          <p:nvPr>
            <p:ph type="body" idx="1"/>
          </p:nvPr>
        </p:nvSpPr>
        <p:spPr bwMode="auto">
          <a:xfrm>
            <a:off x="1007533" y="1628780"/>
            <a:ext cx="10176934" cy="4194175"/>
          </a:xfrm>
          <a:prstGeom prst="rect">
            <a:avLst/>
          </a:prstGeom>
          <a:noFill/>
          <a:ln w="9525">
            <a:noFill/>
            <a:miter lim="800000"/>
            <a:headEnd/>
            <a:tailEnd/>
          </a:ln>
        </p:spPr>
        <p:txBody>
          <a:bodyPr vert="horz" wrap="square" lIns="80142" tIns="40070" rIns="80142" bIns="4007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89" y="692150"/>
            <a:ext cx="2459566" cy="5500688"/>
          </a:xfrm>
          <a:prstGeom prst="rect">
            <a:avLst/>
          </a:prstGeom>
          <a:noFill/>
          <a:ln w="9525">
            <a:noFill/>
            <a:miter lim="800000"/>
            <a:headEnd/>
            <a:tailEnd/>
          </a:ln>
          <a:effectLst/>
        </p:spPr>
        <p:txBody>
          <a:bodyPr lIns="80124" tIns="40063" rIns="80124" bIns="40063">
            <a:spAutoFit/>
          </a:bodyPr>
          <a:lstStyle/>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英文标题</a:t>
            </a:r>
            <a:r>
              <a:rPr lang="en-US" altLang="zh-CN" sz="1100" b="0" dirty="0">
                <a:solidFill>
                  <a:srgbClr val="FFFFFF"/>
                </a:solidFill>
                <a:latin typeface="Calibri" pitchFamily="34" charset="0"/>
                <a:ea typeface="宋体" charset="-122"/>
              </a:rPr>
              <a:t>:32-35pt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Medium</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中文标题</a:t>
            </a:r>
            <a:r>
              <a:rPr lang="en-US" altLang="zh-CN" sz="1100" b="0" dirty="0">
                <a:solidFill>
                  <a:srgbClr val="FFFFFF"/>
                </a:solidFill>
                <a:latin typeface="Calibri" pitchFamily="34" charset="0"/>
                <a:ea typeface="宋体" charset="-122"/>
              </a:rPr>
              <a:t>:30-32pt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 R153 G0 B0</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黑体</a:t>
            </a: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英文正文</a:t>
            </a:r>
            <a:r>
              <a:rPr lang="en-US" altLang="zh-CN" sz="1100" b="0" dirty="0">
                <a:solidFill>
                  <a:srgbClr val="FFFFFF"/>
                </a:solidFill>
                <a:latin typeface="Calibri" pitchFamily="34" charset="0"/>
                <a:ea typeface="宋体" charset="-122"/>
              </a:rPr>
              <a:t>:20-22pt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 </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 :18pt  </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内部使用字体 </a:t>
            </a:r>
            <a:r>
              <a:rPr lang="en-US" altLang="zh-CN" sz="1100" b="0" dirty="0">
                <a:solidFill>
                  <a:srgbClr val="FFFFFF"/>
                </a:solidFill>
                <a:latin typeface="Calibri" pitchFamily="34" charset="0"/>
                <a:ea typeface="宋体" charset="-122"/>
              </a:rPr>
              <a:t>:</a:t>
            </a:r>
          </a:p>
          <a:p>
            <a:pPr marL="342900" indent="-342900" algn="r" eaLnBrk="0" hangingPunct="0">
              <a:lnSpc>
                <a:spcPct val="125000"/>
              </a:lnSpc>
              <a:spcBef>
                <a:spcPct val="20000"/>
              </a:spcBef>
              <a:buClrTx/>
              <a:buFont typeface="Arial" charset="0"/>
              <a:buNone/>
              <a:defRPr/>
            </a:pPr>
            <a:r>
              <a:rPr lang="en-US" altLang="zh-CN" sz="1100" b="0" dirty="0" err="1">
                <a:solidFill>
                  <a:srgbClr val="FFFFFF"/>
                </a:solidFill>
                <a:latin typeface="Calibri" pitchFamily="34" charset="0"/>
                <a:ea typeface="宋体" charset="-122"/>
              </a:rPr>
              <a:t>FrutigerNext</a:t>
            </a:r>
            <a:r>
              <a:rPr lang="en-US" altLang="zh-CN" sz="1100" b="0" dirty="0">
                <a:solidFill>
                  <a:srgbClr val="FFFFFF"/>
                </a:solidFill>
                <a:latin typeface="Calibri" pitchFamily="34" charset="0"/>
                <a:ea typeface="宋体" charset="-122"/>
              </a:rPr>
              <a:t> LT Regular</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外部使用字体 </a:t>
            </a:r>
            <a:r>
              <a:rPr lang="en-US" altLang="zh-CN" sz="1100" b="0" dirty="0">
                <a:solidFill>
                  <a:srgbClr val="FFFFFF"/>
                </a:solidFill>
                <a:latin typeface="Calibri" pitchFamily="34" charset="0"/>
                <a:ea typeface="宋体" charset="-122"/>
              </a:rPr>
              <a:t>: Arial</a:t>
            </a:r>
          </a:p>
          <a:p>
            <a:pPr marL="342900" indent="-342900" algn="r" eaLnBrk="0" hangingPunct="0">
              <a:lnSpc>
                <a:spcPct val="75000"/>
              </a:lnSpc>
              <a:spcBef>
                <a:spcPct val="20000"/>
              </a:spcBef>
              <a:buClrTx/>
              <a:buFont typeface="Arial" charset="0"/>
              <a:buNone/>
              <a:defRPr/>
            </a:pPr>
            <a:endParaRPr lang="en-US" altLang="zh-CN"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中文正文</a:t>
            </a:r>
            <a:r>
              <a:rPr lang="en-US" altLang="zh-CN" sz="1100" b="0" dirty="0">
                <a:solidFill>
                  <a:srgbClr val="FFFFFF"/>
                </a:solidFill>
                <a:latin typeface="Calibri" pitchFamily="34" charset="0"/>
                <a:ea typeface="宋体" charset="-122"/>
              </a:rPr>
              <a:t>:18-20pt</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子目录</a:t>
            </a:r>
            <a:r>
              <a:rPr lang="en-US" altLang="zh-CN" sz="1100" b="0" dirty="0">
                <a:solidFill>
                  <a:srgbClr val="FFFFFF"/>
                </a:solidFill>
                <a:latin typeface="Calibri" pitchFamily="34" charset="0"/>
                <a:ea typeface="宋体" charset="-122"/>
              </a:rPr>
              <a:t>(2-5</a:t>
            </a:r>
            <a:r>
              <a:rPr lang="zh-CN" altLang="en-US" sz="1100" b="0" dirty="0">
                <a:solidFill>
                  <a:srgbClr val="FFFFFF"/>
                </a:solidFill>
                <a:latin typeface="Calibri" pitchFamily="34" charset="0"/>
                <a:ea typeface="宋体" charset="-122"/>
              </a:rPr>
              <a:t>级</a:t>
            </a:r>
            <a:r>
              <a:rPr lang="en-US" altLang="zh-CN" sz="1100" b="0" dirty="0">
                <a:solidFill>
                  <a:srgbClr val="FFFFFF"/>
                </a:solidFill>
                <a:latin typeface="Calibri" pitchFamily="34" charset="0"/>
                <a:ea typeface="宋体" charset="-122"/>
              </a:rPr>
              <a:t>):18pt </a:t>
            </a:r>
            <a:endParaRPr lang="zh-CN" altLang="en-US" sz="1100" b="0" dirty="0">
              <a:solidFill>
                <a:srgbClr val="FFFFFF"/>
              </a:solidFill>
              <a:latin typeface="Calibri" pitchFamily="34" charset="0"/>
              <a:ea typeface="宋体" charset="-122"/>
            </a:endParaRP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颜色</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黑色</a:t>
            </a:r>
          </a:p>
          <a:p>
            <a:pPr marL="342900" indent="-342900" algn="r" eaLnBrk="0" hangingPunct="0">
              <a:lnSpc>
                <a:spcPct val="125000"/>
              </a:lnSpc>
              <a:spcBef>
                <a:spcPct val="20000"/>
              </a:spcBef>
              <a:buClrTx/>
              <a:buFont typeface="Arial" charset="0"/>
              <a:buNone/>
              <a:defRPr/>
            </a:pPr>
            <a:r>
              <a:rPr lang="zh-CN" altLang="en-US" sz="1100" b="0" dirty="0">
                <a:solidFill>
                  <a:srgbClr val="FFFFFF"/>
                </a:solidFill>
                <a:latin typeface="Calibri" pitchFamily="34" charset="0"/>
                <a:ea typeface="宋体" charset="-122"/>
              </a:rPr>
              <a:t>字体</a:t>
            </a:r>
            <a:r>
              <a:rPr lang="en-US" altLang="zh-CN" sz="1100" b="0" dirty="0">
                <a:solidFill>
                  <a:srgbClr val="FFFFFF"/>
                </a:solidFill>
                <a:latin typeface="Calibri" pitchFamily="34" charset="0"/>
                <a:ea typeface="宋体" charset="-122"/>
              </a:rPr>
              <a:t>:</a:t>
            </a:r>
            <a:r>
              <a:rPr lang="zh-CN" altLang="en-US" sz="1100" b="0" dirty="0">
                <a:solidFill>
                  <a:srgbClr val="FFFFFF"/>
                </a:solidFill>
                <a:latin typeface="Calibri" pitchFamily="34" charset="0"/>
                <a:ea typeface="宋体" charset="-122"/>
              </a:rPr>
              <a:t>细黑体</a:t>
            </a:r>
            <a:r>
              <a:rPr lang="zh-CN" altLang="en-US" sz="1100" dirty="0">
                <a:solidFill>
                  <a:srgbClr val="FFFFFF"/>
                </a:solidFill>
                <a:ea typeface="华文细黑" pitchFamily="2" charset="-122"/>
              </a:rPr>
              <a:t> </a:t>
            </a:r>
          </a:p>
        </p:txBody>
      </p:sp>
      <p:grpSp>
        <p:nvGrpSpPr>
          <p:cNvPr id="2" name="Group 16"/>
          <p:cNvGrpSpPr>
            <a:grpSpLocks/>
          </p:cNvGrpSpPr>
          <p:nvPr/>
        </p:nvGrpSpPr>
        <p:grpSpPr bwMode="auto">
          <a:xfrm>
            <a:off x="12433300" y="3511550"/>
            <a:ext cx="1225551"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w="9525" algn="ctr">
              <a:noFill/>
              <a:miter lim="800000"/>
              <a:headEnd/>
              <a:tailEnd/>
            </a:ln>
            <a:effectLst/>
          </p:spPr>
          <p:txBody>
            <a:bodyPr lIns="91425" tIns="45712" rIns="91425" bIns="45712" anchor="ctr">
              <a:spAutoFit/>
            </a:bodyPr>
            <a:lstStyle/>
            <a:p>
              <a:pPr>
                <a:buClrTx/>
                <a:buFontTx/>
                <a:buNone/>
                <a:defRPr/>
              </a:pPr>
              <a:endParaRPr lang="zh-CN" altLang="en-US" b="0">
                <a:solidFill>
                  <a:srgbClr val="000000"/>
                </a:solidFill>
                <a:latin typeface="Calibri" pitchFamily="34" charset="0"/>
                <a:ea typeface="宋体" charset="-122"/>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w="9525">
                <a:noFill/>
                <a:miter lim="800000"/>
                <a:headEnd/>
                <a:tailEnd/>
              </a:ln>
              <a:effectLst/>
            </p:spPr>
            <p:txBody>
              <a:bodyPr wrap="none" anchor="ctr"/>
              <a:lstStyle/>
              <a:p>
                <a:pPr>
                  <a:buClrTx/>
                  <a:buFontTx/>
                  <a:buNone/>
                  <a:defRPr/>
                </a:pPr>
                <a:endParaRPr lang="zh-CN" altLang="en-US" b="0">
                  <a:solidFill>
                    <a:srgbClr val="000000"/>
                  </a:solidFill>
                  <a:latin typeface="Calibri" pitchFamily="34" charset="0"/>
                  <a:ea typeface="宋体" charset="-122"/>
                </a:endParaRPr>
              </a:p>
            </p:txBody>
          </p:sp>
        </p:grpSp>
      </p:grpSp>
      <p:sp>
        <p:nvSpPr>
          <p:cNvPr id="10251" name="Rectangle 83"/>
          <p:cNvSpPr>
            <a:spLocks noChangeArrowheads="1"/>
          </p:cNvSpPr>
          <p:nvPr/>
        </p:nvSpPr>
        <p:spPr bwMode="auto">
          <a:xfrm>
            <a:off x="12335944" y="1341439"/>
            <a:ext cx="1589617" cy="1333559"/>
          </a:xfrm>
          <a:prstGeom prst="rect">
            <a:avLst/>
          </a:prstGeom>
          <a:noFill/>
          <a:ln w="9525">
            <a:noFill/>
            <a:miter lim="800000"/>
            <a:headEnd/>
            <a:tailEnd/>
          </a:ln>
          <a:effectLst/>
        </p:spPr>
        <p:txBody>
          <a:bodyPr lIns="80124" tIns="40063" rIns="80124" bIns="40063">
            <a:spAutoFit/>
          </a:bodyPr>
          <a:lstStyle/>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配色参考方案：</a:t>
            </a:r>
          </a:p>
          <a:p>
            <a:pPr eaLnBrk="0" hangingPunct="0">
              <a:lnSpc>
                <a:spcPct val="120000"/>
              </a:lnSpc>
              <a:spcBef>
                <a:spcPct val="20000"/>
              </a:spcBef>
              <a:buClrTx/>
              <a:buFont typeface="Arial" charset="0"/>
              <a:buNone/>
              <a:defRPr/>
            </a:pPr>
            <a:r>
              <a:rPr lang="zh-CN" altLang="en-US" sz="1100" b="0">
                <a:solidFill>
                  <a:srgbClr val="FFFFFF"/>
                </a:solidFill>
                <a:latin typeface="Calibri" pitchFamily="34" charset="0"/>
                <a:ea typeface="宋体" charset="-122"/>
              </a:rPr>
              <a:t>建议同一页面内不超过四种颜色，以下是</a:t>
            </a:r>
            <a:r>
              <a:rPr lang="en-US" altLang="zh-CN" sz="1100" b="0">
                <a:solidFill>
                  <a:srgbClr val="FFFFFF"/>
                </a:solidFill>
                <a:latin typeface="Calibri" pitchFamily="34" charset="0"/>
                <a:ea typeface="宋体" charset="-122"/>
              </a:rPr>
              <a:t>13</a:t>
            </a:r>
            <a:r>
              <a:rPr lang="zh-CN" altLang="en-US" sz="1100" b="0">
                <a:solidFill>
                  <a:srgbClr val="FFFFFF"/>
                </a:solidFill>
                <a:latin typeface="Calibri" pitchFamily="34" charset="0"/>
                <a:ea typeface="宋体" charset="-122"/>
              </a:rPr>
              <a:t>组配色方案，同一页面内只选择一组使用。（仅供参考）</a:t>
            </a:r>
          </a:p>
        </p:txBody>
      </p:sp>
      <p:sp>
        <p:nvSpPr>
          <p:cNvPr id="10252" name="Rectangle 84"/>
          <p:cNvSpPr>
            <a:spLocks noChangeArrowheads="1"/>
          </p:cNvSpPr>
          <p:nvPr/>
        </p:nvSpPr>
        <p:spPr bwMode="auto">
          <a:xfrm>
            <a:off x="12335933" y="7938"/>
            <a:ext cx="1494367" cy="487174"/>
          </a:xfrm>
          <a:prstGeom prst="rect">
            <a:avLst/>
          </a:prstGeom>
          <a:noFill/>
          <a:ln w="9525">
            <a:noFill/>
            <a:miter lim="800000"/>
            <a:headEnd/>
            <a:tailEnd/>
          </a:ln>
          <a:effectLst/>
        </p:spPr>
        <p:txBody>
          <a:bodyPr lIns="80124" tIns="40063" rIns="80124" bIns="40063">
            <a:spAutoFit/>
          </a:bodyPr>
          <a:lstStyle/>
          <a:p>
            <a:pPr>
              <a:lnSpc>
                <a:spcPct val="120000"/>
              </a:lnSpc>
              <a:buClr>
                <a:srgbClr val="777777"/>
              </a:buClr>
              <a:buSzPct val="60000"/>
              <a:buFont typeface="Wingdings" pitchFamily="2" charset="2"/>
              <a:buNone/>
              <a:defRPr/>
            </a:pPr>
            <a:r>
              <a:rPr lang="zh-CN" altLang="en-US" sz="1100" b="0">
                <a:solidFill>
                  <a:srgbClr val="FFFFFF"/>
                </a:solidFill>
                <a:latin typeface="Calibri" pitchFamily="34" charset="0"/>
                <a:ea typeface="宋体" charset="-122"/>
              </a:rPr>
              <a:t>客户或者合作伙伴的标志放在右上角</a:t>
            </a:r>
            <a:r>
              <a:rPr lang="en-US" altLang="zh-CN" sz="1100" b="0">
                <a:solidFill>
                  <a:srgbClr val="FFFFFF"/>
                </a:solidFill>
                <a:latin typeface="Calibri" pitchFamily="34" charset="0"/>
                <a:ea typeface="宋体" charset="-122"/>
              </a:rPr>
              <a:t>.</a:t>
            </a:r>
            <a:endParaRPr lang="zh-CN" altLang="en-US" sz="1100" b="0">
              <a:solidFill>
                <a:srgbClr val="FFFFFF"/>
              </a:solidFill>
              <a:latin typeface="Calibri" pitchFamily="34" charset="0"/>
              <a:ea typeface="宋体" charset="-122"/>
            </a:endParaRPr>
          </a:p>
        </p:txBody>
      </p:sp>
    </p:spTree>
  </p:cSld>
  <p:clrMap bg1="lt1" tx1="dk1" bg2="lt2" tx2="dk2" accent1="accent1" accent2="accent2" accent3="accent3" accent4="accent4" accent5="accent5" accent6="accent6" hlink="hlink" folHlink="folHlink"/>
  <p:transition advClick="0" advTm="8000">
    <p:fade thruBlk="1"/>
  </p:transition>
  <p:timing>
    <p:tnLst>
      <p:par>
        <p:cTn id="1" dur="indefinite" restart="never" nodeType="tmRoot"/>
      </p:par>
    </p:tnLst>
  </p:timing>
  <p:txStyles>
    <p:titleStyle>
      <a:lvl1pPr algn="l" rtl="0" eaLnBrk="0" fontAlgn="base" hangingPunct="0">
        <a:spcBef>
          <a:spcPct val="0"/>
        </a:spcBef>
        <a:spcAft>
          <a:spcPct val="0"/>
        </a:spcAft>
        <a:defRPr sz="3200" b="1">
          <a:solidFill>
            <a:srgbClr val="990000"/>
          </a:solidFill>
          <a:latin typeface="黑体" pitchFamily="49" charset="-122"/>
          <a:ea typeface="黑体" pitchFamily="49" charset="-122"/>
          <a:cs typeface="+mj-cs"/>
        </a:defRPr>
      </a:lvl1pPr>
      <a:lvl2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3200" b="1">
          <a:solidFill>
            <a:srgbClr val="990000"/>
          </a:solidFill>
          <a:latin typeface="黑体" pitchFamily="49" charset="-122"/>
          <a:ea typeface="黑体" pitchFamily="49" charset="-122"/>
          <a:cs typeface="宋体" charset="-122"/>
        </a:defRPr>
      </a:lvl5pPr>
      <a:lvl6pPr marL="4572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6pPr>
      <a:lvl7pPr marL="9144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7pPr>
      <a:lvl8pPr marL="13716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8pPr>
      <a:lvl9pPr marL="1828800" algn="l" rtl="0" eaLnBrk="1" fontAlgn="base" hangingPunct="1">
        <a:spcBef>
          <a:spcPct val="0"/>
        </a:spcBef>
        <a:spcAft>
          <a:spcPct val="0"/>
        </a:spcAft>
        <a:defRPr sz="3200" b="1">
          <a:solidFill>
            <a:srgbClr val="990000"/>
          </a:solidFill>
          <a:latin typeface="FrutigerNext LT Medium" pitchFamily="34" charset="0"/>
          <a:ea typeface="华文细黑" pitchFamily="2" charset="-122"/>
          <a:cs typeface="宋体" charset="-122"/>
        </a:defRPr>
      </a:lvl9pPr>
    </p:titleStyle>
    <p:bodyStyle>
      <a:lvl1pPr marL="342900" indent="-342900" algn="l" rtl="0" eaLnBrk="0" fontAlgn="base" hangingPunct="0">
        <a:lnSpc>
          <a:spcPct val="140000"/>
        </a:lnSpc>
        <a:spcBef>
          <a:spcPct val="0"/>
        </a:spcBef>
        <a:spcAft>
          <a:spcPct val="0"/>
        </a:spcAft>
        <a:buClr>
          <a:srgbClr val="777777"/>
        </a:buClr>
        <a:buSzPct val="60000"/>
        <a:buFont typeface="Wingdings" pitchFamily="2" charset="2"/>
        <a:buChar char="l"/>
        <a:defRPr sz="2000">
          <a:solidFill>
            <a:schemeClr val="tx1"/>
          </a:solidFill>
          <a:latin typeface="+mn-ea"/>
          <a:ea typeface="+mn-ea"/>
          <a:cs typeface="+mn-cs"/>
        </a:defRPr>
      </a:lvl1pPr>
      <a:lvl2pPr marL="742950" indent="-285750"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ea"/>
          <a:ea typeface="+mn-ea"/>
          <a:cs typeface="+mn-cs"/>
        </a:defRPr>
      </a:lvl2pPr>
      <a:lvl3pPr marL="1143000" indent="-228600" algn="l" rtl="0" eaLnBrk="0" fontAlgn="base" hangingPunct="0">
        <a:lnSpc>
          <a:spcPct val="140000"/>
        </a:lnSpc>
        <a:spcBef>
          <a:spcPct val="0"/>
        </a:spcBef>
        <a:spcAft>
          <a:spcPct val="0"/>
        </a:spcAft>
        <a:buSzPct val="50000"/>
        <a:buFont typeface="Wingdings" pitchFamily="2" charset="2"/>
        <a:buChar char="n"/>
        <a:defRPr sz="1600">
          <a:solidFill>
            <a:schemeClr val="tx1"/>
          </a:solidFill>
          <a:latin typeface="+mn-ea"/>
          <a:ea typeface="+mn-ea"/>
          <a:cs typeface="+mn-cs"/>
        </a:defRPr>
      </a:lvl3pPr>
      <a:lvl4pPr marL="1600200" indent="-228600" algn="l" rtl="0" eaLnBrk="0" fontAlgn="base" hangingPunct="0">
        <a:lnSpc>
          <a:spcPct val="140000"/>
        </a:lnSpc>
        <a:spcBef>
          <a:spcPct val="0"/>
        </a:spcBef>
        <a:spcAft>
          <a:spcPct val="0"/>
        </a:spcAft>
        <a:buChar char="–"/>
        <a:defRPr sz="1400">
          <a:solidFill>
            <a:schemeClr val="tx1"/>
          </a:solidFill>
          <a:latin typeface="+mn-ea"/>
          <a:ea typeface="+mn-ea"/>
          <a:cs typeface="+mn-cs"/>
        </a:defRPr>
      </a:lvl4pPr>
      <a:lvl5pPr marL="2057400" indent="-228600" algn="l" rtl="0" eaLnBrk="0" fontAlgn="base" hangingPunct="0">
        <a:lnSpc>
          <a:spcPct val="140000"/>
        </a:lnSpc>
        <a:spcBef>
          <a:spcPct val="0"/>
        </a:spcBef>
        <a:spcAft>
          <a:spcPct val="0"/>
        </a:spcAft>
        <a:buFont typeface="Arial" charset="0"/>
        <a:buChar char="~"/>
        <a:defRPr sz="1200">
          <a:solidFill>
            <a:schemeClr val="tx1"/>
          </a:solidFill>
          <a:latin typeface="+mn-ea"/>
          <a:ea typeface="+mn-ea"/>
          <a:cs typeface="+mn-cs"/>
        </a:defRPr>
      </a:lvl5pPr>
      <a:lvl6pPr marL="25146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Font typeface="Arial"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长条"/>
          <p:cNvPicPr>
            <a:picLocks noChangeAspect="1" noChangeArrowheads="1"/>
          </p:cNvPicPr>
          <p:nvPr/>
        </p:nvPicPr>
        <p:blipFill>
          <a:blip r:embed="rId17" cstate="email">
            <a:lum contrast="6000"/>
          </a:blip>
          <a:srcRect/>
          <a:stretch>
            <a:fillRect/>
          </a:stretch>
        </p:blipFill>
        <p:spPr bwMode="auto">
          <a:xfrm>
            <a:off x="0" y="6237333"/>
            <a:ext cx="12192000" cy="619125"/>
          </a:xfrm>
          <a:prstGeom prst="rect">
            <a:avLst/>
          </a:prstGeom>
          <a:noFill/>
          <a:ln w="9525">
            <a:noFill/>
            <a:miter lim="800000"/>
            <a:headEnd/>
            <a:tailEnd/>
          </a:ln>
        </p:spPr>
      </p:pic>
      <p:sp>
        <p:nvSpPr>
          <p:cNvPr id="663555" name="Rectangle 3"/>
          <p:cNvSpPr>
            <a:spLocks noChangeArrowheads="1"/>
          </p:cNvSpPr>
          <p:nvPr/>
        </p:nvSpPr>
        <p:spPr bwMode="auto">
          <a:xfrm>
            <a:off x="-2459984" y="528639"/>
            <a:ext cx="2459984" cy="5307012"/>
          </a:xfrm>
          <a:prstGeom prst="rect">
            <a:avLst/>
          </a:prstGeom>
          <a:noFill/>
          <a:ln w="9525">
            <a:noFill/>
            <a:miter lim="800000"/>
            <a:headEnd/>
            <a:tailEnd/>
          </a:ln>
          <a:effectLst/>
        </p:spPr>
        <p:txBody>
          <a:bodyPr lIns="65811" tIns="32907" rIns="65811" bIns="32907"/>
          <a:lstStyle/>
          <a:p>
            <a:pPr algn="r" defTabSz="658036">
              <a:lnSpc>
                <a:spcPct val="125000"/>
              </a:lnSpc>
              <a:buClr>
                <a:srgbClr val="990000"/>
              </a:buClr>
              <a:buFont typeface="Wingdings" pitchFamily="2" charset="2"/>
              <a:buNone/>
              <a:defRPr/>
            </a:pPr>
            <a:r>
              <a:rPr lang="zh-CN" altLang="en-US" sz="900" b="0" dirty="0">
                <a:solidFill>
                  <a:srgbClr val="FFFFFF"/>
                </a:solidFill>
              </a:rPr>
              <a:t>英文标题</a:t>
            </a:r>
            <a:r>
              <a:rPr lang="en-US" altLang="zh-CN" sz="900" b="0" dirty="0">
                <a:solidFill>
                  <a:srgbClr val="FFFFFF"/>
                </a:solidFill>
              </a:rPr>
              <a:t>:32-35pt  </a:t>
            </a:r>
            <a:endParaRPr lang="zh-CN" altLang="en-US" sz="900" b="0" dirty="0">
              <a:solidFill>
                <a:srgbClr val="FFFFFF"/>
              </a:solidFill>
            </a:endParaRPr>
          </a:p>
          <a:p>
            <a:pPr algn="r" defTabSz="658036">
              <a:lnSpc>
                <a:spcPct val="125000"/>
              </a:lnSpc>
              <a:buClr>
                <a:srgbClr val="990000"/>
              </a:buClr>
              <a:buFont typeface="Wingdings" pitchFamily="2" charset="2"/>
              <a:buNone/>
              <a:defRPr/>
            </a:pPr>
            <a:r>
              <a:rPr lang="zh-CN" altLang="en-US" sz="900" b="0" dirty="0">
                <a:solidFill>
                  <a:srgbClr val="FFFFFF"/>
                </a:solidFill>
              </a:rPr>
              <a:t>颜色</a:t>
            </a:r>
            <a:r>
              <a:rPr lang="en-US" altLang="zh-CN" sz="900" b="0" dirty="0">
                <a:solidFill>
                  <a:srgbClr val="FFFFFF"/>
                </a:solidFill>
              </a:rPr>
              <a:t>: R153 G0 B0</a:t>
            </a:r>
          </a:p>
          <a:p>
            <a:pPr algn="r" defTabSz="658036">
              <a:lnSpc>
                <a:spcPct val="125000"/>
              </a:lnSpc>
              <a:buClr>
                <a:srgbClr val="990000"/>
              </a:buClr>
              <a:buFont typeface="Wingdings" pitchFamily="2" charset="2"/>
              <a:buNone/>
              <a:defRPr/>
            </a:pPr>
            <a:r>
              <a:rPr lang="zh-CN" altLang="en-US" sz="900" b="0" dirty="0">
                <a:solidFill>
                  <a:srgbClr val="FFFFFF"/>
                </a:solidFill>
                <a:latin typeface="FrutigerNext LT Regular" pitchFamily="34" charset="0"/>
              </a:rPr>
              <a:t>内部使用字体 </a:t>
            </a:r>
            <a:r>
              <a:rPr lang="en-US" altLang="zh-CN" sz="900" b="0" dirty="0">
                <a:solidFill>
                  <a:srgbClr val="FFFFFF"/>
                </a:solidFill>
                <a:latin typeface="FrutigerNext LT Regular" pitchFamily="34" charset="0"/>
              </a:rPr>
              <a:t>:</a:t>
            </a:r>
          </a:p>
          <a:p>
            <a:pPr algn="r" defTabSz="658036">
              <a:lnSpc>
                <a:spcPct val="125000"/>
              </a:lnSpc>
              <a:buClr>
                <a:srgbClr val="990000"/>
              </a:buClr>
              <a:buFont typeface="Wingdings" pitchFamily="2" charset="2"/>
              <a:buNone/>
              <a:defRPr/>
            </a:pPr>
            <a:r>
              <a:rPr lang="en-US" altLang="zh-CN" sz="900" b="0" dirty="0" err="1">
                <a:solidFill>
                  <a:srgbClr val="FFFFFF"/>
                </a:solidFill>
                <a:latin typeface="FrutigerNext LT Regular" pitchFamily="34" charset="0"/>
              </a:rPr>
              <a:t>FrutigerNext</a:t>
            </a:r>
            <a:r>
              <a:rPr lang="en-US" altLang="zh-CN" sz="900" b="0" dirty="0">
                <a:solidFill>
                  <a:srgbClr val="FFFFFF"/>
                </a:solidFill>
                <a:latin typeface="FrutigerNext LT Regular" pitchFamily="34" charset="0"/>
              </a:rPr>
              <a:t> LT Medium</a:t>
            </a:r>
          </a:p>
          <a:p>
            <a:pPr algn="r" defTabSz="658036">
              <a:lnSpc>
                <a:spcPct val="125000"/>
              </a:lnSpc>
              <a:buClr>
                <a:srgbClr val="990000"/>
              </a:buClr>
              <a:buFont typeface="Wingdings" pitchFamily="2" charset="2"/>
              <a:buNone/>
              <a:defRPr/>
            </a:pPr>
            <a:r>
              <a:rPr lang="zh-CN" altLang="en-US" sz="900" b="0" dirty="0">
                <a:solidFill>
                  <a:srgbClr val="FFFFFF"/>
                </a:solidFill>
                <a:latin typeface="FrutigerNext LT Regular" pitchFamily="34" charset="0"/>
              </a:rPr>
              <a:t>外部使用字体 </a:t>
            </a:r>
            <a:r>
              <a:rPr lang="en-US" altLang="zh-CN" sz="900" b="0" dirty="0">
                <a:solidFill>
                  <a:srgbClr val="FFFFFF"/>
                </a:solidFill>
                <a:latin typeface="FrutigerNext LT Regular" pitchFamily="34" charset="0"/>
              </a:rPr>
              <a:t>: Arial</a:t>
            </a:r>
          </a:p>
          <a:p>
            <a:pPr algn="r" defTabSz="658036">
              <a:lnSpc>
                <a:spcPct val="75000"/>
              </a:lnSpc>
              <a:buClr>
                <a:srgbClr val="990000"/>
              </a:buClr>
              <a:buFont typeface="Wingdings" pitchFamily="2" charset="2"/>
              <a:buNone/>
              <a:defRPr/>
            </a:pPr>
            <a:endParaRPr lang="en-US" altLang="zh-CN" sz="900" b="0" dirty="0">
              <a:solidFill>
                <a:srgbClr val="FFFFFF"/>
              </a:solidFill>
            </a:endParaRPr>
          </a:p>
          <a:p>
            <a:pPr algn="r" defTabSz="658036">
              <a:lnSpc>
                <a:spcPct val="125000"/>
              </a:lnSpc>
              <a:buClr>
                <a:srgbClr val="990000"/>
              </a:buClr>
              <a:buFont typeface="Wingdings" pitchFamily="2" charset="2"/>
              <a:buNone/>
              <a:defRPr/>
            </a:pPr>
            <a:r>
              <a:rPr lang="zh-CN" altLang="en-US" sz="900" b="0" dirty="0">
                <a:solidFill>
                  <a:srgbClr val="FFFFFF"/>
                </a:solidFill>
              </a:rPr>
              <a:t>中文标题</a:t>
            </a:r>
            <a:r>
              <a:rPr lang="en-US" altLang="zh-CN" sz="900" b="0" dirty="0">
                <a:solidFill>
                  <a:srgbClr val="FFFFFF"/>
                </a:solidFill>
              </a:rPr>
              <a:t>:30-32pt  </a:t>
            </a:r>
            <a:endParaRPr lang="zh-CN" altLang="en-US" sz="900" b="0" dirty="0">
              <a:solidFill>
                <a:srgbClr val="FFFFFF"/>
              </a:solidFill>
            </a:endParaRPr>
          </a:p>
          <a:p>
            <a:pPr algn="r" defTabSz="658036">
              <a:lnSpc>
                <a:spcPct val="125000"/>
              </a:lnSpc>
              <a:buClr>
                <a:srgbClr val="990000"/>
              </a:buClr>
              <a:buFont typeface="Wingdings" pitchFamily="2" charset="2"/>
              <a:buNone/>
              <a:defRPr/>
            </a:pPr>
            <a:r>
              <a:rPr lang="zh-CN" altLang="en-US" sz="900" b="0" dirty="0">
                <a:solidFill>
                  <a:srgbClr val="FFFFFF"/>
                </a:solidFill>
              </a:rPr>
              <a:t>颜色</a:t>
            </a:r>
            <a:r>
              <a:rPr lang="en-US" altLang="zh-CN" sz="900" b="0" dirty="0">
                <a:solidFill>
                  <a:srgbClr val="FFFFFF"/>
                </a:solidFill>
              </a:rPr>
              <a:t>: R153 G0 B0</a:t>
            </a:r>
          </a:p>
          <a:p>
            <a:pPr algn="r" defTabSz="658036">
              <a:lnSpc>
                <a:spcPct val="125000"/>
              </a:lnSpc>
              <a:buClr>
                <a:srgbClr val="990000"/>
              </a:buClr>
              <a:buFont typeface="Wingdings" pitchFamily="2" charset="2"/>
              <a:buNone/>
              <a:defRPr/>
            </a:pPr>
            <a:r>
              <a:rPr lang="zh-CN" altLang="en-US" sz="900" b="0" dirty="0">
                <a:solidFill>
                  <a:srgbClr val="FFFFFF"/>
                </a:solidFill>
              </a:rPr>
              <a:t>字体</a:t>
            </a:r>
            <a:r>
              <a:rPr lang="en-US" altLang="zh-CN" sz="900" b="0" dirty="0">
                <a:solidFill>
                  <a:srgbClr val="FFFFFF"/>
                </a:solidFill>
              </a:rPr>
              <a:t>:</a:t>
            </a:r>
            <a:r>
              <a:rPr lang="zh-CN" altLang="en-US" sz="900" b="0" dirty="0">
                <a:solidFill>
                  <a:srgbClr val="FFFFFF"/>
                </a:solidFill>
              </a:rPr>
              <a:t>黑体</a:t>
            </a:r>
          </a:p>
          <a:p>
            <a:pPr algn="r" defTabSz="658036">
              <a:lnSpc>
                <a:spcPct val="125000"/>
              </a:lnSpc>
              <a:buClr>
                <a:srgbClr val="990000"/>
              </a:buClr>
              <a:buFont typeface="Wingdings" pitchFamily="2" charset="2"/>
              <a:buNone/>
              <a:defRPr/>
            </a:pPr>
            <a:endParaRPr lang="zh-CN" altLang="en-US" sz="900" b="0" dirty="0">
              <a:solidFill>
                <a:srgbClr val="FFFFFF"/>
              </a:solidFill>
            </a:endParaRPr>
          </a:p>
          <a:p>
            <a:pPr algn="r" defTabSz="658036">
              <a:lnSpc>
                <a:spcPct val="125000"/>
              </a:lnSpc>
              <a:buClr>
                <a:srgbClr val="990000"/>
              </a:buClr>
              <a:buFont typeface="Wingdings" pitchFamily="2" charset="2"/>
              <a:buNone/>
              <a:defRPr/>
            </a:pPr>
            <a:endParaRPr lang="zh-CN" altLang="en-US" sz="900" b="0" dirty="0">
              <a:solidFill>
                <a:srgbClr val="FFFFFF"/>
              </a:solidFill>
            </a:endParaRPr>
          </a:p>
          <a:p>
            <a:pPr algn="r" defTabSz="658036">
              <a:lnSpc>
                <a:spcPct val="125000"/>
              </a:lnSpc>
              <a:buClr>
                <a:srgbClr val="990000"/>
              </a:buClr>
              <a:buFont typeface="Wingdings" pitchFamily="2" charset="2"/>
              <a:buNone/>
              <a:defRPr/>
            </a:pPr>
            <a:endParaRPr lang="zh-CN" altLang="en-US" sz="900" b="0" dirty="0">
              <a:solidFill>
                <a:srgbClr val="FFFFFF"/>
              </a:solidFill>
            </a:endParaRPr>
          </a:p>
          <a:p>
            <a:pPr algn="r" defTabSz="658036">
              <a:lnSpc>
                <a:spcPct val="125000"/>
              </a:lnSpc>
              <a:buClr>
                <a:srgbClr val="990000"/>
              </a:buClr>
              <a:buFont typeface="Wingdings" pitchFamily="2" charset="2"/>
              <a:buNone/>
              <a:defRPr/>
            </a:pPr>
            <a:r>
              <a:rPr lang="zh-CN" altLang="en-US" sz="900" b="0" dirty="0">
                <a:solidFill>
                  <a:srgbClr val="FFFFFF"/>
                </a:solidFill>
              </a:rPr>
              <a:t>英文正文</a:t>
            </a:r>
            <a:r>
              <a:rPr lang="en-US" altLang="zh-CN" sz="900" b="0" dirty="0">
                <a:solidFill>
                  <a:srgbClr val="FFFFFF"/>
                </a:solidFill>
              </a:rPr>
              <a:t>:20-22pt</a:t>
            </a:r>
          </a:p>
          <a:p>
            <a:pPr algn="r" defTabSz="658036">
              <a:lnSpc>
                <a:spcPct val="125000"/>
              </a:lnSpc>
              <a:buClr>
                <a:srgbClr val="990000"/>
              </a:buClr>
              <a:buFont typeface="Wingdings" pitchFamily="2" charset="2"/>
              <a:buNone/>
              <a:defRPr/>
            </a:pPr>
            <a:r>
              <a:rPr lang="zh-CN" altLang="en-US" sz="900" b="0" dirty="0">
                <a:solidFill>
                  <a:srgbClr val="FFFFFF"/>
                </a:solidFill>
              </a:rPr>
              <a:t>子目录 </a:t>
            </a:r>
            <a:r>
              <a:rPr lang="en-US" altLang="zh-CN" sz="900" b="0" dirty="0">
                <a:solidFill>
                  <a:srgbClr val="FFFFFF"/>
                </a:solidFill>
              </a:rPr>
              <a:t>(2-5</a:t>
            </a:r>
            <a:r>
              <a:rPr lang="zh-CN" altLang="en-US" sz="900" b="0" dirty="0">
                <a:solidFill>
                  <a:srgbClr val="FFFFFF"/>
                </a:solidFill>
              </a:rPr>
              <a:t>级</a:t>
            </a:r>
            <a:r>
              <a:rPr lang="en-US" altLang="zh-CN" sz="900" b="0" dirty="0">
                <a:solidFill>
                  <a:srgbClr val="FFFFFF"/>
                </a:solidFill>
              </a:rPr>
              <a:t>) :18pt  </a:t>
            </a:r>
          </a:p>
          <a:p>
            <a:pPr algn="r" defTabSz="658036">
              <a:lnSpc>
                <a:spcPct val="125000"/>
              </a:lnSpc>
              <a:buClr>
                <a:srgbClr val="990000"/>
              </a:buClr>
              <a:buFont typeface="Wingdings" pitchFamily="2" charset="2"/>
              <a:buNone/>
              <a:defRPr/>
            </a:pPr>
            <a:r>
              <a:rPr lang="zh-CN" altLang="en-US" sz="900" b="0" dirty="0">
                <a:solidFill>
                  <a:srgbClr val="FFFFFF"/>
                </a:solidFill>
              </a:rPr>
              <a:t>颜色</a:t>
            </a:r>
            <a:r>
              <a:rPr lang="en-US" altLang="zh-CN" sz="900" b="0" dirty="0">
                <a:solidFill>
                  <a:srgbClr val="FFFFFF"/>
                </a:solidFill>
              </a:rPr>
              <a:t>:</a:t>
            </a:r>
            <a:r>
              <a:rPr lang="zh-CN" altLang="en-US" sz="900" b="0" dirty="0">
                <a:solidFill>
                  <a:srgbClr val="FFFFFF"/>
                </a:solidFill>
              </a:rPr>
              <a:t>黑色</a:t>
            </a:r>
          </a:p>
          <a:p>
            <a:pPr algn="r" defTabSz="658036">
              <a:lnSpc>
                <a:spcPct val="125000"/>
              </a:lnSpc>
              <a:buClr>
                <a:srgbClr val="990000"/>
              </a:buClr>
              <a:buFont typeface="Wingdings" pitchFamily="2" charset="2"/>
              <a:buNone/>
              <a:defRPr/>
            </a:pPr>
            <a:r>
              <a:rPr lang="zh-CN" altLang="en-US" sz="900" b="0" dirty="0">
                <a:solidFill>
                  <a:srgbClr val="FFFFFF"/>
                </a:solidFill>
                <a:latin typeface="FrutigerNext LT Regular" pitchFamily="34" charset="0"/>
              </a:rPr>
              <a:t>内部使用字体 </a:t>
            </a:r>
            <a:r>
              <a:rPr lang="en-US" altLang="zh-CN" sz="900" b="0" dirty="0">
                <a:solidFill>
                  <a:srgbClr val="FFFFFF"/>
                </a:solidFill>
                <a:latin typeface="FrutigerNext LT Regular" pitchFamily="34" charset="0"/>
              </a:rPr>
              <a:t>:</a:t>
            </a:r>
          </a:p>
          <a:p>
            <a:pPr algn="r" defTabSz="658036">
              <a:lnSpc>
                <a:spcPct val="125000"/>
              </a:lnSpc>
              <a:buClr>
                <a:srgbClr val="990000"/>
              </a:buClr>
              <a:buFont typeface="Wingdings" pitchFamily="2" charset="2"/>
              <a:buNone/>
              <a:defRPr/>
            </a:pPr>
            <a:r>
              <a:rPr lang="en-US" altLang="zh-CN" sz="900" b="0" dirty="0" err="1">
                <a:solidFill>
                  <a:srgbClr val="FFFFFF"/>
                </a:solidFill>
                <a:latin typeface="FrutigerNext LT Regular" pitchFamily="34" charset="0"/>
              </a:rPr>
              <a:t>FrutigerNext</a:t>
            </a:r>
            <a:r>
              <a:rPr lang="en-US" altLang="zh-CN" sz="900" b="0" dirty="0">
                <a:solidFill>
                  <a:srgbClr val="FFFFFF"/>
                </a:solidFill>
                <a:latin typeface="FrutigerNext LT Regular" pitchFamily="34" charset="0"/>
              </a:rPr>
              <a:t> LT Regular</a:t>
            </a:r>
          </a:p>
          <a:p>
            <a:pPr algn="r" defTabSz="658036">
              <a:lnSpc>
                <a:spcPct val="125000"/>
              </a:lnSpc>
              <a:buClr>
                <a:srgbClr val="990000"/>
              </a:buClr>
              <a:buFont typeface="Wingdings" pitchFamily="2" charset="2"/>
              <a:buNone/>
              <a:defRPr/>
            </a:pPr>
            <a:r>
              <a:rPr lang="zh-CN" altLang="en-US" sz="900" b="0" dirty="0">
                <a:solidFill>
                  <a:srgbClr val="FFFFFF"/>
                </a:solidFill>
                <a:latin typeface="FrutigerNext LT Regular" pitchFamily="34" charset="0"/>
              </a:rPr>
              <a:t>外部使用字体 </a:t>
            </a:r>
            <a:r>
              <a:rPr lang="en-US" altLang="zh-CN" sz="900" b="0" dirty="0">
                <a:solidFill>
                  <a:srgbClr val="FFFFFF"/>
                </a:solidFill>
                <a:latin typeface="FrutigerNext LT Regular" pitchFamily="34" charset="0"/>
              </a:rPr>
              <a:t>: Arial</a:t>
            </a:r>
          </a:p>
          <a:p>
            <a:pPr algn="r" defTabSz="658036">
              <a:lnSpc>
                <a:spcPct val="75000"/>
              </a:lnSpc>
              <a:buClr>
                <a:srgbClr val="990000"/>
              </a:buClr>
              <a:buFont typeface="Wingdings" pitchFamily="2" charset="2"/>
              <a:buNone/>
              <a:defRPr/>
            </a:pPr>
            <a:endParaRPr lang="en-US" altLang="zh-CN" sz="900" b="0" dirty="0">
              <a:solidFill>
                <a:srgbClr val="FFFFFF"/>
              </a:solidFill>
            </a:endParaRPr>
          </a:p>
          <a:p>
            <a:pPr algn="r" defTabSz="658036">
              <a:lnSpc>
                <a:spcPct val="125000"/>
              </a:lnSpc>
              <a:buClr>
                <a:srgbClr val="990000"/>
              </a:buClr>
              <a:buFont typeface="Wingdings" pitchFamily="2" charset="2"/>
              <a:buNone/>
              <a:defRPr/>
            </a:pPr>
            <a:r>
              <a:rPr lang="zh-CN" altLang="en-US" sz="900" b="0" dirty="0">
                <a:solidFill>
                  <a:srgbClr val="FFFFFF"/>
                </a:solidFill>
              </a:rPr>
              <a:t>中文正文</a:t>
            </a:r>
            <a:r>
              <a:rPr lang="en-US" altLang="zh-CN" sz="900" b="0" dirty="0">
                <a:solidFill>
                  <a:srgbClr val="FFFFFF"/>
                </a:solidFill>
              </a:rPr>
              <a:t>:18-20pt</a:t>
            </a:r>
          </a:p>
          <a:p>
            <a:pPr algn="r" defTabSz="658036">
              <a:lnSpc>
                <a:spcPct val="125000"/>
              </a:lnSpc>
              <a:buClr>
                <a:srgbClr val="990000"/>
              </a:buClr>
              <a:buFont typeface="Wingdings" pitchFamily="2" charset="2"/>
              <a:buNone/>
              <a:defRPr/>
            </a:pPr>
            <a:r>
              <a:rPr lang="zh-CN" altLang="en-US" sz="900" b="0" dirty="0">
                <a:solidFill>
                  <a:srgbClr val="FFFFFF"/>
                </a:solidFill>
              </a:rPr>
              <a:t>子目录</a:t>
            </a:r>
            <a:r>
              <a:rPr lang="en-US" altLang="zh-CN" sz="900" b="0" dirty="0">
                <a:solidFill>
                  <a:srgbClr val="FFFFFF"/>
                </a:solidFill>
              </a:rPr>
              <a:t>(2-5</a:t>
            </a:r>
            <a:r>
              <a:rPr lang="zh-CN" altLang="en-US" sz="900" b="0" dirty="0">
                <a:solidFill>
                  <a:srgbClr val="FFFFFF"/>
                </a:solidFill>
              </a:rPr>
              <a:t>级</a:t>
            </a:r>
            <a:r>
              <a:rPr lang="en-US" altLang="zh-CN" sz="900" b="0" dirty="0">
                <a:solidFill>
                  <a:srgbClr val="FFFFFF"/>
                </a:solidFill>
              </a:rPr>
              <a:t>):18pt </a:t>
            </a:r>
            <a:endParaRPr lang="zh-CN" altLang="en-US" sz="900" b="0" dirty="0">
              <a:solidFill>
                <a:srgbClr val="FFFFFF"/>
              </a:solidFill>
            </a:endParaRPr>
          </a:p>
          <a:p>
            <a:pPr algn="r" defTabSz="658036">
              <a:lnSpc>
                <a:spcPct val="125000"/>
              </a:lnSpc>
              <a:buClr>
                <a:srgbClr val="990000"/>
              </a:buClr>
              <a:buFont typeface="Wingdings" pitchFamily="2" charset="2"/>
              <a:buNone/>
              <a:defRPr/>
            </a:pPr>
            <a:r>
              <a:rPr lang="zh-CN" altLang="en-US" sz="900" b="0" dirty="0">
                <a:solidFill>
                  <a:srgbClr val="FFFFFF"/>
                </a:solidFill>
              </a:rPr>
              <a:t>颜色</a:t>
            </a:r>
            <a:r>
              <a:rPr lang="en-US" altLang="zh-CN" sz="900" b="0" dirty="0">
                <a:solidFill>
                  <a:srgbClr val="FFFFFF"/>
                </a:solidFill>
              </a:rPr>
              <a:t>:</a:t>
            </a:r>
            <a:r>
              <a:rPr lang="zh-CN" altLang="en-US" sz="900" b="0" dirty="0">
                <a:solidFill>
                  <a:srgbClr val="FFFFFF"/>
                </a:solidFill>
              </a:rPr>
              <a:t>黑色</a:t>
            </a:r>
          </a:p>
          <a:p>
            <a:pPr algn="r" defTabSz="658036">
              <a:lnSpc>
                <a:spcPct val="125000"/>
              </a:lnSpc>
              <a:buClr>
                <a:srgbClr val="990000"/>
              </a:buClr>
              <a:buFont typeface="Wingdings" pitchFamily="2" charset="2"/>
              <a:buNone/>
              <a:defRPr/>
            </a:pPr>
            <a:r>
              <a:rPr lang="zh-CN" altLang="en-US" sz="900" b="0" dirty="0">
                <a:solidFill>
                  <a:srgbClr val="FFFFFF"/>
                </a:solidFill>
              </a:rPr>
              <a:t>字体</a:t>
            </a:r>
            <a:r>
              <a:rPr lang="en-US" altLang="zh-CN" sz="900" b="0" dirty="0">
                <a:solidFill>
                  <a:srgbClr val="FFFFFF"/>
                </a:solidFill>
              </a:rPr>
              <a:t>:</a:t>
            </a:r>
            <a:r>
              <a:rPr lang="zh-CN" altLang="en-US" sz="900" b="0" dirty="0">
                <a:solidFill>
                  <a:srgbClr val="FFFFFF"/>
                </a:solidFill>
              </a:rPr>
              <a:t>细黑体 </a:t>
            </a:r>
          </a:p>
          <a:p>
            <a:pPr algn="r" defTabSz="658036">
              <a:lnSpc>
                <a:spcPct val="125000"/>
              </a:lnSpc>
              <a:buClr>
                <a:srgbClr val="990000"/>
              </a:buClr>
              <a:buFont typeface="Wingdings" pitchFamily="2" charset="2"/>
              <a:buNone/>
              <a:defRPr/>
            </a:pPr>
            <a:endParaRPr lang="zh-CN" altLang="en-US" sz="900" b="0" dirty="0">
              <a:solidFill>
                <a:srgbClr val="FFFFFF"/>
              </a:solidFill>
            </a:endParaRPr>
          </a:p>
          <a:p>
            <a:pPr algn="r" defTabSz="658036">
              <a:lnSpc>
                <a:spcPct val="125000"/>
              </a:lnSpc>
              <a:buClr>
                <a:srgbClr val="990000"/>
              </a:buClr>
              <a:buFont typeface="Wingdings" pitchFamily="2" charset="2"/>
              <a:buNone/>
              <a:defRPr/>
            </a:pPr>
            <a:endParaRPr lang="zh-CN" altLang="en-US" sz="900" b="0" dirty="0">
              <a:solidFill>
                <a:srgbClr val="FFFFFF"/>
              </a:solidFill>
            </a:endParaRPr>
          </a:p>
          <a:p>
            <a:pPr algn="r" defTabSz="658036">
              <a:lnSpc>
                <a:spcPct val="125000"/>
              </a:lnSpc>
              <a:buClr>
                <a:srgbClr val="990000"/>
              </a:buClr>
              <a:buFont typeface="Wingdings" pitchFamily="2" charset="2"/>
              <a:buNone/>
              <a:defRPr/>
            </a:pPr>
            <a:endParaRPr lang="en-US" altLang="zh-CN" sz="900" b="0" dirty="0">
              <a:solidFill>
                <a:srgbClr val="FFFFFF"/>
              </a:solidFill>
            </a:endParaRPr>
          </a:p>
          <a:p>
            <a:pPr algn="r" defTabSz="658036">
              <a:lnSpc>
                <a:spcPct val="125000"/>
              </a:lnSpc>
              <a:buClr>
                <a:srgbClr val="990000"/>
              </a:buClr>
              <a:buFont typeface="Wingdings" pitchFamily="2" charset="2"/>
              <a:buNone/>
              <a:defRPr/>
            </a:pPr>
            <a:endParaRPr lang="en-US" altLang="zh-CN" sz="900" b="0" dirty="0">
              <a:solidFill>
                <a:srgbClr val="FFFFFF"/>
              </a:solidFill>
            </a:endParaRPr>
          </a:p>
          <a:p>
            <a:pPr algn="r" defTabSz="658036">
              <a:lnSpc>
                <a:spcPct val="125000"/>
              </a:lnSpc>
              <a:buClr>
                <a:srgbClr val="990000"/>
              </a:buClr>
              <a:buFont typeface="Wingdings" pitchFamily="2" charset="2"/>
              <a:buNone/>
              <a:defRPr/>
            </a:pPr>
            <a:endParaRPr lang="zh-CN" altLang="en-US" sz="900" b="0" dirty="0">
              <a:solidFill>
                <a:srgbClr val="080808"/>
              </a:solidFill>
            </a:endParaRPr>
          </a:p>
        </p:txBody>
      </p:sp>
      <p:sp>
        <p:nvSpPr>
          <p:cNvPr id="663556" name="Rectangle 4"/>
          <p:cNvSpPr>
            <a:spLocks noChangeArrowheads="1"/>
          </p:cNvSpPr>
          <p:nvPr/>
        </p:nvSpPr>
        <p:spPr bwMode="auto">
          <a:xfrm>
            <a:off x="12358659" y="5485118"/>
            <a:ext cx="1225231" cy="242324"/>
          </a:xfrm>
          <a:prstGeom prst="rect">
            <a:avLst/>
          </a:prstGeom>
          <a:solidFill>
            <a:schemeClr val="bg1"/>
          </a:solidFill>
          <a:ln w="9525" algn="ctr">
            <a:noFill/>
            <a:miter lim="800000"/>
            <a:headEnd/>
            <a:tailEnd/>
          </a:ln>
          <a:effectLst/>
        </p:spPr>
        <p:txBody>
          <a:bodyPr lIns="68530" tIns="34265" rIns="68530" bIns="34265" anchor="ctr">
            <a:spAutoFit/>
          </a:bodyP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nvGrpSpPr>
          <p:cNvPr id="2" name="Group 5"/>
          <p:cNvGrpSpPr>
            <a:grpSpLocks/>
          </p:cNvGrpSpPr>
          <p:nvPr/>
        </p:nvGrpSpPr>
        <p:grpSpPr bwMode="auto">
          <a:xfrm>
            <a:off x="12469743" y="5278483"/>
            <a:ext cx="987168" cy="184151"/>
            <a:chOff x="6657" y="3492"/>
            <a:chExt cx="527" cy="121"/>
          </a:xfrm>
        </p:grpSpPr>
        <p:sp>
          <p:nvSpPr>
            <p:cNvPr id="663558" name="Rectangle 6"/>
            <p:cNvSpPr>
              <a:spLocks noChangeArrowheads="1"/>
            </p:cNvSpPr>
            <p:nvPr/>
          </p:nvSpPr>
          <p:spPr bwMode="auto">
            <a:xfrm flipV="1">
              <a:off x="6789" y="3492"/>
              <a:ext cx="132" cy="121"/>
            </a:xfrm>
            <a:prstGeom prst="rect">
              <a:avLst/>
            </a:prstGeom>
            <a:solidFill>
              <a:srgbClr val="FFCC66"/>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59" name="Rectangle 7"/>
            <p:cNvSpPr>
              <a:spLocks noChangeArrowheads="1"/>
            </p:cNvSpPr>
            <p:nvPr/>
          </p:nvSpPr>
          <p:spPr bwMode="auto">
            <a:xfrm flipV="1">
              <a:off x="6921" y="3492"/>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60" name="Rectangle 8"/>
            <p:cNvSpPr>
              <a:spLocks noChangeArrowheads="1"/>
            </p:cNvSpPr>
            <p:nvPr/>
          </p:nvSpPr>
          <p:spPr bwMode="auto">
            <a:xfrm flipV="1">
              <a:off x="7052" y="3492"/>
              <a:ext cx="132" cy="121"/>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61" name="Rectangle 9"/>
            <p:cNvSpPr>
              <a:spLocks noChangeArrowheads="1"/>
            </p:cNvSpPr>
            <p:nvPr/>
          </p:nvSpPr>
          <p:spPr bwMode="auto">
            <a:xfrm flipV="1">
              <a:off x="6657" y="3492"/>
              <a:ext cx="132" cy="121"/>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3" name="Group 10"/>
          <p:cNvGrpSpPr>
            <a:grpSpLocks/>
          </p:cNvGrpSpPr>
          <p:nvPr/>
        </p:nvGrpSpPr>
        <p:grpSpPr bwMode="auto">
          <a:xfrm>
            <a:off x="12469743" y="6203996"/>
            <a:ext cx="987168" cy="182563"/>
            <a:chOff x="6657" y="4103"/>
            <a:chExt cx="527" cy="121"/>
          </a:xfrm>
        </p:grpSpPr>
        <p:sp>
          <p:nvSpPr>
            <p:cNvPr id="663563" name="Rectangle 11"/>
            <p:cNvSpPr>
              <a:spLocks noChangeArrowheads="1"/>
            </p:cNvSpPr>
            <p:nvPr/>
          </p:nvSpPr>
          <p:spPr bwMode="auto">
            <a:xfrm flipV="1">
              <a:off x="6789" y="410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64" name="Rectangle 12"/>
            <p:cNvSpPr>
              <a:spLocks noChangeArrowheads="1"/>
            </p:cNvSpPr>
            <p:nvPr/>
          </p:nvSpPr>
          <p:spPr bwMode="auto">
            <a:xfrm flipV="1">
              <a:off x="6921" y="4103"/>
              <a:ext cx="130"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65" name="Rectangle 13"/>
            <p:cNvSpPr>
              <a:spLocks noChangeArrowheads="1"/>
            </p:cNvSpPr>
            <p:nvPr/>
          </p:nvSpPr>
          <p:spPr bwMode="auto">
            <a:xfrm flipV="1">
              <a:off x="7052" y="4103"/>
              <a:ext cx="132" cy="121"/>
            </a:xfrm>
            <a:prstGeom prst="rect">
              <a:avLst/>
            </a:prstGeom>
            <a:solidFill>
              <a:srgbClr val="0099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66" name="Rectangle 14"/>
            <p:cNvSpPr>
              <a:spLocks noChangeArrowheads="1"/>
            </p:cNvSpPr>
            <p:nvPr/>
          </p:nvSpPr>
          <p:spPr bwMode="auto">
            <a:xfrm flipV="1">
              <a:off x="6657" y="4103"/>
              <a:ext cx="132" cy="121"/>
            </a:xfrm>
            <a:prstGeom prst="rect">
              <a:avLst/>
            </a:prstGeom>
            <a:solidFill>
              <a:srgbClr val="CCCCFF"/>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4" name="Group 15"/>
          <p:cNvGrpSpPr>
            <a:grpSpLocks/>
          </p:cNvGrpSpPr>
          <p:nvPr/>
        </p:nvGrpSpPr>
        <p:grpSpPr bwMode="auto">
          <a:xfrm>
            <a:off x="12469743" y="6450058"/>
            <a:ext cx="987168" cy="182563"/>
            <a:chOff x="6657" y="4266"/>
            <a:chExt cx="527" cy="121"/>
          </a:xfrm>
        </p:grpSpPr>
        <p:sp>
          <p:nvSpPr>
            <p:cNvPr id="663568" name="Rectangle 16"/>
            <p:cNvSpPr>
              <a:spLocks noChangeArrowheads="1"/>
            </p:cNvSpPr>
            <p:nvPr/>
          </p:nvSpPr>
          <p:spPr bwMode="auto">
            <a:xfrm flipV="1">
              <a:off x="6789" y="4266"/>
              <a:ext cx="132" cy="121"/>
            </a:xfrm>
            <a:prstGeom prst="rect">
              <a:avLst/>
            </a:prstGeom>
            <a:solidFill>
              <a:srgbClr val="99CCCC"/>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69" name="Rectangle 17"/>
            <p:cNvSpPr>
              <a:spLocks noChangeArrowheads="1"/>
            </p:cNvSpPr>
            <p:nvPr/>
          </p:nvSpPr>
          <p:spPr bwMode="auto">
            <a:xfrm flipV="1">
              <a:off x="6921" y="4266"/>
              <a:ext cx="130" cy="121"/>
            </a:xfrm>
            <a:prstGeom prst="rect">
              <a:avLst/>
            </a:prstGeom>
            <a:solidFill>
              <a:srgbClr val="0099CC"/>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70" name="Rectangle 18"/>
            <p:cNvSpPr>
              <a:spLocks noChangeArrowheads="1"/>
            </p:cNvSpPr>
            <p:nvPr/>
          </p:nvSpPr>
          <p:spPr bwMode="auto">
            <a:xfrm flipV="1">
              <a:off x="7052" y="4266"/>
              <a:ext cx="132"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71" name="Rectangle 19"/>
            <p:cNvSpPr>
              <a:spLocks noChangeArrowheads="1"/>
            </p:cNvSpPr>
            <p:nvPr/>
          </p:nvSpPr>
          <p:spPr bwMode="auto">
            <a:xfrm flipV="1">
              <a:off x="6657" y="4266"/>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5" name="Group 20"/>
          <p:cNvGrpSpPr>
            <a:grpSpLocks/>
          </p:cNvGrpSpPr>
          <p:nvPr/>
        </p:nvGrpSpPr>
        <p:grpSpPr bwMode="auto">
          <a:xfrm>
            <a:off x="12469743" y="5527721"/>
            <a:ext cx="987168" cy="182563"/>
            <a:chOff x="6657" y="3656"/>
            <a:chExt cx="527" cy="121"/>
          </a:xfrm>
        </p:grpSpPr>
        <p:sp>
          <p:nvSpPr>
            <p:cNvPr id="663573" name="Rectangle 21"/>
            <p:cNvSpPr>
              <a:spLocks noChangeArrowheads="1"/>
            </p:cNvSpPr>
            <p:nvPr/>
          </p:nvSpPr>
          <p:spPr bwMode="auto">
            <a:xfrm flipV="1">
              <a:off x="6657" y="3656"/>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74" name="Rectangle 22"/>
            <p:cNvSpPr>
              <a:spLocks noChangeArrowheads="1"/>
            </p:cNvSpPr>
            <p:nvPr/>
          </p:nvSpPr>
          <p:spPr bwMode="auto">
            <a:xfrm flipV="1">
              <a:off x="6789" y="3656"/>
              <a:ext cx="132"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75" name="Rectangle 23"/>
            <p:cNvSpPr>
              <a:spLocks noChangeArrowheads="1"/>
            </p:cNvSpPr>
            <p:nvPr/>
          </p:nvSpPr>
          <p:spPr bwMode="auto">
            <a:xfrm flipV="1">
              <a:off x="6921" y="3656"/>
              <a:ext cx="130"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76" name="Rectangle 24"/>
            <p:cNvSpPr>
              <a:spLocks noChangeArrowheads="1"/>
            </p:cNvSpPr>
            <p:nvPr/>
          </p:nvSpPr>
          <p:spPr bwMode="auto">
            <a:xfrm flipV="1">
              <a:off x="7052" y="3656"/>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6" name="Group 25"/>
          <p:cNvGrpSpPr>
            <a:grpSpLocks/>
          </p:cNvGrpSpPr>
          <p:nvPr/>
        </p:nvGrpSpPr>
        <p:grpSpPr bwMode="auto">
          <a:xfrm>
            <a:off x="12469743" y="5957933"/>
            <a:ext cx="987168" cy="182563"/>
            <a:chOff x="6657" y="3941"/>
            <a:chExt cx="527" cy="121"/>
          </a:xfrm>
        </p:grpSpPr>
        <p:sp>
          <p:nvSpPr>
            <p:cNvPr id="663578" name="Rectangle 26"/>
            <p:cNvSpPr>
              <a:spLocks noChangeArrowheads="1"/>
            </p:cNvSpPr>
            <p:nvPr/>
          </p:nvSpPr>
          <p:spPr bwMode="auto">
            <a:xfrm flipV="1">
              <a:off x="6789" y="3941"/>
              <a:ext cx="132" cy="121"/>
            </a:xfrm>
            <a:prstGeom prst="rect">
              <a:avLst/>
            </a:prstGeom>
            <a:solidFill>
              <a:srgbClr val="CCFF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79" name="Rectangle 27"/>
            <p:cNvSpPr>
              <a:spLocks noChangeArrowheads="1"/>
            </p:cNvSpPr>
            <p:nvPr/>
          </p:nvSpPr>
          <p:spPr bwMode="auto">
            <a:xfrm flipV="1">
              <a:off x="6921" y="3941"/>
              <a:ext cx="130"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80" name="Rectangle 28"/>
            <p:cNvSpPr>
              <a:spLocks noChangeArrowheads="1"/>
            </p:cNvSpPr>
            <p:nvPr/>
          </p:nvSpPr>
          <p:spPr bwMode="auto">
            <a:xfrm flipV="1">
              <a:off x="7052" y="394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81" name="Rectangle 29"/>
            <p:cNvSpPr>
              <a:spLocks noChangeArrowheads="1"/>
            </p:cNvSpPr>
            <p:nvPr/>
          </p:nvSpPr>
          <p:spPr bwMode="auto">
            <a:xfrm flipV="1">
              <a:off x="6657" y="3941"/>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7" name="Group 30"/>
          <p:cNvGrpSpPr>
            <a:grpSpLocks/>
          </p:cNvGrpSpPr>
          <p:nvPr/>
        </p:nvGrpSpPr>
        <p:grpSpPr bwMode="auto">
          <a:xfrm>
            <a:off x="12469743" y="6697708"/>
            <a:ext cx="987168" cy="182563"/>
            <a:chOff x="6657" y="4430"/>
            <a:chExt cx="527" cy="121"/>
          </a:xfrm>
        </p:grpSpPr>
        <p:sp>
          <p:nvSpPr>
            <p:cNvPr id="663583" name="Rectangle 31"/>
            <p:cNvSpPr>
              <a:spLocks noChangeArrowheads="1"/>
            </p:cNvSpPr>
            <p:nvPr/>
          </p:nvSpPr>
          <p:spPr bwMode="auto">
            <a:xfrm flipV="1">
              <a:off x="6789" y="4430"/>
              <a:ext cx="132" cy="121"/>
            </a:xfrm>
            <a:prstGeom prst="rect">
              <a:avLst/>
            </a:prstGeom>
            <a:solidFill>
              <a:schemeClr val="hlink"/>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84" name="Rectangle 32"/>
            <p:cNvSpPr>
              <a:spLocks noChangeArrowheads="1"/>
            </p:cNvSpPr>
            <p:nvPr/>
          </p:nvSpPr>
          <p:spPr bwMode="auto">
            <a:xfrm flipV="1">
              <a:off x="6921" y="4430"/>
              <a:ext cx="130" cy="121"/>
            </a:xfrm>
            <a:prstGeom prst="rect">
              <a:avLst/>
            </a:prstGeom>
            <a:solidFill>
              <a:srgbClr val="0066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85" name="Rectangle 33"/>
            <p:cNvSpPr>
              <a:spLocks noChangeArrowheads="1"/>
            </p:cNvSpPr>
            <p:nvPr/>
          </p:nvSpPr>
          <p:spPr bwMode="auto">
            <a:xfrm flipV="1">
              <a:off x="7052" y="4430"/>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86" name="Rectangle 34"/>
            <p:cNvSpPr>
              <a:spLocks noChangeArrowheads="1"/>
            </p:cNvSpPr>
            <p:nvPr/>
          </p:nvSpPr>
          <p:spPr bwMode="auto">
            <a:xfrm flipV="1">
              <a:off x="6657" y="4430"/>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8" name="Group 35"/>
          <p:cNvGrpSpPr>
            <a:grpSpLocks/>
          </p:cNvGrpSpPr>
          <p:nvPr/>
        </p:nvGrpSpPr>
        <p:grpSpPr bwMode="auto">
          <a:xfrm>
            <a:off x="12469743" y="5032420"/>
            <a:ext cx="987168" cy="184151"/>
            <a:chOff x="6657" y="3329"/>
            <a:chExt cx="527" cy="122"/>
          </a:xfrm>
        </p:grpSpPr>
        <p:sp>
          <p:nvSpPr>
            <p:cNvPr id="663588" name="Rectangle 36"/>
            <p:cNvSpPr>
              <a:spLocks noChangeArrowheads="1"/>
            </p:cNvSpPr>
            <p:nvPr/>
          </p:nvSpPr>
          <p:spPr bwMode="auto">
            <a:xfrm flipV="1">
              <a:off x="6789" y="3329"/>
              <a:ext cx="132" cy="122"/>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89" name="Rectangle 37"/>
            <p:cNvSpPr>
              <a:spLocks noChangeArrowheads="1"/>
            </p:cNvSpPr>
            <p:nvPr/>
          </p:nvSpPr>
          <p:spPr bwMode="auto">
            <a:xfrm flipV="1">
              <a:off x="6921" y="3329"/>
              <a:ext cx="130" cy="122"/>
            </a:xfrm>
            <a:prstGeom prst="rect">
              <a:avLst/>
            </a:prstGeom>
            <a:solidFill>
              <a:srgbClr val="99660A"/>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90" name="Rectangle 38"/>
            <p:cNvSpPr>
              <a:spLocks noChangeArrowheads="1"/>
            </p:cNvSpPr>
            <p:nvPr/>
          </p:nvSpPr>
          <p:spPr bwMode="auto">
            <a:xfrm flipV="1">
              <a:off x="7052" y="3329"/>
              <a:ext cx="132" cy="122"/>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91" name="Rectangle 39"/>
            <p:cNvSpPr>
              <a:spLocks noChangeArrowheads="1"/>
            </p:cNvSpPr>
            <p:nvPr/>
          </p:nvSpPr>
          <p:spPr bwMode="auto">
            <a:xfrm flipV="1">
              <a:off x="6657" y="3329"/>
              <a:ext cx="132" cy="122"/>
            </a:xfrm>
            <a:prstGeom prst="rect">
              <a:avLst/>
            </a:prstGeom>
            <a:solidFill>
              <a:srgbClr val="FFCC99"/>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9" name="Group 40"/>
          <p:cNvGrpSpPr>
            <a:grpSpLocks/>
          </p:cNvGrpSpPr>
          <p:nvPr/>
        </p:nvGrpSpPr>
        <p:grpSpPr bwMode="auto">
          <a:xfrm>
            <a:off x="12469743" y="4600621"/>
            <a:ext cx="987168" cy="182563"/>
            <a:chOff x="6657" y="3043"/>
            <a:chExt cx="527" cy="121"/>
          </a:xfrm>
        </p:grpSpPr>
        <p:sp>
          <p:nvSpPr>
            <p:cNvPr id="663593" name="Rectangle 41"/>
            <p:cNvSpPr>
              <a:spLocks noChangeArrowheads="1"/>
            </p:cNvSpPr>
            <p:nvPr/>
          </p:nvSpPr>
          <p:spPr bwMode="auto">
            <a:xfrm flipV="1">
              <a:off x="6921" y="3043"/>
              <a:ext cx="130" cy="121"/>
            </a:xfrm>
            <a:prstGeom prst="rect">
              <a:avLst/>
            </a:prstGeom>
            <a:solidFill>
              <a:srgbClr val="FF99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94" name="Rectangle 42"/>
            <p:cNvSpPr>
              <a:spLocks noChangeArrowheads="1"/>
            </p:cNvSpPr>
            <p:nvPr/>
          </p:nvSpPr>
          <p:spPr bwMode="auto">
            <a:xfrm flipV="1">
              <a:off x="7052" y="3043"/>
              <a:ext cx="132" cy="121"/>
            </a:xfrm>
            <a:prstGeom prst="rect">
              <a:avLst/>
            </a:prstGeom>
            <a:solidFill>
              <a:srgbClr val="CCCCCC"/>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95" name="Rectangle 43"/>
            <p:cNvSpPr>
              <a:spLocks noChangeArrowheads="1"/>
            </p:cNvSpPr>
            <p:nvPr/>
          </p:nvSpPr>
          <p:spPr bwMode="auto">
            <a:xfrm flipV="1">
              <a:off x="6657" y="3043"/>
              <a:ext cx="132" cy="121"/>
            </a:xfrm>
            <a:prstGeom prst="rect">
              <a:avLst/>
            </a:prstGeom>
            <a:solidFill>
              <a:srgbClr val="99CCFF"/>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96" name="Rectangle 44"/>
            <p:cNvSpPr>
              <a:spLocks noChangeArrowheads="1"/>
            </p:cNvSpPr>
            <p:nvPr/>
          </p:nvSpPr>
          <p:spPr bwMode="auto">
            <a:xfrm flipV="1">
              <a:off x="6789" y="3043"/>
              <a:ext cx="132" cy="121"/>
            </a:xfrm>
            <a:prstGeom prst="rect">
              <a:avLst/>
            </a:prstGeom>
            <a:solidFill>
              <a:srgbClr val="6699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grpSp>
        <p:nvGrpSpPr>
          <p:cNvPr id="10" name="Group 45"/>
          <p:cNvGrpSpPr>
            <a:grpSpLocks/>
          </p:cNvGrpSpPr>
          <p:nvPr/>
        </p:nvGrpSpPr>
        <p:grpSpPr bwMode="auto">
          <a:xfrm>
            <a:off x="12469743" y="4354558"/>
            <a:ext cx="987168" cy="184151"/>
            <a:chOff x="6657" y="2881"/>
            <a:chExt cx="527" cy="121"/>
          </a:xfrm>
        </p:grpSpPr>
        <p:sp>
          <p:nvSpPr>
            <p:cNvPr id="663598" name="Rectangle 46"/>
            <p:cNvSpPr>
              <a:spLocks noChangeArrowheads="1"/>
            </p:cNvSpPr>
            <p:nvPr/>
          </p:nvSpPr>
          <p:spPr bwMode="auto">
            <a:xfrm flipV="1">
              <a:off x="6921" y="2881"/>
              <a:ext cx="130" cy="121"/>
            </a:xfrm>
            <a:prstGeom prst="rect">
              <a:avLst/>
            </a:prstGeom>
            <a:solidFill>
              <a:srgbClr val="B2B2B2"/>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599" name="Rectangle 47"/>
            <p:cNvSpPr>
              <a:spLocks noChangeArrowheads="1"/>
            </p:cNvSpPr>
            <p:nvPr/>
          </p:nvSpPr>
          <p:spPr bwMode="auto">
            <a:xfrm flipV="1">
              <a:off x="7052" y="2881"/>
              <a:ext cx="132" cy="121"/>
            </a:xfrm>
            <a:prstGeom prst="rect">
              <a:avLst/>
            </a:prstGeom>
            <a:solidFill>
              <a:srgbClr val="EAEAEA"/>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600" name="Rectangle 48"/>
            <p:cNvSpPr>
              <a:spLocks noChangeArrowheads="1"/>
            </p:cNvSpPr>
            <p:nvPr/>
          </p:nvSpPr>
          <p:spPr bwMode="auto">
            <a:xfrm flipV="1">
              <a:off x="6657" y="2881"/>
              <a:ext cx="132" cy="121"/>
            </a:xfrm>
            <a:prstGeom prst="rect">
              <a:avLst/>
            </a:prstGeom>
            <a:solidFill>
              <a:srgbClr val="990000"/>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sp>
          <p:nvSpPr>
            <p:cNvPr id="663601" name="Rectangle 49"/>
            <p:cNvSpPr>
              <a:spLocks noChangeArrowheads="1"/>
            </p:cNvSpPr>
            <p:nvPr/>
          </p:nvSpPr>
          <p:spPr bwMode="auto">
            <a:xfrm flipV="1">
              <a:off x="6789" y="2881"/>
              <a:ext cx="132" cy="121"/>
            </a:xfrm>
            <a:prstGeom prst="rect">
              <a:avLst/>
            </a:prstGeom>
            <a:solidFill>
              <a:schemeClr val="tx1"/>
            </a:solidFill>
            <a:ln w="9525">
              <a:noFill/>
              <a:miter lim="800000"/>
              <a:headEnd/>
              <a:tailEnd/>
            </a:ln>
            <a:effectLst/>
          </p:spPr>
          <p:txBody>
            <a:bodyPr wrap="none" anchor="ctr"/>
            <a:lstStyle/>
            <a:p>
              <a:pPr eaLnBrk="0" hangingPunct="0">
                <a:buClrTx/>
                <a:buFontTx/>
                <a:buNone/>
                <a:defRPr/>
              </a:pPr>
              <a:endParaRPr lang="zh-CN" altLang="en-US" sz="1125" b="0" dirty="0">
                <a:solidFill>
                  <a:srgbClr val="000000"/>
                </a:solidFill>
                <a:latin typeface="FrutigerNext LT Regular" pitchFamily="34" charset="0"/>
                <a:ea typeface="ＭＳ Ｐゴシック" pitchFamily="34" charset="-128"/>
              </a:endParaRPr>
            </a:p>
          </p:txBody>
        </p:sp>
      </p:grpSp>
      <p:sp>
        <p:nvSpPr>
          <p:cNvPr id="663602" name="Rectangle 50"/>
          <p:cNvSpPr>
            <a:spLocks noChangeArrowheads="1"/>
          </p:cNvSpPr>
          <p:nvPr/>
        </p:nvSpPr>
        <p:spPr bwMode="auto">
          <a:xfrm>
            <a:off x="12266594" y="2263775"/>
            <a:ext cx="1399810" cy="2654300"/>
          </a:xfrm>
          <a:prstGeom prst="rect">
            <a:avLst/>
          </a:prstGeom>
          <a:noFill/>
          <a:ln w="9525">
            <a:noFill/>
            <a:miter lim="800000"/>
            <a:headEnd/>
            <a:tailEnd/>
          </a:ln>
          <a:effectLst/>
        </p:spPr>
        <p:txBody>
          <a:bodyPr lIns="65811" tIns="32907" rIns="65811" bIns="32907"/>
          <a:lstStyle/>
          <a:p>
            <a:pPr defTabSz="658036">
              <a:lnSpc>
                <a:spcPct val="120000"/>
              </a:lnSpc>
              <a:buClr>
                <a:srgbClr val="990000"/>
              </a:buClr>
              <a:buFont typeface="Wingdings" pitchFamily="2" charset="2"/>
              <a:buNone/>
              <a:defRPr/>
            </a:pPr>
            <a:r>
              <a:rPr lang="zh-CN" altLang="en-US" sz="900" b="0" dirty="0">
                <a:solidFill>
                  <a:srgbClr val="FFFFFF"/>
                </a:solidFill>
                <a:latin typeface="华文细黑" pitchFamily="2" charset="-122"/>
              </a:rPr>
              <a:t>配色参考方案：</a:t>
            </a:r>
          </a:p>
          <a:p>
            <a:pPr defTabSz="658036">
              <a:lnSpc>
                <a:spcPct val="120000"/>
              </a:lnSpc>
              <a:buClr>
                <a:srgbClr val="990000"/>
              </a:buClr>
              <a:buFont typeface="Wingdings" pitchFamily="2" charset="2"/>
              <a:buNone/>
              <a:defRPr/>
            </a:pPr>
            <a:r>
              <a:rPr lang="zh-CN" altLang="en-US" sz="900" b="0" dirty="0">
                <a:solidFill>
                  <a:srgbClr val="FFFFFF"/>
                </a:solidFill>
                <a:latin typeface="华文细黑" pitchFamily="2" charset="-122"/>
              </a:rPr>
              <a:t>建议同一页面内不超过四种颜色，以下是９组配色方案，同一页面内只选择一组使用。</a:t>
            </a:r>
            <a:endParaRPr lang="en-US" altLang="zh-CN" sz="900" b="0" dirty="0">
              <a:solidFill>
                <a:srgbClr val="FFFFFF"/>
              </a:solidFill>
              <a:latin typeface="华文细黑" pitchFamily="2" charset="-122"/>
            </a:endParaRPr>
          </a:p>
          <a:p>
            <a:pPr defTabSz="658036">
              <a:lnSpc>
                <a:spcPct val="120000"/>
              </a:lnSpc>
              <a:buClr>
                <a:srgbClr val="990000"/>
              </a:buClr>
              <a:buFont typeface="Wingdings" pitchFamily="2" charset="2"/>
              <a:buNone/>
              <a:defRPr/>
            </a:pPr>
            <a:r>
              <a:rPr lang="zh-CN" altLang="en-US" sz="900" b="0" dirty="0">
                <a:solidFill>
                  <a:srgbClr val="FFFFFF"/>
                </a:solidFill>
                <a:latin typeface="华文细黑" pitchFamily="2" charset="-122"/>
              </a:rPr>
              <a:t>（仅供参考）</a:t>
            </a:r>
          </a:p>
          <a:p>
            <a:pPr defTabSz="658036">
              <a:lnSpc>
                <a:spcPct val="125000"/>
              </a:lnSpc>
              <a:buClr>
                <a:srgbClr val="990000"/>
              </a:buClr>
              <a:buFont typeface="Wingdings" pitchFamily="2" charset="2"/>
              <a:buNone/>
              <a:defRPr/>
            </a:pPr>
            <a:endParaRPr lang="en-US" altLang="zh-CN" sz="900" b="0" dirty="0">
              <a:solidFill>
                <a:srgbClr val="FFFFFF"/>
              </a:solidFill>
              <a:latin typeface="华文细黑" pitchFamily="2" charset="-122"/>
            </a:endParaRPr>
          </a:p>
          <a:p>
            <a:pPr defTabSz="658036">
              <a:lnSpc>
                <a:spcPct val="125000"/>
              </a:lnSpc>
              <a:buClr>
                <a:srgbClr val="990000"/>
              </a:buClr>
              <a:defRPr/>
            </a:pPr>
            <a:endParaRPr lang="en-US" altLang="zh-CN" sz="900" b="0" dirty="0">
              <a:solidFill>
                <a:srgbClr val="FFFFFF"/>
              </a:solidFill>
              <a:latin typeface="华文细黑" pitchFamily="2" charset="-122"/>
            </a:endParaRPr>
          </a:p>
          <a:p>
            <a:pPr defTabSz="658036">
              <a:lnSpc>
                <a:spcPct val="125000"/>
              </a:lnSpc>
              <a:buClr>
                <a:srgbClr val="990000"/>
              </a:buClr>
              <a:defRPr/>
            </a:pPr>
            <a:endParaRPr lang="zh-CN" altLang="en-US" sz="900" b="0" dirty="0">
              <a:solidFill>
                <a:srgbClr val="FFFFFF"/>
              </a:solidFill>
              <a:latin typeface="华文细黑" pitchFamily="2" charset="-122"/>
            </a:endParaRPr>
          </a:p>
        </p:txBody>
      </p:sp>
      <p:sp>
        <p:nvSpPr>
          <p:cNvPr id="663603" name="Rectangle 51"/>
          <p:cNvSpPr>
            <a:spLocks noChangeArrowheads="1"/>
          </p:cNvSpPr>
          <p:nvPr/>
        </p:nvSpPr>
        <p:spPr bwMode="auto">
          <a:xfrm>
            <a:off x="12266594" y="-61913"/>
            <a:ext cx="1399810" cy="838201"/>
          </a:xfrm>
          <a:prstGeom prst="rect">
            <a:avLst/>
          </a:prstGeom>
          <a:noFill/>
          <a:ln w="9525">
            <a:noFill/>
            <a:miter lim="800000"/>
            <a:headEnd/>
            <a:tailEnd/>
          </a:ln>
          <a:effectLst/>
        </p:spPr>
        <p:txBody>
          <a:bodyPr lIns="65811" tIns="32907" rIns="65811" bIns="32907"/>
          <a:lstStyle/>
          <a:p>
            <a:pPr defTabSz="658036">
              <a:lnSpc>
                <a:spcPct val="120000"/>
              </a:lnSpc>
              <a:buClr>
                <a:srgbClr val="990000"/>
              </a:buClr>
              <a:buFont typeface="Wingdings" pitchFamily="2" charset="2"/>
              <a:buNone/>
              <a:defRPr/>
            </a:pPr>
            <a:r>
              <a:rPr lang="zh-CN" altLang="en-US" sz="900" b="0" dirty="0">
                <a:solidFill>
                  <a:srgbClr val="FFFFFF"/>
                </a:solidFill>
                <a:latin typeface="华文细黑" pitchFamily="2" charset="-122"/>
              </a:rPr>
              <a:t>客户或者合作伙伴的标志放在右上角</a:t>
            </a:r>
            <a:r>
              <a:rPr lang="en-US" altLang="zh-CN" sz="900" b="0" dirty="0">
                <a:solidFill>
                  <a:srgbClr val="FFFFFF"/>
                </a:solidFill>
                <a:latin typeface="华文细黑" pitchFamily="2" charset="-122"/>
              </a:rPr>
              <a:t>.</a:t>
            </a:r>
          </a:p>
          <a:p>
            <a:pPr defTabSz="658036">
              <a:lnSpc>
                <a:spcPct val="125000"/>
              </a:lnSpc>
              <a:buClr>
                <a:srgbClr val="990000"/>
              </a:buClr>
              <a:buFont typeface="Wingdings" pitchFamily="2" charset="2"/>
              <a:buNone/>
              <a:defRPr/>
            </a:pPr>
            <a:endParaRPr lang="en-US" altLang="zh-CN" sz="900" b="0" dirty="0">
              <a:solidFill>
                <a:srgbClr val="FFFFFF"/>
              </a:solidFill>
              <a:latin typeface="华文细黑" pitchFamily="2" charset="-122"/>
            </a:endParaRPr>
          </a:p>
          <a:p>
            <a:pPr defTabSz="658036">
              <a:lnSpc>
                <a:spcPct val="125000"/>
              </a:lnSpc>
              <a:buClr>
                <a:srgbClr val="990000"/>
              </a:buClr>
              <a:defRPr/>
            </a:pPr>
            <a:endParaRPr lang="en-US" altLang="zh-CN" sz="900" b="0" dirty="0">
              <a:solidFill>
                <a:srgbClr val="FFFFFF"/>
              </a:solidFill>
              <a:latin typeface="华文细黑" pitchFamily="2" charset="-122"/>
            </a:endParaRPr>
          </a:p>
          <a:p>
            <a:pPr defTabSz="658036">
              <a:lnSpc>
                <a:spcPct val="125000"/>
              </a:lnSpc>
              <a:buClr>
                <a:srgbClr val="990000"/>
              </a:buClr>
              <a:defRPr/>
            </a:pPr>
            <a:endParaRPr lang="zh-CN" altLang="en-US" sz="900" b="0" dirty="0">
              <a:solidFill>
                <a:srgbClr val="FFFFFF"/>
              </a:solidFill>
              <a:latin typeface="华文细黑" pitchFamily="2" charset="-122"/>
            </a:endParaRPr>
          </a:p>
        </p:txBody>
      </p:sp>
      <p:sp>
        <p:nvSpPr>
          <p:cNvPr id="663604" name="Text Box 52"/>
          <p:cNvSpPr txBox="1">
            <a:spLocks noChangeArrowheads="1"/>
          </p:cNvSpPr>
          <p:nvPr/>
        </p:nvSpPr>
        <p:spPr bwMode="auto">
          <a:xfrm>
            <a:off x="841169" y="6456408"/>
            <a:ext cx="2099386" cy="197809"/>
          </a:xfrm>
          <a:prstGeom prst="rect">
            <a:avLst/>
          </a:prstGeom>
          <a:noFill/>
          <a:ln w="9525">
            <a:noFill/>
            <a:miter lim="800000"/>
            <a:headEnd/>
            <a:tailEnd/>
          </a:ln>
        </p:spPr>
        <p:txBody>
          <a:bodyPr wrap="none" lIns="58737" tIns="29368" rIns="58737" bIns="29368">
            <a:spAutoFit/>
          </a:bodyPr>
          <a:lstStyle/>
          <a:p>
            <a:pPr defTabSz="587830" eaLnBrk="0" hangingPunct="0">
              <a:buClrTx/>
              <a:buFontTx/>
              <a:buNone/>
              <a:defRPr/>
            </a:pPr>
            <a:r>
              <a:rPr lang="en-US" altLang="zh-CN" sz="900" dirty="0">
                <a:solidFill>
                  <a:srgbClr val="080808"/>
                </a:solidFill>
                <a:ea typeface="ＭＳ Ｐゴシック" pitchFamily="34" charset="-128"/>
              </a:rPr>
              <a:t>HUAWEI TECHNOLOGIES CO., LTD.</a:t>
            </a:r>
          </a:p>
        </p:txBody>
      </p:sp>
      <p:sp>
        <p:nvSpPr>
          <p:cNvPr id="663605" name="Rectangle 53"/>
          <p:cNvSpPr>
            <a:spLocks noChangeArrowheads="1"/>
          </p:cNvSpPr>
          <p:nvPr/>
        </p:nvSpPr>
        <p:spPr bwMode="auto">
          <a:xfrm>
            <a:off x="7908454" y="6394496"/>
            <a:ext cx="1409333" cy="463545"/>
          </a:xfrm>
          <a:prstGeom prst="rect">
            <a:avLst/>
          </a:prstGeom>
          <a:noFill/>
          <a:ln w="9525">
            <a:noFill/>
            <a:miter lim="800000"/>
            <a:headEnd/>
            <a:tailEnd/>
          </a:ln>
          <a:effectLst/>
        </p:spPr>
        <p:txBody>
          <a:bodyPr lIns="0" tIns="0" rIns="0" bIns="0"/>
          <a:lstStyle/>
          <a:p>
            <a:pPr defTabSz="587830" eaLnBrk="0" hangingPunct="0">
              <a:lnSpc>
                <a:spcPct val="85000"/>
              </a:lnSpc>
              <a:buClrTx/>
              <a:buFontTx/>
              <a:buNone/>
              <a:defRPr/>
            </a:pPr>
            <a:endParaRPr lang="de-DE" sz="675" b="0" dirty="0">
              <a:solidFill>
                <a:srgbClr val="080808"/>
              </a:solidFill>
              <a:ea typeface="ＭＳ Ｐゴシック" pitchFamily="34" charset="-128"/>
            </a:endParaRPr>
          </a:p>
          <a:p>
            <a:pPr defTabSz="587830" eaLnBrk="0" hangingPunct="0">
              <a:lnSpc>
                <a:spcPct val="85000"/>
              </a:lnSpc>
              <a:buClrTx/>
              <a:buFontTx/>
              <a:buNone/>
              <a:defRPr/>
            </a:pPr>
            <a:r>
              <a:rPr lang="de-DE" sz="675" b="0" dirty="0">
                <a:solidFill>
                  <a:srgbClr val="080808"/>
                </a:solidFill>
                <a:ea typeface="ＭＳ Ｐゴシック" pitchFamily="34" charset="-128"/>
              </a:rPr>
              <a:t>Page </a:t>
            </a:r>
            <a:fld id="{CA825B19-71A3-4AA3-8627-BD8F0BBECF7A}" type="slidenum">
              <a:rPr lang="de-DE" sz="675" b="0">
                <a:solidFill>
                  <a:srgbClr val="080808"/>
                </a:solidFill>
                <a:ea typeface="ＭＳ Ｐゴシック" pitchFamily="34" charset="-128"/>
              </a:rPr>
              <a:pPr defTabSz="587830" eaLnBrk="0" hangingPunct="0">
                <a:lnSpc>
                  <a:spcPct val="85000"/>
                </a:lnSpc>
                <a:buClrTx/>
                <a:buFontTx/>
                <a:buNone/>
                <a:defRPr/>
              </a:pPr>
              <a:t>‹#›</a:t>
            </a:fld>
            <a:endParaRPr lang="en-GB" sz="675" b="0" dirty="0">
              <a:solidFill>
                <a:srgbClr val="080808"/>
              </a:solidFill>
              <a:ea typeface="ＭＳ Ｐゴシック" pitchFamily="34" charset="-128"/>
            </a:endParaRPr>
          </a:p>
        </p:txBody>
      </p:sp>
      <p:pic>
        <p:nvPicPr>
          <p:cNvPr id="3090" name="Picture 54" descr="图片3副本"/>
          <p:cNvPicPr>
            <a:picLocks noChangeAspect="1" noChangeArrowheads="1"/>
          </p:cNvPicPr>
          <p:nvPr/>
        </p:nvPicPr>
        <p:blipFill>
          <a:blip r:embed="rId18" cstate="email"/>
          <a:srcRect/>
          <a:stretch>
            <a:fillRect/>
          </a:stretch>
        </p:blipFill>
        <p:spPr bwMode="auto">
          <a:xfrm>
            <a:off x="10179588" y="6384971"/>
            <a:ext cx="1295063" cy="307975"/>
          </a:xfrm>
          <a:prstGeom prst="rect">
            <a:avLst/>
          </a:prstGeom>
          <a:noFill/>
          <a:ln w="9525">
            <a:noFill/>
            <a:miter lim="800000"/>
            <a:headEnd/>
            <a:tailEnd/>
          </a:ln>
        </p:spPr>
      </p:pic>
      <p:sp>
        <p:nvSpPr>
          <p:cNvPr id="3091" name="Rectangle 55"/>
          <p:cNvSpPr>
            <a:spLocks noGrp="1" noChangeArrowheads="1"/>
          </p:cNvSpPr>
          <p:nvPr>
            <p:ph type="title"/>
          </p:nvPr>
        </p:nvSpPr>
        <p:spPr bwMode="auto">
          <a:xfrm>
            <a:off x="809424" y="274637"/>
            <a:ext cx="10973117"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zh-CN" altLang="en-US" smtClean="0"/>
              <a:t>单击此处编辑母版标题样式</a:t>
            </a:r>
          </a:p>
        </p:txBody>
      </p:sp>
      <p:sp>
        <p:nvSpPr>
          <p:cNvPr id="3092" name="Rectangle 56"/>
          <p:cNvSpPr>
            <a:spLocks noGrp="1" noChangeArrowheads="1"/>
          </p:cNvSpPr>
          <p:nvPr>
            <p:ph type="body" idx="1"/>
          </p:nvPr>
        </p:nvSpPr>
        <p:spPr bwMode="auto">
          <a:xfrm>
            <a:off x="882432" y="1600203"/>
            <a:ext cx="10973117" cy="4524375"/>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ustDataLst>
      <p:tags r:id="rId16"/>
    </p:custDataLst>
    <p:extLst>
      <p:ext uri="{BB962C8B-B14F-4D97-AF65-F5344CB8AC3E}">
        <p14:creationId xmlns:p14="http://schemas.microsoft.com/office/powerpoint/2010/main" val="3176716787"/>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 id="2147484481" r:id="rId12"/>
    <p:sldLayoutId id="2147484482" r:id="rId13"/>
    <p:sldLayoutId id="2147484483" r:id="rId14"/>
  </p:sldLayoutIdLst>
  <p:txStyles>
    <p:titleStyle>
      <a:lvl1pPr algn="l" defTabSz="656957" rtl="0" eaLnBrk="0" fontAlgn="base" hangingPunct="0">
        <a:spcBef>
          <a:spcPct val="0"/>
        </a:spcBef>
        <a:spcAft>
          <a:spcPct val="0"/>
        </a:spcAft>
        <a:defRPr sz="2474">
          <a:solidFill>
            <a:srgbClr val="990000"/>
          </a:solidFill>
          <a:latin typeface="+mj-lt"/>
          <a:ea typeface="+mj-ea"/>
          <a:cs typeface="+mj-cs"/>
        </a:defRPr>
      </a:lvl1pPr>
      <a:lvl2pPr algn="l" defTabSz="656957" rtl="0" eaLnBrk="0" fontAlgn="base" hangingPunct="0">
        <a:spcBef>
          <a:spcPct val="0"/>
        </a:spcBef>
        <a:spcAft>
          <a:spcPct val="0"/>
        </a:spcAft>
        <a:defRPr sz="2474">
          <a:solidFill>
            <a:srgbClr val="990000"/>
          </a:solidFill>
          <a:latin typeface="FrutigerNext LT Medium" pitchFamily="34" charset="0"/>
          <a:ea typeface="黑体" pitchFamily="2" charset="-122"/>
        </a:defRPr>
      </a:lvl2pPr>
      <a:lvl3pPr algn="l" defTabSz="656957" rtl="0" eaLnBrk="0" fontAlgn="base" hangingPunct="0">
        <a:spcBef>
          <a:spcPct val="0"/>
        </a:spcBef>
        <a:spcAft>
          <a:spcPct val="0"/>
        </a:spcAft>
        <a:defRPr sz="2474">
          <a:solidFill>
            <a:srgbClr val="990000"/>
          </a:solidFill>
          <a:latin typeface="FrutigerNext LT Medium" pitchFamily="34" charset="0"/>
          <a:ea typeface="黑体" pitchFamily="2" charset="-122"/>
        </a:defRPr>
      </a:lvl3pPr>
      <a:lvl4pPr algn="l" defTabSz="656957" rtl="0" eaLnBrk="0" fontAlgn="base" hangingPunct="0">
        <a:spcBef>
          <a:spcPct val="0"/>
        </a:spcBef>
        <a:spcAft>
          <a:spcPct val="0"/>
        </a:spcAft>
        <a:defRPr sz="2474">
          <a:solidFill>
            <a:srgbClr val="990000"/>
          </a:solidFill>
          <a:latin typeface="FrutigerNext LT Medium" pitchFamily="34" charset="0"/>
          <a:ea typeface="黑体" pitchFamily="2" charset="-122"/>
        </a:defRPr>
      </a:lvl4pPr>
      <a:lvl5pPr algn="l" defTabSz="656957" rtl="0" eaLnBrk="0" fontAlgn="base" hangingPunct="0">
        <a:spcBef>
          <a:spcPct val="0"/>
        </a:spcBef>
        <a:spcAft>
          <a:spcPct val="0"/>
        </a:spcAft>
        <a:defRPr sz="2474">
          <a:solidFill>
            <a:srgbClr val="990000"/>
          </a:solidFill>
          <a:latin typeface="FrutigerNext LT Medium" pitchFamily="34" charset="0"/>
          <a:ea typeface="黑体" pitchFamily="2" charset="-122"/>
        </a:defRPr>
      </a:lvl5pPr>
      <a:lvl6pPr marL="342702" algn="l" defTabSz="658036" rtl="0" fontAlgn="base">
        <a:spcBef>
          <a:spcPct val="0"/>
        </a:spcBef>
        <a:spcAft>
          <a:spcPct val="0"/>
        </a:spcAft>
        <a:defRPr sz="2624">
          <a:solidFill>
            <a:srgbClr val="990000"/>
          </a:solidFill>
          <a:latin typeface="FrutigerNext LT Medium" pitchFamily="34" charset="0"/>
          <a:ea typeface="黑体" pitchFamily="2" charset="-122"/>
        </a:defRPr>
      </a:lvl6pPr>
      <a:lvl7pPr marL="685405" algn="l" defTabSz="658036" rtl="0" fontAlgn="base">
        <a:spcBef>
          <a:spcPct val="0"/>
        </a:spcBef>
        <a:spcAft>
          <a:spcPct val="0"/>
        </a:spcAft>
        <a:defRPr sz="2624">
          <a:solidFill>
            <a:srgbClr val="990000"/>
          </a:solidFill>
          <a:latin typeface="FrutigerNext LT Medium" pitchFamily="34" charset="0"/>
          <a:ea typeface="黑体" pitchFamily="2" charset="-122"/>
        </a:defRPr>
      </a:lvl7pPr>
      <a:lvl8pPr marL="1028106" algn="l" defTabSz="658036" rtl="0" fontAlgn="base">
        <a:spcBef>
          <a:spcPct val="0"/>
        </a:spcBef>
        <a:spcAft>
          <a:spcPct val="0"/>
        </a:spcAft>
        <a:defRPr sz="2624">
          <a:solidFill>
            <a:srgbClr val="990000"/>
          </a:solidFill>
          <a:latin typeface="FrutigerNext LT Medium" pitchFamily="34" charset="0"/>
          <a:ea typeface="黑体" pitchFamily="2" charset="-122"/>
        </a:defRPr>
      </a:lvl8pPr>
      <a:lvl9pPr marL="1370808" algn="l" defTabSz="658036" rtl="0" fontAlgn="base">
        <a:spcBef>
          <a:spcPct val="0"/>
        </a:spcBef>
        <a:spcAft>
          <a:spcPct val="0"/>
        </a:spcAft>
        <a:defRPr sz="2624">
          <a:solidFill>
            <a:srgbClr val="990000"/>
          </a:solidFill>
          <a:latin typeface="FrutigerNext LT Medium" pitchFamily="34" charset="0"/>
          <a:ea typeface="黑体" pitchFamily="2" charset="-122"/>
        </a:defRPr>
      </a:lvl9pPr>
    </p:titleStyle>
    <p:bodyStyle>
      <a:lvl1pPr marL="245168" indent="-245168" algn="l" defTabSz="656957" rtl="0" eaLnBrk="0" fontAlgn="base" hangingPunct="0">
        <a:lnSpc>
          <a:spcPct val="140000"/>
        </a:lnSpc>
        <a:spcBef>
          <a:spcPct val="0"/>
        </a:spcBef>
        <a:spcAft>
          <a:spcPct val="0"/>
        </a:spcAft>
        <a:buClr>
          <a:schemeClr val="tx2"/>
        </a:buClr>
        <a:buFont typeface="Wingdings" pitchFamily="2" charset="2"/>
        <a:buChar char="n"/>
        <a:defRPr sz="1575" b="1">
          <a:solidFill>
            <a:srgbClr val="080808"/>
          </a:solidFill>
          <a:latin typeface="微软雅黑" pitchFamily="34" charset="-122"/>
          <a:ea typeface="微软雅黑" pitchFamily="34" charset="-122"/>
          <a:cs typeface="+mn-cs"/>
        </a:defRPr>
      </a:lvl1pPr>
      <a:lvl2pPr marL="534372" indent="-204704" algn="l" defTabSz="656957" rtl="0" eaLnBrk="0" fontAlgn="base" hangingPunct="0">
        <a:lnSpc>
          <a:spcPct val="140000"/>
        </a:lnSpc>
        <a:spcBef>
          <a:spcPct val="0"/>
        </a:spcBef>
        <a:spcAft>
          <a:spcPct val="0"/>
        </a:spcAft>
        <a:buClr>
          <a:schemeClr val="tx1"/>
        </a:buClr>
        <a:buFont typeface="FrutigerNext LT Regular" pitchFamily="34" charset="0"/>
        <a:buChar char="›"/>
        <a:defRPr sz="1275">
          <a:solidFill>
            <a:schemeClr val="tx1"/>
          </a:solidFill>
          <a:latin typeface="微软雅黑" pitchFamily="34" charset="-122"/>
          <a:ea typeface="微软雅黑" pitchFamily="34" charset="-122"/>
        </a:defRPr>
      </a:lvl2pPr>
      <a:lvl3pPr marL="822387" indent="-164238" algn="l" defTabSz="656957" rtl="0" eaLnBrk="0" fontAlgn="base" hangingPunct="0">
        <a:lnSpc>
          <a:spcPct val="140000"/>
        </a:lnSpc>
        <a:spcBef>
          <a:spcPct val="0"/>
        </a:spcBef>
        <a:spcAft>
          <a:spcPct val="0"/>
        </a:spcAft>
        <a:buFont typeface="FrutigerNext LT Light" pitchFamily="34" charset="0"/>
        <a:buChar char="»"/>
        <a:defRPr sz="1275">
          <a:solidFill>
            <a:schemeClr val="tx1"/>
          </a:solidFill>
          <a:latin typeface="微软雅黑" pitchFamily="34" charset="-122"/>
          <a:ea typeface="微软雅黑" pitchFamily="34" charset="-122"/>
        </a:defRPr>
      </a:lvl3pPr>
      <a:lvl4pPr marL="1150865" indent="-164238" algn="l" defTabSz="656957" rtl="0" eaLnBrk="0" fontAlgn="base" hangingPunct="0">
        <a:lnSpc>
          <a:spcPct val="140000"/>
        </a:lnSpc>
        <a:spcBef>
          <a:spcPct val="0"/>
        </a:spcBef>
        <a:spcAft>
          <a:spcPct val="0"/>
        </a:spcAft>
        <a:buChar char="–"/>
        <a:defRPr sz="1125">
          <a:solidFill>
            <a:srgbClr val="080808"/>
          </a:solidFill>
          <a:latin typeface="微软雅黑" pitchFamily="34" charset="-122"/>
          <a:ea typeface="微软雅黑" pitchFamily="34" charset="-122"/>
        </a:defRPr>
      </a:lvl4pPr>
      <a:lvl5pPr marL="1480533" indent="-164238" algn="l" defTabSz="656957" rtl="0" eaLnBrk="0" fontAlgn="base" hangingPunct="0">
        <a:lnSpc>
          <a:spcPct val="140000"/>
        </a:lnSpc>
        <a:spcBef>
          <a:spcPct val="0"/>
        </a:spcBef>
        <a:spcAft>
          <a:spcPct val="0"/>
        </a:spcAft>
        <a:buFont typeface="FrutigerNext LT Medium" pitchFamily="34" charset="0"/>
        <a:buChar char="~"/>
        <a:defRPr sz="975">
          <a:solidFill>
            <a:srgbClr val="080808"/>
          </a:solidFill>
          <a:latin typeface="微软雅黑" pitchFamily="34" charset="-122"/>
          <a:ea typeface="微软雅黑" pitchFamily="34" charset="-122"/>
        </a:defRPr>
      </a:lvl5pPr>
      <a:lvl6pPr marL="1824174" indent="-165401" algn="l" defTabSz="658036" rtl="0" fontAlgn="base">
        <a:lnSpc>
          <a:spcPct val="140000"/>
        </a:lnSpc>
        <a:spcBef>
          <a:spcPct val="0"/>
        </a:spcBef>
        <a:spcAft>
          <a:spcPct val="0"/>
        </a:spcAft>
        <a:buFont typeface="FrutigerNext LT Medium" pitchFamily="34" charset="0"/>
        <a:buChar char="~"/>
        <a:defRPr sz="975">
          <a:solidFill>
            <a:srgbClr val="080808"/>
          </a:solidFill>
          <a:latin typeface="+mj-lt"/>
          <a:ea typeface="+mn-ea"/>
        </a:defRPr>
      </a:lvl6pPr>
      <a:lvl7pPr marL="2166877" indent="-165401" algn="l" defTabSz="658036" rtl="0" fontAlgn="base">
        <a:lnSpc>
          <a:spcPct val="140000"/>
        </a:lnSpc>
        <a:spcBef>
          <a:spcPct val="0"/>
        </a:spcBef>
        <a:spcAft>
          <a:spcPct val="0"/>
        </a:spcAft>
        <a:buFont typeface="FrutigerNext LT Medium" pitchFamily="34" charset="0"/>
        <a:buChar char="~"/>
        <a:defRPr sz="975">
          <a:solidFill>
            <a:srgbClr val="080808"/>
          </a:solidFill>
          <a:latin typeface="+mj-lt"/>
          <a:ea typeface="+mn-ea"/>
        </a:defRPr>
      </a:lvl7pPr>
      <a:lvl8pPr marL="2509579" indent="-165401" algn="l" defTabSz="658036" rtl="0" fontAlgn="base">
        <a:lnSpc>
          <a:spcPct val="140000"/>
        </a:lnSpc>
        <a:spcBef>
          <a:spcPct val="0"/>
        </a:spcBef>
        <a:spcAft>
          <a:spcPct val="0"/>
        </a:spcAft>
        <a:buFont typeface="FrutigerNext LT Medium" pitchFamily="34" charset="0"/>
        <a:buChar char="~"/>
        <a:defRPr sz="975">
          <a:solidFill>
            <a:srgbClr val="080808"/>
          </a:solidFill>
          <a:latin typeface="+mj-lt"/>
          <a:ea typeface="+mn-ea"/>
        </a:defRPr>
      </a:lvl8pPr>
      <a:lvl9pPr marL="2852280" indent="-165401" algn="l" defTabSz="658036" rtl="0" fontAlgn="base">
        <a:lnSpc>
          <a:spcPct val="140000"/>
        </a:lnSpc>
        <a:spcBef>
          <a:spcPct val="0"/>
        </a:spcBef>
        <a:spcAft>
          <a:spcPct val="0"/>
        </a:spcAft>
        <a:buFont typeface="FrutigerNext LT Medium" pitchFamily="34" charset="0"/>
        <a:buChar char="~"/>
        <a:defRPr sz="975">
          <a:solidFill>
            <a:srgbClr val="080808"/>
          </a:solidFill>
          <a:latin typeface="+mj-lt"/>
          <a:ea typeface="+mn-ea"/>
        </a:defRPr>
      </a:lvl9pPr>
    </p:bodyStyle>
    <p:otherStyle>
      <a:defPPr>
        <a:defRPr lang="zh-CN"/>
      </a:defPPr>
      <a:lvl1pPr marL="0" algn="l" defTabSz="685405" rtl="0" eaLnBrk="1" latinLnBrk="0" hangingPunct="1">
        <a:defRPr sz="1275" kern="1200">
          <a:solidFill>
            <a:schemeClr val="tx1"/>
          </a:solidFill>
          <a:latin typeface="+mn-lt"/>
          <a:ea typeface="+mn-ea"/>
          <a:cs typeface="+mn-cs"/>
        </a:defRPr>
      </a:lvl1pPr>
      <a:lvl2pPr marL="342702" algn="l" defTabSz="685405" rtl="0" eaLnBrk="1" latinLnBrk="0" hangingPunct="1">
        <a:defRPr sz="1275" kern="1200">
          <a:solidFill>
            <a:schemeClr val="tx1"/>
          </a:solidFill>
          <a:latin typeface="+mn-lt"/>
          <a:ea typeface="+mn-ea"/>
          <a:cs typeface="+mn-cs"/>
        </a:defRPr>
      </a:lvl2pPr>
      <a:lvl3pPr marL="685405" algn="l" defTabSz="685405" rtl="0" eaLnBrk="1" latinLnBrk="0" hangingPunct="1">
        <a:defRPr sz="1275" kern="1200">
          <a:solidFill>
            <a:schemeClr val="tx1"/>
          </a:solidFill>
          <a:latin typeface="+mn-lt"/>
          <a:ea typeface="+mn-ea"/>
          <a:cs typeface="+mn-cs"/>
        </a:defRPr>
      </a:lvl3pPr>
      <a:lvl4pPr marL="1028106" algn="l" defTabSz="685405" rtl="0" eaLnBrk="1" latinLnBrk="0" hangingPunct="1">
        <a:defRPr sz="1275" kern="1200">
          <a:solidFill>
            <a:schemeClr val="tx1"/>
          </a:solidFill>
          <a:latin typeface="+mn-lt"/>
          <a:ea typeface="+mn-ea"/>
          <a:cs typeface="+mn-cs"/>
        </a:defRPr>
      </a:lvl4pPr>
      <a:lvl5pPr marL="1370808" algn="l" defTabSz="685405" rtl="0" eaLnBrk="1" latinLnBrk="0" hangingPunct="1">
        <a:defRPr sz="1275" kern="1200">
          <a:solidFill>
            <a:schemeClr val="tx1"/>
          </a:solidFill>
          <a:latin typeface="+mn-lt"/>
          <a:ea typeface="+mn-ea"/>
          <a:cs typeface="+mn-cs"/>
        </a:defRPr>
      </a:lvl5pPr>
      <a:lvl6pPr marL="1713510" algn="l" defTabSz="685405" rtl="0" eaLnBrk="1" latinLnBrk="0" hangingPunct="1">
        <a:defRPr sz="1275" kern="1200">
          <a:solidFill>
            <a:schemeClr val="tx1"/>
          </a:solidFill>
          <a:latin typeface="+mn-lt"/>
          <a:ea typeface="+mn-ea"/>
          <a:cs typeface="+mn-cs"/>
        </a:defRPr>
      </a:lvl6pPr>
      <a:lvl7pPr marL="2056212" algn="l" defTabSz="685405" rtl="0" eaLnBrk="1" latinLnBrk="0" hangingPunct="1">
        <a:defRPr sz="1275" kern="1200">
          <a:solidFill>
            <a:schemeClr val="tx1"/>
          </a:solidFill>
          <a:latin typeface="+mn-lt"/>
          <a:ea typeface="+mn-ea"/>
          <a:cs typeface="+mn-cs"/>
        </a:defRPr>
      </a:lvl7pPr>
      <a:lvl8pPr marL="2398914" algn="l" defTabSz="685405" rtl="0" eaLnBrk="1" latinLnBrk="0" hangingPunct="1">
        <a:defRPr sz="1275" kern="1200">
          <a:solidFill>
            <a:schemeClr val="tx1"/>
          </a:solidFill>
          <a:latin typeface="+mn-lt"/>
          <a:ea typeface="+mn-ea"/>
          <a:cs typeface="+mn-cs"/>
        </a:defRPr>
      </a:lvl8pPr>
      <a:lvl9pPr marL="2741615" algn="l" defTabSz="685405" rtl="0" eaLnBrk="1" latinLnBrk="0" hangingPunct="1">
        <a:defRPr sz="1275"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79" descr="d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 y="6224610"/>
            <a:ext cx="12200468"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 name="Text Box 8"/>
          <p:cNvSpPr txBox="1">
            <a:spLocks noChangeArrowheads="1"/>
          </p:cNvSpPr>
          <p:nvPr/>
        </p:nvSpPr>
        <p:spPr bwMode="auto">
          <a:xfrm>
            <a:off x="1007551" y="6451644"/>
            <a:ext cx="2469660" cy="169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71512"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buClrTx/>
              <a:buFontTx/>
              <a:buNone/>
              <a:defRPr/>
            </a:pPr>
            <a:r>
              <a:rPr lang="en-US" altLang="zh-CN" sz="1100" b="0" dirty="0" smtClean="0">
                <a:solidFill>
                  <a:srgbClr val="000000"/>
                </a:solidFill>
                <a:latin typeface="FrutigerNext LT Bold" pitchFamily="34" charset="0"/>
                <a:ea typeface="MS PGothic" pitchFamily="34" charset="-128"/>
              </a:rPr>
              <a:t>HUAWEI TECHNOLOGIES CO., LTD.</a:t>
            </a:r>
          </a:p>
        </p:txBody>
      </p:sp>
      <p:pic>
        <p:nvPicPr>
          <p:cNvPr id="10244" name="Picture 9" descr="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11859" y="6386553"/>
            <a:ext cx="1748367"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13"/>
          <p:cNvSpPr>
            <a:spLocks noGrp="1" noChangeArrowheads="1"/>
          </p:cNvSpPr>
          <p:nvPr>
            <p:ph type="title"/>
          </p:nvPr>
        </p:nvSpPr>
        <p:spPr bwMode="auto">
          <a:xfrm>
            <a:off x="1007534" y="325462"/>
            <a:ext cx="10176934"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682" rIns="95366" bIns="47682" numCol="1" anchor="ctr" anchorCtr="0" compatLnSpc="1">
            <a:prstTxWarp prst="textNoShape">
              <a:avLst/>
            </a:prstTxWarp>
          </a:bodyPr>
          <a:lstStyle/>
          <a:p>
            <a:pPr lvl="0"/>
            <a:r>
              <a:rPr lang="zh-CN" altLang="en-US" dirty="0" smtClean="0"/>
              <a:t>单击此处编辑母版标题样式</a:t>
            </a:r>
          </a:p>
        </p:txBody>
      </p:sp>
      <p:sp>
        <p:nvSpPr>
          <p:cNvPr id="10248" name="Rectangle 68"/>
          <p:cNvSpPr>
            <a:spLocks noGrp="1" noChangeArrowheads="1"/>
          </p:cNvSpPr>
          <p:nvPr>
            <p:ph type="body" idx="1"/>
          </p:nvPr>
        </p:nvSpPr>
        <p:spPr bwMode="auto">
          <a:xfrm>
            <a:off x="1007534" y="1628782"/>
            <a:ext cx="10176934"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382" tIns="47690" rIns="95382" bIns="4769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0249" name="Rectangle 15"/>
          <p:cNvSpPr>
            <a:spLocks noChangeArrowheads="1"/>
          </p:cNvSpPr>
          <p:nvPr/>
        </p:nvSpPr>
        <p:spPr bwMode="auto">
          <a:xfrm>
            <a:off x="-2603479" y="692167"/>
            <a:ext cx="2459566" cy="5019727"/>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520" tIns="35760" rIns="71520" bIns="35760">
            <a:spAutoFit/>
          </a:bodyPr>
          <a:lstStyle/>
          <a:p>
            <a:pPr marL="306078" indent="-306078" algn="r" eaLnBrk="0" hangingPunct="0">
              <a:lnSpc>
                <a:spcPct val="125000"/>
              </a:lnSpc>
              <a:spcBef>
                <a:spcPct val="20000"/>
              </a:spcBef>
              <a:buClrTx/>
              <a:buFont typeface="Arial" pitchFamily="34" charset="0"/>
              <a:buNone/>
            </a:pPr>
            <a:r>
              <a:rPr lang="zh-CN" altLang="en-US" sz="1000" b="0" dirty="0">
                <a:solidFill>
                  <a:srgbClr val="FFFFFF"/>
                </a:solidFill>
                <a:latin typeface="Calibri" pitchFamily="34" charset="0"/>
              </a:rPr>
              <a:t>英文标题</a:t>
            </a:r>
            <a:r>
              <a:rPr lang="en-US" altLang="zh-CN" sz="1000" b="0" dirty="0">
                <a:solidFill>
                  <a:srgbClr val="FFFFFF"/>
                </a:solidFill>
                <a:latin typeface="Calibri" pitchFamily="34" charset="0"/>
              </a:rPr>
              <a:t>:32-35pt  </a:t>
            </a:r>
            <a:endParaRPr lang="zh-CN" altLang="en-US" sz="1000" b="0" dirty="0">
              <a:solidFill>
                <a:srgbClr val="FFFFFF"/>
              </a:solidFill>
              <a:latin typeface="Calibri" pitchFamily="34" charset="0"/>
            </a:endParaRPr>
          </a:p>
          <a:p>
            <a:pPr marL="306078" indent="-306078" algn="r" eaLnBrk="0" hangingPunct="0">
              <a:lnSpc>
                <a:spcPct val="125000"/>
              </a:lnSpc>
              <a:spcBef>
                <a:spcPct val="20000"/>
              </a:spcBef>
              <a:buClrTx/>
              <a:buFont typeface="Arial" pitchFamily="34" charset="0"/>
              <a:buNone/>
            </a:pPr>
            <a:r>
              <a:rPr lang="zh-CN" altLang="en-US" sz="1000" b="0" dirty="0">
                <a:solidFill>
                  <a:srgbClr val="FFFFFF"/>
                </a:solidFill>
                <a:latin typeface="Calibri" pitchFamily="34" charset="0"/>
              </a:rPr>
              <a:t>颜色</a:t>
            </a:r>
            <a:r>
              <a:rPr lang="en-US" altLang="zh-CN" sz="1000" b="0" dirty="0">
                <a:solidFill>
                  <a:srgbClr val="FFFFFF"/>
                </a:solidFill>
                <a:latin typeface="Calibri" pitchFamily="34" charset="0"/>
              </a:rPr>
              <a:t>: R153 G0 B0</a:t>
            </a:r>
          </a:p>
          <a:p>
            <a:pPr marL="306078" indent="-306078" algn="r" eaLnBrk="0" hangingPunct="0">
              <a:lnSpc>
                <a:spcPct val="125000"/>
              </a:lnSpc>
              <a:spcBef>
                <a:spcPct val="20000"/>
              </a:spcBef>
              <a:buClrTx/>
              <a:buFont typeface="Arial" pitchFamily="34" charset="0"/>
              <a:buNone/>
            </a:pPr>
            <a:r>
              <a:rPr lang="zh-CN" altLang="en-US" sz="1000" b="0" dirty="0">
                <a:solidFill>
                  <a:srgbClr val="FFFFFF"/>
                </a:solidFill>
                <a:latin typeface="Calibri" pitchFamily="34" charset="0"/>
              </a:rPr>
              <a:t>内部使用字体 </a:t>
            </a:r>
            <a:r>
              <a:rPr lang="en-US" altLang="zh-CN" sz="1000" b="0" dirty="0">
                <a:solidFill>
                  <a:srgbClr val="FFFFFF"/>
                </a:solidFill>
                <a:latin typeface="Calibri" pitchFamily="34" charset="0"/>
              </a:rPr>
              <a:t>:</a:t>
            </a:r>
          </a:p>
          <a:p>
            <a:pPr marL="306078" indent="-306078" algn="r" eaLnBrk="0" hangingPunct="0">
              <a:lnSpc>
                <a:spcPct val="125000"/>
              </a:lnSpc>
              <a:spcBef>
                <a:spcPct val="20000"/>
              </a:spcBef>
              <a:buClrTx/>
              <a:buFont typeface="Arial" pitchFamily="34" charset="0"/>
              <a:buNone/>
            </a:pPr>
            <a:r>
              <a:rPr lang="en-US" altLang="zh-CN" sz="1000" b="0" dirty="0" err="1">
                <a:solidFill>
                  <a:srgbClr val="FFFFFF"/>
                </a:solidFill>
                <a:latin typeface="Calibri" pitchFamily="34" charset="0"/>
              </a:rPr>
              <a:t>FrutigerNext</a:t>
            </a:r>
            <a:r>
              <a:rPr lang="en-US" altLang="zh-CN" sz="1000" b="0" dirty="0">
                <a:solidFill>
                  <a:srgbClr val="FFFFFF"/>
                </a:solidFill>
                <a:latin typeface="Calibri" pitchFamily="34" charset="0"/>
              </a:rPr>
              <a:t> LT Medium</a:t>
            </a:r>
          </a:p>
          <a:p>
            <a:pPr marL="306078" indent="-306078" algn="r" eaLnBrk="0" hangingPunct="0">
              <a:lnSpc>
                <a:spcPct val="125000"/>
              </a:lnSpc>
              <a:spcBef>
                <a:spcPct val="20000"/>
              </a:spcBef>
              <a:buClrTx/>
              <a:buFont typeface="Arial" pitchFamily="34" charset="0"/>
              <a:buNone/>
            </a:pPr>
            <a:r>
              <a:rPr lang="zh-CN" altLang="en-US" sz="1000" b="0" dirty="0">
                <a:solidFill>
                  <a:srgbClr val="FFFFFF"/>
                </a:solidFill>
                <a:latin typeface="Calibri" pitchFamily="34" charset="0"/>
              </a:rPr>
              <a:t>外部使用字体 </a:t>
            </a:r>
            <a:r>
              <a:rPr lang="en-US" altLang="zh-CN" sz="1000" b="0" dirty="0">
                <a:solidFill>
                  <a:srgbClr val="FFFFFF"/>
                </a:solidFill>
                <a:latin typeface="Calibri" pitchFamily="34" charset="0"/>
              </a:rPr>
              <a:t>: Arial</a:t>
            </a:r>
          </a:p>
          <a:p>
            <a:pPr marL="306078" indent="-306078" algn="r" eaLnBrk="0" hangingPunct="0">
              <a:lnSpc>
                <a:spcPct val="75000"/>
              </a:lnSpc>
              <a:spcBef>
                <a:spcPct val="20000"/>
              </a:spcBef>
              <a:buClrTx/>
              <a:buFont typeface="Arial" pitchFamily="34" charset="0"/>
              <a:buNone/>
            </a:pPr>
            <a:endParaRPr lang="en-US" altLang="zh-CN" sz="1000" b="0" dirty="0">
              <a:solidFill>
                <a:srgbClr val="FFFFFF"/>
              </a:solidFill>
              <a:latin typeface="Calibri" pitchFamily="34" charset="0"/>
            </a:endParaRPr>
          </a:p>
          <a:p>
            <a:pPr marL="306078" indent="-306078" algn="r" eaLnBrk="0" hangingPunct="0">
              <a:lnSpc>
                <a:spcPct val="125000"/>
              </a:lnSpc>
              <a:spcBef>
                <a:spcPct val="20000"/>
              </a:spcBef>
              <a:buClrTx/>
              <a:buFont typeface="Arial" pitchFamily="34" charset="0"/>
              <a:buNone/>
            </a:pPr>
            <a:r>
              <a:rPr lang="zh-CN" altLang="en-US" sz="1000" b="0" dirty="0">
                <a:solidFill>
                  <a:srgbClr val="FFFFFF"/>
                </a:solidFill>
                <a:latin typeface="Calibri" pitchFamily="34" charset="0"/>
              </a:rPr>
              <a:t>中文标题</a:t>
            </a:r>
            <a:r>
              <a:rPr lang="en-US" altLang="zh-CN" sz="1000" b="0" dirty="0">
                <a:solidFill>
                  <a:srgbClr val="FFFFFF"/>
                </a:solidFill>
                <a:latin typeface="Calibri" pitchFamily="34" charset="0"/>
              </a:rPr>
              <a:t>:30-32pt  </a:t>
            </a:r>
            <a:endParaRPr lang="zh-CN" altLang="en-US" sz="1000" b="0" dirty="0">
              <a:solidFill>
                <a:srgbClr val="FFFFFF"/>
              </a:solidFill>
              <a:latin typeface="Calibri" pitchFamily="34" charset="0"/>
            </a:endParaRPr>
          </a:p>
          <a:p>
            <a:pPr marL="306078" indent="-306078" algn="r" eaLnBrk="0" hangingPunct="0">
              <a:lnSpc>
                <a:spcPct val="125000"/>
              </a:lnSpc>
              <a:spcBef>
                <a:spcPct val="20000"/>
              </a:spcBef>
              <a:buClrTx/>
              <a:buFont typeface="Arial" pitchFamily="34" charset="0"/>
              <a:buNone/>
            </a:pPr>
            <a:r>
              <a:rPr lang="zh-CN" altLang="en-US" sz="1000" b="0" dirty="0">
                <a:solidFill>
                  <a:srgbClr val="FFFFFF"/>
                </a:solidFill>
                <a:latin typeface="Calibri" pitchFamily="34" charset="0"/>
              </a:rPr>
              <a:t>颜色</a:t>
            </a:r>
            <a:r>
              <a:rPr lang="en-US" altLang="zh-CN" sz="1000" b="0" dirty="0">
                <a:solidFill>
                  <a:srgbClr val="FFFFFF"/>
                </a:solidFill>
                <a:latin typeface="Calibri" pitchFamily="34" charset="0"/>
              </a:rPr>
              <a:t>: R153 G0 B0</a:t>
            </a:r>
          </a:p>
          <a:p>
            <a:pPr marL="306078" indent="-306078" algn="r" eaLnBrk="0" hangingPunct="0">
              <a:lnSpc>
                <a:spcPct val="125000"/>
              </a:lnSpc>
              <a:spcBef>
                <a:spcPct val="20000"/>
              </a:spcBef>
              <a:buClrTx/>
              <a:buFont typeface="Arial" pitchFamily="34" charset="0"/>
              <a:buNone/>
            </a:pPr>
            <a:r>
              <a:rPr lang="zh-CN" altLang="en-US" sz="1000" b="0" dirty="0">
                <a:solidFill>
                  <a:srgbClr val="FFFFFF"/>
                </a:solidFill>
                <a:latin typeface="Calibri" pitchFamily="34" charset="0"/>
              </a:rPr>
              <a:t>字体</a:t>
            </a:r>
            <a:r>
              <a:rPr lang="en-US" altLang="zh-CN" sz="1000" b="0" dirty="0">
                <a:solidFill>
                  <a:srgbClr val="FFFFFF"/>
                </a:solidFill>
                <a:latin typeface="Calibri" pitchFamily="34" charset="0"/>
              </a:rPr>
              <a:t>:</a:t>
            </a:r>
            <a:r>
              <a:rPr lang="zh-CN" altLang="en-US" sz="1000" b="0" dirty="0">
                <a:solidFill>
                  <a:srgbClr val="FFFFFF"/>
                </a:solidFill>
                <a:latin typeface="Calibri" pitchFamily="34" charset="0"/>
              </a:rPr>
              <a:t>黑体</a:t>
            </a:r>
          </a:p>
          <a:p>
            <a:pPr marL="306078" indent="-306078" algn="r" eaLnBrk="0" hangingPunct="0">
              <a:lnSpc>
                <a:spcPct val="125000"/>
              </a:lnSpc>
              <a:spcBef>
                <a:spcPct val="20000"/>
              </a:spcBef>
              <a:buClrTx/>
              <a:buFont typeface="Arial" pitchFamily="34" charset="0"/>
              <a:buNone/>
            </a:pPr>
            <a:endParaRPr lang="zh-CN" altLang="en-US" sz="1000" b="0" dirty="0">
              <a:solidFill>
                <a:srgbClr val="FFFFFF"/>
              </a:solidFill>
              <a:latin typeface="Calibri" pitchFamily="34" charset="0"/>
            </a:endParaRPr>
          </a:p>
          <a:p>
            <a:pPr marL="306078" indent="-306078" algn="r" eaLnBrk="0" hangingPunct="0">
              <a:lnSpc>
                <a:spcPct val="125000"/>
              </a:lnSpc>
              <a:spcBef>
                <a:spcPct val="20000"/>
              </a:spcBef>
              <a:buClrTx/>
              <a:buFont typeface="Arial" pitchFamily="34" charset="0"/>
              <a:buNone/>
            </a:pPr>
            <a:endParaRPr lang="zh-CN" altLang="en-US" sz="1000" b="0" dirty="0">
              <a:solidFill>
                <a:srgbClr val="FFFFFF"/>
              </a:solidFill>
              <a:latin typeface="Calibri" pitchFamily="34" charset="0"/>
            </a:endParaRPr>
          </a:p>
          <a:p>
            <a:pPr marL="306078" indent="-306078" algn="r" eaLnBrk="0" hangingPunct="0">
              <a:lnSpc>
                <a:spcPct val="125000"/>
              </a:lnSpc>
              <a:spcBef>
                <a:spcPct val="20000"/>
              </a:spcBef>
              <a:buClrTx/>
              <a:buFont typeface="Arial" pitchFamily="34" charset="0"/>
              <a:buNone/>
            </a:pPr>
            <a:endParaRPr lang="zh-CN" altLang="en-US" sz="1000" b="0" dirty="0">
              <a:solidFill>
                <a:srgbClr val="FFFFFF"/>
              </a:solidFill>
              <a:latin typeface="Calibri" pitchFamily="34" charset="0"/>
            </a:endParaRPr>
          </a:p>
          <a:p>
            <a:pPr marL="306078" indent="-306078" algn="r" eaLnBrk="0" hangingPunct="0">
              <a:lnSpc>
                <a:spcPct val="125000"/>
              </a:lnSpc>
              <a:spcBef>
                <a:spcPct val="20000"/>
              </a:spcBef>
              <a:buClrTx/>
              <a:buFont typeface="Arial" pitchFamily="34" charset="0"/>
              <a:buNone/>
            </a:pPr>
            <a:r>
              <a:rPr lang="zh-CN" altLang="en-US" sz="1000" b="0" dirty="0">
                <a:solidFill>
                  <a:srgbClr val="FFFFFF"/>
                </a:solidFill>
                <a:latin typeface="Calibri" pitchFamily="34" charset="0"/>
              </a:rPr>
              <a:t>英文正文</a:t>
            </a:r>
            <a:r>
              <a:rPr lang="en-US" altLang="zh-CN" sz="1000" b="0" dirty="0">
                <a:solidFill>
                  <a:srgbClr val="FFFFFF"/>
                </a:solidFill>
                <a:latin typeface="Calibri" pitchFamily="34" charset="0"/>
              </a:rPr>
              <a:t>:20-22pt</a:t>
            </a:r>
          </a:p>
          <a:p>
            <a:pPr marL="306078" indent="-306078" algn="r" eaLnBrk="0" hangingPunct="0">
              <a:lnSpc>
                <a:spcPct val="125000"/>
              </a:lnSpc>
              <a:spcBef>
                <a:spcPct val="20000"/>
              </a:spcBef>
              <a:buClrTx/>
              <a:buFont typeface="Arial" pitchFamily="34" charset="0"/>
              <a:buNone/>
            </a:pPr>
            <a:r>
              <a:rPr lang="zh-CN" altLang="en-US" sz="1000" b="0" dirty="0">
                <a:solidFill>
                  <a:srgbClr val="FFFFFF"/>
                </a:solidFill>
                <a:latin typeface="Calibri" pitchFamily="34" charset="0"/>
              </a:rPr>
              <a:t>子目录 </a:t>
            </a:r>
            <a:r>
              <a:rPr lang="en-US" altLang="zh-CN" sz="1000" b="0" dirty="0">
                <a:solidFill>
                  <a:srgbClr val="FFFFFF"/>
                </a:solidFill>
                <a:latin typeface="Calibri" pitchFamily="34" charset="0"/>
              </a:rPr>
              <a:t>(2-5</a:t>
            </a:r>
            <a:r>
              <a:rPr lang="zh-CN" altLang="en-US" sz="1000" b="0" dirty="0">
                <a:solidFill>
                  <a:srgbClr val="FFFFFF"/>
                </a:solidFill>
                <a:latin typeface="Calibri" pitchFamily="34" charset="0"/>
              </a:rPr>
              <a:t>级</a:t>
            </a:r>
            <a:r>
              <a:rPr lang="en-US" altLang="zh-CN" sz="1000" b="0" dirty="0">
                <a:solidFill>
                  <a:srgbClr val="FFFFFF"/>
                </a:solidFill>
                <a:latin typeface="Calibri" pitchFamily="34" charset="0"/>
              </a:rPr>
              <a:t>) :18pt  </a:t>
            </a:r>
          </a:p>
          <a:p>
            <a:pPr marL="306078" indent="-306078" algn="r" eaLnBrk="0" hangingPunct="0">
              <a:lnSpc>
                <a:spcPct val="125000"/>
              </a:lnSpc>
              <a:spcBef>
                <a:spcPct val="20000"/>
              </a:spcBef>
              <a:buClrTx/>
              <a:buFont typeface="Arial" pitchFamily="34" charset="0"/>
              <a:buNone/>
            </a:pPr>
            <a:r>
              <a:rPr lang="zh-CN" altLang="en-US" sz="1000" b="0" dirty="0">
                <a:solidFill>
                  <a:srgbClr val="FFFFFF"/>
                </a:solidFill>
                <a:latin typeface="Calibri" pitchFamily="34" charset="0"/>
              </a:rPr>
              <a:t>颜色</a:t>
            </a:r>
            <a:r>
              <a:rPr lang="en-US" altLang="zh-CN" sz="1000" b="0" dirty="0">
                <a:solidFill>
                  <a:srgbClr val="FFFFFF"/>
                </a:solidFill>
                <a:latin typeface="Calibri" pitchFamily="34" charset="0"/>
              </a:rPr>
              <a:t>:</a:t>
            </a:r>
            <a:r>
              <a:rPr lang="zh-CN" altLang="en-US" sz="1000" b="0" dirty="0">
                <a:solidFill>
                  <a:srgbClr val="FFFFFF"/>
                </a:solidFill>
                <a:latin typeface="Calibri" pitchFamily="34" charset="0"/>
              </a:rPr>
              <a:t>黑色</a:t>
            </a:r>
          </a:p>
          <a:p>
            <a:pPr marL="306078" indent="-306078" algn="r" eaLnBrk="0" hangingPunct="0">
              <a:lnSpc>
                <a:spcPct val="125000"/>
              </a:lnSpc>
              <a:spcBef>
                <a:spcPct val="20000"/>
              </a:spcBef>
              <a:buClrTx/>
              <a:buFont typeface="Arial" pitchFamily="34" charset="0"/>
              <a:buNone/>
            </a:pPr>
            <a:r>
              <a:rPr lang="zh-CN" altLang="en-US" sz="1000" b="0" dirty="0">
                <a:solidFill>
                  <a:srgbClr val="FFFFFF"/>
                </a:solidFill>
                <a:latin typeface="Calibri" pitchFamily="34" charset="0"/>
              </a:rPr>
              <a:t>内部使用字体 </a:t>
            </a:r>
            <a:r>
              <a:rPr lang="en-US" altLang="zh-CN" sz="1000" b="0" dirty="0">
                <a:solidFill>
                  <a:srgbClr val="FFFFFF"/>
                </a:solidFill>
                <a:latin typeface="Calibri" pitchFamily="34" charset="0"/>
              </a:rPr>
              <a:t>:</a:t>
            </a:r>
          </a:p>
          <a:p>
            <a:pPr marL="306078" indent="-306078" algn="r" eaLnBrk="0" hangingPunct="0">
              <a:lnSpc>
                <a:spcPct val="125000"/>
              </a:lnSpc>
              <a:spcBef>
                <a:spcPct val="20000"/>
              </a:spcBef>
              <a:buClrTx/>
              <a:buFont typeface="Arial" pitchFamily="34" charset="0"/>
              <a:buNone/>
            </a:pPr>
            <a:r>
              <a:rPr lang="en-US" altLang="zh-CN" sz="1000" b="0" dirty="0" err="1">
                <a:solidFill>
                  <a:srgbClr val="FFFFFF"/>
                </a:solidFill>
                <a:latin typeface="Calibri" pitchFamily="34" charset="0"/>
              </a:rPr>
              <a:t>FrutigerNext</a:t>
            </a:r>
            <a:r>
              <a:rPr lang="en-US" altLang="zh-CN" sz="1000" b="0" dirty="0">
                <a:solidFill>
                  <a:srgbClr val="FFFFFF"/>
                </a:solidFill>
                <a:latin typeface="Calibri" pitchFamily="34" charset="0"/>
              </a:rPr>
              <a:t> LT Regular</a:t>
            </a:r>
          </a:p>
          <a:p>
            <a:pPr marL="306078" indent="-306078" algn="r" eaLnBrk="0" hangingPunct="0">
              <a:lnSpc>
                <a:spcPct val="125000"/>
              </a:lnSpc>
              <a:spcBef>
                <a:spcPct val="20000"/>
              </a:spcBef>
              <a:buClrTx/>
              <a:buFont typeface="Arial" pitchFamily="34" charset="0"/>
              <a:buNone/>
            </a:pPr>
            <a:r>
              <a:rPr lang="zh-CN" altLang="en-US" sz="1000" b="0" dirty="0">
                <a:solidFill>
                  <a:srgbClr val="FFFFFF"/>
                </a:solidFill>
                <a:latin typeface="Calibri" pitchFamily="34" charset="0"/>
              </a:rPr>
              <a:t>外部使用字体 </a:t>
            </a:r>
            <a:r>
              <a:rPr lang="en-US" altLang="zh-CN" sz="1000" b="0" dirty="0">
                <a:solidFill>
                  <a:srgbClr val="FFFFFF"/>
                </a:solidFill>
                <a:latin typeface="Calibri" pitchFamily="34" charset="0"/>
              </a:rPr>
              <a:t>: Arial</a:t>
            </a:r>
          </a:p>
          <a:p>
            <a:pPr marL="306078" indent="-306078" algn="r" eaLnBrk="0" hangingPunct="0">
              <a:lnSpc>
                <a:spcPct val="75000"/>
              </a:lnSpc>
              <a:spcBef>
                <a:spcPct val="20000"/>
              </a:spcBef>
              <a:buClrTx/>
              <a:buFont typeface="Arial" pitchFamily="34" charset="0"/>
              <a:buNone/>
            </a:pPr>
            <a:endParaRPr lang="en-US" altLang="zh-CN" sz="1000" b="0" dirty="0">
              <a:solidFill>
                <a:srgbClr val="FFFFFF"/>
              </a:solidFill>
              <a:latin typeface="Calibri" pitchFamily="34" charset="0"/>
            </a:endParaRPr>
          </a:p>
          <a:p>
            <a:pPr marL="306078" indent="-306078" algn="r" eaLnBrk="0" hangingPunct="0">
              <a:lnSpc>
                <a:spcPct val="125000"/>
              </a:lnSpc>
              <a:spcBef>
                <a:spcPct val="20000"/>
              </a:spcBef>
              <a:buClrTx/>
              <a:buFont typeface="Arial" pitchFamily="34" charset="0"/>
              <a:buNone/>
            </a:pPr>
            <a:r>
              <a:rPr lang="zh-CN" altLang="en-US" sz="1000" b="0" dirty="0">
                <a:solidFill>
                  <a:srgbClr val="FFFFFF"/>
                </a:solidFill>
                <a:latin typeface="Calibri" pitchFamily="34" charset="0"/>
              </a:rPr>
              <a:t>中文正文</a:t>
            </a:r>
            <a:r>
              <a:rPr lang="en-US" altLang="zh-CN" sz="1000" b="0" dirty="0">
                <a:solidFill>
                  <a:srgbClr val="FFFFFF"/>
                </a:solidFill>
                <a:latin typeface="Calibri" pitchFamily="34" charset="0"/>
              </a:rPr>
              <a:t>:18-20pt</a:t>
            </a:r>
          </a:p>
          <a:p>
            <a:pPr marL="306078" indent="-306078" algn="r" eaLnBrk="0" hangingPunct="0">
              <a:lnSpc>
                <a:spcPct val="125000"/>
              </a:lnSpc>
              <a:spcBef>
                <a:spcPct val="20000"/>
              </a:spcBef>
              <a:buClrTx/>
              <a:buFont typeface="Arial" pitchFamily="34" charset="0"/>
              <a:buNone/>
            </a:pPr>
            <a:r>
              <a:rPr lang="zh-CN" altLang="en-US" sz="1000" b="0" dirty="0">
                <a:solidFill>
                  <a:srgbClr val="FFFFFF"/>
                </a:solidFill>
                <a:latin typeface="Calibri" pitchFamily="34" charset="0"/>
              </a:rPr>
              <a:t>子目录</a:t>
            </a:r>
            <a:r>
              <a:rPr lang="en-US" altLang="zh-CN" sz="1000" b="0" dirty="0">
                <a:solidFill>
                  <a:srgbClr val="FFFFFF"/>
                </a:solidFill>
                <a:latin typeface="Calibri" pitchFamily="34" charset="0"/>
              </a:rPr>
              <a:t>(2-5</a:t>
            </a:r>
            <a:r>
              <a:rPr lang="zh-CN" altLang="en-US" sz="1000" b="0" dirty="0">
                <a:solidFill>
                  <a:srgbClr val="FFFFFF"/>
                </a:solidFill>
                <a:latin typeface="Calibri" pitchFamily="34" charset="0"/>
              </a:rPr>
              <a:t>级</a:t>
            </a:r>
            <a:r>
              <a:rPr lang="en-US" altLang="zh-CN" sz="1000" b="0" dirty="0">
                <a:solidFill>
                  <a:srgbClr val="FFFFFF"/>
                </a:solidFill>
                <a:latin typeface="Calibri" pitchFamily="34" charset="0"/>
              </a:rPr>
              <a:t>):18pt </a:t>
            </a:r>
            <a:endParaRPr lang="zh-CN" altLang="en-US" sz="1000" b="0" dirty="0">
              <a:solidFill>
                <a:srgbClr val="FFFFFF"/>
              </a:solidFill>
              <a:latin typeface="Calibri" pitchFamily="34" charset="0"/>
            </a:endParaRPr>
          </a:p>
          <a:p>
            <a:pPr marL="306078" indent="-306078" algn="r" eaLnBrk="0" hangingPunct="0">
              <a:lnSpc>
                <a:spcPct val="125000"/>
              </a:lnSpc>
              <a:spcBef>
                <a:spcPct val="20000"/>
              </a:spcBef>
              <a:buClrTx/>
              <a:buFont typeface="Arial" pitchFamily="34" charset="0"/>
              <a:buNone/>
            </a:pPr>
            <a:r>
              <a:rPr lang="zh-CN" altLang="en-US" sz="1000" b="0" dirty="0">
                <a:solidFill>
                  <a:srgbClr val="FFFFFF"/>
                </a:solidFill>
                <a:latin typeface="Calibri" pitchFamily="34" charset="0"/>
              </a:rPr>
              <a:t>颜色</a:t>
            </a:r>
            <a:r>
              <a:rPr lang="en-US" altLang="zh-CN" sz="1000" b="0" dirty="0">
                <a:solidFill>
                  <a:srgbClr val="FFFFFF"/>
                </a:solidFill>
                <a:latin typeface="Calibri" pitchFamily="34" charset="0"/>
              </a:rPr>
              <a:t>:</a:t>
            </a:r>
            <a:r>
              <a:rPr lang="zh-CN" altLang="en-US" sz="1000" b="0" dirty="0">
                <a:solidFill>
                  <a:srgbClr val="FFFFFF"/>
                </a:solidFill>
                <a:latin typeface="Calibri" pitchFamily="34" charset="0"/>
              </a:rPr>
              <a:t>黑色</a:t>
            </a:r>
          </a:p>
          <a:p>
            <a:pPr marL="306078" indent="-306078" algn="r" eaLnBrk="0" hangingPunct="0">
              <a:lnSpc>
                <a:spcPct val="125000"/>
              </a:lnSpc>
              <a:spcBef>
                <a:spcPct val="20000"/>
              </a:spcBef>
              <a:buClrTx/>
              <a:buFont typeface="Arial" pitchFamily="34" charset="0"/>
              <a:buNone/>
            </a:pPr>
            <a:r>
              <a:rPr lang="zh-CN" altLang="en-US" sz="1000" b="0" dirty="0">
                <a:solidFill>
                  <a:srgbClr val="FFFFFF"/>
                </a:solidFill>
                <a:latin typeface="Calibri" pitchFamily="34" charset="0"/>
              </a:rPr>
              <a:t>字体</a:t>
            </a:r>
            <a:r>
              <a:rPr lang="en-US" altLang="zh-CN" sz="1000" b="0" dirty="0">
                <a:solidFill>
                  <a:srgbClr val="FFFFFF"/>
                </a:solidFill>
                <a:latin typeface="Calibri" pitchFamily="34" charset="0"/>
              </a:rPr>
              <a:t>:</a:t>
            </a:r>
            <a:r>
              <a:rPr lang="zh-CN" altLang="en-US" sz="1000" b="0" dirty="0">
                <a:solidFill>
                  <a:srgbClr val="FFFFFF"/>
                </a:solidFill>
                <a:latin typeface="Calibri" pitchFamily="34" charset="0"/>
              </a:rPr>
              <a:t>细黑体</a:t>
            </a:r>
            <a:r>
              <a:rPr lang="zh-CN" altLang="en-US" sz="1000" dirty="0">
                <a:solidFill>
                  <a:srgbClr val="FFFFFF"/>
                </a:solidFill>
                <a:latin typeface="Arial" pitchFamily="34" charset="0"/>
                <a:ea typeface="华文细黑" pitchFamily="2" charset="-122"/>
              </a:rPr>
              <a:t> </a:t>
            </a:r>
          </a:p>
        </p:txBody>
      </p:sp>
      <p:grpSp>
        <p:nvGrpSpPr>
          <p:cNvPr id="2" name="Group 16"/>
          <p:cNvGrpSpPr>
            <a:grpSpLocks/>
          </p:cNvGrpSpPr>
          <p:nvPr/>
        </p:nvGrpSpPr>
        <p:grpSpPr bwMode="auto">
          <a:xfrm>
            <a:off x="12433321" y="3511553"/>
            <a:ext cx="1225549" cy="3224212"/>
            <a:chOff x="5839" y="2251"/>
            <a:chExt cx="579" cy="2031"/>
          </a:xfrm>
        </p:grpSpPr>
        <p:sp>
          <p:nvSpPr>
            <p:cNvPr id="10253" name="Rectangle 17"/>
            <p:cNvSpPr>
              <a:spLocks noChangeArrowheads="1"/>
            </p:cNvSpPr>
            <p:nvPr userDrawn="1"/>
          </p:nvSpPr>
          <p:spPr bwMode="auto">
            <a:xfrm>
              <a:off x="5839" y="3143"/>
              <a:ext cx="579" cy="23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25" tIns="45712" rIns="91425" bIns="45712" anchor="ctr">
              <a:spAutoFit/>
            </a:bodyPr>
            <a:lstStyle/>
            <a:p>
              <a:pPr>
                <a:buClrTx/>
                <a:buFontTx/>
                <a:buNone/>
              </a:pPr>
              <a:endParaRPr lang="zh-CN" altLang="en-US" b="0">
                <a:solidFill>
                  <a:srgbClr val="000000"/>
                </a:solidFill>
                <a:latin typeface="Calibri" pitchFamily="34" charset="0"/>
              </a:endParaRPr>
            </a:p>
          </p:txBody>
        </p:sp>
        <p:grpSp>
          <p:nvGrpSpPr>
            <p:cNvPr id="3" name="Group 18"/>
            <p:cNvGrpSpPr>
              <a:grpSpLocks/>
            </p:cNvGrpSpPr>
            <p:nvPr userDrawn="1"/>
          </p:nvGrpSpPr>
          <p:grpSpPr bwMode="auto">
            <a:xfrm>
              <a:off x="5893" y="2387"/>
              <a:ext cx="466" cy="115"/>
              <a:chOff x="5893" y="2387"/>
              <a:chExt cx="466" cy="115"/>
            </a:xfrm>
          </p:grpSpPr>
          <p:sp>
            <p:nvSpPr>
              <p:cNvPr id="10315" name="Rectangle 19"/>
              <p:cNvSpPr>
                <a:spLocks noChangeArrowheads="1"/>
              </p:cNvSpPr>
              <p:nvPr userDrawn="1"/>
            </p:nvSpPr>
            <p:spPr bwMode="auto">
              <a:xfrm flipV="1">
                <a:off x="6010" y="2387"/>
                <a:ext cx="116"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6" name="Rectangle 20"/>
              <p:cNvSpPr>
                <a:spLocks noChangeArrowheads="1"/>
              </p:cNvSpPr>
              <p:nvPr userDrawn="1"/>
            </p:nvSpPr>
            <p:spPr bwMode="auto">
              <a:xfrm flipV="1">
                <a:off x="6126" y="2387"/>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7" name="Rectangle 21"/>
              <p:cNvSpPr>
                <a:spLocks noChangeArrowheads="1"/>
              </p:cNvSpPr>
              <p:nvPr userDrawn="1"/>
            </p:nvSpPr>
            <p:spPr bwMode="auto">
              <a:xfrm flipV="1">
                <a:off x="6242" y="2387"/>
                <a:ext cx="117" cy="115"/>
              </a:xfrm>
              <a:prstGeom prst="rect">
                <a:avLst/>
              </a:prstGeom>
              <a:solidFill>
                <a:srgbClr val="99660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8" name="Rectangle 22"/>
              <p:cNvSpPr>
                <a:spLocks noChangeArrowheads="1"/>
              </p:cNvSpPr>
              <p:nvPr userDrawn="1"/>
            </p:nvSpPr>
            <p:spPr bwMode="auto">
              <a:xfrm flipV="1">
                <a:off x="5893" y="2387"/>
                <a:ext cx="117"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4" name="Group 23"/>
            <p:cNvGrpSpPr>
              <a:grpSpLocks/>
            </p:cNvGrpSpPr>
            <p:nvPr userDrawn="1"/>
          </p:nvGrpSpPr>
          <p:grpSpPr bwMode="auto">
            <a:xfrm>
              <a:off x="5893" y="2523"/>
              <a:ext cx="466" cy="115"/>
              <a:chOff x="5893" y="2523"/>
              <a:chExt cx="466" cy="115"/>
            </a:xfrm>
          </p:grpSpPr>
          <p:sp>
            <p:nvSpPr>
              <p:cNvPr id="10311" name="Rectangle 24"/>
              <p:cNvSpPr>
                <a:spLocks noChangeArrowheads="1"/>
              </p:cNvSpPr>
              <p:nvPr userDrawn="1"/>
            </p:nvSpPr>
            <p:spPr bwMode="auto">
              <a:xfrm flipV="1">
                <a:off x="6010" y="2523"/>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2" name="Rectangle 25"/>
              <p:cNvSpPr>
                <a:spLocks noChangeArrowheads="1"/>
              </p:cNvSpPr>
              <p:nvPr userDrawn="1"/>
            </p:nvSpPr>
            <p:spPr bwMode="auto">
              <a:xfrm flipV="1">
                <a:off x="6126" y="2523"/>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3" name="Rectangle 26"/>
              <p:cNvSpPr>
                <a:spLocks noChangeArrowheads="1"/>
              </p:cNvSpPr>
              <p:nvPr userDrawn="1"/>
            </p:nvSpPr>
            <p:spPr bwMode="auto">
              <a:xfrm flipV="1">
                <a:off x="6242" y="2523"/>
                <a:ext cx="117"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4" name="Rectangle 27"/>
              <p:cNvSpPr>
                <a:spLocks noChangeArrowheads="1"/>
              </p:cNvSpPr>
              <p:nvPr userDrawn="1"/>
            </p:nvSpPr>
            <p:spPr bwMode="auto">
              <a:xfrm flipV="1">
                <a:off x="5893" y="2523"/>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5" name="Group 28"/>
            <p:cNvGrpSpPr>
              <a:grpSpLocks/>
            </p:cNvGrpSpPr>
            <p:nvPr userDrawn="1"/>
          </p:nvGrpSpPr>
          <p:grpSpPr bwMode="auto">
            <a:xfrm>
              <a:off x="5893" y="2659"/>
              <a:ext cx="466" cy="115"/>
              <a:chOff x="5893" y="2659"/>
              <a:chExt cx="466" cy="115"/>
            </a:xfrm>
          </p:grpSpPr>
          <p:sp>
            <p:nvSpPr>
              <p:cNvPr id="10307" name="Rectangle 29"/>
              <p:cNvSpPr>
                <a:spLocks noChangeArrowheads="1"/>
              </p:cNvSpPr>
              <p:nvPr userDrawn="1"/>
            </p:nvSpPr>
            <p:spPr bwMode="auto">
              <a:xfrm flipV="1">
                <a:off x="6010" y="2659"/>
                <a:ext cx="116"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8" name="Rectangle 30"/>
              <p:cNvSpPr>
                <a:spLocks noChangeArrowheads="1"/>
              </p:cNvSpPr>
              <p:nvPr userDrawn="1"/>
            </p:nvSpPr>
            <p:spPr bwMode="auto">
              <a:xfrm flipV="1">
                <a:off x="6126" y="2659"/>
                <a:ext cx="116" cy="115"/>
              </a:xfrm>
              <a:prstGeom prst="rect">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9" name="Rectangle 31"/>
              <p:cNvSpPr>
                <a:spLocks noChangeArrowheads="1"/>
              </p:cNvSpPr>
              <p:nvPr userDrawn="1"/>
            </p:nvSpPr>
            <p:spPr bwMode="auto">
              <a:xfrm flipV="1">
                <a:off x="6242" y="2659"/>
                <a:ext cx="117"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10" name="Rectangle 32"/>
              <p:cNvSpPr>
                <a:spLocks noChangeArrowheads="1"/>
              </p:cNvSpPr>
              <p:nvPr userDrawn="1"/>
            </p:nvSpPr>
            <p:spPr bwMode="auto">
              <a:xfrm flipV="1">
                <a:off x="5893" y="2659"/>
                <a:ext cx="117"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6" name="Group 33"/>
            <p:cNvGrpSpPr>
              <a:grpSpLocks/>
            </p:cNvGrpSpPr>
            <p:nvPr userDrawn="1"/>
          </p:nvGrpSpPr>
          <p:grpSpPr bwMode="auto">
            <a:xfrm>
              <a:off x="5893" y="2251"/>
              <a:ext cx="466" cy="119"/>
              <a:chOff x="5893" y="2251"/>
              <a:chExt cx="466" cy="119"/>
            </a:xfrm>
          </p:grpSpPr>
          <p:sp>
            <p:nvSpPr>
              <p:cNvPr id="10303" name="Rectangle 34"/>
              <p:cNvSpPr>
                <a:spLocks noChangeArrowheads="1"/>
              </p:cNvSpPr>
              <p:nvPr userDrawn="1"/>
            </p:nvSpPr>
            <p:spPr bwMode="auto">
              <a:xfrm flipV="1">
                <a:off x="6126" y="2251"/>
                <a:ext cx="116" cy="119"/>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4" name="Rectangle 35"/>
              <p:cNvSpPr>
                <a:spLocks noChangeArrowheads="1"/>
              </p:cNvSpPr>
              <p:nvPr userDrawn="1"/>
            </p:nvSpPr>
            <p:spPr bwMode="auto">
              <a:xfrm flipV="1">
                <a:off x="6242" y="2251"/>
                <a:ext cx="117" cy="119"/>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5" name="Rectangle 36"/>
              <p:cNvSpPr>
                <a:spLocks noChangeArrowheads="1"/>
              </p:cNvSpPr>
              <p:nvPr userDrawn="1"/>
            </p:nvSpPr>
            <p:spPr bwMode="auto">
              <a:xfrm flipV="1">
                <a:off x="5893" y="2251"/>
                <a:ext cx="117" cy="119"/>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6" name="Rectangle 37"/>
              <p:cNvSpPr>
                <a:spLocks noChangeArrowheads="1"/>
              </p:cNvSpPr>
              <p:nvPr userDrawn="1"/>
            </p:nvSpPr>
            <p:spPr bwMode="auto">
              <a:xfrm flipV="1">
                <a:off x="6010" y="2251"/>
                <a:ext cx="116" cy="119"/>
              </a:xfrm>
              <a:prstGeom prst="rect">
                <a:avLst/>
              </a:prstGeom>
              <a:solidFill>
                <a:srgbClr val="66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7" name="Group 38"/>
            <p:cNvGrpSpPr>
              <a:grpSpLocks/>
            </p:cNvGrpSpPr>
            <p:nvPr userDrawn="1"/>
          </p:nvGrpSpPr>
          <p:grpSpPr bwMode="auto">
            <a:xfrm>
              <a:off x="5893" y="2886"/>
              <a:ext cx="466" cy="115"/>
              <a:chOff x="5893" y="2886"/>
              <a:chExt cx="466" cy="115"/>
            </a:xfrm>
          </p:grpSpPr>
          <p:sp>
            <p:nvSpPr>
              <p:cNvPr id="10299" name="Rectangle 39"/>
              <p:cNvSpPr>
                <a:spLocks noChangeArrowheads="1"/>
              </p:cNvSpPr>
              <p:nvPr userDrawn="1"/>
            </p:nvSpPr>
            <p:spPr bwMode="auto">
              <a:xfrm flipV="1">
                <a:off x="6010" y="2886"/>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0" name="Rectangle 40"/>
              <p:cNvSpPr>
                <a:spLocks noChangeArrowheads="1"/>
              </p:cNvSpPr>
              <p:nvPr userDrawn="1"/>
            </p:nvSpPr>
            <p:spPr bwMode="auto">
              <a:xfrm flipV="1">
                <a:off x="6126" y="2886"/>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1" name="Rectangle 41"/>
              <p:cNvSpPr>
                <a:spLocks noChangeArrowheads="1"/>
              </p:cNvSpPr>
              <p:nvPr userDrawn="1"/>
            </p:nvSpPr>
            <p:spPr bwMode="auto">
              <a:xfrm flipV="1">
                <a:off x="6242" y="2886"/>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302" name="Rectangle 42"/>
              <p:cNvSpPr>
                <a:spLocks noChangeArrowheads="1"/>
              </p:cNvSpPr>
              <p:nvPr userDrawn="1"/>
            </p:nvSpPr>
            <p:spPr bwMode="auto">
              <a:xfrm flipV="1">
                <a:off x="5893" y="2886"/>
                <a:ext cx="117" cy="11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8" name="Group 43"/>
            <p:cNvGrpSpPr>
              <a:grpSpLocks/>
            </p:cNvGrpSpPr>
            <p:nvPr userDrawn="1"/>
          </p:nvGrpSpPr>
          <p:grpSpPr bwMode="auto">
            <a:xfrm>
              <a:off x="5893" y="3022"/>
              <a:ext cx="466" cy="115"/>
              <a:chOff x="5893" y="3022"/>
              <a:chExt cx="466" cy="115"/>
            </a:xfrm>
          </p:grpSpPr>
          <p:sp>
            <p:nvSpPr>
              <p:cNvPr id="10295" name="Rectangle 44"/>
              <p:cNvSpPr>
                <a:spLocks noChangeArrowheads="1"/>
              </p:cNvSpPr>
              <p:nvPr userDrawn="1"/>
            </p:nvSpPr>
            <p:spPr bwMode="auto">
              <a:xfrm flipV="1">
                <a:off x="6010" y="3022"/>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6" name="Rectangle 45"/>
              <p:cNvSpPr>
                <a:spLocks noChangeArrowheads="1"/>
              </p:cNvSpPr>
              <p:nvPr userDrawn="1"/>
            </p:nvSpPr>
            <p:spPr bwMode="auto">
              <a:xfrm flipV="1">
                <a:off x="6126" y="3022"/>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7" name="Rectangle 46"/>
              <p:cNvSpPr>
                <a:spLocks noChangeArrowheads="1"/>
              </p:cNvSpPr>
              <p:nvPr userDrawn="1"/>
            </p:nvSpPr>
            <p:spPr bwMode="auto">
              <a:xfrm flipV="1">
                <a:off x="6242" y="3022"/>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8" name="Rectangle 47"/>
              <p:cNvSpPr>
                <a:spLocks noChangeArrowheads="1"/>
              </p:cNvSpPr>
              <p:nvPr userDrawn="1"/>
            </p:nvSpPr>
            <p:spPr bwMode="auto">
              <a:xfrm flipV="1">
                <a:off x="5893" y="3022"/>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9" name="Group 48"/>
            <p:cNvGrpSpPr>
              <a:grpSpLocks/>
            </p:cNvGrpSpPr>
            <p:nvPr userDrawn="1"/>
          </p:nvGrpSpPr>
          <p:grpSpPr bwMode="auto">
            <a:xfrm>
              <a:off x="5893" y="3158"/>
              <a:ext cx="466" cy="115"/>
              <a:chOff x="5893" y="3158"/>
              <a:chExt cx="466" cy="115"/>
            </a:xfrm>
          </p:grpSpPr>
          <p:sp>
            <p:nvSpPr>
              <p:cNvPr id="10291" name="Rectangle 49"/>
              <p:cNvSpPr>
                <a:spLocks noChangeArrowheads="1"/>
              </p:cNvSpPr>
              <p:nvPr userDrawn="1"/>
            </p:nvSpPr>
            <p:spPr bwMode="auto">
              <a:xfrm flipV="1">
                <a:off x="6010" y="3158"/>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2" name="Rectangle 50"/>
              <p:cNvSpPr>
                <a:spLocks noChangeArrowheads="1"/>
              </p:cNvSpPr>
              <p:nvPr userDrawn="1"/>
            </p:nvSpPr>
            <p:spPr bwMode="auto">
              <a:xfrm flipV="1">
                <a:off x="6126" y="3158"/>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3" name="Rectangle 51"/>
              <p:cNvSpPr>
                <a:spLocks noChangeArrowheads="1"/>
              </p:cNvSpPr>
              <p:nvPr userDrawn="1"/>
            </p:nvSpPr>
            <p:spPr bwMode="auto">
              <a:xfrm flipV="1">
                <a:off x="6242" y="3158"/>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4" name="Rectangle 52"/>
              <p:cNvSpPr>
                <a:spLocks noChangeArrowheads="1"/>
              </p:cNvSpPr>
              <p:nvPr userDrawn="1"/>
            </p:nvSpPr>
            <p:spPr bwMode="auto">
              <a:xfrm flipV="1">
                <a:off x="5893" y="3158"/>
                <a:ext cx="117" cy="115"/>
              </a:xfrm>
              <a:prstGeom prst="rect">
                <a:avLst/>
              </a:prstGeom>
              <a:solidFill>
                <a:srgbClr val="99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0" name="Group 53"/>
            <p:cNvGrpSpPr>
              <a:grpSpLocks/>
            </p:cNvGrpSpPr>
            <p:nvPr userDrawn="1"/>
          </p:nvGrpSpPr>
          <p:grpSpPr bwMode="auto">
            <a:xfrm>
              <a:off x="5893" y="3385"/>
              <a:ext cx="466" cy="115"/>
              <a:chOff x="5893" y="3385"/>
              <a:chExt cx="466" cy="115"/>
            </a:xfrm>
          </p:grpSpPr>
          <p:sp>
            <p:nvSpPr>
              <p:cNvPr id="10287" name="Rectangle 54"/>
              <p:cNvSpPr>
                <a:spLocks noChangeArrowheads="1"/>
              </p:cNvSpPr>
              <p:nvPr userDrawn="1"/>
            </p:nvSpPr>
            <p:spPr bwMode="auto">
              <a:xfrm flipV="1">
                <a:off x="6010" y="3385"/>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8" name="Rectangle 55"/>
              <p:cNvSpPr>
                <a:spLocks noChangeArrowheads="1"/>
              </p:cNvSpPr>
              <p:nvPr userDrawn="1"/>
            </p:nvSpPr>
            <p:spPr bwMode="auto">
              <a:xfrm flipV="1">
                <a:off x="6126" y="3385"/>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9" name="Rectangle 56"/>
              <p:cNvSpPr>
                <a:spLocks noChangeArrowheads="1"/>
              </p:cNvSpPr>
              <p:nvPr userDrawn="1"/>
            </p:nvSpPr>
            <p:spPr bwMode="auto">
              <a:xfrm flipV="1">
                <a:off x="6242" y="3385"/>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90" name="Rectangle 57"/>
              <p:cNvSpPr>
                <a:spLocks noChangeArrowheads="1"/>
              </p:cNvSpPr>
              <p:nvPr userDrawn="1"/>
            </p:nvSpPr>
            <p:spPr bwMode="auto">
              <a:xfrm flipV="1">
                <a:off x="5893" y="3385"/>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1" name="Group 58"/>
            <p:cNvGrpSpPr>
              <a:grpSpLocks/>
            </p:cNvGrpSpPr>
            <p:nvPr userDrawn="1"/>
          </p:nvGrpSpPr>
          <p:grpSpPr bwMode="auto">
            <a:xfrm>
              <a:off x="5893" y="3521"/>
              <a:ext cx="466" cy="115"/>
              <a:chOff x="5893" y="3521"/>
              <a:chExt cx="466" cy="115"/>
            </a:xfrm>
          </p:grpSpPr>
          <p:sp>
            <p:nvSpPr>
              <p:cNvPr id="10283" name="Rectangle 59"/>
              <p:cNvSpPr>
                <a:spLocks noChangeArrowheads="1"/>
              </p:cNvSpPr>
              <p:nvPr userDrawn="1"/>
            </p:nvSpPr>
            <p:spPr bwMode="auto">
              <a:xfrm flipV="1">
                <a:off x="6010" y="3521"/>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4" name="Rectangle 60"/>
              <p:cNvSpPr>
                <a:spLocks noChangeArrowheads="1"/>
              </p:cNvSpPr>
              <p:nvPr userDrawn="1"/>
            </p:nvSpPr>
            <p:spPr bwMode="auto">
              <a:xfrm flipV="1">
                <a:off x="6126" y="3521"/>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5" name="Rectangle 61"/>
              <p:cNvSpPr>
                <a:spLocks noChangeArrowheads="1"/>
              </p:cNvSpPr>
              <p:nvPr userDrawn="1"/>
            </p:nvSpPr>
            <p:spPr bwMode="auto">
              <a:xfrm flipV="1">
                <a:off x="6242" y="3521"/>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6" name="Rectangle 62"/>
              <p:cNvSpPr>
                <a:spLocks noChangeArrowheads="1"/>
              </p:cNvSpPr>
              <p:nvPr userDrawn="1"/>
            </p:nvSpPr>
            <p:spPr bwMode="auto">
              <a:xfrm flipV="1">
                <a:off x="5893" y="3521"/>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2" name="Group 63"/>
            <p:cNvGrpSpPr>
              <a:grpSpLocks/>
            </p:cNvGrpSpPr>
            <p:nvPr userDrawn="1"/>
          </p:nvGrpSpPr>
          <p:grpSpPr bwMode="auto">
            <a:xfrm>
              <a:off x="5893" y="3657"/>
              <a:ext cx="466" cy="115"/>
              <a:chOff x="5893" y="3657"/>
              <a:chExt cx="466" cy="115"/>
            </a:xfrm>
          </p:grpSpPr>
          <p:sp>
            <p:nvSpPr>
              <p:cNvPr id="10279" name="Rectangle 64"/>
              <p:cNvSpPr>
                <a:spLocks noChangeArrowheads="1"/>
              </p:cNvSpPr>
              <p:nvPr userDrawn="1"/>
            </p:nvSpPr>
            <p:spPr bwMode="auto">
              <a:xfrm flipV="1">
                <a:off x="6010" y="3657"/>
                <a:ext cx="116" cy="115"/>
              </a:xfrm>
              <a:prstGeom prst="rect">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0" name="Rectangle 65"/>
              <p:cNvSpPr>
                <a:spLocks noChangeArrowheads="1"/>
              </p:cNvSpPr>
              <p:nvPr userDrawn="1"/>
            </p:nvSpPr>
            <p:spPr bwMode="auto">
              <a:xfrm flipV="1">
                <a:off x="6126" y="3657"/>
                <a:ext cx="116" cy="115"/>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1" name="Rectangle 66"/>
              <p:cNvSpPr>
                <a:spLocks noChangeArrowheads="1"/>
              </p:cNvSpPr>
              <p:nvPr userDrawn="1"/>
            </p:nvSpPr>
            <p:spPr bwMode="auto">
              <a:xfrm flipV="1">
                <a:off x="6242" y="3657"/>
                <a:ext cx="117" cy="115"/>
              </a:xfrm>
              <a:prstGeom prst="rect">
                <a:avLst/>
              </a:prstGeom>
              <a:solidFill>
                <a:srgbClr val="99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82" name="Rectangle 67"/>
              <p:cNvSpPr>
                <a:spLocks noChangeArrowheads="1"/>
              </p:cNvSpPr>
              <p:nvPr userDrawn="1"/>
            </p:nvSpPr>
            <p:spPr bwMode="auto">
              <a:xfrm flipV="1">
                <a:off x="5893" y="3657"/>
                <a:ext cx="117" cy="11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3" name="Group 68"/>
            <p:cNvGrpSpPr>
              <a:grpSpLocks/>
            </p:cNvGrpSpPr>
            <p:nvPr userDrawn="1"/>
          </p:nvGrpSpPr>
          <p:grpSpPr bwMode="auto">
            <a:xfrm>
              <a:off x="5893" y="3884"/>
              <a:ext cx="466" cy="115"/>
              <a:chOff x="5893" y="3884"/>
              <a:chExt cx="466" cy="115"/>
            </a:xfrm>
          </p:grpSpPr>
          <p:sp>
            <p:nvSpPr>
              <p:cNvPr id="10275" name="Rectangle 69"/>
              <p:cNvSpPr>
                <a:spLocks noChangeArrowheads="1"/>
              </p:cNvSpPr>
              <p:nvPr userDrawn="1"/>
            </p:nvSpPr>
            <p:spPr bwMode="auto">
              <a:xfrm flipV="1">
                <a:off x="6010" y="3884"/>
                <a:ext cx="116" cy="11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6" name="Rectangle 70"/>
              <p:cNvSpPr>
                <a:spLocks noChangeArrowheads="1"/>
              </p:cNvSpPr>
              <p:nvPr userDrawn="1"/>
            </p:nvSpPr>
            <p:spPr bwMode="auto">
              <a:xfrm flipV="1">
                <a:off x="6126" y="3884"/>
                <a:ext cx="116" cy="11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7" name="Rectangle 71"/>
              <p:cNvSpPr>
                <a:spLocks noChangeArrowheads="1"/>
              </p:cNvSpPr>
              <p:nvPr userDrawn="1"/>
            </p:nvSpPr>
            <p:spPr bwMode="auto">
              <a:xfrm flipV="1">
                <a:off x="6242" y="3884"/>
                <a:ext cx="117" cy="115"/>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8" name="Rectangle 72"/>
              <p:cNvSpPr>
                <a:spLocks noChangeArrowheads="1"/>
              </p:cNvSpPr>
              <p:nvPr userDrawn="1"/>
            </p:nvSpPr>
            <p:spPr bwMode="auto">
              <a:xfrm flipV="1">
                <a:off x="5893" y="3884"/>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4" name="Group 73"/>
            <p:cNvGrpSpPr>
              <a:grpSpLocks/>
            </p:cNvGrpSpPr>
            <p:nvPr userDrawn="1"/>
          </p:nvGrpSpPr>
          <p:grpSpPr bwMode="auto">
            <a:xfrm>
              <a:off x="5893" y="4026"/>
              <a:ext cx="466" cy="115"/>
              <a:chOff x="5893" y="4026"/>
              <a:chExt cx="466" cy="115"/>
            </a:xfrm>
          </p:grpSpPr>
          <p:sp>
            <p:nvSpPr>
              <p:cNvPr id="10271" name="Rectangle 74"/>
              <p:cNvSpPr>
                <a:spLocks noChangeArrowheads="1"/>
              </p:cNvSpPr>
              <p:nvPr userDrawn="1"/>
            </p:nvSpPr>
            <p:spPr bwMode="auto">
              <a:xfrm flipV="1">
                <a:off x="6010" y="4026"/>
                <a:ext cx="116" cy="115"/>
              </a:xfrm>
              <a:prstGeom prst="rect">
                <a:avLst/>
              </a:prstGeom>
              <a:solidFill>
                <a:srgbClr val="0066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2" name="Rectangle 75"/>
              <p:cNvSpPr>
                <a:spLocks noChangeArrowheads="1"/>
              </p:cNvSpPr>
              <p:nvPr userDrawn="1"/>
            </p:nvSpPr>
            <p:spPr bwMode="auto">
              <a:xfrm flipV="1">
                <a:off x="6126" y="4026"/>
                <a:ext cx="116" cy="11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3" name="Rectangle 76"/>
              <p:cNvSpPr>
                <a:spLocks noChangeArrowheads="1"/>
              </p:cNvSpPr>
              <p:nvPr userDrawn="1"/>
            </p:nvSpPr>
            <p:spPr bwMode="auto">
              <a:xfrm flipV="1">
                <a:off x="6242" y="4026"/>
                <a:ext cx="117" cy="115"/>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4" name="Rectangle 77"/>
              <p:cNvSpPr>
                <a:spLocks noChangeArrowheads="1"/>
              </p:cNvSpPr>
              <p:nvPr userDrawn="1"/>
            </p:nvSpPr>
            <p:spPr bwMode="auto">
              <a:xfrm flipV="1">
                <a:off x="5893" y="4026"/>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nvGrpSpPr>
            <p:cNvPr id="15" name="Group 78"/>
            <p:cNvGrpSpPr>
              <a:grpSpLocks/>
            </p:cNvGrpSpPr>
            <p:nvPr userDrawn="1"/>
          </p:nvGrpSpPr>
          <p:grpSpPr bwMode="auto">
            <a:xfrm>
              <a:off x="5893" y="4167"/>
              <a:ext cx="466" cy="115"/>
              <a:chOff x="5893" y="4167"/>
              <a:chExt cx="466" cy="115"/>
            </a:xfrm>
          </p:grpSpPr>
          <p:sp>
            <p:nvSpPr>
              <p:cNvPr id="10267" name="Rectangle 79"/>
              <p:cNvSpPr>
                <a:spLocks noChangeArrowheads="1"/>
              </p:cNvSpPr>
              <p:nvPr userDrawn="1"/>
            </p:nvSpPr>
            <p:spPr bwMode="auto">
              <a:xfrm flipV="1">
                <a:off x="6010" y="4167"/>
                <a:ext cx="116" cy="11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68" name="Rectangle 80"/>
              <p:cNvSpPr>
                <a:spLocks noChangeArrowheads="1"/>
              </p:cNvSpPr>
              <p:nvPr userDrawn="1"/>
            </p:nvSpPr>
            <p:spPr bwMode="auto">
              <a:xfrm flipV="1">
                <a:off x="6126" y="4167"/>
                <a:ext cx="116" cy="11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69" name="Rectangle 81"/>
              <p:cNvSpPr>
                <a:spLocks noChangeArrowheads="1"/>
              </p:cNvSpPr>
              <p:nvPr userDrawn="1"/>
            </p:nvSpPr>
            <p:spPr bwMode="auto">
              <a:xfrm flipV="1">
                <a:off x="6242" y="4167"/>
                <a:ext cx="117" cy="11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sp>
            <p:nvSpPr>
              <p:cNvPr id="10270" name="Rectangle 82"/>
              <p:cNvSpPr>
                <a:spLocks noChangeArrowheads="1"/>
              </p:cNvSpPr>
              <p:nvPr userDrawn="1"/>
            </p:nvSpPr>
            <p:spPr bwMode="auto">
              <a:xfrm flipV="1">
                <a:off x="5893" y="4167"/>
                <a:ext cx="117" cy="11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Tx/>
                  <a:buFontTx/>
                  <a:buNone/>
                </a:pPr>
                <a:endParaRPr lang="zh-CN" altLang="en-US" b="0">
                  <a:solidFill>
                    <a:srgbClr val="000000"/>
                  </a:solidFill>
                  <a:latin typeface="Calibri" pitchFamily="34" charset="0"/>
                </a:endParaRPr>
              </a:p>
            </p:txBody>
          </p:sp>
        </p:grpSp>
      </p:grpSp>
      <p:sp>
        <p:nvSpPr>
          <p:cNvPr id="10251" name="Rectangle 83"/>
          <p:cNvSpPr>
            <a:spLocks noChangeArrowheads="1"/>
          </p:cNvSpPr>
          <p:nvPr/>
        </p:nvSpPr>
        <p:spPr bwMode="auto">
          <a:xfrm>
            <a:off x="12335952" y="1341455"/>
            <a:ext cx="1589619" cy="1026326"/>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520" tIns="35760" rIns="71520" bIns="35760">
            <a:spAutoFit/>
          </a:bodyPr>
          <a:lstStyle/>
          <a:p>
            <a:pPr eaLnBrk="0" hangingPunct="0">
              <a:lnSpc>
                <a:spcPct val="120000"/>
              </a:lnSpc>
              <a:spcBef>
                <a:spcPct val="20000"/>
              </a:spcBef>
              <a:buClrTx/>
              <a:buFont typeface="Arial" pitchFamily="34" charset="0"/>
              <a:buNone/>
            </a:pPr>
            <a:r>
              <a:rPr lang="zh-CN" altLang="en-US" sz="1000" b="0" dirty="0">
                <a:solidFill>
                  <a:srgbClr val="FFFFFF"/>
                </a:solidFill>
                <a:latin typeface="Calibri" pitchFamily="34" charset="0"/>
              </a:rPr>
              <a:t>配色参考方案：</a:t>
            </a:r>
          </a:p>
          <a:p>
            <a:pPr eaLnBrk="0" hangingPunct="0">
              <a:lnSpc>
                <a:spcPct val="120000"/>
              </a:lnSpc>
              <a:spcBef>
                <a:spcPct val="20000"/>
              </a:spcBef>
              <a:buClrTx/>
              <a:buFont typeface="Arial" pitchFamily="34" charset="0"/>
              <a:buNone/>
            </a:pPr>
            <a:r>
              <a:rPr lang="zh-CN" altLang="en-US" sz="1000" b="0" dirty="0">
                <a:solidFill>
                  <a:srgbClr val="FFFFFF"/>
                </a:solidFill>
                <a:latin typeface="Calibri" pitchFamily="34" charset="0"/>
              </a:rPr>
              <a:t>建议同一页面内不超过四种颜色，以下是</a:t>
            </a:r>
            <a:r>
              <a:rPr lang="en-US" altLang="zh-CN" sz="1000" b="0" dirty="0">
                <a:solidFill>
                  <a:srgbClr val="FFFFFF"/>
                </a:solidFill>
                <a:latin typeface="Calibri" pitchFamily="34" charset="0"/>
              </a:rPr>
              <a:t>13</a:t>
            </a:r>
            <a:r>
              <a:rPr lang="zh-CN" altLang="en-US" sz="1000" b="0" dirty="0">
                <a:solidFill>
                  <a:srgbClr val="FFFFFF"/>
                </a:solidFill>
                <a:latin typeface="Calibri" pitchFamily="34" charset="0"/>
              </a:rPr>
              <a:t>组配色方案，同一页面内只选择一组使用。（仅供参考）</a:t>
            </a:r>
          </a:p>
        </p:txBody>
      </p:sp>
      <p:sp>
        <p:nvSpPr>
          <p:cNvPr id="10252" name="Rectangle 84"/>
          <p:cNvSpPr>
            <a:spLocks noChangeArrowheads="1"/>
          </p:cNvSpPr>
          <p:nvPr/>
        </p:nvSpPr>
        <p:spPr bwMode="auto">
          <a:xfrm>
            <a:off x="12335946" y="7941"/>
            <a:ext cx="1494365" cy="44155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520" tIns="35760" rIns="71520" bIns="35760">
            <a:spAutoFit/>
          </a:bodyPr>
          <a:lstStyle/>
          <a:p>
            <a:pPr>
              <a:lnSpc>
                <a:spcPct val="120000"/>
              </a:lnSpc>
              <a:buClr>
                <a:srgbClr val="777777"/>
              </a:buClr>
              <a:buSzPct val="60000"/>
              <a:buFont typeface="Wingdings" pitchFamily="2" charset="2"/>
              <a:buNone/>
            </a:pPr>
            <a:r>
              <a:rPr lang="zh-CN" altLang="en-US" sz="1000" b="0" dirty="0">
                <a:solidFill>
                  <a:srgbClr val="FFFFFF"/>
                </a:solidFill>
                <a:latin typeface="Calibri" pitchFamily="34" charset="0"/>
              </a:rPr>
              <a:t>客户或者合作伙伴的标志放在右上角</a:t>
            </a:r>
            <a:r>
              <a:rPr lang="en-US" altLang="zh-CN" sz="1000" b="0" dirty="0">
                <a:solidFill>
                  <a:srgbClr val="FFFFFF"/>
                </a:solidFill>
                <a:latin typeface="Calibri" pitchFamily="34" charset="0"/>
              </a:rPr>
              <a:t>.</a:t>
            </a:r>
            <a:endParaRPr lang="zh-CN" altLang="en-US" sz="1000" b="0" dirty="0">
              <a:solidFill>
                <a:srgbClr val="FFFFFF"/>
              </a:solidFill>
              <a:latin typeface="Calibri" pitchFamily="34" charset="0"/>
            </a:endParaRPr>
          </a:p>
        </p:txBody>
      </p:sp>
      <p:sp>
        <p:nvSpPr>
          <p:cNvPr id="79" name="Rectangle 21"/>
          <p:cNvSpPr>
            <a:spLocks noChangeArrowheads="1"/>
          </p:cNvSpPr>
          <p:nvPr/>
        </p:nvSpPr>
        <p:spPr bwMode="auto">
          <a:xfrm>
            <a:off x="5047626" y="6465980"/>
            <a:ext cx="1402357" cy="169277"/>
          </a:xfrm>
          <a:prstGeom prst="rect">
            <a:avLst/>
          </a:prstGeom>
          <a:noFill/>
          <a:ln w="9525" algn="ctr">
            <a:noFill/>
            <a:miter lim="800000"/>
            <a:headEnd/>
            <a:tailEnd/>
          </a:ln>
          <a:effectLst/>
        </p:spPr>
        <p:txBody>
          <a:bodyPr wrap="none" lIns="71484" tIns="0" rIns="71484" bIns="0">
            <a:spAutoFit/>
          </a:bodyPr>
          <a:lstStyle/>
          <a:p>
            <a:pPr defTabSz="715597" eaLnBrk="0" hangingPunct="0">
              <a:buClrTx/>
              <a:buFontTx/>
              <a:buNone/>
              <a:defRPr/>
            </a:pPr>
            <a:r>
              <a:rPr lang="en-US" altLang="zh-CN" sz="1100" b="0" dirty="0" smtClean="0">
                <a:solidFill>
                  <a:srgbClr val="000000"/>
                </a:solidFill>
                <a:latin typeface="FrutigerNext LT Medium"/>
                <a:ea typeface="华文细黑"/>
              </a:rPr>
              <a:t>Huawei Confidential</a:t>
            </a:r>
            <a:endParaRPr lang="en-US" altLang="zh-CN" sz="1100" b="0" dirty="0">
              <a:solidFill>
                <a:srgbClr val="000000"/>
              </a:solidFill>
              <a:latin typeface="FrutigerNext LT Medium"/>
              <a:ea typeface="华文细黑"/>
            </a:endParaRPr>
          </a:p>
        </p:txBody>
      </p:sp>
      <p:sp>
        <p:nvSpPr>
          <p:cNvPr id="81" name="Rectangle 5"/>
          <p:cNvSpPr>
            <a:spLocks noChangeArrowheads="1"/>
          </p:cNvSpPr>
          <p:nvPr/>
        </p:nvSpPr>
        <p:spPr bwMode="auto">
          <a:xfrm>
            <a:off x="8481512" y="6489705"/>
            <a:ext cx="240453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hangingPunct="0">
              <a:lnSpc>
                <a:spcPct val="85000"/>
              </a:lnSpc>
              <a:buClrTx/>
              <a:buFontTx/>
              <a:buNone/>
            </a:pPr>
            <a:r>
              <a:rPr lang="de-DE" altLang="zh-CN" sz="1100" b="0" dirty="0" smtClean="0">
                <a:solidFill>
                  <a:srgbClr val="000000"/>
                </a:solidFill>
                <a:latin typeface="FrutigerNext LT Bold" pitchFamily="34" charset="0"/>
                <a:ea typeface="MS PGothic" pitchFamily="34" charset="-128"/>
              </a:rPr>
              <a:t> </a:t>
            </a:r>
            <a:fld id="{A4C34F22-587E-473D-9099-376F4F013A30}" type="slidenum">
              <a:rPr lang="de-DE" altLang="zh-CN" sz="1100" b="0">
                <a:solidFill>
                  <a:srgbClr val="000000"/>
                </a:solidFill>
                <a:latin typeface="FrutigerNext LT Bold" pitchFamily="34" charset="0"/>
                <a:ea typeface="MS PGothic" pitchFamily="34" charset="-128"/>
              </a:rPr>
              <a:pPr eaLnBrk="0" hangingPunct="0">
                <a:lnSpc>
                  <a:spcPct val="85000"/>
                </a:lnSpc>
                <a:buClrTx/>
                <a:buFontTx/>
                <a:buNone/>
              </a:pPr>
              <a:t>‹#›</a:t>
            </a:fld>
            <a:endParaRPr lang="en-GB" altLang="zh-CN" sz="1100" b="0" dirty="0">
              <a:solidFill>
                <a:srgbClr val="000000"/>
              </a:solidFill>
              <a:latin typeface="FrutigerNext LT Bold" pitchFamily="34" charset="0"/>
              <a:ea typeface="MS PGothic" pitchFamily="34" charset="-128"/>
            </a:endParaRPr>
          </a:p>
        </p:txBody>
      </p:sp>
    </p:spTree>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l" rtl="0" eaLnBrk="0" fontAlgn="base" hangingPunct="0">
        <a:spcBef>
          <a:spcPct val="0"/>
        </a:spcBef>
        <a:spcAft>
          <a:spcPct val="0"/>
        </a:spcAft>
        <a:defRPr sz="2900" b="1">
          <a:solidFill>
            <a:srgbClr val="990000"/>
          </a:solidFill>
          <a:latin typeface="Arial" pitchFamily="34" charset="0"/>
          <a:ea typeface="黑体" pitchFamily="49" charset="-122"/>
          <a:cs typeface="Arial" pitchFamily="34" charset="0"/>
        </a:defRPr>
      </a:lvl1pPr>
      <a:lvl2pPr algn="l" rtl="0" eaLnBrk="0" fontAlgn="base" hangingPunct="0">
        <a:spcBef>
          <a:spcPct val="0"/>
        </a:spcBef>
        <a:spcAft>
          <a:spcPct val="0"/>
        </a:spcAft>
        <a:defRPr sz="2900" b="1">
          <a:solidFill>
            <a:srgbClr val="990000"/>
          </a:solidFill>
          <a:latin typeface="黑体" pitchFamily="49" charset="-122"/>
          <a:ea typeface="黑体" pitchFamily="49" charset="-122"/>
          <a:cs typeface="宋体" charset="-122"/>
        </a:defRPr>
      </a:lvl2pPr>
      <a:lvl3pPr algn="l" rtl="0" eaLnBrk="0" fontAlgn="base" hangingPunct="0">
        <a:spcBef>
          <a:spcPct val="0"/>
        </a:spcBef>
        <a:spcAft>
          <a:spcPct val="0"/>
        </a:spcAft>
        <a:defRPr sz="2900" b="1">
          <a:solidFill>
            <a:srgbClr val="990000"/>
          </a:solidFill>
          <a:latin typeface="黑体" pitchFamily="49" charset="-122"/>
          <a:ea typeface="黑体" pitchFamily="49" charset="-122"/>
          <a:cs typeface="宋体" charset="-122"/>
        </a:defRPr>
      </a:lvl3pPr>
      <a:lvl4pPr algn="l" rtl="0" eaLnBrk="0" fontAlgn="base" hangingPunct="0">
        <a:spcBef>
          <a:spcPct val="0"/>
        </a:spcBef>
        <a:spcAft>
          <a:spcPct val="0"/>
        </a:spcAft>
        <a:defRPr sz="2900" b="1">
          <a:solidFill>
            <a:srgbClr val="990000"/>
          </a:solidFill>
          <a:latin typeface="黑体" pitchFamily="49" charset="-122"/>
          <a:ea typeface="黑体" pitchFamily="49" charset="-122"/>
          <a:cs typeface="宋体" charset="-122"/>
        </a:defRPr>
      </a:lvl4pPr>
      <a:lvl5pPr algn="l" rtl="0" eaLnBrk="0" fontAlgn="base" hangingPunct="0">
        <a:spcBef>
          <a:spcPct val="0"/>
        </a:spcBef>
        <a:spcAft>
          <a:spcPct val="0"/>
        </a:spcAft>
        <a:defRPr sz="2900" b="1">
          <a:solidFill>
            <a:srgbClr val="990000"/>
          </a:solidFill>
          <a:latin typeface="黑体" pitchFamily="49" charset="-122"/>
          <a:ea typeface="黑体" pitchFamily="49" charset="-122"/>
          <a:cs typeface="宋体" charset="-122"/>
        </a:defRPr>
      </a:lvl5pPr>
      <a:lvl6pPr marL="408103" algn="l" rtl="0" eaLnBrk="1" fontAlgn="base" hangingPunct="1">
        <a:spcBef>
          <a:spcPct val="0"/>
        </a:spcBef>
        <a:spcAft>
          <a:spcPct val="0"/>
        </a:spcAft>
        <a:defRPr sz="2900" b="1">
          <a:solidFill>
            <a:srgbClr val="990000"/>
          </a:solidFill>
          <a:latin typeface="FrutigerNext LT Medium" pitchFamily="34" charset="0"/>
          <a:ea typeface="华文细黑" pitchFamily="2" charset="-122"/>
          <a:cs typeface="宋体" charset="-122"/>
        </a:defRPr>
      </a:lvl6pPr>
      <a:lvl7pPr marL="816205" algn="l" rtl="0" eaLnBrk="1" fontAlgn="base" hangingPunct="1">
        <a:spcBef>
          <a:spcPct val="0"/>
        </a:spcBef>
        <a:spcAft>
          <a:spcPct val="0"/>
        </a:spcAft>
        <a:defRPr sz="2900" b="1">
          <a:solidFill>
            <a:srgbClr val="990000"/>
          </a:solidFill>
          <a:latin typeface="FrutigerNext LT Medium" pitchFamily="34" charset="0"/>
          <a:ea typeface="华文细黑" pitchFamily="2" charset="-122"/>
          <a:cs typeface="宋体" charset="-122"/>
        </a:defRPr>
      </a:lvl7pPr>
      <a:lvl8pPr marL="1224309" algn="l" rtl="0" eaLnBrk="1" fontAlgn="base" hangingPunct="1">
        <a:spcBef>
          <a:spcPct val="0"/>
        </a:spcBef>
        <a:spcAft>
          <a:spcPct val="0"/>
        </a:spcAft>
        <a:defRPr sz="2900" b="1">
          <a:solidFill>
            <a:srgbClr val="990000"/>
          </a:solidFill>
          <a:latin typeface="FrutigerNext LT Medium" pitchFamily="34" charset="0"/>
          <a:ea typeface="华文细黑" pitchFamily="2" charset="-122"/>
          <a:cs typeface="宋体" charset="-122"/>
        </a:defRPr>
      </a:lvl8pPr>
      <a:lvl9pPr marL="1632409" algn="l" rtl="0" eaLnBrk="1" fontAlgn="base" hangingPunct="1">
        <a:spcBef>
          <a:spcPct val="0"/>
        </a:spcBef>
        <a:spcAft>
          <a:spcPct val="0"/>
        </a:spcAft>
        <a:defRPr sz="2900" b="1">
          <a:solidFill>
            <a:srgbClr val="990000"/>
          </a:solidFill>
          <a:latin typeface="FrutigerNext LT Medium" pitchFamily="34" charset="0"/>
          <a:ea typeface="华文细黑" pitchFamily="2" charset="-122"/>
          <a:cs typeface="宋体" charset="-122"/>
        </a:defRPr>
      </a:lvl9pPr>
    </p:titleStyle>
    <p:bodyStyle>
      <a:lvl1pPr marL="306078" indent="-306078" algn="l" rtl="0" eaLnBrk="0" fontAlgn="base" hangingPunct="0">
        <a:lnSpc>
          <a:spcPct val="140000"/>
        </a:lnSpc>
        <a:spcBef>
          <a:spcPct val="0"/>
        </a:spcBef>
        <a:spcAft>
          <a:spcPct val="0"/>
        </a:spcAft>
        <a:buClr>
          <a:srgbClr val="777777"/>
        </a:buClr>
        <a:buSzPct val="60000"/>
        <a:buFont typeface="Wingdings" pitchFamily="2" charset="2"/>
        <a:buChar char="l"/>
        <a:defRPr sz="1800">
          <a:solidFill>
            <a:schemeClr val="tx1"/>
          </a:solidFill>
          <a:latin typeface="+mn-lt"/>
          <a:ea typeface="黑体" pitchFamily="49" charset="-122"/>
          <a:cs typeface="+mn-cs"/>
        </a:defRPr>
      </a:lvl1pPr>
      <a:lvl2pPr marL="663167" indent="-255067" algn="l" rtl="0" eaLnBrk="0" fontAlgn="base" hangingPunct="0">
        <a:lnSpc>
          <a:spcPct val="140000"/>
        </a:lnSpc>
        <a:spcBef>
          <a:spcPct val="0"/>
        </a:spcBef>
        <a:spcAft>
          <a:spcPct val="0"/>
        </a:spcAft>
        <a:buSzPct val="50000"/>
        <a:buFont typeface="Wingdings" pitchFamily="2" charset="2"/>
        <a:buChar char="p"/>
        <a:defRPr>
          <a:solidFill>
            <a:schemeClr val="tx1"/>
          </a:solidFill>
          <a:latin typeface="+mn-lt"/>
          <a:ea typeface="+mn-ea"/>
          <a:cs typeface="+mn-cs"/>
        </a:defRPr>
      </a:lvl2pPr>
      <a:lvl3pPr marL="1020256" indent="-204052" algn="l" rtl="0" eaLnBrk="0" fontAlgn="base" hangingPunct="0">
        <a:lnSpc>
          <a:spcPct val="140000"/>
        </a:lnSpc>
        <a:spcBef>
          <a:spcPct val="0"/>
        </a:spcBef>
        <a:spcAft>
          <a:spcPct val="0"/>
        </a:spcAft>
        <a:buSzPct val="50000"/>
        <a:buFont typeface="Wingdings" pitchFamily="2" charset="2"/>
        <a:buChar char="n"/>
        <a:defRPr sz="1400">
          <a:solidFill>
            <a:schemeClr val="tx1"/>
          </a:solidFill>
          <a:latin typeface="+mn-lt"/>
          <a:ea typeface="+mn-ea"/>
          <a:cs typeface="+mn-cs"/>
        </a:defRPr>
      </a:lvl3pPr>
      <a:lvl4pPr marL="1428358" indent="-204052" algn="l" rtl="0" eaLnBrk="0" fontAlgn="base" hangingPunct="0">
        <a:lnSpc>
          <a:spcPct val="140000"/>
        </a:lnSpc>
        <a:spcBef>
          <a:spcPct val="0"/>
        </a:spcBef>
        <a:spcAft>
          <a:spcPct val="0"/>
        </a:spcAft>
        <a:buChar char="–"/>
        <a:defRPr sz="1300">
          <a:solidFill>
            <a:schemeClr val="tx1"/>
          </a:solidFill>
          <a:latin typeface="+mn-lt"/>
          <a:ea typeface="+mn-ea"/>
          <a:cs typeface="+mn-cs"/>
        </a:defRPr>
      </a:lvl4pPr>
      <a:lvl5pPr marL="1836461" indent="-204052" algn="l" rtl="0" eaLnBrk="0" fontAlgn="base" hangingPunct="0">
        <a:lnSpc>
          <a:spcPct val="140000"/>
        </a:lnSpc>
        <a:spcBef>
          <a:spcPct val="0"/>
        </a:spcBef>
        <a:spcAft>
          <a:spcPct val="0"/>
        </a:spcAft>
        <a:buFont typeface="Arial" pitchFamily="34" charset="0"/>
        <a:buChar char="~"/>
        <a:defRPr sz="1100">
          <a:solidFill>
            <a:schemeClr val="tx1"/>
          </a:solidFill>
          <a:latin typeface="+mn-lt"/>
          <a:ea typeface="+mn-ea"/>
          <a:cs typeface="+mn-cs"/>
        </a:defRPr>
      </a:lvl5pPr>
      <a:lvl6pPr marL="2244561" indent="-204052" algn="l" rtl="0" eaLnBrk="1" fontAlgn="base" hangingPunct="1">
        <a:spcBef>
          <a:spcPct val="20000"/>
        </a:spcBef>
        <a:spcAft>
          <a:spcPct val="0"/>
        </a:spcAft>
        <a:buFont typeface="Arial" charset="0"/>
        <a:buChar char="~"/>
        <a:defRPr sz="1400">
          <a:solidFill>
            <a:schemeClr val="tx1"/>
          </a:solidFill>
          <a:latin typeface="+mn-lt"/>
          <a:ea typeface="+mn-ea"/>
          <a:cs typeface="+mn-cs"/>
        </a:defRPr>
      </a:lvl6pPr>
      <a:lvl7pPr marL="2652666" indent="-204052" algn="l" rtl="0" eaLnBrk="1" fontAlgn="base" hangingPunct="1">
        <a:spcBef>
          <a:spcPct val="20000"/>
        </a:spcBef>
        <a:spcAft>
          <a:spcPct val="0"/>
        </a:spcAft>
        <a:buFont typeface="Arial" charset="0"/>
        <a:buChar char="~"/>
        <a:defRPr sz="1400">
          <a:solidFill>
            <a:schemeClr val="tx1"/>
          </a:solidFill>
          <a:latin typeface="+mn-lt"/>
          <a:ea typeface="+mn-ea"/>
          <a:cs typeface="+mn-cs"/>
        </a:defRPr>
      </a:lvl7pPr>
      <a:lvl8pPr marL="3060767" indent="-204052" algn="l" rtl="0" eaLnBrk="1" fontAlgn="base" hangingPunct="1">
        <a:spcBef>
          <a:spcPct val="20000"/>
        </a:spcBef>
        <a:spcAft>
          <a:spcPct val="0"/>
        </a:spcAft>
        <a:buFont typeface="Arial" charset="0"/>
        <a:buChar char="~"/>
        <a:defRPr sz="1400">
          <a:solidFill>
            <a:schemeClr val="tx1"/>
          </a:solidFill>
          <a:latin typeface="+mn-lt"/>
          <a:ea typeface="+mn-ea"/>
          <a:cs typeface="+mn-cs"/>
        </a:defRPr>
      </a:lvl8pPr>
      <a:lvl9pPr marL="3468868" indent="-204052" algn="l" rtl="0" eaLnBrk="1" fontAlgn="base" hangingPunct="1">
        <a:spcBef>
          <a:spcPct val="20000"/>
        </a:spcBef>
        <a:spcAft>
          <a:spcPct val="0"/>
        </a:spcAft>
        <a:buFont typeface="Arial" charset="0"/>
        <a:buChar char="~"/>
        <a:defRPr sz="1400">
          <a:solidFill>
            <a:schemeClr val="tx1"/>
          </a:solidFill>
          <a:latin typeface="+mn-lt"/>
          <a:ea typeface="+mn-ea"/>
          <a:cs typeface="+mn-cs"/>
        </a:defRPr>
      </a:lvl9pPr>
    </p:bodyStyle>
    <p:otherStyle>
      <a:defPPr>
        <a:defRPr lang="zh-CN"/>
      </a:defPPr>
      <a:lvl1pPr marL="0" algn="l" defTabSz="816205" rtl="0" eaLnBrk="1" latinLnBrk="0" hangingPunct="1">
        <a:defRPr sz="1700" kern="1200">
          <a:solidFill>
            <a:schemeClr val="tx1"/>
          </a:solidFill>
          <a:latin typeface="+mn-lt"/>
          <a:ea typeface="+mn-ea"/>
          <a:cs typeface="+mn-cs"/>
        </a:defRPr>
      </a:lvl1pPr>
      <a:lvl2pPr marL="408103" algn="l" defTabSz="816205" rtl="0" eaLnBrk="1" latinLnBrk="0" hangingPunct="1">
        <a:defRPr sz="1700" kern="1200">
          <a:solidFill>
            <a:schemeClr val="tx1"/>
          </a:solidFill>
          <a:latin typeface="+mn-lt"/>
          <a:ea typeface="+mn-ea"/>
          <a:cs typeface="+mn-cs"/>
        </a:defRPr>
      </a:lvl2pPr>
      <a:lvl3pPr marL="816205" algn="l" defTabSz="816205" rtl="0" eaLnBrk="1" latinLnBrk="0" hangingPunct="1">
        <a:defRPr sz="1700" kern="1200">
          <a:solidFill>
            <a:schemeClr val="tx1"/>
          </a:solidFill>
          <a:latin typeface="+mn-lt"/>
          <a:ea typeface="+mn-ea"/>
          <a:cs typeface="+mn-cs"/>
        </a:defRPr>
      </a:lvl3pPr>
      <a:lvl4pPr marL="1224309" algn="l" defTabSz="816205" rtl="0" eaLnBrk="1" latinLnBrk="0" hangingPunct="1">
        <a:defRPr sz="1700" kern="1200">
          <a:solidFill>
            <a:schemeClr val="tx1"/>
          </a:solidFill>
          <a:latin typeface="+mn-lt"/>
          <a:ea typeface="+mn-ea"/>
          <a:cs typeface="+mn-cs"/>
        </a:defRPr>
      </a:lvl4pPr>
      <a:lvl5pPr marL="1632409" algn="l" defTabSz="816205" rtl="0" eaLnBrk="1" latinLnBrk="0" hangingPunct="1">
        <a:defRPr sz="1700" kern="1200">
          <a:solidFill>
            <a:schemeClr val="tx1"/>
          </a:solidFill>
          <a:latin typeface="+mn-lt"/>
          <a:ea typeface="+mn-ea"/>
          <a:cs typeface="+mn-cs"/>
        </a:defRPr>
      </a:lvl5pPr>
      <a:lvl6pPr marL="2040511" algn="l" defTabSz="816205" rtl="0" eaLnBrk="1" latinLnBrk="0" hangingPunct="1">
        <a:defRPr sz="1700" kern="1200">
          <a:solidFill>
            <a:schemeClr val="tx1"/>
          </a:solidFill>
          <a:latin typeface="+mn-lt"/>
          <a:ea typeface="+mn-ea"/>
          <a:cs typeface="+mn-cs"/>
        </a:defRPr>
      </a:lvl6pPr>
      <a:lvl7pPr marL="2448614" algn="l" defTabSz="816205" rtl="0" eaLnBrk="1" latinLnBrk="0" hangingPunct="1">
        <a:defRPr sz="1700" kern="1200">
          <a:solidFill>
            <a:schemeClr val="tx1"/>
          </a:solidFill>
          <a:latin typeface="+mn-lt"/>
          <a:ea typeface="+mn-ea"/>
          <a:cs typeface="+mn-cs"/>
        </a:defRPr>
      </a:lvl7pPr>
      <a:lvl8pPr marL="2856714" algn="l" defTabSz="816205" rtl="0" eaLnBrk="1" latinLnBrk="0" hangingPunct="1">
        <a:defRPr sz="1700" kern="1200">
          <a:solidFill>
            <a:schemeClr val="tx1"/>
          </a:solidFill>
          <a:latin typeface="+mn-lt"/>
          <a:ea typeface="+mn-ea"/>
          <a:cs typeface="+mn-cs"/>
        </a:defRPr>
      </a:lvl8pPr>
      <a:lvl9pPr marL="3264818" algn="l" defTabSz="816205" rtl="0" eaLnBrk="1" latinLnBrk="0" hangingPunct="1">
        <a:defRPr sz="17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4435" name="文本框 19"/>
          <p:cNvSpPr txBox="1">
            <a:spLocks noChangeArrowheads="1"/>
          </p:cNvSpPr>
          <p:nvPr/>
        </p:nvSpPr>
        <p:spPr bwMode="auto">
          <a:xfrm>
            <a:off x="869721" y="6467497"/>
            <a:ext cx="2342982" cy="263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8360" tIns="39180" rIns="78360" bIns="39180">
            <a:spAutoFit/>
          </a:bodyPr>
          <a:lstStyle>
            <a:lvl1pPr defTabSz="784225">
              <a:defRPr>
                <a:solidFill>
                  <a:schemeClr val="tx1"/>
                </a:solidFill>
                <a:latin typeface="Arial" charset="0"/>
                <a:ea typeface="宋体" pitchFamily="2" charset="-122"/>
              </a:defRPr>
            </a:lvl1pPr>
            <a:lvl2pPr marL="392113" defTabSz="784225">
              <a:defRPr>
                <a:solidFill>
                  <a:schemeClr val="tx1"/>
                </a:solidFill>
                <a:latin typeface="Arial" charset="0"/>
                <a:ea typeface="宋体" pitchFamily="2" charset="-122"/>
              </a:defRPr>
            </a:lvl2pPr>
            <a:lvl3pPr marL="784225" defTabSz="784225">
              <a:defRPr>
                <a:solidFill>
                  <a:schemeClr val="tx1"/>
                </a:solidFill>
                <a:latin typeface="Arial" charset="0"/>
                <a:ea typeface="宋体" pitchFamily="2" charset="-122"/>
              </a:defRPr>
            </a:lvl3pPr>
            <a:lvl4pPr marL="1174750" defTabSz="784225">
              <a:defRPr>
                <a:solidFill>
                  <a:schemeClr val="tx1"/>
                </a:solidFill>
                <a:latin typeface="Arial" charset="0"/>
                <a:ea typeface="宋体" pitchFamily="2" charset="-122"/>
              </a:defRPr>
            </a:lvl4pPr>
            <a:lvl5pPr marL="1566863" defTabSz="784225">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eaLnBrk="0" hangingPunct="0">
              <a:buClrTx/>
              <a:buFontTx/>
              <a:buNone/>
            </a:pPr>
            <a:r>
              <a:rPr lang="en-US" altLang="zh-CN" sz="1200" b="0">
                <a:solidFill>
                  <a:prstClr val="black"/>
                </a:solidFill>
                <a:latin typeface="FrutigerNext LT Bold" pitchFamily="20" charset="0"/>
                <a:ea typeface="MS PGothic" pitchFamily="34" charset="-128"/>
              </a:rPr>
              <a:t>HISILICON SEMICONDUCTOR</a:t>
            </a:r>
          </a:p>
        </p:txBody>
      </p:sp>
      <p:grpSp>
        <p:nvGrpSpPr>
          <p:cNvPr id="3" name="组合 21"/>
          <p:cNvGrpSpPr>
            <a:grpSpLocks/>
          </p:cNvGrpSpPr>
          <p:nvPr/>
        </p:nvGrpSpPr>
        <p:grpSpPr bwMode="auto">
          <a:xfrm>
            <a:off x="0" y="6216650"/>
            <a:ext cx="12192000" cy="635000"/>
            <a:chOff x="0" y="3920"/>
            <a:chExt cx="7682" cy="400"/>
          </a:xfrm>
        </p:grpSpPr>
        <p:pic>
          <p:nvPicPr>
            <p:cNvPr id="1084438" name="图片 22" descr="图片1"/>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0" y="3920"/>
              <a:ext cx="5760" cy="400"/>
            </a:xfrm>
            <a:prstGeom prst="rect">
              <a:avLst/>
            </a:prstGeom>
            <a:noFill/>
            <a:extLst>
              <a:ext uri="{909E8E84-426E-40DD-AFC4-6F175D3DCCD1}">
                <a14:hiddenFill xmlns:a14="http://schemas.microsoft.com/office/drawing/2010/main">
                  <a:solidFill>
                    <a:srgbClr val="FFFFFF"/>
                  </a:solidFill>
                </a14:hiddenFill>
              </a:ext>
            </a:extLst>
          </p:spPr>
        </p:pic>
        <p:pic>
          <p:nvPicPr>
            <p:cNvPr id="1084439" name="图片 23" descr="图片1"/>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1539" y="3920"/>
              <a:ext cx="5760" cy="400"/>
            </a:xfrm>
            <a:prstGeom prst="rect">
              <a:avLst/>
            </a:prstGeom>
            <a:noFill/>
            <a:extLst>
              <a:ext uri="{909E8E84-426E-40DD-AFC4-6F175D3DCCD1}">
                <a14:hiddenFill xmlns:a14="http://schemas.microsoft.com/office/drawing/2010/main">
                  <a:solidFill>
                    <a:srgbClr val="FFFFFF"/>
                  </a:solidFill>
                </a14:hiddenFill>
              </a:ext>
            </a:extLst>
          </p:spPr>
        </p:pic>
        <p:pic>
          <p:nvPicPr>
            <p:cNvPr id="1084440" name="图片 24" descr="图片1"/>
            <p:cNvPicPr>
              <a:picLocks noChangeAspect="1" noChangeArrowheads="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rot="10800000">
              <a:off x="6619" y="3920"/>
              <a:ext cx="1063" cy="400"/>
            </a:xfrm>
            <a:prstGeom prst="rect">
              <a:avLst/>
            </a:prstGeom>
            <a:noFill/>
            <a:extLst>
              <a:ext uri="{909E8E84-426E-40DD-AFC4-6F175D3DCCD1}">
                <a14:hiddenFill xmlns:a14="http://schemas.microsoft.com/office/drawing/2010/main">
                  <a:solidFill>
                    <a:srgbClr val="FFFFFF"/>
                  </a:solidFill>
                </a14:hiddenFill>
              </a:ext>
            </a:extLst>
          </p:spPr>
        </p:pic>
      </p:grpSp>
      <p:sp>
        <p:nvSpPr>
          <p:cNvPr id="1084441" name="文本框 25"/>
          <p:cNvSpPr txBox="1">
            <a:spLocks noChangeArrowheads="1"/>
          </p:cNvSpPr>
          <p:nvPr/>
        </p:nvSpPr>
        <p:spPr bwMode="auto">
          <a:xfrm>
            <a:off x="654619" y="6457972"/>
            <a:ext cx="2784207" cy="263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78360" tIns="39180" rIns="78360" bIns="39180">
            <a:spAutoFit/>
          </a:bodyPr>
          <a:lstStyle>
            <a:lvl1pPr defTabSz="784225">
              <a:defRPr>
                <a:solidFill>
                  <a:schemeClr val="tx1"/>
                </a:solidFill>
                <a:latin typeface="Arial" charset="0"/>
                <a:ea typeface="宋体" pitchFamily="2" charset="-122"/>
              </a:defRPr>
            </a:lvl1pPr>
            <a:lvl2pPr marL="392113" defTabSz="784225">
              <a:defRPr>
                <a:solidFill>
                  <a:schemeClr val="tx1"/>
                </a:solidFill>
                <a:latin typeface="Arial" charset="0"/>
                <a:ea typeface="宋体" pitchFamily="2" charset="-122"/>
              </a:defRPr>
            </a:lvl2pPr>
            <a:lvl3pPr marL="784225" defTabSz="784225">
              <a:defRPr>
                <a:solidFill>
                  <a:schemeClr val="tx1"/>
                </a:solidFill>
                <a:latin typeface="Arial" charset="0"/>
                <a:ea typeface="宋体" pitchFamily="2" charset="-122"/>
              </a:defRPr>
            </a:lvl3pPr>
            <a:lvl4pPr marL="1174750" defTabSz="784225">
              <a:defRPr>
                <a:solidFill>
                  <a:schemeClr val="tx1"/>
                </a:solidFill>
                <a:latin typeface="Arial" charset="0"/>
                <a:ea typeface="宋体" pitchFamily="2" charset="-122"/>
              </a:defRPr>
            </a:lvl4pPr>
            <a:lvl5pPr marL="1566863" defTabSz="784225">
              <a:defRPr>
                <a:solidFill>
                  <a:schemeClr val="tx1"/>
                </a:solidFill>
                <a:latin typeface="Arial" charset="0"/>
                <a:ea typeface="宋体" pitchFamily="2" charset="-122"/>
              </a:defRPr>
            </a:lvl5pPr>
            <a:lvl6pPr marL="2024063" defTabSz="784225" fontAlgn="base">
              <a:spcBef>
                <a:spcPct val="0"/>
              </a:spcBef>
              <a:spcAft>
                <a:spcPct val="0"/>
              </a:spcAft>
              <a:defRPr>
                <a:solidFill>
                  <a:schemeClr val="tx1"/>
                </a:solidFill>
                <a:latin typeface="Arial" charset="0"/>
                <a:ea typeface="宋体" pitchFamily="2" charset="-122"/>
              </a:defRPr>
            </a:lvl6pPr>
            <a:lvl7pPr marL="2481263" defTabSz="784225" fontAlgn="base">
              <a:spcBef>
                <a:spcPct val="0"/>
              </a:spcBef>
              <a:spcAft>
                <a:spcPct val="0"/>
              </a:spcAft>
              <a:defRPr>
                <a:solidFill>
                  <a:schemeClr val="tx1"/>
                </a:solidFill>
                <a:latin typeface="Arial" charset="0"/>
                <a:ea typeface="宋体" pitchFamily="2" charset="-122"/>
              </a:defRPr>
            </a:lvl7pPr>
            <a:lvl8pPr marL="2938463" defTabSz="784225" fontAlgn="base">
              <a:spcBef>
                <a:spcPct val="0"/>
              </a:spcBef>
              <a:spcAft>
                <a:spcPct val="0"/>
              </a:spcAft>
              <a:defRPr>
                <a:solidFill>
                  <a:schemeClr val="tx1"/>
                </a:solidFill>
                <a:latin typeface="Arial" charset="0"/>
                <a:ea typeface="宋体" pitchFamily="2" charset="-122"/>
              </a:defRPr>
            </a:lvl8pPr>
            <a:lvl9pPr marL="3395663" defTabSz="784225" fontAlgn="base">
              <a:spcBef>
                <a:spcPct val="0"/>
              </a:spcBef>
              <a:spcAft>
                <a:spcPct val="0"/>
              </a:spcAft>
              <a:defRPr>
                <a:solidFill>
                  <a:schemeClr val="tx1"/>
                </a:solidFill>
                <a:latin typeface="Arial" charset="0"/>
                <a:ea typeface="宋体" pitchFamily="2" charset="-122"/>
              </a:defRPr>
            </a:lvl9pPr>
          </a:lstStyle>
          <a:p>
            <a:pPr eaLnBrk="0" hangingPunct="0">
              <a:buClrTx/>
              <a:buFontTx/>
              <a:buNone/>
            </a:pPr>
            <a:r>
              <a:rPr lang="en-US" altLang="zh-CN" sz="1200" dirty="0">
                <a:solidFill>
                  <a:prstClr val="black"/>
                </a:solidFill>
                <a:ea typeface="MS PGothic" pitchFamily="34" charset="-128"/>
              </a:rPr>
              <a:t>HUAWEI TECHNOLOGIES CO., LTD.</a:t>
            </a:r>
          </a:p>
        </p:txBody>
      </p:sp>
      <p:sp>
        <p:nvSpPr>
          <p:cNvPr id="1084442" name="矩形 26"/>
          <p:cNvSpPr>
            <a:spLocks noChangeArrowheads="1"/>
          </p:cNvSpPr>
          <p:nvPr/>
        </p:nvSpPr>
        <p:spPr bwMode="auto">
          <a:xfrm>
            <a:off x="7908454" y="6396053"/>
            <a:ext cx="1409333" cy="11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784225" eaLnBrk="0" hangingPunct="0">
              <a:lnSpc>
                <a:spcPct val="85000"/>
              </a:lnSpc>
              <a:buClrTx/>
              <a:buFontTx/>
              <a:buNone/>
            </a:pPr>
            <a:endParaRPr lang="de-DE" sz="1000" b="0" dirty="0">
              <a:solidFill>
                <a:prstClr val="black"/>
              </a:solidFill>
              <a:ea typeface="MS PGothic" pitchFamily="34" charset="-128"/>
            </a:endParaRPr>
          </a:p>
          <a:p>
            <a:pPr defTabSz="784225" eaLnBrk="0" hangingPunct="0">
              <a:lnSpc>
                <a:spcPct val="85000"/>
              </a:lnSpc>
              <a:buClrTx/>
              <a:buFontTx/>
              <a:buNone/>
            </a:pPr>
            <a:r>
              <a:rPr lang="de-DE" sz="1000" b="0" dirty="0" smtClean="0">
                <a:solidFill>
                  <a:prstClr val="black"/>
                </a:solidFill>
                <a:ea typeface="MS PGothic" pitchFamily="34" charset="-128"/>
              </a:rPr>
              <a:t>Page </a:t>
            </a:r>
            <a:fld id="{5463DFCB-84A2-4560-B35F-1EF11B20E7DD}" type="slidenum">
              <a:rPr lang="de-DE" sz="1000" b="0" smtClean="0">
                <a:solidFill>
                  <a:prstClr val="black"/>
                </a:solidFill>
                <a:ea typeface="MS PGothic" pitchFamily="34" charset="-128"/>
              </a:rPr>
              <a:pPr defTabSz="784225" eaLnBrk="0" hangingPunct="0">
                <a:lnSpc>
                  <a:spcPct val="85000"/>
                </a:lnSpc>
                <a:buClrTx/>
                <a:buFontTx/>
                <a:buNone/>
              </a:pPr>
              <a:t>‹#›</a:t>
            </a:fld>
            <a:endParaRPr lang="en-GB" sz="1000" b="0" dirty="0">
              <a:solidFill>
                <a:prstClr val="black"/>
              </a:solidFill>
              <a:ea typeface="MS PGothic" pitchFamily="34" charset="-128"/>
            </a:endParaRPr>
          </a:p>
        </p:txBody>
      </p:sp>
      <p:sp>
        <p:nvSpPr>
          <p:cNvPr id="1084444" name="矩形 28"/>
          <p:cNvSpPr>
            <a:spLocks noGrp="1" noChangeArrowheads="1"/>
          </p:cNvSpPr>
          <p:nvPr>
            <p:ph type="title"/>
          </p:nvPr>
        </p:nvSpPr>
        <p:spPr bwMode="auto">
          <a:xfrm>
            <a:off x="609443" y="513854"/>
            <a:ext cx="1097311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lvl="0"/>
            <a:r>
              <a:rPr lang="zh-CN" altLang="en-US" dirty="0" smtClean="0"/>
              <a:t>单击此处编辑母版标题样式</a:t>
            </a:r>
          </a:p>
        </p:txBody>
      </p:sp>
      <p:sp>
        <p:nvSpPr>
          <p:cNvPr id="2" name="矩形​​ 1"/>
          <p:cNvSpPr/>
          <p:nvPr/>
        </p:nvSpPr>
        <p:spPr bwMode="auto">
          <a:xfrm>
            <a:off x="10656518" y="6217920"/>
            <a:ext cx="731330" cy="640080"/>
          </a:xfrm>
          <a:prstGeom prst="rect">
            <a:avLst/>
          </a:prstGeom>
          <a:solidFill>
            <a:srgbClr val="E4E4E4"/>
          </a:solidFill>
          <a:ln>
            <a:noFill/>
          </a:ln>
          <a:effectLst/>
        </p:spPr>
        <p:txBody>
          <a:bodyPr vert="horz" wrap="square" lIns="91440" tIns="45720" rIns="91440" bIns="45720" numCol="1" rtlCol="0" anchor="t" anchorCtr="0" compatLnSpc="1">
            <a:prstTxWarp prst="textNoShape">
              <a:avLst/>
            </a:prstTxWarp>
          </a:bodyPr>
          <a:lstStyle/>
          <a:p>
            <a:endParaRPr lang="zh-CN" altLang="en-US" smtClean="0">
              <a:solidFill>
                <a:prstClr val="black"/>
              </a:solidFill>
            </a:endParaRPr>
          </a:p>
        </p:txBody>
      </p:sp>
      <p:pic>
        <p:nvPicPr>
          <p:cNvPr id="1084443" name="图片 27" descr="图片3副本"/>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319395" y="6386536"/>
            <a:ext cx="1295063" cy="3079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487" r:id="rId1"/>
    <p:sldLayoutId id="2147484488" r:id="rId2"/>
  </p:sldLayoutIdLst>
  <p:transition/>
  <p:timing>
    <p:tnLst>
      <p:par>
        <p:cTn id="1" dur="indefinite" restart="never" nodeType="tmRoot"/>
      </p:par>
    </p:tnLst>
  </p:timing>
  <p:hf sldNum="0" hdr="0" ftr="0"/>
  <p:txStyles>
    <p:titleStyle>
      <a:lvl1pPr algn="l" rtl="0" fontAlgn="base">
        <a:spcBef>
          <a:spcPct val="0"/>
        </a:spcBef>
        <a:spcAft>
          <a:spcPct val="0"/>
        </a:spcAft>
        <a:defRPr sz="3200" b="1">
          <a:solidFill>
            <a:srgbClr val="990000"/>
          </a:solidFill>
          <a:latin typeface="Arial" pitchFamily="34" charset="0"/>
          <a:ea typeface="+mj-ea"/>
          <a:cs typeface="Arial" pitchFamily="34" charset="0"/>
        </a:defRPr>
      </a:lvl1pPr>
      <a:lvl2pPr algn="l" rtl="0" fontAlgn="base">
        <a:spcBef>
          <a:spcPct val="0"/>
        </a:spcBef>
        <a:spcAft>
          <a:spcPct val="0"/>
        </a:spcAft>
        <a:defRPr sz="3000" b="1">
          <a:solidFill>
            <a:srgbClr val="990000"/>
          </a:solidFill>
          <a:latin typeface="Arial" charset="0"/>
          <a:ea typeface="黑体" pitchFamily="2" charset="-122"/>
        </a:defRPr>
      </a:lvl2pPr>
      <a:lvl3pPr algn="l" rtl="0" fontAlgn="base">
        <a:spcBef>
          <a:spcPct val="0"/>
        </a:spcBef>
        <a:spcAft>
          <a:spcPct val="0"/>
        </a:spcAft>
        <a:defRPr sz="3000" b="1">
          <a:solidFill>
            <a:srgbClr val="990000"/>
          </a:solidFill>
          <a:latin typeface="Arial" charset="0"/>
          <a:ea typeface="黑体" pitchFamily="2" charset="-122"/>
        </a:defRPr>
      </a:lvl3pPr>
      <a:lvl4pPr algn="l" rtl="0" fontAlgn="base">
        <a:spcBef>
          <a:spcPct val="0"/>
        </a:spcBef>
        <a:spcAft>
          <a:spcPct val="0"/>
        </a:spcAft>
        <a:defRPr sz="3000" b="1">
          <a:solidFill>
            <a:srgbClr val="990000"/>
          </a:solidFill>
          <a:latin typeface="Arial" charset="0"/>
          <a:ea typeface="黑体" pitchFamily="2" charset="-122"/>
        </a:defRPr>
      </a:lvl4pPr>
      <a:lvl5pPr algn="l" rtl="0" fontAlgn="base">
        <a:spcBef>
          <a:spcPct val="0"/>
        </a:spcBef>
        <a:spcAft>
          <a:spcPct val="0"/>
        </a:spcAft>
        <a:defRPr sz="3000" b="1">
          <a:solidFill>
            <a:srgbClr val="990000"/>
          </a:solidFill>
          <a:latin typeface="Arial" charset="0"/>
          <a:ea typeface="黑体" pitchFamily="2" charset="-122"/>
        </a:defRPr>
      </a:lvl5pPr>
      <a:lvl6pPr marL="457200" algn="l" rtl="0" fontAlgn="base">
        <a:spcBef>
          <a:spcPct val="0"/>
        </a:spcBef>
        <a:spcAft>
          <a:spcPct val="0"/>
        </a:spcAft>
        <a:defRPr sz="3000" b="1">
          <a:solidFill>
            <a:srgbClr val="990000"/>
          </a:solidFill>
          <a:latin typeface="Arial" charset="0"/>
          <a:ea typeface="黑体" pitchFamily="2" charset="-122"/>
        </a:defRPr>
      </a:lvl6pPr>
      <a:lvl7pPr marL="914400" algn="l" rtl="0" fontAlgn="base">
        <a:spcBef>
          <a:spcPct val="0"/>
        </a:spcBef>
        <a:spcAft>
          <a:spcPct val="0"/>
        </a:spcAft>
        <a:defRPr sz="3000" b="1">
          <a:solidFill>
            <a:srgbClr val="990000"/>
          </a:solidFill>
          <a:latin typeface="Arial" charset="0"/>
          <a:ea typeface="黑体" pitchFamily="2" charset="-122"/>
        </a:defRPr>
      </a:lvl7pPr>
      <a:lvl8pPr marL="1371600" algn="l" rtl="0" fontAlgn="base">
        <a:spcBef>
          <a:spcPct val="0"/>
        </a:spcBef>
        <a:spcAft>
          <a:spcPct val="0"/>
        </a:spcAft>
        <a:defRPr sz="3000" b="1">
          <a:solidFill>
            <a:srgbClr val="990000"/>
          </a:solidFill>
          <a:latin typeface="Arial" charset="0"/>
          <a:ea typeface="黑体" pitchFamily="2" charset="-122"/>
        </a:defRPr>
      </a:lvl8pPr>
      <a:lvl9pPr marL="1828800" algn="l" rtl="0" fontAlgn="base">
        <a:spcBef>
          <a:spcPct val="0"/>
        </a:spcBef>
        <a:spcAft>
          <a:spcPct val="0"/>
        </a:spcAft>
        <a:defRPr sz="3000" b="1">
          <a:solidFill>
            <a:srgbClr val="990000"/>
          </a:solidFill>
          <a:latin typeface="Arial" charset="0"/>
          <a:ea typeface="黑体" pitchFamily="2" charset="-122"/>
        </a:defRPr>
      </a:lvl9pPr>
    </p:titleStyle>
    <p:bodyStyle>
      <a:lvl1pPr marL="342900" indent="-342900" algn="l" rtl="0" fontAlgn="base">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Char char="–"/>
        <a:defRPr sz="20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Char char="•"/>
        <a:defRPr sz="18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Char char="–"/>
        <a:defRPr sz="16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Char char="»"/>
        <a:defRPr sz="1600">
          <a:solidFill>
            <a:schemeClr val="tx1"/>
          </a:solidFill>
          <a:latin typeface="Arial" pitchFamily="34" charset="0"/>
          <a:ea typeface="+mn-ea"/>
          <a:cs typeface="Arial"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50.xml"/><Relationship Id="rId1" Type="http://schemas.openxmlformats.org/officeDocument/2006/relationships/tags" Target="../tags/tag55.xml"/></Relationships>
</file>

<file path=ppt/slides/_rels/slide10.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10.xml"/><Relationship Id="rId1" Type="http://schemas.openxmlformats.org/officeDocument/2006/relationships/slideLayout" Target="../slideLayouts/slideLayout4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3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3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6.xml"/></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436.xml"/><Relationship Id="rId5" Type="http://schemas.openxmlformats.org/officeDocument/2006/relationships/image" Target="../media/image55.jpg"/><Relationship Id="rId4" Type="http://schemas.openxmlformats.org/officeDocument/2006/relationships/image" Target="../media/image54.jp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436.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436.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4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tsShapeName" descr="93G411B2689856E9C70647B816EG6CB9092=0:92=0=UTUT!!!!!!!!BIHO@]m20612!!!B1@9111E1101B7D2949G1101B7D2949G!!!!!!!!!!!!!!!!!!!!!!!!!!!!!!!!!!!!!!!!!!!!!!!!!!!!8:H;`8:J?_M04615!!!!!!BIHO@]m110076581@B9G02E1104B456@D191104B456@D19!!!!!!!!!!!!!!!!!!!!!!!!!!!!!!!!!!!!!!!!!!!!!!!!!!!!8:=&lt;H8:=A3M11008446!!!BIHO@]m110084461@B9G09G110B322D5182110B322D5182!!!!!!!!!!!!!!!!!!!!!!!!!!!!!!!!!!!!!!!!!!!!!!!!!!!!8:KED8:J3aJ16895!!!!!!BIHO@]j110095661@B9G0751104B44594D51104B44594D5!!!!!!!!!!!!!!!!!!!!!!!!!!!!!!!!!!!!!!!!!!!!!!!!!!!!8:J?f8:J@F[11007636@!!BIHO@]{110076361@B9G050110B32450B34110B32450B34!!!!!!!!!!!!!!!!!!!!!!!!!!!!!!!!!!!!!!!!!!!!!!!!!!!!8=08C8=3;6X11007137!!!BIHO@]x1100713711111111110G2C0768B6110G2C0768B6!!!!!!!!!!!!!!!!!!!!!!!!!!!!!!!!!!!!!!!!!!!!!!!!!!!!8=0?08=:&gt;6K11007092!!!BIHO@]k110070921@B9004G110B323806@4Dydbtuhwd!Ldduhof!)@FR!Sdwhdv(!31180305!W0/1/qqu!!!!!!!!!!!!!!!!!!!!!!!!!!!!!!!!!!!!!!!!!!!!!!!!!!!!!!!!!!!!!!!!!!!!!!!!!!!!!!!!!!!!!!!!!!!!!!!!!!!!!!!!!!!!!!!!!!!!!!!!!!!!!!!!!!!!!!!!!!!!!!!!!!!!!!!!!!!!!!!!!!!!!!!!!!!!!!!!!!!!!!!!!!!!!!!!!!!!!!!!!!!!!!!!!!!!!!!!!!!!!!!!!!!!!!!!!!!!!!!!!!!!!!!!!!!!!!!!!!!!!!!!!!!!!!!!!!!!!!!!!!!!!!!!!!!!!!!!!!!!!!!!!!!!!!!!!!!!!!!!!!!!!!!!!!!!!!!!!!!!!!!!!!!!!!!!!!!!!!!!!!!!!!!!!!!!!!!!!!!!!!!!!!!!!!!!!!!!!!!!!!!!!!!!!!!!!!!!!!!!!!!!!!!!!!!!!!!!!!!!!!!!!!!!!!!!!!!!!!!!!!!!!!!!!!!!!!!!!!!!!!!!!!!!!!!!!!!!!!!!!!!!!!!!!!!!!!!!!!!!!!!!!!!!!!!!!!!!!!!!!!!!!!!!!!!!!!!!!!!!!!!!!!!!!!!!!!!!!!!!!!!!!!!!!!!!!!!!!!!!!!!!!!!!!!!!!!!!!!!!!!!!!!!!!!!!!!!!!!!!!!!!!!!!!!!!!!!!!!!!!!!!!!!!!!!!!!!!!!!!!!!!!!!!!!!!!!!!!!!!!!!!!!!!!!!!!!!!!!!!!!!!!!!!!!!!!!!!!!!!!!!!!!!!!!!!!!!!!!!!!!!!!!!!!!!!!!!!!!!!!!!!!!!!!!!!!!!!!!!!!!!!!!!!!!!!!!!!!!!!!!!!!!!!!!!!!!!!!!!!!!!!!!!!!!!!!!!!!!!!!!!!!!!!!!!!!!!!!!!!!!!!!!!!!!!!!!!!!!!!!!!!!!!!!!!!!!!!!!!!!!!!!!!!!!!!!!!!!!!!!!!!!!!!!!!!!!!!!!!!!!!!!!!!!!!!!!!!!!!!!!!!!!!!!!!!!!!!!!!!!!!!!!!!!!!!!!!!!!!!!!!!!!!!!!!!!!!!!!!!!!!!!!!!!!!!!!!!!!!!!!!!!!!!!!!!!!!!!!!!!!!!!!!!!!!!!!!!!!!!!!!!!!!!!!!!!!!!!!!!!!!!!!!!!!!!!!!!!!!!!!!!!!!!!!!!!!!!!!!!!!!!!!!!!!!!!!!!!!!!!!!!!!!!!!!!!!!!!!!!!!!!!!!!!!!!!!!!!!!!!!!!!!!!!!!!!!!!!!!!!!!!!!!!!!!!!!!!!!!!!!!!!!!!!!!!!!!!!!!!!!!!!!!!!!!!!!!!!!!!!!!!!!!!!!!!!!!!!!!!!!!!!!!!!!!!!!!!!!!!!!!!!!!!!!!!!!!!!!!!!!!!!!!!!!!!!!!!!!!!!!!!!!!!!!!!!!!!!!!!!!!!!!!!!!!!!!!!!!!!!!!!!!!!!!!!!!!!!!!!!!!!!!!!!!!!!!!!!!!!!!!!!!!!!!!!!!!!!!!!!!!!!!!!!!!!!!!!!!!!!!!!!!!!!!!!!!!!!!!!!!!!!!!!!!!!!!!!!!!!!!!!!!!!!!!!!!!!!!!!!!!!!!!!!!!!!!!!!!!!!!!!!!!!!1!k" hidden="1"/>
          <p:cNvSpPr>
            <a:spLocks noChangeArrowheads="1"/>
          </p:cNvSpPr>
          <p:nvPr/>
        </p:nvSpPr>
        <p:spPr bwMode="auto">
          <a:xfrm>
            <a:off x="-1512" y="0"/>
            <a:ext cx="1874" cy="1512"/>
          </a:xfrm>
          <a:custGeom>
            <a:avLst/>
            <a:gdLst>
              <a:gd name="T0" fmla="*/ 798 w 21600"/>
              <a:gd name="T1" fmla="*/ 161 h 21600"/>
              <a:gd name="T2" fmla="*/ 215 w 21600"/>
              <a:gd name="T3" fmla="*/ 794 h 21600"/>
              <a:gd name="T4" fmla="*/ 798 w 21600"/>
              <a:gd name="T5" fmla="*/ 1588 h 21600"/>
              <a:gd name="T6" fmla="*/ 1373 w 21600"/>
              <a:gd name="T7" fmla="*/ 794 h 21600"/>
              <a:gd name="T8" fmla="*/ 17694720 60000 65536"/>
              <a:gd name="T9" fmla="*/ 11796480 60000 65536"/>
              <a:gd name="T10" fmla="*/ 5898240 60000 65536"/>
              <a:gd name="T11" fmla="*/ 0 60000 65536"/>
              <a:gd name="T12" fmla="*/ 5033 w 21600"/>
              <a:gd name="T13" fmla="*/ 2272 h 21600"/>
              <a:gd name="T14" fmla="*/ 16554 w 21600"/>
              <a:gd name="T15" fmla="*/ 13684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accent1"/>
          </a:solidFill>
          <a:ln w="9525">
            <a:solidFill>
              <a:schemeClr val="tx1"/>
            </a:solidFill>
            <a:miter lim="800000"/>
            <a:headEnd/>
            <a:tailEnd/>
          </a:ln>
        </p:spPr>
        <p:txBody>
          <a:bodyPr wrap="none" lIns="111278" tIns="55639" rIns="111278" bIns="55639" anchor="ctr"/>
          <a:lstStyle/>
          <a:p>
            <a:pPr>
              <a:buClrTx/>
              <a:buFontTx/>
              <a:buNone/>
            </a:pPr>
            <a:endParaRPr lang="zh-CN" altLang="en-US">
              <a:solidFill>
                <a:srgbClr val="000000"/>
              </a:solidFill>
              <a:latin typeface="Arial" pitchFamily="34" charset="0"/>
            </a:endParaRPr>
          </a:p>
        </p:txBody>
      </p:sp>
      <p:sp>
        <p:nvSpPr>
          <p:cNvPr id="4" name="标题 10"/>
          <p:cNvSpPr txBox="1">
            <a:spLocks/>
          </p:cNvSpPr>
          <p:nvPr/>
        </p:nvSpPr>
        <p:spPr>
          <a:xfrm>
            <a:off x="544540" y="2044097"/>
            <a:ext cx="10823945" cy="941608"/>
          </a:xfrm>
          <a:prstGeom prst="rect">
            <a:avLst/>
          </a:prstGeom>
        </p:spPr>
        <p:txBody>
          <a:bodyPr/>
          <a:lstStyle/>
          <a:p>
            <a:pPr defTabSz="876176" eaLnBrk="0" hangingPunct="0">
              <a:buClrTx/>
              <a:buNone/>
              <a:defRPr/>
            </a:pPr>
            <a:r>
              <a:rPr lang="en-US" altLang="zh-CN" sz="2800" dirty="0" smtClean="0">
                <a:solidFill>
                  <a:srgbClr val="FFFFFF"/>
                </a:solidFill>
                <a:latin typeface="微软雅黑" pitchFamily="34" charset="-122"/>
                <a:ea typeface="微软雅黑" pitchFamily="34" charset="-122"/>
                <a:cs typeface="Arial" pitchFamily="34" charset="0"/>
              </a:rPr>
              <a:t>AI and the meaning crisis</a:t>
            </a:r>
          </a:p>
          <a:p>
            <a:pPr defTabSz="876176" eaLnBrk="0" hangingPunct="0">
              <a:buClrTx/>
              <a:buNone/>
              <a:defRPr/>
            </a:pPr>
            <a:r>
              <a:rPr lang="en-US" altLang="zh-CN" sz="2400" dirty="0" smtClean="0">
                <a:solidFill>
                  <a:srgbClr val="FFFFFF"/>
                </a:solidFill>
                <a:latin typeface="微软雅黑" pitchFamily="34" charset="-122"/>
                <a:ea typeface="微软雅黑" pitchFamily="34" charset="-122"/>
                <a:cs typeface="Arial" pitchFamily="34" charset="0"/>
              </a:rPr>
              <a:t>How to bring value into AI</a:t>
            </a:r>
            <a:endParaRPr lang="en-US" altLang="zh-CN" sz="2400" dirty="0">
              <a:solidFill>
                <a:srgbClr val="FFFFFF"/>
              </a:solidFill>
              <a:latin typeface="微软雅黑" pitchFamily="34" charset="-122"/>
              <a:ea typeface="微软雅黑" pitchFamily="34" charset="-122"/>
              <a:cs typeface="Arial" pitchFamily="34" charset="0"/>
            </a:endParaRPr>
          </a:p>
        </p:txBody>
      </p:sp>
      <p:sp>
        <p:nvSpPr>
          <p:cNvPr id="5" name="文本框 4"/>
          <p:cNvSpPr txBox="1"/>
          <p:nvPr/>
        </p:nvSpPr>
        <p:spPr>
          <a:xfrm>
            <a:off x="2392117" y="3197247"/>
            <a:ext cx="8752648" cy="400108"/>
          </a:xfrm>
          <a:prstGeom prst="rect">
            <a:avLst/>
          </a:prstGeom>
          <a:noFill/>
        </p:spPr>
        <p:txBody>
          <a:bodyPr wrap="none" lIns="91438" tIns="45719" rIns="91438" bIns="45719" rtlCol="0">
            <a:spAutoFit/>
          </a:bodyPr>
          <a:lstStyle/>
          <a:p>
            <a:pPr defTabSz="914377">
              <a:buNone/>
            </a:pPr>
            <a:r>
              <a:rPr lang="en-US" altLang="zh-CN" sz="2000" b="0" dirty="0">
                <a:solidFill>
                  <a:srgbClr val="FFFFFF">
                    <a:lumMod val="95000"/>
                  </a:srgbClr>
                </a:solidFill>
                <a:latin typeface="微软雅黑" panose="020B0503020204020204" pitchFamily="34" charset="-122"/>
                <a:ea typeface="微软雅黑" panose="020B0503020204020204" pitchFamily="34" charset="-122"/>
              </a:rPr>
              <a:t>— </a:t>
            </a:r>
            <a:r>
              <a:rPr lang="en-US" altLang="zh-CN" sz="2000" b="0" dirty="0" smtClean="0">
                <a:solidFill>
                  <a:srgbClr val="FFFFFF">
                    <a:lumMod val="95000"/>
                  </a:srgbClr>
                </a:solidFill>
                <a:latin typeface="微软雅黑" panose="020B0503020204020204" pitchFamily="34" charset="-122"/>
                <a:ea typeface="微软雅黑" panose="020B0503020204020204" pitchFamily="34" charset="-122"/>
              </a:rPr>
              <a:t>By </a:t>
            </a:r>
            <a:r>
              <a:rPr lang="en-US" altLang="zh-CN" sz="2000" b="0" dirty="0">
                <a:solidFill>
                  <a:srgbClr val="FFFFFF">
                    <a:lumMod val="95000"/>
                  </a:srgbClr>
                </a:solidFill>
                <a:latin typeface="微软雅黑" panose="020B0503020204020204" pitchFamily="34" charset="-122"/>
                <a:ea typeface="微软雅黑" panose="020B0503020204020204" pitchFamily="34" charset="-122"/>
              </a:rPr>
              <a:t>Balazs Kegl, Head of AI Research, </a:t>
            </a:r>
            <a:r>
              <a:rPr lang="en-US" sz="2000" b="0" dirty="0" smtClean="0">
                <a:solidFill>
                  <a:srgbClr val="FFFFFF">
                    <a:lumMod val="95000"/>
                  </a:srgbClr>
                </a:solidFill>
                <a:latin typeface="微软雅黑" panose="020B0503020204020204" pitchFamily="34" charset="-122"/>
                <a:ea typeface="微软雅黑" panose="020B0503020204020204" pitchFamily="34" charset="-122"/>
              </a:rPr>
              <a:t>Noah's </a:t>
            </a:r>
            <a:r>
              <a:rPr lang="en-US" sz="2000" b="0" dirty="0">
                <a:solidFill>
                  <a:srgbClr val="FFFFFF">
                    <a:lumMod val="95000"/>
                  </a:srgbClr>
                </a:solidFill>
                <a:latin typeface="微软雅黑" panose="020B0503020204020204" pitchFamily="34" charset="-122"/>
                <a:ea typeface="微软雅黑" panose="020B0503020204020204" pitchFamily="34" charset="-122"/>
              </a:rPr>
              <a:t>Ark </a:t>
            </a:r>
            <a:r>
              <a:rPr lang="en-US" altLang="zh-CN" sz="2000" b="0" dirty="0">
                <a:solidFill>
                  <a:srgbClr val="FFFFFF">
                    <a:lumMod val="95000"/>
                  </a:srgbClr>
                </a:solidFill>
                <a:latin typeface="微软雅黑" panose="020B0503020204020204" pitchFamily="34" charset="-122"/>
                <a:ea typeface="微软雅黑" panose="020B0503020204020204" pitchFamily="34" charset="-122"/>
              </a:rPr>
              <a:t>Research Lab, Paris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The 411 on four-way stops - Review"/>
          <p:cNvSpPr>
            <a:spLocks noChangeAspect="1" noChangeArrowheads="1"/>
          </p:cNvSpPr>
          <p:nvPr/>
        </p:nvSpPr>
        <p:spPr bwMode="auto">
          <a:xfrm>
            <a:off x="155575" y="-822325"/>
            <a:ext cx="17145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703" y="-20471"/>
            <a:ext cx="9140840" cy="6228787"/>
          </a:xfrm>
          <a:prstGeom prst="rect">
            <a:avLst/>
          </a:prstGeom>
        </p:spPr>
      </p:pic>
    </p:spTree>
    <p:extLst>
      <p:ext uri="{BB962C8B-B14F-4D97-AF65-F5344CB8AC3E}">
        <p14:creationId xmlns:p14="http://schemas.microsoft.com/office/powerpoint/2010/main" val="14301550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0824" y="2170266"/>
            <a:ext cx="10923002" cy="2154084"/>
          </a:xfrm>
        </p:spPr>
        <p:txBody>
          <a:bodyPr/>
          <a:lstStyle/>
          <a:p>
            <a:pPr algn="ctr"/>
            <a:r>
              <a:rPr lang="en-US" b="1" dirty="0" smtClean="0">
                <a:solidFill>
                  <a:schemeClr val="tx1"/>
                </a:solidFill>
              </a:rPr>
              <a:t>My scientific training gave me no tools to decide </a:t>
            </a:r>
            <a:r>
              <a:rPr lang="en-US" b="1" dirty="0" smtClean="0">
                <a:solidFill>
                  <a:srgbClr val="C00000"/>
                </a:solidFill>
              </a:rPr>
              <a:t>which project is more valuable</a:t>
            </a:r>
            <a:r>
              <a:rPr lang="en-US" b="1" dirty="0" smtClean="0">
                <a:solidFill>
                  <a:schemeClr val="tx1"/>
                </a:solidFill>
              </a:rPr>
              <a:t>, worthy of our limited resources</a:t>
            </a:r>
            <a:endParaRPr lang="en-US" b="1" dirty="0">
              <a:solidFill>
                <a:srgbClr val="C00000"/>
              </a:solidFill>
            </a:endParaRPr>
          </a:p>
        </p:txBody>
      </p:sp>
    </p:spTree>
    <p:extLst>
      <p:ext uri="{BB962C8B-B14F-4D97-AF65-F5344CB8AC3E}">
        <p14:creationId xmlns:p14="http://schemas.microsoft.com/office/powerpoint/2010/main" val="28977333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8809" y="485776"/>
            <a:ext cx="11588318" cy="5867400"/>
          </a:xfrm>
        </p:spPr>
        <p:txBody>
          <a:bodyPr/>
          <a:lstStyle/>
          <a:p>
            <a:r>
              <a:rPr lang="en-US" dirty="0" smtClean="0">
                <a:solidFill>
                  <a:srgbClr val="7CBF33"/>
                </a:solidFill>
              </a:rPr>
              <a:t>Propositional</a:t>
            </a:r>
            <a:r>
              <a:rPr lang="en-US" dirty="0" smtClean="0"/>
              <a:t>: answers to "what is true"</a:t>
            </a:r>
          </a:p>
          <a:p>
            <a:pPr lvl="1"/>
            <a:r>
              <a:rPr lang="en-US" dirty="0" smtClean="0"/>
              <a:t>Set of statements, written language (mostly), science, no notion of value/meaning other than implicit: what </a:t>
            </a:r>
            <a:r>
              <a:rPr lang="en-US" i="1" dirty="0" smtClean="0"/>
              <a:t>is</a:t>
            </a:r>
            <a:r>
              <a:rPr lang="en-US" dirty="0" smtClean="0"/>
              <a:t>. Labels and raw data contains implicit value for AI. Sense of truth.</a:t>
            </a:r>
            <a:endParaRPr lang="en-US" i="1" dirty="0" smtClean="0"/>
          </a:p>
          <a:p>
            <a:r>
              <a:rPr lang="en-US" dirty="0" smtClean="0">
                <a:solidFill>
                  <a:srgbClr val="C00000"/>
                </a:solidFill>
              </a:rPr>
              <a:t>Procedural</a:t>
            </a:r>
            <a:r>
              <a:rPr lang="en-US" dirty="0" smtClean="0"/>
              <a:t>: answers to "how to do"</a:t>
            </a:r>
          </a:p>
          <a:p>
            <a:pPr lvl="1"/>
            <a:r>
              <a:rPr lang="en-US" dirty="0" smtClean="0"/>
              <a:t>Set of skills to do something valuable, action and value oriented. Value/meaning is explicit but still extrinsic. Engineering, sports, ecosystem of transformative practices. In AI, reinforcement learning is the formalism. Even when it exists, typically </a:t>
            </a:r>
            <a:r>
              <a:rPr lang="en-US" i="1" dirty="0" smtClean="0"/>
              <a:t>we</a:t>
            </a:r>
            <a:r>
              <a:rPr lang="en-US" dirty="0" smtClean="0"/>
              <a:t> are AI's actors today. Sense of power.</a:t>
            </a:r>
          </a:p>
          <a:p>
            <a:r>
              <a:rPr lang="en-US" dirty="0" smtClean="0">
                <a:solidFill>
                  <a:srgbClr val="006699"/>
                </a:solidFill>
              </a:rPr>
              <a:t>Perspectival</a:t>
            </a:r>
            <a:r>
              <a:rPr lang="en-US" dirty="0" smtClean="0"/>
              <a:t>: answers to "what is it to be like here, now"</a:t>
            </a:r>
          </a:p>
          <a:p>
            <a:pPr lvl="1"/>
            <a:r>
              <a:rPr lang="en-US" dirty="0"/>
              <a:t>S</a:t>
            </a:r>
            <a:r>
              <a:rPr lang="en-US" dirty="0" smtClean="0"/>
              <a:t>ituational awareness, what skills to apply (and learn!) contextually. </a:t>
            </a:r>
            <a:r>
              <a:rPr lang="en-US" dirty="0" smtClean="0"/>
              <a:t>What values are in play, driven by internal state but also the environment, </a:t>
            </a:r>
            <a:r>
              <a:rPr lang="en-US" dirty="0"/>
              <a:t>W</a:t>
            </a:r>
            <a:r>
              <a:rPr lang="en-US" dirty="0" smtClean="0"/>
              <a:t>hat values are more important than others. What's relevant/salient for those values. Trouble: it is pre-inferential. Sense of presence.</a:t>
            </a:r>
          </a:p>
          <a:p>
            <a:r>
              <a:rPr lang="en-US" dirty="0" smtClean="0">
                <a:solidFill>
                  <a:srgbClr val="CC9900"/>
                </a:solidFill>
              </a:rPr>
              <a:t>Participatory</a:t>
            </a:r>
            <a:r>
              <a:rPr lang="en-US" dirty="0" smtClean="0"/>
              <a:t>: answers to "what is it to be like me", knowing by being</a:t>
            </a:r>
          </a:p>
          <a:p>
            <a:pPr lvl="1"/>
            <a:r>
              <a:rPr lang="en-US" dirty="0" smtClean="0"/>
              <a:t>What identities and roles are we assuming and what identities and roles we assigning to the external world. It's a dance. Gives us a set of affordances that guide salience. Deeply embodied. Defines what's knowable. Sense of connectedness.</a:t>
            </a:r>
            <a:endParaRPr lang="en-US" dirty="0" smtClean="0"/>
          </a:p>
        </p:txBody>
      </p:sp>
      <p:sp>
        <p:nvSpPr>
          <p:cNvPr id="3" name="Title 2"/>
          <p:cNvSpPr>
            <a:spLocks noGrp="1"/>
          </p:cNvSpPr>
          <p:nvPr>
            <p:ph type="title"/>
          </p:nvPr>
        </p:nvSpPr>
        <p:spPr>
          <a:xfrm>
            <a:off x="791152" y="54298"/>
            <a:ext cx="10975975" cy="545777"/>
          </a:xfrm>
        </p:spPr>
        <p:txBody>
          <a:bodyPr/>
          <a:lstStyle/>
          <a:p>
            <a:r>
              <a:rPr lang="en-US" b="1" dirty="0" smtClean="0"/>
              <a:t>John </a:t>
            </a:r>
            <a:r>
              <a:rPr lang="en-US" b="1" dirty="0" err="1" smtClean="0"/>
              <a:t>Vervaeke's</a:t>
            </a:r>
            <a:r>
              <a:rPr lang="en-US" b="1" dirty="0" smtClean="0"/>
              <a:t> 4P ways of knowing</a:t>
            </a:r>
            <a:endParaRPr lang="en-US" b="1" dirty="0"/>
          </a:p>
        </p:txBody>
      </p:sp>
    </p:spTree>
    <p:extLst>
      <p:ext uri="{BB962C8B-B14F-4D97-AF65-F5344CB8AC3E}">
        <p14:creationId xmlns:p14="http://schemas.microsoft.com/office/powerpoint/2010/main" val="8180499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82463" y="1417637"/>
            <a:ext cx="10973117" cy="4706941"/>
          </a:xfrm>
        </p:spPr>
        <p:txBody>
          <a:bodyPr/>
          <a:lstStyle/>
          <a:p>
            <a:r>
              <a:rPr lang="en-US" dirty="0" smtClean="0"/>
              <a:t>When we know </a:t>
            </a:r>
            <a:r>
              <a:rPr lang="en-US" dirty="0" smtClean="0">
                <a:solidFill>
                  <a:srgbClr val="C00000"/>
                </a:solidFill>
              </a:rPr>
              <a:t>what's salient</a:t>
            </a:r>
            <a:r>
              <a:rPr lang="en-US" dirty="0" smtClean="0"/>
              <a:t> (state - both internal and external), </a:t>
            </a:r>
            <a:r>
              <a:rPr lang="en-US" dirty="0" smtClean="0">
                <a:solidFill>
                  <a:srgbClr val="006699"/>
                </a:solidFill>
              </a:rPr>
              <a:t>what actions</a:t>
            </a:r>
            <a:r>
              <a:rPr lang="en-US" dirty="0" smtClean="0"/>
              <a:t> are available to us, and what states are </a:t>
            </a:r>
            <a:r>
              <a:rPr lang="en-US" dirty="0" smtClean="0">
                <a:solidFill>
                  <a:srgbClr val="CC9900"/>
                </a:solidFill>
              </a:rPr>
              <a:t>valuable</a:t>
            </a:r>
            <a:r>
              <a:rPr lang="en-US" dirty="0" smtClean="0"/>
              <a:t> (reward), RL (best action sequence to reach a state) is the right formulation</a:t>
            </a:r>
          </a:p>
          <a:p>
            <a:r>
              <a:rPr lang="en-US" dirty="0" smtClean="0"/>
              <a:t>In supervised learning (and even more in self-supervised learning):</a:t>
            </a:r>
          </a:p>
          <a:p>
            <a:pPr lvl="1"/>
            <a:r>
              <a:rPr lang="en-US" b="1" dirty="0">
                <a:solidFill>
                  <a:srgbClr val="CC9900"/>
                </a:solidFill>
              </a:rPr>
              <a:t>V</a:t>
            </a:r>
            <a:r>
              <a:rPr lang="en-US" b="1" dirty="0" smtClean="0">
                <a:solidFill>
                  <a:srgbClr val="CC9900"/>
                </a:solidFill>
              </a:rPr>
              <a:t>alue is</a:t>
            </a:r>
            <a:r>
              <a:rPr lang="en-US" b="1" dirty="0" smtClean="0"/>
              <a:t> </a:t>
            </a:r>
            <a:r>
              <a:rPr lang="en-US" b="1" dirty="0" smtClean="0">
                <a:solidFill>
                  <a:srgbClr val="CC9900"/>
                </a:solidFill>
              </a:rPr>
              <a:t>implicit</a:t>
            </a:r>
            <a:r>
              <a:rPr lang="en-US" dirty="0" smtClean="0"/>
              <a:t>, propositional </a:t>
            </a:r>
            <a:r>
              <a:rPr lang="en-US" i="1" dirty="0" smtClean="0"/>
              <a:t>what is</a:t>
            </a:r>
            <a:r>
              <a:rPr lang="en-US" dirty="0" smtClean="0"/>
              <a:t>, present in the data collected and the categories to predict.</a:t>
            </a:r>
          </a:p>
          <a:p>
            <a:pPr lvl="1"/>
            <a:r>
              <a:rPr lang="en-US" b="1" dirty="0" smtClean="0">
                <a:solidFill>
                  <a:srgbClr val="C00000"/>
                </a:solidFill>
              </a:rPr>
              <a:t>Data collection is external</a:t>
            </a:r>
            <a:r>
              <a:rPr lang="en-US" dirty="0" smtClean="0"/>
              <a:t>, any bias in data reflected in the learned function, hard to negotiate and to codify.</a:t>
            </a:r>
          </a:p>
          <a:p>
            <a:r>
              <a:rPr lang="en-US" dirty="0" smtClean="0"/>
              <a:t>In reinforcement learning</a:t>
            </a:r>
            <a:endParaRPr lang="en-US" dirty="0" smtClean="0"/>
          </a:p>
          <a:p>
            <a:pPr lvl="1"/>
            <a:r>
              <a:rPr lang="en-US" b="1" dirty="0" smtClean="0">
                <a:solidFill>
                  <a:srgbClr val="CC9900"/>
                </a:solidFill>
              </a:rPr>
              <a:t>Valu</a:t>
            </a:r>
            <a:r>
              <a:rPr lang="en-US" b="1" dirty="0" smtClean="0">
                <a:solidFill>
                  <a:srgbClr val="CC9900"/>
                </a:solidFill>
              </a:rPr>
              <a:t>e is explicit</a:t>
            </a:r>
            <a:r>
              <a:rPr lang="en-US" dirty="0" smtClean="0"/>
              <a:t>, can be argued about, inserted into the political process.</a:t>
            </a:r>
          </a:p>
          <a:p>
            <a:pPr lvl="1"/>
            <a:r>
              <a:rPr lang="en-US" b="1" dirty="0" smtClean="0">
                <a:solidFill>
                  <a:srgbClr val="C00000"/>
                </a:solidFill>
              </a:rPr>
              <a:t>Data collection is part of what the algorithm should optimize</a:t>
            </a:r>
            <a:r>
              <a:rPr lang="en-US" dirty="0" smtClean="0"/>
              <a:t>.</a:t>
            </a:r>
          </a:p>
          <a:p>
            <a:pPr lvl="1"/>
            <a:r>
              <a:rPr lang="en-US" dirty="0" smtClean="0"/>
              <a:t>Saliency and value arbitration is still outside of the scope.</a:t>
            </a:r>
          </a:p>
          <a:p>
            <a:pPr lvl="1"/>
            <a:endParaRPr lang="en-US" dirty="0" smtClean="0"/>
          </a:p>
          <a:p>
            <a:pPr lvl="1"/>
            <a:endParaRPr lang="en-US" dirty="0" smtClean="0"/>
          </a:p>
          <a:p>
            <a:endParaRPr lang="en-US" dirty="0" smtClean="0"/>
          </a:p>
        </p:txBody>
      </p:sp>
      <p:sp>
        <p:nvSpPr>
          <p:cNvPr id="3" name="Title 2"/>
          <p:cNvSpPr>
            <a:spLocks noGrp="1"/>
          </p:cNvSpPr>
          <p:nvPr>
            <p:ph type="title"/>
          </p:nvPr>
        </p:nvSpPr>
        <p:spPr/>
        <p:txBody>
          <a:bodyPr/>
          <a:lstStyle/>
          <a:p>
            <a:r>
              <a:rPr lang="en-US" dirty="0" smtClean="0"/>
              <a:t>The foundational role of reinforcement learning</a:t>
            </a:r>
            <a:endParaRPr lang="en-US" dirty="0"/>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670801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ovie(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30274" y="249383"/>
            <a:ext cx="7921258" cy="5566289"/>
          </a:xfrm>
          <a:prstGeom prst="rect">
            <a:avLst/>
          </a:prstGeom>
        </p:spPr>
      </p:pic>
    </p:spTree>
    <p:extLst>
      <p:ext uri="{BB962C8B-B14F-4D97-AF65-F5344CB8AC3E}">
        <p14:creationId xmlns:p14="http://schemas.microsoft.com/office/powerpoint/2010/main" val="37685806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ovie(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4475" y="209550"/>
            <a:ext cx="9163050" cy="6438900"/>
          </a:xfrm>
          <a:prstGeom prst="rect">
            <a:avLst/>
          </a:prstGeom>
        </p:spPr>
      </p:pic>
    </p:spTree>
    <p:extLst>
      <p:ext uri="{BB962C8B-B14F-4D97-AF65-F5344CB8AC3E}">
        <p14:creationId xmlns:p14="http://schemas.microsoft.com/office/powerpoint/2010/main" val="36296958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08078" y="1304113"/>
            <a:ext cx="10975975" cy="4524375"/>
          </a:xfrm>
        </p:spPr>
        <p:txBody>
          <a:bodyPr/>
          <a:lstStyle/>
          <a:p>
            <a:r>
              <a:rPr lang="en-US" dirty="0" smtClean="0"/>
              <a:t>Current AI is the baby of the scientific world, its </a:t>
            </a:r>
            <a:r>
              <a:rPr lang="en-US" dirty="0" smtClean="0">
                <a:solidFill>
                  <a:srgbClr val="C00000"/>
                </a:solidFill>
              </a:rPr>
              <a:t>realm is propositional</a:t>
            </a:r>
            <a:r>
              <a:rPr lang="en-US" dirty="0" smtClean="0"/>
              <a:t> where value is only implicitly represented in the collection of the data</a:t>
            </a:r>
          </a:p>
          <a:p>
            <a:r>
              <a:rPr lang="en-US" dirty="0" smtClean="0">
                <a:solidFill>
                  <a:srgbClr val="006699"/>
                </a:solidFill>
              </a:rPr>
              <a:t>Reinforcement learning gets us in the procedural realm</a:t>
            </a:r>
            <a:r>
              <a:rPr lang="en-US" dirty="0" smtClean="0"/>
              <a:t> where value is explicit and can interface with human processes and structures</a:t>
            </a:r>
          </a:p>
          <a:p>
            <a:r>
              <a:rPr lang="en-US" dirty="0" smtClean="0"/>
              <a:t>Participatory </a:t>
            </a:r>
            <a:r>
              <a:rPr lang="en-US" dirty="0" smtClean="0">
                <a:solidFill>
                  <a:srgbClr val="CC9900"/>
                </a:solidFill>
              </a:rPr>
              <a:t>value realization</a:t>
            </a:r>
            <a:r>
              <a:rPr lang="en-US" dirty="0" smtClean="0"/>
              <a:t> and perspectival</a:t>
            </a:r>
            <a:r>
              <a:rPr lang="en-US" dirty="0" smtClean="0">
                <a:solidFill>
                  <a:srgbClr val="006699"/>
                </a:solidFill>
              </a:rPr>
              <a:t> saliency detection</a:t>
            </a:r>
            <a:r>
              <a:rPr lang="en-US" dirty="0" smtClean="0"/>
              <a:t> and </a:t>
            </a:r>
            <a:r>
              <a:rPr lang="en-US" dirty="0" smtClean="0">
                <a:solidFill>
                  <a:srgbClr val="C00000"/>
                </a:solidFill>
              </a:rPr>
              <a:t>value arbitration</a:t>
            </a:r>
            <a:r>
              <a:rPr lang="en-US" dirty="0" smtClean="0"/>
              <a:t> are currently out of the scope of AI research</a:t>
            </a:r>
          </a:p>
          <a:p>
            <a:pPr lvl="1"/>
            <a:r>
              <a:rPr lang="en-US" dirty="0" smtClean="0"/>
              <a:t>Embodied engineering systems will need it</a:t>
            </a:r>
          </a:p>
          <a:p>
            <a:pPr lvl="1"/>
            <a:r>
              <a:rPr lang="en-US" b="1" dirty="0" smtClean="0">
                <a:solidFill>
                  <a:srgbClr val="C00000"/>
                </a:solidFill>
              </a:rPr>
              <a:t>Integrating AI into human society in this deep sense requires the same move as integrating me, the scientist, into my scientific worldview</a:t>
            </a:r>
            <a:endParaRPr lang="en-US" b="1" dirty="0" smtClean="0">
              <a:solidFill>
                <a:srgbClr val="C00000"/>
              </a:solidFill>
            </a:endParaRPr>
          </a:p>
        </p:txBody>
      </p:sp>
      <p:sp>
        <p:nvSpPr>
          <p:cNvPr id="3" name="Title 2"/>
          <p:cNvSpPr>
            <a:spLocks noGrp="1"/>
          </p:cNvSpPr>
          <p:nvPr>
            <p:ph type="title"/>
          </p:nvPr>
        </p:nvSpPr>
        <p:spPr>
          <a:xfrm>
            <a:off x="808078" y="71437"/>
            <a:ext cx="10975975" cy="1143000"/>
          </a:xfrm>
        </p:spPr>
        <p:txBody>
          <a:bodyPr/>
          <a:lstStyle/>
          <a:p>
            <a:r>
              <a:rPr lang="en-US" b="1" dirty="0" smtClean="0"/>
              <a:t>Conclusions</a:t>
            </a:r>
            <a:endParaRPr lang="en-US" b="1" dirty="0"/>
          </a:p>
        </p:txBody>
      </p:sp>
    </p:spTree>
    <p:extLst>
      <p:ext uri="{BB962C8B-B14F-4D97-AF65-F5344CB8AC3E}">
        <p14:creationId xmlns:p14="http://schemas.microsoft.com/office/powerpoint/2010/main" val="37507174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9898" y="3227541"/>
            <a:ext cx="10975975" cy="1141566"/>
          </a:xfrm>
        </p:spPr>
        <p:txBody>
          <a:bodyPr/>
          <a:lstStyle/>
          <a:p>
            <a:pPr algn="ctr"/>
            <a:r>
              <a:rPr lang="en-US" b="1" dirty="0" smtClean="0">
                <a:solidFill>
                  <a:schemeClr val="tx1"/>
                </a:solidFill>
              </a:rPr>
              <a:t>AI is highly valuable but</a:t>
            </a:r>
            <a:br>
              <a:rPr lang="en-US" b="1" dirty="0" smtClean="0">
                <a:solidFill>
                  <a:schemeClr val="tx1"/>
                </a:solidFill>
              </a:rPr>
            </a:br>
            <a:r>
              <a:rPr lang="en-US" b="1" dirty="0" smtClean="0">
                <a:solidFill>
                  <a:srgbClr val="CC9900"/>
                </a:solidFill>
              </a:rPr>
              <a:t>value is exogenous</a:t>
            </a:r>
            <a:r>
              <a:rPr lang="en-US" b="1" dirty="0" smtClean="0">
                <a:solidFill>
                  <a:schemeClr val="tx1"/>
                </a:solidFill>
              </a:rPr>
              <a:t>,</a:t>
            </a:r>
            <a:br>
              <a:rPr lang="en-US" b="1" dirty="0" smtClean="0">
                <a:solidFill>
                  <a:schemeClr val="tx1"/>
                </a:solidFill>
              </a:rPr>
            </a:br>
            <a:r>
              <a:rPr lang="en-US" b="1" dirty="0" smtClean="0">
                <a:solidFill>
                  <a:schemeClr val="tx1"/>
                </a:solidFill>
              </a:rPr>
              <a:t>often </a:t>
            </a:r>
            <a:r>
              <a:rPr lang="en-US" b="1" dirty="0" smtClean="0">
                <a:solidFill>
                  <a:srgbClr val="006699"/>
                </a:solidFill>
              </a:rPr>
              <a:t>implicit</a:t>
            </a:r>
            <a:r>
              <a:rPr lang="en-US" b="1" dirty="0" smtClean="0">
                <a:solidFill>
                  <a:schemeClr val="tx1"/>
                </a:solidFill>
              </a:rPr>
              <a:t>.</a:t>
            </a:r>
            <a:r>
              <a:rPr lang="en-US" b="1" dirty="0" smtClean="0">
                <a:solidFill>
                  <a:schemeClr val="tx1"/>
                </a:solidFill>
              </a:rPr>
              <a:t> </a:t>
            </a:r>
            <a:endParaRPr lang="en-US" b="1" dirty="0">
              <a:solidFill>
                <a:schemeClr val="tx1"/>
              </a:solidFill>
            </a:endParaRPr>
          </a:p>
        </p:txBody>
      </p:sp>
      <p:sp>
        <p:nvSpPr>
          <p:cNvPr id="4" name="Title 2"/>
          <p:cNvSpPr txBox="1">
            <a:spLocks/>
          </p:cNvSpPr>
          <p:nvPr/>
        </p:nvSpPr>
        <p:spPr bwMode="auto">
          <a:xfrm>
            <a:off x="678448" y="742950"/>
            <a:ext cx="10975975" cy="1141566"/>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lvl1pPr algn="l" defTabSz="876176" rtl="0" eaLnBrk="0" fontAlgn="base" hangingPunct="0">
              <a:spcBef>
                <a:spcPct val="0"/>
              </a:spcBef>
              <a:spcAft>
                <a:spcPct val="0"/>
              </a:spcAft>
              <a:defRPr sz="3300">
                <a:solidFill>
                  <a:srgbClr val="990000"/>
                </a:solidFill>
                <a:latin typeface="+mj-lt"/>
                <a:ea typeface="+mj-ea"/>
                <a:cs typeface="+mj-cs"/>
              </a:defRPr>
            </a:lvl1pPr>
            <a:lvl2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7058" algn="l" defTabSz="877615" rtl="0" fontAlgn="base">
              <a:spcBef>
                <a:spcPct val="0"/>
              </a:spcBef>
              <a:spcAft>
                <a:spcPct val="0"/>
              </a:spcAft>
              <a:defRPr sz="3500">
                <a:solidFill>
                  <a:srgbClr val="990000"/>
                </a:solidFill>
                <a:latin typeface="FrutigerNext LT Medium" pitchFamily="34" charset="0"/>
                <a:ea typeface="黑体" pitchFamily="2" charset="-122"/>
              </a:defRPr>
            </a:lvl6pPr>
            <a:lvl7pPr marL="914117" algn="l" defTabSz="877615" rtl="0" fontAlgn="base">
              <a:spcBef>
                <a:spcPct val="0"/>
              </a:spcBef>
              <a:spcAft>
                <a:spcPct val="0"/>
              </a:spcAft>
              <a:defRPr sz="3500">
                <a:solidFill>
                  <a:srgbClr val="990000"/>
                </a:solidFill>
                <a:latin typeface="FrutigerNext LT Medium" pitchFamily="34" charset="0"/>
                <a:ea typeface="黑体" pitchFamily="2" charset="-122"/>
              </a:defRPr>
            </a:lvl7pPr>
            <a:lvl8pPr marL="1371174" algn="l" defTabSz="877615" rtl="0" fontAlgn="base">
              <a:spcBef>
                <a:spcPct val="0"/>
              </a:spcBef>
              <a:spcAft>
                <a:spcPct val="0"/>
              </a:spcAft>
              <a:defRPr sz="3500">
                <a:solidFill>
                  <a:srgbClr val="990000"/>
                </a:solidFill>
                <a:latin typeface="FrutigerNext LT Medium" pitchFamily="34" charset="0"/>
                <a:ea typeface="黑体" pitchFamily="2" charset="-122"/>
              </a:defRPr>
            </a:lvl8pPr>
            <a:lvl9pPr marL="1828231" algn="l" defTabSz="877615" rtl="0" fontAlgn="base">
              <a:spcBef>
                <a:spcPct val="0"/>
              </a:spcBef>
              <a:spcAft>
                <a:spcPct val="0"/>
              </a:spcAft>
              <a:defRPr sz="3500">
                <a:solidFill>
                  <a:srgbClr val="990000"/>
                </a:solidFill>
                <a:latin typeface="FrutigerNext LT Medium" pitchFamily="34" charset="0"/>
                <a:ea typeface="黑体" pitchFamily="2" charset="-122"/>
              </a:defRPr>
            </a:lvl9pPr>
          </a:lstStyle>
          <a:p>
            <a:pPr algn="ctr">
              <a:buClrTx/>
              <a:buFontTx/>
              <a:buNone/>
            </a:pPr>
            <a:r>
              <a:rPr lang="en-US" kern="0" dirty="0" smtClean="0">
                <a:solidFill>
                  <a:schemeClr val="tx1"/>
                </a:solidFill>
              </a:rPr>
              <a:t>Value = meaning = </a:t>
            </a:r>
            <a:r>
              <a:rPr lang="en-US" kern="0" dirty="0" smtClean="0">
                <a:solidFill>
                  <a:srgbClr val="C00000"/>
                </a:solidFill>
              </a:rPr>
              <a:t>guides how we act</a:t>
            </a:r>
            <a:endParaRPr lang="en-US" kern="0" dirty="0">
              <a:solidFill>
                <a:srgbClr val="C00000"/>
              </a:solidFill>
            </a:endParaRPr>
          </a:p>
        </p:txBody>
      </p:sp>
    </p:spTree>
    <p:extLst>
      <p:ext uri="{BB962C8B-B14F-4D97-AF65-F5344CB8AC3E}">
        <p14:creationId xmlns:p14="http://schemas.microsoft.com/office/powerpoint/2010/main" val="36221289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08078" y="1304113"/>
            <a:ext cx="10975975" cy="4524375"/>
          </a:xfrm>
        </p:spPr>
        <p:txBody>
          <a:bodyPr/>
          <a:lstStyle/>
          <a:p>
            <a:r>
              <a:rPr lang="en-US" dirty="0" smtClean="0"/>
              <a:t>A couple of current examples of amazing</a:t>
            </a:r>
            <a:r>
              <a:rPr lang="en-US" dirty="0" smtClean="0">
                <a:solidFill>
                  <a:srgbClr val="C00000"/>
                </a:solidFill>
              </a:rPr>
              <a:t> AI successes and their subtle deficiencies</a:t>
            </a:r>
          </a:p>
          <a:p>
            <a:r>
              <a:rPr lang="en-US" dirty="0" smtClean="0"/>
              <a:t>My meaning crisis: </a:t>
            </a:r>
            <a:r>
              <a:rPr lang="en-US" dirty="0" smtClean="0">
                <a:solidFill>
                  <a:srgbClr val="CC9900"/>
                </a:solidFill>
              </a:rPr>
              <a:t>the two worlds and their collision</a:t>
            </a:r>
            <a:r>
              <a:rPr lang="en-US" dirty="0" smtClean="0"/>
              <a:t> in the Center for Data Science</a:t>
            </a:r>
          </a:p>
          <a:p>
            <a:r>
              <a:rPr lang="en-US" dirty="0" smtClean="0">
                <a:solidFill>
                  <a:srgbClr val="006699"/>
                </a:solidFill>
              </a:rPr>
              <a:t>John </a:t>
            </a:r>
            <a:r>
              <a:rPr lang="en-US" dirty="0" err="1" smtClean="0">
                <a:solidFill>
                  <a:srgbClr val="006699"/>
                </a:solidFill>
              </a:rPr>
              <a:t>Vervaeke's</a:t>
            </a:r>
            <a:r>
              <a:rPr lang="en-US" dirty="0" smtClean="0">
                <a:solidFill>
                  <a:srgbClr val="006699"/>
                </a:solidFill>
              </a:rPr>
              <a:t> 4P ways of knowing</a:t>
            </a:r>
            <a:r>
              <a:rPr lang="en-US" dirty="0" smtClean="0"/>
              <a:t>: an integrative metacognition framework</a:t>
            </a:r>
          </a:p>
          <a:p>
            <a:r>
              <a:rPr lang="en-US" dirty="0"/>
              <a:t>The foundational role of </a:t>
            </a:r>
            <a:r>
              <a:rPr lang="en-US" dirty="0">
                <a:solidFill>
                  <a:srgbClr val="7CBF33"/>
                </a:solidFill>
              </a:rPr>
              <a:t>reinforcement </a:t>
            </a:r>
            <a:r>
              <a:rPr lang="en-US" dirty="0" smtClean="0">
                <a:solidFill>
                  <a:srgbClr val="7CBF33"/>
                </a:solidFill>
              </a:rPr>
              <a:t>learning</a:t>
            </a:r>
            <a:r>
              <a:rPr lang="en-US" dirty="0" smtClean="0"/>
              <a:t>, and what's still missing of it</a:t>
            </a:r>
            <a:endParaRPr lang="en-US" dirty="0" smtClean="0"/>
          </a:p>
        </p:txBody>
      </p:sp>
      <p:sp>
        <p:nvSpPr>
          <p:cNvPr id="3" name="Title 2"/>
          <p:cNvSpPr>
            <a:spLocks noGrp="1"/>
          </p:cNvSpPr>
          <p:nvPr>
            <p:ph type="title"/>
          </p:nvPr>
        </p:nvSpPr>
        <p:spPr>
          <a:xfrm>
            <a:off x="808078" y="71437"/>
            <a:ext cx="10975975" cy="1143000"/>
          </a:xfrm>
        </p:spPr>
        <p:txBody>
          <a:bodyPr/>
          <a:lstStyle/>
          <a:p>
            <a:r>
              <a:rPr lang="en-US" b="1" dirty="0" smtClean="0"/>
              <a:t>Outline</a:t>
            </a:r>
            <a:endParaRPr lang="en-US" b="1" dirty="0"/>
          </a:p>
        </p:txBody>
      </p:sp>
    </p:spTree>
    <p:extLst>
      <p:ext uri="{BB962C8B-B14F-4D97-AF65-F5344CB8AC3E}">
        <p14:creationId xmlns:p14="http://schemas.microsoft.com/office/powerpoint/2010/main" val="31888057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0823" y="2170266"/>
            <a:ext cx="10975975" cy="1143000"/>
          </a:xfrm>
        </p:spPr>
        <p:txBody>
          <a:bodyPr/>
          <a:lstStyle/>
          <a:p>
            <a:r>
              <a:rPr lang="en-US" b="1" dirty="0" smtClean="0">
                <a:solidFill>
                  <a:schemeClr val="tx1"/>
                </a:solidFill>
              </a:rPr>
              <a:t>Would you like that self-driving cars</a:t>
            </a:r>
            <a:r>
              <a:rPr lang="en-US" dirty="0" smtClean="0"/>
              <a:t/>
            </a:r>
            <a:br>
              <a:rPr lang="en-US" dirty="0" smtClean="0"/>
            </a:br>
            <a:r>
              <a:rPr lang="en-US" dirty="0" smtClean="0"/>
              <a:t/>
            </a:r>
            <a:br>
              <a:rPr lang="en-US" dirty="0" smtClean="0"/>
            </a:br>
            <a:r>
              <a:rPr lang="en-US" b="1" dirty="0" smtClean="0">
                <a:solidFill>
                  <a:srgbClr val="006699"/>
                </a:solidFill>
              </a:rPr>
              <a:t>1: drive like humans</a:t>
            </a:r>
            <a:r>
              <a:rPr lang="en-US" b="1" dirty="0" smtClean="0">
                <a:solidFill>
                  <a:schemeClr val="tx1"/>
                </a:solidFill>
              </a:rPr>
              <a:t>, or</a:t>
            </a:r>
            <a:r>
              <a:rPr lang="en-US" dirty="0" smtClean="0"/>
              <a:t/>
            </a:r>
            <a:br>
              <a:rPr lang="en-US" dirty="0" smtClean="0"/>
            </a:br>
            <a:r>
              <a:rPr lang="en-US" b="1" dirty="0" smtClean="0">
                <a:solidFill>
                  <a:srgbClr val="CC9900"/>
                </a:solidFill>
              </a:rPr>
              <a:t>2: obey all vehicle code?</a:t>
            </a:r>
            <a:endParaRPr lang="en-US" b="1" dirty="0">
              <a:solidFill>
                <a:srgbClr val="CC9900"/>
              </a:solidFill>
            </a:endParaRPr>
          </a:p>
        </p:txBody>
      </p:sp>
    </p:spTree>
    <p:extLst>
      <p:ext uri="{BB962C8B-B14F-4D97-AF65-F5344CB8AC3E}">
        <p14:creationId xmlns:p14="http://schemas.microsoft.com/office/powerpoint/2010/main" val="2278264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23071"/>
            <a:ext cx="12192000" cy="239299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5325" y="1848678"/>
            <a:ext cx="7466676" cy="4977784"/>
          </a:xfrm>
          <a:prstGeom prst="rect">
            <a:avLst/>
          </a:prstGeom>
        </p:spPr>
      </p:pic>
      <p:sp>
        <p:nvSpPr>
          <p:cNvPr id="10" name="AutoShape 2" descr="The 411 on four-way stops - Review"/>
          <p:cNvSpPr>
            <a:spLocks noChangeAspect="1" noChangeArrowheads="1"/>
          </p:cNvSpPr>
          <p:nvPr/>
        </p:nvSpPr>
        <p:spPr bwMode="auto">
          <a:xfrm>
            <a:off x="155575" y="-822325"/>
            <a:ext cx="17145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74235"/>
            <a:ext cx="4283766" cy="4283766"/>
          </a:xfrm>
          <a:prstGeom prst="rect">
            <a:avLst/>
          </a:prstGeom>
        </p:spPr>
      </p:pic>
    </p:spTree>
    <p:extLst>
      <p:ext uri="{BB962C8B-B14F-4D97-AF65-F5344CB8AC3E}">
        <p14:creationId xmlns:p14="http://schemas.microsoft.com/office/powerpoint/2010/main" val="24105333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The 411 on four-way stops - Review"/>
          <p:cNvSpPr>
            <a:spLocks noChangeAspect="1" noChangeArrowheads="1"/>
          </p:cNvSpPr>
          <p:nvPr/>
        </p:nvSpPr>
        <p:spPr bwMode="auto">
          <a:xfrm>
            <a:off x="155575" y="-822325"/>
            <a:ext cx="17145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0" y="0"/>
            <a:ext cx="12192000" cy="2001608"/>
          </a:xfrm>
          <a:prstGeom prst="rect">
            <a:avLst/>
          </a:prstGeom>
        </p:spPr>
      </p:pic>
      <p:pic>
        <p:nvPicPr>
          <p:cNvPr id="3" name="Picture 2"/>
          <p:cNvPicPr>
            <a:picLocks noChangeAspect="1"/>
          </p:cNvPicPr>
          <p:nvPr/>
        </p:nvPicPr>
        <p:blipFill>
          <a:blip r:embed="rId4"/>
          <a:stretch>
            <a:fillRect/>
          </a:stretch>
        </p:blipFill>
        <p:spPr>
          <a:xfrm>
            <a:off x="0" y="2001608"/>
            <a:ext cx="12192000" cy="4856392"/>
          </a:xfrm>
          <a:prstGeom prst="rect">
            <a:avLst/>
          </a:prstGeom>
        </p:spPr>
      </p:pic>
      <p:sp>
        <p:nvSpPr>
          <p:cNvPr id="4" name="Rounded Rectangle 3"/>
          <p:cNvSpPr/>
          <p:nvPr/>
        </p:nvSpPr>
        <p:spPr bwMode="auto">
          <a:xfrm>
            <a:off x="1420586" y="5617029"/>
            <a:ext cx="5709557" cy="462642"/>
          </a:xfrm>
          <a:prstGeom prst="roundRect">
            <a:avLst/>
          </a:prstGeom>
          <a:solidFill>
            <a:srgbClr val="FF0000">
              <a:alpha val="10000"/>
            </a:srgbClr>
          </a:solidFill>
          <a:ln w="9525" cap="flat" cmpd="sng" algn="ctr">
            <a:solidFill>
              <a:schemeClr val="tx1"/>
            </a:solidFill>
            <a:prstDash val="solid"/>
            <a:round/>
            <a:headEnd type="triangle"/>
            <a:tailEnd type="triangle"/>
          </a:ln>
          <a:effectLst/>
        </p:spPr>
        <p:txBody>
          <a:bodyPr rtlCol="0" anchor="ctr"/>
          <a:lstStyle/>
          <a:p>
            <a:pPr algn="ctr"/>
            <a:endParaRPr lang="en-US"/>
          </a:p>
        </p:txBody>
      </p:sp>
      <p:sp>
        <p:nvSpPr>
          <p:cNvPr id="12" name="Rounded Rectangle 11"/>
          <p:cNvSpPr/>
          <p:nvPr/>
        </p:nvSpPr>
        <p:spPr bwMode="auto">
          <a:xfrm>
            <a:off x="6351816" y="1770287"/>
            <a:ext cx="778328" cy="183699"/>
          </a:xfrm>
          <a:prstGeom prst="roundRect">
            <a:avLst/>
          </a:prstGeom>
          <a:solidFill>
            <a:srgbClr val="FF0000">
              <a:alpha val="10000"/>
            </a:srgbClr>
          </a:solidFill>
          <a:ln w="9525" cap="flat" cmpd="sng" algn="ctr">
            <a:solidFill>
              <a:schemeClr val="tx1"/>
            </a:solidFill>
            <a:prstDash val="solid"/>
            <a:round/>
            <a:headEnd type="triangle"/>
            <a:tailEnd type="triangle"/>
          </a:ln>
          <a:effectLst/>
        </p:spPr>
        <p:txBody>
          <a:bodyPr rtlCol="0" anchor="ctr"/>
          <a:lstStyle/>
          <a:p>
            <a:pPr algn="ctr"/>
            <a:endParaRPr lang="en-US"/>
          </a:p>
        </p:txBody>
      </p:sp>
      <p:sp>
        <p:nvSpPr>
          <p:cNvPr id="5" name="Rectangle 4"/>
          <p:cNvSpPr/>
          <p:nvPr/>
        </p:nvSpPr>
        <p:spPr bwMode="auto">
          <a:xfrm>
            <a:off x="1420586" y="2371725"/>
            <a:ext cx="5723164" cy="1247775"/>
          </a:xfrm>
          <a:prstGeom prst="rect">
            <a:avLst/>
          </a:prstGeom>
          <a:solidFill>
            <a:schemeClr val="bg1"/>
          </a:solidFill>
          <a:ln w="9525" cap="flat" cmpd="sng" algn="ctr">
            <a:noFill/>
            <a:prstDash val="solid"/>
            <a:round/>
            <a:headEnd type="triangle"/>
            <a:tailEnd type="triangle"/>
          </a:ln>
          <a:effectLst/>
        </p:spPr>
        <p:txBody>
          <a:bodyPr rtlCol="0" anchor="ctr"/>
          <a:lstStyle/>
          <a:p>
            <a:pPr algn="ctr"/>
            <a:endParaRPr lang="en-US"/>
          </a:p>
        </p:txBody>
      </p:sp>
    </p:spTree>
    <p:extLst>
      <p:ext uri="{BB962C8B-B14F-4D97-AF65-F5344CB8AC3E}">
        <p14:creationId xmlns:p14="http://schemas.microsoft.com/office/powerpoint/2010/main" val="25304566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The 411 on four-way stops - Review"/>
          <p:cNvSpPr>
            <a:spLocks noChangeAspect="1" noChangeArrowheads="1"/>
          </p:cNvSpPr>
          <p:nvPr/>
        </p:nvSpPr>
        <p:spPr bwMode="auto">
          <a:xfrm>
            <a:off x="155575" y="-822325"/>
            <a:ext cx="17145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0" y="926616"/>
            <a:ext cx="12192000" cy="5004768"/>
          </a:xfrm>
          <a:prstGeom prst="rect">
            <a:avLst/>
          </a:prstGeom>
        </p:spPr>
      </p:pic>
      <p:sp>
        <p:nvSpPr>
          <p:cNvPr id="6" name="Rounded Rectangle 5"/>
          <p:cNvSpPr/>
          <p:nvPr/>
        </p:nvSpPr>
        <p:spPr bwMode="auto">
          <a:xfrm>
            <a:off x="1953986" y="2521404"/>
            <a:ext cx="3313339" cy="488496"/>
          </a:xfrm>
          <a:prstGeom prst="roundRect">
            <a:avLst/>
          </a:prstGeom>
          <a:solidFill>
            <a:srgbClr val="FF0000">
              <a:alpha val="10000"/>
            </a:srgbClr>
          </a:solidFill>
          <a:ln w="9525" cap="flat" cmpd="sng" algn="ctr">
            <a:solidFill>
              <a:schemeClr val="tx1"/>
            </a:solidFill>
            <a:prstDash val="solid"/>
            <a:round/>
            <a:headEnd type="triangle"/>
            <a:tailEnd type="triangle"/>
          </a:ln>
          <a:effectLst/>
        </p:spPr>
        <p:txBody>
          <a:bodyPr rtlCol="0" anchor="ctr"/>
          <a:lstStyle/>
          <a:p>
            <a:pPr algn="ctr"/>
            <a:endParaRPr lang="en-US"/>
          </a:p>
        </p:txBody>
      </p:sp>
    </p:spTree>
    <p:extLst>
      <p:ext uri="{BB962C8B-B14F-4D97-AF65-F5344CB8AC3E}">
        <p14:creationId xmlns:p14="http://schemas.microsoft.com/office/powerpoint/2010/main" val="221230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The 411 on four-way stops - Review"/>
          <p:cNvSpPr>
            <a:spLocks noChangeAspect="1" noChangeArrowheads="1"/>
          </p:cNvSpPr>
          <p:nvPr/>
        </p:nvSpPr>
        <p:spPr bwMode="auto">
          <a:xfrm>
            <a:off x="155575" y="-822325"/>
            <a:ext cx="171450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0" y="1041770"/>
            <a:ext cx="12192000" cy="4774460"/>
          </a:xfrm>
          <a:prstGeom prst="rect">
            <a:avLst/>
          </a:prstGeom>
        </p:spPr>
      </p:pic>
    </p:spTree>
    <p:extLst>
      <p:ext uri="{BB962C8B-B14F-4D97-AF65-F5344CB8AC3E}">
        <p14:creationId xmlns:p14="http://schemas.microsoft.com/office/powerpoint/2010/main" val="23258343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83222" y="3400424"/>
            <a:ext cx="10975975" cy="1495426"/>
          </a:xfrm>
        </p:spPr>
        <p:txBody>
          <a:bodyPr/>
          <a:lstStyle/>
          <a:p>
            <a:pPr algn="ctr"/>
            <a:r>
              <a:rPr lang="en-US" b="1" dirty="0" smtClean="0">
                <a:solidFill>
                  <a:schemeClr val="tx1"/>
                </a:solidFill>
              </a:rPr>
              <a:t>But it </a:t>
            </a:r>
            <a:r>
              <a:rPr lang="en-US" b="1" dirty="0" smtClean="0">
                <a:solidFill>
                  <a:srgbClr val="006699"/>
                </a:solidFill>
              </a:rPr>
              <a:t>lives in a "flat" world</a:t>
            </a:r>
            <a:r>
              <a:rPr lang="en-US" b="1" dirty="0" smtClean="0">
                <a:solidFill>
                  <a:schemeClr val="tx1"/>
                </a:solidFill>
              </a:rPr>
              <a:t>, every statement has the same value, every bit of information the same saliency</a:t>
            </a:r>
            <a:endParaRPr lang="en-US" b="1" dirty="0">
              <a:solidFill>
                <a:srgbClr val="C00000"/>
              </a:solidFill>
            </a:endParaRPr>
          </a:p>
        </p:txBody>
      </p:sp>
      <p:sp>
        <p:nvSpPr>
          <p:cNvPr id="4" name="Title 2"/>
          <p:cNvSpPr txBox="1">
            <a:spLocks/>
          </p:cNvSpPr>
          <p:nvPr/>
        </p:nvSpPr>
        <p:spPr bwMode="auto">
          <a:xfrm>
            <a:off x="783223" y="1247774"/>
            <a:ext cx="10975975" cy="1132041"/>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lvl1pPr algn="l" defTabSz="876176" rtl="0" eaLnBrk="0" fontAlgn="base" hangingPunct="0">
              <a:spcBef>
                <a:spcPct val="0"/>
              </a:spcBef>
              <a:spcAft>
                <a:spcPct val="0"/>
              </a:spcAft>
              <a:defRPr sz="3300">
                <a:solidFill>
                  <a:srgbClr val="990000"/>
                </a:solidFill>
                <a:latin typeface="+mj-lt"/>
                <a:ea typeface="+mj-ea"/>
                <a:cs typeface="+mj-cs"/>
              </a:defRPr>
            </a:lvl1pPr>
            <a:lvl2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2pPr>
            <a:lvl3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3pPr>
            <a:lvl4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4pPr>
            <a:lvl5pPr algn="l" defTabSz="876176" rtl="0" eaLnBrk="0" fontAlgn="base" hangingPunct="0">
              <a:spcBef>
                <a:spcPct val="0"/>
              </a:spcBef>
              <a:spcAft>
                <a:spcPct val="0"/>
              </a:spcAft>
              <a:defRPr sz="3300">
                <a:solidFill>
                  <a:srgbClr val="990000"/>
                </a:solidFill>
                <a:latin typeface="FrutigerNext LT Medium" pitchFamily="34" charset="0"/>
                <a:ea typeface="黑体" pitchFamily="2" charset="-122"/>
              </a:defRPr>
            </a:lvl5pPr>
            <a:lvl6pPr marL="457058" algn="l" defTabSz="877615" rtl="0" fontAlgn="base">
              <a:spcBef>
                <a:spcPct val="0"/>
              </a:spcBef>
              <a:spcAft>
                <a:spcPct val="0"/>
              </a:spcAft>
              <a:defRPr sz="3500">
                <a:solidFill>
                  <a:srgbClr val="990000"/>
                </a:solidFill>
                <a:latin typeface="FrutigerNext LT Medium" pitchFamily="34" charset="0"/>
                <a:ea typeface="黑体" pitchFamily="2" charset="-122"/>
              </a:defRPr>
            </a:lvl6pPr>
            <a:lvl7pPr marL="914117" algn="l" defTabSz="877615" rtl="0" fontAlgn="base">
              <a:spcBef>
                <a:spcPct val="0"/>
              </a:spcBef>
              <a:spcAft>
                <a:spcPct val="0"/>
              </a:spcAft>
              <a:defRPr sz="3500">
                <a:solidFill>
                  <a:srgbClr val="990000"/>
                </a:solidFill>
                <a:latin typeface="FrutigerNext LT Medium" pitchFamily="34" charset="0"/>
                <a:ea typeface="黑体" pitchFamily="2" charset="-122"/>
              </a:defRPr>
            </a:lvl7pPr>
            <a:lvl8pPr marL="1371174" algn="l" defTabSz="877615" rtl="0" fontAlgn="base">
              <a:spcBef>
                <a:spcPct val="0"/>
              </a:spcBef>
              <a:spcAft>
                <a:spcPct val="0"/>
              </a:spcAft>
              <a:defRPr sz="3500">
                <a:solidFill>
                  <a:srgbClr val="990000"/>
                </a:solidFill>
                <a:latin typeface="FrutigerNext LT Medium" pitchFamily="34" charset="0"/>
                <a:ea typeface="黑体" pitchFamily="2" charset="-122"/>
              </a:defRPr>
            </a:lvl8pPr>
            <a:lvl9pPr marL="1828231" algn="l" defTabSz="877615" rtl="0" fontAlgn="base">
              <a:spcBef>
                <a:spcPct val="0"/>
              </a:spcBef>
              <a:spcAft>
                <a:spcPct val="0"/>
              </a:spcAft>
              <a:defRPr sz="3500">
                <a:solidFill>
                  <a:srgbClr val="990000"/>
                </a:solidFill>
                <a:latin typeface="FrutigerNext LT Medium" pitchFamily="34" charset="0"/>
                <a:ea typeface="黑体" pitchFamily="2" charset="-122"/>
              </a:defRPr>
            </a:lvl9pPr>
          </a:lstStyle>
          <a:p>
            <a:pPr algn="ctr">
              <a:buClrTx/>
              <a:buFontTx/>
              <a:buNone/>
            </a:pPr>
            <a:r>
              <a:rPr lang="en-US" b="1" kern="0" smtClean="0">
                <a:solidFill>
                  <a:schemeClr val="tx1"/>
                </a:solidFill>
              </a:rPr>
              <a:t>GPT-3 knows everything there is to know </a:t>
            </a:r>
            <a:r>
              <a:rPr lang="en-US" b="1" kern="0" smtClean="0">
                <a:solidFill>
                  <a:srgbClr val="C00000"/>
                </a:solidFill>
              </a:rPr>
              <a:t>propositionally</a:t>
            </a:r>
            <a:endParaRPr lang="en-US" b="1" kern="0" dirty="0">
              <a:solidFill>
                <a:srgbClr val="C00000"/>
              </a:solidFill>
            </a:endParaRPr>
          </a:p>
        </p:txBody>
      </p:sp>
    </p:spTree>
    <p:extLst>
      <p:ext uri="{BB962C8B-B14F-4D97-AF65-F5344CB8AC3E}">
        <p14:creationId xmlns:p14="http://schemas.microsoft.com/office/powerpoint/2010/main" val="16775283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1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主题1">
  <a:themeElements>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7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tabLst/>
          <a:defRPr kumimoji="0" sz="1800" b="0" i="0" u="none" strike="noStrike" cap="none" normalizeH="0" baseline="0" dirty="0" smtClean="0">
            <a:ln>
              <a:noFill/>
            </a:ln>
            <a:solidFill>
              <a:schemeClr val="tx1"/>
            </a:solidFill>
            <a:effectLst/>
            <a:latin typeface="Arial" charset="0"/>
            <a:ea typeface="宋体" charset="-122"/>
          </a:defRPr>
        </a:defPPr>
      </a:lstStyle>
    </a:spDef>
    <a:lnDef>
      <a:spPr bwMode="auto">
        <a:noFill/>
        <a:ln w="12700" cap="flat" cmpd="sng" algn="ctr">
          <a:solidFill>
            <a:schemeClr val="bg1">
              <a:lumMod val="75000"/>
            </a:schemeClr>
          </a:solidFill>
          <a:prstDash val="solid"/>
          <a:round/>
          <a:headEnd type="none" w="med" len="med"/>
          <a:tailEnd type="none" w="med" len="med"/>
        </a:ln>
        <a:effectLst/>
      </a:spPr>
      <a:bodyPr/>
      <a:lstStyle/>
    </a:lnDef>
    <a:txDef>
      <a:spPr>
        <a:noFill/>
      </a:spPr>
      <a:bodyPr wrap="square" lIns="36000" tIns="36000" rIns="36000" bIns="36000" rtlCol="0">
        <a:spAutoFit/>
      </a:bodyPr>
      <a:lstStyle>
        <a:defPPr>
          <a:spcAft>
            <a:spcPts val="2400"/>
          </a:spcAft>
          <a:buClr>
            <a:schemeClr val="tx2"/>
          </a:buClr>
          <a:buSzPct val="75000"/>
          <a:buFont typeface="Wingdings" pitchFamily="2" charset="2"/>
          <a:buChar char="l"/>
          <a:defRPr sz="2000" b="1" dirty="0" smtClean="0">
            <a:solidFill>
              <a:srgbClr val="C00000"/>
            </a:solidFill>
            <a:latin typeface="微软雅黑" pitchFamily="34" charset="-122"/>
            <a:ea typeface="微软雅黑" pitchFamily="34" charset="-122"/>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53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65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w="38100">
          <a:solidFill>
            <a:srgbClr val="FFC000"/>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22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marL="0" marR="0" indent="0" algn="l" defTabSz="877888" rtl="0" eaLnBrk="0" fontAlgn="base" latinLnBrk="0" hangingPunct="0">
          <a:lnSpc>
            <a:spcPct val="100000"/>
          </a:lnSpc>
          <a:spcBef>
            <a:spcPct val="0"/>
          </a:spcBef>
          <a:spcAft>
            <a:spcPct val="0"/>
          </a:spcAft>
          <a:buClrTx/>
          <a:buSzTx/>
          <a:tabLst/>
          <a:defRPr kumimoji="0" sz="1400" b="0" i="0" u="none" strike="noStrike" cap="none" normalizeH="0" baseline="0" dirty="0" smtClean="0">
            <a:ln>
              <a:noFill/>
            </a:ln>
            <a:solidFill>
              <a:schemeClr val="tx1"/>
            </a:solidFill>
            <a:effectLst/>
            <a:latin typeface="+mn-ea"/>
            <a:ea typeface="+mn-ea"/>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79_主题1">
  <a:themeElements>
    <a:clrScheme name="自定义 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000000"/>
      </a:hlink>
      <a:folHlink>
        <a:srgbClr val="00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wrap="none" rtlCol="0" anchor="ctr">
        <a:spAutoFit/>
      </a:bodyPr>
      <a:lstStyle>
        <a:defPPr algn="ctr" fontAlgn="ctr">
          <a:defRPr sz="1100" dirty="0" smtClean="0">
            <a:solidFill>
              <a:srgbClr val="000000"/>
            </a:solidFill>
            <a:latin typeface="微软雅黑" pitchFamily="34" charset="-122"/>
            <a:ea typeface="微软雅黑" pitchFamily="34" charset="-122"/>
          </a:defRPr>
        </a:defPPr>
      </a:lstStyle>
    </a:spDef>
    <a:lnDef>
      <a:spPr bwMode="auto">
        <a:noFill/>
        <a:ln>
          <a:solidFill>
            <a:schemeClr val="tx1"/>
          </a:solidFill>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rtlCol="0">
        <a:spAutoFit/>
      </a:bodyPr>
      <a:lstStyle>
        <a:defPPr>
          <a:defRPr sz="1400" dirty="0">
            <a:latin typeface="微软雅黑" pitchFamily="34" charset="-122"/>
            <a:ea typeface="微软雅黑" pitchFamily="34" charset="-122"/>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14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15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10_激流勇进">
  <a:themeElements>
    <a:clrScheme name="华为橙">
      <a:dk1>
        <a:srgbClr val="000000"/>
      </a:dk1>
      <a:lt1>
        <a:srgbClr val="FFFFFF"/>
      </a:lt1>
      <a:dk2>
        <a:srgbClr val="B30000"/>
      </a:dk2>
      <a:lt2>
        <a:srgbClr val="777777"/>
      </a:lt2>
      <a:accent1>
        <a:srgbClr val="FFCC99"/>
      </a:accent1>
      <a:accent2>
        <a:srgbClr val="FFCC66"/>
      </a:accent2>
      <a:accent3>
        <a:srgbClr val="FF3300"/>
      </a:accent3>
      <a:accent4>
        <a:srgbClr val="7030A0"/>
      </a:accent4>
      <a:accent5>
        <a:srgbClr val="92D050"/>
      </a:accent5>
      <a:accent6>
        <a:srgbClr val="0070C0"/>
      </a:accent6>
      <a:hlink>
        <a:srgbClr val="FF9900"/>
      </a:hlink>
      <a:folHlink>
        <a:srgbClr val="996600"/>
      </a:folHlink>
    </a:clrScheme>
    <a:fontScheme name="微软雅黑 + Arial">
      <a:majorFont>
        <a:latin typeface="Arial"/>
        <a:ea typeface="黑体"/>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lnDef>
    <a:txDef>
      <a:spPr>
        <a:noFill/>
      </a:spPr>
      <a:bodyPr wrap="none" rtlCol="0">
        <a:spAutoFit/>
      </a:bodyPr>
      <a:lstStyle>
        <a:defPPr algn="l">
          <a:defRPr dirty="0" smtClean="0">
            <a:latin typeface="+mn-lt"/>
            <a:ea typeface="+mn-ea"/>
          </a:defRPr>
        </a:defPPr>
      </a:lstStyle>
    </a:txDef>
  </a:objectDefaults>
  <a:extraClrSchemeLst>
    <a:extraClrScheme>
      <a:clrScheme name="default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808080"/>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969696"/>
        </a:lt2>
        <a:accent1>
          <a:srgbClr val="DDDDDD"/>
        </a:accent1>
        <a:accent2>
          <a:srgbClr val="99CCFF"/>
        </a:accent2>
        <a:accent3>
          <a:srgbClr val="FFFFFF"/>
        </a:accent3>
        <a:accent4>
          <a:srgbClr val="000000"/>
        </a:accent4>
        <a:accent5>
          <a:srgbClr val="EBEBEB"/>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777777"/>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69696"/>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23_CELAB 16to9">
  <a:themeElements>
    <a:clrScheme name="Custom 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002060"/>
      </a:hlink>
      <a:folHlink>
        <a:srgbClr val="006699"/>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triangle"/>
          <a:tailEnd type="triangle"/>
        </a:ln>
        <a:effectLst/>
      </a:spPr>
      <a:bodyPr rtlCol="0" anchor="ctr"/>
      <a:lstStyle>
        <a:defPPr algn="ctr">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bp">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5_CELAB 16to9">
      <a:majorFont>
        <a:latin typeface="FrutigerNext LT Medium"/>
        <a:ea typeface="黑体"/>
        <a:cs typeface=""/>
      </a:majorFont>
      <a:minorFont>
        <a:latin typeface="FrutigerNext LT Regular"/>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9525" cap="flat" cmpd="sng" algn="ctr">
          <a:solidFill>
            <a:schemeClr val="bg1">
              <a:lumMod val="75000"/>
            </a:schemeClr>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defTabSz="877888" eaLnBrk="0" hangingPunct="0">
          <a:defRPr sz="1050" smtClean="0">
            <a:solidFill>
              <a:srgbClr val="000000"/>
            </a:solidFill>
            <a:latin typeface="微软雅黑" pitchFamily="34" charset="-122"/>
            <a:ea typeface="微软雅黑" pitchFamily="34" charset="-122"/>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p" id="{0E018671-212D-45B8-8171-1E1EE738DFCD}" vid="{9B07696C-CB5F-47AA-9F73-8D1339697517}"/>
    </a:ext>
  </a:extLst>
</a:theme>
</file>

<file path=ppt/theme/theme109.xml><?xml version="1.0" encoding="utf-8"?>
<a:theme xmlns:a="http://schemas.openxmlformats.org/drawingml/2006/main" name="24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marL="0" marR="0" indent="0" algn="l" defTabSz="877888" rtl="0" eaLnBrk="0" fontAlgn="base" latinLnBrk="0" hangingPunct="0">
          <a:lnSpc>
            <a:spcPct val="100000"/>
          </a:lnSpc>
          <a:spcBef>
            <a:spcPct val="0"/>
          </a:spcBef>
          <a:spcAft>
            <a:spcPct val="0"/>
          </a:spcAft>
          <a:buClrTx/>
          <a:buSzTx/>
          <a:tabLst/>
          <a:defRPr kumimoji="0" sz="1400" b="0" i="0" u="none" strike="noStrike" cap="none" normalizeH="0" baseline="0" dirty="0" smtClean="0">
            <a:ln>
              <a:noFill/>
            </a:ln>
            <a:solidFill>
              <a:schemeClr val="tx1"/>
            </a:solidFill>
            <a:effectLst/>
            <a:latin typeface="+mn-ea"/>
            <a:ea typeface="+mn-ea"/>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激流勇进">
  <a:themeElements>
    <a:clrScheme name="华为橙">
      <a:dk1>
        <a:srgbClr val="000000"/>
      </a:dk1>
      <a:lt1>
        <a:srgbClr val="FFFFFF"/>
      </a:lt1>
      <a:dk2>
        <a:srgbClr val="B30000"/>
      </a:dk2>
      <a:lt2>
        <a:srgbClr val="777777"/>
      </a:lt2>
      <a:accent1>
        <a:srgbClr val="FFCC99"/>
      </a:accent1>
      <a:accent2>
        <a:srgbClr val="FFCC66"/>
      </a:accent2>
      <a:accent3>
        <a:srgbClr val="FF3300"/>
      </a:accent3>
      <a:accent4>
        <a:srgbClr val="7030A0"/>
      </a:accent4>
      <a:accent5>
        <a:srgbClr val="92D050"/>
      </a:accent5>
      <a:accent6>
        <a:srgbClr val="0070C0"/>
      </a:accent6>
      <a:hlink>
        <a:srgbClr val="FF9900"/>
      </a:hlink>
      <a:folHlink>
        <a:srgbClr val="996600"/>
      </a:folHlink>
    </a:clrScheme>
    <a:fontScheme name="微软雅黑 + Arial">
      <a:majorFont>
        <a:latin typeface="Arial"/>
        <a:ea typeface="黑体"/>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lnDef>
    <a:txDef>
      <a:spPr>
        <a:noFill/>
      </a:spPr>
      <a:bodyPr wrap="none" rtlCol="0">
        <a:spAutoFit/>
      </a:bodyPr>
      <a:lstStyle>
        <a:defPPr algn="l">
          <a:defRPr dirty="0" smtClean="0">
            <a:latin typeface="+mn-lt"/>
            <a:ea typeface="+mn-ea"/>
          </a:defRPr>
        </a:defPPr>
      </a:lstStyle>
    </a:txDef>
  </a:objectDefaults>
  <a:extraClrSchemeLst>
    <a:extraClrScheme>
      <a:clrScheme name="default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808080"/>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969696"/>
        </a:lt2>
        <a:accent1>
          <a:srgbClr val="DDDDDD"/>
        </a:accent1>
        <a:accent2>
          <a:srgbClr val="99CCFF"/>
        </a:accent2>
        <a:accent3>
          <a:srgbClr val="FFFFFF"/>
        </a:accent3>
        <a:accent4>
          <a:srgbClr val="000000"/>
        </a:accent4>
        <a:accent5>
          <a:srgbClr val="EBEBEB"/>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777777"/>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69696"/>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25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5_CELAB 16to9">
      <a:majorFont>
        <a:latin typeface="FrutigerNext LT Medium"/>
        <a:ea typeface="黑体"/>
        <a:cs typeface=""/>
      </a:majorFont>
      <a:minorFont>
        <a:latin typeface="FrutigerNext LT Regular"/>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lumMod val="85000"/>
          </a:schemeClr>
        </a:solidFill>
        <a:ln w="9525">
          <a:noFill/>
          <a:miter lim="800000"/>
          <a:headEnd/>
          <a:tailEnd/>
        </a:ln>
        <a:effectLst/>
      </a:spPr>
      <a:bodyPr wrap="none" anchor="t"/>
      <a:lstStyle>
        <a:defPPr marL="285750" indent="-285750">
          <a:buFont typeface="Wingdings" pitchFamily="2" charset="2"/>
          <a:buChar char="§"/>
          <a:defRPr dirty="0" smtClean="0">
            <a:solidFill>
              <a:schemeClr val="bg2"/>
            </a:solidFill>
            <a:latin typeface="Arial" charset="0"/>
            <a:ea typeface="宋体" pitchFamily="2" charset="-122"/>
          </a:defRPr>
        </a:defPPr>
      </a:lstStyle>
    </a:spDef>
    <a:lnDef>
      <a:spPr bwMode="auto">
        <a:noFill/>
        <a:ln w="9525" cap="flat" cmpd="sng" algn="ctr">
          <a:solidFill>
            <a:schemeClr val="tx1"/>
          </a:solidFill>
          <a:prstDash val="solid"/>
          <a:round/>
          <a:headEnd type="triangle"/>
          <a:tailEnd type="triangle"/>
        </a:ln>
        <a:effectLst/>
      </a:spPr>
      <a:bodyPr/>
      <a:lstStyle/>
    </a:lnDef>
    <a:txDef>
      <a:spPr>
        <a:noFill/>
      </a:spPr>
      <a:bodyPr wrap="square" rtlCol="0">
        <a:spAutoFit/>
      </a:bodyPr>
      <a:lstStyle>
        <a:defPPr>
          <a:defRPr smtClean="0">
            <a:latin typeface="微软雅黑" pitchFamily="34" charset="-122"/>
            <a:ea typeface="微软雅黑" pitchFamily="34" charset="-122"/>
          </a:defRPr>
        </a:defPPr>
      </a:lstStyle>
    </a:tx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17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1" i="0" u="none" strike="noStrike" cap="none" normalizeH="0" baseline="0" smtClean="0">
            <a:ln>
              <a:noFill/>
            </a:ln>
            <a:solidFill>
              <a:schemeClr val="tx1"/>
            </a:solidFill>
            <a:effectLst/>
            <a:latin typeface="Arial" charset="0"/>
            <a:ea typeface="SimSun" pitchFamily="2" charset="-122"/>
          </a:defRPr>
        </a:defPPr>
      </a:lstStyle>
      <a:style>
        <a:lnRef idx="2">
          <a:schemeClr val="accent1"/>
        </a:lnRef>
        <a:fillRef idx="1">
          <a:schemeClr val="lt1"/>
        </a:fillRef>
        <a:effectRef idx="0">
          <a:schemeClr val="accent1"/>
        </a:effectRef>
        <a:fontRef idx="minor">
          <a:schemeClr val="dk1"/>
        </a:fontRef>
      </a: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lnSpc>
            <a:spcPct val="120000"/>
          </a:lnSpc>
          <a:spcBef>
            <a:spcPts val="600"/>
          </a:spcBef>
          <a:buFont typeface="Wingdings" pitchFamily="2" charset="2"/>
          <a:buChar char="l"/>
          <a:defRPr sz="1400" dirty="0" smtClean="0"/>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12.xml><?xml version="1.0" encoding="utf-8"?>
<a:theme xmlns:a="http://schemas.openxmlformats.org/drawingml/2006/main" name="1_SP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marL="0" marR="0" indent="0" algn="l" defTabSz="877888" rtl="0" eaLnBrk="0" fontAlgn="base" latinLnBrk="0" hangingPunct="0">
          <a:lnSpc>
            <a:spcPct val="100000"/>
          </a:lnSpc>
          <a:spcBef>
            <a:spcPct val="0"/>
          </a:spcBef>
          <a:spcAft>
            <a:spcPct val="0"/>
          </a:spcAft>
          <a:buClrTx/>
          <a:buSzTx/>
          <a:tabLst/>
          <a:defRPr kumimoji="0" sz="1400" b="0" i="0" u="none" strike="noStrike" cap="none" normalizeH="0" baseline="0" dirty="0" smtClean="0">
            <a:ln>
              <a:noFill/>
            </a:ln>
            <a:solidFill>
              <a:schemeClr val="tx1"/>
            </a:solidFill>
            <a:effectLst/>
            <a:latin typeface="+mn-ea"/>
            <a:ea typeface="+mn-ea"/>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113.xml><?xml version="1.0" encoding="utf-8"?>
<a:theme xmlns:a="http://schemas.openxmlformats.org/drawingml/2006/main" name="54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7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tabLst/>
          <a:defRPr kumimoji="0" sz="1800" b="0" i="0" u="none" strike="noStrike" cap="none" normalizeH="0" baseline="0" dirty="0" smtClean="0">
            <a:ln>
              <a:noFill/>
            </a:ln>
            <a:solidFill>
              <a:schemeClr val="tx1"/>
            </a:solidFill>
            <a:effectLst/>
            <a:latin typeface="Arial" charset="0"/>
            <a:ea typeface="宋体" charset="-122"/>
          </a:defRPr>
        </a:defPPr>
      </a:lstStyle>
    </a:spDef>
    <a:lnDef>
      <a:spPr bwMode="auto">
        <a:noFill/>
        <a:ln w="12700" cap="flat" cmpd="sng" algn="ctr">
          <a:solidFill>
            <a:schemeClr val="bg1">
              <a:lumMod val="75000"/>
            </a:schemeClr>
          </a:solidFill>
          <a:prstDash val="solid"/>
          <a:round/>
          <a:headEnd type="none" w="med" len="med"/>
          <a:tailEnd type="none" w="med" len="med"/>
        </a:ln>
        <a:effectLst/>
      </a:spPr>
      <a:bodyPr/>
      <a:lstStyle/>
    </a:lnDef>
    <a:txDef>
      <a:spPr>
        <a:noFill/>
      </a:spPr>
      <a:bodyPr wrap="square" lIns="36000" tIns="36000" rIns="36000" bIns="36000" rtlCol="0">
        <a:spAutoFit/>
      </a:bodyPr>
      <a:lstStyle>
        <a:defPPr marL="268288" indent="-268288">
          <a:spcAft>
            <a:spcPts val="2400"/>
          </a:spcAft>
          <a:buClr>
            <a:schemeClr val="tx2"/>
          </a:buClr>
          <a:buSzPct val="75000"/>
          <a:buFont typeface="Wingdings" pitchFamily="2" charset="2"/>
          <a:buChar char="n"/>
          <a:defRPr sz="2000" dirty="0" smtClean="0">
            <a:latin typeface="微软雅黑" pitchFamily="34" charset="-122"/>
            <a:ea typeface="微软雅黑" pitchFamily="34" charset="-122"/>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14.xml><?xml version="1.0" encoding="utf-8"?>
<a:theme xmlns:a="http://schemas.openxmlformats.org/drawingml/2006/main" name="4_服务2.0_华为VI主题16x9">
  <a:themeElements>
    <a:clrScheme name="GTS SP部门调色板">
      <a:dk1>
        <a:sysClr val="windowText" lastClr="000000"/>
      </a:dk1>
      <a:lt1>
        <a:sysClr val="window" lastClr="FFFFFF"/>
      </a:lt1>
      <a:dk2>
        <a:srgbClr val="1F497D"/>
      </a:dk2>
      <a:lt2>
        <a:srgbClr val="99000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微软雅黑">
      <a:majorFont>
        <a:latin typeface="微软雅黑"/>
        <a:ea typeface="微软雅黑"/>
        <a:cs typeface="宋体"/>
      </a:majorFont>
      <a:minorFont>
        <a:latin typeface="微软雅黑"/>
        <a:ea typeface="微软雅黑"/>
        <a:cs typeface="宋体"/>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none" rtlCol="0">
        <a:spAutoFit/>
      </a:bodyPr>
      <a:lstStyle>
        <a:defPPr>
          <a:buNone/>
          <a:defRPr b="0" dirty="0" smtClean="0">
            <a:latin typeface="微软雅黑" panose="020B0503020204020204" pitchFamily="34" charset="-122"/>
            <a:ea typeface="微软雅黑" panose="020B0503020204020204" pitchFamily="34" charset="-122"/>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15.xml><?xml version="1.0" encoding="utf-8"?>
<a:theme xmlns:a="http://schemas.openxmlformats.org/drawingml/2006/main" name="19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1" i="0" u="none" strike="noStrike" cap="none" normalizeH="0" baseline="0" smtClean="0">
            <a:ln>
              <a:noFill/>
            </a:ln>
            <a:solidFill>
              <a:schemeClr val="tx1"/>
            </a:solidFill>
            <a:effectLst/>
            <a:latin typeface="Arial" charset="0"/>
            <a:ea typeface="SimSun" pitchFamily="2" charset="-122"/>
          </a:defRPr>
        </a:defPPr>
      </a:lstStyle>
      <a:style>
        <a:lnRef idx="2">
          <a:schemeClr val="accent1"/>
        </a:lnRef>
        <a:fillRef idx="1">
          <a:schemeClr val="lt1"/>
        </a:fillRef>
        <a:effectRef idx="0">
          <a:schemeClr val="accent1"/>
        </a:effectRef>
        <a:fontRef idx="minor">
          <a:schemeClr val="dk1"/>
        </a:fontRef>
      </a: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lnSpc>
            <a:spcPct val="120000"/>
          </a:lnSpc>
          <a:spcBef>
            <a:spcPts val="600"/>
          </a:spcBef>
          <a:buFont typeface="Wingdings" pitchFamily="2" charset="2"/>
          <a:buChar char="l"/>
          <a:defRPr sz="1400" dirty="0" smtClean="0"/>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16.xml><?xml version="1.0" encoding="utf-8"?>
<a:theme xmlns:a="http://schemas.openxmlformats.org/drawingml/2006/main" name="5_Huawei LTE Overview English">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69875" marR="0" indent="-269875" algn="l" defTabSz="914400" rtl="0" eaLnBrk="1" fontAlgn="base" latinLnBrk="0" hangingPunct="1">
          <a:lnSpc>
            <a:spcPct val="100000"/>
          </a:lnSpc>
          <a:spcBef>
            <a:spcPct val="0"/>
          </a:spcBef>
          <a:spcAft>
            <a:spcPct val="0"/>
          </a:spcAft>
          <a:buClr>
            <a:srgbClr val="5F5F5F"/>
          </a:buClr>
          <a:buSzPct val="80000"/>
          <a:buFont typeface="Wingdings" pitchFamily="2" charset="2"/>
          <a:buChar char="n"/>
          <a:tabLst/>
          <a:defRPr kumimoji="0" lang="zh-CN" altLang="en-US" sz="2000" b="1"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269875" marR="0" indent="-269875" algn="l" defTabSz="914400" rtl="0" eaLnBrk="1" fontAlgn="base" latinLnBrk="0" hangingPunct="1">
          <a:lnSpc>
            <a:spcPct val="100000"/>
          </a:lnSpc>
          <a:spcBef>
            <a:spcPct val="0"/>
          </a:spcBef>
          <a:spcAft>
            <a:spcPct val="0"/>
          </a:spcAft>
          <a:buClr>
            <a:srgbClr val="5F5F5F"/>
          </a:buClr>
          <a:buSzPct val="80000"/>
          <a:buFont typeface="Wingdings" pitchFamily="2" charset="2"/>
          <a:buChar char="n"/>
          <a:tabLst/>
          <a:defRPr kumimoji="0" lang="zh-CN" altLang="en-US" sz="2000" b="1"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17.xml><?xml version="1.0" encoding="utf-8"?>
<a:theme xmlns:a="http://schemas.openxmlformats.org/drawingml/2006/main" name="11_激流勇进">
  <a:themeElements>
    <a:clrScheme name="华为橙">
      <a:dk1>
        <a:srgbClr val="000000"/>
      </a:dk1>
      <a:lt1>
        <a:srgbClr val="FFFFFF"/>
      </a:lt1>
      <a:dk2>
        <a:srgbClr val="B30000"/>
      </a:dk2>
      <a:lt2>
        <a:srgbClr val="777777"/>
      </a:lt2>
      <a:accent1>
        <a:srgbClr val="FFCC99"/>
      </a:accent1>
      <a:accent2>
        <a:srgbClr val="FFCC66"/>
      </a:accent2>
      <a:accent3>
        <a:srgbClr val="FF3300"/>
      </a:accent3>
      <a:accent4>
        <a:srgbClr val="7030A0"/>
      </a:accent4>
      <a:accent5>
        <a:srgbClr val="92D050"/>
      </a:accent5>
      <a:accent6>
        <a:srgbClr val="0070C0"/>
      </a:accent6>
      <a:hlink>
        <a:srgbClr val="FF9900"/>
      </a:hlink>
      <a:folHlink>
        <a:srgbClr val="996600"/>
      </a:folHlink>
    </a:clrScheme>
    <a:fontScheme name="微软雅黑 + Arial">
      <a:majorFont>
        <a:latin typeface="Arial"/>
        <a:ea typeface="黑体"/>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lnDef>
    <a:txDef>
      <a:spPr>
        <a:noFill/>
      </a:spPr>
      <a:bodyPr wrap="none" rtlCol="0">
        <a:spAutoFit/>
      </a:bodyPr>
      <a:lstStyle>
        <a:defPPr algn="l">
          <a:defRPr dirty="0" smtClean="0">
            <a:latin typeface="+mn-lt"/>
            <a:ea typeface="+mn-ea"/>
          </a:defRPr>
        </a:defPPr>
      </a:lstStyle>
    </a:txDef>
  </a:objectDefaults>
  <a:extraClrSchemeLst>
    <a:extraClrScheme>
      <a:clrScheme name="default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808080"/>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969696"/>
        </a:lt2>
        <a:accent1>
          <a:srgbClr val="DDDDDD"/>
        </a:accent1>
        <a:accent2>
          <a:srgbClr val="99CCFF"/>
        </a:accent2>
        <a:accent3>
          <a:srgbClr val="FFFFFF"/>
        </a:accent3>
        <a:accent4>
          <a:srgbClr val="000000"/>
        </a:accent4>
        <a:accent5>
          <a:srgbClr val="EBEBEB"/>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777777"/>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69696"/>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18.xml><?xml version="1.0" encoding="utf-8"?>
<a:theme xmlns:a="http://schemas.openxmlformats.org/drawingml/2006/main" name="26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spPr>
      <a:bodyPr wrap="none" lIns="91427" tIns="45713" rIns="91427" bIns="45713" rtlCol="0" anchor="ctr">
        <a:normAutofit/>
      </a:bodyPr>
      <a:lstStyle>
        <a:defPPr marL="0" marR="0" indent="0" algn="ctr" defTabSz="914400" eaLnBrk="1" fontAlgn="auto" latinLnBrk="0" hangingPunct="1">
          <a:lnSpc>
            <a:spcPct val="100000"/>
          </a:lnSpc>
          <a:spcBef>
            <a:spcPts val="0"/>
          </a:spcBef>
          <a:spcAft>
            <a:spcPts val="0"/>
          </a:spcAft>
          <a:buClrTx/>
          <a:buSzTx/>
          <a:buFontTx/>
          <a:buNone/>
          <a:tabLst/>
          <a:defRPr kumimoji="1" sz="1400" i="0" u="none" strike="noStrike" kern="0" cap="none" spc="0" normalizeH="0" noProof="0" dirty="0" err="1" smtClean="0">
            <a:ln>
              <a:noFill/>
            </a:ln>
            <a:solidFill>
              <a:schemeClr val="bg1"/>
            </a:solidFill>
            <a:effectLst/>
            <a:uLnTx/>
            <a:uFillTx/>
            <a:latin typeface="+mn-ea"/>
            <a:ea typeface="+mn-ea"/>
            <a:cs typeface="Arial" pitchFamily="34" charset="0"/>
          </a:defRPr>
        </a:defPPr>
      </a:lstStyle>
    </a:spDef>
    <a:lnDef>
      <a:spPr bwMode="auto">
        <a:noFill/>
        <a:ln w="9525" cap="flat" cmpd="sng" algn="ctr">
          <a:solidFill>
            <a:schemeClr val="tx1"/>
          </a:solidFill>
          <a:prstDash val="solid"/>
          <a:round/>
          <a:headEnd type="none"/>
          <a:tailEnd type="non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119.xml><?xml version="1.0" encoding="utf-8"?>
<a:theme xmlns:a="http://schemas.openxmlformats.org/drawingml/2006/main" name="20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1" i="0" u="none" strike="noStrike" cap="none" normalizeH="0" baseline="0" smtClean="0">
            <a:ln>
              <a:noFill/>
            </a:ln>
            <a:solidFill>
              <a:schemeClr val="tx1"/>
            </a:solidFill>
            <a:effectLst/>
            <a:latin typeface="Arial" charset="0"/>
            <a:ea typeface="SimSun" pitchFamily="2" charset="-122"/>
          </a:defRPr>
        </a:defPPr>
      </a:lstStyle>
      <a:style>
        <a:lnRef idx="2">
          <a:schemeClr val="accent1"/>
        </a:lnRef>
        <a:fillRef idx="1">
          <a:schemeClr val="lt1"/>
        </a:fillRef>
        <a:effectRef idx="0">
          <a:schemeClr val="accent1"/>
        </a:effectRef>
        <a:fontRef idx="minor">
          <a:schemeClr val="dk1"/>
        </a:fontRef>
      </a: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lnSpc>
            <a:spcPct val="120000"/>
          </a:lnSpc>
          <a:spcBef>
            <a:spcPts val="600"/>
          </a:spcBef>
          <a:buFont typeface="Wingdings" pitchFamily="2" charset="2"/>
          <a:buChar char="l"/>
          <a:defRPr sz="1400" dirty="0" smtClean="0"/>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20.xml><?xml version="1.0" encoding="utf-8"?>
<a:theme xmlns:a="http://schemas.openxmlformats.org/drawingml/2006/main" name="1_Blank">
  <a:themeElements>
    <a:clrScheme name="default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fontScheme name="default">
      <a:majorFont>
        <a:latin typeface="FrutigerNext LT Medium"/>
        <a:ea typeface="黑体"/>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79200" tIns="39600" rIns="79200" bIns="39600" numCol="1" rtlCol="0" anchor="t" anchorCtr="0" compatLnSpc="1">
        <a:prstTxWarp prst="textNoShape">
          <a:avLst/>
        </a:prstTxWarp>
        <a:noAutofit/>
      </a:bodyPr>
      <a:lstStyle>
        <a:defPPr marL="0" marR="0" indent="0" algn="l" defTabSz="801688"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rgbClr val="000000"/>
            </a:solidFill>
            <a:effectLst/>
            <a:latin typeface="FrutigerNext LT Regular" pitchFamily="34" charset="0"/>
            <a:ea typeface="ＭＳ Ｐゴシック" pitchFamily="34"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79200" tIns="39600" rIns="79200" bIns="39600" numCol="1" anchor="t" anchorCtr="0" compatLnSpc="1">
        <a:prstTxWarp prst="textNoShape">
          <a:avLst/>
        </a:prstTxWarp>
        <a:spAutoFit/>
      </a:bodyPr>
      <a:lstStyle>
        <a:defPPr marL="0" marR="0" indent="0" algn="l" defTabSz="801688"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bg1"/>
            </a:solidFill>
            <a:effectLst/>
            <a:latin typeface="FrutigerNext LT Regular" pitchFamily="34" charset="0"/>
            <a:ea typeface="ＭＳ Ｐゴシック" pitchFamily="34" charset="-128"/>
          </a:defRPr>
        </a:defPPr>
      </a:lstStyle>
    </a:lnDef>
    <a:txDef>
      <a:spPr>
        <a:noFill/>
      </a:spPr>
      <a:bodyPr wrap="square" rtlCol="0">
        <a:spAutoFit/>
      </a:bodyPr>
      <a:lstStyle>
        <a:defPPr>
          <a:defRPr dirty="0" smtClean="0">
            <a:solidFill>
              <a:srgbClr val="000000"/>
            </a:solidFill>
          </a:defRPr>
        </a:defPPr>
      </a:lstStyle>
    </a:txDef>
  </a:objectDefaults>
  <a:extraClrSchemeLst>
    <a:extraClrScheme>
      <a:clrScheme name="default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808080"/>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969696"/>
        </a:lt2>
        <a:accent1>
          <a:srgbClr val="DDDDDD"/>
        </a:accent1>
        <a:accent2>
          <a:srgbClr val="99CCFF"/>
        </a:accent2>
        <a:accent3>
          <a:srgbClr val="FFFFFF"/>
        </a:accent3>
        <a:accent4>
          <a:srgbClr val="000000"/>
        </a:accent4>
        <a:accent5>
          <a:srgbClr val="EBEBEB"/>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777777"/>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69696"/>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21.xml><?xml version="1.0" encoding="utf-8"?>
<a:theme xmlns:a="http://schemas.openxmlformats.org/drawingml/2006/main" name="12_激流勇进">
  <a:themeElements>
    <a:clrScheme name="华为橙">
      <a:dk1>
        <a:srgbClr val="000000"/>
      </a:dk1>
      <a:lt1>
        <a:srgbClr val="FFFFFF"/>
      </a:lt1>
      <a:dk2>
        <a:srgbClr val="B30000"/>
      </a:dk2>
      <a:lt2>
        <a:srgbClr val="777777"/>
      </a:lt2>
      <a:accent1>
        <a:srgbClr val="FFCC99"/>
      </a:accent1>
      <a:accent2>
        <a:srgbClr val="FFCC66"/>
      </a:accent2>
      <a:accent3>
        <a:srgbClr val="FF3300"/>
      </a:accent3>
      <a:accent4>
        <a:srgbClr val="7030A0"/>
      </a:accent4>
      <a:accent5>
        <a:srgbClr val="92D050"/>
      </a:accent5>
      <a:accent6>
        <a:srgbClr val="0070C0"/>
      </a:accent6>
      <a:hlink>
        <a:srgbClr val="FF9900"/>
      </a:hlink>
      <a:folHlink>
        <a:srgbClr val="996600"/>
      </a:folHlink>
    </a:clrScheme>
    <a:fontScheme name="微软雅黑 + Arial">
      <a:majorFont>
        <a:latin typeface="Arial"/>
        <a:ea typeface="黑体"/>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lnDef>
    <a:txDef>
      <a:spPr>
        <a:noFill/>
      </a:spPr>
      <a:bodyPr wrap="none" rtlCol="0">
        <a:spAutoFit/>
      </a:bodyPr>
      <a:lstStyle>
        <a:defPPr algn="l">
          <a:defRPr dirty="0" smtClean="0">
            <a:latin typeface="+mn-lt"/>
            <a:ea typeface="+mn-ea"/>
          </a:defRPr>
        </a:defPPr>
      </a:lstStyle>
    </a:txDef>
  </a:objectDefaults>
  <a:extraClrSchemeLst>
    <a:extraClrScheme>
      <a:clrScheme name="default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808080"/>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969696"/>
        </a:lt2>
        <a:accent1>
          <a:srgbClr val="DDDDDD"/>
        </a:accent1>
        <a:accent2>
          <a:srgbClr val="99CCFF"/>
        </a:accent2>
        <a:accent3>
          <a:srgbClr val="FFFFFF"/>
        </a:accent3>
        <a:accent4>
          <a:srgbClr val="000000"/>
        </a:accent4>
        <a:accent5>
          <a:srgbClr val="EBEBEB"/>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777777"/>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69696"/>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22.xml><?xml version="1.0" encoding="utf-8"?>
<a:theme xmlns:a="http://schemas.openxmlformats.org/drawingml/2006/main" name="13_激流勇进">
  <a:themeElements>
    <a:clrScheme name="华为橙">
      <a:dk1>
        <a:srgbClr val="000000"/>
      </a:dk1>
      <a:lt1>
        <a:srgbClr val="FFFFFF"/>
      </a:lt1>
      <a:dk2>
        <a:srgbClr val="B30000"/>
      </a:dk2>
      <a:lt2>
        <a:srgbClr val="777777"/>
      </a:lt2>
      <a:accent1>
        <a:srgbClr val="FFCC99"/>
      </a:accent1>
      <a:accent2>
        <a:srgbClr val="FFCC66"/>
      </a:accent2>
      <a:accent3>
        <a:srgbClr val="FF3300"/>
      </a:accent3>
      <a:accent4>
        <a:srgbClr val="7030A0"/>
      </a:accent4>
      <a:accent5>
        <a:srgbClr val="92D050"/>
      </a:accent5>
      <a:accent6>
        <a:srgbClr val="0070C0"/>
      </a:accent6>
      <a:hlink>
        <a:srgbClr val="FF9900"/>
      </a:hlink>
      <a:folHlink>
        <a:srgbClr val="996600"/>
      </a:folHlink>
    </a:clrScheme>
    <a:fontScheme name="微软雅黑 + Arial">
      <a:majorFont>
        <a:latin typeface="Arial"/>
        <a:ea typeface="黑体"/>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lnDef>
    <a:txDef>
      <a:spPr>
        <a:noFill/>
      </a:spPr>
      <a:bodyPr wrap="none" rtlCol="0">
        <a:spAutoFit/>
      </a:bodyPr>
      <a:lstStyle>
        <a:defPPr algn="l">
          <a:defRPr dirty="0" smtClean="0">
            <a:latin typeface="+mn-lt"/>
            <a:ea typeface="+mn-ea"/>
          </a:defRPr>
        </a:defPPr>
      </a:lstStyle>
    </a:txDef>
  </a:objectDefaults>
  <a:extraClrSchemeLst>
    <a:extraClrScheme>
      <a:clrScheme name="default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808080"/>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969696"/>
        </a:lt2>
        <a:accent1>
          <a:srgbClr val="DDDDDD"/>
        </a:accent1>
        <a:accent2>
          <a:srgbClr val="99CCFF"/>
        </a:accent2>
        <a:accent3>
          <a:srgbClr val="FFFFFF"/>
        </a:accent3>
        <a:accent4>
          <a:srgbClr val="000000"/>
        </a:accent4>
        <a:accent5>
          <a:srgbClr val="EBEBEB"/>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777777"/>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69696"/>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23.xml><?xml version="1.0" encoding="utf-8"?>
<a:theme xmlns:a="http://schemas.openxmlformats.org/drawingml/2006/main" name="73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24.xml><?xml version="1.0" encoding="utf-8"?>
<a:theme xmlns:a="http://schemas.openxmlformats.org/drawingml/2006/main" name="14_激流勇进">
  <a:themeElements>
    <a:clrScheme name="华为橙">
      <a:dk1>
        <a:srgbClr val="000000"/>
      </a:dk1>
      <a:lt1>
        <a:srgbClr val="FFFFFF"/>
      </a:lt1>
      <a:dk2>
        <a:srgbClr val="B30000"/>
      </a:dk2>
      <a:lt2>
        <a:srgbClr val="777777"/>
      </a:lt2>
      <a:accent1>
        <a:srgbClr val="FFCC99"/>
      </a:accent1>
      <a:accent2>
        <a:srgbClr val="FFCC66"/>
      </a:accent2>
      <a:accent3>
        <a:srgbClr val="FF3300"/>
      </a:accent3>
      <a:accent4>
        <a:srgbClr val="7030A0"/>
      </a:accent4>
      <a:accent5>
        <a:srgbClr val="92D050"/>
      </a:accent5>
      <a:accent6>
        <a:srgbClr val="0070C0"/>
      </a:accent6>
      <a:hlink>
        <a:srgbClr val="FF9900"/>
      </a:hlink>
      <a:folHlink>
        <a:srgbClr val="996600"/>
      </a:folHlink>
    </a:clrScheme>
    <a:fontScheme name="微软雅黑 + Arial">
      <a:majorFont>
        <a:latin typeface="Arial"/>
        <a:ea typeface="黑体"/>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lnDef>
    <a:txDef>
      <a:spPr>
        <a:noFill/>
      </a:spPr>
      <a:bodyPr wrap="none" rtlCol="0">
        <a:spAutoFit/>
      </a:bodyPr>
      <a:lstStyle>
        <a:defPPr algn="l">
          <a:defRPr dirty="0" smtClean="0">
            <a:latin typeface="+mn-lt"/>
            <a:ea typeface="+mn-ea"/>
          </a:defRPr>
        </a:defPPr>
      </a:lstStyle>
    </a:txDef>
  </a:objectDefaults>
  <a:extraClrSchemeLst>
    <a:extraClrScheme>
      <a:clrScheme name="default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808080"/>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969696"/>
        </a:lt2>
        <a:accent1>
          <a:srgbClr val="DDDDDD"/>
        </a:accent1>
        <a:accent2>
          <a:srgbClr val="99CCFF"/>
        </a:accent2>
        <a:accent3>
          <a:srgbClr val="FFFFFF"/>
        </a:accent3>
        <a:accent4>
          <a:srgbClr val="000000"/>
        </a:accent4>
        <a:accent5>
          <a:srgbClr val="EBEBEB"/>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777777"/>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69696"/>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25.xml><?xml version="1.0" encoding="utf-8"?>
<a:theme xmlns:a="http://schemas.openxmlformats.org/drawingml/2006/main" name="2_服务2.0_华为VI主题16x9">
  <a:themeElements>
    <a:clrScheme name="GTS SP部门调色板">
      <a:dk1>
        <a:sysClr val="windowText" lastClr="000000"/>
      </a:dk1>
      <a:lt1>
        <a:sysClr val="window" lastClr="FFFFFF"/>
      </a:lt1>
      <a:dk2>
        <a:srgbClr val="1F497D"/>
      </a:dk2>
      <a:lt2>
        <a:srgbClr val="99000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微软雅黑">
      <a:majorFont>
        <a:latin typeface="微软雅黑"/>
        <a:ea typeface="微软雅黑"/>
        <a:cs typeface="宋体"/>
      </a:majorFont>
      <a:minorFont>
        <a:latin typeface="微软雅黑"/>
        <a:ea typeface="微软雅黑"/>
        <a:cs typeface="宋体"/>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none" rtlCol="0">
        <a:spAutoFit/>
      </a:bodyPr>
      <a:lstStyle>
        <a:defPPr>
          <a:buNone/>
          <a:defRPr b="0" dirty="0" smtClean="0">
            <a:latin typeface="微软雅黑" panose="020B0503020204020204" pitchFamily="34" charset="-122"/>
            <a:ea typeface="微软雅黑" panose="020B0503020204020204" pitchFamily="34" charset="-122"/>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26.xml><?xml version="1.0" encoding="utf-8"?>
<a:theme xmlns:a="http://schemas.openxmlformats.org/drawingml/2006/main" name="27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5_CELAB 16to9">
      <a:majorFont>
        <a:latin typeface="FrutigerNext LT Medium"/>
        <a:ea typeface="黑体"/>
        <a:cs typeface=""/>
      </a:majorFont>
      <a:minorFont>
        <a:latin typeface="FrutigerNext LT Regular"/>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lumMod val="85000"/>
          </a:schemeClr>
        </a:solidFill>
        <a:ln w="9525">
          <a:noFill/>
          <a:miter lim="800000"/>
          <a:headEnd/>
          <a:tailEnd/>
        </a:ln>
        <a:effectLst/>
      </a:spPr>
      <a:bodyPr wrap="none" anchor="t"/>
      <a:lstStyle>
        <a:defPPr marL="285750" indent="-285750">
          <a:buFont typeface="Wingdings" pitchFamily="2" charset="2"/>
          <a:buChar char="§"/>
          <a:defRPr dirty="0" smtClean="0">
            <a:solidFill>
              <a:schemeClr val="bg2"/>
            </a:solidFill>
            <a:latin typeface="Arial" charset="0"/>
            <a:ea typeface="宋体" pitchFamily="2" charset="-122"/>
          </a:defRPr>
        </a:defPPr>
      </a:lstStyle>
    </a:spDef>
    <a:lnDef>
      <a:spPr bwMode="auto">
        <a:noFill/>
        <a:ln w="9525" cap="flat" cmpd="sng" algn="ctr">
          <a:solidFill>
            <a:schemeClr val="tx1"/>
          </a:solidFill>
          <a:prstDash val="solid"/>
          <a:round/>
          <a:headEnd type="triangle"/>
          <a:tailEnd type="triangle"/>
        </a:ln>
        <a:effectLst/>
      </a:spPr>
      <a:bodyPr/>
      <a:lstStyle/>
    </a:lnDef>
    <a:txDef>
      <a:spPr>
        <a:noFill/>
      </a:spPr>
      <a:bodyPr wrap="square" rtlCol="0">
        <a:spAutoFit/>
      </a:bodyPr>
      <a:lstStyle>
        <a:defPPr>
          <a:defRPr smtClean="0">
            <a:latin typeface="微软雅黑" pitchFamily="34" charset="-122"/>
            <a:ea typeface="微软雅黑" pitchFamily="34" charset="-122"/>
          </a:defRPr>
        </a:defPPr>
      </a:lstStyle>
    </a:tx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127.xml><?xml version="1.0" encoding="utf-8"?>
<a:theme xmlns:a="http://schemas.openxmlformats.org/drawingml/2006/main" name="28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marL="0" marR="0" indent="0" algn="l" defTabSz="877888" rtl="0" eaLnBrk="0" fontAlgn="base" latinLnBrk="0" hangingPunct="0">
          <a:lnSpc>
            <a:spcPct val="100000"/>
          </a:lnSpc>
          <a:spcBef>
            <a:spcPct val="0"/>
          </a:spcBef>
          <a:spcAft>
            <a:spcPct val="0"/>
          </a:spcAft>
          <a:buClrTx/>
          <a:buSzTx/>
          <a:tabLst/>
          <a:defRPr kumimoji="0" sz="1400" b="0" i="0" u="none" strike="noStrike" cap="none" normalizeH="0" baseline="0" dirty="0" smtClean="0">
            <a:ln>
              <a:noFill/>
            </a:ln>
            <a:solidFill>
              <a:schemeClr val="tx1"/>
            </a:solidFill>
            <a:effectLst/>
            <a:latin typeface="+mn-ea"/>
            <a:ea typeface="+mn-ea"/>
          </a:defRPr>
        </a:defPPr>
      </a:lstStyle>
    </a:spDef>
    <a:lnDef>
      <a:spPr bwMode="auto">
        <a:noFill/>
        <a:ln w="9525" cap="flat" cmpd="sng" algn="ctr">
          <a:solidFill>
            <a:schemeClr val="tx1"/>
          </a:solidFill>
          <a:prstDash val="solid"/>
          <a:round/>
          <a:headEnd type="triangle"/>
          <a:tailEnd type="triangle"/>
        </a:ln>
        <a:effectLst/>
      </a:spPr>
      <a:bodyPr/>
      <a:lstStyle/>
    </a:lnDef>
    <a:txDef>
      <a:spPr>
        <a:noFill/>
      </a:spPr>
      <a:bodyPr wrap="square" rtlCol="0" anchor="ctr">
        <a:spAutoFit/>
      </a:bodyPr>
      <a:lstStyle>
        <a:defPPr algn="ctr">
          <a:buClrTx/>
          <a:buFontTx/>
          <a:buNone/>
          <a:defRPr sz="900" b="0" dirty="0">
            <a:solidFill>
              <a:srgbClr val="1D193D"/>
            </a:solidFill>
            <a:latin typeface="微软雅黑" panose="020B0503020204020204" pitchFamily="34" charset="-122"/>
            <a:ea typeface="微软雅黑" panose="020B0503020204020204" pitchFamily="34" charset="-122"/>
          </a:defRPr>
        </a:defPPr>
      </a:lstStyle>
    </a:tx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128.xml><?xml version="1.0" encoding="utf-8"?>
<a:theme xmlns:a="http://schemas.openxmlformats.org/drawingml/2006/main" name="2_激流勇进">
  <a:themeElements>
    <a:clrScheme name="华为橙">
      <a:dk1>
        <a:srgbClr val="000000"/>
      </a:dk1>
      <a:lt1>
        <a:srgbClr val="FFFFFF"/>
      </a:lt1>
      <a:dk2>
        <a:srgbClr val="B30000"/>
      </a:dk2>
      <a:lt2>
        <a:srgbClr val="777777"/>
      </a:lt2>
      <a:accent1>
        <a:srgbClr val="FFCC99"/>
      </a:accent1>
      <a:accent2>
        <a:srgbClr val="FFCC66"/>
      </a:accent2>
      <a:accent3>
        <a:srgbClr val="FF3300"/>
      </a:accent3>
      <a:accent4>
        <a:srgbClr val="7030A0"/>
      </a:accent4>
      <a:accent5>
        <a:srgbClr val="92D050"/>
      </a:accent5>
      <a:accent6>
        <a:srgbClr val="0070C0"/>
      </a:accent6>
      <a:hlink>
        <a:srgbClr val="FF9900"/>
      </a:hlink>
      <a:folHlink>
        <a:srgbClr val="996600"/>
      </a:folHlink>
    </a:clrScheme>
    <a:fontScheme name="思源黑体">
      <a:majorFont>
        <a:latin typeface="Arial"/>
        <a:ea typeface="微软雅黑"/>
        <a:cs typeface=""/>
      </a:majorFont>
      <a:minorFont>
        <a:latin typeface="Arial"/>
        <a:ea typeface="思源黑体 CN Regular"/>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lnDef>
  </a:objectDefaults>
  <a:extraClrSchemeLst>
    <a:extraClrScheme>
      <a:clrScheme name="default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808080"/>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969696"/>
        </a:lt2>
        <a:accent1>
          <a:srgbClr val="DDDDDD"/>
        </a:accent1>
        <a:accent2>
          <a:srgbClr val="99CCFF"/>
        </a:accent2>
        <a:accent3>
          <a:srgbClr val="FFFFFF"/>
        </a:accent3>
        <a:accent4>
          <a:srgbClr val="000000"/>
        </a:accent4>
        <a:accent5>
          <a:srgbClr val="EBEBEB"/>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777777"/>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69696"/>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29.xml><?xml version="1.0" encoding="utf-8"?>
<a:theme xmlns:a="http://schemas.openxmlformats.org/drawingml/2006/main" name="激流勇进">
  <a:themeElements>
    <a:clrScheme name="华为橙">
      <a:dk1>
        <a:srgbClr val="000000"/>
      </a:dk1>
      <a:lt1>
        <a:srgbClr val="FFFFFF"/>
      </a:lt1>
      <a:dk2>
        <a:srgbClr val="B30000"/>
      </a:dk2>
      <a:lt2>
        <a:srgbClr val="777777"/>
      </a:lt2>
      <a:accent1>
        <a:srgbClr val="FFCC99"/>
      </a:accent1>
      <a:accent2>
        <a:srgbClr val="FFCC66"/>
      </a:accent2>
      <a:accent3>
        <a:srgbClr val="FF3300"/>
      </a:accent3>
      <a:accent4>
        <a:srgbClr val="7030A0"/>
      </a:accent4>
      <a:accent5>
        <a:srgbClr val="92D050"/>
      </a:accent5>
      <a:accent6>
        <a:srgbClr val="0070C0"/>
      </a:accent6>
      <a:hlink>
        <a:srgbClr val="FF9900"/>
      </a:hlink>
      <a:folHlink>
        <a:srgbClr val="996600"/>
      </a:folHlink>
    </a:clrScheme>
    <a:fontScheme name="思源黑体">
      <a:majorFont>
        <a:latin typeface="Arial"/>
        <a:ea typeface="微软雅黑"/>
        <a:cs typeface=""/>
      </a:majorFont>
      <a:minorFont>
        <a:latin typeface="Arial"/>
        <a:ea typeface="思源黑体 CN Regular"/>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lnDef>
  </a:objectDefaults>
  <a:extraClrSchemeLst>
    <a:extraClrScheme>
      <a:clrScheme name="default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808080"/>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969696"/>
        </a:lt2>
        <a:accent1>
          <a:srgbClr val="DDDDDD"/>
        </a:accent1>
        <a:accent2>
          <a:srgbClr val="99CCFF"/>
        </a:accent2>
        <a:accent3>
          <a:srgbClr val="FFFFFF"/>
        </a:accent3>
        <a:accent4>
          <a:srgbClr val="000000"/>
        </a:accent4>
        <a:accent5>
          <a:srgbClr val="EBEBEB"/>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777777"/>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69696"/>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8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30.xml><?xml version="1.0" encoding="utf-8"?>
<a:theme xmlns:a="http://schemas.openxmlformats.org/drawingml/2006/main" name="29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marL="0" marR="0" indent="0" algn="l" defTabSz="877888" rtl="0" eaLnBrk="0" fontAlgn="base" latinLnBrk="0" hangingPunct="0">
          <a:lnSpc>
            <a:spcPct val="100000"/>
          </a:lnSpc>
          <a:spcBef>
            <a:spcPct val="0"/>
          </a:spcBef>
          <a:spcAft>
            <a:spcPct val="0"/>
          </a:spcAft>
          <a:buClrTx/>
          <a:buSzTx/>
          <a:tabLst/>
          <a:defRPr kumimoji="0" sz="1400" b="0" i="0" u="none" strike="noStrike" cap="none" normalizeH="0" baseline="0" dirty="0" smtClean="0">
            <a:ln>
              <a:noFill/>
            </a:ln>
            <a:solidFill>
              <a:schemeClr val="tx1"/>
            </a:solidFill>
            <a:effectLst/>
            <a:latin typeface="+mn-ea"/>
            <a:ea typeface="+mn-ea"/>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131.xml><?xml version="1.0" encoding="utf-8"?>
<a:theme xmlns:a="http://schemas.openxmlformats.org/drawingml/2006/main" name="30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5_CELAB 16to9">
      <a:majorFont>
        <a:latin typeface="FrutigerNext LT Medium"/>
        <a:ea typeface="黑体"/>
        <a:cs typeface=""/>
      </a:majorFont>
      <a:minorFont>
        <a:latin typeface="FrutigerNext LT Regular"/>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9525" cap="flat" cmpd="sng" algn="ctr">
          <a:solidFill>
            <a:schemeClr val="bg1">
              <a:lumMod val="75000"/>
            </a:schemeClr>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defTabSz="877888" eaLnBrk="0" hangingPunct="0">
          <a:defRPr sz="1050" smtClean="0">
            <a:solidFill>
              <a:srgbClr val="000000"/>
            </a:solidFill>
            <a:latin typeface="微软雅黑" pitchFamily="34" charset="-122"/>
            <a:ea typeface="微软雅黑" pitchFamily="34" charset="-122"/>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132.xml><?xml version="1.0" encoding="utf-8"?>
<a:theme xmlns:a="http://schemas.openxmlformats.org/drawingml/2006/main" name="1_内容Copytext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3.xml><?xml version="1.0" encoding="utf-8"?>
<a:theme xmlns:a="http://schemas.openxmlformats.org/drawingml/2006/main" name="2_内容Copytext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9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内容页">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C00000"/>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1" i="0" u="none" strike="noStrike" cap="none" normalizeH="0" baseline="0" dirty="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内容页">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C00000"/>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1" i="0" u="none" strike="noStrike" cap="none" normalizeH="0" baseline="0" dirty="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主题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txDef>
      <a:spPr bwMode="auto">
        <a:noFill/>
        <a:ln w="9525">
          <a:noFill/>
          <a:miter lim="800000"/>
          <a:headEnd/>
          <a:tailEnd/>
        </a:ln>
      </a:spPr>
      <a:bodyPr wrap="square" rtlCol="0">
        <a:spAutoFit/>
      </a:bodyPr>
      <a:lstStyle>
        <a:defPPr>
          <a:buClr>
            <a:schemeClr val="tx1">
              <a:lumMod val="50000"/>
              <a:lumOff val="50000"/>
            </a:schemeClr>
          </a:buClr>
          <a:buSzPct val="60000"/>
          <a:defRPr sz="1600" dirty="0">
            <a:latin typeface="+mn-lt"/>
            <a:ea typeface="华文细黑"/>
            <a:cs typeface="华文细黑"/>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a:themeElements>
    <a:clrScheme name="1_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1_default">
      <a:majorFont>
        <a:latin typeface="FrutigerNext LT Medium"/>
        <a:ea typeface="华文细黑"/>
        <a:cs typeface="SimSun"/>
      </a:majorFont>
      <a:minorFont>
        <a:latin typeface="FrutigerNext LT Medium"/>
        <a:ea typeface="华文细黑"/>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objectDefaults>
  <a:extraClrSchemeLst>
    <a:extraClrScheme>
      <a:clrScheme name="1_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1_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1_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1_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1_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1_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1_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1_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1_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1_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1_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1_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1_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5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marL="0" marR="0" indent="0" algn="l" defTabSz="877888" rtl="0" eaLnBrk="0" fontAlgn="base" latinLnBrk="0" hangingPunct="0">
          <a:lnSpc>
            <a:spcPct val="100000"/>
          </a:lnSpc>
          <a:spcBef>
            <a:spcPct val="0"/>
          </a:spcBef>
          <a:spcAft>
            <a:spcPct val="0"/>
          </a:spcAft>
          <a:buClrTx/>
          <a:buSzTx/>
          <a:tabLst/>
          <a:defRPr kumimoji="0" sz="1400" b="0" i="0" u="none" strike="noStrike" cap="none" normalizeH="0" baseline="0" dirty="0" smtClean="0">
            <a:ln>
              <a:noFill/>
            </a:ln>
            <a:solidFill>
              <a:schemeClr val="tx1"/>
            </a:solidFill>
            <a:effectLst/>
            <a:latin typeface="+mn-ea"/>
            <a:ea typeface="+mn-ea"/>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1" i="0" u="none" strike="noStrike" cap="none" normalizeH="0" baseline="0" smtClean="0">
            <a:ln>
              <a:noFill/>
            </a:ln>
            <a:solidFill>
              <a:schemeClr val="tx1"/>
            </a:solidFill>
            <a:effectLst/>
            <a:latin typeface="Arial" charset="0"/>
            <a:ea typeface="SimSun" pitchFamily="2" charset="-122"/>
          </a:defRPr>
        </a:defPPr>
      </a:lstStyle>
      <a:style>
        <a:lnRef idx="2">
          <a:schemeClr val="accent1"/>
        </a:lnRef>
        <a:fillRef idx="1">
          <a:schemeClr val="lt1"/>
        </a:fillRef>
        <a:effectRef idx="0">
          <a:schemeClr val="accent1"/>
        </a:effectRef>
        <a:fontRef idx="minor">
          <a:schemeClr val="dk1"/>
        </a:fontRef>
      </a: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lnSpc>
            <a:spcPct val="120000"/>
          </a:lnSpc>
          <a:spcBef>
            <a:spcPts val="600"/>
          </a:spcBef>
          <a:buFont typeface="Wingdings" pitchFamily="2" charset="2"/>
          <a:buChar char="l"/>
          <a:defRPr sz="1400" dirty="0" smtClean="0"/>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激流勇进">
  <a:themeElements>
    <a:clrScheme name="华为橙">
      <a:dk1>
        <a:srgbClr val="000000"/>
      </a:dk1>
      <a:lt1>
        <a:srgbClr val="FFFFFF"/>
      </a:lt1>
      <a:dk2>
        <a:srgbClr val="B30000"/>
      </a:dk2>
      <a:lt2>
        <a:srgbClr val="777777"/>
      </a:lt2>
      <a:accent1>
        <a:srgbClr val="FFCC99"/>
      </a:accent1>
      <a:accent2>
        <a:srgbClr val="FFCC66"/>
      </a:accent2>
      <a:accent3>
        <a:srgbClr val="FF3300"/>
      </a:accent3>
      <a:accent4>
        <a:srgbClr val="7030A0"/>
      </a:accent4>
      <a:accent5>
        <a:srgbClr val="92D050"/>
      </a:accent5>
      <a:accent6>
        <a:srgbClr val="0070C0"/>
      </a:accent6>
      <a:hlink>
        <a:srgbClr val="FF9900"/>
      </a:hlink>
      <a:folHlink>
        <a:srgbClr val="996600"/>
      </a:folHlink>
    </a:clrScheme>
    <a:fontScheme name="微软雅黑 + Arial">
      <a:majorFont>
        <a:latin typeface="Arial"/>
        <a:ea typeface="黑体"/>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lnDef>
    <a:txDef>
      <a:spPr>
        <a:noFill/>
      </a:spPr>
      <a:bodyPr wrap="none" rtlCol="0">
        <a:spAutoFit/>
      </a:bodyPr>
      <a:lstStyle>
        <a:defPPr algn="l">
          <a:defRPr dirty="0" smtClean="0">
            <a:latin typeface="+mn-lt"/>
            <a:ea typeface="+mn-ea"/>
          </a:defRPr>
        </a:defPPr>
      </a:lstStyle>
    </a:txDef>
  </a:objectDefaults>
  <a:extraClrSchemeLst>
    <a:extraClrScheme>
      <a:clrScheme name="default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808080"/>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969696"/>
        </a:lt2>
        <a:accent1>
          <a:srgbClr val="DDDDDD"/>
        </a:accent1>
        <a:accent2>
          <a:srgbClr val="99CCFF"/>
        </a:accent2>
        <a:accent3>
          <a:srgbClr val="FFFFFF"/>
        </a:accent3>
        <a:accent4>
          <a:srgbClr val="000000"/>
        </a:accent4>
        <a:accent5>
          <a:srgbClr val="EBEBEB"/>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777777"/>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69696"/>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激流勇进">
  <a:themeElements>
    <a:clrScheme name="华为橙">
      <a:dk1>
        <a:srgbClr val="000000"/>
      </a:dk1>
      <a:lt1>
        <a:srgbClr val="FFFFFF"/>
      </a:lt1>
      <a:dk2>
        <a:srgbClr val="B30000"/>
      </a:dk2>
      <a:lt2>
        <a:srgbClr val="777777"/>
      </a:lt2>
      <a:accent1>
        <a:srgbClr val="FFCC99"/>
      </a:accent1>
      <a:accent2>
        <a:srgbClr val="FFCC66"/>
      </a:accent2>
      <a:accent3>
        <a:srgbClr val="FF3300"/>
      </a:accent3>
      <a:accent4>
        <a:srgbClr val="7030A0"/>
      </a:accent4>
      <a:accent5>
        <a:srgbClr val="92D050"/>
      </a:accent5>
      <a:accent6>
        <a:srgbClr val="0070C0"/>
      </a:accent6>
      <a:hlink>
        <a:srgbClr val="FF9900"/>
      </a:hlink>
      <a:folHlink>
        <a:srgbClr val="996600"/>
      </a:folHlink>
    </a:clrScheme>
    <a:fontScheme name="微软雅黑 + Arial">
      <a:majorFont>
        <a:latin typeface="Arial"/>
        <a:ea typeface="黑体"/>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lnDef>
    <a:txDef>
      <a:spPr>
        <a:noFill/>
      </a:spPr>
      <a:bodyPr wrap="none" rtlCol="0">
        <a:spAutoFit/>
      </a:bodyPr>
      <a:lstStyle>
        <a:defPPr algn="l">
          <a:defRPr dirty="0" smtClean="0">
            <a:latin typeface="+mn-lt"/>
            <a:ea typeface="+mn-ea"/>
          </a:defRPr>
        </a:defPPr>
      </a:lstStyle>
    </a:txDef>
  </a:objectDefaults>
  <a:extraClrSchemeLst>
    <a:extraClrScheme>
      <a:clrScheme name="default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808080"/>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969696"/>
        </a:lt2>
        <a:accent1>
          <a:srgbClr val="DDDDDD"/>
        </a:accent1>
        <a:accent2>
          <a:srgbClr val="99CCFF"/>
        </a:accent2>
        <a:accent3>
          <a:srgbClr val="FFFFFF"/>
        </a:accent3>
        <a:accent4>
          <a:srgbClr val="000000"/>
        </a:accent4>
        <a:accent5>
          <a:srgbClr val="EBEBEB"/>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777777"/>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69696"/>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9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0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0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9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1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激流勇进">
  <a:themeElements>
    <a:clrScheme name="华为橙">
      <a:dk1>
        <a:srgbClr val="000000"/>
      </a:dk1>
      <a:lt1>
        <a:srgbClr val="FFFFFF"/>
      </a:lt1>
      <a:dk2>
        <a:srgbClr val="B30000"/>
      </a:dk2>
      <a:lt2>
        <a:srgbClr val="777777"/>
      </a:lt2>
      <a:accent1>
        <a:srgbClr val="FFCC99"/>
      </a:accent1>
      <a:accent2>
        <a:srgbClr val="FFCC66"/>
      </a:accent2>
      <a:accent3>
        <a:srgbClr val="FF3300"/>
      </a:accent3>
      <a:accent4>
        <a:srgbClr val="7030A0"/>
      </a:accent4>
      <a:accent5>
        <a:srgbClr val="92D050"/>
      </a:accent5>
      <a:accent6>
        <a:srgbClr val="0070C0"/>
      </a:accent6>
      <a:hlink>
        <a:srgbClr val="FF9900"/>
      </a:hlink>
      <a:folHlink>
        <a:srgbClr val="996600"/>
      </a:folHlink>
    </a:clrScheme>
    <a:fontScheme name="微软雅黑 + Arial">
      <a:majorFont>
        <a:latin typeface="Arial"/>
        <a:ea typeface="黑体"/>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lnDef>
    <a:txDef>
      <a:spPr>
        <a:noFill/>
      </a:spPr>
      <a:bodyPr wrap="none" rtlCol="0">
        <a:spAutoFit/>
      </a:bodyPr>
      <a:lstStyle>
        <a:defPPr algn="l">
          <a:defRPr dirty="0" smtClean="0">
            <a:latin typeface="+mn-lt"/>
            <a:ea typeface="+mn-ea"/>
          </a:defRPr>
        </a:defPPr>
      </a:lstStyle>
    </a:txDef>
  </a:objectDefaults>
  <a:extraClrSchemeLst>
    <a:extraClrScheme>
      <a:clrScheme name="default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808080"/>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969696"/>
        </a:lt2>
        <a:accent1>
          <a:srgbClr val="DDDDDD"/>
        </a:accent1>
        <a:accent2>
          <a:srgbClr val="99CCFF"/>
        </a:accent2>
        <a:accent3>
          <a:srgbClr val="FFFFFF"/>
        </a:accent3>
        <a:accent4>
          <a:srgbClr val="000000"/>
        </a:accent4>
        <a:accent5>
          <a:srgbClr val="EBEBEB"/>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777777"/>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69696"/>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5_CELAB 16to9">
      <a:majorFont>
        <a:latin typeface="FrutigerNext LT Medium"/>
        <a:ea typeface="黑体"/>
        <a:cs typeface=""/>
      </a:majorFont>
      <a:minorFont>
        <a:latin typeface="FrutigerNext LT Regular"/>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9525" cap="flat" cmpd="sng" algn="ctr">
          <a:solidFill>
            <a:schemeClr val="bg1">
              <a:lumMod val="75000"/>
            </a:schemeClr>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defTabSz="877888" eaLnBrk="0" hangingPunct="0">
          <a:defRPr sz="1050" smtClean="0">
            <a:solidFill>
              <a:srgbClr val="000000"/>
            </a:solidFill>
            <a:latin typeface="微软雅黑" pitchFamily="34" charset="-122"/>
            <a:ea typeface="微软雅黑" pitchFamily="34" charset="-122"/>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_CELAB 16to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沉稳">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0F0"/>
        </a:solidFill>
        <a:ln w="9525" cap="flat" cmpd="sng" algn="ctr">
          <a:solidFill>
            <a:schemeClr val="bg1">
              <a:lumMod val="75000"/>
            </a:schemeClr>
          </a:solidFill>
          <a:prstDash val="solid"/>
          <a:round/>
          <a:headEnd type="none" w="med" len="med"/>
          <a:tailEnd type="none" w="med" len="med"/>
        </a:ln>
        <a:effectLst/>
      </a:spPr>
      <a:bodyPr vert="horz" wrap="square" lIns="91425" tIns="45712" rIns="91425" bIns="45712" numCol="1" rtlCol="0" anchor="ctr" anchorCtr="0" compatLnSpc="1">
        <a:prstTxWarp prst="textNoShape">
          <a:avLst/>
        </a:prstTxWarp>
        <a:noAutofit/>
      </a:bodyPr>
      <a:lstStyle>
        <a:defPPr algn="ctr" defTabSz="877888" eaLnBrk="0" hangingPunct="0">
          <a:defRPr b="0" dirty="0" smtClean="0">
            <a:solidFill>
              <a:srgbClr val="000000"/>
            </a:solidFill>
            <a:latin typeface="微软雅黑" pitchFamily="34" charset="-122"/>
            <a:ea typeface="微软雅黑" pitchFamily="34" charset="-122"/>
          </a:defRPr>
        </a:defPPr>
      </a:lstStyle>
    </a:spDef>
    <a:lnDef>
      <a:spPr bwMode="auto">
        <a:noFill/>
        <a:ln w="9525" cap="flat" cmpd="sng" algn="ctr">
          <a:solidFill>
            <a:schemeClr val="tx1"/>
          </a:solidFill>
          <a:prstDash val="solid"/>
          <a:round/>
          <a:headEnd type="triangle"/>
          <a:tailEnd type="arrow"/>
        </a:ln>
        <a:effectLst/>
      </a:spPr>
      <a:bodyPr/>
      <a:lstStyle/>
    </a:lnDef>
    <a:txDef>
      <a:spPr bwMode="auto">
        <a:noFill/>
        <a:ln w="9525" algn="ctr">
          <a:noFill/>
          <a:miter lim="800000"/>
          <a:headEnd/>
          <a:tailEnd/>
        </a:ln>
      </a:spPr>
      <a:bodyPr wrap="square" lIns="88431" tIns="0" rIns="88431" bIns="44326">
        <a:spAutoFit/>
      </a:bodyPr>
      <a:lstStyle>
        <a:defPPr algn="l">
          <a:lnSpc>
            <a:spcPct val="200000"/>
          </a:lnSpc>
          <a:spcBef>
            <a:spcPts val="2500"/>
          </a:spcBef>
          <a:buClr>
            <a:srgbClr val="CC0000"/>
          </a:buClr>
          <a:buSzPct val="90000"/>
          <a:buFont typeface="Wingdings" pitchFamily="2" charset="2"/>
          <a:buChar char="&amp;"/>
          <a:defRPr sz="2400" b="1" dirty="0" smtClean="0">
            <a:solidFill>
              <a:srgbClr val="000000"/>
            </a:solidFill>
            <a:latin typeface="Arial" pitchFamily="34" charset="0"/>
            <a:ea typeface="黑体" pitchFamily="2" charset="-122"/>
          </a:defRPr>
        </a:defPPr>
      </a:lstStyle>
    </a:tx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5_CELAB 16to9">
      <a:majorFont>
        <a:latin typeface="FrutigerNext LT Medium"/>
        <a:ea typeface="黑体"/>
        <a:cs typeface=""/>
      </a:majorFont>
      <a:minorFont>
        <a:latin typeface="FrutigerNext LT Regular"/>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9525" cap="flat" cmpd="sng" algn="ctr">
          <a:solidFill>
            <a:schemeClr val="bg1">
              <a:lumMod val="75000"/>
            </a:schemeClr>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defTabSz="877888" eaLnBrk="0" hangingPunct="0">
          <a:defRPr sz="1050" smtClean="0">
            <a:solidFill>
              <a:srgbClr val="000000"/>
            </a:solidFill>
            <a:latin typeface="微软雅黑" pitchFamily="34" charset="-122"/>
            <a:ea typeface="微软雅黑" pitchFamily="34" charset="-122"/>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6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5_CELAB 16to9">
      <a:majorFont>
        <a:latin typeface="FrutigerNext LT Medium"/>
        <a:ea typeface="黑体"/>
        <a:cs typeface=""/>
      </a:majorFont>
      <a:minorFont>
        <a:latin typeface="FrutigerNext LT Regular"/>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9525" cap="flat" cmpd="sng" algn="ctr">
          <a:solidFill>
            <a:schemeClr val="bg1">
              <a:lumMod val="75000"/>
            </a:schemeClr>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defTabSz="877888" eaLnBrk="0" hangingPunct="0">
          <a:defRPr sz="1050" smtClean="0">
            <a:solidFill>
              <a:srgbClr val="000000"/>
            </a:solidFill>
            <a:latin typeface="微软雅黑" pitchFamily="34" charset="-122"/>
            <a:ea typeface="微软雅黑" pitchFamily="34" charset="-122"/>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自定义设计方案">
  <a:themeElements>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经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spPr>
      <a:bodyPr vert="horz" wrap="square" lIns="78315" tIns="39159" rIns="78315" bIns="39159" numCol="1" anchor="t" anchorCtr="0" compatLnSpc="1">
        <a:prstTxWarp prst="textNoShape">
          <a:avLst/>
        </a:prstTxWarp>
      </a:bodyPr>
      <a:lstStyle>
        <a:defPPr marL="0" marR="0" indent="0" algn="ctr" defTabSz="784225" rtl="0" eaLnBrk="1" fontAlgn="base" latinLnBrk="0" hangingPunct="1">
          <a:lnSpc>
            <a:spcPct val="130000"/>
          </a:lnSpc>
          <a:spcBef>
            <a:spcPct val="20000"/>
          </a:spcBef>
          <a:spcAft>
            <a:spcPct val="0"/>
          </a:spcAft>
          <a:buClrTx/>
          <a:buSzTx/>
          <a:buFontTx/>
          <a:buNone/>
          <a:tabLst/>
          <a:defRPr kumimoji="0" lang="zh-CN" altLang="en-US" sz="1700" b="1"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triangle" w="med" len="med"/>
        </a:ln>
        <a:effectLst/>
      </a:spPr>
      <a:bodyPr vert="horz" wrap="square" lIns="78315" tIns="39159" rIns="78315" bIns="39159" numCol="1" anchor="t" anchorCtr="0" compatLnSpc="1">
        <a:prstTxWarp prst="textNoShape">
          <a:avLst/>
        </a:prstTxWarp>
      </a:bodyPr>
      <a:lstStyle>
        <a:defPPr marL="0" marR="0" indent="0" algn="ctr" defTabSz="784225" rtl="0" eaLnBrk="1" fontAlgn="base" latinLnBrk="0" hangingPunct="1">
          <a:lnSpc>
            <a:spcPct val="130000"/>
          </a:lnSpc>
          <a:spcBef>
            <a:spcPct val="20000"/>
          </a:spcBef>
          <a:spcAft>
            <a:spcPct val="0"/>
          </a:spcAft>
          <a:buClrTx/>
          <a:buSzTx/>
          <a:buFontTx/>
          <a:buNone/>
          <a:tabLst/>
          <a:defRPr kumimoji="0" lang="zh-CN" altLang="en-US" sz="1700" b="1"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1_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0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5_CELAB 16to9">
      <a:majorFont>
        <a:latin typeface="FrutigerNext LT Medium"/>
        <a:ea typeface="黑体"/>
        <a:cs typeface=""/>
      </a:majorFont>
      <a:minorFont>
        <a:latin typeface="FrutigerNext LT Regular"/>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0F0"/>
        </a:solidFill>
        <a:ln w="9525" cap="flat" cmpd="sng" algn="ctr">
          <a:solidFill>
            <a:schemeClr val="bg1">
              <a:lumMod val="75000"/>
            </a:schemeClr>
          </a:solidFill>
          <a:prstDash val="solid"/>
          <a:round/>
          <a:headEnd type="none" w="med" len="med"/>
          <a:tailEnd type="none" w="med" len="med"/>
        </a:ln>
        <a:effectLst/>
      </a:spPr>
      <a:bodyPr vert="horz" wrap="square" lIns="91425" tIns="45712" rIns="91425" bIns="45712" numCol="1" rtlCol="0" anchor="ctr" anchorCtr="0" compatLnSpc="1">
        <a:prstTxWarp prst="textNoShape">
          <a:avLst/>
        </a:prstTxWarp>
        <a:noAutofit/>
      </a:bodyPr>
      <a:lstStyle>
        <a:defPPr algn="ctr" defTabSz="877888" eaLnBrk="0" hangingPunct="0">
          <a:defRPr b="0" dirty="0" smtClean="0">
            <a:solidFill>
              <a:srgbClr val="000000"/>
            </a:solidFill>
            <a:latin typeface="微软雅黑" pitchFamily="34" charset="-122"/>
            <a:ea typeface="微软雅黑" pitchFamily="34" charset="-122"/>
          </a:defRPr>
        </a:defPPr>
      </a:lstStyle>
    </a:spDef>
    <a:lnDef>
      <a:spPr bwMode="auto">
        <a:noFill/>
        <a:ln w="9525" cap="flat" cmpd="sng" algn="ctr">
          <a:solidFill>
            <a:schemeClr val="tx1"/>
          </a:solidFill>
          <a:prstDash val="solid"/>
          <a:round/>
          <a:headEnd type="triangle"/>
          <a:tailEnd type="arrow"/>
        </a:ln>
        <a:effectLst/>
      </a:spPr>
      <a:bodyPr/>
      <a:lstStyle/>
    </a:lnDef>
    <a:txDef>
      <a:spPr bwMode="auto">
        <a:noFill/>
        <a:ln w="9525" algn="ctr">
          <a:noFill/>
          <a:miter lim="800000"/>
          <a:headEnd/>
          <a:tailEnd/>
        </a:ln>
      </a:spPr>
      <a:bodyPr wrap="square" lIns="88431" tIns="0" rIns="88431" bIns="44326">
        <a:spAutoFit/>
      </a:bodyPr>
      <a:lstStyle>
        <a:defPPr algn="l">
          <a:lnSpc>
            <a:spcPct val="200000"/>
          </a:lnSpc>
          <a:spcBef>
            <a:spcPts val="2500"/>
          </a:spcBef>
          <a:buClr>
            <a:srgbClr val="CC0000"/>
          </a:buClr>
          <a:buSzPct val="90000"/>
          <a:buFont typeface="Wingdings" pitchFamily="2" charset="2"/>
          <a:buChar char="&amp;"/>
          <a:defRPr sz="2400" b="1" dirty="0" smtClean="0">
            <a:solidFill>
              <a:srgbClr val="000000"/>
            </a:solidFill>
            <a:latin typeface="Arial" pitchFamily="34" charset="0"/>
            <a:ea typeface="黑体" pitchFamily="2" charset="-122"/>
          </a:defRPr>
        </a:defPPr>
      </a:lstStyle>
    </a:tx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default">
  <a:themeElements>
    <a:clrScheme name="default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fontScheme name="default">
      <a:majorFont>
        <a:latin typeface="FrutigerNext LT Medium"/>
        <a:ea typeface="黑体"/>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99CCFF"/>
        </a:solidFill>
        <a:ln w="9525">
          <a:solidFill>
            <a:schemeClr val="tx1"/>
          </a:solidFill>
          <a:miter lim="800000"/>
          <a:headEnd/>
          <a:tailEnd/>
        </a:ln>
        <a:effectLst/>
      </a:spPr>
      <a:bodyPr wrap="none" anchor="ctr"/>
      <a:lstStyle>
        <a:defPPr>
          <a:defRPr/>
        </a:defPPr>
      </a:lstStyle>
    </a:spDef>
    <a:lnDef>
      <a:spPr bwMode="auto">
        <a:noFill/>
        <a:ln w="25400" cap="flat" cmpd="sng" algn="ctr">
          <a:solidFill>
            <a:schemeClr val="tx1"/>
          </a:solidFill>
          <a:prstDash val="solid"/>
          <a:round/>
          <a:headEnd type="none" w="med" len="med"/>
          <a:tailEnd type="none" w="med" len="med"/>
        </a:ln>
        <a:effectLst/>
      </a:spPr>
      <a:bodyPr/>
      <a:lstStyle/>
    </a:lnDef>
    <a:txDef>
      <a:spPr>
        <a:noFill/>
        <a:ln>
          <a:solidFill>
            <a:schemeClr val="tx1"/>
          </a:solidFill>
        </a:ln>
      </a:spPr>
      <a:bodyPr wrap="none" lIns="0" tIns="0" rIns="0" bIns="0" rtlCol="0" anchor="ctr" anchorCtr="0">
        <a:noAutofit/>
      </a:bodyPr>
      <a:lstStyle>
        <a:defPPr algn="ctr">
          <a:defRPr sz="1000" dirty="0" smtClean="0">
            <a:latin typeface="微软雅黑" pitchFamily="34" charset="-122"/>
            <a:ea typeface="微软雅黑" pitchFamily="34" charset="-122"/>
          </a:defRPr>
        </a:defPPr>
      </a:lstStyle>
    </a:txDef>
  </a:objectDefaults>
  <a:extraClrSchemeLst>
    <a:extraClrScheme>
      <a:clrScheme name="default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808080"/>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969696"/>
        </a:lt2>
        <a:accent1>
          <a:srgbClr val="DDDDDD"/>
        </a:accent1>
        <a:accent2>
          <a:srgbClr val="99CCFF"/>
        </a:accent2>
        <a:accent3>
          <a:srgbClr val="FFFFFF"/>
        </a:accent3>
        <a:accent4>
          <a:srgbClr val="000000"/>
        </a:accent4>
        <a:accent5>
          <a:srgbClr val="EBEBEB"/>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777777"/>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69696"/>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2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8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4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1" i="0" u="none" strike="noStrike" cap="none" normalizeH="0" baseline="0" smtClean="0">
            <a:ln>
              <a:noFill/>
            </a:ln>
            <a:solidFill>
              <a:schemeClr val="tx1"/>
            </a:solidFill>
            <a:effectLst/>
            <a:latin typeface="Arial" charset="0"/>
            <a:ea typeface="SimSun" pitchFamily="2" charset="-122"/>
          </a:defRPr>
        </a:defPPr>
      </a:lstStyle>
      <a:style>
        <a:lnRef idx="2">
          <a:schemeClr val="accent1"/>
        </a:lnRef>
        <a:fillRef idx="1">
          <a:schemeClr val="lt1"/>
        </a:fillRef>
        <a:effectRef idx="0">
          <a:schemeClr val="accent1"/>
        </a:effectRef>
        <a:fontRef idx="minor">
          <a:schemeClr val="dk1"/>
        </a:fontRef>
      </a: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lnSpc>
            <a:spcPct val="120000"/>
          </a:lnSpc>
          <a:spcBef>
            <a:spcPts val="600"/>
          </a:spcBef>
          <a:buFont typeface="Wingdings" pitchFamily="2" charset="2"/>
          <a:buChar char="l"/>
          <a:defRPr sz="1400" dirty="0" smtClean="0"/>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4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5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6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1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2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7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a:themeElements>
    <a:clrScheme name="3_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objectDefaults>
  <a:extraClrSchemeLst>
    <a:extraClrScheme>
      <a:clrScheme name="3_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3_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3_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3_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3_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3_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3_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3_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3_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3_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3_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3_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3_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3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31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2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3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1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marL="0" marR="0" indent="0" algn="l" defTabSz="877888" rtl="0" eaLnBrk="0" fontAlgn="base" latinLnBrk="0" hangingPunct="0">
          <a:lnSpc>
            <a:spcPct val="100000"/>
          </a:lnSpc>
          <a:spcBef>
            <a:spcPct val="0"/>
          </a:spcBef>
          <a:spcAft>
            <a:spcPct val="0"/>
          </a:spcAft>
          <a:buClrTx/>
          <a:buSzTx/>
          <a:tabLst/>
          <a:defRPr kumimoji="0" sz="1400" b="0" i="0" u="none" strike="noStrike" cap="none" normalizeH="0" baseline="0" dirty="0" smtClean="0">
            <a:ln>
              <a:noFill/>
            </a:ln>
            <a:solidFill>
              <a:schemeClr val="tx1"/>
            </a:solidFill>
            <a:effectLst/>
            <a:latin typeface="+mn-ea"/>
            <a:ea typeface="+mn-ea"/>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34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5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2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8_default">
  <a:themeElements>
    <a:clrScheme name="3_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objectDefaults>
  <a:extraClrSchemeLst>
    <a:extraClrScheme>
      <a:clrScheme name="3_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3_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3_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3_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3_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3_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3_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3_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3_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3_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3_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3_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3_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1_默认设计模板">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2_默认设计模板">
      <a:majorFont>
        <a:latin typeface="Arial"/>
        <a:ea typeface="黑体"/>
        <a:cs typeface=""/>
      </a:majorFont>
      <a:minorFont>
        <a:latin typeface="Arial"/>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宋体" pitchFamily="2" charset="-122"/>
          </a:defRPr>
        </a:defPPr>
      </a:lstStyle>
    </a:lnDef>
    <a:txDef>
      <a:spPr>
        <a:noFill/>
      </a:spPr>
      <a:bodyPr wrap="none" rtlCol="0">
        <a:spAutoFit/>
      </a:bodyPr>
      <a:lstStyle>
        <a:defPPr marL="177800" indent="-177800">
          <a:spcBef>
            <a:spcPts val="600"/>
          </a:spcBef>
          <a:buClr>
            <a:schemeClr val="bg1">
              <a:lumMod val="50000"/>
            </a:schemeClr>
          </a:buClr>
          <a:buSzPct val="80000"/>
          <a:defRPr dirty="0" smtClean="0">
            <a:latin typeface="Arial" pitchFamily="34" charset="0"/>
            <a:ea typeface="华文细黑" pitchFamily="2" charset="-122"/>
            <a:cs typeface="Arial" pitchFamily="34" charset="0"/>
          </a:defRPr>
        </a:defPPr>
      </a:lstStyle>
    </a:txDef>
  </a:objectDefaul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47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48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9_激流勇进">
  <a:themeElements>
    <a:clrScheme name="华为橙">
      <a:dk1>
        <a:srgbClr val="000000"/>
      </a:dk1>
      <a:lt1>
        <a:srgbClr val="FFFFFF"/>
      </a:lt1>
      <a:dk2>
        <a:srgbClr val="B30000"/>
      </a:dk2>
      <a:lt2>
        <a:srgbClr val="777777"/>
      </a:lt2>
      <a:accent1>
        <a:srgbClr val="FFCC99"/>
      </a:accent1>
      <a:accent2>
        <a:srgbClr val="FFCC66"/>
      </a:accent2>
      <a:accent3>
        <a:srgbClr val="FF3300"/>
      </a:accent3>
      <a:accent4>
        <a:srgbClr val="7030A0"/>
      </a:accent4>
      <a:accent5>
        <a:srgbClr val="92D050"/>
      </a:accent5>
      <a:accent6>
        <a:srgbClr val="0070C0"/>
      </a:accent6>
      <a:hlink>
        <a:srgbClr val="FF9900"/>
      </a:hlink>
      <a:folHlink>
        <a:srgbClr val="996600"/>
      </a:folHlink>
    </a:clrScheme>
    <a:fontScheme name="微软雅黑 + Arial">
      <a:majorFont>
        <a:latin typeface="Arial"/>
        <a:ea typeface="黑体"/>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801688"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Trebuchet MS" pitchFamily="34" charset="0"/>
            <a:ea typeface="华文细黑" pitchFamily="2" charset="-122"/>
          </a:defRPr>
        </a:defPPr>
      </a:lstStyle>
    </a:lnDef>
    <a:txDef>
      <a:spPr>
        <a:noFill/>
      </a:spPr>
      <a:bodyPr wrap="none" rtlCol="0">
        <a:spAutoFit/>
      </a:bodyPr>
      <a:lstStyle>
        <a:defPPr algn="l">
          <a:defRPr dirty="0" smtClean="0">
            <a:latin typeface="+mn-lt"/>
            <a:ea typeface="+mn-ea"/>
          </a:defRPr>
        </a:defPPr>
      </a:lstStyle>
    </a:txDef>
  </a:objectDefaults>
  <a:extraClrSchemeLst>
    <a:extraClrScheme>
      <a:clrScheme name="default 1">
        <a:dk1>
          <a:srgbClr val="000000"/>
        </a:dk1>
        <a:lt1>
          <a:srgbClr val="FFFFFF"/>
        </a:lt1>
        <a:dk2>
          <a:srgbClr val="990000"/>
        </a:dk2>
        <a:lt2>
          <a:srgbClr val="777777"/>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808080"/>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969696"/>
        </a:lt2>
        <a:accent1>
          <a:srgbClr val="DDDDDD"/>
        </a:accent1>
        <a:accent2>
          <a:srgbClr val="99CCFF"/>
        </a:accent2>
        <a:accent3>
          <a:srgbClr val="FFFFFF"/>
        </a:accent3>
        <a:accent4>
          <a:srgbClr val="000000"/>
        </a:accent4>
        <a:accent5>
          <a:srgbClr val="EBEBEB"/>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777777"/>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777777"/>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69696"/>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777777"/>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777777"/>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6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37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_主题1">
  <a:themeElements>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7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tabLst/>
          <a:defRPr kumimoji="0" sz="1800" b="0" i="0" u="none" strike="noStrike" cap="none" normalizeH="0" baseline="0" dirty="0" smtClean="0">
            <a:ln>
              <a:noFill/>
            </a:ln>
            <a:solidFill>
              <a:schemeClr val="tx1"/>
            </a:solidFill>
            <a:effectLst/>
            <a:latin typeface="Arial" charset="0"/>
            <a:ea typeface="宋体" charset="-122"/>
          </a:defRPr>
        </a:defPPr>
      </a:lstStyle>
    </a:spDef>
    <a:lnDef>
      <a:spPr bwMode="auto">
        <a:noFill/>
        <a:ln w="12700" cap="flat" cmpd="sng" algn="ctr">
          <a:solidFill>
            <a:schemeClr val="bg1">
              <a:lumMod val="75000"/>
            </a:schemeClr>
          </a:solidFill>
          <a:prstDash val="solid"/>
          <a:round/>
          <a:headEnd type="none" w="med" len="med"/>
          <a:tailEnd type="none" w="med" len="med"/>
        </a:ln>
        <a:effectLst/>
      </a:spPr>
      <a:bodyPr/>
      <a:lstStyle/>
    </a:lnDef>
    <a:txDef>
      <a:spPr>
        <a:noFill/>
      </a:spPr>
      <a:bodyPr wrap="square" lIns="36000" tIns="36000" rIns="36000" bIns="36000" rtlCol="0">
        <a:spAutoFit/>
      </a:bodyPr>
      <a:lstStyle>
        <a:defPPr>
          <a:spcAft>
            <a:spcPts val="2400"/>
          </a:spcAft>
          <a:buClr>
            <a:schemeClr val="tx2"/>
          </a:buClr>
          <a:buSzPct val="75000"/>
          <a:buFont typeface="Wingdings" pitchFamily="2" charset="2"/>
          <a:buChar char="l"/>
          <a:defRPr sz="2000" b="1" dirty="0" smtClean="0">
            <a:solidFill>
              <a:srgbClr val="C00000"/>
            </a:solidFill>
            <a:latin typeface="微软雅黑" pitchFamily="34" charset="-122"/>
            <a:ea typeface="微软雅黑" pitchFamily="34" charset="-122"/>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2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5_CELAB 16to9">
      <a:majorFont>
        <a:latin typeface="FrutigerNext LT Medium"/>
        <a:ea typeface="黑体"/>
        <a:cs typeface=""/>
      </a:majorFont>
      <a:minorFont>
        <a:latin typeface="FrutigerNext LT Regular"/>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9525" cap="flat" cmpd="sng" algn="ctr">
          <a:solidFill>
            <a:schemeClr val="bg1">
              <a:lumMod val="75000"/>
            </a:schemeClr>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defTabSz="877888" eaLnBrk="0" hangingPunct="0">
          <a:defRPr sz="1050" smtClean="0">
            <a:solidFill>
              <a:srgbClr val="000000"/>
            </a:solidFill>
            <a:latin typeface="微软雅黑" pitchFamily="34" charset="-122"/>
            <a:ea typeface="微软雅黑" pitchFamily="34" charset="-122"/>
          </a:defRPr>
        </a:defPPr>
      </a:lstStyle>
    </a:spDef>
    <a:lnDef>
      <a:spPr bwMode="auto">
        <a:noFill/>
        <a:ln w="9525" cap="flat" cmpd="sng" algn="ctr">
          <a:solidFill>
            <a:schemeClr val="tx1"/>
          </a:solidFill>
          <a:prstDash val="solid"/>
          <a:round/>
          <a:headEnd type="triangle"/>
          <a:tailEnd type="arrow"/>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2_默认设计模板">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2_默认设计模板">
      <a:majorFont>
        <a:latin typeface="Arial"/>
        <a:ea typeface="黑体"/>
        <a:cs typeface=""/>
      </a:majorFont>
      <a:minorFont>
        <a:latin typeface="Arial"/>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宋体" pitchFamily="2" charset="-122"/>
          </a:defRPr>
        </a:defPPr>
      </a:lstStyle>
    </a:lnDef>
    <a:txDef>
      <a:spPr>
        <a:noFill/>
      </a:spPr>
      <a:bodyPr wrap="none" rtlCol="0">
        <a:spAutoFit/>
      </a:bodyPr>
      <a:lstStyle>
        <a:defPPr marL="177800" indent="-177800">
          <a:spcBef>
            <a:spcPts val="600"/>
          </a:spcBef>
          <a:buClr>
            <a:schemeClr val="bg1">
              <a:lumMod val="50000"/>
            </a:schemeClr>
          </a:buClr>
          <a:buSzPct val="80000"/>
          <a:defRPr dirty="0" smtClean="0">
            <a:latin typeface="Arial" pitchFamily="34" charset="0"/>
            <a:ea typeface="华文细黑" pitchFamily="2" charset="-122"/>
            <a:cs typeface="Arial" pitchFamily="34" charset="0"/>
          </a:defRPr>
        </a:defPPr>
      </a:lstStyle>
    </a:txDef>
  </a:objectDefaul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8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3_主题1">
  <a:themeElements>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聚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7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tabLst/>
          <a:defRPr kumimoji="0" sz="1800" b="0" i="0" u="none" strike="noStrike" cap="none" normalizeH="0" baseline="0" dirty="0" smtClean="0">
            <a:ln>
              <a:noFill/>
            </a:ln>
            <a:solidFill>
              <a:schemeClr val="tx1"/>
            </a:solidFill>
            <a:effectLst/>
            <a:latin typeface="Arial" charset="0"/>
            <a:ea typeface="宋体" charset="-122"/>
          </a:defRPr>
        </a:defPPr>
      </a:lstStyle>
    </a:spDef>
    <a:lnDef>
      <a:spPr bwMode="auto">
        <a:noFill/>
        <a:ln w="12700" cap="flat" cmpd="sng" algn="ctr">
          <a:solidFill>
            <a:schemeClr val="bg1">
              <a:lumMod val="75000"/>
            </a:schemeClr>
          </a:solidFill>
          <a:prstDash val="solid"/>
          <a:round/>
          <a:headEnd type="none" w="med" len="med"/>
          <a:tailEnd type="none" w="med" len="med"/>
        </a:ln>
        <a:effectLst/>
      </a:spPr>
      <a:bodyPr/>
      <a:lstStyle/>
    </a:lnDef>
    <a:txDef>
      <a:spPr>
        <a:noFill/>
      </a:spPr>
      <a:bodyPr wrap="square" lIns="36000" tIns="36000" rIns="36000" bIns="36000" rtlCol="0">
        <a:spAutoFit/>
      </a:bodyPr>
      <a:lstStyle>
        <a:defPPr>
          <a:spcAft>
            <a:spcPts val="2400"/>
          </a:spcAft>
          <a:buClr>
            <a:schemeClr val="tx2"/>
          </a:buClr>
          <a:buSzPct val="75000"/>
          <a:buFont typeface="Wingdings" pitchFamily="2" charset="2"/>
          <a:buChar char="l"/>
          <a:defRPr sz="2000" b="1" dirty="0" smtClean="0">
            <a:solidFill>
              <a:srgbClr val="C00000"/>
            </a:solidFill>
            <a:latin typeface="微软雅黑" pitchFamily="34" charset="-122"/>
            <a:ea typeface="微软雅黑" pitchFamily="34" charset="-122"/>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39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40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41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3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marL="0" marR="0" indent="0" algn="l" defTabSz="877888" rtl="0" eaLnBrk="0" fontAlgn="base" latinLnBrk="0" hangingPunct="0">
          <a:lnSpc>
            <a:spcPct val="100000"/>
          </a:lnSpc>
          <a:spcBef>
            <a:spcPct val="0"/>
          </a:spcBef>
          <a:spcAft>
            <a:spcPct val="0"/>
          </a:spcAft>
          <a:buClrTx/>
          <a:buSzTx/>
          <a:tabLst/>
          <a:defRPr kumimoji="0" sz="1400" b="0" i="0" u="none" strike="noStrike" cap="none" normalizeH="0" baseline="0" dirty="0" smtClean="0">
            <a:ln>
              <a:noFill/>
            </a:ln>
            <a:solidFill>
              <a:schemeClr val="tx1"/>
            </a:solidFill>
            <a:effectLst/>
            <a:latin typeface="+mn-ea"/>
            <a:ea typeface="+mn-ea"/>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4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marL="0" marR="0" indent="0" algn="l" defTabSz="877888" rtl="0" eaLnBrk="0" fontAlgn="base" latinLnBrk="0" hangingPunct="0">
          <a:lnSpc>
            <a:spcPct val="100000"/>
          </a:lnSpc>
          <a:spcBef>
            <a:spcPct val="0"/>
          </a:spcBef>
          <a:spcAft>
            <a:spcPct val="0"/>
          </a:spcAft>
          <a:buClrTx/>
          <a:buSzTx/>
          <a:tabLst/>
          <a:defRPr kumimoji="0" sz="1400" b="0" i="0" u="none" strike="noStrike" cap="none" normalizeH="0" baseline="0" dirty="0" smtClean="0">
            <a:ln>
              <a:noFill/>
            </a:ln>
            <a:solidFill>
              <a:schemeClr val="tx1"/>
            </a:solidFill>
            <a:effectLst/>
            <a:latin typeface="+mn-ea"/>
            <a:ea typeface="+mn-ea"/>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42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15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marL="0" marR="0" indent="0" algn="l" defTabSz="877888" rtl="0" eaLnBrk="0" fontAlgn="base" latinLnBrk="0" hangingPunct="0">
          <a:lnSpc>
            <a:spcPct val="100000"/>
          </a:lnSpc>
          <a:spcBef>
            <a:spcPct val="0"/>
          </a:spcBef>
          <a:spcAft>
            <a:spcPct val="0"/>
          </a:spcAft>
          <a:buClrTx/>
          <a:buSzTx/>
          <a:tabLst/>
          <a:defRPr kumimoji="0" sz="1400" b="0" i="0" u="none" strike="noStrike" cap="none" normalizeH="0" baseline="0" dirty="0" smtClean="0">
            <a:ln>
              <a:noFill/>
            </a:ln>
            <a:solidFill>
              <a:schemeClr val="tx1"/>
            </a:solidFill>
            <a:effectLst/>
            <a:latin typeface="+mn-ea"/>
            <a:ea typeface="+mn-ea"/>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63_默认设计模板">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2_默认设计模板">
      <a:majorFont>
        <a:latin typeface="Arial"/>
        <a:ea typeface="黑体"/>
        <a:cs typeface=""/>
      </a:majorFont>
      <a:minorFont>
        <a:latin typeface="Arial"/>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宋体" pitchFamily="2" charset="-122"/>
          </a:defRPr>
        </a:defPPr>
      </a:lstStyle>
    </a:lnDef>
    <a:txDef>
      <a:spPr>
        <a:noFill/>
      </a:spPr>
      <a:bodyPr wrap="none" rtlCol="0">
        <a:spAutoFit/>
      </a:bodyPr>
      <a:lstStyle>
        <a:defPPr marL="177800" indent="-177800">
          <a:spcBef>
            <a:spcPts val="600"/>
          </a:spcBef>
          <a:buClr>
            <a:schemeClr val="bg1">
              <a:lumMod val="50000"/>
            </a:schemeClr>
          </a:buClr>
          <a:buSzPct val="80000"/>
          <a:defRPr dirty="0" smtClean="0">
            <a:latin typeface="Arial" pitchFamily="34" charset="0"/>
            <a:ea typeface="华文细黑" pitchFamily="2" charset="-122"/>
            <a:cs typeface="Arial" pitchFamily="34" charset="0"/>
          </a:defRPr>
        </a:defPPr>
      </a:lstStyle>
    </a:txDef>
  </a:objectDefaul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43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16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marL="0" marR="0" indent="0" algn="l" defTabSz="877888" rtl="0" eaLnBrk="0" fontAlgn="base" latinLnBrk="0" hangingPunct="0">
          <a:lnSpc>
            <a:spcPct val="100000"/>
          </a:lnSpc>
          <a:spcBef>
            <a:spcPct val="0"/>
          </a:spcBef>
          <a:spcAft>
            <a:spcPct val="0"/>
          </a:spcAft>
          <a:buClrTx/>
          <a:buSzTx/>
          <a:tabLst/>
          <a:defRPr kumimoji="0" sz="1400" b="0" i="0" u="none" strike="noStrike" cap="none" normalizeH="0" baseline="0" dirty="0" smtClean="0">
            <a:ln>
              <a:noFill/>
            </a:ln>
            <a:solidFill>
              <a:schemeClr val="tx1"/>
            </a:solidFill>
            <a:effectLst/>
            <a:latin typeface="+mn-ea"/>
            <a:ea typeface="+mn-ea"/>
          </a:defRPr>
        </a:defPPr>
      </a:lstStyle>
    </a:spDef>
    <a:lnDef>
      <a:spPr bwMode="auto">
        <a:noFill/>
        <a:ln w="9525" cap="flat" cmpd="sng" algn="ctr">
          <a:solidFill>
            <a:schemeClr val="tx1"/>
          </a:solidFill>
          <a:prstDash val="solid"/>
          <a:round/>
          <a:headEnd type="triangle"/>
          <a:tailEnd type="triangle"/>
        </a:ln>
        <a:effectLst/>
      </a:spPr>
      <a:bodyPr/>
      <a:lstStyle/>
    </a:lnDef>
    <a:txDef>
      <a:spPr>
        <a:noFill/>
      </a:spPr>
      <a:bodyPr wrap="square" rtlCol="0">
        <a:spAutoFit/>
      </a:bodyPr>
      <a:lstStyle>
        <a:defPPr>
          <a:buNone/>
          <a:defRPr sz="1000" dirty="0" smtClean="0">
            <a:latin typeface="+mn-ea"/>
            <a:ea typeface="+mn-ea"/>
          </a:defRPr>
        </a:defPPr>
      </a:lstStyle>
    </a:tx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44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17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marL="0" marR="0" indent="0" algn="l" defTabSz="877888" rtl="0" eaLnBrk="0" fontAlgn="base" latinLnBrk="0" hangingPunct="0">
          <a:lnSpc>
            <a:spcPct val="100000"/>
          </a:lnSpc>
          <a:spcBef>
            <a:spcPct val="0"/>
          </a:spcBef>
          <a:spcAft>
            <a:spcPct val="0"/>
          </a:spcAft>
          <a:buClrTx/>
          <a:buSzTx/>
          <a:tabLst/>
          <a:defRPr kumimoji="0" sz="1400" b="0" i="0" u="none" strike="noStrike" cap="none" normalizeH="0" baseline="0" dirty="0" smtClean="0">
            <a:ln>
              <a:noFill/>
            </a:ln>
            <a:solidFill>
              <a:schemeClr val="tx1"/>
            </a:solidFill>
            <a:effectLst/>
            <a:latin typeface="+mn-ea"/>
            <a:ea typeface="+mn-ea"/>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18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marL="0" marR="0" indent="0" algn="l" defTabSz="877888" rtl="0" eaLnBrk="0" fontAlgn="base" latinLnBrk="0" hangingPunct="0">
          <a:lnSpc>
            <a:spcPct val="100000"/>
          </a:lnSpc>
          <a:spcBef>
            <a:spcPct val="0"/>
          </a:spcBef>
          <a:spcAft>
            <a:spcPct val="0"/>
          </a:spcAft>
          <a:buClrTx/>
          <a:buSzTx/>
          <a:tabLst/>
          <a:defRPr kumimoji="0" sz="1400" b="0" i="0" u="none" strike="noStrike" cap="none" normalizeH="0" baseline="0" dirty="0" smtClean="0">
            <a:ln>
              <a:noFill/>
            </a:ln>
            <a:solidFill>
              <a:schemeClr val="tx1"/>
            </a:solidFill>
            <a:effectLst/>
            <a:latin typeface="+mn-ea"/>
            <a:ea typeface="+mn-ea"/>
          </a:defRPr>
        </a:defPPr>
      </a:lstStyle>
    </a:spDef>
    <a:lnDef>
      <a:spPr bwMode="auto">
        <a:noFill/>
        <a:ln w="9525" cap="flat" cmpd="sng" algn="ctr">
          <a:solidFill>
            <a:schemeClr val="tx1"/>
          </a:solidFill>
          <a:prstDash val="solid"/>
          <a:round/>
          <a:headEnd type="none"/>
          <a:tailEnd type="none"/>
        </a:ln>
        <a:effectLst/>
      </a:spPr>
      <a:bodyPr/>
      <a:lstStyle/>
    </a:lnDef>
    <a:txDef>
      <a:spPr>
        <a:noFill/>
      </a:spPr>
      <a:bodyPr wrap="square" rtlCol="0">
        <a:spAutoFit/>
      </a:bodyPr>
      <a:lstStyle>
        <a:defPPr>
          <a:buClrTx/>
          <a:buFontTx/>
          <a:buNone/>
          <a:defRPr sz="1200" dirty="0" smtClean="0">
            <a:solidFill>
              <a:srgbClr val="000000"/>
            </a:solidFill>
            <a:latin typeface="微软雅黑"/>
            <a:ea typeface="微软雅黑"/>
          </a:defRPr>
        </a:defPPr>
      </a:lstStyle>
    </a:tx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13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w="38100">
          <a:solidFill>
            <a:srgbClr val="FFC000"/>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45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46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47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48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a:solidFill>
            <a:schemeClr val="tx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SP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marL="0" marR="0" indent="0" algn="l" defTabSz="877888" rtl="0" eaLnBrk="0" fontAlgn="base" latinLnBrk="0" hangingPunct="0">
          <a:lnSpc>
            <a:spcPct val="100000"/>
          </a:lnSpc>
          <a:spcBef>
            <a:spcPct val="0"/>
          </a:spcBef>
          <a:spcAft>
            <a:spcPct val="0"/>
          </a:spcAft>
          <a:buClrTx/>
          <a:buSzTx/>
          <a:tabLst/>
          <a:defRPr kumimoji="0" sz="1400" b="0" i="0" u="none" strike="noStrike" cap="none" normalizeH="0" baseline="0" dirty="0" smtClean="0">
            <a:ln>
              <a:noFill/>
            </a:ln>
            <a:solidFill>
              <a:schemeClr val="tx1"/>
            </a:solidFill>
            <a:effectLst/>
            <a:latin typeface="+mn-ea"/>
            <a:ea typeface="+mn-ea"/>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50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txDef>
      <a:spPr>
        <a:noFill/>
      </a:spPr>
      <a:bodyPr wrap="square" rtlCol="0">
        <a:spAutoFit/>
      </a:bodyPr>
      <a:lstStyle>
        <a:defPPr>
          <a:buNone/>
          <a:defRPr b="0" dirty="0" err="1" smtClean="0">
            <a:latin typeface="+mn-lt"/>
          </a:defRPr>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15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1" i="0" u="none" strike="noStrike" cap="none" normalizeH="0" baseline="0" smtClean="0">
            <a:ln>
              <a:noFill/>
            </a:ln>
            <a:solidFill>
              <a:schemeClr val="tx1"/>
            </a:solidFill>
            <a:effectLst/>
            <a:latin typeface="Arial" charset="0"/>
            <a:ea typeface="SimSun" pitchFamily="2" charset="-122"/>
          </a:defRPr>
        </a:defPPr>
      </a:lstStyle>
      <a:style>
        <a:lnRef idx="2">
          <a:schemeClr val="accent1"/>
        </a:lnRef>
        <a:fillRef idx="1">
          <a:schemeClr val="lt1"/>
        </a:fillRef>
        <a:effectRef idx="0">
          <a:schemeClr val="accent1"/>
        </a:effectRef>
        <a:fontRef idx="minor">
          <a:schemeClr val="dk1"/>
        </a:fontRef>
      </a: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lnSpc>
            <a:spcPct val="120000"/>
          </a:lnSpc>
          <a:spcBef>
            <a:spcPts val="600"/>
          </a:spcBef>
          <a:buFont typeface="Wingdings" pitchFamily="2" charset="2"/>
          <a:buChar char="l"/>
          <a:defRPr sz="1400" dirty="0" smtClean="0"/>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19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marL="0" marR="0" indent="0" algn="l" defTabSz="877888" rtl="0" eaLnBrk="0" fontAlgn="base" latinLnBrk="0" hangingPunct="0">
          <a:lnSpc>
            <a:spcPct val="100000"/>
          </a:lnSpc>
          <a:spcBef>
            <a:spcPct val="0"/>
          </a:spcBef>
          <a:spcAft>
            <a:spcPct val="0"/>
          </a:spcAft>
          <a:buClrTx/>
          <a:buSzTx/>
          <a:tabLst/>
          <a:defRPr kumimoji="0" sz="1400" b="0" i="0" u="none" strike="noStrike" cap="none" normalizeH="0" baseline="0" dirty="0" smtClean="0">
            <a:ln>
              <a:noFill/>
            </a:ln>
            <a:solidFill>
              <a:schemeClr val="tx1"/>
            </a:solidFill>
            <a:effectLst/>
            <a:latin typeface="+mn-ea"/>
            <a:ea typeface="+mn-ea"/>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20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5_CELAB 16to9">
      <a:majorFont>
        <a:latin typeface="FrutigerNext LT Medium"/>
        <a:ea typeface="黑体"/>
        <a:cs typeface=""/>
      </a:majorFont>
      <a:minorFont>
        <a:latin typeface="FrutigerNext LT Regular"/>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9525" cap="flat" cmpd="sng" algn="ctr">
          <a:solidFill>
            <a:schemeClr val="bg1">
              <a:lumMod val="75000"/>
            </a:schemeClr>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defTabSz="877888" eaLnBrk="0" hangingPunct="0">
          <a:defRPr sz="1050" smtClean="0">
            <a:solidFill>
              <a:srgbClr val="000000"/>
            </a:solidFill>
            <a:latin typeface="微软雅黑" pitchFamily="34" charset="-122"/>
            <a:ea typeface="微软雅黑" pitchFamily="34" charset="-122"/>
          </a:defRPr>
        </a:defPPr>
      </a:lstStyle>
    </a:spDef>
    <a:lnDef>
      <a:spPr bwMode="auto">
        <a:noFill/>
        <a:ln w="9525" cap="flat" cmpd="sng" algn="ctr">
          <a:solidFill>
            <a:schemeClr val="tx1"/>
          </a:solidFill>
          <a:prstDash val="solid"/>
          <a:round/>
          <a:headEnd type="triangle"/>
          <a:tailEnd type="arrow"/>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16_华为VI主题16x9">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1" i="0" u="none" strike="noStrike" cap="none" normalizeH="0" baseline="0" smtClean="0">
            <a:ln>
              <a:noFill/>
            </a:ln>
            <a:solidFill>
              <a:schemeClr val="tx1"/>
            </a:solidFill>
            <a:effectLst/>
            <a:latin typeface="Arial" charset="0"/>
            <a:ea typeface="SimSun" pitchFamily="2" charset="-122"/>
          </a:defRPr>
        </a:defPPr>
      </a:lstStyle>
      <a:style>
        <a:lnRef idx="2">
          <a:schemeClr val="accent1"/>
        </a:lnRef>
        <a:fillRef idx="1">
          <a:schemeClr val="lt1"/>
        </a:fillRef>
        <a:effectRef idx="0">
          <a:schemeClr val="accent1"/>
        </a:effectRef>
        <a:fontRef idx="minor">
          <a:schemeClr val="dk1"/>
        </a:fontRef>
      </a: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lnSpc>
            <a:spcPct val="120000"/>
          </a:lnSpc>
          <a:spcBef>
            <a:spcPts val="600"/>
          </a:spcBef>
          <a:buFont typeface="Wingdings" pitchFamily="2" charset="2"/>
          <a:buChar char="l"/>
          <a:defRPr sz="1400" dirty="0" smtClean="0"/>
        </a:defPPr>
      </a:lstStyle>
    </a:tx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51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9_default">
  <a:themeElements>
    <a:clrScheme name="3_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华为VI字体">
      <a:majorFont>
        <a:latin typeface="FrutigerNext LT Medium"/>
        <a:ea typeface="华文细黑"/>
        <a:cs typeface=""/>
      </a:majorFont>
      <a:minorFont>
        <a:latin typeface="FrutigerNext LT Regular"/>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SimSun" pitchFamily="2" charset="-122"/>
          </a:defRPr>
        </a:defPPr>
      </a:lstStyle>
    </a:lnDef>
  </a:objectDefaults>
  <a:extraClrSchemeLst>
    <a:extraClrScheme>
      <a:clrScheme name="3_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3_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3_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3_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3_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3_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3_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3_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3_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3_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3_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3_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3_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52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0" i="0" u="none" strike="noStrike" cap="none" normalizeH="0" baseline="0" smtClean="0">
            <a:ln>
              <a:noFill/>
            </a:ln>
            <a:solidFill>
              <a:schemeClr val="tx1"/>
            </a:solidFill>
            <a:effectLst/>
            <a:latin typeface="Arial" charset="0"/>
            <a:ea typeface="宋体" charset="-122"/>
          </a:defRPr>
        </a:defPPr>
      </a:lst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21_CELAB 16to9">
  <a:themeElements>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fontScheme name="视点">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25" tIns="45712" rIns="91425" bIns="45712" numCol="1" rtlCol="0" anchor="t" anchorCtr="0" compatLnSpc="1">
        <a:prstTxWarp prst="textNoShape">
          <a:avLst/>
        </a:prstTxWarp>
        <a:noAutofit/>
      </a:bodyPr>
      <a:lstStyle>
        <a:defPPr marL="0" marR="0" indent="0" algn="l" defTabSz="877888" rtl="0" eaLnBrk="0" fontAlgn="base" latinLnBrk="0" hangingPunct="0">
          <a:lnSpc>
            <a:spcPct val="100000"/>
          </a:lnSpc>
          <a:spcBef>
            <a:spcPct val="0"/>
          </a:spcBef>
          <a:spcAft>
            <a:spcPct val="0"/>
          </a:spcAft>
          <a:buClrTx/>
          <a:buSzTx/>
          <a:tabLst/>
          <a:defRPr kumimoji="0" sz="1400" b="0" i="0" u="none" strike="noStrike" cap="none" normalizeH="0" baseline="0" dirty="0" smtClean="0">
            <a:ln>
              <a:noFill/>
            </a:ln>
            <a:solidFill>
              <a:schemeClr val="tx1"/>
            </a:solidFill>
            <a:effectLst/>
            <a:latin typeface="+mn-ea"/>
            <a:ea typeface="+mn-ea"/>
          </a:defRPr>
        </a:defPPr>
      </a:lstStyle>
    </a:spDef>
    <a:lnDef>
      <a:spPr bwMode="auto">
        <a:noFill/>
        <a:ln w="9525" cap="flat" cmpd="sng" algn="ctr">
          <a:solidFill>
            <a:schemeClr val="tx1"/>
          </a:solidFill>
          <a:prstDash val="solid"/>
          <a:round/>
          <a:headEnd type="triangle"/>
          <a:tailEnd type="triangle"/>
        </a:ln>
        <a:effectLst/>
      </a:spPr>
      <a:bodyPr/>
      <a:lstStyle/>
    </a:lnDef>
  </a:objectDefaults>
  <a:extraClrSchemeLst>
    <a:extraClrScheme>
      <a:clrScheme name="5_CELAB 16to9 1">
        <a:dk1>
          <a:srgbClr val="080808"/>
        </a:dk1>
        <a:lt1>
          <a:srgbClr val="F8F8F8"/>
        </a:lt1>
        <a:dk2>
          <a:srgbClr val="990000"/>
        </a:dk2>
        <a:lt2>
          <a:srgbClr val="CCCCCC"/>
        </a:lt2>
        <a:accent1>
          <a:srgbClr val="FFCC66"/>
        </a:accent1>
        <a:accent2>
          <a:srgbClr val="990000"/>
        </a:accent2>
        <a:accent3>
          <a:srgbClr val="FBFBFB"/>
        </a:accent3>
        <a:accent4>
          <a:srgbClr val="060606"/>
        </a:accent4>
        <a:accent5>
          <a:srgbClr val="FFE2B8"/>
        </a:accent5>
        <a:accent6>
          <a:srgbClr val="8A0000"/>
        </a:accent6>
        <a:hlink>
          <a:srgbClr val="99660A"/>
        </a:hlink>
        <a:folHlink>
          <a:srgbClr val="999999"/>
        </a:folHlink>
      </a:clrScheme>
      <a:clrMap bg1="lt1" tx1="dk1" bg2="lt2" tx2="dk2" accent1="accent1" accent2="accent2" accent3="accent3" accent4="accent4" accent5="accent5" accent6="accent6" hlink="hlink" folHlink="folHlink"/>
    </a:extraClrScheme>
    <a:extraClrScheme>
      <a:clrScheme name="5_CELAB 16to9 2">
        <a:dk1>
          <a:srgbClr val="080808"/>
        </a:dk1>
        <a:lt1>
          <a:srgbClr val="F8F8F8"/>
        </a:lt1>
        <a:dk2>
          <a:srgbClr val="990000"/>
        </a:dk2>
        <a:lt2>
          <a:srgbClr val="CCCCCC"/>
        </a:lt2>
        <a:accent1>
          <a:srgbClr val="CCCCFF"/>
        </a:accent1>
        <a:accent2>
          <a:srgbClr val="990000"/>
        </a:accent2>
        <a:accent3>
          <a:srgbClr val="FBFBFB"/>
        </a:accent3>
        <a:accent4>
          <a:srgbClr val="060606"/>
        </a:accent4>
        <a:accent5>
          <a:srgbClr val="E2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3">
        <a:dk1>
          <a:srgbClr val="080808"/>
        </a:dk1>
        <a:lt1>
          <a:srgbClr val="F8F8F8"/>
        </a:lt1>
        <a:dk2>
          <a:srgbClr val="990000"/>
        </a:dk2>
        <a:lt2>
          <a:srgbClr val="CCCCCC"/>
        </a:lt2>
        <a:accent1>
          <a:srgbClr val="CCFF99"/>
        </a:accent1>
        <a:accent2>
          <a:srgbClr val="990000"/>
        </a:accent2>
        <a:accent3>
          <a:srgbClr val="FBFBFB"/>
        </a:accent3>
        <a:accent4>
          <a:srgbClr val="060606"/>
        </a:accent4>
        <a:accent5>
          <a:srgbClr val="E2FFCA"/>
        </a:accent5>
        <a:accent6>
          <a:srgbClr val="8A0000"/>
        </a:accent6>
        <a:hlink>
          <a:srgbClr val="669900"/>
        </a:hlink>
        <a:folHlink>
          <a:srgbClr val="999999"/>
        </a:folHlink>
      </a:clrScheme>
      <a:clrMap bg1="lt1" tx1="dk1" bg2="lt2" tx2="dk2" accent1="accent1" accent2="accent2" accent3="accent3" accent4="accent4" accent5="accent5" accent6="accent6" hlink="hlink" folHlink="folHlink"/>
    </a:extraClrScheme>
    <a:extraClrScheme>
      <a:clrScheme name="5_CELAB 16to9 4">
        <a:dk1>
          <a:srgbClr val="080808"/>
        </a:dk1>
        <a:lt1>
          <a:srgbClr val="F8F8F8"/>
        </a:lt1>
        <a:dk2>
          <a:srgbClr val="990000"/>
        </a:dk2>
        <a:lt2>
          <a:srgbClr val="CCCCCC"/>
        </a:lt2>
        <a:accent1>
          <a:srgbClr val="FFCC99"/>
        </a:accent1>
        <a:accent2>
          <a:srgbClr val="990000"/>
        </a:accent2>
        <a:accent3>
          <a:srgbClr val="FBFBFB"/>
        </a:accent3>
        <a:accent4>
          <a:srgbClr val="060606"/>
        </a:accent4>
        <a:accent5>
          <a:srgbClr val="FFE2CA"/>
        </a:accent5>
        <a:accent6>
          <a:srgbClr val="8A0000"/>
        </a:accent6>
        <a:hlink>
          <a:srgbClr val="FF9900"/>
        </a:hlink>
        <a:folHlink>
          <a:srgbClr val="999999"/>
        </a:folHlink>
      </a:clrScheme>
      <a:clrMap bg1="lt1" tx1="dk1" bg2="lt2" tx2="dk2" accent1="accent1" accent2="accent2" accent3="accent3" accent4="accent4" accent5="accent5" accent6="accent6" hlink="hlink" folHlink="folHlink"/>
    </a:extraClrScheme>
    <a:extraClrScheme>
      <a:clrScheme name="5_CELAB 16to9 5">
        <a:dk1>
          <a:srgbClr val="080808"/>
        </a:dk1>
        <a:lt1>
          <a:srgbClr val="F8F8F8"/>
        </a:lt1>
        <a:dk2>
          <a:srgbClr val="990000"/>
        </a:dk2>
        <a:lt2>
          <a:srgbClr val="CCCCCC"/>
        </a:lt2>
        <a:accent1>
          <a:srgbClr val="99CCFF"/>
        </a:accent1>
        <a:accent2>
          <a:srgbClr val="990000"/>
        </a:accent2>
        <a:accent3>
          <a:srgbClr val="FBFBFB"/>
        </a:accent3>
        <a:accent4>
          <a:srgbClr val="060606"/>
        </a:accent4>
        <a:accent5>
          <a:srgbClr val="CAE2FF"/>
        </a:accent5>
        <a:accent6>
          <a:srgbClr val="8A0000"/>
        </a:accent6>
        <a:hlink>
          <a:srgbClr val="006699"/>
        </a:hlink>
        <a:folHlink>
          <a:srgbClr val="999999"/>
        </a:folHlink>
      </a:clrScheme>
      <a:clrMap bg1="lt1" tx1="dk1" bg2="lt2" tx2="dk2" accent1="accent1" accent2="accent2" accent3="accent3" accent4="accent4" accent5="accent5" accent6="accent6" hlink="hlink" folHlink="folHlink"/>
    </a:extraClrScheme>
    <a:extraClrScheme>
      <a:clrScheme name="5_CELAB 16to9 6">
        <a:dk1>
          <a:srgbClr val="080808"/>
        </a:dk1>
        <a:lt1>
          <a:srgbClr val="F8F8F8"/>
        </a:lt1>
        <a:dk2>
          <a:srgbClr val="990000"/>
        </a:dk2>
        <a:lt2>
          <a:srgbClr val="CCCCCC"/>
        </a:lt2>
        <a:accent1>
          <a:srgbClr val="99CCCC"/>
        </a:accent1>
        <a:accent2>
          <a:srgbClr val="990000"/>
        </a:accent2>
        <a:accent3>
          <a:srgbClr val="FBFBFB"/>
        </a:accent3>
        <a:accent4>
          <a:srgbClr val="060606"/>
        </a:accent4>
        <a:accent5>
          <a:srgbClr val="CAE2E2"/>
        </a:accent5>
        <a:accent6>
          <a:srgbClr val="8A0000"/>
        </a:accent6>
        <a:hlink>
          <a:srgbClr val="009999"/>
        </a:hlink>
        <a:folHlink>
          <a:srgbClr val="999999"/>
        </a:folHlink>
      </a:clrScheme>
      <a:clrMap bg1="lt1" tx1="dk1" bg2="lt2" tx2="dk2" accent1="accent1" accent2="accent2" accent3="accent3" accent4="accent4" accent5="accent5" accent6="accent6" hlink="hlink" folHlink="folHlink"/>
    </a:extraClrScheme>
    <a:extraClrScheme>
      <a:clrScheme name="5_CELAB 16to9 7">
        <a:dk1>
          <a:srgbClr val="080808"/>
        </a:dk1>
        <a:lt1>
          <a:srgbClr val="F8F8F8"/>
        </a:lt1>
        <a:dk2>
          <a:srgbClr val="FFCC99"/>
        </a:dk2>
        <a:lt2>
          <a:srgbClr val="FFCC66"/>
        </a:lt2>
        <a:accent1>
          <a:srgbClr val="CCFF99"/>
        </a:accent1>
        <a:accent2>
          <a:srgbClr val="CCCCFF"/>
        </a:accent2>
        <a:accent3>
          <a:srgbClr val="FBFBFB"/>
        </a:accent3>
        <a:accent4>
          <a:srgbClr val="060606"/>
        </a:accent4>
        <a:accent5>
          <a:srgbClr val="E2FFCA"/>
        </a:accent5>
        <a:accent6>
          <a:srgbClr val="B9B9E7"/>
        </a:accent6>
        <a:hlink>
          <a:srgbClr val="99CCFF"/>
        </a:hlink>
        <a:folHlink>
          <a:srgbClr val="99CCCC"/>
        </a:folHlink>
      </a:clrScheme>
      <a:clrMap bg1="lt1" tx1="dk1" bg2="lt2" tx2="dk2" accent1="accent1" accent2="accent2" accent3="accent3" accent4="accent4" accent5="accent5" accent6="accent6" hlink="hlink" folHlink="folHlink"/>
    </a:extraClrScheme>
    <a:extraClrScheme>
      <a:clrScheme name="5_CELAB 16to9 8">
        <a:dk1>
          <a:srgbClr val="080808"/>
        </a:dk1>
        <a:lt1>
          <a:srgbClr val="F8F8F8"/>
        </a:lt1>
        <a:dk2>
          <a:srgbClr val="FF9900"/>
        </a:dk2>
        <a:lt2>
          <a:srgbClr val="99660A"/>
        </a:lt2>
        <a:accent1>
          <a:srgbClr val="669900"/>
        </a:accent1>
        <a:accent2>
          <a:srgbClr val="006699"/>
        </a:accent2>
        <a:accent3>
          <a:srgbClr val="FBFBFB"/>
        </a:accent3>
        <a:accent4>
          <a:srgbClr val="060606"/>
        </a:accent4>
        <a:accent5>
          <a:srgbClr val="B8CAAA"/>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9">
        <a:dk1>
          <a:srgbClr val="080808"/>
        </a:dk1>
        <a:lt1>
          <a:srgbClr val="F8F8F8"/>
        </a:lt1>
        <a:dk2>
          <a:srgbClr val="990000"/>
        </a:dk2>
        <a:lt2>
          <a:srgbClr val="99CCFF"/>
        </a:lt2>
        <a:accent1>
          <a:srgbClr val="99CCCC"/>
        </a:accent1>
        <a:accent2>
          <a:srgbClr val="006699"/>
        </a:accent2>
        <a:accent3>
          <a:srgbClr val="FBFBFB"/>
        </a:accent3>
        <a:accent4>
          <a:srgbClr val="060606"/>
        </a:accent4>
        <a:accent5>
          <a:srgbClr val="CAE2E2"/>
        </a:accent5>
        <a:accent6>
          <a:srgbClr val="005C8A"/>
        </a:accent6>
        <a:hlink>
          <a:srgbClr val="0099CC"/>
        </a:hlink>
        <a:folHlink>
          <a:srgbClr val="009999"/>
        </a:folHlink>
      </a:clrScheme>
      <a:clrMap bg1="lt1" tx1="dk1" bg2="lt2" tx2="dk2" accent1="accent1" accent2="accent2" accent3="accent3" accent4="accent4" accent5="accent5" accent6="accent6" hlink="hlink" folHlink="folHlink"/>
    </a:extraClrScheme>
    <a:extraClrScheme>
      <a:clrScheme name="5_CELAB 16to9 10">
        <a:dk1>
          <a:srgbClr val="080808"/>
        </a:dk1>
        <a:lt1>
          <a:srgbClr val="F8F8F8"/>
        </a:lt1>
        <a:dk2>
          <a:srgbClr val="990000"/>
        </a:dk2>
        <a:lt2>
          <a:srgbClr val="999999"/>
        </a:lt2>
        <a:accent1>
          <a:srgbClr val="FFCC99"/>
        </a:accent1>
        <a:accent2>
          <a:srgbClr val="99660A"/>
        </a:accent2>
        <a:accent3>
          <a:srgbClr val="FBFBFB"/>
        </a:accent3>
        <a:accent4>
          <a:srgbClr val="060606"/>
        </a:accent4>
        <a:accent5>
          <a:srgbClr val="FFE2CA"/>
        </a:accent5>
        <a:accent6>
          <a:srgbClr val="8A5C08"/>
        </a:accent6>
        <a:hlink>
          <a:srgbClr val="FF9900"/>
        </a:hlink>
        <a:folHlink>
          <a:srgbClr val="FFCC66"/>
        </a:folHlink>
      </a:clrScheme>
      <a:clrMap bg1="lt1" tx1="dk1" bg2="lt2" tx2="dk2" accent1="accent1" accent2="accent2" accent3="accent3" accent4="accent4" accent5="accent5" accent6="accent6" hlink="hlink" folHlink="folHlink"/>
    </a:extraClrScheme>
    <a:extraClrScheme>
      <a:clrScheme name="5_CELAB 16to9 11">
        <a:dk1>
          <a:srgbClr val="000000"/>
        </a:dk1>
        <a:lt1>
          <a:srgbClr val="FFFFFF"/>
        </a:lt1>
        <a:dk2>
          <a:srgbClr val="990000"/>
        </a:dk2>
        <a:lt2>
          <a:srgbClr val="808080"/>
        </a:lt2>
        <a:accent1>
          <a:srgbClr val="BBE0E3"/>
        </a:accent1>
        <a:accent2>
          <a:srgbClr val="990000"/>
        </a:accent2>
        <a:accent3>
          <a:srgbClr val="FFFFFF"/>
        </a:accent3>
        <a:accent4>
          <a:srgbClr val="000000"/>
        </a:accent4>
        <a:accent5>
          <a:srgbClr val="DAEDEF"/>
        </a:accent5>
        <a:accent6>
          <a:srgbClr val="8A0000"/>
        </a:accent6>
        <a:hlink>
          <a:srgbClr val="99CCFF"/>
        </a:hlink>
        <a:folHlink>
          <a:srgbClr val="006699"/>
        </a:folHlink>
      </a:clrScheme>
      <a:clrMap bg1="lt1" tx1="dk1" bg2="lt2" tx2="dk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149_主题1">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64_默认设计模板">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2_默认设计模板">
      <a:majorFont>
        <a:latin typeface="Arial"/>
        <a:ea typeface="黑体"/>
        <a:cs typeface=""/>
      </a:majorFont>
      <a:minorFont>
        <a:latin typeface="Arial"/>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lang="zh-CN" altLang="en-US" sz="1800" b="1" i="0" u="none" strike="noStrike" cap="none" normalizeH="0" baseline="0" smtClean="0">
            <a:ln>
              <a:noFill/>
            </a:ln>
            <a:solidFill>
              <a:schemeClr val="tx1"/>
            </a:solidFill>
            <a:effectLst/>
            <a:latin typeface="Arial" charset="0"/>
            <a:ea typeface="宋体" pitchFamily="2" charset="-122"/>
          </a:defRPr>
        </a:defPPr>
      </a:lstStyle>
    </a:lnDef>
    <a:txDef>
      <a:spPr>
        <a:noFill/>
      </a:spPr>
      <a:bodyPr wrap="none" rtlCol="0">
        <a:spAutoFit/>
      </a:bodyPr>
      <a:lstStyle>
        <a:defPPr marL="177800" indent="-177800">
          <a:spcBef>
            <a:spcPts val="600"/>
          </a:spcBef>
          <a:buClr>
            <a:schemeClr val="bg1">
              <a:lumMod val="50000"/>
            </a:schemeClr>
          </a:buClr>
          <a:buSzPct val="80000"/>
          <a:defRPr dirty="0" smtClean="0">
            <a:latin typeface="Arial" pitchFamily="34" charset="0"/>
            <a:ea typeface="华文细黑" pitchFamily="2" charset="-122"/>
            <a:cs typeface="Arial" pitchFamily="34" charset="0"/>
          </a:defRPr>
        </a:defPPr>
      </a:lstStyle>
    </a:txDef>
  </a:objectDefaul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16比9PPT模板</Template>
  <TotalTime>213402</TotalTime>
  <Words>645</Words>
  <Application>Microsoft Office PowerPoint</Application>
  <PresentationFormat>Widescreen</PresentationFormat>
  <Paragraphs>55</Paragraphs>
  <Slides>16</Slides>
  <Notes>16</Notes>
  <HiddenSlides>0</HiddenSlides>
  <MMClips>2</MMClips>
  <ScaleCrop>false</ScaleCrop>
  <HeadingPairs>
    <vt:vector size="6" baseType="variant">
      <vt:variant>
        <vt:lpstr>Fonts Used</vt:lpstr>
      </vt:variant>
      <vt:variant>
        <vt:i4>25</vt:i4>
      </vt:variant>
      <vt:variant>
        <vt:lpstr>Theme</vt:lpstr>
      </vt:variant>
      <vt:variant>
        <vt:i4>133</vt:i4>
      </vt:variant>
      <vt:variant>
        <vt:lpstr>Slide Titles</vt:lpstr>
      </vt:variant>
      <vt:variant>
        <vt:i4>16</vt:i4>
      </vt:variant>
    </vt:vector>
  </HeadingPairs>
  <TitlesOfParts>
    <vt:vector size="174" baseType="lpstr">
      <vt:lpstr>Arial Unicode MS</vt:lpstr>
      <vt:lpstr>微软雅黑</vt:lpstr>
      <vt:lpstr>MS PGothic</vt:lpstr>
      <vt:lpstr>MS PGothic</vt:lpstr>
      <vt:lpstr>宋体</vt:lpstr>
      <vt:lpstr>宋体</vt:lpstr>
      <vt:lpstr>Arial</vt:lpstr>
      <vt:lpstr>Calibri</vt:lpstr>
      <vt:lpstr>Corbel</vt:lpstr>
      <vt:lpstr>Franklin Gothic Book</vt:lpstr>
      <vt:lpstr>Franklin Gothic Medium</vt:lpstr>
      <vt:lpstr>FrutigerNext LT BlackCn</vt:lpstr>
      <vt:lpstr>FrutigerNext LT Bold</vt:lpstr>
      <vt:lpstr>FrutigerNext LT Light</vt:lpstr>
      <vt:lpstr>FrutigerNext LT Medium</vt:lpstr>
      <vt:lpstr>FrutigerNext LT Regular</vt:lpstr>
      <vt:lpstr>黑体</vt:lpstr>
      <vt:lpstr>黑体</vt:lpstr>
      <vt:lpstr>华文细黑</vt:lpstr>
      <vt:lpstr>Times New Roman</vt:lpstr>
      <vt:lpstr>Trebuchet MS</vt:lpstr>
      <vt:lpstr>Verdana</vt:lpstr>
      <vt:lpstr>Wingdings</vt:lpstr>
      <vt:lpstr>Wingdings</vt:lpstr>
      <vt:lpstr>思源黑体 CN Regular</vt:lpstr>
      <vt:lpstr>11_主题1</vt:lpstr>
      <vt:lpstr>1_default</vt:lpstr>
      <vt:lpstr>华为VI主题16x9</vt:lpstr>
      <vt:lpstr>13_华为VI主题16x9</vt:lpstr>
      <vt:lpstr>7_default</vt:lpstr>
      <vt:lpstr>7_华为VI主题16x9</vt:lpstr>
      <vt:lpstr>1_华为VI主题16x9</vt:lpstr>
      <vt:lpstr>2_华为VI主题16x9</vt:lpstr>
      <vt:lpstr>3_华为VI主题16x9</vt:lpstr>
      <vt:lpstr>19_主题1</vt:lpstr>
      <vt:lpstr>6_激流勇进</vt:lpstr>
      <vt:lpstr>4_华为VI主题16x9</vt:lpstr>
      <vt:lpstr>28_主题1</vt:lpstr>
      <vt:lpstr>5_华为VI主题16x9</vt:lpstr>
      <vt:lpstr>29_主题1</vt:lpstr>
      <vt:lpstr>16_内容页</vt:lpstr>
      <vt:lpstr>内容页</vt:lpstr>
      <vt:lpstr>6_华为VI主题16x9</vt:lpstr>
      <vt:lpstr>9_主题1</vt:lpstr>
      <vt:lpstr>自定义设计方案</vt:lpstr>
      <vt:lpstr>5_CELAB 16to9</vt:lpstr>
      <vt:lpstr>8_华为VI主题16x9</vt:lpstr>
      <vt:lpstr>7_激流勇进</vt:lpstr>
      <vt:lpstr>8_激流勇进</vt:lpstr>
      <vt:lpstr>10_主题1</vt:lpstr>
      <vt:lpstr>9_华为VI主题16x9</vt:lpstr>
      <vt:lpstr>10_华为VI主题16x9</vt:lpstr>
      <vt:lpstr>30_主题1</vt:lpstr>
      <vt:lpstr>49_主题1</vt:lpstr>
      <vt:lpstr>11_华为VI主题16x9</vt:lpstr>
      <vt:lpstr>5_激流勇进</vt:lpstr>
      <vt:lpstr>8_CELAB 16to9</vt:lpstr>
      <vt:lpstr>7_CELAB 16to9</vt:lpstr>
      <vt:lpstr>9_CELAB 16to9</vt:lpstr>
      <vt:lpstr>6_CELAB 16to9</vt:lpstr>
      <vt:lpstr>4_自定义设计方案</vt:lpstr>
      <vt:lpstr>10_CELAB 16to9</vt:lpstr>
      <vt:lpstr>1_自定义设计方案</vt:lpstr>
      <vt:lpstr>default</vt:lpstr>
      <vt:lpstr>12_华为VI主题16x9</vt:lpstr>
      <vt:lpstr>18_主题1</vt:lpstr>
      <vt:lpstr>20_主题1</vt:lpstr>
      <vt:lpstr>14_华为VI主题16x9</vt:lpstr>
      <vt:lpstr>24_主题1</vt:lpstr>
      <vt:lpstr>25_主题1</vt:lpstr>
      <vt:lpstr>26_主题1</vt:lpstr>
      <vt:lpstr>21_主题1</vt:lpstr>
      <vt:lpstr>22_主题1</vt:lpstr>
      <vt:lpstr>27_主题1</vt:lpstr>
      <vt:lpstr>23_主题1</vt:lpstr>
      <vt:lpstr>31_主题1</vt:lpstr>
      <vt:lpstr>32_主题1</vt:lpstr>
      <vt:lpstr>33_主题1</vt:lpstr>
      <vt:lpstr>11_CELAB 16to9</vt:lpstr>
      <vt:lpstr>34_主题1</vt:lpstr>
      <vt:lpstr>35_主题1</vt:lpstr>
      <vt:lpstr>12_主题1</vt:lpstr>
      <vt:lpstr>8_default</vt:lpstr>
      <vt:lpstr>61_默认设计模板</vt:lpstr>
      <vt:lpstr>147_主题1</vt:lpstr>
      <vt:lpstr>148_主题1</vt:lpstr>
      <vt:lpstr>9_激流勇进</vt:lpstr>
      <vt:lpstr>36_主题1</vt:lpstr>
      <vt:lpstr>37_主题1</vt:lpstr>
      <vt:lpstr>2_主题1</vt:lpstr>
      <vt:lpstr>12_CELAB 16to9</vt:lpstr>
      <vt:lpstr>62_默认设计模板</vt:lpstr>
      <vt:lpstr>38_主题1</vt:lpstr>
      <vt:lpstr>3_主题1</vt:lpstr>
      <vt:lpstr>39_主题1</vt:lpstr>
      <vt:lpstr>40_主题1</vt:lpstr>
      <vt:lpstr>41_主题1</vt:lpstr>
      <vt:lpstr>13_CELAB 16to9</vt:lpstr>
      <vt:lpstr>14_CELAB 16to9</vt:lpstr>
      <vt:lpstr>42_主题1</vt:lpstr>
      <vt:lpstr>15_CELAB 16to9</vt:lpstr>
      <vt:lpstr>63_默认设计模板</vt:lpstr>
      <vt:lpstr>43_主题1</vt:lpstr>
      <vt:lpstr>16_CELAB 16to9</vt:lpstr>
      <vt:lpstr>44_主题1</vt:lpstr>
      <vt:lpstr>17_CELAB 16to9</vt:lpstr>
      <vt:lpstr>18_CELAB 16to9</vt:lpstr>
      <vt:lpstr>13_主题1</vt:lpstr>
      <vt:lpstr>45_主题1</vt:lpstr>
      <vt:lpstr>46_主题1</vt:lpstr>
      <vt:lpstr>47_主题1</vt:lpstr>
      <vt:lpstr>48_主题1</vt:lpstr>
      <vt:lpstr>SP 16to9</vt:lpstr>
      <vt:lpstr>50_主题1</vt:lpstr>
      <vt:lpstr>15_华为VI主题16x9</vt:lpstr>
      <vt:lpstr>19_CELAB 16to9</vt:lpstr>
      <vt:lpstr>20_CELAB 16to9</vt:lpstr>
      <vt:lpstr>16_华为VI主题16x9</vt:lpstr>
      <vt:lpstr>51_主题1</vt:lpstr>
      <vt:lpstr>9_default</vt:lpstr>
      <vt:lpstr>52_主题1</vt:lpstr>
      <vt:lpstr>21_CELAB 16to9</vt:lpstr>
      <vt:lpstr>149_主题1</vt:lpstr>
      <vt:lpstr>64_默认设计模板</vt:lpstr>
      <vt:lpstr>53_主题1</vt:lpstr>
      <vt:lpstr>65_主题1</vt:lpstr>
      <vt:lpstr>22_CELAB 16to9</vt:lpstr>
      <vt:lpstr>79_主题1</vt:lpstr>
      <vt:lpstr>14_主题1</vt:lpstr>
      <vt:lpstr>15_主题1</vt:lpstr>
      <vt:lpstr>10_激流勇进</vt:lpstr>
      <vt:lpstr>23_CELAB 16to9</vt:lpstr>
      <vt:lpstr>bp</vt:lpstr>
      <vt:lpstr>24_CELAB 16to9</vt:lpstr>
      <vt:lpstr>25_CELAB 16to9</vt:lpstr>
      <vt:lpstr>17_华为VI主题16x9</vt:lpstr>
      <vt:lpstr>1_SP 16to9</vt:lpstr>
      <vt:lpstr>54_主题1</vt:lpstr>
      <vt:lpstr>4_服务2.0_华为VI主题16x9</vt:lpstr>
      <vt:lpstr>19_华为VI主题16x9</vt:lpstr>
      <vt:lpstr>5_Huawei LTE Overview English</vt:lpstr>
      <vt:lpstr>11_激流勇进</vt:lpstr>
      <vt:lpstr>26_CELAB 16to9</vt:lpstr>
      <vt:lpstr>20_华为VI主题16x9</vt:lpstr>
      <vt:lpstr>1_Blank</vt:lpstr>
      <vt:lpstr>12_激流勇进</vt:lpstr>
      <vt:lpstr>13_激流勇进</vt:lpstr>
      <vt:lpstr>73_主题1</vt:lpstr>
      <vt:lpstr>14_激流勇进</vt:lpstr>
      <vt:lpstr>2_服务2.0_华为VI主题16x9</vt:lpstr>
      <vt:lpstr>27_CELAB 16to9</vt:lpstr>
      <vt:lpstr>28_CELAB 16to9</vt:lpstr>
      <vt:lpstr>2_激流勇进</vt:lpstr>
      <vt:lpstr>激流勇进</vt:lpstr>
      <vt:lpstr>29_CELAB 16to9</vt:lpstr>
      <vt:lpstr>30_CELAB 16to9</vt:lpstr>
      <vt:lpstr>1_内容Copytext </vt:lpstr>
      <vt:lpstr>2_内容Copytext </vt:lpstr>
      <vt:lpstr>PowerPoint Presentation</vt:lpstr>
      <vt:lpstr>AI is highly valuable but value is exogenous, often implicit. </vt:lpstr>
      <vt:lpstr>Outline</vt:lpstr>
      <vt:lpstr>Would you like that self-driving cars  1: drive like humans, or 2: obey all vehicle code?</vt:lpstr>
      <vt:lpstr>PowerPoint Presentation</vt:lpstr>
      <vt:lpstr>PowerPoint Presentation</vt:lpstr>
      <vt:lpstr>PowerPoint Presentation</vt:lpstr>
      <vt:lpstr>PowerPoint Presentation</vt:lpstr>
      <vt:lpstr>But it lives in a "flat" world, every statement has the same value, every bit of information the same saliency</vt:lpstr>
      <vt:lpstr>PowerPoint Presentation</vt:lpstr>
      <vt:lpstr>My scientific training gave me no tools to decide which project is more valuable, worthy of our limited resources</vt:lpstr>
      <vt:lpstr>John Vervaeke's 4P ways of knowing</vt:lpstr>
      <vt:lpstr>The foundational role of reinforcement learning</vt:lpstr>
      <vt:lpstr>PowerPoint Presentation</vt:lpstr>
      <vt:lpstr>PowerPoint Presentation</vt:lpstr>
      <vt:lpstr>Conclusions</vt:lpstr>
    </vt:vector>
  </TitlesOfParts>
  <Company>Huawei Technologies Co.,Ltd.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subject>Mobile World Congress 2011</dc:subject>
  <dc:creator>Jean Cai Zuanhua &amp; Sean Liu Qingliang</dc:creator>
  <cp:lastModifiedBy>Balazs Kegl</cp:lastModifiedBy>
  <cp:revision>4741</cp:revision>
  <dcterms:created xsi:type="dcterms:W3CDTF">2009-12-22T06:27:04Z</dcterms:created>
  <dcterms:modified xsi:type="dcterms:W3CDTF">2022-04-29T07:33:51Z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s_pID_725343">
    <vt:lpwstr>(4)YcRymlXGkfcBWvfHLQV5+xQ4f8tAk7gk78KkjFVo/fxnf12o63q4qfhocvJSeiHNv3ZB9iFW_x000d_ yAYTg64rymyvALS5zu5WTPT6MaJ4KJm6AtBQXH6JFRrVbuZuny4NDOYLKeOm04si9Gl2txvg_x000d_ gdIIKKBpcjydmZS0g66YTecy1z7cS678VR/1j5+RmZFzFolnAr8RK5/XuhiVL7n9IKewOxP/_x000d_ XmnW6L/GI84/vnIBzn</vt:lpwstr>
  </property>
  <property fmtid="{D5CDD505-2E9C-101B-9397-08002B2CF9AE}" pid="3" name="_ms_pID_7253431">
    <vt:lpwstr>ms2/5EuukxPl8XRay1ARwKTDP+cVNNc4K+GcrCtloEatWDDCQMxSLM_x000d_ Txu9+l7OfI/t75nCAyJo7NDG3U/83mtCsHvBRcqeBJqVGvq1NylTpowBSeSCT82yy0pIYWcn_x000d_ rdfiVjmWxwr4/HW3zGqdDX3ccnUilRzHDszkOqHlO0qHF3rGWzoBzHNCknoqIfIfCmWHu0vD_x000d_ URHW8bqL716TPxV0PRfWD6+5b6li1kyC/SlD</vt:lpwstr>
  </property>
  <property fmtid="{D5CDD505-2E9C-101B-9397-08002B2CF9AE}" pid="4" name="_ms_pID_7253432">
    <vt:lpwstr>gd7Lv/oMoSkL/juvVj6t7ENpCzuc6fn0/du0_x000d_ ollqXOWfqfTRfOWMs1wxfURO3/DPm/OOaQlOeReBUVEb/jQoJZZrXXaUosONus270aSrPwTS_x000d_ LW6fc41glCaLzqg2p3b9N4FhvOvJxM5Y8edW+XLOWn6aLQHta37jZAZ8Bm9295zLZy7x1KqS_x000d_ 0MeKI3rRypcqH97FLTKQX0pvrcajE7KRx3eBjtaAZa8TAGXPpmJQUa</vt:lpwstr>
  </property>
  <property fmtid="{D5CDD505-2E9C-101B-9397-08002B2CF9AE}" pid="5" name="_ms_pID_7253433">
    <vt:lpwstr>oVjXmOhTJjEg14+vj3_x000d_ /imG/wluu5S7s1UMfbhHZj1kUn1VgI4T58oGhl59PC+E+BI59zg2apgg8Hzchp/sXqkMgXWd_x000d_ wFJGUIe3xBIiKlLJrg5ZTenldIxlPxwAkgZ2NHze+g/a5Aq8IkeFq8NebJmMkQ==</vt:lpwstr>
  </property>
  <property fmtid="{D5CDD505-2E9C-101B-9397-08002B2CF9AE}" pid="6" name="_new_ms_pID_72543">
    <vt:lpwstr>(3)SB/Gvb1es7ZgyNnzS1tqNW/zlpUQA/cEPCasPBgzmSen2B2SK8zSZelqQ/dtkiSlMvVD+qYJ
I703b6whJJuo6axGM5YegvzrS0DsRgDYVPSReBZmRRrO0Cdv07F8bgB1HHs9+id8472MQava
9L9BZxSAcxUt/yrS2wOI7n3AbzN6rLsR7tG2g1qxqYApCmLs0GI3cX7aCiPFvLkhSPRgUkaN
vWCVRbaVSS6X4VUW2a</vt:lpwstr>
  </property>
  <property fmtid="{D5CDD505-2E9C-101B-9397-08002B2CF9AE}" pid="7" name="_new_ms_pID_725431">
    <vt:lpwstr>55f8ytkDEt+UxFiR3XT2aMdXWcCa8JqWQDLYt+OUN30uG4apcY9jc6
3EkTouufCzS25kdSDuy+LOaP2CPqFcYCijIVNOrrBZmrEpnmP+kFCNJzuzVWk9WgyUC1Zlz6
lkxcj2ZgqzEdRi7+sux9SGiQA4w/z0XTObDiiqSGCxQaZCB9cbT1wxGkSqcY9/YOyCGg7jl+
OUjfnMQfxCwmk5iN5duSd6aquYHNGF97D4n7</vt:lpwstr>
  </property>
  <property fmtid="{D5CDD505-2E9C-101B-9397-08002B2CF9AE}" pid="8" name="_new_ms_pID_725432">
    <vt:lpwstr>BHXpivPKb/kvp0a0FOHrBzNX3gr5zfMOOKux
k7dhcY8dWElJww+ceSNZDGtIbyBq+mhTIKlmdczqe7SQBxt6mD3URoJB1D4q4gyB0DrbLt8s
6EvnrGtdU7zaVWhGiqOAOflUeIAg25oUOMhuhwIO1J0=</vt:lpwstr>
  </property>
  <property fmtid="{D5CDD505-2E9C-101B-9397-08002B2CF9AE}" pid="9" name="_2015_ms_pID_725343">
    <vt:lpwstr>(3)hv9B9cBvCAn7lDQ0juWcTvfIsV81l6AFIyydCDSGE1yYjtpNiyR+pf8y8OmMFcc7f6zkQqTn
OIfBzXOoUOFaiL6S6TsqTONz9lsvw2FDb0DxfmnPgmFCTXkFjuSEnJkDuw4zIJ7flfCFuCiV
I0G/I44DHcvILNGyjw0AVVG4B5AJ0Msv0h6TU2B8DYKrjQ0FrfzkVe39aMY1Q7uVAPYSH1vt
6/47UHHmnQpSf6SUNy</vt:lpwstr>
  </property>
  <property fmtid="{D5CDD505-2E9C-101B-9397-08002B2CF9AE}" pid="10" name="_2015_ms_pID_7253431">
    <vt:lpwstr>usQ0Kbyhd849s8bx6+JsMN0AZkzp9nOrdt8gKJFlMRJdBgzIilVU5V
HMHEAfB7F7+HUT+zFO8zs9Nu9uEw/kIXQMi+bB0g+9kjvrSsfsWAfCGzob/EWpWt1oXCF9k1
1qaQx5wgxgLjYcL9QB2zVBKBTyB45mFQT2G8JEG+BzglPwANIJRiM+amr/IJgUKMqBcdoZlR
B30lAMG0cAuqEWfezuqBZ8/OFa05a7a6qpgc</vt:lpwstr>
  </property>
  <property fmtid="{D5CDD505-2E9C-101B-9397-08002B2CF9AE}" pid="11" name="_2015_ms_pID_7253432">
    <vt:lpwstr>X3F6AovFcyCQfECjmCBFxOdWXpNFJrS9VsEg
xLpj9sSTh9KSHSCpk0pH2a6q6M5VvNGaVy+yN8g6l2jt3wTohyc=</vt:lpwstr>
  </property>
  <property fmtid="{D5CDD505-2E9C-101B-9397-08002B2CF9AE}" pid="12" name="_readonly">
    <vt:lpwstr/>
  </property>
  <property fmtid="{D5CDD505-2E9C-101B-9397-08002B2CF9AE}" pid="13" name="_change">
    <vt:lpwstr/>
  </property>
  <property fmtid="{D5CDD505-2E9C-101B-9397-08002B2CF9AE}" pid="14" name="_full-control">
    <vt:lpwstr/>
  </property>
  <property fmtid="{D5CDD505-2E9C-101B-9397-08002B2CF9AE}" pid="15" name="sflag">
    <vt:lpwstr>1532054465</vt:lpwstr>
  </property>
</Properties>
</file>