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0278-8D71-41B5-BA77-85D19C3F5AFA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A500-67FF-44B4-B53F-E1F962CE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80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0278-8D71-41B5-BA77-85D19C3F5AFA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A500-67FF-44B4-B53F-E1F962CE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8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0278-8D71-41B5-BA77-85D19C3F5AFA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A500-67FF-44B4-B53F-E1F962CE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05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0278-8D71-41B5-BA77-85D19C3F5AFA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A500-67FF-44B4-B53F-E1F962CE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19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0278-8D71-41B5-BA77-85D19C3F5AFA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A500-67FF-44B4-B53F-E1F962CE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9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0278-8D71-41B5-BA77-85D19C3F5AFA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A500-67FF-44B4-B53F-E1F962CE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29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0278-8D71-41B5-BA77-85D19C3F5AFA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A500-67FF-44B4-B53F-E1F962CE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5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0278-8D71-41B5-BA77-85D19C3F5AFA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A500-67FF-44B4-B53F-E1F962CE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36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0278-8D71-41B5-BA77-85D19C3F5AFA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A500-67FF-44B4-B53F-E1F962CE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00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0278-8D71-41B5-BA77-85D19C3F5AFA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A500-67FF-44B4-B53F-E1F962CE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17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0278-8D71-41B5-BA77-85D19C3F5AFA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A500-67FF-44B4-B53F-E1F962CE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41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60278-8D71-41B5-BA77-85D19C3F5AFA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BA500-67FF-44B4-B53F-E1F962CEE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43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fpnet.fr/la-nuit-des-temps-202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CR réunion Nuit des Temps 03/09/2020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G. Wormser</a:t>
            </a:r>
          </a:p>
          <a:p>
            <a:r>
              <a:rPr lang="fr-FR" dirty="0" smtClean="0"/>
              <a:t>3 septembre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03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exemple de déroulé typique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18h-20h séquence locale conférences</a:t>
            </a:r>
          </a:p>
          <a:p>
            <a:r>
              <a:rPr lang="fr-FR" dirty="0" smtClean="0"/>
              <a:t>20h-20h15 : reportages 1</a:t>
            </a:r>
          </a:p>
          <a:p>
            <a:r>
              <a:rPr lang="fr-FR" dirty="0" smtClean="0"/>
              <a:t>20h15-20h35 Jeu n1</a:t>
            </a:r>
          </a:p>
          <a:p>
            <a:r>
              <a:rPr lang="fr-FR" dirty="0" smtClean="0"/>
              <a:t>20h35-21h05 Table ronde 1</a:t>
            </a:r>
          </a:p>
          <a:p>
            <a:r>
              <a:rPr lang="fr-FR" dirty="0" smtClean="0"/>
              <a:t>21H05-21H15 : Palmarès concours</a:t>
            </a:r>
          </a:p>
          <a:p>
            <a:r>
              <a:rPr lang="fr-FR" dirty="0" smtClean="0"/>
              <a:t>21h15-21h30 Reportages 2</a:t>
            </a:r>
          </a:p>
          <a:p>
            <a:r>
              <a:rPr lang="fr-FR" dirty="0" smtClean="0"/>
              <a:t>21h30h21h50 Jeu n2 </a:t>
            </a:r>
          </a:p>
          <a:p>
            <a:r>
              <a:rPr lang="fr-FR" dirty="0" smtClean="0"/>
              <a:t>21h50-22h20 </a:t>
            </a:r>
            <a:r>
              <a:rPr lang="fr-FR" dirty="0" smtClean="0"/>
              <a:t>Table </a:t>
            </a:r>
            <a:r>
              <a:rPr lang="fr-FR" dirty="0" smtClean="0"/>
              <a:t>ronde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581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Technologies…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Configuration de base</a:t>
            </a:r>
          </a:p>
          <a:p>
            <a:pPr lvl="1"/>
            <a:r>
              <a:rPr lang="fr-FR" dirty="0" smtClean="0"/>
              <a:t> ZOOM comme outil d’</a:t>
            </a:r>
            <a:r>
              <a:rPr lang="fr-FR" dirty="0" err="1" smtClean="0"/>
              <a:t>interconnection</a:t>
            </a:r>
            <a:r>
              <a:rPr lang="fr-FR" dirty="0" smtClean="0"/>
              <a:t> des sites</a:t>
            </a:r>
          </a:p>
          <a:p>
            <a:pPr lvl="1"/>
            <a:r>
              <a:rPr lang="fr-FR" dirty="0" smtClean="0"/>
              <a:t>Streaming fourni par le CC IN2P3 pour le flux central après 20h</a:t>
            </a:r>
          </a:p>
          <a:p>
            <a:pPr lvl="1"/>
            <a:r>
              <a:rPr lang="fr-FR" dirty="0" smtClean="0"/>
              <a:t>Choix complètement libre pour Streaming des </a:t>
            </a:r>
            <a:r>
              <a:rPr lang="fr-FR" dirty="0" err="1" smtClean="0"/>
              <a:t>sequences</a:t>
            </a:r>
            <a:r>
              <a:rPr lang="fr-FR" dirty="0" smtClean="0"/>
              <a:t> autonomes</a:t>
            </a:r>
          </a:p>
          <a:p>
            <a:pPr lvl="1"/>
            <a:endParaRPr lang="fr-FR" dirty="0"/>
          </a:p>
          <a:p>
            <a:r>
              <a:rPr lang="fr-FR" dirty="0" smtClean="0"/>
              <a:t>Plans B du à d’</a:t>
            </a:r>
            <a:r>
              <a:rPr lang="fr-FR" dirty="0" err="1" smtClean="0"/>
              <a:t>eventuels</a:t>
            </a:r>
            <a:r>
              <a:rPr lang="fr-FR" dirty="0" smtClean="0"/>
              <a:t> </a:t>
            </a:r>
            <a:r>
              <a:rPr lang="fr-FR" dirty="0" err="1" smtClean="0"/>
              <a:t>problemes</a:t>
            </a:r>
            <a:r>
              <a:rPr lang="fr-FR" dirty="0" smtClean="0"/>
              <a:t> techniques (en mode présentiel)</a:t>
            </a:r>
          </a:p>
          <a:p>
            <a:pPr lvl="1"/>
            <a:r>
              <a:rPr lang="fr-FR" dirty="0" smtClean="0"/>
              <a:t>Perte du direct lors d’un reportage : </a:t>
            </a:r>
            <a:r>
              <a:rPr lang="fr-FR" dirty="0" err="1" smtClean="0"/>
              <a:t>sequence</a:t>
            </a:r>
            <a:r>
              <a:rPr lang="fr-FR" dirty="0" smtClean="0"/>
              <a:t> vidéo enregistrée de backup</a:t>
            </a:r>
          </a:p>
          <a:p>
            <a:pPr lvl="1"/>
            <a:r>
              <a:rPr lang="fr-FR" dirty="0" smtClean="0"/>
              <a:t>Perte du lien </a:t>
            </a:r>
            <a:r>
              <a:rPr lang="fr-FR" dirty="0" err="1" smtClean="0"/>
              <a:t>intersite</a:t>
            </a:r>
            <a:r>
              <a:rPr lang="fr-FR" dirty="0" smtClean="0"/>
              <a:t> pendant les parties interactives:</a:t>
            </a:r>
          </a:p>
          <a:p>
            <a:pPr lvl="2"/>
            <a:r>
              <a:rPr lang="fr-FR" dirty="0" smtClean="0"/>
              <a:t>Lors des jeux : jouer en local</a:t>
            </a:r>
          </a:p>
          <a:p>
            <a:pPr lvl="2"/>
            <a:r>
              <a:rPr lang="fr-FR" dirty="0" smtClean="0"/>
              <a:t>Lors des reportages : basculer sur le streaming ou diffusion fichier local</a:t>
            </a:r>
          </a:p>
          <a:p>
            <a:pPr lvl="1"/>
            <a:r>
              <a:rPr lang="fr-FR" dirty="0" smtClean="0"/>
              <a:t>Perte du streaming central : basculer sur </a:t>
            </a:r>
            <a:r>
              <a:rPr lang="fr-FR" dirty="0" err="1" smtClean="0"/>
              <a:t>youtube</a:t>
            </a:r>
            <a:r>
              <a:rPr lang="fr-FR" dirty="0" smtClean="0"/>
              <a:t> lié à zoom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3988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Technologies suite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Prévoir une équipe technique sur place</a:t>
            </a:r>
          </a:p>
          <a:p>
            <a:r>
              <a:rPr lang="fr-FR" dirty="0" smtClean="0"/>
              <a:t>Prévoir des répétitions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5306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Plans de secours si pas de présentiel (confinement, amphis fac fermés, etc..)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1/ Séquence locale</a:t>
            </a:r>
          </a:p>
          <a:p>
            <a:pPr marL="0" indent="0">
              <a:buNone/>
            </a:pPr>
            <a:r>
              <a:rPr lang="fr-FR" dirty="0" smtClean="0"/>
              <a:t>Prévoir de diffuser via zoom/</a:t>
            </a:r>
            <a:r>
              <a:rPr lang="fr-FR" dirty="0" err="1" smtClean="0"/>
              <a:t>youtube</a:t>
            </a:r>
            <a:r>
              <a:rPr lang="fr-FR" dirty="0" smtClean="0"/>
              <a:t> la conférence donnée depuis un studio ou depuis chez le conférencier : diffuser le pointeur aux personnes inscrites à la conférence</a:t>
            </a:r>
          </a:p>
          <a:p>
            <a:pPr marL="0" indent="0">
              <a:buNone/>
            </a:pPr>
            <a:r>
              <a:rPr lang="fr-FR" dirty="0" smtClean="0"/>
              <a:t>Il y aura donc dans ce modèle une vingtaine de conférences simultanées sur 20 « chaines «  indépendantes (modèle à la France 3)</a:t>
            </a:r>
          </a:p>
          <a:p>
            <a:pPr marL="0" indent="0">
              <a:buNone/>
            </a:pPr>
            <a:r>
              <a:rPr lang="fr-FR" dirty="0" smtClean="0"/>
              <a:t>2/ séquence commune</a:t>
            </a:r>
          </a:p>
          <a:p>
            <a:pPr marL="0" indent="0">
              <a:buNone/>
            </a:pPr>
            <a:r>
              <a:rPr lang="fr-FR" dirty="0" smtClean="0"/>
              <a:t>2.1 Tables rondes complètement délocalisées via zoom, public via streaming</a:t>
            </a:r>
          </a:p>
          <a:p>
            <a:pPr marL="0" indent="0">
              <a:buNone/>
            </a:pPr>
            <a:r>
              <a:rPr lang="fr-FR" dirty="0" smtClean="0"/>
              <a:t>2.2 reportages via streaming classique</a:t>
            </a:r>
          </a:p>
          <a:p>
            <a:pPr marL="0" indent="0">
              <a:buNone/>
            </a:pPr>
            <a:r>
              <a:rPr lang="fr-FR" dirty="0" smtClean="0"/>
              <a:t>2.3 séquence jeux  : garder les jeux mais modifier le mode de </a:t>
            </a:r>
            <a:r>
              <a:rPr lang="fr-FR" dirty="0" err="1" smtClean="0"/>
              <a:t>particpation</a:t>
            </a:r>
            <a:r>
              <a:rPr lang="fr-FR" dirty="0" smtClean="0"/>
              <a:t> du public vote par internet, chat etc..)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066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du jour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(</a:t>
            </a:r>
            <a:r>
              <a:rPr lang="fr-FR" dirty="0" err="1" smtClean="0"/>
              <a:t>Re</a:t>
            </a:r>
            <a:r>
              <a:rPr lang="fr-FR" dirty="0" smtClean="0"/>
              <a:t>)Lancement opération Concours milieu scolaire</a:t>
            </a:r>
          </a:p>
          <a:p>
            <a:pPr lvl="1"/>
            <a:r>
              <a:rPr lang="fr-FR" dirty="0" smtClean="0"/>
              <a:t>tour de table des retours sur le premier envoi aux professeurs</a:t>
            </a:r>
          </a:p>
          <a:p>
            <a:pPr lvl="1"/>
            <a:r>
              <a:rPr lang="fr-FR" dirty="0" smtClean="0"/>
              <a:t> préparation du deuxième envoi documents, site, inscriptions, etc...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Nouvelles institutionnelles</a:t>
            </a:r>
          </a:p>
          <a:p>
            <a:r>
              <a:rPr lang="fr-FR" dirty="0" smtClean="0"/>
              <a:t> Tour de France des Sites</a:t>
            </a:r>
          </a:p>
          <a:p>
            <a:r>
              <a:rPr lang="fr-FR" dirty="0"/>
              <a:t>F</a:t>
            </a:r>
            <a:r>
              <a:rPr lang="fr-FR" dirty="0" smtClean="0"/>
              <a:t>ormat soirée 10 mars 2021 - Variantes dues à la situation </a:t>
            </a:r>
            <a:r>
              <a:rPr lang="fr-FR" dirty="0" err="1" smtClean="0"/>
              <a:t>Covid</a:t>
            </a:r>
            <a:endParaRPr lang="fr-FR" dirty="0" smtClean="0"/>
          </a:p>
          <a:p>
            <a:r>
              <a:rPr lang="fr-FR" dirty="0" smtClean="0"/>
              <a:t>6 AOB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7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Date soirée fixée au 10 mars 2021</a:t>
            </a:r>
          </a:p>
          <a:p>
            <a:r>
              <a:rPr lang="fr-FR" dirty="0" smtClean="0"/>
              <a:t>Premiers lancements d’essai vers les scolaires 3-4 juillet 2020</a:t>
            </a:r>
          </a:p>
          <a:p>
            <a:r>
              <a:rPr lang="fr-FR" dirty="0" smtClean="0"/>
              <a:t>Ouverture inscriptions concours 1</a:t>
            </a:r>
            <a:r>
              <a:rPr lang="fr-FR" baseline="30000" dirty="0" smtClean="0"/>
              <a:t>er</a:t>
            </a:r>
            <a:r>
              <a:rPr lang="fr-FR" dirty="0" smtClean="0"/>
              <a:t> septembre 2020, </a:t>
            </a:r>
            <a:r>
              <a:rPr lang="fr-FR" dirty="0" err="1" smtClean="0"/>
              <a:t>ie</a:t>
            </a:r>
            <a:r>
              <a:rPr lang="fr-FR" dirty="0" smtClean="0"/>
              <a:t> ouverte</a:t>
            </a:r>
          </a:p>
          <a:p>
            <a:r>
              <a:rPr lang="fr-FR" dirty="0" smtClean="0"/>
              <a:t>Nous devons proposer en même temps aux professeurs d’inscrire leurs classes pour la soirée : il nous faut donc une liste des sites à </a:t>
            </a:r>
            <a:r>
              <a:rPr lang="fr-FR" dirty="0" smtClean="0"/>
              <a:t>proposer relance prévue la semaine prochaine</a:t>
            </a:r>
            <a:endParaRPr lang="fr-FR" dirty="0" smtClean="0"/>
          </a:p>
          <a:p>
            <a:r>
              <a:rPr lang="fr-FR" dirty="0" smtClean="0"/>
              <a:t>Nous devons anticiper un impact potentiellement important de l’épidémie sur la soirée du 10 mars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04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378" y="0"/>
            <a:ext cx="4847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0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Documents à envoyer aux professeurs et Message à faire passer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442" y="15047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Le site central à communiquer aux professeurs est le suivant :</a:t>
            </a:r>
            <a:br>
              <a:rPr lang="fr-FR" dirty="0" smtClean="0"/>
            </a:br>
            <a:r>
              <a:rPr lang="fr-FR" dirty="0" smtClean="0">
                <a:hlinkClick r:id="rId2"/>
              </a:rPr>
              <a:t>https://www.sfpnet.fr/la-nuit-des-temps-2021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 Il contient les liens vers les documents suivants:</a:t>
            </a:r>
          </a:p>
          <a:p>
            <a:pPr lvl="1"/>
            <a:r>
              <a:rPr lang="fr-FR" sz="3200" dirty="0" smtClean="0"/>
              <a:t>Présentation de l’opération « Nuit des Temps »</a:t>
            </a:r>
          </a:p>
          <a:p>
            <a:pPr lvl="1"/>
            <a:r>
              <a:rPr lang="fr-FR" sz="3200" dirty="0" smtClean="0"/>
              <a:t>Présentations des concours </a:t>
            </a:r>
          </a:p>
          <a:p>
            <a:pPr lvl="1"/>
            <a:r>
              <a:rPr lang="fr-FR" sz="3200" dirty="0" smtClean="0"/>
              <a:t>Exemples de sujets de concours</a:t>
            </a:r>
          </a:p>
          <a:p>
            <a:pPr marL="0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7878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Messages à faire passer aux professeurs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concours et la grade soirée du 10 mars 2021 auront lieu quelque soit l’état de la crise sanitaire entre maintenant et le 10 mars</a:t>
            </a:r>
          </a:p>
          <a:p>
            <a:pPr lvl="1"/>
            <a:r>
              <a:rPr lang="fr-FR" dirty="0" smtClean="0"/>
              <a:t>Adaptation des concours en cas de confinement</a:t>
            </a:r>
          </a:p>
          <a:p>
            <a:pPr lvl="1"/>
            <a:r>
              <a:rPr lang="fr-FR" dirty="0" smtClean="0"/>
              <a:t>Organisation délocalisée de la « Nuit » voir à la fin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63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fr-FR" dirty="0" smtClean="0"/>
              <a:t>Liste des sites potentiels </a:t>
            </a:r>
            <a:r>
              <a:rPr lang="fr-FR" smtClean="0"/>
              <a:t>: </a:t>
            </a:r>
            <a:r>
              <a:rPr lang="fr-FR" smtClean="0"/>
              <a:t>28 </a:t>
            </a:r>
            <a:r>
              <a:rPr lang="fr-FR" dirty="0" smtClean="0"/>
              <a:t>sites</a:t>
            </a:r>
            <a:r>
              <a:rPr lang="fr-FR" dirty="0" smtClean="0"/>
              <a:t>, </a:t>
            </a:r>
            <a:r>
              <a:rPr lang="fr-FR" dirty="0" smtClean="0"/>
              <a:t>5 </a:t>
            </a:r>
            <a:r>
              <a:rPr lang="fr-FR" dirty="0" smtClean="0"/>
              <a:t>à confirmer)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/>
              <a:t>Annecy</a:t>
            </a:r>
          </a:p>
          <a:p>
            <a:r>
              <a:rPr lang="fr-FR" dirty="0" smtClean="0"/>
              <a:t>Belfort</a:t>
            </a:r>
          </a:p>
          <a:p>
            <a:r>
              <a:rPr lang="fr-FR" dirty="0" smtClean="0"/>
              <a:t>Besançon</a:t>
            </a:r>
          </a:p>
          <a:p>
            <a:r>
              <a:rPr lang="fr-FR" dirty="0" smtClean="0"/>
              <a:t>Bordeaux</a:t>
            </a:r>
          </a:p>
          <a:p>
            <a:r>
              <a:rPr lang="fr-FR" dirty="0" smtClean="0"/>
              <a:t>Bourges</a:t>
            </a:r>
            <a:endParaRPr lang="fr-FR" dirty="0" smtClean="0"/>
          </a:p>
          <a:p>
            <a:r>
              <a:rPr lang="fr-FR" dirty="0" smtClean="0"/>
              <a:t>Caen</a:t>
            </a:r>
            <a:endParaRPr lang="fr-FR" dirty="0" smtClean="0"/>
          </a:p>
          <a:p>
            <a:r>
              <a:rPr lang="fr-FR" dirty="0" smtClean="0"/>
              <a:t>Clermont-Ferrand</a:t>
            </a:r>
          </a:p>
          <a:p>
            <a:r>
              <a:rPr lang="fr-FR" dirty="0" smtClean="0"/>
              <a:t>Dijon</a:t>
            </a:r>
          </a:p>
          <a:p>
            <a:r>
              <a:rPr lang="fr-FR" dirty="0" smtClean="0"/>
              <a:t>Dunkerque</a:t>
            </a:r>
          </a:p>
          <a:p>
            <a:r>
              <a:rPr lang="fr-FR" dirty="0" smtClean="0"/>
              <a:t>Evreux</a:t>
            </a:r>
          </a:p>
          <a:p>
            <a:r>
              <a:rPr lang="fr-FR" dirty="0" smtClean="0"/>
              <a:t>Genève</a:t>
            </a:r>
            <a:endParaRPr lang="fr-FR" dirty="0" smtClean="0"/>
          </a:p>
          <a:p>
            <a:r>
              <a:rPr lang="fr-FR" dirty="0" smtClean="0"/>
              <a:t>Grenoble</a:t>
            </a:r>
          </a:p>
          <a:p>
            <a:r>
              <a:rPr lang="fr-FR" dirty="0" smtClean="0"/>
              <a:t>Lille </a:t>
            </a:r>
          </a:p>
          <a:p>
            <a:r>
              <a:rPr lang="fr-FR" dirty="0" smtClean="0"/>
              <a:t>Limoges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/>
              <a:t>Lyon</a:t>
            </a:r>
          </a:p>
          <a:p>
            <a:r>
              <a:rPr lang="fr-FR" dirty="0" smtClean="0"/>
              <a:t>Marseille (à confirmer)</a:t>
            </a:r>
          </a:p>
          <a:p>
            <a:r>
              <a:rPr lang="fr-FR" dirty="0" smtClean="0"/>
              <a:t>Montpellier (à confirmer</a:t>
            </a:r>
            <a:r>
              <a:rPr lang="fr-FR" dirty="0" smtClean="0"/>
              <a:t>)</a:t>
            </a:r>
          </a:p>
          <a:p>
            <a:r>
              <a:rPr lang="fr-FR" dirty="0" smtClean="0"/>
              <a:t>Mulhouse</a:t>
            </a:r>
          </a:p>
          <a:p>
            <a:r>
              <a:rPr lang="fr-FR" dirty="0" smtClean="0"/>
              <a:t>Nancy </a:t>
            </a:r>
            <a:endParaRPr lang="fr-FR" dirty="0" smtClean="0"/>
          </a:p>
          <a:p>
            <a:r>
              <a:rPr lang="fr-FR" dirty="0"/>
              <a:t>N</a:t>
            </a:r>
            <a:r>
              <a:rPr lang="fr-FR" dirty="0" smtClean="0"/>
              <a:t>ice</a:t>
            </a:r>
          </a:p>
          <a:p>
            <a:r>
              <a:rPr lang="fr-FR" dirty="0" smtClean="0"/>
              <a:t>Orléans</a:t>
            </a:r>
          </a:p>
          <a:p>
            <a:r>
              <a:rPr lang="fr-FR" dirty="0" smtClean="0"/>
              <a:t>Paris Centre</a:t>
            </a:r>
          </a:p>
          <a:p>
            <a:r>
              <a:rPr lang="fr-FR" dirty="0" smtClean="0"/>
              <a:t>Paris Nord</a:t>
            </a:r>
          </a:p>
          <a:p>
            <a:r>
              <a:rPr lang="fr-FR" dirty="0" smtClean="0"/>
              <a:t>Reims (à confirmer)</a:t>
            </a:r>
          </a:p>
          <a:p>
            <a:r>
              <a:rPr lang="fr-FR" dirty="0" smtClean="0"/>
              <a:t>Rouen</a:t>
            </a:r>
          </a:p>
          <a:p>
            <a:r>
              <a:rPr lang="fr-FR" dirty="0" smtClean="0"/>
              <a:t>St Etienne</a:t>
            </a:r>
            <a:endParaRPr lang="fr-FR" dirty="0" smtClean="0"/>
          </a:p>
          <a:p>
            <a:r>
              <a:rPr lang="fr-FR" dirty="0" smtClean="0"/>
              <a:t>Strasbourg</a:t>
            </a:r>
          </a:p>
          <a:p>
            <a:r>
              <a:rPr lang="fr-FR" dirty="0" smtClean="0"/>
              <a:t>Toulouse (à confirmer)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711116" y="6311900"/>
            <a:ext cx="620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Merci de corriger ou compléter cette liste dès que possible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50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Nouvelles institutionnelles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Organismes de recherche : soutien du CEA (4 k€), CNRS (16 k€)</a:t>
            </a:r>
          </a:p>
          <a:p>
            <a:r>
              <a:rPr lang="fr-FR" dirty="0" smtClean="0"/>
              <a:t>Sociétés savantes : SFP, SFO, SCF </a:t>
            </a:r>
          </a:p>
          <a:p>
            <a:r>
              <a:rPr lang="fr-FR" dirty="0" smtClean="0"/>
              <a:t>Mécénat d’entreprise : à explorer (horlogerie suisse ?)</a:t>
            </a:r>
          </a:p>
          <a:p>
            <a:r>
              <a:rPr lang="fr-FR" dirty="0" smtClean="0"/>
              <a:t>En attente d’une réponse formelle du CNES</a:t>
            </a:r>
          </a:p>
          <a:p>
            <a:r>
              <a:rPr lang="fr-FR" dirty="0" smtClean="0"/>
              <a:t>Création d’un comité de pilotage (1 </a:t>
            </a:r>
            <a:r>
              <a:rPr lang="fr-FR" dirty="0" err="1" smtClean="0"/>
              <a:t>rep</a:t>
            </a:r>
            <a:r>
              <a:rPr lang="fr-FR" dirty="0" smtClean="0"/>
              <a:t>. par financeur) dans les semaines à venir</a:t>
            </a:r>
          </a:p>
          <a:p>
            <a:r>
              <a:rPr lang="fr-FR" dirty="0" smtClean="0"/>
              <a:t>Contact avec la DIRCOM du </a:t>
            </a:r>
            <a:r>
              <a:rPr lang="fr-FR" dirty="0" smtClean="0"/>
              <a:t>CNRS effectué</a:t>
            </a:r>
            <a:endParaRPr lang="fr-FR" dirty="0" smtClean="0"/>
          </a:p>
          <a:p>
            <a:r>
              <a:rPr lang="fr-FR" dirty="0" smtClean="0"/>
              <a:t>Partenariat presse/média : à réfléchir (à Genève journal : Le Temps)</a:t>
            </a:r>
          </a:p>
        </p:txBody>
      </p:sp>
    </p:spTree>
    <p:extLst>
      <p:ext uri="{BB962C8B-B14F-4D97-AF65-F5344CB8AC3E}">
        <p14:creationId xmlns:p14="http://schemas.microsoft.com/office/powerpoint/2010/main" val="34180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Ingrédients » de la soirée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Conférences/débat autonomes dans chaque salle de </a:t>
            </a:r>
            <a:r>
              <a:rPr lang="fr-FR" dirty="0" err="1" smtClean="0"/>
              <a:t>fçaon</a:t>
            </a:r>
            <a:r>
              <a:rPr lang="fr-FR" dirty="0" smtClean="0"/>
              <a:t> indépendante dans le créneau 18h-20h</a:t>
            </a:r>
          </a:p>
          <a:p>
            <a:pPr lvl="1"/>
            <a:r>
              <a:rPr lang="fr-FR" dirty="0" smtClean="0"/>
              <a:t>Bourse aux orateurs disponible si pas d’orateurs dispo dans un site donné</a:t>
            </a:r>
          </a:p>
          <a:p>
            <a:r>
              <a:rPr lang="fr-FR" dirty="0" smtClean="0"/>
              <a:t>Reportages 6 ou 7 de 5 minutes environ  Direct ou différé: envoyez nous vos propositions</a:t>
            </a:r>
          </a:p>
          <a:p>
            <a:r>
              <a:rPr lang="fr-FR" dirty="0" smtClean="0"/>
              <a:t>Séquences ludiques : 1 quizz scientifique, 1 jeu autour de chansons sur le temps</a:t>
            </a:r>
          </a:p>
          <a:p>
            <a:r>
              <a:rPr lang="fr-FR" dirty="0" smtClean="0"/>
              <a:t>2 ou 3 tables rondes avec 4 ou 5 intervenants d’horizons très différents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61013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9265</TotalTime>
  <Words>602</Words>
  <Application>Microsoft Office PowerPoint</Application>
  <PresentationFormat>Grand écran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CR réunion Nuit des Temps 03/09/2020</vt:lpstr>
      <vt:lpstr>Ordre du jour</vt:lpstr>
      <vt:lpstr>Introduction</vt:lpstr>
      <vt:lpstr>Présentation PowerPoint</vt:lpstr>
      <vt:lpstr>Documents à envoyer aux professeurs et Message à faire passer</vt:lpstr>
      <vt:lpstr>Messages à faire passer aux professeurs</vt:lpstr>
      <vt:lpstr>Liste des sites potentiels : 28 sites, 5 à confirmer)</vt:lpstr>
      <vt:lpstr>Nouvelles institutionnelles</vt:lpstr>
      <vt:lpstr>« Ingrédients » de la soirée</vt:lpstr>
      <vt:lpstr>Un exemple de déroulé typique</vt:lpstr>
      <vt:lpstr>Technologies…</vt:lpstr>
      <vt:lpstr>Technologies suite</vt:lpstr>
      <vt:lpstr>Plans de secours si pas de présentiel (confinement, amphis fac fermés, etc..)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Nuit des Temps</dc:title>
  <dc:creator>Guy Wormser</dc:creator>
  <cp:lastModifiedBy>Guy Wormser</cp:lastModifiedBy>
  <cp:revision>22</cp:revision>
  <dcterms:created xsi:type="dcterms:W3CDTF">2020-09-03T07:53:00Z</dcterms:created>
  <dcterms:modified xsi:type="dcterms:W3CDTF">2020-10-27T14:57:33Z</dcterms:modified>
</cp:coreProperties>
</file>