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2" r:id="rId1"/>
  </p:sldMasterIdLst>
  <p:sldIdLst>
    <p:sldId id="259" r:id="rId2"/>
  </p:sldIdLst>
  <p:sldSz cx="10691813" cy="1511935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700"/>
    <a:srgbClr val="0029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298" autoAdjust="0"/>
    <p:restoredTop sz="94674"/>
  </p:normalViewPr>
  <p:slideViewPr>
    <p:cSldViewPr snapToGrid="0">
      <p:cViewPr>
        <p:scale>
          <a:sx n="69" d="100"/>
          <a:sy n="69" d="100"/>
        </p:scale>
        <p:origin x="3112" y="-4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E&amp;E-socle-seminaire">
    <p:spTree>
      <p:nvGrpSpPr>
        <p:cNvPr id="1" name=""/>
        <p:cNvGrpSpPr/>
        <p:nvPr/>
      </p:nvGrpSpPr>
      <p:grpSpPr>
        <a:xfrm>
          <a:off x="0" y="0"/>
          <a:ext cx="0" cy="0"/>
          <a:chOff x="0" y="0"/>
          <a:chExt cx="0" cy="0"/>
        </a:xfrm>
      </p:grpSpPr>
      <p:pic>
        <p:nvPicPr>
          <p:cNvPr id="3" name="Image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53" y="2244"/>
            <a:ext cx="10689905" cy="15114861"/>
          </a:xfrm>
          <a:prstGeom prst="rect">
            <a:avLst/>
          </a:prstGeom>
        </p:spPr>
      </p:pic>
      <p:sp>
        <p:nvSpPr>
          <p:cNvPr id="2" name="Titre 1"/>
          <p:cNvSpPr>
            <a:spLocks noGrp="1"/>
          </p:cNvSpPr>
          <p:nvPr>
            <p:ph type="ctrTitle" hasCustomPrompt="1"/>
          </p:nvPr>
        </p:nvSpPr>
        <p:spPr>
          <a:xfrm>
            <a:off x="1090456" y="2873798"/>
            <a:ext cx="8510902" cy="935091"/>
          </a:xfrm>
        </p:spPr>
        <p:txBody>
          <a:bodyPr anchor="ctr">
            <a:noAutofit/>
          </a:bodyPr>
          <a:lstStyle>
            <a:lvl1pPr algn="ctr">
              <a:defRPr sz="3000" b="1" i="0" cap="none" baseline="0">
                <a:solidFill>
                  <a:srgbClr val="FF6700"/>
                </a:solidFill>
                <a:latin typeface="+mn-lt"/>
              </a:defRPr>
            </a:lvl1pPr>
          </a:lstStyle>
          <a:p>
            <a:r>
              <a:rPr lang="en-US" dirty="0"/>
              <a:t>Le </a:t>
            </a:r>
            <a:r>
              <a:rPr lang="en-US" dirty="0" err="1"/>
              <a:t>titre</a:t>
            </a:r>
            <a:r>
              <a:rPr lang="en-US" dirty="0"/>
              <a:t> du </a:t>
            </a:r>
            <a:r>
              <a:rPr lang="en-US" dirty="0" err="1"/>
              <a:t>séminaire</a:t>
            </a:r>
            <a:r>
              <a:rPr lang="en-US" dirty="0"/>
              <a:t> (Calibri 30)</a:t>
            </a:r>
            <a:br>
              <a:rPr lang="en-US" dirty="0"/>
            </a:br>
            <a:r>
              <a:rPr lang="en-US" dirty="0"/>
              <a:t>Maximum 2 </a:t>
            </a:r>
            <a:r>
              <a:rPr lang="en-US" dirty="0" err="1"/>
              <a:t>ligne</a:t>
            </a:r>
            <a:r>
              <a:rPr lang="en-US" dirty="0"/>
              <a:t> </a:t>
            </a:r>
            <a:r>
              <a:rPr lang="en-US" dirty="0" err="1"/>
              <a:t>ou</a:t>
            </a:r>
            <a:r>
              <a:rPr lang="en-US" dirty="0"/>
              <a:t> </a:t>
            </a:r>
            <a:r>
              <a:rPr lang="en-US" dirty="0" err="1"/>
              <a:t>diminuer</a:t>
            </a:r>
            <a:r>
              <a:rPr lang="en-US" dirty="0"/>
              <a:t> la police</a:t>
            </a:r>
          </a:p>
        </p:txBody>
      </p:sp>
      <p:sp>
        <p:nvSpPr>
          <p:cNvPr id="11" name="Sous-titre 2"/>
          <p:cNvSpPr txBox="1">
            <a:spLocks/>
          </p:cNvSpPr>
          <p:nvPr userDrawn="1"/>
        </p:nvSpPr>
        <p:spPr>
          <a:xfrm>
            <a:off x="1336477" y="7089732"/>
            <a:ext cx="8018860" cy="2893512"/>
          </a:xfrm>
          <a:prstGeom prst="rect">
            <a:avLst/>
          </a:prstGeom>
        </p:spPr>
        <p:txBody>
          <a:bodyPr vert="horz" lIns="91440" tIns="45720" rIns="91440" bIns="45720" rtlCol="0">
            <a:noAutofit/>
          </a:bodyPr>
          <a:lstStyle>
            <a:lvl1pPr marL="0" indent="0" algn="ctr" defTabSz="783001" rtl="0" eaLnBrk="1" latinLnBrk="0" hangingPunct="1">
              <a:lnSpc>
                <a:spcPct val="90000"/>
              </a:lnSpc>
              <a:spcBef>
                <a:spcPts val="856"/>
              </a:spcBef>
              <a:buFont typeface="Arial" panose="020B0604020202020204" pitchFamily="34" charset="0"/>
              <a:buNone/>
              <a:defRPr sz="1800" kern="1200">
                <a:solidFill>
                  <a:schemeClr val="tx1"/>
                </a:solidFill>
                <a:latin typeface="+mn-lt"/>
                <a:ea typeface="+mn-ea"/>
                <a:cs typeface="+mn-cs"/>
              </a:defRPr>
            </a:lvl1pPr>
            <a:lvl2pPr marL="391500" indent="0" algn="ctr" defTabSz="783001" rtl="0" eaLnBrk="1" latinLnBrk="0" hangingPunct="1">
              <a:lnSpc>
                <a:spcPct val="90000"/>
              </a:lnSpc>
              <a:spcBef>
                <a:spcPts val="428"/>
              </a:spcBef>
              <a:buFont typeface="Arial" panose="020B0604020202020204" pitchFamily="34" charset="0"/>
              <a:buNone/>
              <a:defRPr sz="1713" kern="1200">
                <a:solidFill>
                  <a:schemeClr val="tx1"/>
                </a:solidFill>
                <a:latin typeface="+mn-lt"/>
                <a:ea typeface="+mn-ea"/>
                <a:cs typeface="+mn-cs"/>
              </a:defRPr>
            </a:lvl2pPr>
            <a:lvl3pPr marL="783001" indent="0" algn="ctr" defTabSz="783001" rtl="0" eaLnBrk="1" latinLnBrk="0" hangingPunct="1">
              <a:lnSpc>
                <a:spcPct val="90000"/>
              </a:lnSpc>
              <a:spcBef>
                <a:spcPts val="428"/>
              </a:spcBef>
              <a:buFont typeface="Arial" panose="020B0604020202020204" pitchFamily="34" charset="0"/>
              <a:buNone/>
              <a:defRPr sz="1541" kern="1200">
                <a:solidFill>
                  <a:schemeClr val="tx1"/>
                </a:solidFill>
                <a:latin typeface="+mn-lt"/>
                <a:ea typeface="+mn-ea"/>
                <a:cs typeface="+mn-cs"/>
              </a:defRPr>
            </a:lvl3pPr>
            <a:lvl4pPr marL="1174501" indent="0" algn="ctr" defTabSz="783001" rtl="0" eaLnBrk="1" latinLnBrk="0" hangingPunct="1">
              <a:lnSpc>
                <a:spcPct val="90000"/>
              </a:lnSpc>
              <a:spcBef>
                <a:spcPts val="428"/>
              </a:spcBef>
              <a:buFont typeface="Arial" panose="020B0604020202020204" pitchFamily="34" charset="0"/>
              <a:buNone/>
              <a:defRPr sz="1370" kern="1200">
                <a:solidFill>
                  <a:schemeClr val="tx1"/>
                </a:solidFill>
                <a:latin typeface="+mn-lt"/>
                <a:ea typeface="+mn-ea"/>
                <a:cs typeface="+mn-cs"/>
              </a:defRPr>
            </a:lvl4pPr>
            <a:lvl5pPr marL="1566001" indent="0" algn="ctr" defTabSz="783001" rtl="0" eaLnBrk="1" latinLnBrk="0" hangingPunct="1">
              <a:lnSpc>
                <a:spcPct val="90000"/>
              </a:lnSpc>
              <a:spcBef>
                <a:spcPts val="428"/>
              </a:spcBef>
              <a:buFont typeface="Arial" panose="020B0604020202020204" pitchFamily="34" charset="0"/>
              <a:buNone/>
              <a:defRPr sz="1370" kern="1200">
                <a:solidFill>
                  <a:schemeClr val="tx1"/>
                </a:solidFill>
                <a:latin typeface="+mn-lt"/>
                <a:ea typeface="+mn-ea"/>
                <a:cs typeface="+mn-cs"/>
              </a:defRPr>
            </a:lvl5pPr>
            <a:lvl6pPr marL="1957502" indent="0" algn="ctr" defTabSz="783001" rtl="0" eaLnBrk="1" latinLnBrk="0" hangingPunct="1">
              <a:lnSpc>
                <a:spcPct val="90000"/>
              </a:lnSpc>
              <a:spcBef>
                <a:spcPts val="428"/>
              </a:spcBef>
              <a:buFont typeface="Arial" panose="020B0604020202020204" pitchFamily="34" charset="0"/>
              <a:buNone/>
              <a:defRPr sz="1370" kern="1200">
                <a:solidFill>
                  <a:schemeClr val="tx1"/>
                </a:solidFill>
                <a:latin typeface="+mn-lt"/>
                <a:ea typeface="+mn-ea"/>
                <a:cs typeface="+mn-cs"/>
              </a:defRPr>
            </a:lvl6pPr>
            <a:lvl7pPr marL="2349002" indent="0" algn="ctr" defTabSz="783001" rtl="0" eaLnBrk="1" latinLnBrk="0" hangingPunct="1">
              <a:lnSpc>
                <a:spcPct val="90000"/>
              </a:lnSpc>
              <a:spcBef>
                <a:spcPts val="428"/>
              </a:spcBef>
              <a:buFont typeface="Arial" panose="020B0604020202020204" pitchFamily="34" charset="0"/>
              <a:buNone/>
              <a:defRPr sz="1370" kern="1200">
                <a:solidFill>
                  <a:schemeClr val="tx1"/>
                </a:solidFill>
                <a:latin typeface="+mn-lt"/>
                <a:ea typeface="+mn-ea"/>
                <a:cs typeface="+mn-cs"/>
              </a:defRPr>
            </a:lvl7pPr>
            <a:lvl8pPr marL="2740503" indent="0" algn="ctr" defTabSz="783001" rtl="0" eaLnBrk="1" latinLnBrk="0" hangingPunct="1">
              <a:lnSpc>
                <a:spcPct val="90000"/>
              </a:lnSpc>
              <a:spcBef>
                <a:spcPts val="428"/>
              </a:spcBef>
              <a:buFont typeface="Arial" panose="020B0604020202020204" pitchFamily="34" charset="0"/>
              <a:buNone/>
              <a:defRPr sz="1370" kern="1200">
                <a:solidFill>
                  <a:schemeClr val="tx1"/>
                </a:solidFill>
                <a:latin typeface="+mn-lt"/>
                <a:ea typeface="+mn-ea"/>
                <a:cs typeface="+mn-cs"/>
              </a:defRPr>
            </a:lvl8pPr>
            <a:lvl9pPr marL="3132003" indent="0" algn="ctr" defTabSz="783001" rtl="0" eaLnBrk="1" latinLnBrk="0" hangingPunct="1">
              <a:lnSpc>
                <a:spcPct val="90000"/>
              </a:lnSpc>
              <a:spcBef>
                <a:spcPts val="428"/>
              </a:spcBef>
              <a:buFont typeface="Arial" panose="020B0604020202020204" pitchFamily="34" charset="0"/>
              <a:buNone/>
              <a:defRPr sz="1370" kern="1200">
                <a:solidFill>
                  <a:schemeClr val="tx1"/>
                </a:solidFill>
                <a:latin typeface="+mn-lt"/>
                <a:ea typeface="+mn-ea"/>
                <a:cs typeface="+mn-cs"/>
              </a:defRPr>
            </a:lvl9pPr>
          </a:lstStyle>
          <a:p>
            <a:pPr algn="ctr"/>
            <a:endParaRPr lang="fr-FR" sz="1800" i="1" dirty="0"/>
          </a:p>
        </p:txBody>
      </p:sp>
      <p:sp>
        <p:nvSpPr>
          <p:cNvPr id="12" name="Titre 1"/>
          <p:cNvSpPr txBox="1">
            <a:spLocks/>
          </p:cNvSpPr>
          <p:nvPr userDrawn="1"/>
        </p:nvSpPr>
        <p:spPr>
          <a:xfrm>
            <a:off x="1090456" y="11349521"/>
            <a:ext cx="8510902" cy="3021814"/>
          </a:xfrm>
          <a:prstGeom prst="rect">
            <a:avLst/>
          </a:prstGeom>
        </p:spPr>
        <p:txBody>
          <a:bodyPr vert="horz" lIns="91440" tIns="45720" rIns="91440" bIns="45720" rtlCol="0" anchor="b">
            <a:noAutofit/>
          </a:bodyPr>
          <a:lstStyle>
            <a:lvl1pPr algn="ctr" defTabSz="783001" rtl="0" eaLnBrk="1" latinLnBrk="0" hangingPunct="1">
              <a:lnSpc>
                <a:spcPct val="90000"/>
              </a:lnSpc>
              <a:spcBef>
                <a:spcPct val="0"/>
              </a:spcBef>
              <a:buNone/>
              <a:defRPr sz="2800" b="1" kern="1200">
                <a:solidFill>
                  <a:srgbClr val="FF6700"/>
                </a:solidFill>
                <a:latin typeface="+mn-lt"/>
                <a:ea typeface="+mj-ea"/>
                <a:cs typeface="+mj-cs"/>
              </a:defRPr>
            </a:lvl1pPr>
          </a:lstStyle>
          <a:p>
            <a:pPr algn="just"/>
            <a:endParaRPr lang="fr-FR" sz="1800" b="0" i="1" dirty="0">
              <a:solidFill>
                <a:schemeClr val="tx1"/>
              </a:solidFill>
            </a:endParaRPr>
          </a:p>
        </p:txBody>
      </p:sp>
      <p:sp>
        <p:nvSpPr>
          <p:cNvPr id="26" name="Espace réservé du texte 25"/>
          <p:cNvSpPr>
            <a:spLocks noGrp="1"/>
          </p:cNvSpPr>
          <p:nvPr>
            <p:ph type="body" sz="quarter" idx="17" hasCustomPrompt="1"/>
          </p:nvPr>
        </p:nvSpPr>
        <p:spPr>
          <a:xfrm>
            <a:off x="1090969" y="3933872"/>
            <a:ext cx="8509877" cy="413220"/>
          </a:xfrm>
        </p:spPr>
        <p:txBody>
          <a:bodyPr anchor="ctr">
            <a:noAutofit/>
          </a:bodyPr>
          <a:lstStyle>
            <a:lvl1pPr marL="0" indent="0" algn="ctr">
              <a:buNone/>
              <a:defRPr sz="3000" b="1">
                <a:solidFill>
                  <a:srgbClr val="00294B"/>
                </a:solidFill>
                <a:latin typeface="+mn-lt"/>
              </a:defRPr>
            </a:lvl1pPr>
            <a:lvl2pPr marL="391501" indent="0" algn="ctr">
              <a:buNone/>
              <a:defRPr/>
            </a:lvl2pPr>
            <a:lvl3pPr marL="783001" indent="0" algn="ctr">
              <a:buNone/>
              <a:defRPr/>
            </a:lvl3pPr>
            <a:lvl4pPr marL="1174501" indent="0" algn="ctr">
              <a:buNone/>
              <a:defRPr/>
            </a:lvl4pPr>
            <a:lvl5pPr marL="1566002" indent="0" algn="ctr">
              <a:buNone/>
              <a:defRPr/>
            </a:lvl5pPr>
          </a:lstStyle>
          <a:p>
            <a:pPr lvl="0"/>
            <a:r>
              <a:rPr lang="fr-FR" dirty="0"/>
              <a:t>Orateur (</a:t>
            </a:r>
            <a:r>
              <a:rPr lang="fr-FR" dirty="0" err="1"/>
              <a:t>calibri</a:t>
            </a:r>
            <a:r>
              <a:rPr lang="fr-FR" dirty="0"/>
              <a:t> 30)</a:t>
            </a:r>
          </a:p>
        </p:txBody>
      </p:sp>
      <p:sp>
        <p:nvSpPr>
          <p:cNvPr id="28" name="Espace réservé du texte 27"/>
          <p:cNvSpPr>
            <a:spLocks noGrp="1"/>
          </p:cNvSpPr>
          <p:nvPr>
            <p:ph type="body" sz="quarter" idx="18" hasCustomPrompt="1"/>
          </p:nvPr>
        </p:nvSpPr>
        <p:spPr>
          <a:xfrm>
            <a:off x="1090456" y="4359571"/>
            <a:ext cx="8509877" cy="359597"/>
          </a:xfrm>
        </p:spPr>
        <p:txBody>
          <a:bodyPr anchor="ctr">
            <a:noAutofit/>
          </a:bodyPr>
          <a:lstStyle>
            <a:lvl1pPr marL="0" indent="0" algn="ctr">
              <a:buNone/>
              <a:defRPr sz="2800">
                <a:solidFill>
                  <a:srgbClr val="FF6700"/>
                </a:solidFill>
              </a:defRPr>
            </a:lvl1pPr>
            <a:lvl2pPr marL="391501" indent="0" algn="ctr">
              <a:buNone/>
              <a:defRPr/>
            </a:lvl2pPr>
            <a:lvl3pPr marL="783001" indent="0" algn="ctr">
              <a:buNone/>
              <a:defRPr/>
            </a:lvl3pPr>
            <a:lvl4pPr marL="1174501" indent="0" algn="ctr">
              <a:buNone/>
              <a:defRPr/>
            </a:lvl4pPr>
            <a:lvl5pPr marL="1566002" indent="0" algn="ctr">
              <a:buNone/>
              <a:defRPr/>
            </a:lvl5pPr>
          </a:lstStyle>
          <a:p>
            <a:pPr lvl="0"/>
            <a:r>
              <a:rPr lang="fr-FR" dirty="0"/>
              <a:t>Affiliation (Calibri 28)</a:t>
            </a:r>
          </a:p>
        </p:txBody>
      </p:sp>
      <p:sp>
        <p:nvSpPr>
          <p:cNvPr id="30" name="Espace réservé du texte 29"/>
          <p:cNvSpPr>
            <a:spLocks noGrp="1"/>
          </p:cNvSpPr>
          <p:nvPr>
            <p:ph type="body" sz="quarter" idx="19" hasCustomPrompt="1"/>
          </p:nvPr>
        </p:nvSpPr>
        <p:spPr>
          <a:xfrm>
            <a:off x="1090969" y="4822262"/>
            <a:ext cx="8509877" cy="430212"/>
          </a:xfrm>
        </p:spPr>
        <p:txBody>
          <a:bodyPr anchor="ctr">
            <a:noAutofit/>
          </a:bodyPr>
          <a:lstStyle>
            <a:lvl1pPr marL="0" indent="0" algn="ctr">
              <a:buNone/>
              <a:defRPr lang="fr-FR" sz="3000" b="1" kern="1200" dirty="0" smtClean="0">
                <a:solidFill>
                  <a:srgbClr val="00294B"/>
                </a:solidFill>
                <a:latin typeface="+mn-lt"/>
                <a:ea typeface="+mn-ea"/>
                <a:cs typeface="+mn-cs"/>
              </a:defRPr>
            </a:lvl1pPr>
          </a:lstStyle>
          <a:p>
            <a:pPr lvl="0"/>
            <a:r>
              <a:rPr lang="fr-FR" dirty="0"/>
              <a:t>Date (</a:t>
            </a:r>
            <a:r>
              <a:rPr lang="fr-FR" dirty="0" err="1"/>
              <a:t>calibri</a:t>
            </a:r>
            <a:r>
              <a:rPr lang="fr-FR" dirty="0"/>
              <a:t> 30)</a:t>
            </a:r>
          </a:p>
        </p:txBody>
      </p:sp>
      <p:sp>
        <p:nvSpPr>
          <p:cNvPr id="32" name="Espace réservé du texte 31"/>
          <p:cNvSpPr>
            <a:spLocks noGrp="1"/>
          </p:cNvSpPr>
          <p:nvPr>
            <p:ph type="body" sz="quarter" idx="20" hasCustomPrompt="1"/>
          </p:nvPr>
        </p:nvSpPr>
        <p:spPr>
          <a:xfrm>
            <a:off x="1090969" y="5284680"/>
            <a:ext cx="8509877" cy="403225"/>
          </a:xfrm>
        </p:spPr>
        <p:txBody>
          <a:bodyPr anchor="ctr">
            <a:noAutofit/>
          </a:bodyPr>
          <a:lstStyle>
            <a:lvl1pPr marL="0" indent="0" algn="ctr">
              <a:buNone/>
              <a:defRPr sz="2800">
                <a:solidFill>
                  <a:srgbClr val="FF6700"/>
                </a:solidFill>
              </a:defRPr>
            </a:lvl1pPr>
            <a:lvl2pPr marL="391501" indent="0">
              <a:buNone/>
              <a:defRPr/>
            </a:lvl2pPr>
            <a:lvl3pPr marL="783001" indent="0">
              <a:buNone/>
              <a:defRPr/>
            </a:lvl3pPr>
            <a:lvl4pPr marL="1174501" indent="0">
              <a:buNone/>
              <a:defRPr/>
            </a:lvl4pPr>
            <a:lvl5pPr marL="1566002" indent="0">
              <a:buNone/>
              <a:defRPr/>
            </a:lvl5pPr>
          </a:lstStyle>
          <a:p>
            <a:pPr lvl="0"/>
            <a:r>
              <a:rPr lang="fr-FR" sz="2800" dirty="0"/>
              <a:t>Lieu (Calibri 28)</a:t>
            </a:r>
            <a:endParaRPr lang="fr-FR" dirty="0"/>
          </a:p>
        </p:txBody>
      </p:sp>
      <p:sp>
        <p:nvSpPr>
          <p:cNvPr id="34" name="Espace réservé du contenu 33"/>
          <p:cNvSpPr>
            <a:spLocks noGrp="1"/>
          </p:cNvSpPr>
          <p:nvPr>
            <p:ph sz="quarter" idx="21" hasCustomPrompt="1"/>
          </p:nvPr>
        </p:nvSpPr>
        <p:spPr>
          <a:xfrm>
            <a:off x="1090969" y="6011863"/>
            <a:ext cx="8509877" cy="6781244"/>
          </a:xfrm>
        </p:spPr>
        <p:txBody>
          <a:bodyPr>
            <a:normAutofit/>
          </a:bodyPr>
          <a:lstStyle>
            <a:lvl1pPr marL="0" marR="0" indent="0" algn="just" defTabSz="783001" rtl="0" eaLnBrk="1" fontAlgn="auto" latinLnBrk="0" hangingPunct="1">
              <a:lnSpc>
                <a:spcPct val="90000"/>
              </a:lnSpc>
              <a:spcBef>
                <a:spcPts val="856"/>
              </a:spcBef>
              <a:spcAft>
                <a:spcPts val="0"/>
              </a:spcAft>
              <a:buClrTx/>
              <a:buSzTx/>
              <a:buFont typeface="Arial" panose="020B0604020202020204" pitchFamily="34" charset="0"/>
              <a:buNone/>
              <a:tabLst/>
              <a:defRPr sz="2000" baseline="0"/>
            </a:lvl1pPr>
            <a:lvl2pPr marL="391501" indent="0" algn="just">
              <a:buNone/>
              <a:defRPr sz="2400"/>
            </a:lvl2pPr>
            <a:lvl3pPr marL="783001" indent="0" algn="just">
              <a:buNone/>
              <a:defRPr sz="2400"/>
            </a:lvl3pPr>
            <a:lvl4pPr marL="1174501" indent="0" algn="just">
              <a:buNone/>
              <a:defRPr sz="2400"/>
            </a:lvl4pPr>
            <a:lvl5pPr marL="1566002" indent="0" algn="just">
              <a:buNone/>
              <a:defRPr sz="2400"/>
            </a:lvl5pPr>
          </a:lstStyle>
          <a:p>
            <a:pPr lvl="0"/>
            <a:r>
              <a:rPr lang="fr-FR" dirty="0"/>
              <a:t>Résumé, figures, références, photo orateur, etc….(Calibri 20), si le texte est vraiment long réduire la police</a:t>
            </a:r>
          </a:p>
          <a:p>
            <a:pPr lvl="0"/>
            <a:r>
              <a:rPr lang="fr-FR" dirty="0"/>
              <a:t>Exemple : Les procédés basés sur des mélanges de poudres sont couramment employés pour la prépara- </a:t>
            </a:r>
            <a:r>
              <a:rPr lang="fr-FR" dirty="0" err="1"/>
              <a:t>tion</a:t>
            </a:r>
            <a:r>
              <a:rPr lang="fr-FR" dirty="0"/>
              <a:t> des oxydes mixtes d’actinides et/ou de lanthanides, notamment dans le cadre de la fabrication du combustible </a:t>
            </a:r>
            <a:r>
              <a:rPr lang="fr-FR" dirty="0" err="1"/>
              <a:t>MOx</a:t>
            </a:r>
            <a:r>
              <a:rPr lang="fr-FR" dirty="0"/>
              <a:t>. Afin d’aboutir à des composés plus homogènes, ouvrant la voie à des propriétés physico-chimiques optimisées, des voies humides, basées sur la précipitation de précurseurs puis leur conversion en oxyde lors de traitements thermiques à haute température, sont également envisagées depuis plusieurs années. Néanmoins, ces dernières peuvent s’accompagner de plusieurs </a:t>
            </a:r>
            <a:r>
              <a:rPr lang="fr-FR" dirty="0" err="1"/>
              <a:t>désavan</a:t>
            </a:r>
            <a:r>
              <a:rPr lang="fr-FR" dirty="0"/>
              <a:t>- </a:t>
            </a:r>
            <a:r>
              <a:rPr lang="fr-FR" dirty="0" err="1"/>
              <a:t>tages</a:t>
            </a:r>
            <a:r>
              <a:rPr lang="fr-FR" dirty="0"/>
              <a:t>, tels que la présence de carbone résiduel dans les échantillons, ou des morphologies peu </a:t>
            </a:r>
            <a:r>
              <a:rPr lang="fr-FR" dirty="0" err="1"/>
              <a:t>favor</a:t>
            </a:r>
            <a:r>
              <a:rPr lang="fr-FR" dirty="0"/>
              <a:t>- ables à la céramisation. Dans ce contexte, le Laboratoire des Interfaces de Matériaux en Evolution de l’ICSM travaille depuis plusieurs années au développement de voies de synthèse originales permettant de passer directement des cations en solution à l’oxyde, notamment à travers l’utilisation de conditions hydrothermales “douces”</a:t>
            </a:r>
          </a:p>
        </p:txBody>
      </p:sp>
    </p:spTree>
    <p:extLst>
      <p:ext uri="{BB962C8B-B14F-4D97-AF65-F5344CB8AC3E}">
        <p14:creationId xmlns:p14="http://schemas.microsoft.com/office/powerpoint/2010/main" val="31667390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E&amp;E-socle-seminaire-vierge">
    <p:spTree>
      <p:nvGrpSpPr>
        <p:cNvPr id="1" name=""/>
        <p:cNvGrpSpPr/>
        <p:nvPr/>
      </p:nvGrpSpPr>
      <p:grpSpPr>
        <a:xfrm>
          <a:off x="0" y="0"/>
          <a:ext cx="0" cy="0"/>
          <a:chOff x="0" y="0"/>
          <a:chExt cx="0" cy="0"/>
        </a:xfrm>
      </p:grpSpPr>
      <p:pic>
        <p:nvPicPr>
          <p:cNvPr id="3" name="Image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53" y="2244"/>
            <a:ext cx="10689905" cy="15114861"/>
          </a:xfrm>
          <a:prstGeom prst="rect">
            <a:avLst/>
          </a:prstGeom>
        </p:spPr>
      </p:pic>
      <p:sp>
        <p:nvSpPr>
          <p:cNvPr id="11" name="Sous-titre 2"/>
          <p:cNvSpPr txBox="1">
            <a:spLocks/>
          </p:cNvSpPr>
          <p:nvPr userDrawn="1"/>
        </p:nvSpPr>
        <p:spPr>
          <a:xfrm>
            <a:off x="1336477" y="7089732"/>
            <a:ext cx="8018860" cy="2893512"/>
          </a:xfrm>
          <a:prstGeom prst="rect">
            <a:avLst/>
          </a:prstGeom>
        </p:spPr>
        <p:txBody>
          <a:bodyPr vert="horz" lIns="91440" tIns="45720" rIns="91440" bIns="45720" rtlCol="0">
            <a:noAutofit/>
          </a:bodyPr>
          <a:lstStyle>
            <a:lvl1pPr marL="0" indent="0" algn="ctr" defTabSz="783001" rtl="0" eaLnBrk="1" latinLnBrk="0" hangingPunct="1">
              <a:lnSpc>
                <a:spcPct val="90000"/>
              </a:lnSpc>
              <a:spcBef>
                <a:spcPts val="856"/>
              </a:spcBef>
              <a:buFont typeface="Arial" panose="020B0604020202020204" pitchFamily="34" charset="0"/>
              <a:buNone/>
              <a:defRPr sz="1800" kern="1200">
                <a:solidFill>
                  <a:schemeClr val="tx1"/>
                </a:solidFill>
                <a:latin typeface="+mn-lt"/>
                <a:ea typeface="+mn-ea"/>
                <a:cs typeface="+mn-cs"/>
              </a:defRPr>
            </a:lvl1pPr>
            <a:lvl2pPr marL="391500" indent="0" algn="ctr" defTabSz="783001" rtl="0" eaLnBrk="1" latinLnBrk="0" hangingPunct="1">
              <a:lnSpc>
                <a:spcPct val="90000"/>
              </a:lnSpc>
              <a:spcBef>
                <a:spcPts val="428"/>
              </a:spcBef>
              <a:buFont typeface="Arial" panose="020B0604020202020204" pitchFamily="34" charset="0"/>
              <a:buNone/>
              <a:defRPr sz="1713" kern="1200">
                <a:solidFill>
                  <a:schemeClr val="tx1"/>
                </a:solidFill>
                <a:latin typeface="+mn-lt"/>
                <a:ea typeface="+mn-ea"/>
                <a:cs typeface="+mn-cs"/>
              </a:defRPr>
            </a:lvl2pPr>
            <a:lvl3pPr marL="783001" indent="0" algn="ctr" defTabSz="783001" rtl="0" eaLnBrk="1" latinLnBrk="0" hangingPunct="1">
              <a:lnSpc>
                <a:spcPct val="90000"/>
              </a:lnSpc>
              <a:spcBef>
                <a:spcPts val="428"/>
              </a:spcBef>
              <a:buFont typeface="Arial" panose="020B0604020202020204" pitchFamily="34" charset="0"/>
              <a:buNone/>
              <a:defRPr sz="1541" kern="1200">
                <a:solidFill>
                  <a:schemeClr val="tx1"/>
                </a:solidFill>
                <a:latin typeface="+mn-lt"/>
                <a:ea typeface="+mn-ea"/>
                <a:cs typeface="+mn-cs"/>
              </a:defRPr>
            </a:lvl3pPr>
            <a:lvl4pPr marL="1174501" indent="0" algn="ctr" defTabSz="783001" rtl="0" eaLnBrk="1" latinLnBrk="0" hangingPunct="1">
              <a:lnSpc>
                <a:spcPct val="90000"/>
              </a:lnSpc>
              <a:spcBef>
                <a:spcPts val="428"/>
              </a:spcBef>
              <a:buFont typeface="Arial" panose="020B0604020202020204" pitchFamily="34" charset="0"/>
              <a:buNone/>
              <a:defRPr sz="1370" kern="1200">
                <a:solidFill>
                  <a:schemeClr val="tx1"/>
                </a:solidFill>
                <a:latin typeface="+mn-lt"/>
                <a:ea typeface="+mn-ea"/>
                <a:cs typeface="+mn-cs"/>
              </a:defRPr>
            </a:lvl4pPr>
            <a:lvl5pPr marL="1566001" indent="0" algn="ctr" defTabSz="783001" rtl="0" eaLnBrk="1" latinLnBrk="0" hangingPunct="1">
              <a:lnSpc>
                <a:spcPct val="90000"/>
              </a:lnSpc>
              <a:spcBef>
                <a:spcPts val="428"/>
              </a:spcBef>
              <a:buFont typeface="Arial" panose="020B0604020202020204" pitchFamily="34" charset="0"/>
              <a:buNone/>
              <a:defRPr sz="1370" kern="1200">
                <a:solidFill>
                  <a:schemeClr val="tx1"/>
                </a:solidFill>
                <a:latin typeface="+mn-lt"/>
                <a:ea typeface="+mn-ea"/>
                <a:cs typeface="+mn-cs"/>
              </a:defRPr>
            </a:lvl5pPr>
            <a:lvl6pPr marL="1957502" indent="0" algn="ctr" defTabSz="783001" rtl="0" eaLnBrk="1" latinLnBrk="0" hangingPunct="1">
              <a:lnSpc>
                <a:spcPct val="90000"/>
              </a:lnSpc>
              <a:spcBef>
                <a:spcPts val="428"/>
              </a:spcBef>
              <a:buFont typeface="Arial" panose="020B0604020202020204" pitchFamily="34" charset="0"/>
              <a:buNone/>
              <a:defRPr sz="1370" kern="1200">
                <a:solidFill>
                  <a:schemeClr val="tx1"/>
                </a:solidFill>
                <a:latin typeface="+mn-lt"/>
                <a:ea typeface="+mn-ea"/>
                <a:cs typeface="+mn-cs"/>
              </a:defRPr>
            </a:lvl6pPr>
            <a:lvl7pPr marL="2349002" indent="0" algn="ctr" defTabSz="783001" rtl="0" eaLnBrk="1" latinLnBrk="0" hangingPunct="1">
              <a:lnSpc>
                <a:spcPct val="90000"/>
              </a:lnSpc>
              <a:spcBef>
                <a:spcPts val="428"/>
              </a:spcBef>
              <a:buFont typeface="Arial" panose="020B0604020202020204" pitchFamily="34" charset="0"/>
              <a:buNone/>
              <a:defRPr sz="1370" kern="1200">
                <a:solidFill>
                  <a:schemeClr val="tx1"/>
                </a:solidFill>
                <a:latin typeface="+mn-lt"/>
                <a:ea typeface="+mn-ea"/>
                <a:cs typeface="+mn-cs"/>
              </a:defRPr>
            </a:lvl7pPr>
            <a:lvl8pPr marL="2740503" indent="0" algn="ctr" defTabSz="783001" rtl="0" eaLnBrk="1" latinLnBrk="0" hangingPunct="1">
              <a:lnSpc>
                <a:spcPct val="90000"/>
              </a:lnSpc>
              <a:spcBef>
                <a:spcPts val="428"/>
              </a:spcBef>
              <a:buFont typeface="Arial" panose="020B0604020202020204" pitchFamily="34" charset="0"/>
              <a:buNone/>
              <a:defRPr sz="1370" kern="1200">
                <a:solidFill>
                  <a:schemeClr val="tx1"/>
                </a:solidFill>
                <a:latin typeface="+mn-lt"/>
                <a:ea typeface="+mn-ea"/>
                <a:cs typeface="+mn-cs"/>
              </a:defRPr>
            </a:lvl8pPr>
            <a:lvl9pPr marL="3132003" indent="0" algn="ctr" defTabSz="783001" rtl="0" eaLnBrk="1" latinLnBrk="0" hangingPunct="1">
              <a:lnSpc>
                <a:spcPct val="90000"/>
              </a:lnSpc>
              <a:spcBef>
                <a:spcPts val="428"/>
              </a:spcBef>
              <a:buFont typeface="Arial" panose="020B0604020202020204" pitchFamily="34" charset="0"/>
              <a:buNone/>
              <a:defRPr sz="1370" kern="1200">
                <a:solidFill>
                  <a:schemeClr val="tx1"/>
                </a:solidFill>
                <a:latin typeface="+mn-lt"/>
                <a:ea typeface="+mn-ea"/>
                <a:cs typeface="+mn-cs"/>
              </a:defRPr>
            </a:lvl9pPr>
          </a:lstStyle>
          <a:p>
            <a:pPr algn="ctr"/>
            <a:endParaRPr lang="fr-FR" sz="1800" i="1" dirty="0"/>
          </a:p>
        </p:txBody>
      </p:sp>
      <p:sp>
        <p:nvSpPr>
          <p:cNvPr id="12" name="Titre 1"/>
          <p:cNvSpPr txBox="1">
            <a:spLocks/>
          </p:cNvSpPr>
          <p:nvPr userDrawn="1"/>
        </p:nvSpPr>
        <p:spPr>
          <a:xfrm>
            <a:off x="1090456" y="11349521"/>
            <a:ext cx="8510902" cy="3021814"/>
          </a:xfrm>
          <a:prstGeom prst="rect">
            <a:avLst/>
          </a:prstGeom>
        </p:spPr>
        <p:txBody>
          <a:bodyPr vert="horz" lIns="91440" tIns="45720" rIns="91440" bIns="45720" rtlCol="0" anchor="b">
            <a:noAutofit/>
          </a:bodyPr>
          <a:lstStyle>
            <a:lvl1pPr algn="ctr" defTabSz="783001" rtl="0" eaLnBrk="1" latinLnBrk="0" hangingPunct="1">
              <a:lnSpc>
                <a:spcPct val="90000"/>
              </a:lnSpc>
              <a:spcBef>
                <a:spcPct val="0"/>
              </a:spcBef>
              <a:buNone/>
              <a:defRPr sz="2800" b="1" kern="1200">
                <a:solidFill>
                  <a:srgbClr val="FF6700"/>
                </a:solidFill>
                <a:latin typeface="+mn-lt"/>
                <a:ea typeface="+mj-ea"/>
                <a:cs typeface="+mj-cs"/>
              </a:defRPr>
            </a:lvl1pPr>
          </a:lstStyle>
          <a:p>
            <a:pPr algn="just"/>
            <a:endParaRPr lang="fr-FR" sz="1800" b="0" i="1" dirty="0">
              <a:solidFill>
                <a:schemeClr val="tx1"/>
              </a:solidFill>
            </a:endParaRPr>
          </a:p>
        </p:txBody>
      </p:sp>
    </p:spTree>
    <p:extLst>
      <p:ext uri="{BB962C8B-B14F-4D97-AF65-F5344CB8AC3E}">
        <p14:creationId xmlns:p14="http://schemas.microsoft.com/office/powerpoint/2010/main" val="228945859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35062" y="804969"/>
            <a:ext cx="9221689" cy="2922375"/>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735062" y="4024827"/>
            <a:ext cx="9221689" cy="9593089"/>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35062" y="14013401"/>
            <a:ext cx="2405658" cy="804965"/>
          </a:xfrm>
          <a:prstGeom prst="rect">
            <a:avLst/>
          </a:prstGeom>
        </p:spPr>
        <p:txBody>
          <a:bodyPr vert="horz" lIns="91440" tIns="45720" rIns="91440" bIns="45720" rtlCol="0" anchor="ctr"/>
          <a:lstStyle>
            <a:lvl1pPr algn="l">
              <a:defRPr sz="1403">
                <a:solidFill>
                  <a:schemeClr val="tx1">
                    <a:tint val="75000"/>
                  </a:schemeClr>
                </a:solidFill>
              </a:defRPr>
            </a:lvl1pPr>
          </a:lstStyle>
          <a:p>
            <a:fld id="{6797AD0E-C04A-433E-8238-707A180E2005}" type="datetimeFigureOut">
              <a:rPr lang="fr-FR" smtClean="0"/>
              <a:t>02/12/2020</a:t>
            </a:fld>
            <a:endParaRPr lang="fr-FR"/>
          </a:p>
        </p:txBody>
      </p:sp>
      <p:sp>
        <p:nvSpPr>
          <p:cNvPr id="5" name="Footer Placeholder 4"/>
          <p:cNvSpPr>
            <a:spLocks noGrp="1"/>
          </p:cNvSpPr>
          <p:nvPr>
            <p:ph type="ftr" sz="quarter" idx="3"/>
          </p:nvPr>
        </p:nvSpPr>
        <p:spPr>
          <a:xfrm>
            <a:off x="3541663" y="14013401"/>
            <a:ext cx="3608487" cy="804965"/>
          </a:xfrm>
          <a:prstGeom prst="rect">
            <a:avLst/>
          </a:prstGeom>
        </p:spPr>
        <p:txBody>
          <a:bodyPr vert="horz" lIns="91440" tIns="45720" rIns="91440" bIns="45720" rtlCol="0" anchor="ctr"/>
          <a:lstStyle>
            <a:lvl1pPr algn="ctr">
              <a:defRPr sz="1403">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7551093" y="14013401"/>
            <a:ext cx="2405658" cy="804965"/>
          </a:xfrm>
          <a:prstGeom prst="rect">
            <a:avLst/>
          </a:prstGeom>
        </p:spPr>
        <p:txBody>
          <a:bodyPr vert="horz" lIns="91440" tIns="45720" rIns="91440" bIns="45720" rtlCol="0" anchor="ctr"/>
          <a:lstStyle>
            <a:lvl1pPr algn="r">
              <a:defRPr sz="1403">
                <a:solidFill>
                  <a:schemeClr val="tx1">
                    <a:tint val="75000"/>
                  </a:schemeClr>
                </a:solidFill>
              </a:defRPr>
            </a:lvl1pPr>
          </a:lstStyle>
          <a:p>
            <a:fld id="{C7818029-8EC8-4C9E-8B85-81564CF8065D}" type="slidenum">
              <a:rPr lang="fr-FR" smtClean="0"/>
              <a:t>‹N°›</a:t>
            </a:fld>
            <a:endParaRPr lang="fr-FR"/>
          </a:p>
        </p:txBody>
      </p:sp>
    </p:spTree>
    <p:extLst>
      <p:ext uri="{BB962C8B-B14F-4D97-AF65-F5344CB8AC3E}">
        <p14:creationId xmlns:p14="http://schemas.microsoft.com/office/powerpoint/2010/main" val="434518741"/>
      </p:ext>
    </p:extLst>
  </p:cSld>
  <p:clrMap bg1="lt1" tx1="dk1" bg2="lt2" tx2="dk2" accent1="accent1" accent2="accent2" accent3="accent3" accent4="accent4" accent5="accent5" accent6="accent6" hlink="hlink" folHlink="folHlink"/>
  <p:sldLayoutIdLst>
    <p:sldLayoutId id="2147483667" r:id="rId1"/>
    <p:sldLayoutId id="2147483668" r:id="rId2"/>
  </p:sldLayoutIdLst>
  <p:txStyles>
    <p:titleStyle>
      <a:lvl1pPr algn="l" defTabSz="1069208" rtl="0" eaLnBrk="1" latinLnBrk="0" hangingPunct="1">
        <a:lnSpc>
          <a:spcPct val="90000"/>
        </a:lnSpc>
        <a:spcBef>
          <a:spcPct val="0"/>
        </a:spcBef>
        <a:buNone/>
        <a:defRPr sz="5145" kern="1200">
          <a:solidFill>
            <a:schemeClr val="tx1"/>
          </a:solidFill>
          <a:latin typeface="+mj-lt"/>
          <a:ea typeface="+mj-ea"/>
          <a:cs typeface="+mj-cs"/>
        </a:defRPr>
      </a:lvl1pPr>
    </p:titleStyle>
    <p:bodyStyle>
      <a:lvl1pPr marL="267302" indent="-267302" algn="l" defTabSz="1069208" rtl="0" eaLnBrk="1" latinLnBrk="0" hangingPunct="1">
        <a:lnSpc>
          <a:spcPct val="90000"/>
        </a:lnSpc>
        <a:spcBef>
          <a:spcPts val="1169"/>
        </a:spcBef>
        <a:buFont typeface="Arial" panose="020B0604020202020204" pitchFamily="34" charset="0"/>
        <a:buChar char="•"/>
        <a:defRPr sz="3274" kern="1200">
          <a:solidFill>
            <a:schemeClr val="tx1"/>
          </a:solidFill>
          <a:latin typeface="+mn-lt"/>
          <a:ea typeface="+mn-ea"/>
          <a:cs typeface="+mn-cs"/>
        </a:defRPr>
      </a:lvl1pPr>
      <a:lvl2pPr marL="801906" indent="-267302" algn="l" defTabSz="1069208" rtl="0" eaLnBrk="1" latinLnBrk="0" hangingPunct="1">
        <a:lnSpc>
          <a:spcPct val="90000"/>
        </a:lnSpc>
        <a:spcBef>
          <a:spcPts val="585"/>
        </a:spcBef>
        <a:buFont typeface="Arial" panose="020B0604020202020204" pitchFamily="34" charset="0"/>
        <a:buChar char="•"/>
        <a:defRPr sz="2806" kern="1200">
          <a:solidFill>
            <a:schemeClr val="tx1"/>
          </a:solidFill>
          <a:latin typeface="+mn-lt"/>
          <a:ea typeface="+mn-ea"/>
          <a:cs typeface="+mn-cs"/>
        </a:defRPr>
      </a:lvl2pPr>
      <a:lvl3pPr marL="1336510" indent="-267302" algn="l" defTabSz="1069208" rtl="0" eaLnBrk="1" latinLnBrk="0" hangingPunct="1">
        <a:lnSpc>
          <a:spcPct val="90000"/>
        </a:lnSpc>
        <a:spcBef>
          <a:spcPts val="585"/>
        </a:spcBef>
        <a:buFont typeface="Arial" panose="020B0604020202020204" pitchFamily="34" charset="0"/>
        <a:buChar char="•"/>
        <a:defRPr sz="2339" kern="1200">
          <a:solidFill>
            <a:schemeClr val="tx1"/>
          </a:solidFill>
          <a:latin typeface="+mn-lt"/>
          <a:ea typeface="+mn-ea"/>
          <a:cs typeface="+mn-cs"/>
        </a:defRPr>
      </a:lvl3pPr>
      <a:lvl4pPr marL="1871114" indent="-267302" algn="l" defTabSz="1069208" rtl="0" eaLnBrk="1" latinLnBrk="0" hangingPunct="1">
        <a:lnSpc>
          <a:spcPct val="90000"/>
        </a:lnSpc>
        <a:spcBef>
          <a:spcPts val="585"/>
        </a:spcBef>
        <a:buFont typeface="Arial" panose="020B0604020202020204" pitchFamily="34" charset="0"/>
        <a:buChar char="•"/>
        <a:defRPr sz="2105" kern="1200">
          <a:solidFill>
            <a:schemeClr val="tx1"/>
          </a:solidFill>
          <a:latin typeface="+mn-lt"/>
          <a:ea typeface="+mn-ea"/>
          <a:cs typeface="+mn-cs"/>
        </a:defRPr>
      </a:lvl4pPr>
      <a:lvl5pPr marL="2405718" indent="-267302" algn="l" defTabSz="1069208" rtl="0" eaLnBrk="1" latinLnBrk="0" hangingPunct="1">
        <a:lnSpc>
          <a:spcPct val="90000"/>
        </a:lnSpc>
        <a:spcBef>
          <a:spcPts val="585"/>
        </a:spcBef>
        <a:buFont typeface="Arial" panose="020B0604020202020204" pitchFamily="34" charset="0"/>
        <a:buChar char="•"/>
        <a:defRPr sz="2105" kern="1200">
          <a:solidFill>
            <a:schemeClr val="tx1"/>
          </a:solidFill>
          <a:latin typeface="+mn-lt"/>
          <a:ea typeface="+mn-ea"/>
          <a:cs typeface="+mn-cs"/>
        </a:defRPr>
      </a:lvl5pPr>
      <a:lvl6pPr marL="2940322" indent="-267302" algn="l" defTabSz="1069208" rtl="0" eaLnBrk="1" latinLnBrk="0" hangingPunct="1">
        <a:lnSpc>
          <a:spcPct val="90000"/>
        </a:lnSpc>
        <a:spcBef>
          <a:spcPts val="585"/>
        </a:spcBef>
        <a:buFont typeface="Arial" panose="020B0604020202020204" pitchFamily="34" charset="0"/>
        <a:buChar char="•"/>
        <a:defRPr sz="2105" kern="1200">
          <a:solidFill>
            <a:schemeClr val="tx1"/>
          </a:solidFill>
          <a:latin typeface="+mn-lt"/>
          <a:ea typeface="+mn-ea"/>
          <a:cs typeface="+mn-cs"/>
        </a:defRPr>
      </a:lvl6pPr>
      <a:lvl7pPr marL="3474926" indent="-267302" algn="l" defTabSz="1069208" rtl="0" eaLnBrk="1" latinLnBrk="0" hangingPunct="1">
        <a:lnSpc>
          <a:spcPct val="90000"/>
        </a:lnSpc>
        <a:spcBef>
          <a:spcPts val="585"/>
        </a:spcBef>
        <a:buFont typeface="Arial" panose="020B0604020202020204" pitchFamily="34" charset="0"/>
        <a:buChar char="•"/>
        <a:defRPr sz="2105" kern="1200">
          <a:solidFill>
            <a:schemeClr val="tx1"/>
          </a:solidFill>
          <a:latin typeface="+mn-lt"/>
          <a:ea typeface="+mn-ea"/>
          <a:cs typeface="+mn-cs"/>
        </a:defRPr>
      </a:lvl7pPr>
      <a:lvl8pPr marL="4009530" indent="-267302" algn="l" defTabSz="1069208" rtl="0" eaLnBrk="1" latinLnBrk="0" hangingPunct="1">
        <a:lnSpc>
          <a:spcPct val="90000"/>
        </a:lnSpc>
        <a:spcBef>
          <a:spcPts val="585"/>
        </a:spcBef>
        <a:buFont typeface="Arial" panose="020B0604020202020204" pitchFamily="34" charset="0"/>
        <a:buChar char="•"/>
        <a:defRPr sz="2105" kern="1200">
          <a:solidFill>
            <a:schemeClr val="tx1"/>
          </a:solidFill>
          <a:latin typeface="+mn-lt"/>
          <a:ea typeface="+mn-ea"/>
          <a:cs typeface="+mn-cs"/>
        </a:defRPr>
      </a:lvl8pPr>
      <a:lvl9pPr marL="4544134" indent="-267302" algn="l" defTabSz="1069208" rtl="0" eaLnBrk="1" latinLnBrk="0" hangingPunct="1">
        <a:lnSpc>
          <a:spcPct val="90000"/>
        </a:lnSpc>
        <a:spcBef>
          <a:spcPts val="585"/>
        </a:spcBef>
        <a:buFont typeface="Arial" panose="020B0604020202020204" pitchFamily="34" charset="0"/>
        <a:buChar char="•"/>
        <a:defRPr sz="2105" kern="1200">
          <a:solidFill>
            <a:schemeClr val="tx1"/>
          </a:solidFill>
          <a:latin typeface="+mn-lt"/>
          <a:ea typeface="+mn-ea"/>
          <a:cs typeface="+mn-cs"/>
        </a:defRPr>
      </a:lvl9pPr>
    </p:bodyStyle>
    <p:otherStyle>
      <a:defPPr>
        <a:defRPr lang="en-US"/>
      </a:defPPr>
      <a:lvl1pPr marL="0" algn="l" defTabSz="1069208" rtl="0" eaLnBrk="1" latinLnBrk="0" hangingPunct="1">
        <a:defRPr sz="2105" kern="1200">
          <a:solidFill>
            <a:schemeClr val="tx1"/>
          </a:solidFill>
          <a:latin typeface="+mn-lt"/>
          <a:ea typeface="+mn-ea"/>
          <a:cs typeface="+mn-cs"/>
        </a:defRPr>
      </a:lvl1pPr>
      <a:lvl2pPr marL="534604" algn="l" defTabSz="1069208" rtl="0" eaLnBrk="1" latinLnBrk="0" hangingPunct="1">
        <a:defRPr sz="2105" kern="1200">
          <a:solidFill>
            <a:schemeClr val="tx1"/>
          </a:solidFill>
          <a:latin typeface="+mn-lt"/>
          <a:ea typeface="+mn-ea"/>
          <a:cs typeface="+mn-cs"/>
        </a:defRPr>
      </a:lvl2pPr>
      <a:lvl3pPr marL="1069208" algn="l" defTabSz="1069208" rtl="0" eaLnBrk="1" latinLnBrk="0" hangingPunct="1">
        <a:defRPr sz="2105" kern="1200">
          <a:solidFill>
            <a:schemeClr val="tx1"/>
          </a:solidFill>
          <a:latin typeface="+mn-lt"/>
          <a:ea typeface="+mn-ea"/>
          <a:cs typeface="+mn-cs"/>
        </a:defRPr>
      </a:lvl3pPr>
      <a:lvl4pPr marL="1603812" algn="l" defTabSz="1069208" rtl="0" eaLnBrk="1" latinLnBrk="0" hangingPunct="1">
        <a:defRPr sz="2105" kern="1200">
          <a:solidFill>
            <a:schemeClr val="tx1"/>
          </a:solidFill>
          <a:latin typeface="+mn-lt"/>
          <a:ea typeface="+mn-ea"/>
          <a:cs typeface="+mn-cs"/>
        </a:defRPr>
      </a:lvl4pPr>
      <a:lvl5pPr marL="2138416" algn="l" defTabSz="1069208" rtl="0" eaLnBrk="1" latinLnBrk="0" hangingPunct="1">
        <a:defRPr sz="2105" kern="1200">
          <a:solidFill>
            <a:schemeClr val="tx1"/>
          </a:solidFill>
          <a:latin typeface="+mn-lt"/>
          <a:ea typeface="+mn-ea"/>
          <a:cs typeface="+mn-cs"/>
        </a:defRPr>
      </a:lvl5pPr>
      <a:lvl6pPr marL="2673020" algn="l" defTabSz="1069208" rtl="0" eaLnBrk="1" latinLnBrk="0" hangingPunct="1">
        <a:defRPr sz="2105" kern="1200">
          <a:solidFill>
            <a:schemeClr val="tx1"/>
          </a:solidFill>
          <a:latin typeface="+mn-lt"/>
          <a:ea typeface="+mn-ea"/>
          <a:cs typeface="+mn-cs"/>
        </a:defRPr>
      </a:lvl6pPr>
      <a:lvl7pPr marL="3207624" algn="l" defTabSz="1069208" rtl="0" eaLnBrk="1" latinLnBrk="0" hangingPunct="1">
        <a:defRPr sz="2105" kern="1200">
          <a:solidFill>
            <a:schemeClr val="tx1"/>
          </a:solidFill>
          <a:latin typeface="+mn-lt"/>
          <a:ea typeface="+mn-ea"/>
          <a:cs typeface="+mn-cs"/>
        </a:defRPr>
      </a:lvl7pPr>
      <a:lvl8pPr marL="3742228" algn="l" defTabSz="1069208" rtl="0" eaLnBrk="1" latinLnBrk="0" hangingPunct="1">
        <a:defRPr sz="2105" kern="1200">
          <a:solidFill>
            <a:schemeClr val="tx1"/>
          </a:solidFill>
          <a:latin typeface="+mn-lt"/>
          <a:ea typeface="+mn-ea"/>
          <a:cs typeface="+mn-cs"/>
        </a:defRPr>
      </a:lvl8pPr>
      <a:lvl9pPr marL="4276832" algn="l" defTabSz="1069208" rtl="0" eaLnBrk="1" latinLnBrk="0" hangingPunct="1">
        <a:defRPr sz="210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en-GB" sz="2800" b="0" dirty="0"/>
              <a:t>Robustness of electro-nuclear scenarios : Can SFR deployment strategies adapt to changes of objectives?</a:t>
            </a:r>
            <a:endParaRPr lang="en-GB" sz="2800" dirty="0"/>
          </a:p>
        </p:txBody>
      </p:sp>
      <p:sp>
        <p:nvSpPr>
          <p:cNvPr id="3" name="Espace réservé du texte 2"/>
          <p:cNvSpPr>
            <a:spLocks noGrp="1"/>
          </p:cNvSpPr>
          <p:nvPr>
            <p:ph type="body" sz="quarter" idx="17"/>
          </p:nvPr>
        </p:nvSpPr>
        <p:spPr/>
        <p:txBody>
          <a:bodyPr/>
          <a:lstStyle/>
          <a:p>
            <a:r>
              <a:rPr lang="fr-FR" dirty="0" err="1"/>
              <a:t>Jiali</a:t>
            </a:r>
            <a:r>
              <a:rPr lang="fr-FR" dirty="0"/>
              <a:t> LIANG</a:t>
            </a:r>
          </a:p>
        </p:txBody>
      </p:sp>
      <p:sp>
        <p:nvSpPr>
          <p:cNvPr id="4" name="Espace réservé du texte 3"/>
          <p:cNvSpPr>
            <a:spLocks noGrp="1"/>
          </p:cNvSpPr>
          <p:nvPr>
            <p:ph type="body" sz="quarter" idx="18"/>
          </p:nvPr>
        </p:nvSpPr>
        <p:spPr/>
        <p:txBody>
          <a:bodyPr/>
          <a:lstStyle/>
          <a:p>
            <a:r>
              <a:rPr lang="fr-FR" dirty="0" err="1"/>
              <a:t>IJCLab</a:t>
            </a:r>
            <a:endParaRPr lang="fr-FR" dirty="0"/>
          </a:p>
        </p:txBody>
      </p:sp>
      <p:sp>
        <p:nvSpPr>
          <p:cNvPr id="5" name="Espace réservé du texte 4"/>
          <p:cNvSpPr>
            <a:spLocks noGrp="1"/>
          </p:cNvSpPr>
          <p:nvPr>
            <p:ph type="body" sz="quarter" idx="19"/>
          </p:nvPr>
        </p:nvSpPr>
        <p:spPr/>
        <p:txBody>
          <a:bodyPr/>
          <a:lstStyle/>
          <a:p>
            <a:r>
              <a:rPr lang="fr-FR" dirty="0"/>
              <a:t>Jeudi 10 décembre 15H30</a:t>
            </a:r>
          </a:p>
        </p:txBody>
      </p:sp>
      <p:sp>
        <p:nvSpPr>
          <p:cNvPr id="6" name="Espace réservé du texte 5"/>
          <p:cNvSpPr>
            <a:spLocks noGrp="1"/>
          </p:cNvSpPr>
          <p:nvPr>
            <p:ph type="body" sz="quarter" idx="20"/>
          </p:nvPr>
        </p:nvSpPr>
        <p:spPr/>
        <p:txBody>
          <a:bodyPr/>
          <a:lstStyle/>
          <a:p>
            <a:r>
              <a:rPr lang="fr-FR" dirty="0"/>
              <a:t>Visio via Zoom </a:t>
            </a:r>
          </a:p>
        </p:txBody>
      </p:sp>
      <p:sp>
        <p:nvSpPr>
          <p:cNvPr id="7" name="Espace réservé du contenu 6"/>
          <p:cNvSpPr>
            <a:spLocks noGrp="1"/>
          </p:cNvSpPr>
          <p:nvPr>
            <p:ph sz="quarter" idx="21"/>
          </p:nvPr>
        </p:nvSpPr>
        <p:spPr/>
        <p:txBody>
          <a:bodyPr>
            <a:normAutofit fontScale="92500" lnSpcReduction="20000"/>
          </a:bodyPr>
          <a:lstStyle/>
          <a:p>
            <a:r>
              <a:rPr lang="en-GB" dirty="0"/>
              <a:t>Dynamic fuel cycle simulations enable the identification of strategies that meet a defined objective. In real situations, the objective considered during the initial choice of the strategy may change after the implementation of a specific strategy. The robustness of this strategy for various states of the future must therefore be taken into account. A methodology is proposed for the analysis of the robustness of strategies in nuclear scenario studies, which is associated with changes in objectives. </a:t>
            </a:r>
            <a:br>
              <a:rPr lang="en-GB" dirty="0"/>
            </a:br>
            <a:br>
              <a:rPr lang="en-GB" dirty="0"/>
            </a:br>
            <a:r>
              <a:rPr lang="en-GB" dirty="0"/>
              <a:t>The methodology will be presented through a study based on the French fleet. After a primary objective of replacement of the fleet by SFRs, a possible but uncertain change is assumed towards a new objective aiming at minimizing transuranic inventories without SFRs. The deployment of a SFR fleet requires a very large amount of available Pu, whereas the majority of transuranic inventories in the total cycle of the French fleet consists of Pu. These 2 possible objectives thus lead to a contradictory status for Pu. Given the deep uncertainty of this disruption, neither its probability nor its temporality are known, strategies considered robust are sought by two approaches. The first approach consists in searching for strategies causing consequences of the acceptable level for all possible objectives. It is assumed that these strategies are designed and chosen today, and are implemented to the end. Those with acceptable performance on both objectives are called robust static strategies. For the second approach, primary strategies fulfilling the primary objective (the deployment of SFRs) are first identified. When the objective is disrupted, an adaptation plan is put in place, and adaptive strategies starting from the primary trajectory are studied. Those that succeed in achieving the new objective are robust adaptive strategies.</a:t>
            </a:r>
          </a:p>
          <a:p>
            <a:br>
              <a:rPr lang="en-GB" dirty="0"/>
            </a:br>
            <a:r>
              <a:rPr lang="en-GB" dirty="0"/>
              <a:t>The analysis of these two approaches allows us to understand the temporality of adaptation, comparing an immediate decision with sufficient precautions to achieve all possible objectives and an adaptation during the trajectory to take into account changes in objectives. </a:t>
            </a:r>
          </a:p>
        </p:txBody>
      </p:sp>
      <p:pic>
        <p:nvPicPr>
          <p:cNvPr id="11" name="Image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2383" y="2029261"/>
            <a:ext cx="2045166" cy="838391"/>
          </a:xfrm>
          <a:prstGeom prst="rect">
            <a:avLst/>
          </a:prstGeom>
        </p:spPr>
      </p:pic>
      <p:pic>
        <p:nvPicPr>
          <p:cNvPr id="12" name="Image 1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67549" y="1847651"/>
            <a:ext cx="1791108" cy="838391"/>
          </a:xfrm>
          <a:prstGeom prst="rect">
            <a:avLst/>
          </a:prstGeom>
        </p:spPr>
      </p:pic>
      <p:pic>
        <p:nvPicPr>
          <p:cNvPr id="13" name="Image 12">
            <a:extLst>
              <a:ext uri="{FF2B5EF4-FFF2-40B4-BE49-F238E27FC236}">
                <a16:creationId xmlns:a16="http://schemas.microsoft.com/office/drawing/2014/main" id="{5DCCC55F-63FE-B74C-A7B2-69212692D8C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307506" y="1679223"/>
            <a:ext cx="6252870" cy="948750"/>
          </a:xfrm>
          <a:prstGeom prst="rect">
            <a:avLst/>
          </a:prstGeom>
        </p:spPr>
      </p:pic>
    </p:spTree>
    <p:extLst>
      <p:ext uri="{BB962C8B-B14F-4D97-AF65-F5344CB8AC3E}">
        <p14:creationId xmlns:p14="http://schemas.microsoft.com/office/powerpoint/2010/main" val="636735441"/>
      </p:ext>
    </p:extLst>
  </p:cSld>
  <p:clrMapOvr>
    <a:masterClrMapping/>
  </p:clrMapOvr>
</p:sld>
</file>

<file path=ppt/theme/theme1.xml><?xml version="1.0" encoding="utf-8"?>
<a:theme xmlns:a="http://schemas.openxmlformats.org/drawingml/2006/main" name="Thème Office">
  <a:themeElements>
    <a:clrScheme name="Thèm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hème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327</TotalTime>
  <Words>378</Words>
  <Application>Microsoft Macintosh PowerPoint</Application>
  <PresentationFormat>Personnalisé</PresentationFormat>
  <Paragraphs>7</Paragraphs>
  <Slides>1</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vt:i4>
      </vt:variant>
    </vt:vector>
  </HeadingPairs>
  <TitlesOfParts>
    <vt:vector size="5" baseType="lpstr">
      <vt:lpstr>Arial</vt:lpstr>
      <vt:lpstr>Calibri</vt:lpstr>
      <vt:lpstr>Calibri Light</vt:lpstr>
      <vt:lpstr>Thème Office</vt:lpstr>
      <vt:lpstr>Robustness of electro-nuclear scenarios : Can SFR deployment strategies adapt to changes of objectives?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Kariluc</dc:creator>
  <cp:lastModifiedBy>Frederico Garrido</cp:lastModifiedBy>
  <cp:revision>33</cp:revision>
  <dcterms:created xsi:type="dcterms:W3CDTF">2020-05-20T14:58:24Z</dcterms:created>
  <dcterms:modified xsi:type="dcterms:W3CDTF">2020-12-02T10:04:50Z</dcterms:modified>
</cp:coreProperties>
</file>