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4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5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9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0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0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9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3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24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52A15-D42E-4BEC-97A2-BDBE54B8AE5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97F0D-B733-4ACE-B99B-0D099C93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4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Injector transverse phase space evolution</a:t>
            </a:r>
            <a:endParaRPr lang="en-GB" dirty="0"/>
          </a:p>
        </p:txBody>
      </p:sp>
      <p:pic>
        <p:nvPicPr>
          <p:cNvPr id="6" name="injector_x_px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2160" t="164" r="22037" b="5218"/>
          <a:stretch/>
        </p:blipFill>
        <p:spPr>
          <a:xfrm>
            <a:off x="3701869" y="1481644"/>
            <a:ext cx="4788262" cy="4566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5170" y="616934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 (m)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70241" y="3766643"/>
            <a:ext cx="40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8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Injector longitudinal phase space evolution</a:t>
            </a:r>
            <a:endParaRPr lang="en-GB" dirty="0"/>
          </a:p>
        </p:txBody>
      </p:sp>
      <p:pic>
        <p:nvPicPr>
          <p:cNvPr id="6" name="injector_z_pz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3611" r="22315" b="5350"/>
          <a:stretch/>
        </p:blipFill>
        <p:spPr>
          <a:xfrm>
            <a:off x="3785662" y="1355292"/>
            <a:ext cx="4875561" cy="4800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4179" y="615571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 (m)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20182" y="3795685"/>
            <a:ext cx="3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68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Injector charge distribution evolution</a:t>
            </a:r>
            <a:endParaRPr lang="en-GB" dirty="0"/>
          </a:p>
        </p:txBody>
      </p:sp>
      <p:pic>
        <p:nvPicPr>
          <p:cNvPr id="2" name="injector_z_x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2031" r="21953"/>
          <a:stretch/>
        </p:blipFill>
        <p:spPr>
          <a:xfrm>
            <a:off x="3957637" y="1365202"/>
            <a:ext cx="4943475" cy="49641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2356" y="384728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 (m)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13669" y="632936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 (m)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32</Words>
  <Application>Microsoft Office PowerPoint</Application>
  <PresentationFormat>Widescreen</PresentationFormat>
  <Paragraphs>9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Injector transverse phase space evolution</vt:lpstr>
      <vt:lpstr>Injector longitudinal phase space evolution</vt:lpstr>
      <vt:lpstr>Injector charge distribution evolution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halo parameter evolution</dc:title>
  <dc:creator>Hounsell, Ben (Liverpool Uni.,DL,-)</dc:creator>
  <cp:lastModifiedBy>Hounsell, Ben (Liverpool Uni.,DL,-)</cp:lastModifiedBy>
  <cp:revision>8</cp:revision>
  <dcterms:created xsi:type="dcterms:W3CDTF">2020-12-16T00:11:33Z</dcterms:created>
  <dcterms:modified xsi:type="dcterms:W3CDTF">2020-12-16T09:11:20Z</dcterms:modified>
</cp:coreProperties>
</file>