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4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15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9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08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90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9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3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24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4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Injector charge distribution slices evolution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71458" y="375183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 (m)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87836" y="606468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 (m)</a:t>
            </a:r>
            <a:endParaRPr lang="en-GB" dirty="0"/>
          </a:p>
        </p:txBody>
      </p:sp>
      <p:pic>
        <p:nvPicPr>
          <p:cNvPr id="3" name="injector_x_z_slices_mediu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4249" t="6666" r="16107" b="5715"/>
          <a:stretch/>
        </p:blipFill>
        <p:spPr>
          <a:xfrm>
            <a:off x="3154257" y="1401246"/>
            <a:ext cx="6185686" cy="43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13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Injector charge distribution slices evolution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halo parameter evolution</dc:title>
  <dc:creator>Hounsell, Ben (Liverpool Uni.,DL,-)</dc:creator>
  <cp:lastModifiedBy>Hounsell, Ben (Liverpool Uni.,DL,-)</cp:lastModifiedBy>
  <cp:revision>18</cp:revision>
  <dcterms:created xsi:type="dcterms:W3CDTF">2020-12-16T00:11:33Z</dcterms:created>
  <dcterms:modified xsi:type="dcterms:W3CDTF">2020-12-16T09:17:51Z</dcterms:modified>
</cp:coreProperties>
</file>