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4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5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9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0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0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9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3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24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4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Injector charge distribution evolution</a:t>
            </a:r>
            <a:endParaRPr lang="en-GB" dirty="0"/>
          </a:p>
        </p:txBody>
      </p:sp>
      <p:pic>
        <p:nvPicPr>
          <p:cNvPr id="2" name="injector_x_z_crossov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657" r="12694"/>
          <a:stretch/>
        </p:blipFill>
        <p:spPr>
          <a:xfrm>
            <a:off x="3514725" y="1295563"/>
            <a:ext cx="6357938" cy="4790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0919" y="391914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 (m)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31333" y="620037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 (m)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1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dipole merger charge distribution evolution</a:t>
            </a:r>
            <a:endParaRPr lang="en-GB" dirty="0"/>
          </a:p>
        </p:txBody>
      </p:sp>
      <p:pic>
        <p:nvPicPr>
          <p:cNvPr id="6" name="merger_z_x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4643" t="2667" r="23285" b="4762"/>
          <a:stretch/>
        </p:blipFill>
        <p:spPr>
          <a:xfrm>
            <a:off x="3627120" y="1450261"/>
            <a:ext cx="4937760" cy="4937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4819" y="648866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</a:t>
            </a:r>
            <a:r>
              <a:rPr lang="en-GB" dirty="0" smtClean="0"/>
              <a:t> (m)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60919" y="391914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 (m)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9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dipole merger x transverse phase space evolution</a:t>
            </a:r>
            <a:endParaRPr lang="en-GB" dirty="0"/>
          </a:p>
        </p:txBody>
      </p:sp>
      <p:pic>
        <p:nvPicPr>
          <p:cNvPr id="6" name="merger_x_px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2374" r="22747" b="5063"/>
          <a:stretch/>
        </p:blipFill>
        <p:spPr>
          <a:xfrm>
            <a:off x="3803877" y="1402668"/>
            <a:ext cx="4921738" cy="4789125"/>
          </a:xfrm>
        </p:spPr>
      </p:pic>
      <p:sp>
        <p:nvSpPr>
          <p:cNvPr id="7" name="TextBox 6"/>
          <p:cNvSpPr txBox="1"/>
          <p:nvPr/>
        </p:nvSpPr>
        <p:spPr>
          <a:xfrm>
            <a:off x="5800316" y="6191793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 (m)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27687" y="3857514"/>
            <a:ext cx="40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39</Words>
  <Application>Microsoft Office PowerPoint</Application>
  <PresentationFormat>Widescreen</PresentationFormat>
  <Paragraphs>9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Injector charge distribution evolution</vt:lpstr>
      <vt:lpstr>4 dipole merger charge distribution evolution</vt:lpstr>
      <vt:lpstr>4 dipole merger x transverse phase space evolution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halo parameter evolution</dc:title>
  <dc:creator>Hounsell, Ben (Liverpool Uni.,DL,-)</dc:creator>
  <cp:lastModifiedBy>Hounsell, Ben (Liverpool Uni.,DL,-)</cp:lastModifiedBy>
  <cp:revision>9</cp:revision>
  <dcterms:created xsi:type="dcterms:W3CDTF">2020-12-16T00:11:33Z</dcterms:created>
  <dcterms:modified xsi:type="dcterms:W3CDTF">2020-12-16T09:19:21Z</dcterms:modified>
</cp:coreProperties>
</file>