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57" r:id="rId3"/>
    <p:sldId id="258" r:id="rId4"/>
    <p:sldId id="259" r:id="rId5"/>
    <p:sldId id="260" r:id="rId6"/>
    <p:sldId id="261" r:id="rId7"/>
    <p:sldId id="256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67" d="100"/>
          <a:sy n="67" d="100"/>
        </p:scale>
        <p:origin x="102" y="2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52A15-D42E-4BEC-97A2-BDBE54B8AE57}" type="datetimeFigureOut">
              <a:rPr lang="en-GB" smtClean="0"/>
              <a:t>16/12/2020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97F0D-B733-4ACE-B99B-0D099C9356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00438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52A15-D42E-4BEC-97A2-BDBE54B8AE57}" type="datetimeFigureOut">
              <a:rPr lang="en-GB" smtClean="0"/>
              <a:t>16/12/2020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97F0D-B733-4ACE-B99B-0D099C9356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00479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52A15-D42E-4BEC-97A2-BDBE54B8AE57}" type="datetimeFigureOut">
              <a:rPr lang="en-GB" smtClean="0"/>
              <a:t>16/12/2020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97F0D-B733-4ACE-B99B-0D099C9356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71572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52A15-D42E-4BEC-97A2-BDBE54B8AE57}" type="datetimeFigureOut">
              <a:rPr lang="en-GB" smtClean="0"/>
              <a:t>16/12/2020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97F0D-B733-4ACE-B99B-0D099C9356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22967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52A15-D42E-4BEC-97A2-BDBE54B8AE57}" type="datetimeFigureOut">
              <a:rPr lang="en-GB" smtClean="0"/>
              <a:t>16/12/2020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97F0D-B733-4ACE-B99B-0D099C9356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10859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52A15-D42E-4BEC-97A2-BDBE54B8AE57}" type="datetimeFigureOut">
              <a:rPr lang="en-GB" smtClean="0"/>
              <a:t>16/12/2020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97F0D-B733-4ACE-B99B-0D099C9356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59331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52A15-D42E-4BEC-97A2-BDBE54B8AE57}" type="datetimeFigureOut">
              <a:rPr lang="en-GB" smtClean="0"/>
              <a:t>16/12/2020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97F0D-B733-4ACE-B99B-0D099C9356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39072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52A15-D42E-4BEC-97A2-BDBE54B8AE57}" type="datetimeFigureOut">
              <a:rPr lang="en-GB" smtClean="0"/>
              <a:t>16/12/2020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97F0D-B733-4ACE-B99B-0D099C9356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51922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52A15-D42E-4BEC-97A2-BDBE54B8AE57}" type="datetimeFigureOut">
              <a:rPr lang="en-GB" smtClean="0"/>
              <a:t>16/12/2020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97F0D-B733-4ACE-B99B-0D099C9356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83387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52A15-D42E-4BEC-97A2-BDBE54B8AE57}" type="datetimeFigureOut">
              <a:rPr lang="en-GB" smtClean="0"/>
              <a:t>16/12/2020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97F0D-B733-4ACE-B99B-0D099C9356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9075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52A15-D42E-4BEC-97A2-BDBE54B8AE57}" type="datetimeFigureOut">
              <a:rPr lang="en-GB" smtClean="0"/>
              <a:t>16/12/2020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97F0D-B733-4ACE-B99B-0D099C9356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72413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352A15-D42E-4BEC-97A2-BDBE54B8AE57}" type="datetimeFigureOut">
              <a:rPr lang="en-GB" smtClean="0"/>
              <a:t>16/12/2020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C97F0D-B733-4ACE-B99B-0D099C9356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7142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4 dipole merger longitudinal phase space evolution</a:t>
            </a:r>
            <a:endParaRPr lang="en-GB" dirty="0"/>
          </a:p>
        </p:txBody>
      </p:sp>
      <p:pic>
        <p:nvPicPr>
          <p:cNvPr id="6" name="merger_z_pz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24429" t="2477" r="23393" b="5143"/>
          <a:stretch/>
        </p:blipFill>
        <p:spPr>
          <a:xfrm>
            <a:off x="3858331" y="1690688"/>
            <a:ext cx="4722021" cy="470262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892168" y="6393317"/>
            <a:ext cx="6543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z</a:t>
            </a:r>
            <a:r>
              <a:rPr lang="en-GB" smtClean="0"/>
              <a:t> </a:t>
            </a:r>
            <a:r>
              <a:rPr lang="en-GB" dirty="0" smtClean="0"/>
              <a:t>(m)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3195970" y="4049537"/>
            <a:ext cx="3947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/>
              <a:t>pz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39523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GB" dirty="0" smtClean="0"/>
              <a:t>3 dipoles with 2 quads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620" y="1077369"/>
            <a:ext cx="7159626" cy="55324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0867" y="2169208"/>
            <a:ext cx="3785944" cy="1798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8381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GB" dirty="0" smtClean="0"/>
              <a:t>3 dipoles with 6 quads</a:t>
            </a:r>
            <a:endParaRPr lang="en-GB" dirty="0"/>
          </a:p>
        </p:txBody>
      </p:sp>
      <p:grpSp>
        <p:nvGrpSpPr>
          <p:cNvPr id="4" name="Group 3"/>
          <p:cNvGrpSpPr/>
          <p:nvPr/>
        </p:nvGrpSpPr>
        <p:grpSpPr>
          <a:xfrm>
            <a:off x="8283049" y="2388915"/>
            <a:ext cx="3391097" cy="1699342"/>
            <a:chOff x="5465056" y="1679070"/>
            <a:chExt cx="4347675" cy="1827954"/>
          </a:xfrm>
        </p:grpSpPr>
        <p:sp>
          <p:nvSpPr>
            <p:cNvPr id="5" name="Rectangle 4"/>
            <p:cNvSpPr/>
            <p:nvPr/>
          </p:nvSpPr>
          <p:spPr>
            <a:xfrm>
              <a:off x="9177747" y="3313928"/>
              <a:ext cx="297527" cy="19309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ectangle 5"/>
            <p:cNvSpPr/>
            <p:nvPr/>
          </p:nvSpPr>
          <p:spPr>
            <a:xfrm>
              <a:off x="7683400" y="2716391"/>
              <a:ext cx="297527" cy="19309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/>
            <p:cNvSpPr/>
            <p:nvPr/>
          </p:nvSpPr>
          <p:spPr>
            <a:xfrm>
              <a:off x="5961742" y="2701922"/>
              <a:ext cx="297527" cy="19309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8" name="Straight Connector 7"/>
            <p:cNvCxnSpPr>
              <a:endCxn id="7" idx="1"/>
            </p:cNvCxnSpPr>
            <p:nvPr/>
          </p:nvCxnSpPr>
          <p:spPr>
            <a:xfrm>
              <a:off x="5465056" y="2374235"/>
              <a:ext cx="496686" cy="42423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>
              <a:stCxn id="7" idx="3"/>
              <a:endCxn id="6" idx="1"/>
            </p:cNvCxnSpPr>
            <p:nvPr/>
          </p:nvCxnSpPr>
          <p:spPr>
            <a:xfrm>
              <a:off x="6259269" y="2798470"/>
              <a:ext cx="1424131" cy="1446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>
              <a:stCxn id="6" idx="3"/>
              <a:endCxn id="5" idx="1"/>
            </p:cNvCxnSpPr>
            <p:nvPr/>
          </p:nvCxnSpPr>
          <p:spPr>
            <a:xfrm>
              <a:off x="7980927" y="2812939"/>
              <a:ext cx="1196820" cy="59753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9475274" y="3410476"/>
              <a:ext cx="33745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11"/>
            <p:cNvSpPr/>
            <p:nvPr/>
          </p:nvSpPr>
          <p:spPr>
            <a:xfrm>
              <a:off x="7367540" y="2610318"/>
              <a:ext cx="109114" cy="389421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ectangle 12"/>
            <p:cNvSpPr/>
            <p:nvPr/>
          </p:nvSpPr>
          <p:spPr>
            <a:xfrm rot="1920000">
              <a:off x="8201921" y="2690534"/>
              <a:ext cx="109114" cy="389421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910503" y="2603084"/>
              <a:ext cx="109114" cy="389421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6472298" y="2610318"/>
              <a:ext cx="109114" cy="389421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ectangle 15"/>
            <p:cNvSpPr/>
            <p:nvPr/>
          </p:nvSpPr>
          <p:spPr>
            <a:xfrm rot="1920000">
              <a:off x="8561353" y="2900289"/>
              <a:ext cx="109114" cy="389421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ectangle 16"/>
            <p:cNvSpPr/>
            <p:nvPr/>
          </p:nvSpPr>
          <p:spPr>
            <a:xfrm rot="1920000">
              <a:off x="8899133" y="3114577"/>
              <a:ext cx="109114" cy="389421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Content Placeholder 2"/>
            <p:cNvSpPr txBox="1">
              <a:spLocks/>
            </p:cNvSpPr>
            <p:nvPr/>
          </p:nvSpPr>
          <p:spPr>
            <a:xfrm>
              <a:off x="5959668" y="1679070"/>
              <a:ext cx="3771903" cy="83747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en-GB" dirty="0" smtClean="0"/>
                <a:t>3 dipoles with </a:t>
              </a:r>
              <a:r>
                <a:rPr lang="en-GB" dirty="0"/>
                <a:t>6</a:t>
              </a:r>
              <a:r>
                <a:rPr lang="en-GB" dirty="0" smtClean="0"/>
                <a:t> quads</a:t>
              </a:r>
            </a:p>
          </p:txBody>
        </p:sp>
      </p:grpSp>
      <p:pic>
        <p:nvPicPr>
          <p:cNvPr id="19" name="Picture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091" y="1102170"/>
            <a:ext cx="7448721" cy="5755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8456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GB" dirty="0" smtClean="0"/>
              <a:t>4 dipole staircase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861" y="949591"/>
            <a:ext cx="7404287" cy="5721495"/>
          </a:xfrm>
          <a:prstGeom prst="rect">
            <a:avLst/>
          </a:prstGeom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8872560" y="2422013"/>
            <a:ext cx="2241765" cy="512626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GB" dirty="0" smtClean="0"/>
              <a:t>4 dipole Staircase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10364062" y="3634110"/>
            <a:ext cx="297527" cy="193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9043981" y="3611207"/>
            <a:ext cx="297527" cy="193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8231953" y="2996263"/>
            <a:ext cx="297527" cy="193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>
            <a:off x="7942512" y="3092811"/>
            <a:ext cx="28944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stCxn id="8" idx="3"/>
            <a:endCxn id="7" idx="1"/>
          </p:cNvCxnSpPr>
          <p:nvPr/>
        </p:nvCxnSpPr>
        <p:spPr>
          <a:xfrm>
            <a:off x="8529480" y="3092811"/>
            <a:ext cx="514501" cy="61494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stCxn id="7" idx="3"/>
            <a:endCxn id="6" idx="1"/>
          </p:cNvCxnSpPr>
          <p:nvPr/>
        </p:nvCxnSpPr>
        <p:spPr>
          <a:xfrm>
            <a:off x="9341508" y="3707755"/>
            <a:ext cx="1022554" cy="229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6" idx="3"/>
            <a:endCxn id="14" idx="1"/>
          </p:cNvCxnSpPr>
          <p:nvPr/>
        </p:nvCxnSpPr>
        <p:spPr>
          <a:xfrm>
            <a:off x="10661589" y="3730658"/>
            <a:ext cx="666085" cy="5630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 rot="2580000">
            <a:off x="8833596" y="3311819"/>
            <a:ext cx="109114" cy="38942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11327674" y="4197158"/>
            <a:ext cx="297527" cy="193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11625201" y="4307108"/>
            <a:ext cx="30634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 rot="2580000">
            <a:off x="11082337" y="3919385"/>
            <a:ext cx="109114" cy="38942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/>
          <p:cNvSpPr/>
          <p:nvPr/>
        </p:nvSpPr>
        <p:spPr>
          <a:xfrm>
            <a:off x="9503925" y="3483457"/>
            <a:ext cx="109114" cy="38942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/>
          <p:cNvSpPr/>
          <p:nvPr/>
        </p:nvSpPr>
        <p:spPr>
          <a:xfrm>
            <a:off x="9801858" y="3480594"/>
            <a:ext cx="109114" cy="38942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/>
          <p:cNvSpPr/>
          <p:nvPr/>
        </p:nvSpPr>
        <p:spPr>
          <a:xfrm>
            <a:off x="10085492" y="3480594"/>
            <a:ext cx="109114" cy="38942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/>
          <p:cNvSpPr/>
          <p:nvPr/>
        </p:nvSpPr>
        <p:spPr>
          <a:xfrm rot="2580000">
            <a:off x="8645310" y="3132208"/>
            <a:ext cx="109114" cy="38942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/>
          <p:cNvSpPr/>
          <p:nvPr/>
        </p:nvSpPr>
        <p:spPr>
          <a:xfrm rot="2580000">
            <a:off x="10887075" y="3763167"/>
            <a:ext cx="109114" cy="38942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94237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182880"/>
            <a:ext cx="10515600" cy="1325563"/>
          </a:xfrm>
        </p:spPr>
        <p:txBody>
          <a:bodyPr/>
          <a:lstStyle/>
          <a:p>
            <a:r>
              <a:rPr lang="en-GB" dirty="0" smtClean="0"/>
              <a:t>Dogleg 3 quads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59" y="878576"/>
            <a:ext cx="7738078" cy="597942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91044" y="3894740"/>
            <a:ext cx="232065" cy="1795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9425484" y="3339245"/>
            <a:ext cx="232065" cy="1795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0" name="Straight Connector 9"/>
          <p:cNvCxnSpPr>
            <a:endCxn id="7" idx="1"/>
          </p:cNvCxnSpPr>
          <p:nvPr/>
        </p:nvCxnSpPr>
        <p:spPr>
          <a:xfrm>
            <a:off x="9153901" y="3429000"/>
            <a:ext cx="27158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stCxn id="7" idx="3"/>
            <a:endCxn id="6" idx="1"/>
          </p:cNvCxnSpPr>
          <p:nvPr/>
        </p:nvCxnSpPr>
        <p:spPr>
          <a:xfrm>
            <a:off x="9657549" y="3429000"/>
            <a:ext cx="933495" cy="55549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0823108" y="3984495"/>
            <a:ext cx="26321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 rot="1920000">
            <a:off x="9829919" y="3315207"/>
            <a:ext cx="85107" cy="36202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/>
          <p:cNvSpPr/>
          <p:nvPr/>
        </p:nvSpPr>
        <p:spPr>
          <a:xfrm rot="1920000">
            <a:off x="10110269" y="3510204"/>
            <a:ext cx="85107" cy="36202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/>
          <p:cNvSpPr/>
          <p:nvPr/>
        </p:nvSpPr>
        <p:spPr>
          <a:xfrm rot="1920000">
            <a:off x="10373730" y="3709415"/>
            <a:ext cx="85107" cy="36202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8668836" y="2388915"/>
            <a:ext cx="2942007" cy="7785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dirty="0" smtClean="0"/>
              <a:t>Dogleg</a:t>
            </a:r>
            <a:r>
              <a:rPr lang="en-GB" dirty="0" smtClean="0"/>
              <a:t> with </a:t>
            </a:r>
            <a:r>
              <a:rPr lang="en-GB" dirty="0"/>
              <a:t>3</a:t>
            </a:r>
            <a:r>
              <a:rPr lang="en-GB" dirty="0" smtClean="0"/>
              <a:t> </a:t>
            </a:r>
            <a:r>
              <a:rPr lang="en-GB" dirty="0" smtClean="0"/>
              <a:t>quads</a:t>
            </a:r>
          </a:p>
        </p:txBody>
      </p:sp>
    </p:spTree>
    <p:extLst>
      <p:ext uri="{BB962C8B-B14F-4D97-AF65-F5344CB8AC3E}">
        <p14:creationId xmlns:p14="http://schemas.microsoft.com/office/powerpoint/2010/main" val="42370602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GB" dirty="0" smtClean="0"/>
              <a:t>U-bend 1 quad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944" y="1084217"/>
            <a:ext cx="7471954" cy="577378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496408" y="3961888"/>
            <a:ext cx="232065" cy="1795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9683192" y="3747246"/>
            <a:ext cx="232065" cy="1795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7" name="Straight Connector 6"/>
          <p:cNvCxnSpPr>
            <a:endCxn id="6" idx="1"/>
          </p:cNvCxnSpPr>
          <p:nvPr/>
        </p:nvCxnSpPr>
        <p:spPr>
          <a:xfrm>
            <a:off x="9480494" y="3613373"/>
            <a:ext cx="202698" cy="22362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stCxn id="6" idx="3"/>
            <a:endCxn id="5" idx="1"/>
          </p:cNvCxnSpPr>
          <p:nvPr/>
        </p:nvCxnSpPr>
        <p:spPr>
          <a:xfrm>
            <a:off x="9915257" y="3837001"/>
            <a:ext cx="581151" cy="21464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0728473" y="4051643"/>
            <a:ext cx="26321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 rot="840000">
            <a:off x="10203655" y="3773285"/>
            <a:ext cx="61507" cy="36202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8684570" y="2650449"/>
            <a:ext cx="3246939" cy="7785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dirty="0" err="1" smtClean="0"/>
              <a:t>Ubend</a:t>
            </a:r>
            <a:r>
              <a:rPr lang="en-GB" dirty="0" smtClean="0"/>
              <a:t> with 1 quad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8444359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Transverse (x) halo parameter evolution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3507" y="1348082"/>
            <a:ext cx="7044986" cy="5261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8630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548</TotalTime>
  <Words>54</Words>
  <Application>Microsoft Office PowerPoint</Application>
  <PresentationFormat>Widescreen</PresentationFormat>
  <Paragraphs>13</Paragraphs>
  <Slides>7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4 dipole merger longitudinal phase space evolution</vt:lpstr>
      <vt:lpstr>3 dipoles with 2 quads</vt:lpstr>
      <vt:lpstr>3 dipoles with 6 quads</vt:lpstr>
      <vt:lpstr>4 dipole staircase</vt:lpstr>
      <vt:lpstr>Dogleg 3 quads</vt:lpstr>
      <vt:lpstr>U-bend 1 quad</vt:lpstr>
      <vt:lpstr>Transverse (x) halo parameter evolution</vt:lpstr>
    </vt:vector>
  </TitlesOfParts>
  <Company>STFC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X halo parameter evolution</dc:title>
  <dc:creator>Hounsell, Ben (Liverpool Uni.,DL,-)</dc:creator>
  <cp:lastModifiedBy>Hounsell, Ben (Liverpool Uni.,DL,-)</cp:lastModifiedBy>
  <cp:revision>9</cp:revision>
  <dcterms:created xsi:type="dcterms:W3CDTF">2020-12-16T00:11:33Z</dcterms:created>
  <dcterms:modified xsi:type="dcterms:W3CDTF">2020-12-16T09:19:38Z</dcterms:modified>
</cp:coreProperties>
</file>