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FDCD8-2698-4C4C-820C-EEF2FDC47394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491576-7FFC-4052-AFCB-E4F09FE7AE18}">
      <dgm:prSet phldrT="[Texte]"/>
      <dgm:spPr/>
      <dgm:t>
        <a:bodyPr/>
        <a:lstStyle/>
        <a:p>
          <a:r>
            <a:rPr lang="fr-FR" dirty="0"/>
            <a:t>l’animation scientifique de la communauté utilisatrice</a:t>
          </a:r>
          <a:endParaRPr lang="en-US" dirty="0"/>
        </a:p>
      </dgm:t>
    </dgm:pt>
    <dgm:pt modelId="{0C7618D0-C6C2-4EF9-B584-100F2CADD57C}" type="parTrans" cxnId="{2EAD0DCD-044A-45F4-BBE0-7D1156535B65}">
      <dgm:prSet/>
      <dgm:spPr/>
      <dgm:t>
        <a:bodyPr/>
        <a:lstStyle/>
        <a:p>
          <a:endParaRPr lang="en-US"/>
        </a:p>
      </dgm:t>
    </dgm:pt>
    <dgm:pt modelId="{CAEADCFA-AA5E-4D00-8406-F82681462AA0}" type="sibTrans" cxnId="{2EAD0DCD-044A-45F4-BBE0-7D1156535B65}">
      <dgm:prSet/>
      <dgm:spPr/>
      <dgm:t>
        <a:bodyPr/>
        <a:lstStyle/>
        <a:p>
          <a:endParaRPr lang="en-US"/>
        </a:p>
      </dgm:t>
    </dgm:pt>
    <dgm:pt modelId="{7810BC5E-A586-4ED0-87F2-BD787D65D7C3}">
      <dgm:prSet phldrT="[Texte]"/>
      <dgm:spPr/>
      <dgm:t>
        <a:bodyPr/>
        <a:lstStyle/>
        <a:p>
          <a:r>
            <a:rPr lang="fr-FR" dirty="0"/>
            <a:t>en physique nucléaire comme en physique appliquée</a:t>
          </a:r>
          <a:endParaRPr lang="en-US" dirty="0"/>
        </a:p>
      </dgm:t>
    </dgm:pt>
    <dgm:pt modelId="{597672E1-707C-45D9-8CEE-0534D28FB19D}" type="parTrans" cxnId="{D611F877-8068-4F13-B9DB-33C6A8B90F16}">
      <dgm:prSet/>
      <dgm:spPr/>
      <dgm:t>
        <a:bodyPr/>
        <a:lstStyle/>
        <a:p>
          <a:endParaRPr lang="en-US"/>
        </a:p>
      </dgm:t>
    </dgm:pt>
    <dgm:pt modelId="{00A402C4-7CC1-462F-86EA-7A714DEBDB14}" type="sibTrans" cxnId="{D611F877-8068-4F13-B9DB-33C6A8B90F16}">
      <dgm:prSet/>
      <dgm:spPr/>
      <dgm:t>
        <a:bodyPr/>
        <a:lstStyle/>
        <a:p>
          <a:endParaRPr lang="en-US"/>
        </a:p>
      </dgm:t>
    </dgm:pt>
    <dgm:pt modelId="{D74A5044-FE9C-4FA6-A559-A7F80C33CFE5}">
      <dgm:prSet phldrT="[Texte]"/>
      <dgm:spPr/>
      <dgm:t>
        <a:bodyPr/>
        <a:lstStyle/>
        <a:p>
          <a:r>
            <a:rPr lang="fr-FR" dirty="0"/>
            <a:t>L’interaction des deux installations avec les industriels</a:t>
          </a:r>
          <a:endParaRPr lang="en-US" dirty="0"/>
        </a:p>
      </dgm:t>
    </dgm:pt>
    <dgm:pt modelId="{9B53B3B1-37F0-46B4-B91E-CDC5E8C78546}" type="parTrans" cxnId="{6517C8E6-800F-464A-8EC8-C4F063856CB5}">
      <dgm:prSet/>
      <dgm:spPr/>
      <dgm:t>
        <a:bodyPr/>
        <a:lstStyle/>
        <a:p>
          <a:endParaRPr lang="en-US"/>
        </a:p>
      </dgm:t>
    </dgm:pt>
    <dgm:pt modelId="{C7CD1D26-8284-480E-9B7F-1905968D92A8}" type="sibTrans" cxnId="{6517C8E6-800F-464A-8EC8-C4F063856CB5}">
      <dgm:prSet/>
      <dgm:spPr/>
      <dgm:t>
        <a:bodyPr/>
        <a:lstStyle/>
        <a:p>
          <a:endParaRPr lang="en-US"/>
        </a:p>
      </dgm:t>
    </dgm:pt>
    <dgm:pt modelId="{779DA8E9-88EC-4192-A98A-105BB2040D64}">
      <dgm:prSet/>
      <dgm:spPr/>
      <dgm:t>
        <a:bodyPr/>
        <a:lstStyle/>
        <a:p>
          <a:r>
            <a:rPr lang="fr-FR" dirty="0"/>
            <a:t>La gouvernance de ces installations</a:t>
          </a:r>
          <a:endParaRPr lang="en-US" dirty="0"/>
        </a:p>
      </dgm:t>
    </dgm:pt>
    <dgm:pt modelId="{942957CD-13C6-4072-B339-B7964971627B}" type="parTrans" cxnId="{0DC5153C-347A-4C8F-BBD1-096CE44D2EB8}">
      <dgm:prSet/>
      <dgm:spPr/>
      <dgm:t>
        <a:bodyPr/>
        <a:lstStyle/>
        <a:p>
          <a:endParaRPr lang="en-US"/>
        </a:p>
      </dgm:t>
    </dgm:pt>
    <dgm:pt modelId="{CA69EEB6-82A8-4361-A870-2350D567F7DD}" type="sibTrans" cxnId="{0DC5153C-347A-4C8F-BBD1-096CE44D2EB8}">
      <dgm:prSet/>
      <dgm:spPr/>
      <dgm:t>
        <a:bodyPr/>
        <a:lstStyle/>
        <a:p>
          <a:endParaRPr lang="en-US"/>
        </a:p>
      </dgm:t>
    </dgm:pt>
    <dgm:pt modelId="{72C3F86A-3BB0-4B43-8454-EA8788D6FBC7}">
      <dgm:prSet/>
      <dgm:spPr/>
      <dgm:t>
        <a:bodyPr/>
        <a:lstStyle/>
        <a:p>
          <a:pPr algn="l"/>
          <a:r>
            <a:rPr lang="fr-FR" dirty="0"/>
            <a:t>L’utilisation des temps de faisceau et le partage entre les installations</a:t>
          </a:r>
          <a:endParaRPr lang="en-US" dirty="0"/>
        </a:p>
      </dgm:t>
    </dgm:pt>
    <dgm:pt modelId="{50935F95-4741-4A6B-9425-4631F066546E}" type="parTrans" cxnId="{C4F4BE57-3FB5-4295-8400-DAF3C4BCA391}">
      <dgm:prSet/>
      <dgm:spPr/>
      <dgm:t>
        <a:bodyPr/>
        <a:lstStyle/>
        <a:p>
          <a:endParaRPr lang="en-US"/>
        </a:p>
      </dgm:t>
    </dgm:pt>
    <dgm:pt modelId="{7AF1CF05-7130-41B8-92BD-90B28B1BB368}" type="sibTrans" cxnId="{C4F4BE57-3FB5-4295-8400-DAF3C4BCA391}">
      <dgm:prSet/>
      <dgm:spPr/>
      <dgm:t>
        <a:bodyPr/>
        <a:lstStyle/>
        <a:p>
          <a:endParaRPr lang="en-US"/>
        </a:p>
      </dgm:t>
    </dgm:pt>
    <dgm:pt modelId="{4E16366D-DD9C-470F-A647-D350787961FB}">
      <dgm:prSet/>
      <dgm:spPr/>
      <dgm:t>
        <a:bodyPr/>
        <a:lstStyle/>
        <a:p>
          <a:r>
            <a:rPr lang="fr-FR" dirty="0"/>
            <a:t>L’utilisation coordonnée d’équipements et de détecteurs</a:t>
          </a:r>
          <a:endParaRPr lang="en-US" dirty="0"/>
        </a:p>
      </dgm:t>
    </dgm:pt>
    <dgm:pt modelId="{C1525514-9BB2-4953-8536-FB6D9C048918}" type="parTrans" cxnId="{0489120C-ED04-425A-92BC-F1778581C949}">
      <dgm:prSet/>
      <dgm:spPr/>
      <dgm:t>
        <a:bodyPr/>
        <a:lstStyle/>
        <a:p>
          <a:endParaRPr lang="en-US"/>
        </a:p>
      </dgm:t>
    </dgm:pt>
    <dgm:pt modelId="{A15A265B-8EAD-4770-ACEE-2C8D0738265C}" type="sibTrans" cxnId="{0489120C-ED04-425A-92BC-F1778581C949}">
      <dgm:prSet/>
      <dgm:spPr/>
      <dgm:t>
        <a:bodyPr/>
        <a:lstStyle/>
        <a:p>
          <a:endParaRPr lang="en-US"/>
        </a:p>
      </dgm:t>
    </dgm:pt>
    <dgm:pt modelId="{67303484-EA51-4A9B-99F3-693E96EDB33D}">
      <dgm:prSet/>
      <dgm:spPr/>
      <dgm:t>
        <a:bodyPr/>
        <a:lstStyle/>
        <a:p>
          <a:r>
            <a:rPr lang="fr-FR" dirty="0"/>
            <a:t>La programmation et la mise en œuvre de R&amp;D communes sur les faisceaux radioactifs et sur l’instrumentation</a:t>
          </a:r>
          <a:endParaRPr lang="en-US" dirty="0"/>
        </a:p>
      </dgm:t>
    </dgm:pt>
    <dgm:pt modelId="{CCACEAFE-EEB0-4717-A8BE-3F1612783407}" type="parTrans" cxnId="{ED9F0540-56A2-48ED-B90D-77FEABBE2FEE}">
      <dgm:prSet/>
      <dgm:spPr/>
      <dgm:t>
        <a:bodyPr/>
        <a:lstStyle/>
        <a:p>
          <a:endParaRPr lang="en-US"/>
        </a:p>
      </dgm:t>
    </dgm:pt>
    <dgm:pt modelId="{FCA3D97F-CE46-4D17-B8F2-7C48857E0D1D}" type="sibTrans" cxnId="{ED9F0540-56A2-48ED-B90D-77FEABBE2FEE}">
      <dgm:prSet/>
      <dgm:spPr/>
      <dgm:t>
        <a:bodyPr/>
        <a:lstStyle/>
        <a:p>
          <a:endParaRPr lang="en-US"/>
        </a:p>
      </dgm:t>
    </dgm:pt>
    <dgm:pt modelId="{171F901B-FD87-44E8-869F-9FFABE60040E}">
      <dgm:prSet/>
      <dgm:spPr/>
      <dgm:t>
        <a:bodyPr/>
        <a:lstStyle/>
        <a:p>
          <a:r>
            <a:rPr lang="fr-FR" dirty="0"/>
            <a:t>dans un contexte où la plateforme ALTO pourrait devenir Plate-forme Nationale IN2P3</a:t>
          </a:r>
          <a:endParaRPr lang="en-US" dirty="0"/>
        </a:p>
      </dgm:t>
    </dgm:pt>
    <dgm:pt modelId="{2C03009D-A4B1-47F7-B7DF-13040FCD9A65}" type="parTrans" cxnId="{F9958F89-32D8-4588-ABE1-6DE4EBC82D5C}">
      <dgm:prSet/>
      <dgm:spPr/>
      <dgm:t>
        <a:bodyPr/>
        <a:lstStyle/>
        <a:p>
          <a:endParaRPr lang="en-US"/>
        </a:p>
      </dgm:t>
    </dgm:pt>
    <dgm:pt modelId="{74C1259D-B80E-499B-8108-E9E3C7D92420}" type="sibTrans" cxnId="{F9958F89-32D8-4588-ABE1-6DE4EBC82D5C}">
      <dgm:prSet/>
      <dgm:spPr/>
      <dgm:t>
        <a:bodyPr/>
        <a:lstStyle/>
        <a:p>
          <a:endParaRPr lang="en-US"/>
        </a:p>
      </dgm:t>
    </dgm:pt>
    <dgm:pt modelId="{E3BDA1E0-2D2B-4DC0-A16E-B638B07C7598}" type="pres">
      <dgm:prSet presAssocID="{CA3FDCD8-2698-4C4C-820C-EEF2FDC47394}" presName="linear" presStyleCnt="0">
        <dgm:presLayoutVars>
          <dgm:animLvl val="lvl"/>
          <dgm:resizeHandles val="exact"/>
        </dgm:presLayoutVars>
      </dgm:prSet>
      <dgm:spPr/>
    </dgm:pt>
    <dgm:pt modelId="{7CBC6277-A5CF-4B6B-BC9D-61372CF2B435}" type="pres">
      <dgm:prSet presAssocID="{D4491576-7FFC-4052-AFCB-E4F09FE7AE1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AD63F57-A1C8-4281-ABE6-0F9460A07857}" type="pres">
      <dgm:prSet presAssocID="{D4491576-7FFC-4052-AFCB-E4F09FE7AE18}" presName="childText" presStyleLbl="revTx" presStyleIdx="0" presStyleCnt="2">
        <dgm:presLayoutVars>
          <dgm:bulletEnabled val="1"/>
        </dgm:presLayoutVars>
      </dgm:prSet>
      <dgm:spPr/>
    </dgm:pt>
    <dgm:pt modelId="{99012067-C8D1-4F3A-904A-87A35CDDFAD6}" type="pres">
      <dgm:prSet presAssocID="{779DA8E9-88EC-4192-A98A-105BB2040D6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C616E2B-6ED6-432C-9F90-7B5BE98029CC}" type="pres">
      <dgm:prSet presAssocID="{779DA8E9-88EC-4192-A98A-105BB2040D64}" presName="childText" presStyleLbl="revTx" presStyleIdx="1" presStyleCnt="2">
        <dgm:presLayoutVars>
          <dgm:bulletEnabled val="1"/>
        </dgm:presLayoutVars>
      </dgm:prSet>
      <dgm:spPr/>
    </dgm:pt>
    <dgm:pt modelId="{F44CBEF8-5473-435C-B5BF-99636D87D4D1}" type="pres">
      <dgm:prSet presAssocID="{72C3F86A-3BB0-4B43-8454-EA8788D6FBC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EDD04A6-BD37-4C7D-8E6A-11F2B4D440CE}" type="pres">
      <dgm:prSet presAssocID="{7AF1CF05-7130-41B8-92BD-90B28B1BB368}" presName="spacer" presStyleCnt="0"/>
      <dgm:spPr/>
    </dgm:pt>
    <dgm:pt modelId="{C40F3589-B12D-4933-851D-47FCC7937CA8}" type="pres">
      <dgm:prSet presAssocID="{4E16366D-DD9C-470F-A647-D350787961F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6090E7F-5C4E-4651-9804-6B6C7781E876}" type="pres">
      <dgm:prSet presAssocID="{A15A265B-8EAD-4770-ACEE-2C8D0738265C}" presName="spacer" presStyleCnt="0"/>
      <dgm:spPr/>
    </dgm:pt>
    <dgm:pt modelId="{8F221701-D3B2-493B-8967-160FFCE767FE}" type="pres">
      <dgm:prSet presAssocID="{67303484-EA51-4A9B-99F3-693E96EDB33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45DB83C-4F37-4497-8C13-2AB1278A078C}" type="pres">
      <dgm:prSet presAssocID="{FCA3D97F-CE46-4D17-B8F2-7C48857E0D1D}" presName="spacer" presStyleCnt="0"/>
      <dgm:spPr/>
    </dgm:pt>
    <dgm:pt modelId="{71E329F5-97D5-4399-95E4-995B34F71B85}" type="pres">
      <dgm:prSet presAssocID="{D74A5044-FE9C-4FA6-A559-A7F80C33CFE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489120C-ED04-425A-92BC-F1778581C949}" srcId="{CA3FDCD8-2698-4C4C-820C-EEF2FDC47394}" destId="{4E16366D-DD9C-470F-A647-D350787961FB}" srcOrd="3" destOrd="0" parTransId="{C1525514-9BB2-4953-8536-FB6D9C048918}" sibTransId="{A15A265B-8EAD-4770-ACEE-2C8D0738265C}"/>
    <dgm:cxn modelId="{F426512F-4419-4A9D-A0F6-3F0BECC0A32F}" type="presOf" srcId="{72C3F86A-3BB0-4B43-8454-EA8788D6FBC7}" destId="{F44CBEF8-5473-435C-B5BF-99636D87D4D1}" srcOrd="0" destOrd="0" presId="urn:microsoft.com/office/officeart/2005/8/layout/vList2"/>
    <dgm:cxn modelId="{E2C02134-4FEC-4468-8C32-EAC4640C2F19}" type="presOf" srcId="{779DA8E9-88EC-4192-A98A-105BB2040D64}" destId="{99012067-C8D1-4F3A-904A-87A35CDDFAD6}" srcOrd="0" destOrd="0" presId="urn:microsoft.com/office/officeart/2005/8/layout/vList2"/>
    <dgm:cxn modelId="{B20FFC34-25F3-4B56-BBC0-2CA35EDE12A5}" type="presOf" srcId="{D74A5044-FE9C-4FA6-A559-A7F80C33CFE5}" destId="{71E329F5-97D5-4399-95E4-995B34F71B85}" srcOrd="0" destOrd="0" presId="urn:microsoft.com/office/officeart/2005/8/layout/vList2"/>
    <dgm:cxn modelId="{0DC5153C-347A-4C8F-BBD1-096CE44D2EB8}" srcId="{CA3FDCD8-2698-4C4C-820C-EEF2FDC47394}" destId="{779DA8E9-88EC-4192-A98A-105BB2040D64}" srcOrd="1" destOrd="0" parTransId="{942957CD-13C6-4072-B339-B7964971627B}" sibTransId="{CA69EEB6-82A8-4361-A870-2350D567F7DD}"/>
    <dgm:cxn modelId="{ED9F0540-56A2-48ED-B90D-77FEABBE2FEE}" srcId="{CA3FDCD8-2698-4C4C-820C-EEF2FDC47394}" destId="{67303484-EA51-4A9B-99F3-693E96EDB33D}" srcOrd="4" destOrd="0" parTransId="{CCACEAFE-EEB0-4717-A8BE-3F1612783407}" sibTransId="{FCA3D97F-CE46-4D17-B8F2-7C48857E0D1D}"/>
    <dgm:cxn modelId="{AD041D4A-AF7E-4E54-86C7-7831F0BA214B}" type="presOf" srcId="{CA3FDCD8-2698-4C4C-820C-EEF2FDC47394}" destId="{E3BDA1E0-2D2B-4DC0-A16E-B638B07C7598}" srcOrd="0" destOrd="0" presId="urn:microsoft.com/office/officeart/2005/8/layout/vList2"/>
    <dgm:cxn modelId="{14E00277-1E6D-4371-A2F5-43C717735D0B}" type="presOf" srcId="{67303484-EA51-4A9B-99F3-693E96EDB33D}" destId="{8F221701-D3B2-493B-8967-160FFCE767FE}" srcOrd="0" destOrd="0" presId="urn:microsoft.com/office/officeart/2005/8/layout/vList2"/>
    <dgm:cxn modelId="{C4F4BE57-3FB5-4295-8400-DAF3C4BCA391}" srcId="{CA3FDCD8-2698-4C4C-820C-EEF2FDC47394}" destId="{72C3F86A-3BB0-4B43-8454-EA8788D6FBC7}" srcOrd="2" destOrd="0" parTransId="{50935F95-4741-4A6B-9425-4631F066546E}" sibTransId="{7AF1CF05-7130-41B8-92BD-90B28B1BB368}"/>
    <dgm:cxn modelId="{D611F877-8068-4F13-B9DB-33C6A8B90F16}" srcId="{D4491576-7FFC-4052-AFCB-E4F09FE7AE18}" destId="{7810BC5E-A586-4ED0-87F2-BD787D65D7C3}" srcOrd="0" destOrd="0" parTransId="{597672E1-707C-45D9-8CEE-0534D28FB19D}" sibTransId="{00A402C4-7CC1-462F-86EA-7A714DEBDB14}"/>
    <dgm:cxn modelId="{BA472D79-1DEA-47DF-9017-BBA73318EA7D}" type="presOf" srcId="{7810BC5E-A586-4ED0-87F2-BD787D65D7C3}" destId="{2AD63F57-A1C8-4281-ABE6-0F9460A07857}" srcOrd="0" destOrd="0" presId="urn:microsoft.com/office/officeart/2005/8/layout/vList2"/>
    <dgm:cxn modelId="{F9958F89-32D8-4588-ABE1-6DE4EBC82D5C}" srcId="{779DA8E9-88EC-4192-A98A-105BB2040D64}" destId="{171F901B-FD87-44E8-869F-9FFABE60040E}" srcOrd="0" destOrd="0" parTransId="{2C03009D-A4B1-47F7-B7DF-13040FCD9A65}" sibTransId="{74C1259D-B80E-499B-8108-E9E3C7D92420}"/>
    <dgm:cxn modelId="{AF57ED95-78E0-489F-AAB0-A9A6F803CC65}" type="presOf" srcId="{D4491576-7FFC-4052-AFCB-E4F09FE7AE18}" destId="{7CBC6277-A5CF-4B6B-BC9D-61372CF2B435}" srcOrd="0" destOrd="0" presId="urn:microsoft.com/office/officeart/2005/8/layout/vList2"/>
    <dgm:cxn modelId="{A894839C-E628-4815-ADFD-9E208439E79B}" type="presOf" srcId="{4E16366D-DD9C-470F-A647-D350787961FB}" destId="{C40F3589-B12D-4933-851D-47FCC7937CA8}" srcOrd="0" destOrd="0" presId="urn:microsoft.com/office/officeart/2005/8/layout/vList2"/>
    <dgm:cxn modelId="{2EAD0DCD-044A-45F4-BBE0-7D1156535B65}" srcId="{CA3FDCD8-2698-4C4C-820C-EEF2FDC47394}" destId="{D4491576-7FFC-4052-AFCB-E4F09FE7AE18}" srcOrd="0" destOrd="0" parTransId="{0C7618D0-C6C2-4EF9-B584-100F2CADD57C}" sibTransId="{CAEADCFA-AA5E-4D00-8406-F82681462AA0}"/>
    <dgm:cxn modelId="{6517C8E6-800F-464A-8EC8-C4F063856CB5}" srcId="{CA3FDCD8-2698-4C4C-820C-EEF2FDC47394}" destId="{D74A5044-FE9C-4FA6-A559-A7F80C33CFE5}" srcOrd="5" destOrd="0" parTransId="{9B53B3B1-37F0-46B4-B91E-CDC5E8C78546}" sibTransId="{C7CD1D26-8284-480E-9B7F-1905968D92A8}"/>
    <dgm:cxn modelId="{F55C5FE7-40DD-4306-9322-F79B19A72237}" type="presOf" srcId="{171F901B-FD87-44E8-869F-9FFABE60040E}" destId="{1C616E2B-6ED6-432C-9F90-7B5BE98029CC}" srcOrd="0" destOrd="0" presId="urn:microsoft.com/office/officeart/2005/8/layout/vList2"/>
    <dgm:cxn modelId="{473E9D16-3580-4491-85D8-4CA1CD671ADE}" type="presParOf" srcId="{E3BDA1E0-2D2B-4DC0-A16E-B638B07C7598}" destId="{7CBC6277-A5CF-4B6B-BC9D-61372CF2B435}" srcOrd="0" destOrd="0" presId="urn:microsoft.com/office/officeart/2005/8/layout/vList2"/>
    <dgm:cxn modelId="{FDF789A4-6B33-484D-B055-B182E9E0CCCF}" type="presParOf" srcId="{E3BDA1E0-2D2B-4DC0-A16E-B638B07C7598}" destId="{2AD63F57-A1C8-4281-ABE6-0F9460A07857}" srcOrd="1" destOrd="0" presId="urn:microsoft.com/office/officeart/2005/8/layout/vList2"/>
    <dgm:cxn modelId="{53785781-E2D4-4A99-8A74-BBBC95F4A6A4}" type="presParOf" srcId="{E3BDA1E0-2D2B-4DC0-A16E-B638B07C7598}" destId="{99012067-C8D1-4F3A-904A-87A35CDDFAD6}" srcOrd="2" destOrd="0" presId="urn:microsoft.com/office/officeart/2005/8/layout/vList2"/>
    <dgm:cxn modelId="{D9C5021F-ADC1-43BB-B9A0-C99B57C9FD4F}" type="presParOf" srcId="{E3BDA1E0-2D2B-4DC0-A16E-B638B07C7598}" destId="{1C616E2B-6ED6-432C-9F90-7B5BE98029CC}" srcOrd="3" destOrd="0" presId="urn:microsoft.com/office/officeart/2005/8/layout/vList2"/>
    <dgm:cxn modelId="{5D206E16-04F1-4B16-A393-B51DBDC43215}" type="presParOf" srcId="{E3BDA1E0-2D2B-4DC0-A16E-B638B07C7598}" destId="{F44CBEF8-5473-435C-B5BF-99636D87D4D1}" srcOrd="4" destOrd="0" presId="urn:microsoft.com/office/officeart/2005/8/layout/vList2"/>
    <dgm:cxn modelId="{8599F3E0-C651-4A73-93C6-8A07C65936CC}" type="presParOf" srcId="{E3BDA1E0-2D2B-4DC0-A16E-B638B07C7598}" destId="{CEDD04A6-BD37-4C7D-8E6A-11F2B4D440CE}" srcOrd="5" destOrd="0" presId="urn:microsoft.com/office/officeart/2005/8/layout/vList2"/>
    <dgm:cxn modelId="{DD86446A-7AC9-474E-AC10-7148D1C8C80D}" type="presParOf" srcId="{E3BDA1E0-2D2B-4DC0-A16E-B638B07C7598}" destId="{C40F3589-B12D-4933-851D-47FCC7937CA8}" srcOrd="6" destOrd="0" presId="urn:microsoft.com/office/officeart/2005/8/layout/vList2"/>
    <dgm:cxn modelId="{1CB65512-CCF9-4FEA-8000-4BA6A4DB96CF}" type="presParOf" srcId="{E3BDA1E0-2D2B-4DC0-A16E-B638B07C7598}" destId="{06090E7F-5C4E-4651-9804-6B6C7781E876}" srcOrd="7" destOrd="0" presId="urn:microsoft.com/office/officeart/2005/8/layout/vList2"/>
    <dgm:cxn modelId="{D057414A-1D1B-4950-8352-F553BAE7106C}" type="presParOf" srcId="{E3BDA1E0-2D2B-4DC0-A16E-B638B07C7598}" destId="{8F221701-D3B2-493B-8967-160FFCE767FE}" srcOrd="8" destOrd="0" presId="urn:microsoft.com/office/officeart/2005/8/layout/vList2"/>
    <dgm:cxn modelId="{6B323F92-91A7-4A44-B338-F88D517E1609}" type="presParOf" srcId="{E3BDA1E0-2D2B-4DC0-A16E-B638B07C7598}" destId="{B45DB83C-4F37-4497-8C13-2AB1278A078C}" srcOrd="9" destOrd="0" presId="urn:microsoft.com/office/officeart/2005/8/layout/vList2"/>
    <dgm:cxn modelId="{A48364FB-A7FD-4749-83B8-BAA497DDCDE8}" type="presParOf" srcId="{E3BDA1E0-2D2B-4DC0-A16E-B638B07C7598}" destId="{71E329F5-97D5-4399-95E4-995B34F71B8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C6277-A5CF-4B6B-BC9D-61372CF2B435}">
      <dsp:nvSpPr>
        <dsp:cNvPr id="0" name=""/>
        <dsp:cNvSpPr/>
      </dsp:nvSpPr>
      <dsp:spPr>
        <a:xfrm>
          <a:off x="0" y="4943"/>
          <a:ext cx="8098118" cy="6753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l’animation scientifique de la communauté utilisatrice</a:t>
          </a:r>
          <a:endParaRPr lang="en-US" sz="1700" kern="1200" dirty="0"/>
        </a:p>
      </dsp:txBody>
      <dsp:txXfrm>
        <a:off x="32967" y="37910"/>
        <a:ext cx="8032184" cy="609393"/>
      </dsp:txXfrm>
    </dsp:sp>
    <dsp:sp modelId="{2AD63F57-A1C8-4281-ABE6-0F9460A07857}">
      <dsp:nvSpPr>
        <dsp:cNvPr id="0" name=""/>
        <dsp:cNvSpPr/>
      </dsp:nvSpPr>
      <dsp:spPr>
        <a:xfrm>
          <a:off x="0" y="680271"/>
          <a:ext cx="8098118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11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300" kern="1200" dirty="0"/>
            <a:t>en physique nucléaire comme en physique appliquée</a:t>
          </a:r>
          <a:endParaRPr lang="en-US" sz="1300" kern="1200" dirty="0"/>
        </a:p>
      </dsp:txBody>
      <dsp:txXfrm>
        <a:off x="0" y="680271"/>
        <a:ext cx="8098118" cy="281520"/>
      </dsp:txXfrm>
    </dsp:sp>
    <dsp:sp modelId="{99012067-C8D1-4F3A-904A-87A35CDDFAD6}">
      <dsp:nvSpPr>
        <dsp:cNvPr id="0" name=""/>
        <dsp:cNvSpPr/>
      </dsp:nvSpPr>
      <dsp:spPr>
        <a:xfrm>
          <a:off x="0" y="961791"/>
          <a:ext cx="8098118" cy="675327"/>
        </a:xfrm>
        <a:prstGeom prst="roundRect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La gouvernance de ces installations</a:t>
          </a:r>
          <a:endParaRPr lang="en-US" sz="1700" kern="1200" dirty="0"/>
        </a:p>
      </dsp:txBody>
      <dsp:txXfrm>
        <a:off x="32967" y="994758"/>
        <a:ext cx="8032184" cy="609393"/>
      </dsp:txXfrm>
    </dsp:sp>
    <dsp:sp modelId="{1C616E2B-6ED6-432C-9F90-7B5BE98029CC}">
      <dsp:nvSpPr>
        <dsp:cNvPr id="0" name=""/>
        <dsp:cNvSpPr/>
      </dsp:nvSpPr>
      <dsp:spPr>
        <a:xfrm>
          <a:off x="0" y="1637118"/>
          <a:ext cx="8098118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11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300" kern="1200" dirty="0"/>
            <a:t>dans un contexte où la plateforme ALTO pourrait devenir Plate-forme Nationale IN2P3</a:t>
          </a:r>
          <a:endParaRPr lang="en-US" sz="1300" kern="1200" dirty="0"/>
        </a:p>
      </dsp:txBody>
      <dsp:txXfrm>
        <a:off x="0" y="1637118"/>
        <a:ext cx="8098118" cy="281520"/>
      </dsp:txXfrm>
    </dsp:sp>
    <dsp:sp modelId="{F44CBEF8-5473-435C-B5BF-99636D87D4D1}">
      <dsp:nvSpPr>
        <dsp:cNvPr id="0" name=""/>
        <dsp:cNvSpPr/>
      </dsp:nvSpPr>
      <dsp:spPr>
        <a:xfrm>
          <a:off x="0" y="1918638"/>
          <a:ext cx="8098118" cy="675327"/>
        </a:xfrm>
        <a:prstGeom prst="roundRect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L’utilisation des temps de faisceau et le partage entre les installations</a:t>
          </a:r>
          <a:endParaRPr lang="en-US" sz="1700" kern="1200" dirty="0"/>
        </a:p>
      </dsp:txBody>
      <dsp:txXfrm>
        <a:off x="32967" y="1951605"/>
        <a:ext cx="8032184" cy="609393"/>
      </dsp:txXfrm>
    </dsp:sp>
    <dsp:sp modelId="{C40F3589-B12D-4933-851D-47FCC7937CA8}">
      <dsp:nvSpPr>
        <dsp:cNvPr id="0" name=""/>
        <dsp:cNvSpPr/>
      </dsp:nvSpPr>
      <dsp:spPr>
        <a:xfrm>
          <a:off x="0" y="2642926"/>
          <a:ext cx="8098118" cy="675327"/>
        </a:xfrm>
        <a:prstGeom prst="roundRect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L’utilisation coordonnée d’équipements et de détecteurs</a:t>
          </a:r>
          <a:endParaRPr lang="en-US" sz="1700" kern="1200" dirty="0"/>
        </a:p>
      </dsp:txBody>
      <dsp:txXfrm>
        <a:off x="32967" y="2675893"/>
        <a:ext cx="8032184" cy="609393"/>
      </dsp:txXfrm>
    </dsp:sp>
    <dsp:sp modelId="{8F221701-D3B2-493B-8967-160FFCE767FE}">
      <dsp:nvSpPr>
        <dsp:cNvPr id="0" name=""/>
        <dsp:cNvSpPr/>
      </dsp:nvSpPr>
      <dsp:spPr>
        <a:xfrm>
          <a:off x="0" y="3367214"/>
          <a:ext cx="8098118" cy="675327"/>
        </a:xfrm>
        <a:prstGeom prst="roundRect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La programmation et la mise en œuvre de R&amp;D communes sur les faisceaux radioactifs et sur l’instrumentation</a:t>
          </a:r>
          <a:endParaRPr lang="en-US" sz="1700" kern="1200" dirty="0"/>
        </a:p>
      </dsp:txBody>
      <dsp:txXfrm>
        <a:off x="32967" y="3400181"/>
        <a:ext cx="8032184" cy="609393"/>
      </dsp:txXfrm>
    </dsp:sp>
    <dsp:sp modelId="{71E329F5-97D5-4399-95E4-995B34F71B85}">
      <dsp:nvSpPr>
        <dsp:cNvPr id="0" name=""/>
        <dsp:cNvSpPr/>
      </dsp:nvSpPr>
      <dsp:spPr>
        <a:xfrm>
          <a:off x="0" y="4091501"/>
          <a:ext cx="8098118" cy="675327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L’interaction des deux installations avec les industriels</a:t>
          </a:r>
          <a:endParaRPr lang="en-US" sz="1700" kern="1200" dirty="0"/>
        </a:p>
      </dsp:txBody>
      <dsp:txXfrm>
        <a:off x="32967" y="4124468"/>
        <a:ext cx="8032184" cy="609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908E96-7364-447E-B5F8-394861EEE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61E1C9-53D2-4C94-B6CC-F1643DCA5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6E4B84-1A8B-4330-BC7C-959354A0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F400CD-6175-4388-B8E8-1A48D09B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B86160-8A9A-4BB4-A622-3CDCD258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7CB37-3195-4F0A-93EE-BD4129FF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F0E3A2-20BD-4745-97A8-56359A30B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496EBB-42DD-4D2A-9FB7-4F63FF85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84470-01B6-4151-B9BD-BB0524FA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FB105C-2CED-4F63-A44F-E119BE1C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3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1FED5E-BBB8-47FD-ADF7-8A49EAE08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F73E74-5ECE-474F-BE8A-3097EBCDE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589672-9173-40CC-821A-B3099AFA6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04ED1-AD46-47CA-82DA-75D4A83C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0C73A2-0EEA-4DF0-AAB2-C5AE6DA2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2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06DA6-17A5-4126-A560-1F563DAEF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29B2F3-B8E7-49B5-A60C-8118BDFC5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73F489-4F97-4D3E-A3D1-DD0D4E04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D61C8F-C0E9-4D6F-8AB0-58C033C7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6A4764-58FC-4CB5-ABC6-3EC53B02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2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312AA-0E27-4D12-B0C1-F034ADF2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595460-D0D5-4C17-AE53-532E02687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C109C3-677A-45EA-B23D-B5B9055A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D366DA-D85B-4428-B4C1-4B0286F4E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C6E58D-4544-44B4-AF32-FF928306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4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6172D-F089-4533-8077-DEAD7AA0A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84F0EC-B626-46EC-83ED-651176969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A8C8A4-2562-4B74-B91E-E6051C7C8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02A366-A92D-4625-84DC-211C7D75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B7F006-D6AE-44D9-A87A-AB6E87E1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192361-0F20-44EF-A4D9-95CAAF1D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4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1E796-FDE3-4015-A131-0CC65662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ECA59D-787F-445C-B4B0-A61F143FA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754BD-111D-44BF-B667-8C630414C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A1E981-0FEE-4C81-B5FD-9CEEF8EEB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48657D-111D-436D-900D-19F1FCF4B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F559A4-06C4-4A68-B086-5FD4388E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A65E92-F15F-455F-B87D-0730BE7F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0329AB-7657-4099-8C70-8B09F7AC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2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B04B3-3743-4028-92AE-A9B771BD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40A2AB-C8A5-4CD6-864B-2803BB823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204AD6-6D84-4544-952C-97888AA2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8613B2-991A-4349-A9AF-636977EE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0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74A2F5-2F37-489A-B9E4-15AAF823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F56476-F11F-4EDB-8BA1-A40F2CE3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7203DF-A8AB-4D42-BF24-525931DF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5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B18316-F076-4092-88F9-A81D27F8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A6A70C-2434-4F04-9E65-07F814B0A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C5FF3A-C304-4031-B494-645BCB50F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6B7EA0-0A86-48DD-B121-50CCCC53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999551-7165-4DAD-8EEB-AA9576F1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4BC9A3-700A-4E90-A6ED-BB1F992F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2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01A89-897A-4EA3-BDA2-36CCA5F9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7562EE-FA3E-4D9C-A79F-25D2DF7D9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BA894-0007-4706-AE8A-A46EAEAAB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65E22F-8A0F-4F02-A301-F5D04444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3A0AE9-55D2-43A2-9ABA-6A09FE5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52BD61-45C7-43CF-B5AA-57067CF7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6D23BF-2908-4DB6-AEE7-A3753164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D401CE-5622-4EF9-BA0A-84F851D5D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210716-B553-4522-A417-5543EE465A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6ECA-5051-4195-8581-38FBD081A962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EAED5A-D478-4F76-A6F8-7923A3072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C32C02-282E-4E1C-98EB-53069B5A3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F7F8-9423-431C-AB64-5CA72C19A8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7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8035BC6-9AEF-403F-8118-07FE3C8873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9788433"/>
              </p:ext>
            </p:extLst>
          </p:nvPr>
        </p:nvGraphicFramePr>
        <p:xfrm>
          <a:off x="97117" y="1981550"/>
          <a:ext cx="8098118" cy="4771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0B5B667-DBE0-46F8-8BF9-1488EECF842A}"/>
              </a:ext>
            </a:extLst>
          </p:cNvPr>
          <p:cNvSpPr txBox="1"/>
          <p:nvPr/>
        </p:nvSpPr>
        <p:spPr>
          <a:xfrm>
            <a:off x="394447" y="0"/>
            <a:ext cx="7503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LETTRE de MISSION pour une coordination ALTO-GANIL</a:t>
            </a:r>
          </a:p>
          <a:p>
            <a:r>
              <a:rPr lang="fr-FR" dirty="0"/>
              <a:t> adressée à G. de France et D. Verney par R. Pain le 01/02/2021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7BC777-F225-4130-BFDE-8F1EC13AB170}"/>
              </a:ext>
            </a:extLst>
          </p:cNvPr>
          <p:cNvSpPr/>
          <p:nvPr/>
        </p:nvSpPr>
        <p:spPr>
          <a:xfrm>
            <a:off x="699247" y="719666"/>
            <a:ext cx="881230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 « </a:t>
            </a:r>
            <a:r>
              <a:rPr lang="fr-FR" sz="1400">
                <a:solidFill>
                  <a:srgbClr val="000000"/>
                </a:solidFill>
                <a:latin typeface="Calibri" panose="020F0502020204030204" pitchFamily="34" charset="0"/>
              </a:rPr>
              <a:t>L’IN2P3 souhaite renforcer la coordination entre la plateforme ALTO et le GANIL. Pour répondre à cet objectif, nous avons souhaité vous confier la tâche d’investiguer et de proposer des actions concrètes permettant de renforcer les liens entre ces deux installations dans les meilleurs délais. » </a:t>
            </a:r>
          </a:p>
          <a:p>
            <a:endParaRPr lang="fr-FR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/>
              <a:t> Ces actions pourront concerner : </a:t>
            </a:r>
            <a:endParaRPr lang="fr-FR" sz="140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AA664AF-AD07-4166-8F33-9D746718E531}"/>
              </a:ext>
            </a:extLst>
          </p:cNvPr>
          <p:cNvSpPr txBox="1"/>
          <p:nvPr/>
        </p:nvSpPr>
        <p:spPr>
          <a:xfrm>
            <a:off x="8758517" y="6138334"/>
            <a:ext cx="314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Rapport attendu pour fin 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104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161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VERNEY David</dc:creator>
  <cp:lastModifiedBy>VERNEY David</cp:lastModifiedBy>
  <cp:revision>3</cp:revision>
  <dcterms:created xsi:type="dcterms:W3CDTF">2021-04-28T15:07:00Z</dcterms:created>
  <dcterms:modified xsi:type="dcterms:W3CDTF">2021-04-29T07:04:47Z</dcterms:modified>
</cp:coreProperties>
</file>