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9"/>
  </p:notesMasterIdLst>
  <p:handoutMasterIdLst>
    <p:handoutMasterId r:id="rId10"/>
  </p:handoutMasterIdLst>
  <p:sldIdLst>
    <p:sldId id="298" r:id="rId2"/>
    <p:sldId id="300" r:id="rId3"/>
    <p:sldId id="301" r:id="rId4"/>
    <p:sldId id="302" r:id="rId5"/>
    <p:sldId id="304" r:id="rId6"/>
    <p:sldId id="305" r:id="rId7"/>
    <p:sldId id="306"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49" d="100"/>
          <a:sy n="49" d="100"/>
        </p:scale>
        <p:origin x="188" y="4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26/03/2021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19/03/2021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7163298" cy="3323987"/>
          </a:xfrm>
        </p:spPr>
        <p:txBody>
          <a:bodyPr/>
          <a:lstStyle/>
          <a:p>
            <a:r>
              <a:rPr lang="fr-FR" dirty="0"/>
              <a:t>Conseil d’administration SFP</a:t>
            </a:r>
            <a:br>
              <a:rPr lang="fr-FR" dirty="0"/>
            </a:br>
            <a:r>
              <a:rPr lang="fr-FR" dirty="0"/>
              <a:t>Informations diverses</a:t>
            </a:r>
          </a:p>
        </p:txBody>
      </p:sp>
      <p:sp>
        <p:nvSpPr>
          <p:cNvPr id="7" name="Espace réservé du texte 6"/>
          <p:cNvSpPr>
            <a:spLocks noGrp="1"/>
          </p:cNvSpPr>
          <p:nvPr>
            <p:ph type="body" sz="quarter" idx="10"/>
          </p:nvPr>
        </p:nvSpPr>
        <p:spPr/>
        <p:txBody>
          <a:bodyPr/>
          <a:lstStyle/>
          <a:p>
            <a:r>
              <a:rPr lang="fr-FR" dirty="0"/>
              <a:t>Mercredi 31 mars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1</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a:t>
            </a:r>
            <a:r>
              <a:rPr lang="fr-FR"/>
              <a:t>et renforcer </a:t>
            </a:r>
            <a:r>
              <a:rPr lang="fr-FR" dirty="0"/>
              <a:t>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physiciens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physiciens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2B61F9-2841-4101-B61B-613E6CE3CFC7}"/>
              </a:ext>
            </a:extLst>
          </p:cNvPr>
          <p:cNvSpPr>
            <a:spLocks noGrp="1"/>
          </p:cNvSpPr>
          <p:nvPr>
            <p:ph type="ctrTitle"/>
          </p:nvPr>
        </p:nvSpPr>
        <p:spPr/>
        <p:txBody>
          <a:bodyPr>
            <a:normAutofit fontScale="90000"/>
          </a:bodyPr>
          <a:lstStyle/>
          <a:p>
            <a:r>
              <a:rPr lang="fr-FR" dirty="0"/>
              <a:t>Tournées composantes</a:t>
            </a:r>
          </a:p>
        </p:txBody>
      </p:sp>
      <p:sp>
        <p:nvSpPr>
          <p:cNvPr id="3" name="Espace réservé du numéro de diapositive 2">
            <a:extLst>
              <a:ext uri="{FF2B5EF4-FFF2-40B4-BE49-F238E27FC236}">
                <a16:creationId xmlns:a16="http://schemas.microsoft.com/office/drawing/2014/main" id="{86A29EAF-7DDD-4D34-8415-9A56C84304C4}"/>
              </a:ext>
            </a:extLst>
          </p:cNvPr>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a:extLst>
              <a:ext uri="{FF2B5EF4-FFF2-40B4-BE49-F238E27FC236}">
                <a16:creationId xmlns:a16="http://schemas.microsoft.com/office/drawing/2014/main" id="{A3045B26-959F-4E76-8C21-1029D7AD3A52}"/>
              </a:ext>
            </a:extLst>
          </p:cNvPr>
          <p:cNvSpPr>
            <a:spLocks noGrp="1"/>
          </p:cNvSpPr>
          <p:nvPr>
            <p:ph type="body" sz="quarter" idx="14"/>
          </p:nvPr>
        </p:nvSpPr>
        <p:spPr/>
        <p:txBody>
          <a:bodyPr/>
          <a:lstStyle/>
          <a:p>
            <a:endParaRPr lang="fr-FR"/>
          </a:p>
        </p:txBody>
      </p:sp>
      <p:sp>
        <p:nvSpPr>
          <p:cNvPr id="5" name="Espace réservé du texte 4">
            <a:extLst>
              <a:ext uri="{FF2B5EF4-FFF2-40B4-BE49-F238E27FC236}">
                <a16:creationId xmlns:a16="http://schemas.microsoft.com/office/drawing/2014/main" id="{0FC38DD8-5DE1-45CB-85B2-DB24CD96803D}"/>
              </a:ext>
            </a:extLst>
          </p:cNvPr>
          <p:cNvSpPr>
            <a:spLocks noGrp="1"/>
          </p:cNvSpPr>
          <p:nvPr>
            <p:ph type="body" sz="quarter" idx="13"/>
          </p:nvPr>
        </p:nvSpPr>
        <p:spPr/>
        <p:txBody>
          <a:bodyPr>
            <a:normAutofit fontScale="92500" lnSpcReduction="10000"/>
          </a:bodyPr>
          <a:lstStyle/>
          <a:p>
            <a:pPr marL="285750" indent="-285750">
              <a:buFont typeface="Arial" panose="020B0604020202020204" pitchFamily="34" charset="0"/>
              <a:buChar char="•"/>
            </a:pPr>
            <a:r>
              <a:rPr lang="fr-FR" sz="2800" dirty="0"/>
              <a:t>Très bon démarrage 18 créneaux remplis sur les premiers 20 proposés</a:t>
            </a:r>
          </a:p>
          <a:p>
            <a:pPr marL="285750" indent="-285750">
              <a:buFont typeface="Arial" panose="020B0604020202020204" pitchFamily="34" charset="0"/>
              <a:buChar char="•"/>
            </a:pPr>
            <a:r>
              <a:rPr lang="fr-FR" sz="2800" dirty="0"/>
              <a:t>Nouvelle série de 20 créneaux ouverts de mi avril à fin mai</a:t>
            </a:r>
          </a:p>
          <a:p>
            <a:pPr marL="285750" indent="-285750">
              <a:buFont typeface="Arial" panose="020B0604020202020204" pitchFamily="34" charset="0"/>
              <a:buChar char="•"/>
            </a:pPr>
            <a:r>
              <a:rPr lang="fr-FR" sz="2800" dirty="0"/>
              <a:t>Discussions compris entre 1h30 et 2h vraiment très intéressantes</a:t>
            </a:r>
          </a:p>
          <a:p>
            <a:pPr marL="285750" indent="-285750">
              <a:buFont typeface="Arial" panose="020B0604020202020204" pitchFamily="34" charset="0"/>
              <a:buChar char="•"/>
            </a:pPr>
            <a:r>
              <a:rPr lang="fr-FR" sz="2800" dirty="0"/>
              <a:t>Situations très diverses : du tête à tête à rencontre avec 10 personnes </a:t>
            </a:r>
          </a:p>
          <a:p>
            <a:pPr marL="285750" indent="-285750">
              <a:buFont typeface="Arial" panose="020B0604020202020204" pitchFamily="34" charset="0"/>
              <a:buChar char="•"/>
            </a:pPr>
            <a:r>
              <a:rPr lang="fr-FR" sz="2800" dirty="0"/>
              <a:t>Les mandats</a:t>
            </a:r>
          </a:p>
          <a:p>
            <a:pPr marL="285750" indent="-285750">
              <a:buFont typeface="Arial" panose="020B0604020202020204" pitchFamily="34" charset="0"/>
              <a:buChar char="•"/>
            </a:pPr>
            <a:r>
              <a:rPr lang="fr-FR" sz="2800" dirty="0"/>
              <a:t>Bilan plus détaillé au prochain CA</a:t>
            </a:r>
          </a:p>
          <a:p>
            <a:endParaRPr lang="fr-FR" dirty="0"/>
          </a:p>
        </p:txBody>
      </p:sp>
    </p:spTree>
    <p:extLst>
      <p:ext uri="{BB962C8B-B14F-4D97-AF65-F5344CB8AC3E}">
        <p14:creationId xmlns:p14="http://schemas.microsoft.com/office/powerpoint/2010/main" val="1497717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71E22F-D7EC-446A-9EE8-CB6D19B66C26}"/>
              </a:ext>
            </a:extLst>
          </p:cNvPr>
          <p:cNvSpPr>
            <a:spLocks noGrp="1"/>
          </p:cNvSpPr>
          <p:nvPr>
            <p:ph type="ctrTitle"/>
          </p:nvPr>
        </p:nvSpPr>
        <p:spPr/>
        <p:txBody>
          <a:bodyPr>
            <a:normAutofit fontScale="90000"/>
          </a:bodyPr>
          <a:lstStyle/>
          <a:p>
            <a:r>
              <a:rPr lang="fr-FR" dirty="0"/>
              <a:t>Rencontres sociétés </a:t>
            </a:r>
            <a:r>
              <a:rPr lang="fr-FR" dirty="0" err="1"/>
              <a:t>soeurs</a:t>
            </a:r>
            <a:endParaRPr lang="fr-FR" dirty="0"/>
          </a:p>
        </p:txBody>
      </p:sp>
      <p:sp>
        <p:nvSpPr>
          <p:cNvPr id="3" name="Espace réservé du numéro de diapositive 2">
            <a:extLst>
              <a:ext uri="{FF2B5EF4-FFF2-40B4-BE49-F238E27FC236}">
                <a16:creationId xmlns:a16="http://schemas.microsoft.com/office/drawing/2014/main" id="{625AF74D-6E0F-4319-9554-18B93A299857}"/>
              </a:ext>
            </a:extLst>
          </p:cNvPr>
          <p:cNvSpPr>
            <a:spLocks noGrp="1"/>
          </p:cNvSpPr>
          <p:nvPr>
            <p:ph type="sldNum" sz="quarter" idx="4"/>
          </p:nvPr>
        </p:nvSpPr>
        <p:spPr/>
        <p:txBody>
          <a:bodyPr/>
          <a:lstStyle/>
          <a:p>
            <a:fld id="{185F3D75-FCFB-0743-B0C1-09D62B5F6DAB}" type="slidenum">
              <a:rPr lang="fr-FR" smtClean="0"/>
              <a:t>4</a:t>
            </a:fld>
            <a:endParaRPr lang="fr-FR"/>
          </a:p>
        </p:txBody>
      </p:sp>
      <p:sp>
        <p:nvSpPr>
          <p:cNvPr id="4" name="Espace réservé du texte 3">
            <a:extLst>
              <a:ext uri="{FF2B5EF4-FFF2-40B4-BE49-F238E27FC236}">
                <a16:creationId xmlns:a16="http://schemas.microsoft.com/office/drawing/2014/main" id="{D2422F5C-3C3F-4CB5-B249-A1F14DC2B267}"/>
              </a:ext>
            </a:extLst>
          </p:cNvPr>
          <p:cNvSpPr>
            <a:spLocks noGrp="1"/>
          </p:cNvSpPr>
          <p:nvPr>
            <p:ph type="body" sz="quarter" idx="14"/>
          </p:nvPr>
        </p:nvSpPr>
        <p:spPr/>
        <p:txBody>
          <a:bodyPr/>
          <a:lstStyle/>
          <a:p>
            <a:endParaRPr lang="fr-FR"/>
          </a:p>
        </p:txBody>
      </p:sp>
      <p:sp>
        <p:nvSpPr>
          <p:cNvPr id="5" name="Espace réservé du texte 4">
            <a:extLst>
              <a:ext uri="{FF2B5EF4-FFF2-40B4-BE49-F238E27FC236}">
                <a16:creationId xmlns:a16="http://schemas.microsoft.com/office/drawing/2014/main" id="{07757DDD-0BF7-4487-BF7C-7D677F7D07B2}"/>
              </a:ext>
            </a:extLst>
          </p:cNvPr>
          <p:cNvSpPr>
            <a:spLocks noGrp="1"/>
          </p:cNvSpPr>
          <p:nvPr>
            <p:ph type="body" sz="quarter" idx="13"/>
          </p:nvPr>
        </p:nvSpPr>
        <p:spPr>
          <a:xfrm>
            <a:off x="557214" y="2028825"/>
            <a:ext cx="10615740" cy="4381500"/>
          </a:xfrm>
        </p:spPr>
        <p:txBody>
          <a:bodyPr/>
          <a:lstStyle/>
          <a:p>
            <a:r>
              <a:rPr lang="fr-FR" sz="2800" dirty="0"/>
              <a:t>Rencontres prévues avec les présidences des sociétés suivantes:</a:t>
            </a:r>
          </a:p>
          <a:p>
            <a:pPr lvl="1"/>
            <a:r>
              <a:rPr lang="fr-FR" sz="2400" dirty="0"/>
              <a:t>SMF Mathématiques</a:t>
            </a:r>
          </a:p>
          <a:p>
            <a:pPr lvl="1"/>
            <a:r>
              <a:rPr lang="fr-FR" sz="2400" dirty="0"/>
              <a:t>SIF Informatique</a:t>
            </a:r>
          </a:p>
          <a:p>
            <a:pPr lvl="1"/>
            <a:r>
              <a:rPr lang="fr-FR" sz="2400" dirty="0"/>
              <a:t>SEE </a:t>
            </a:r>
            <a:r>
              <a:rPr lang="fr-FR" sz="2400" dirty="0" err="1"/>
              <a:t>Electricté</a:t>
            </a:r>
            <a:r>
              <a:rPr lang="fr-FR" sz="2400" dirty="0"/>
              <a:t> et Electronique</a:t>
            </a:r>
          </a:p>
          <a:p>
            <a:pPr lvl="1"/>
            <a:r>
              <a:rPr lang="fr-FR" sz="2400" dirty="0"/>
              <a:t>SFO Optique</a:t>
            </a:r>
          </a:p>
          <a:p>
            <a:pPr lvl="1"/>
            <a:r>
              <a:rPr lang="fr-FR" sz="2400" dirty="0"/>
              <a:t>SCF Chimie</a:t>
            </a:r>
          </a:p>
          <a:p>
            <a:pPr lvl="1"/>
            <a:r>
              <a:rPr lang="fr-FR" sz="2400" dirty="0"/>
              <a:t>SFµ microscopie</a:t>
            </a:r>
          </a:p>
          <a:p>
            <a:pPr lvl="1"/>
            <a:r>
              <a:rPr lang="fr-FR" sz="2400" dirty="0"/>
              <a:t>SF2A Astronomie et Astrophysique</a:t>
            </a:r>
          </a:p>
          <a:p>
            <a:r>
              <a:rPr lang="fr-FR" sz="2800" dirty="0" err="1"/>
              <a:t>OdJ</a:t>
            </a:r>
            <a:r>
              <a:rPr lang="fr-FR" sz="2800" dirty="0"/>
              <a:t> : actions en cours, actions futures, collège COSSAF</a:t>
            </a:r>
          </a:p>
          <a:p>
            <a:r>
              <a:rPr lang="fr-FR" sz="2800" dirty="0"/>
              <a:t>Divisions ou commissions « accompagnatrices » :</a:t>
            </a:r>
            <a:endParaRPr lang="fr-FR" dirty="0"/>
          </a:p>
        </p:txBody>
      </p:sp>
    </p:spTree>
    <p:extLst>
      <p:ext uri="{BB962C8B-B14F-4D97-AF65-F5344CB8AC3E}">
        <p14:creationId xmlns:p14="http://schemas.microsoft.com/office/powerpoint/2010/main" val="2612069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F6454D-2020-44DD-84CD-3F2307868691}"/>
              </a:ext>
            </a:extLst>
          </p:cNvPr>
          <p:cNvSpPr>
            <a:spLocks noGrp="1"/>
          </p:cNvSpPr>
          <p:nvPr>
            <p:ph type="ctrTitle"/>
          </p:nvPr>
        </p:nvSpPr>
        <p:spPr/>
        <p:txBody>
          <a:bodyPr>
            <a:normAutofit fontScale="90000"/>
          </a:bodyPr>
          <a:lstStyle/>
          <a:p>
            <a:r>
              <a:rPr lang="fr-FR" dirty="0"/>
              <a:t>Autres rencontres prévues</a:t>
            </a:r>
          </a:p>
        </p:txBody>
      </p:sp>
      <p:sp>
        <p:nvSpPr>
          <p:cNvPr id="3" name="Espace réservé du numéro de diapositive 2">
            <a:extLst>
              <a:ext uri="{FF2B5EF4-FFF2-40B4-BE49-F238E27FC236}">
                <a16:creationId xmlns:a16="http://schemas.microsoft.com/office/drawing/2014/main" id="{9991BB5F-A27D-45E7-9CE5-9D389FD33862}"/>
              </a:ext>
            </a:extLst>
          </p:cNvPr>
          <p:cNvSpPr>
            <a:spLocks noGrp="1"/>
          </p:cNvSpPr>
          <p:nvPr>
            <p:ph type="sldNum" sz="quarter" idx="4"/>
          </p:nvPr>
        </p:nvSpPr>
        <p:spPr/>
        <p:txBody>
          <a:bodyPr/>
          <a:lstStyle/>
          <a:p>
            <a:fld id="{185F3D75-FCFB-0743-B0C1-09D62B5F6DAB}" type="slidenum">
              <a:rPr lang="fr-FR" smtClean="0"/>
              <a:t>5</a:t>
            </a:fld>
            <a:endParaRPr lang="fr-FR"/>
          </a:p>
        </p:txBody>
      </p:sp>
      <p:sp>
        <p:nvSpPr>
          <p:cNvPr id="4" name="Espace réservé du texte 3">
            <a:extLst>
              <a:ext uri="{FF2B5EF4-FFF2-40B4-BE49-F238E27FC236}">
                <a16:creationId xmlns:a16="http://schemas.microsoft.com/office/drawing/2014/main" id="{CCBA4AEE-511B-4A0D-9ADB-23272FB36271}"/>
              </a:ext>
            </a:extLst>
          </p:cNvPr>
          <p:cNvSpPr>
            <a:spLocks noGrp="1"/>
          </p:cNvSpPr>
          <p:nvPr>
            <p:ph type="body" sz="quarter" idx="14"/>
          </p:nvPr>
        </p:nvSpPr>
        <p:spPr/>
        <p:txBody>
          <a:bodyPr/>
          <a:lstStyle/>
          <a:p>
            <a:endParaRPr lang="fr-FR"/>
          </a:p>
        </p:txBody>
      </p:sp>
      <p:sp>
        <p:nvSpPr>
          <p:cNvPr id="5" name="Espace réservé du texte 4">
            <a:extLst>
              <a:ext uri="{FF2B5EF4-FFF2-40B4-BE49-F238E27FC236}">
                <a16:creationId xmlns:a16="http://schemas.microsoft.com/office/drawing/2014/main" id="{B3E9A82B-480F-4739-97B8-683632B4D851}"/>
              </a:ext>
            </a:extLst>
          </p:cNvPr>
          <p:cNvSpPr>
            <a:spLocks noGrp="1"/>
          </p:cNvSpPr>
          <p:nvPr>
            <p:ph type="body" sz="quarter" idx="13"/>
          </p:nvPr>
        </p:nvSpPr>
        <p:spPr/>
        <p:txBody>
          <a:bodyPr/>
          <a:lstStyle/>
          <a:p>
            <a:r>
              <a:rPr lang="fr-FR" dirty="0"/>
              <a:t>Direction DRF /CEA</a:t>
            </a:r>
          </a:p>
          <a:p>
            <a:r>
              <a:rPr lang="fr-FR" dirty="0"/>
              <a:t>Directions Instituts CNRS</a:t>
            </a:r>
          </a:p>
          <a:p>
            <a:r>
              <a:rPr lang="fr-FR" dirty="0"/>
              <a:t>Contacts : </a:t>
            </a:r>
          </a:p>
          <a:p>
            <a:pPr lvl="1"/>
            <a:r>
              <a:rPr lang="fr-FR" dirty="0"/>
              <a:t>Union Rationaliste</a:t>
            </a:r>
          </a:p>
          <a:p>
            <a:pPr lvl="1"/>
            <a:r>
              <a:rPr lang="fr-FR" dirty="0"/>
              <a:t>Fédération matériaux</a:t>
            </a:r>
          </a:p>
          <a:p>
            <a:pPr lvl="1"/>
            <a:r>
              <a:rPr lang="fr-FR" dirty="0"/>
              <a:t>F2S</a:t>
            </a:r>
          </a:p>
          <a:p>
            <a:pPr lvl="1"/>
            <a:r>
              <a:rPr lang="fr-FR" dirty="0"/>
              <a:t>IESF</a:t>
            </a:r>
          </a:p>
          <a:p>
            <a:pPr lvl="1"/>
            <a:r>
              <a:rPr lang="fr-FR" dirty="0"/>
              <a:t>EPS, autres sociétés internationales</a:t>
            </a:r>
          </a:p>
          <a:p>
            <a:pPr lvl="1"/>
            <a:endParaRPr lang="fr-FR" dirty="0"/>
          </a:p>
        </p:txBody>
      </p:sp>
    </p:spTree>
    <p:extLst>
      <p:ext uri="{BB962C8B-B14F-4D97-AF65-F5344CB8AC3E}">
        <p14:creationId xmlns:p14="http://schemas.microsoft.com/office/powerpoint/2010/main" val="3626105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FD5D99-DCC9-453F-8151-8D8D1F2A0B17}"/>
              </a:ext>
            </a:extLst>
          </p:cNvPr>
          <p:cNvSpPr>
            <a:spLocks noGrp="1"/>
          </p:cNvSpPr>
          <p:nvPr>
            <p:ph type="ctrTitle"/>
          </p:nvPr>
        </p:nvSpPr>
        <p:spPr/>
        <p:txBody>
          <a:bodyPr>
            <a:normAutofit fontScale="90000"/>
          </a:bodyPr>
          <a:lstStyle/>
          <a:p>
            <a:r>
              <a:rPr lang="fr-FR" dirty="0"/>
              <a:t>Informations 150 ans</a:t>
            </a:r>
          </a:p>
        </p:txBody>
      </p:sp>
      <p:sp>
        <p:nvSpPr>
          <p:cNvPr id="3" name="Espace réservé du numéro de diapositive 2">
            <a:extLst>
              <a:ext uri="{FF2B5EF4-FFF2-40B4-BE49-F238E27FC236}">
                <a16:creationId xmlns:a16="http://schemas.microsoft.com/office/drawing/2014/main" id="{9FB5894C-5163-4419-B0EA-92A093802462}"/>
              </a:ext>
            </a:extLst>
          </p:cNvPr>
          <p:cNvSpPr>
            <a:spLocks noGrp="1"/>
          </p:cNvSpPr>
          <p:nvPr>
            <p:ph type="sldNum" sz="quarter" idx="4"/>
          </p:nvPr>
        </p:nvSpPr>
        <p:spPr/>
        <p:txBody>
          <a:bodyPr/>
          <a:lstStyle/>
          <a:p>
            <a:fld id="{185F3D75-FCFB-0743-B0C1-09D62B5F6DAB}" type="slidenum">
              <a:rPr lang="fr-FR" smtClean="0"/>
              <a:t>6</a:t>
            </a:fld>
            <a:endParaRPr lang="fr-FR"/>
          </a:p>
        </p:txBody>
      </p:sp>
      <p:sp>
        <p:nvSpPr>
          <p:cNvPr id="4" name="Espace réservé du texte 3">
            <a:extLst>
              <a:ext uri="{FF2B5EF4-FFF2-40B4-BE49-F238E27FC236}">
                <a16:creationId xmlns:a16="http://schemas.microsoft.com/office/drawing/2014/main" id="{69779BD1-07E5-45D3-87A7-BD443BE89A2A}"/>
              </a:ext>
            </a:extLst>
          </p:cNvPr>
          <p:cNvSpPr>
            <a:spLocks noGrp="1"/>
          </p:cNvSpPr>
          <p:nvPr>
            <p:ph type="body" sz="quarter" idx="14"/>
          </p:nvPr>
        </p:nvSpPr>
        <p:spPr/>
        <p:txBody>
          <a:bodyPr/>
          <a:lstStyle/>
          <a:p>
            <a:endParaRPr lang="fr-FR"/>
          </a:p>
        </p:txBody>
      </p:sp>
      <p:sp>
        <p:nvSpPr>
          <p:cNvPr id="5" name="Espace réservé du texte 4">
            <a:extLst>
              <a:ext uri="{FF2B5EF4-FFF2-40B4-BE49-F238E27FC236}">
                <a16:creationId xmlns:a16="http://schemas.microsoft.com/office/drawing/2014/main" id="{96FAE9F0-8AB5-42F0-9786-5072D07E4E58}"/>
              </a:ext>
            </a:extLst>
          </p:cNvPr>
          <p:cNvSpPr>
            <a:spLocks noGrp="1"/>
          </p:cNvSpPr>
          <p:nvPr>
            <p:ph type="body" sz="quarter" idx="13"/>
          </p:nvPr>
        </p:nvSpPr>
        <p:spPr>
          <a:xfrm>
            <a:off x="557213" y="2028825"/>
            <a:ext cx="11434489" cy="4324353"/>
          </a:xfrm>
        </p:spPr>
        <p:txBody>
          <a:bodyPr>
            <a:normAutofit fontScale="92500" lnSpcReduction="10000"/>
          </a:bodyPr>
          <a:lstStyle/>
          <a:p>
            <a:pPr marL="285750" indent="-285750">
              <a:buFont typeface="Arial" panose="020B0604020202020204" pitchFamily="34" charset="0"/>
              <a:buChar char="•"/>
            </a:pPr>
            <a:r>
              <a:rPr lang="fr-FR" sz="2400" dirty="0"/>
              <a:t>Appel d’offres composantes</a:t>
            </a:r>
          </a:p>
          <a:p>
            <a:pPr marL="285750" indent="-285750">
              <a:buFont typeface="Arial" panose="020B0604020202020204" pitchFamily="34" charset="0"/>
              <a:buChar char="•"/>
            </a:pPr>
            <a:r>
              <a:rPr lang="fr-FR" sz="2400" dirty="0"/>
              <a:t>Congrès général 2023 : GT Maquette , Festival de physique, Physique dans la ville</a:t>
            </a:r>
          </a:p>
          <a:p>
            <a:pPr marL="285750" indent="-285750">
              <a:buFont typeface="Arial" panose="020B0604020202020204" pitchFamily="34" charset="0"/>
              <a:buChar char="•"/>
            </a:pPr>
            <a:r>
              <a:rPr lang="fr-FR" sz="2400" dirty="0"/>
              <a:t>Recherche slogan</a:t>
            </a:r>
          </a:p>
          <a:p>
            <a:pPr marL="742950" lvl="1" indent="-285750">
              <a:buFont typeface="Arial" panose="020B0604020202020204" pitchFamily="34" charset="0"/>
              <a:buChar char="•"/>
            </a:pPr>
            <a:r>
              <a:rPr lang="fr-FR" sz="2100" dirty="0"/>
              <a:t>« SFP 150 ans d’engagement pour la physique »</a:t>
            </a:r>
          </a:p>
          <a:p>
            <a:pPr marL="742950" lvl="1" indent="-285750">
              <a:buFont typeface="Arial" panose="020B0604020202020204" pitchFamily="34" charset="0"/>
              <a:buChar char="•"/>
            </a:pPr>
            <a:r>
              <a:rPr lang="fr-FR" sz="2100" dirty="0"/>
              <a:t>« SFP 150 ans au service de la physique »</a:t>
            </a:r>
          </a:p>
          <a:p>
            <a:pPr marL="742950" lvl="1" indent="-285750">
              <a:buFont typeface="Arial" panose="020B0604020202020204" pitchFamily="34" charset="0"/>
              <a:buChar char="•"/>
            </a:pPr>
            <a:endParaRPr lang="fr-FR" sz="2100" dirty="0"/>
          </a:p>
          <a:p>
            <a:pPr marL="285750" indent="-285750">
              <a:buFont typeface="Arial" panose="020B0604020202020204" pitchFamily="34" charset="0"/>
              <a:buChar char="•"/>
            </a:pPr>
            <a:endParaRPr lang="fr-FR" sz="2400" dirty="0"/>
          </a:p>
          <a:p>
            <a:pPr marL="285750" indent="-285750">
              <a:buFont typeface="Arial" panose="020B0604020202020204" pitchFamily="34" charset="0"/>
              <a:buChar char="•"/>
            </a:pPr>
            <a:r>
              <a:rPr lang="fr-FR" sz="2400" dirty="0"/>
              <a:t>Parrain/marraine Serge </a:t>
            </a:r>
            <a:r>
              <a:rPr lang="fr-FR" sz="2400" dirty="0" err="1"/>
              <a:t>Haroche</a:t>
            </a:r>
            <a:r>
              <a:rPr lang="fr-FR" sz="2400" dirty="0"/>
              <a:t> et Françoise Combes OK</a:t>
            </a:r>
          </a:p>
          <a:p>
            <a:pPr marL="285750" indent="-285750">
              <a:buFont typeface="Arial" panose="020B0604020202020204" pitchFamily="34" charset="0"/>
              <a:buChar char="•"/>
            </a:pPr>
            <a:r>
              <a:rPr lang="fr-FR" sz="2400" dirty="0"/>
              <a:t>Autres actions</a:t>
            </a:r>
          </a:p>
          <a:p>
            <a:pPr marL="742950" lvl="1" indent="-285750">
              <a:buFont typeface="Arial" panose="020B0604020202020204" pitchFamily="34" charset="0"/>
              <a:buChar char="•"/>
            </a:pPr>
            <a:r>
              <a:rPr lang="fr-FR" sz="2100" dirty="0"/>
              <a:t>Comité local</a:t>
            </a:r>
          </a:p>
          <a:p>
            <a:pPr marL="742950" lvl="1" indent="-285750">
              <a:buFont typeface="Arial" panose="020B0604020202020204" pitchFamily="34" charset="0"/>
              <a:buChar char="•"/>
            </a:pPr>
            <a:r>
              <a:rPr lang="fr-FR" sz="2100" dirty="0"/>
              <a:t>Contact ministère</a:t>
            </a:r>
          </a:p>
          <a:p>
            <a:pPr marL="742950" lvl="1" indent="-285750">
              <a:buFont typeface="Arial" panose="020B0604020202020204" pitchFamily="34" charset="0"/>
              <a:buChar char="•"/>
            </a:pPr>
            <a:r>
              <a:rPr lang="fr-FR" sz="2100" dirty="0"/>
              <a:t>Contact Sorbonne Université</a:t>
            </a:r>
            <a:endParaRPr lang="fr-FR" dirty="0"/>
          </a:p>
        </p:txBody>
      </p:sp>
    </p:spTree>
    <p:extLst>
      <p:ext uri="{BB962C8B-B14F-4D97-AF65-F5344CB8AC3E}">
        <p14:creationId xmlns:p14="http://schemas.microsoft.com/office/powerpoint/2010/main" val="129305700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25652</TotalTime>
  <Words>569</Words>
  <Application>Microsoft Office PowerPoint</Application>
  <PresentationFormat>Grand écran</PresentationFormat>
  <Paragraphs>68</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Calibri Light</vt:lpstr>
      <vt:lpstr>Tahoma</vt:lpstr>
      <vt:lpstr>Wingdings</vt:lpstr>
      <vt:lpstr>Thème Office</vt:lpstr>
      <vt:lpstr>Conseil d’administration SFP Informations diverses</vt:lpstr>
      <vt:lpstr>Présentation GW</vt:lpstr>
      <vt:lpstr>Les priorités</vt:lpstr>
      <vt:lpstr>Tournées composantes</vt:lpstr>
      <vt:lpstr>Rencontres sociétés soeurs</vt:lpstr>
      <vt:lpstr>Autres rencontres prévues</vt:lpstr>
      <vt:lpstr>Informations 150 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132</cp:revision>
  <dcterms:created xsi:type="dcterms:W3CDTF">2020-11-20T11:12:29Z</dcterms:created>
  <dcterms:modified xsi:type="dcterms:W3CDTF">2021-03-30T11:16:39Z</dcterms:modified>
</cp:coreProperties>
</file>