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299"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18" autoAdjust="0"/>
    <p:restoredTop sz="94694"/>
  </p:normalViewPr>
  <p:slideViewPr>
    <p:cSldViewPr snapToGrid="0" snapToObjects="1">
      <p:cViewPr varScale="1">
        <p:scale>
          <a:sx n="39" d="100"/>
          <a:sy n="39" d="100"/>
        </p:scale>
        <p:origin x="1188" y="36"/>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22/03/2021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22/03/2021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section locale  Alpes</a:t>
            </a:r>
          </a:p>
        </p:txBody>
      </p:sp>
      <p:sp>
        <p:nvSpPr>
          <p:cNvPr id="7" name="Espace réservé du texte 6"/>
          <p:cNvSpPr>
            <a:spLocks noGrp="1"/>
          </p:cNvSpPr>
          <p:nvPr>
            <p:ph type="body" sz="quarter" idx="10"/>
          </p:nvPr>
        </p:nvSpPr>
        <p:spPr/>
        <p:txBody>
          <a:bodyPr/>
          <a:lstStyle/>
          <a:p>
            <a:r>
              <a:rPr lang="fr-FR" dirty="0"/>
              <a:t>Jeudi 25 mars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06741" y="789514"/>
            <a:ext cx="5881687" cy="516472"/>
          </a:xfrm>
        </p:spPr>
        <p:txBody>
          <a:bodyPr>
            <a:normAutofit fontScale="90000"/>
          </a:bodyPr>
          <a:lstStyle/>
          <a:p>
            <a:r>
              <a:rPr lang="fr-FR" dirty="0"/>
              <a:t>Objectif de la réunion: </a:t>
            </a:r>
            <a:br>
              <a:rPr lang="fr-FR" dirty="0"/>
            </a:br>
            <a:r>
              <a:rPr lang="fr-FR" dirty="0"/>
              <a:t>Mieux faire connaissance !</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1</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lstStyle/>
          <a:p>
            <a:endParaRPr lang="fr-FR" dirty="0"/>
          </a:p>
        </p:txBody>
      </p:sp>
      <p:pic>
        <p:nvPicPr>
          <p:cNvPr id="6" name="Image 5">
            <a:extLst>
              <a:ext uri="{FF2B5EF4-FFF2-40B4-BE49-F238E27FC236}">
                <a16:creationId xmlns:a16="http://schemas.microsoft.com/office/drawing/2014/main" id="{FEE26315-11B6-42D0-AF2C-28D20DC802E1}"/>
              </a:ext>
            </a:extLst>
          </p:cNvPr>
          <p:cNvPicPr>
            <a:picLocks noChangeAspect="1"/>
          </p:cNvPicPr>
          <p:nvPr/>
        </p:nvPicPr>
        <p:blipFill>
          <a:blip r:embed="rId2"/>
          <a:stretch>
            <a:fillRect/>
          </a:stretch>
        </p:blipFill>
        <p:spPr>
          <a:xfrm>
            <a:off x="0" y="88442"/>
            <a:ext cx="12192000" cy="6681116"/>
          </a:xfrm>
          <a:prstGeom prst="rect">
            <a:avLst/>
          </a:prstGeom>
        </p:spPr>
      </p:pic>
    </p:spTree>
    <p:extLst>
      <p:ext uri="{BB962C8B-B14F-4D97-AF65-F5344CB8AC3E}">
        <p14:creationId xmlns:p14="http://schemas.microsoft.com/office/powerpoint/2010/main" val="381563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8102</TotalTime>
  <Words>384</Words>
  <Application>Microsoft Office PowerPoint</Application>
  <PresentationFormat>Grand écran</PresentationFormat>
  <Paragraphs>26</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section locale  Alpes</vt:lpstr>
      <vt:lpstr>Objectif de la réunion:  Mieux faire connaissance !</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123</cp:revision>
  <dcterms:created xsi:type="dcterms:W3CDTF">2020-11-20T11:12:29Z</dcterms:created>
  <dcterms:modified xsi:type="dcterms:W3CDTF">2021-03-22T19:15:57Z</dcterms:modified>
</cp:coreProperties>
</file>