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7" r:id="rId1"/>
    <p:sldMasterId id="2147483685" r:id="rId2"/>
    <p:sldMasterId id="2147483651" r:id="rId3"/>
    <p:sldMasterId id="2147483650" r:id="rId4"/>
    <p:sldMasterId id="2147483709" r:id="rId5"/>
  </p:sldMasterIdLst>
  <p:notesMasterIdLst>
    <p:notesMasterId r:id="rId20"/>
  </p:notesMasterIdLst>
  <p:handoutMasterIdLst>
    <p:handoutMasterId r:id="rId21"/>
  </p:handoutMasterIdLst>
  <p:sldIdLst>
    <p:sldId id="306" r:id="rId6"/>
    <p:sldId id="307" r:id="rId7"/>
    <p:sldId id="335" r:id="rId8"/>
    <p:sldId id="328" r:id="rId9"/>
    <p:sldId id="327" r:id="rId10"/>
    <p:sldId id="326" r:id="rId11"/>
    <p:sldId id="331" r:id="rId12"/>
    <p:sldId id="336" r:id="rId13"/>
    <p:sldId id="259" r:id="rId14"/>
    <p:sldId id="337" r:id="rId15"/>
    <p:sldId id="338" r:id="rId16"/>
    <p:sldId id="269" r:id="rId17"/>
    <p:sldId id="334" r:id="rId18"/>
    <p:sldId id="318" r:id="rId19"/>
  </p:sldIdLst>
  <p:sldSz cx="9144000" cy="6858000" type="screen4x3"/>
  <p:notesSz cx="9926638" cy="6797675"/>
  <p:defaultTextStyle>
    <a:defPPr>
      <a:defRPr lang="fr-FR"/>
    </a:defPPr>
    <a:lvl1pPr algn="l" rtl="0" eaLnBrk="0" fontAlgn="base" hangingPunct="0">
      <a:spcBef>
        <a:spcPct val="0"/>
      </a:spcBef>
      <a:spcAft>
        <a:spcPct val="0"/>
      </a:spcAft>
      <a:defRPr sz="1200" kern="1200">
        <a:solidFill>
          <a:schemeClr val="tx1"/>
        </a:solidFill>
        <a:latin typeface="Comic Sans MS" pitchFamily="66" charset="0"/>
        <a:ea typeface="+mn-ea"/>
        <a:cs typeface="+mn-cs"/>
      </a:defRPr>
    </a:lvl1pPr>
    <a:lvl2pPr marL="457200" algn="l" rtl="0" eaLnBrk="0" fontAlgn="base" hangingPunct="0">
      <a:spcBef>
        <a:spcPct val="0"/>
      </a:spcBef>
      <a:spcAft>
        <a:spcPct val="0"/>
      </a:spcAft>
      <a:defRPr sz="1200" kern="1200">
        <a:solidFill>
          <a:schemeClr val="tx1"/>
        </a:solidFill>
        <a:latin typeface="Comic Sans MS" pitchFamily="66" charset="0"/>
        <a:ea typeface="+mn-ea"/>
        <a:cs typeface="+mn-cs"/>
      </a:defRPr>
    </a:lvl2pPr>
    <a:lvl3pPr marL="914400" algn="l" rtl="0" eaLnBrk="0" fontAlgn="base" hangingPunct="0">
      <a:spcBef>
        <a:spcPct val="0"/>
      </a:spcBef>
      <a:spcAft>
        <a:spcPct val="0"/>
      </a:spcAft>
      <a:defRPr sz="1200" kern="1200">
        <a:solidFill>
          <a:schemeClr val="tx1"/>
        </a:solidFill>
        <a:latin typeface="Comic Sans MS" pitchFamily="66" charset="0"/>
        <a:ea typeface="+mn-ea"/>
        <a:cs typeface="+mn-cs"/>
      </a:defRPr>
    </a:lvl3pPr>
    <a:lvl4pPr marL="1371600" algn="l" rtl="0" eaLnBrk="0" fontAlgn="base" hangingPunct="0">
      <a:spcBef>
        <a:spcPct val="0"/>
      </a:spcBef>
      <a:spcAft>
        <a:spcPct val="0"/>
      </a:spcAft>
      <a:defRPr sz="1200" kern="1200">
        <a:solidFill>
          <a:schemeClr val="tx1"/>
        </a:solidFill>
        <a:latin typeface="Comic Sans MS" pitchFamily="66" charset="0"/>
        <a:ea typeface="+mn-ea"/>
        <a:cs typeface="+mn-cs"/>
      </a:defRPr>
    </a:lvl4pPr>
    <a:lvl5pPr marL="1828800" algn="l" rtl="0" eaLnBrk="0" fontAlgn="base" hangingPunct="0">
      <a:spcBef>
        <a:spcPct val="0"/>
      </a:spcBef>
      <a:spcAft>
        <a:spcPct val="0"/>
      </a:spcAft>
      <a:defRPr sz="1200" kern="1200">
        <a:solidFill>
          <a:schemeClr val="tx1"/>
        </a:solidFill>
        <a:latin typeface="Comic Sans MS" pitchFamily="66" charset="0"/>
        <a:ea typeface="+mn-ea"/>
        <a:cs typeface="+mn-cs"/>
      </a:defRPr>
    </a:lvl5pPr>
    <a:lvl6pPr marL="2286000" algn="l" defTabSz="914400" rtl="0" eaLnBrk="1" latinLnBrk="0" hangingPunct="1">
      <a:defRPr sz="1200" kern="1200">
        <a:solidFill>
          <a:schemeClr val="tx1"/>
        </a:solidFill>
        <a:latin typeface="Comic Sans MS" pitchFamily="66" charset="0"/>
        <a:ea typeface="+mn-ea"/>
        <a:cs typeface="+mn-cs"/>
      </a:defRPr>
    </a:lvl6pPr>
    <a:lvl7pPr marL="2743200" algn="l" defTabSz="914400" rtl="0" eaLnBrk="1" latinLnBrk="0" hangingPunct="1">
      <a:defRPr sz="1200" kern="1200">
        <a:solidFill>
          <a:schemeClr val="tx1"/>
        </a:solidFill>
        <a:latin typeface="Comic Sans MS" pitchFamily="66" charset="0"/>
        <a:ea typeface="+mn-ea"/>
        <a:cs typeface="+mn-cs"/>
      </a:defRPr>
    </a:lvl7pPr>
    <a:lvl8pPr marL="3200400" algn="l" defTabSz="914400" rtl="0" eaLnBrk="1" latinLnBrk="0" hangingPunct="1">
      <a:defRPr sz="1200" kern="1200">
        <a:solidFill>
          <a:schemeClr val="tx1"/>
        </a:solidFill>
        <a:latin typeface="Comic Sans MS" pitchFamily="66" charset="0"/>
        <a:ea typeface="+mn-ea"/>
        <a:cs typeface="+mn-cs"/>
      </a:defRPr>
    </a:lvl8pPr>
    <a:lvl9pPr marL="3657600" algn="l" defTabSz="914400" rtl="0" eaLnBrk="1" latinLnBrk="0" hangingPunct="1">
      <a:defRPr sz="1200" kern="1200">
        <a:solidFill>
          <a:schemeClr val="tx1"/>
        </a:solidFill>
        <a:latin typeface="Comic Sans MS"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42" userDrawn="1">
          <p15:clr>
            <a:srgbClr val="A4A3A4"/>
          </p15:clr>
        </p15:guide>
        <p15:guide id="2" pos="312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000000"/>
    <a:srgbClr val="00CCFF"/>
    <a:srgbClr val="009900"/>
    <a:srgbClr val="760000"/>
    <a:srgbClr val="663300"/>
    <a:srgbClr val="CC00FF"/>
    <a:srgbClr val="006C31"/>
    <a:srgbClr val="CC0066"/>
    <a:srgbClr val="005C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Style à thème 1 - Accentuation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71" autoAdjust="0"/>
    <p:restoredTop sz="95071" autoAdjust="0"/>
  </p:normalViewPr>
  <p:slideViewPr>
    <p:cSldViewPr>
      <p:cViewPr>
        <p:scale>
          <a:sx n="100" d="100"/>
          <a:sy n="100" d="100"/>
        </p:scale>
        <p:origin x="2052" y="4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notesViewPr>
    <p:cSldViewPr>
      <p:cViewPr varScale="1">
        <p:scale>
          <a:sx n="72" d="100"/>
          <a:sy n="72" d="100"/>
        </p:scale>
        <p:origin x="-1596" y="-90"/>
      </p:cViewPr>
      <p:guideLst>
        <p:guide orient="horz" pos="2142"/>
        <p:guide pos="312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300063" cy="336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85" tIns="45693" rIns="91385" bIns="45693" numCol="1" anchor="t" anchorCtr="0" compatLnSpc="1">
            <a:prstTxWarp prst="textNoShape">
              <a:avLst/>
            </a:prstTxWarp>
          </a:bodyPr>
          <a:lstStyle>
            <a:lvl1pPr>
              <a:defRPr>
                <a:latin typeface="Times New Roman" pitchFamily="18" charset="0"/>
              </a:defRPr>
            </a:lvl1pPr>
          </a:lstStyle>
          <a:p>
            <a:endParaRPr lang="fr-FR"/>
          </a:p>
        </p:txBody>
      </p:sp>
      <p:sp>
        <p:nvSpPr>
          <p:cNvPr id="3075" name="Rectangle 3"/>
          <p:cNvSpPr>
            <a:spLocks noGrp="1" noChangeArrowheads="1"/>
          </p:cNvSpPr>
          <p:nvPr>
            <p:ph type="dt" sz="quarter" idx="1"/>
          </p:nvPr>
        </p:nvSpPr>
        <p:spPr bwMode="auto">
          <a:xfrm>
            <a:off x="5626577" y="0"/>
            <a:ext cx="4300063" cy="336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85" tIns="45693" rIns="91385" bIns="45693" numCol="1" anchor="t" anchorCtr="0" compatLnSpc="1">
            <a:prstTxWarp prst="textNoShape">
              <a:avLst/>
            </a:prstTxWarp>
          </a:bodyPr>
          <a:lstStyle>
            <a:lvl1pPr algn="r">
              <a:defRPr>
                <a:latin typeface="Times New Roman" pitchFamily="18" charset="0"/>
              </a:defRPr>
            </a:lvl1pPr>
          </a:lstStyle>
          <a:p>
            <a:endParaRPr lang="fr-FR"/>
          </a:p>
        </p:txBody>
      </p:sp>
      <p:sp>
        <p:nvSpPr>
          <p:cNvPr id="3076" name="Rectangle 4"/>
          <p:cNvSpPr>
            <a:spLocks noGrp="1" noChangeArrowheads="1"/>
          </p:cNvSpPr>
          <p:nvPr>
            <p:ph type="ftr" sz="quarter" idx="2"/>
          </p:nvPr>
        </p:nvSpPr>
        <p:spPr bwMode="auto">
          <a:xfrm>
            <a:off x="0" y="6460968"/>
            <a:ext cx="4300063" cy="336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85" tIns="45693" rIns="91385" bIns="45693" numCol="1" anchor="b" anchorCtr="0" compatLnSpc="1">
            <a:prstTxWarp prst="textNoShape">
              <a:avLst/>
            </a:prstTxWarp>
          </a:bodyPr>
          <a:lstStyle>
            <a:lvl1pPr>
              <a:defRPr>
                <a:latin typeface="Times New Roman" pitchFamily="18" charset="0"/>
              </a:defRPr>
            </a:lvl1pPr>
          </a:lstStyle>
          <a:p>
            <a:endParaRPr lang="fr-FR"/>
          </a:p>
        </p:txBody>
      </p:sp>
      <p:sp>
        <p:nvSpPr>
          <p:cNvPr id="3077" name="Rectangle 5"/>
          <p:cNvSpPr>
            <a:spLocks noGrp="1" noChangeArrowheads="1"/>
          </p:cNvSpPr>
          <p:nvPr>
            <p:ph type="sldNum" sz="quarter" idx="3"/>
          </p:nvPr>
        </p:nvSpPr>
        <p:spPr bwMode="auto">
          <a:xfrm>
            <a:off x="5626577" y="6460968"/>
            <a:ext cx="4300063" cy="336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85" tIns="45693" rIns="91385" bIns="45693" numCol="1" anchor="b" anchorCtr="0" compatLnSpc="1">
            <a:prstTxWarp prst="textNoShape">
              <a:avLst/>
            </a:prstTxWarp>
          </a:bodyPr>
          <a:lstStyle>
            <a:lvl1pPr algn="r">
              <a:defRPr>
                <a:latin typeface="Times New Roman" pitchFamily="18" charset="0"/>
              </a:defRPr>
            </a:lvl1pPr>
          </a:lstStyle>
          <a:p>
            <a:fld id="{81917CA0-6DAE-4932-9907-8B87C7C17BFD}" type="slidenum">
              <a:rPr lang="fr-FR"/>
              <a:pPr/>
              <a:t>‹N°›</a:t>
            </a:fld>
            <a:endParaRPr lang="fr-FR"/>
          </a:p>
        </p:txBody>
      </p:sp>
    </p:spTree>
    <p:extLst>
      <p:ext uri="{BB962C8B-B14F-4D97-AF65-F5344CB8AC3E}">
        <p14:creationId xmlns:p14="http://schemas.microsoft.com/office/powerpoint/2010/main" val="24017879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4300063" cy="336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85" tIns="45693" rIns="91385" bIns="45693" numCol="1" anchor="t" anchorCtr="0" compatLnSpc="1">
            <a:prstTxWarp prst="textNoShape">
              <a:avLst/>
            </a:prstTxWarp>
          </a:bodyPr>
          <a:lstStyle>
            <a:lvl1pPr>
              <a:defRPr>
                <a:latin typeface="Times New Roman" pitchFamily="18" charset="0"/>
              </a:defRPr>
            </a:lvl1pPr>
          </a:lstStyle>
          <a:p>
            <a:endParaRPr lang="fr-FR"/>
          </a:p>
        </p:txBody>
      </p:sp>
      <p:sp>
        <p:nvSpPr>
          <p:cNvPr id="6147" name="Rectangle 3"/>
          <p:cNvSpPr>
            <a:spLocks noGrp="1" noChangeArrowheads="1"/>
          </p:cNvSpPr>
          <p:nvPr>
            <p:ph type="dt" idx="1"/>
          </p:nvPr>
        </p:nvSpPr>
        <p:spPr bwMode="auto">
          <a:xfrm>
            <a:off x="5626577" y="0"/>
            <a:ext cx="4300063" cy="336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85" tIns="45693" rIns="91385" bIns="45693" numCol="1" anchor="t" anchorCtr="0" compatLnSpc="1">
            <a:prstTxWarp prst="textNoShape">
              <a:avLst/>
            </a:prstTxWarp>
          </a:bodyPr>
          <a:lstStyle>
            <a:lvl1pPr algn="r">
              <a:defRPr>
                <a:latin typeface="Times New Roman" pitchFamily="18" charset="0"/>
              </a:defRPr>
            </a:lvl1pPr>
          </a:lstStyle>
          <a:p>
            <a:endParaRPr lang="fr-FR"/>
          </a:p>
        </p:txBody>
      </p:sp>
      <p:sp>
        <p:nvSpPr>
          <p:cNvPr id="6148" name="Rectangle 4"/>
          <p:cNvSpPr>
            <a:spLocks noGrp="1" noRot="1" noChangeAspect="1" noChangeArrowheads="1" noTextEdit="1"/>
          </p:cNvSpPr>
          <p:nvPr>
            <p:ph type="sldImg" idx="2"/>
          </p:nvPr>
        </p:nvSpPr>
        <p:spPr bwMode="auto">
          <a:xfrm>
            <a:off x="3273425" y="512763"/>
            <a:ext cx="3397250" cy="254793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1324929" y="3228896"/>
            <a:ext cx="7276784" cy="3055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85" tIns="45693" rIns="91385" bIns="45693"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150" name="Rectangle 6"/>
          <p:cNvSpPr>
            <a:spLocks noGrp="1" noChangeArrowheads="1"/>
          </p:cNvSpPr>
          <p:nvPr>
            <p:ph type="ftr" sz="quarter" idx="4"/>
          </p:nvPr>
        </p:nvSpPr>
        <p:spPr bwMode="auto">
          <a:xfrm>
            <a:off x="0" y="6460968"/>
            <a:ext cx="4300063" cy="336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85" tIns="45693" rIns="91385" bIns="45693" numCol="1" anchor="b" anchorCtr="0" compatLnSpc="1">
            <a:prstTxWarp prst="textNoShape">
              <a:avLst/>
            </a:prstTxWarp>
          </a:bodyPr>
          <a:lstStyle>
            <a:lvl1pPr>
              <a:defRPr>
                <a:latin typeface="Times New Roman" pitchFamily="18" charset="0"/>
              </a:defRPr>
            </a:lvl1pPr>
          </a:lstStyle>
          <a:p>
            <a:endParaRPr lang="fr-FR"/>
          </a:p>
        </p:txBody>
      </p:sp>
      <p:sp>
        <p:nvSpPr>
          <p:cNvPr id="6151" name="Rectangle 7"/>
          <p:cNvSpPr>
            <a:spLocks noGrp="1" noChangeArrowheads="1"/>
          </p:cNvSpPr>
          <p:nvPr>
            <p:ph type="sldNum" sz="quarter" idx="5"/>
          </p:nvPr>
        </p:nvSpPr>
        <p:spPr bwMode="auto">
          <a:xfrm>
            <a:off x="5626577" y="6460968"/>
            <a:ext cx="4300063" cy="336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85" tIns="45693" rIns="91385" bIns="45693" numCol="1" anchor="b" anchorCtr="0" compatLnSpc="1">
            <a:prstTxWarp prst="textNoShape">
              <a:avLst/>
            </a:prstTxWarp>
          </a:bodyPr>
          <a:lstStyle>
            <a:lvl1pPr algn="r">
              <a:defRPr>
                <a:latin typeface="Times New Roman" pitchFamily="18" charset="0"/>
              </a:defRPr>
            </a:lvl1pPr>
          </a:lstStyle>
          <a:p>
            <a:fld id="{610F9CB6-687D-40C0-B2AF-E2EDA4B9BAA1}" type="slidenum">
              <a:rPr lang="fr-FR"/>
              <a:pPr/>
              <a:t>‹N°›</a:t>
            </a:fld>
            <a:endParaRPr lang="fr-FR"/>
          </a:p>
        </p:txBody>
      </p:sp>
      <p:sp>
        <p:nvSpPr>
          <p:cNvPr id="6152" name="Line 8"/>
          <p:cNvSpPr>
            <a:spLocks noChangeShapeType="1"/>
          </p:cNvSpPr>
          <p:nvPr/>
        </p:nvSpPr>
        <p:spPr bwMode="auto">
          <a:xfrm>
            <a:off x="7348188" y="5866966"/>
            <a:ext cx="0" cy="11435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1" tIns="45706" rIns="91411" bIns="45706"/>
          <a:lstStyle/>
          <a:p>
            <a:endParaRPr lang="fr-FR"/>
          </a:p>
        </p:txBody>
      </p:sp>
    </p:spTree>
    <p:extLst>
      <p:ext uri="{BB962C8B-B14F-4D97-AF65-F5344CB8AC3E}">
        <p14:creationId xmlns:p14="http://schemas.microsoft.com/office/powerpoint/2010/main" val="402637021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GB" dirty="0"/>
          </a:p>
        </p:txBody>
      </p:sp>
      <p:sp>
        <p:nvSpPr>
          <p:cNvPr id="4" name="Espace réservé du numéro de diapositive 3"/>
          <p:cNvSpPr>
            <a:spLocks noGrp="1"/>
          </p:cNvSpPr>
          <p:nvPr>
            <p:ph type="sldNum" sz="quarter" idx="10"/>
          </p:nvPr>
        </p:nvSpPr>
        <p:spPr/>
        <p:txBody>
          <a:bodyPr/>
          <a:lstStyle/>
          <a:p>
            <a:fld id="{8B62F1C1-04B0-234D-A5EA-AD1A117DB4FF}" type="slidenum">
              <a:rPr lang="en-GB" smtClean="0">
                <a:solidFill>
                  <a:prstClr val="black"/>
                </a:solidFill>
              </a:rPr>
              <a:pPr/>
              <a:t>1</a:t>
            </a:fld>
            <a:endParaRPr lang="en-GB">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10F9CB6-687D-40C0-B2AF-E2EDA4B9BAA1}" type="slidenum">
              <a:rPr lang="fr-FR" smtClean="0"/>
              <a:pPr/>
              <a:t>13</a:t>
            </a:fld>
            <a:endParaRPr lang="fr-FR"/>
          </a:p>
        </p:txBody>
      </p:sp>
    </p:spTree>
    <p:extLst>
      <p:ext uri="{BB962C8B-B14F-4D97-AF65-F5344CB8AC3E}">
        <p14:creationId xmlns:p14="http://schemas.microsoft.com/office/powerpoint/2010/main" val="24985415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Rejoignez</a:t>
            </a:r>
            <a:r>
              <a:rPr lang="fr-FR" baseline="0" dirty="0"/>
              <a:t> nous sur les réseaux sociaux</a:t>
            </a:r>
          </a:p>
          <a:p>
            <a:r>
              <a:rPr lang="fr-FR" baseline="0" dirty="0"/>
              <a:t>Merci à tous et très </a:t>
            </a:r>
            <a:r>
              <a:rPr lang="fr-FR" baseline="0"/>
              <a:t>bonne journée !</a:t>
            </a:r>
            <a:endParaRPr lang="fr-FR" dirty="0"/>
          </a:p>
        </p:txBody>
      </p:sp>
      <p:sp>
        <p:nvSpPr>
          <p:cNvPr id="4" name="Espace réservé du numéro de diapositive 3"/>
          <p:cNvSpPr>
            <a:spLocks noGrp="1"/>
          </p:cNvSpPr>
          <p:nvPr>
            <p:ph type="sldNum" sz="quarter" idx="10"/>
          </p:nvPr>
        </p:nvSpPr>
        <p:spPr/>
        <p:txBody>
          <a:bodyPr/>
          <a:lstStyle/>
          <a:p>
            <a:fld id="{610F9CB6-687D-40C0-B2AF-E2EDA4B9BAA1}" type="slidenum">
              <a:rPr lang="fr-FR" smtClean="0"/>
              <a:pPr/>
              <a:t>14</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227503" indent="-227503"/>
            <a:endParaRPr lang="en-GB" baseline="0" dirty="0"/>
          </a:p>
        </p:txBody>
      </p:sp>
      <p:sp>
        <p:nvSpPr>
          <p:cNvPr id="4" name="Espace réservé du numéro de diapositive 3"/>
          <p:cNvSpPr>
            <a:spLocks noGrp="1"/>
          </p:cNvSpPr>
          <p:nvPr>
            <p:ph type="sldNum" sz="quarter" idx="10"/>
          </p:nvPr>
        </p:nvSpPr>
        <p:spPr/>
        <p:txBody>
          <a:bodyPr/>
          <a:lstStyle/>
          <a:p>
            <a:fld id="{8B62F1C1-04B0-234D-A5EA-AD1A117DB4FF}" type="slidenum">
              <a:rPr lang="en-GB" smtClean="0">
                <a:solidFill>
                  <a:prstClr val="black"/>
                </a:solidFill>
              </a:rPr>
              <a:pPr/>
              <a:t>2</a:t>
            </a:fld>
            <a:endParaRPr lang="en-GB">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10F9CB6-687D-40C0-B2AF-E2EDA4B9BAA1}" type="slidenum">
              <a:rPr lang="fr-FR" smtClean="0"/>
              <a:pPr/>
              <a:t>3</a:t>
            </a:fld>
            <a:endParaRPr lang="fr-FR"/>
          </a:p>
        </p:txBody>
      </p:sp>
    </p:spTree>
    <p:extLst>
      <p:ext uri="{BB962C8B-B14F-4D97-AF65-F5344CB8AC3E}">
        <p14:creationId xmlns:p14="http://schemas.microsoft.com/office/powerpoint/2010/main" val="3315719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227503" indent="-227503"/>
            <a:endParaRPr lang="en-GB" baseline="0" dirty="0"/>
          </a:p>
        </p:txBody>
      </p:sp>
      <p:sp>
        <p:nvSpPr>
          <p:cNvPr id="4" name="Espace réservé du numéro de diapositive 3"/>
          <p:cNvSpPr>
            <a:spLocks noGrp="1"/>
          </p:cNvSpPr>
          <p:nvPr>
            <p:ph type="sldNum" sz="quarter" idx="10"/>
          </p:nvPr>
        </p:nvSpPr>
        <p:spPr/>
        <p:txBody>
          <a:bodyPr/>
          <a:lstStyle/>
          <a:p>
            <a:fld id="{8B62F1C1-04B0-234D-A5EA-AD1A117DB4FF}"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1200928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227503" indent="-227503"/>
            <a:endParaRPr lang="en-GB" baseline="0" dirty="0"/>
          </a:p>
        </p:txBody>
      </p:sp>
      <p:sp>
        <p:nvSpPr>
          <p:cNvPr id="4" name="Espace réservé du numéro de diapositive 3"/>
          <p:cNvSpPr>
            <a:spLocks noGrp="1"/>
          </p:cNvSpPr>
          <p:nvPr>
            <p:ph type="sldNum" sz="quarter" idx="10"/>
          </p:nvPr>
        </p:nvSpPr>
        <p:spPr/>
        <p:txBody>
          <a:bodyPr/>
          <a:lstStyle/>
          <a:p>
            <a:fld id="{8B62F1C1-04B0-234D-A5EA-AD1A117DB4FF}"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2539773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10F9CB6-687D-40C0-B2AF-E2EDA4B9BAA1}" type="slidenum">
              <a:rPr lang="fr-FR" smtClean="0"/>
              <a:pPr/>
              <a:t>6</a:t>
            </a:fld>
            <a:endParaRPr lang="fr-FR"/>
          </a:p>
        </p:txBody>
      </p:sp>
    </p:spTree>
    <p:extLst>
      <p:ext uri="{BB962C8B-B14F-4D97-AF65-F5344CB8AC3E}">
        <p14:creationId xmlns:p14="http://schemas.microsoft.com/office/powerpoint/2010/main" val="164054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La SFP</a:t>
            </a:r>
            <a:r>
              <a:rPr lang="fr-FR" baseline="0" dirty="0"/>
              <a:t> est bien organisée :</a:t>
            </a:r>
          </a:p>
          <a:p>
            <a:pPr>
              <a:buFontTx/>
              <a:buChar char="-"/>
            </a:pPr>
            <a:r>
              <a:rPr lang="fr-FR" baseline="0" dirty="0"/>
              <a:t>Elle dispose de sections locales qui détiennent un bureau dans chaque région</a:t>
            </a:r>
          </a:p>
          <a:p>
            <a:pPr>
              <a:buFontTx/>
              <a:buChar char="-"/>
            </a:pPr>
            <a:r>
              <a:rPr lang="fr-FR" baseline="0" dirty="0"/>
              <a:t> Il existe des groupement par thématique scientifique, que nous appelons les « divisions »</a:t>
            </a:r>
          </a:p>
          <a:p>
            <a:pPr>
              <a:buFontTx/>
              <a:buChar char="-"/>
            </a:pPr>
            <a:r>
              <a:rPr lang="fr-FR" baseline="0" dirty="0"/>
              <a:t> D’autres personnes décident de se regroupement autours de sujets plus transversaux, type « science &amp; société », ce qui forme les « commissions » (les citer).</a:t>
            </a:r>
            <a:endParaRPr lang="fr-FR" dirty="0"/>
          </a:p>
        </p:txBody>
      </p:sp>
      <p:sp>
        <p:nvSpPr>
          <p:cNvPr id="4" name="Espace réservé du numéro de diapositive 3"/>
          <p:cNvSpPr>
            <a:spLocks noGrp="1"/>
          </p:cNvSpPr>
          <p:nvPr>
            <p:ph type="sldNum" sz="quarter" idx="10"/>
          </p:nvPr>
        </p:nvSpPr>
        <p:spPr/>
        <p:txBody>
          <a:bodyPr/>
          <a:lstStyle/>
          <a:p>
            <a:fld id="{610F9CB6-687D-40C0-B2AF-E2EDA4B9BAA1}" type="slidenum">
              <a:rPr lang="fr-FR" smtClean="0"/>
              <a:pPr/>
              <a:t>7</a:t>
            </a:fld>
            <a:endParaRPr lang="fr-FR"/>
          </a:p>
        </p:txBody>
      </p:sp>
    </p:spTree>
    <p:extLst>
      <p:ext uri="{BB962C8B-B14F-4D97-AF65-F5344CB8AC3E}">
        <p14:creationId xmlns:p14="http://schemas.microsoft.com/office/powerpoint/2010/main" val="1227438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 name="Google Shape;101;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2BB764DC-C607-4DA7-A36C-747881F4C798}" type="datetimeFigureOut">
              <a:rPr lang="fr-FR" smtClean="0"/>
              <a:pPr/>
              <a:t>30/03/2021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188A770-4EA7-40D4-B25E-DE7F63B805F5}" type="slidenum">
              <a:rPr lang="fr-FR" smtClean="0"/>
              <a:pPr/>
              <a:t>‹N°›</a:t>
            </a:fld>
            <a:endParaRPr lang="fr-FR"/>
          </a:p>
        </p:txBody>
      </p:sp>
    </p:spTree>
    <p:extLst>
      <p:ext uri="{BB962C8B-B14F-4D97-AF65-F5344CB8AC3E}">
        <p14:creationId xmlns:p14="http://schemas.microsoft.com/office/powerpoint/2010/main" val="2922767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BB764DC-C607-4DA7-A36C-747881F4C798}" type="datetimeFigureOut">
              <a:rPr lang="fr-FR" smtClean="0"/>
              <a:pPr/>
              <a:t>30/03/2021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188A770-4EA7-40D4-B25E-DE7F63B805F5}" type="slidenum">
              <a:rPr lang="fr-FR" smtClean="0"/>
              <a:pPr/>
              <a:t>‹N°›</a:t>
            </a:fld>
            <a:endParaRPr lang="fr-FR"/>
          </a:p>
        </p:txBody>
      </p:sp>
    </p:spTree>
    <p:extLst>
      <p:ext uri="{BB962C8B-B14F-4D97-AF65-F5344CB8AC3E}">
        <p14:creationId xmlns:p14="http://schemas.microsoft.com/office/powerpoint/2010/main" val="2820288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BB764DC-C607-4DA7-A36C-747881F4C798}" type="datetimeFigureOut">
              <a:rPr lang="fr-FR" smtClean="0"/>
              <a:pPr/>
              <a:t>30/03/2021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188A770-4EA7-40D4-B25E-DE7F63B805F5}" type="slidenum">
              <a:rPr lang="fr-FR" smtClean="0"/>
              <a:pPr/>
              <a:t>‹N°›</a:t>
            </a:fld>
            <a:endParaRPr lang="fr-FR"/>
          </a:p>
        </p:txBody>
      </p:sp>
    </p:spTree>
    <p:extLst>
      <p:ext uri="{BB962C8B-B14F-4D97-AF65-F5344CB8AC3E}">
        <p14:creationId xmlns:p14="http://schemas.microsoft.com/office/powerpoint/2010/main" val="25910419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7F0FC7C2-E9D8-4EBC-946A-536D410804CE}" type="datetimeFigureOut">
              <a:rPr lang="fr-FR" smtClean="0"/>
              <a:pPr/>
              <a:t>30/03/2021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7803E68-4974-46DE-8EA9-0C0D06516E82}" type="slidenum">
              <a:rPr lang="fr-FR" smtClean="0"/>
              <a:pPr/>
              <a:t>‹N°›</a:t>
            </a:fld>
            <a:endParaRPr lang="fr-FR"/>
          </a:p>
        </p:txBody>
      </p:sp>
    </p:spTree>
    <p:extLst>
      <p:ext uri="{BB962C8B-B14F-4D97-AF65-F5344CB8AC3E}">
        <p14:creationId xmlns:p14="http://schemas.microsoft.com/office/powerpoint/2010/main" val="36178200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F0FC7C2-E9D8-4EBC-946A-536D410804CE}" type="datetimeFigureOut">
              <a:rPr lang="fr-FR" smtClean="0"/>
              <a:pPr/>
              <a:t>30/03/2021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7803E68-4974-46DE-8EA9-0C0D06516E82}" type="slidenum">
              <a:rPr lang="fr-FR" smtClean="0"/>
              <a:pPr/>
              <a:t>‹N°›</a:t>
            </a:fld>
            <a:endParaRPr lang="fr-FR"/>
          </a:p>
        </p:txBody>
      </p:sp>
    </p:spTree>
    <p:extLst>
      <p:ext uri="{BB962C8B-B14F-4D97-AF65-F5344CB8AC3E}">
        <p14:creationId xmlns:p14="http://schemas.microsoft.com/office/powerpoint/2010/main" val="22840156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7F0FC7C2-E9D8-4EBC-946A-536D410804CE}" type="datetimeFigureOut">
              <a:rPr lang="fr-FR" smtClean="0"/>
              <a:pPr/>
              <a:t>30/03/2021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7803E68-4974-46DE-8EA9-0C0D06516E82}" type="slidenum">
              <a:rPr lang="fr-FR" smtClean="0"/>
              <a:pPr/>
              <a:t>‹N°›</a:t>
            </a:fld>
            <a:endParaRPr lang="fr-FR"/>
          </a:p>
        </p:txBody>
      </p:sp>
    </p:spTree>
    <p:extLst>
      <p:ext uri="{BB962C8B-B14F-4D97-AF65-F5344CB8AC3E}">
        <p14:creationId xmlns:p14="http://schemas.microsoft.com/office/powerpoint/2010/main" val="31524984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7F0FC7C2-E9D8-4EBC-946A-536D410804CE}" type="datetimeFigureOut">
              <a:rPr lang="fr-FR" smtClean="0"/>
              <a:pPr/>
              <a:t>30/03/2021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7803E68-4974-46DE-8EA9-0C0D06516E82}" type="slidenum">
              <a:rPr lang="fr-FR" smtClean="0"/>
              <a:pPr/>
              <a:t>‹N°›</a:t>
            </a:fld>
            <a:endParaRPr lang="fr-FR"/>
          </a:p>
        </p:txBody>
      </p:sp>
    </p:spTree>
    <p:extLst>
      <p:ext uri="{BB962C8B-B14F-4D97-AF65-F5344CB8AC3E}">
        <p14:creationId xmlns:p14="http://schemas.microsoft.com/office/powerpoint/2010/main" val="793151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7F0FC7C2-E9D8-4EBC-946A-536D410804CE}" type="datetimeFigureOut">
              <a:rPr lang="fr-FR" smtClean="0"/>
              <a:pPr/>
              <a:t>30/03/2021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7803E68-4974-46DE-8EA9-0C0D06516E82}" type="slidenum">
              <a:rPr lang="fr-FR" smtClean="0"/>
              <a:pPr/>
              <a:t>‹N°›</a:t>
            </a:fld>
            <a:endParaRPr lang="fr-FR"/>
          </a:p>
        </p:txBody>
      </p:sp>
    </p:spTree>
    <p:extLst>
      <p:ext uri="{BB962C8B-B14F-4D97-AF65-F5344CB8AC3E}">
        <p14:creationId xmlns:p14="http://schemas.microsoft.com/office/powerpoint/2010/main" val="36075744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7F0FC7C2-E9D8-4EBC-946A-536D410804CE}" type="datetimeFigureOut">
              <a:rPr lang="fr-FR" smtClean="0"/>
              <a:pPr/>
              <a:t>30/03/2021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7803E68-4974-46DE-8EA9-0C0D06516E82}" type="slidenum">
              <a:rPr lang="fr-FR" smtClean="0"/>
              <a:pPr/>
              <a:t>‹N°›</a:t>
            </a:fld>
            <a:endParaRPr lang="fr-FR"/>
          </a:p>
        </p:txBody>
      </p:sp>
    </p:spTree>
    <p:extLst>
      <p:ext uri="{BB962C8B-B14F-4D97-AF65-F5344CB8AC3E}">
        <p14:creationId xmlns:p14="http://schemas.microsoft.com/office/powerpoint/2010/main" val="12317910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F0FC7C2-E9D8-4EBC-946A-536D410804CE}" type="datetimeFigureOut">
              <a:rPr lang="fr-FR" smtClean="0"/>
              <a:pPr/>
              <a:t>30/03/2021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7803E68-4974-46DE-8EA9-0C0D06516E82}" type="slidenum">
              <a:rPr lang="fr-FR" smtClean="0"/>
              <a:pPr/>
              <a:t>‹N°›</a:t>
            </a:fld>
            <a:endParaRPr lang="fr-FR"/>
          </a:p>
        </p:txBody>
      </p:sp>
    </p:spTree>
    <p:extLst>
      <p:ext uri="{BB962C8B-B14F-4D97-AF65-F5344CB8AC3E}">
        <p14:creationId xmlns:p14="http://schemas.microsoft.com/office/powerpoint/2010/main" val="12868720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7F0FC7C2-E9D8-4EBC-946A-536D410804CE}" type="datetimeFigureOut">
              <a:rPr lang="fr-FR" smtClean="0"/>
              <a:pPr/>
              <a:t>30/03/2021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7803E68-4974-46DE-8EA9-0C0D06516E82}" type="slidenum">
              <a:rPr lang="fr-FR" smtClean="0"/>
              <a:pPr/>
              <a:t>‹N°›</a:t>
            </a:fld>
            <a:endParaRPr lang="fr-FR"/>
          </a:p>
        </p:txBody>
      </p:sp>
    </p:spTree>
    <p:extLst>
      <p:ext uri="{BB962C8B-B14F-4D97-AF65-F5344CB8AC3E}">
        <p14:creationId xmlns:p14="http://schemas.microsoft.com/office/powerpoint/2010/main" val="2714855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BB764DC-C607-4DA7-A36C-747881F4C798}" type="datetimeFigureOut">
              <a:rPr lang="fr-FR" smtClean="0"/>
              <a:pPr/>
              <a:t>30/03/2021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188A770-4EA7-40D4-B25E-DE7F63B805F5}" type="slidenum">
              <a:rPr lang="fr-FR" smtClean="0"/>
              <a:pPr/>
              <a:t>‹N°›</a:t>
            </a:fld>
            <a:endParaRPr lang="fr-FR"/>
          </a:p>
        </p:txBody>
      </p:sp>
    </p:spTree>
    <p:extLst>
      <p:ext uri="{BB962C8B-B14F-4D97-AF65-F5344CB8AC3E}">
        <p14:creationId xmlns:p14="http://schemas.microsoft.com/office/powerpoint/2010/main" val="21243456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7F0FC7C2-E9D8-4EBC-946A-536D410804CE}" type="datetimeFigureOut">
              <a:rPr lang="fr-FR" smtClean="0"/>
              <a:pPr/>
              <a:t>30/03/2021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7803E68-4974-46DE-8EA9-0C0D06516E82}" type="slidenum">
              <a:rPr lang="fr-FR" smtClean="0"/>
              <a:pPr/>
              <a:t>‹N°›</a:t>
            </a:fld>
            <a:endParaRPr lang="fr-FR"/>
          </a:p>
        </p:txBody>
      </p:sp>
    </p:spTree>
    <p:extLst>
      <p:ext uri="{BB962C8B-B14F-4D97-AF65-F5344CB8AC3E}">
        <p14:creationId xmlns:p14="http://schemas.microsoft.com/office/powerpoint/2010/main" val="38405708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F0FC7C2-E9D8-4EBC-946A-536D410804CE}" type="datetimeFigureOut">
              <a:rPr lang="fr-FR" smtClean="0"/>
              <a:pPr/>
              <a:t>30/03/2021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7803E68-4974-46DE-8EA9-0C0D06516E82}" type="slidenum">
              <a:rPr lang="fr-FR" smtClean="0"/>
              <a:pPr/>
              <a:t>‹N°›</a:t>
            </a:fld>
            <a:endParaRPr lang="fr-FR"/>
          </a:p>
        </p:txBody>
      </p:sp>
    </p:spTree>
    <p:extLst>
      <p:ext uri="{BB962C8B-B14F-4D97-AF65-F5344CB8AC3E}">
        <p14:creationId xmlns:p14="http://schemas.microsoft.com/office/powerpoint/2010/main" val="9936875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F0FC7C2-E9D8-4EBC-946A-536D410804CE}" type="datetimeFigureOut">
              <a:rPr lang="fr-FR" smtClean="0"/>
              <a:pPr/>
              <a:t>30/03/2021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7803E68-4974-46DE-8EA9-0C0D06516E82}" type="slidenum">
              <a:rPr lang="fr-FR" smtClean="0"/>
              <a:pPr/>
              <a:t>‹N°›</a:t>
            </a:fld>
            <a:endParaRPr lang="fr-FR"/>
          </a:p>
        </p:txBody>
      </p:sp>
    </p:spTree>
    <p:extLst>
      <p:ext uri="{BB962C8B-B14F-4D97-AF65-F5344CB8AC3E}">
        <p14:creationId xmlns:p14="http://schemas.microsoft.com/office/powerpoint/2010/main" val="40139245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lvl1pPr>
              <a:defRPr/>
            </a:lvl1pPr>
          </a:lstStyle>
          <a:p>
            <a:fld id="{C1016CD0-1737-46E0-A2E5-A7FB78FE8ABC}" type="datetime1">
              <a:rPr lang="fr-FR" smtClean="0"/>
              <a:pPr/>
              <a:t>30/03/2021</a:t>
            </a:fld>
            <a:endParaRPr lang="fr-FR"/>
          </a:p>
        </p:txBody>
      </p:sp>
      <p:sp>
        <p:nvSpPr>
          <p:cNvPr id="5" name="Espace réservé du pied de page 4"/>
          <p:cNvSpPr>
            <a:spLocks noGrp="1"/>
          </p:cNvSpPr>
          <p:nvPr>
            <p:ph type="ftr" sz="quarter" idx="11"/>
          </p:nvPr>
        </p:nvSpPr>
        <p:spPr/>
        <p:txBody>
          <a:bodyPr/>
          <a:lstStyle>
            <a:lvl1pPr>
              <a:defRPr/>
            </a:lvl1pPr>
          </a:lstStyle>
          <a:p>
            <a:r>
              <a:rPr lang="fr-FR"/>
              <a:t>DSM/DRFMC</a:t>
            </a:r>
          </a:p>
        </p:txBody>
      </p:sp>
      <p:sp>
        <p:nvSpPr>
          <p:cNvPr id="6" name="Espace réservé du numéro de diapositive 5"/>
          <p:cNvSpPr>
            <a:spLocks noGrp="1"/>
          </p:cNvSpPr>
          <p:nvPr>
            <p:ph type="sldNum" sz="quarter" idx="12"/>
          </p:nvPr>
        </p:nvSpPr>
        <p:spPr/>
        <p:txBody>
          <a:bodyPr/>
          <a:lstStyle>
            <a:lvl1pPr>
              <a:defRPr/>
            </a:lvl1pPr>
          </a:lstStyle>
          <a:p>
            <a:fld id="{3D6612D0-1900-40D3-9AF7-F9192828864D}" type="slidenum">
              <a:rPr lang="fr-FR"/>
              <a:pPr/>
              <a:t>‹N°›</a:t>
            </a:fld>
            <a:endParaRPr lang="fr-FR"/>
          </a:p>
        </p:txBody>
      </p:sp>
    </p:spTree>
    <p:extLst>
      <p:ext uri="{BB962C8B-B14F-4D97-AF65-F5344CB8AC3E}">
        <p14:creationId xmlns:p14="http://schemas.microsoft.com/office/powerpoint/2010/main" val="21562532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fld id="{84AAD168-550D-4C5B-9EAB-AD02789844E0}" type="datetime1">
              <a:rPr lang="fr-FR" smtClean="0"/>
              <a:pPr/>
              <a:t>30/03/2021</a:t>
            </a:fld>
            <a:endParaRPr lang="fr-FR"/>
          </a:p>
        </p:txBody>
      </p:sp>
      <p:sp>
        <p:nvSpPr>
          <p:cNvPr id="5" name="Espace réservé du pied de page 4"/>
          <p:cNvSpPr>
            <a:spLocks noGrp="1"/>
          </p:cNvSpPr>
          <p:nvPr>
            <p:ph type="ftr" sz="quarter" idx="11"/>
          </p:nvPr>
        </p:nvSpPr>
        <p:spPr/>
        <p:txBody>
          <a:bodyPr/>
          <a:lstStyle>
            <a:lvl1pPr>
              <a:defRPr/>
            </a:lvl1pPr>
          </a:lstStyle>
          <a:p>
            <a:r>
              <a:rPr lang="fr-FR"/>
              <a:t>DSM/DRFMC</a:t>
            </a:r>
          </a:p>
        </p:txBody>
      </p:sp>
      <p:sp>
        <p:nvSpPr>
          <p:cNvPr id="6" name="Espace réservé du numéro de diapositive 5"/>
          <p:cNvSpPr>
            <a:spLocks noGrp="1"/>
          </p:cNvSpPr>
          <p:nvPr>
            <p:ph type="sldNum" sz="quarter" idx="12"/>
          </p:nvPr>
        </p:nvSpPr>
        <p:spPr/>
        <p:txBody>
          <a:bodyPr/>
          <a:lstStyle>
            <a:lvl1pPr>
              <a:defRPr/>
            </a:lvl1pPr>
          </a:lstStyle>
          <a:p>
            <a:fld id="{91120F21-3291-4EBF-AC1D-467285415D4B}" type="slidenum">
              <a:rPr lang="fr-FR"/>
              <a:pPr/>
              <a:t>‹N°›</a:t>
            </a:fld>
            <a:endParaRPr lang="fr-FR"/>
          </a:p>
        </p:txBody>
      </p:sp>
    </p:spTree>
    <p:extLst>
      <p:ext uri="{BB962C8B-B14F-4D97-AF65-F5344CB8AC3E}">
        <p14:creationId xmlns:p14="http://schemas.microsoft.com/office/powerpoint/2010/main" val="27829732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Modifiez les styles du texte du masque</a:t>
            </a:r>
          </a:p>
        </p:txBody>
      </p:sp>
      <p:sp>
        <p:nvSpPr>
          <p:cNvPr id="4" name="Espace réservé de la date 3"/>
          <p:cNvSpPr>
            <a:spLocks noGrp="1"/>
          </p:cNvSpPr>
          <p:nvPr>
            <p:ph type="dt" sz="half" idx="10"/>
          </p:nvPr>
        </p:nvSpPr>
        <p:spPr/>
        <p:txBody>
          <a:bodyPr/>
          <a:lstStyle>
            <a:lvl1pPr>
              <a:defRPr/>
            </a:lvl1pPr>
          </a:lstStyle>
          <a:p>
            <a:fld id="{E50FF21B-A777-45DE-95EE-4C0536AF2821}" type="datetime1">
              <a:rPr lang="fr-FR" smtClean="0"/>
              <a:pPr/>
              <a:t>30/03/2021</a:t>
            </a:fld>
            <a:endParaRPr lang="fr-FR"/>
          </a:p>
        </p:txBody>
      </p:sp>
      <p:sp>
        <p:nvSpPr>
          <p:cNvPr id="5" name="Espace réservé du pied de page 4"/>
          <p:cNvSpPr>
            <a:spLocks noGrp="1"/>
          </p:cNvSpPr>
          <p:nvPr>
            <p:ph type="ftr" sz="quarter" idx="11"/>
          </p:nvPr>
        </p:nvSpPr>
        <p:spPr/>
        <p:txBody>
          <a:bodyPr/>
          <a:lstStyle>
            <a:lvl1pPr>
              <a:defRPr/>
            </a:lvl1pPr>
          </a:lstStyle>
          <a:p>
            <a:r>
              <a:rPr lang="fr-FR"/>
              <a:t>DSM/DRFMC</a:t>
            </a:r>
          </a:p>
        </p:txBody>
      </p:sp>
      <p:sp>
        <p:nvSpPr>
          <p:cNvPr id="6" name="Espace réservé du numéro de diapositive 5"/>
          <p:cNvSpPr>
            <a:spLocks noGrp="1"/>
          </p:cNvSpPr>
          <p:nvPr>
            <p:ph type="sldNum" sz="quarter" idx="12"/>
          </p:nvPr>
        </p:nvSpPr>
        <p:spPr/>
        <p:txBody>
          <a:bodyPr/>
          <a:lstStyle>
            <a:lvl1pPr>
              <a:defRPr/>
            </a:lvl1pPr>
          </a:lstStyle>
          <a:p>
            <a:fld id="{E24F3FD2-6EA2-49E1-90AE-FCCC3053A6F8}" type="slidenum">
              <a:rPr lang="fr-FR"/>
              <a:pPr/>
              <a:t>‹N°›</a:t>
            </a:fld>
            <a:endParaRPr lang="fr-FR"/>
          </a:p>
        </p:txBody>
      </p:sp>
    </p:spTree>
    <p:extLst>
      <p:ext uri="{BB962C8B-B14F-4D97-AF65-F5344CB8AC3E}">
        <p14:creationId xmlns:p14="http://schemas.microsoft.com/office/powerpoint/2010/main" val="35920975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lvl1pPr>
              <a:defRPr/>
            </a:lvl1pPr>
          </a:lstStyle>
          <a:p>
            <a:fld id="{A95A210A-A2F6-41AD-8AE8-62867E66C226}" type="datetime1">
              <a:rPr lang="fr-FR" smtClean="0"/>
              <a:pPr/>
              <a:t>30/03/2021</a:t>
            </a:fld>
            <a:endParaRPr lang="fr-FR"/>
          </a:p>
        </p:txBody>
      </p:sp>
      <p:sp>
        <p:nvSpPr>
          <p:cNvPr id="6" name="Espace réservé du pied de page 5"/>
          <p:cNvSpPr>
            <a:spLocks noGrp="1"/>
          </p:cNvSpPr>
          <p:nvPr>
            <p:ph type="ftr" sz="quarter" idx="11"/>
          </p:nvPr>
        </p:nvSpPr>
        <p:spPr/>
        <p:txBody>
          <a:bodyPr/>
          <a:lstStyle>
            <a:lvl1pPr>
              <a:defRPr/>
            </a:lvl1pPr>
          </a:lstStyle>
          <a:p>
            <a:r>
              <a:rPr lang="fr-FR"/>
              <a:t>DSM/DRFMC</a:t>
            </a:r>
          </a:p>
        </p:txBody>
      </p:sp>
      <p:sp>
        <p:nvSpPr>
          <p:cNvPr id="7" name="Espace réservé du numéro de diapositive 6"/>
          <p:cNvSpPr>
            <a:spLocks noGrp="1"/>
          </p:cNvSpPr>
          <p:nvPr>
            <p:ph type="sldNum" sz="quarter" idx="12"/>
          </p:nvPr>
        </p:nvSpPr>
        <p:spPr/>
        <p:txBody>
          <a:bodyPr/>
          <a:lstStyle>
            <a:lvl1pPr>
              <a:defRPr/>
            </a:lvl1pPr>
          </a:lstStyle>
          <a:p>
            <a:fld id="{7B88E56C-B4B9-48D1-B261-2DB0EF73E26A}" type="slidenum">
              <a:rPr lang="fr-FR"/>
              <a:pPr/>
              <a:t>‹N°›</a:t>
            </a:fld>
            <a:endParaRPr lang="fr-FR"/>
          </a:p>
        </p:txBody>
      </p:sp>
    </p:spTree>
    <p:extLst>
      <p:ext uri="{BB962C8B-B14F-4D97-AF65-F5344CB8AC3E}">
        <p14:creationId xmlns:p14="http://schemas.microsoft.com/office/powerpoint/2010/main" val="37175759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lvl1pPr>
              <a:defRPr/>
            </a:lvl1pPr>
          </a:lstStyle>
          <a:p>
            <a:fld id="{5163C621-A2FB-44AE-83A9-9462FF6A5CEB}" type="datetime1">
              <a:rPr lang="fr-FR" smtClean="0"/>
              <a:pPr/>
              <a:t>30/03/2021</a:t>
            </a:fld>
            <a:endParaRPr lang="fr-FR"/>
          </a:p>
        </p:txBody>
      </p:sp>
      <p:sp>
        <p:nvSpPr>
          <p:cNvPr id="8" name="Espace réservé du pied de page 7"/>
          <p:cNvSpPr>
            <a:spLocks noGrp="1"/>
          </p:cNvSpPr>
          <p:nvPr>
            <p:ph type="ftr" sz="quarter" idx="11"/>
          </p:nvPr>
        </p:nvSpPr>
        <p:spPr/>
        <p:txBody>
          <a:bodyPr/>
          <a:lstStyle>
            <a:lvl1pPr>
              <a:defRPr/>
            </a:lvl1pPr>
          </a:lstStyle>
          <a:p>
            <a:r>
              <a:rPr lang="fr-FR"/>
              <a:t>DSM/DRFMC</a:t>
            </a:r>
          </a:p>
        </p:txBody>
      </p:sp>
      <p:sp>
        <p:nvSpPr>
          <p:cNvPr id="9" name="Espace réservé du numéro de diapositive 8"/>
          <p:cNvSpPr>
            <a:spLocks noGrp="1"/>
          </p:cNvSpPr>
          <p:nvPr>
            <p:ph type="sldNum" sz="quarter" idx="12"/>
          </p:nvPr>
        </p:nvSpPr>
        <p:spPr/>
        <p:txBody>
          <a:bodyPr/>
          <a:lstStyle>
            <a:lvl1pPr>
              <a:defRPr/>
            </a:lvl1pPr>
          </a:lstStyle>
          <a:p>
            <a:fld id="{F3BD1C21-982E-4C1E-80B4-9F1841478703}" type="slidenum">
              <a:rPr lang="fr-FR"/>
              <a:pPr/>
              <a:t>‹N°›</a:t>
            </a:fld>
            <a:endParaRPr lang="fr-FR"/>
          </a:p>
        </p:txBody>
      </p:sp>
    </p:spTree>
    <p:extLst>
      <p:ext uri="{BB962C8B-B14F-4D97-AF65-F5344CB8AC3E}">
        <p14:creationId xmlns:p14="http://schemas.microsoft.com/office/powerpoint/2010/main" val="3649959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lvl1pPr>
              <a:defRPr/>
            </a:lvl1pPr>
          </a:lstStyle>
          <a:p>
            <a:fld id="{AAB655EE-571D-4924-ACC0-DBA169F81434}" type="datetime1">
              <a:rPr lang="fr-FR" smtClean="0"/>
              <a:pPr/>
              <a:t>30/03/2021</a:t>
            </a:fld>
            <a:endParaRPr lang="fr-FR"/>
          </a:p>
        </p:txBody>
      </p:sp>
      <p:sp>
        <p:nvSpPr>
          <p:cNvPr id="4" name="Espace réservé du pied de page 3"/>
          <p:cNvSpPr>
            <a:spLocks noGrp="1"/>
          </p:cNvSpPr>
          <p:nvPr>
            <p:ph type="ftr" sz="quarter" idx="11"/>
          </p:nvPr>
        </p:nvSpPr>
        <p:spPr/>
        <p:txBody>
          <a:bodyPr/>
          <a:lstStyle>
            <a:lvl1pPr>
              <a:defRPr/>
            </a:lvl1pPr>
          </a:lstStyle>
          <a:p>
            <a:r>
              <a:rPr lang="fr-FR"/>
              <a:t>DSM/DRFMC</a:t>
            </a:r>
          </a:p>
        </p:txBody>
      </p:sp>
      <p:sp>
        <p:nvSpPr>
          <p:cNvPr id="5" name="Espace réservé du numéro de diapositive 4"/>
          <p:cNvSpPr>
            <a:spLocks noGrp="1"/>
          </p:cNvSpPr>
          <p:nvPr>
            <p:ph type="sldNum" sz="quarter" idx="12"/>
          </p:nvPr>
        </p:nvSpPr>
        <p:spPr/>
        <p:txBody>
          <a:bodyPr/>
          <a:lstStyle>
            <a:lvl1pPr>
              <a:defRPr/>
            </a:lvl1pPr>
          </a:lstStyle>
          <a:p>
            <a:fld id="{617C2694-7DBC-408F-8582-B966005F1E38}" type="slidenum">
              <a:rPr lang="fr-FR"/>
              <a:pPr/>
              <a:t>‹N°›</a:t>
            </a:fld>
            <a:endParaRPr lang="fr-FR"/>
          </a:p>
        </p:txBody>
      </p:sp>
    </p:spTree>
    <p:extLst>
      <p:ext uri="{BB962C8B-B14F-4D97-AF65-F5344CB8AC3E}">
        <p14:creationId xmlns:p14="http://schemas.microsoft.com/office/powerpoint/2010/main" val="16296076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fld id="{2C4BBB42-16CB-45E5-8ABC-26A5103BF051}" type="datetime1">
              <a:rPr lang="fr-FR" smtClean="0"/>
              <a:pPr/>
              <a:t>30/03/2021</a:t>
            </a:fld>
            <a:endParaRPr lang="fr-FR"/>
          </a:p>
        </p:txBody>
      </p:sp>
      <p:sp>
        <p:nvSpPr>
          <p:cNvPr id="3" name="Espace réservé du pied de page 2"/>
          <p:cNvSpPr>
            <a:spLocks noGrp="1"/>
          </p:cNvSpPr>
          <p:nvPr>
            <p:ph type="ftr" sz="quarter" idx="11"/>
          </p:nvPr>
        </p:nvSpPr>
        <p:spPr/>
        <p:txBody>
          <a:bodyPr/>
          <a:lstStyle>
            <a:lvl1pPr>
              <a:defRPr/>
            </a:lvl1pPr>
          </a:lstStyle>
          <a:p>
            <a:r>
              <a:rPr lang="fr-FR"/>
              <a:t>DSM/DRFMC</a:t>
            </a:r>
          </a:p>
        </p:txBody>
      </p:sp>
      <p:sp>
        <p:nvSpPr>
          <p:cNvPr id="4" name="Espace réservé du numéro de diapositive 3"/>
          <p:cNvSpPr>
            <a:spLocks noGrp="1"/>
          </p:cNvSpPr>
          <p:nvPr>
            <p:ph type="sldNum" sz="quarter" idx="12"/>
          </p:nvPr>
        </p:nvSpPr>
        <p:spPr/>
        <p:txBody>
          <a:bodyPr/>
          <a:lstStyle>
            <a:lvl1pPr>
              <a:defRPr/>
            </a:lvl1pPr>
          </a:lstStyle>
          <a:p>
            <a:fld id="{9380D3E6-5A7E-4BED-A4EC-3F1491D493E7}" type="slidenum">
              <a:rPr lang="fr-FR"/>
              <a:pPr/>
              <a:t>‹N°›</a:t>
            </a:fld>
            <a:endParaRPr lang="fr-FR"/>
          </a:p>
        </p:txBody>
      </p:sp>
    </p:spTree>
    <p:extLst>
      <p:ext uri="{BB962C8B-B14F-4D97-AF65-F5344CB8AC3E}">
        <p14:creationId xmlns:p14="http://schemas.microsoft.com/office/powerpoint/2010/main" val="3218127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2BB764DC-C607-4DA7-A36C-747881F4C798}" type="datetimeFigureOut">
              <a:rPr lang="fr-FR" smtClean="0"/>
              <a:pPr/>
              <a:t>30/03/2021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188A770-4EA7-40D4-B25E-DE7F63B805F5}" type="slidenum">
              <a:rPr lang="fr-FR" smtClean="0"/>
              <a:pPr/>
              <a:t>‹N°›</a:t>
            </a:fld>
            <a:endParaRPr lang="fr-FR"/>
          </a:p>
        </p:txBody>
      </p:sp>
    </p:spTree>
    <p:extLst>
      <p:ext uri="{BB962C8B-B14F-4D97-AF65-F5344CB8AC3E}">
        <p14:creationId xmlns:p14="http://schemas.microsoft.com/office/powerpoint/2010/main" val="2717235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lvl1pPr>
              <a:defRPr/>
            </a:lvl1pPr>
          </a:lstStyle>
          <a:p>
            <a:fld id="{9D9F5935-E981-4E71-9CB6-6D291EA5404F}" type="datetime1">
              <a:rPr lang="fr-FR" smtClean="0"/>
              <a:pPr/>
              <a:t>30/03/2021</a:t>
            </a:fld>
            <a:endParaRPr lang="fr-FR"/>
          </a:p>
        </p:txBody>
      </p:sp>
      <p:sp>
        <p:nvSpPr>
          <p:cNvPr id="6" name="Espace réservé du pied de page 5"/>
          <p:cNvSpPr>
            <a:spLocks noGrp="1"/>
          </p:cNvSpPr>
          <p:nvPr>
            <p:ph type="ftr" sz="quarter" idx="11"/>
          </p:nvPr>
        </p:nvSpPr>
        <p:spPr/>
        <p:txBody>
          <a:bodyPr/>
          <a:lstStyle>
            <a:lvl1pPr>
              <a:defRPr/>
            </a:lvl1pPr>
          </a:lstStyle>
          <a:p>
            <a:r>
              <a:rPr lang="fr-FR"/>
              <a:t>DSM/DRFMC</a:t>
            </a:r>
          </a:p>
        </p:txBody>
      </p:sp>
      <p:sp>
        <p:nvSpPr>
          <p:cNvPr id="7" name="Espace réservé du numéro de diapositive 6"/>
          <p:cNvSpPr>
            <a:spLocks noGrp="1"/>
          </p:cNvSpPr>
          <p:nvPr>
            <p:ph type="sldNum" sz="quarter" idx="12"/>
          </p:nvPr>
        </p:nvSpPr>
        <p:spPr/>
        <p:txBody>
          <a:bodyPr/>
          <a:lstStyle>
            <a:lvl1pPr>
              <a:defRPr/>
            </a:lvl1pPr>
          </a:lstStyle>
          <a:p>
            <a:fld id="{A3EA5E8B-4798-4E20-A555-2C8D65496F5A}" type="slidenum">
              <a:rPr lang="fr-FR"/>
              <a:pPr/>
              <a:t>‹N°›</a:t>
            </a:fld>
            <a:endParaRPr lang="fr-FR"/>
          </a:p>
        </p:txBody>
      </p:sp>
    </p:spTree>
    <p:extLst>
      <p:ext uri="{BB962C8B-B14F-4D97-AF65-F5344CB8AC3E}">
        <p14:creationId xmlns:p14="http://schemas.microsoft.com/office/powerpoint/2010/main" val="26250551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lvl1pPr>
              <a:defRPr/>
            </a:lvl1pPr>
          </a:lstStyle>
          <a:p>
            <a:fld id="{42F92E9A-37B9-4530-974B-50799926B778}" type="datetime1">
              <a:rPr lang="fr-FR" smtClean="0"/>
              <a:pPr/>
              <a:t>30/03/2021</a:t>
            </a:fld>
            <a:endParaRPr lang="fr-FR"/>
          </a:p>
        </p:txBody>
      </p:sp>
      <p:sp>
        <p:nvSpPr>
          <p:cNvPr id="6" name="Espace réservé du pied de page 5"/>
          <p:cNvSpPr>
            <a:spLocks noGrp="1"/>
          </p:cNvSpPr>
          <p:nvPr>
            <p:ph type="ftr" sz="quarter" idx="11"/>
          </p:nvPr>
        </p:nvSpPr>
        <p:spPr/>
        <p:txBody>
          <a:bodyPr/>
          <a:lstStyle>
            <a:lvl1pPr>
              <a:defRPr/>
            </a:lvl1pPr>
          </a:lstStyle>
          <a:p>
            <a:r>
              <a:rPr lang="fr-FR"/>
              <a:t>DSM/DRFMC</a:t>
            </a:r>
          </a:p>
        </p:txBody>
      </p:sp>
      <p:sp>
        <p:nvSpPr>
          <p:cNvPr id="7" name="Espace réservé du numéro de diapositive 6"/>
          <p:cNvSpPr>
            <a:spLocks noGrp="1"/>
          </p:cNvSpPr>
          <p:nvPr>
            <p:ph type="sldNum" sz="quarter" idx="12"/>
          </p:nvPr>
        </p:nvSpPr>
        <p:spPr/>
        <p:txBody>
          <a:bodyPr/>
          <a:lstStyle>
            <a:lvl1pPr>
              <a:defRPr/>
            </a:lvl1pPr>
          </a:lstStyle>
          <a:p>
            <a:fld id="{EBCB77F1-425A-47FF-ABA7-5301DD7333E6}" type="slidenum">
              <a:rPr lang="fr-FR"/>
              <a:pPr/>
              <a:t>‹N°›</a:t>
            </a:fld>
            <a:endParaRPr lang="fr-FR"/>
          </a:p>
        </p:txBody>
      </p:sp>
    </p:spTree>
    <p:extLst>
      <p:ext uri="{BB962C8B-B14F-4D97-AF65-F5344CB8AC3E}">
        <p14:creationId xmlns:p14="http://schemas.microsoft.com/office/powerpoint/2010/main" val="1731238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fld id="{C047FC4A-7B53-4483-BE95-9F4F5EECFA0C}" type="datetime1">
              <a:rPr lang="fr-FR" smtClean="0"/>
              <a:pPr/>
              <a:t>30/03/2021</a:t>
            </a:fld>
            <a:endParaRPr lang="fr-FR"/>
          </a:p>
        </p:txBody>
      </p:sp>
      <p:sp>
        <p:nvSpPr>
          <p:cNvPr id="5" name="Espace réservé du pied de page 4"/>
          <p:cNvSpPr>
            <a:spLocks noGrp="1"/>
          </p:cNvSpPr>
          <p:nvPr>
            <p:ph type="ftr" sz="quarter" idx="11"/>
          </p:nvPr>
        </p:nvSpPr>
        <p:spPr/>
        <p:txBody>
          <a:bodyPr/>
          <a:lstStyle>
            <a:lvl1pPr>
              <a:defRPr/>
            </a:lvl1pPr>
          </a:lstStyle>
          <a:p>
            <a:r>
              <a:rPr lang="fr-FR"/>
              <a:t>DSM/DRFMC</a:t>
            </a:r>
          </a:p>
        </p:txBody>
      </p:sp>
      <p:sp>
        <p:nvSpPr>
          <p:cNvPr id="6" name="Espace réservé du numéro de diapositive 5"/>
          <p:cNvSpPr>
            <a:spLocks noGrp="1"/>
          </p:cNvSpPr>
          <p:nvPr>
            <p:ph type="sldNum" sz="quarter" idx="12"/>
          </p:nvPr>
        </p:nvSpPr>
        <p:spPr/>
        <p:txBody>
          <a:bodyPr/>
          <a:lstStyle>
            <a:lvl1pPr>
              <a:defRPr/>
            </a:lvl1pPr>
          </a:lstStyle>
          <a:p>
            <a:fld id="{DA503405-9A85-4AA4-9BDD-5D55FBBD990D}" type="slidenum">
              <a:rPr lang="fr-FR"/>
              <a:pPr/>
              <a:t>‹N°›</a:t>
            </a:fld>
            <a:endParaRPr lang="fr-FR"/>
          </a:p>
        </p:txBody>
      </p:sp>
    </p:spTree>
    <p:extLst>
      <p:ext uri="{BB962C8B-B14F-4D97-AF65-F5344CB8AC3E}">
        <p14:creationId xmlns:p14="http://schemas.microsoft.com/office/powerpoint/2010/main" val="15677351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fld id="{0B254C9D-187C-4967-B88B-BC3F0CF93417}" type="datetime1">
              <a:rPr lang="fr-FR" smtClean="0"/>
              <a:pPr/>
              <a:t>30/03/2021</a:t>
            </a:fld>
            <a:endParaRPr lang="fr-FR"/>
          </a:p>
        </p:txBody>
      </p:sp>
      <p:sp>
        <p:nvSpPr>
          <p:cNvPr id="5" name="Espace réservé du pied de page 4"/>
          <p:cNvSpPr>
            <a:spLocks noGrp="1"/>
          </p:cNvSpPr>
          <p:nvPr>
            <p:ph type="ftr" sz="quarter" idx="11"/>
          </p:nvPr>
        </p:nvSpPr>
        <p:spPr/>
        <p:txBody>
          <a:bodyPr/>
          <a:lstStyle>
            <a:lvl1pPr>
              <a:defRPr/>
            </a:lvl1pPr>
          </a:lstStyle>
          <a:p>
            <a:r>
              <a:rPr lang="fr-FR"/>
              <a:t>DSM/DRFMC</a:t>
            </a:r>
          </a:p>
        </p:txBody>
      </p:sp>
      <p:sp>
        <p:nvSpPr>
          <p:cNvPr id="6" name="Espace réservé du numéro de diapositive 5"/>
          <p:cNvSpPr>
            <a:spLocks noGrp="1"/>
          </p:cNvSpPr>
          <p:nvPr>
            <p:ph type="sldNum" sz="quarter" idx="12"/>
          </p:nvPr>
        </p:nvSpPr>
        <p:spPr/>
        <p:txBody>
          <a:bodyPr/>
          <a:lstStyle>
            <a:lvl1pPr>
              <a:defRPr/>
            </a:lvl1pPr>
          </a:lstStyle>
          <a:p>
            <a:fld id="{8EB59316-B0B7-496F-ACEB-A1144DA15A2F}" type="slidenum">
              <a:rPr lang="fr-FR"/>
              <a:pPr/>
              <a:t>‹N°›</a:t>
            </a:fld>
            <a:endParaRPr lang="fr-FR"/>
          </a:p>
        </p:txBody>
      </p:sp>
    </p:spTree>
    <p:extLst>
      <p:ext uri="{BB962C8B-B14F-4D97-AF65-F5344CB8AC3E}">
        <p14:creationId xmlns:p14="http://schemas.microsoft.com/office/powerpoint/2010/main" val="22143635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lvl1pPr>
              <a:defRPr/>
            </a:lvl1pPr>
          </a:lstStyle>
          <a:p>
            <a:fld id="{07E202B0-D171-48C4-AF2A-37362F32D98D}" type="datetime1">
              <a:rPr lang="fr-FR" smtClean="0"/>
              <a:pPr/>
              <a:t>30/03/2021</a:t>
            </a:fld>
            <a:endParaRPr lang="fr-FR"/>
          </a:p>
        </p:txBody>
      </p:sp>
      <p:sp>
        <p:nvSpPr>
          <p:cNvPr id="5" name="Espace réservé du pied de page 4"/>
          <p:cNvSpPr>
            <a:spLocks noGrp="1"/>
          </p:cNvSpPr>
          <p:nvPr>
            <p:ph type="ftr" sz="quarter" idx="11"/>
          </p:nvPr>
        </p:nvSpPr>
        <p:spPr/>
        <p:txBody>
          <a:bodyPr/>
          <a:lstStyle>
            <a:lvl1pPr>
              <a:defRPr/>
            </a:lvl1pPr>
          </a:lstStyle>
          <a:p>
            <a:r>
              <a:rPr lang="fr-FR"/>
              <a:t>DSM/DRFMC</a:t>
            </a:r>
          </a:p>
        </p:txBody>
      </p:sp>
      <p:sp>
        <p:nvSpPr>
          <p:cNvPr id="6" name="Espace réservé du numéro de diapositive 5"/>
          <p:cNvSpPr>
            <a:spLocks noGrp="1"/>
          </p:cNvSpPr>
          <p:nvPr>
            <p:ph type="sldNum" sz="quarter" idx="12"/>
          </p:nvPr>
        </p:nvSpPr>
        <p:spPr/>
        <p:txBody>
          <a:bodyPr/>
          <a:lstStyle>
            <a:lvl1pPr>
              <a:defRPr/>
            </a:lvl1pPr>
          </a:lstStyle>
          <a:p>
            <a:fld id="{E0480871-8665-49C3-90CF-FF6EBA81DAD2}" type="slidenum">
              <a:rPr lang="fr-FR"/>
              <a:pPr/>
              <a:t>‹N°›</a:t>
            </a:fld>
            <a:endParaRPr lang="fr-FR"/>
          </a:p>
        </p:txBody>
      </p:sp>
    </p:spTree>
    <p:extLst>
      <p:ext uri="{BB962C8B-B14F-4D97-AF65-F5344CB8AC3E}">
        <p14:creationId xmlns:p14="http://schemas.microsoft.com/office/powerpoint/2010/main" val="16958138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fld id="{1E9EDE8D-AA74-40BC-A2A3-C34A42AD3F0A}" type="datetime1">
              <a:rPr lang="fr-FR" smtClean="0"/>
              <a:pPr/>
              <a:t>30/03/2021</a:t>
            </a:fld>
            <a:endParaRPr lang="fr-FR"/>
          </a:p>
        </p:txBody>
      </p:sp>
      <p:sp>
        <p:nvSpPr>
          <p:cNvPr id="5" name="Espace réservé du pied de page 4"/>
          <p:cNvSpPr>
            <a:spLocks noGrp="1"/>
          </p:cNvSpPr>
          <p:nvPr>
            <p:ph type="ftr" sz="quarter" idx="11"/>
          </p:nvPr>
        </p:nvSpPr>
        <p:spPr/>
        <p:txBody>
          <a:bodyPr/>
          <a:lstStyle>
            <a:lvl1pPr>
              <a:defRPr/>
            </a:lvl1pPr>
          </a:lstStyle>
          <a:p>
            <a:r>
              <a:rPr lang="fr-FR"/>
              <a:t>DSM/DRFMC</a:t>
            </a:r>
          </a:p>
        </p:txBody>
      </p:sp>
      <p:sp>
        <p:nvSpPr>
          <p:cNvPr id="6" name="Espace réservé du numéro de diapositive 5"/>
          <p:cNvSpPr>
            <a:spLocks noGrp="1"/>
          </p:cNvSpPr>
          <p:nvPr>
            <p:ph type="sldNum" sz="quarter" idx="12"/>
          </p:nvPr>
        </p:nvSpPr>
        <p:spPr/>
        <p:txBody>
          <a:bodyPr/>
          <a:lstStyle>
            <a:lvl1pPr>
              <a:defRPr/>
            </a:lvl1pPr>
          </a:lstStyle>
          <a:p>
            <a:fld id="{CAE6C62C-D36B-43D0-8A23-59947730D36C}" type="slidenum">
              <a:rPr lang="fr-FR"/>
              <a:pPr/>
              <a:t>‹N°›</a:t>
            </a:fld>
            <a:endParaRPr lang="fr-FR"/>
          </a:p>
        </p:txBody>
      </p:sp>
    </p:spTree>
    <p:extLst>
      <p:ext uri="{BB962C8B-B14F-4D97-AF65-F5344CB8AC3E}">
        <p14:creationId xmlns:p14="http://schemas.microsoft.com/office/powerpoint/2010/main" val="24705374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Modifiez les styles du texte du masque</a:t>
            </a:r>
          </a:p>
        </p:txBody>
      </p:sp>
      <p:sp>
        <p:nvSpPr>
          <p:cNvPr id="4" name="Espace réservé de la date 3"/>
          <p:cNvSpPr>
            <a:spLocks noGrp="1"/>
          </p:cNvSpPr>
          <p:nvPr>
            <p:ph type="dt" sz="half" idx="10"/>
          </p:nvPr>
        </p:nvSpPr>
        <p:spPr/>
        <p:txBody>
          <a:bodyPr/>
          <a:lstStyle>
            <a:lvl1pPr>
              <a:defRPr/>
            </a:lvl1pPr>
          </a:lstStyle>
          <a:p>
            <a:fld id="{BDE263B9-B27E-4899-842E-3F0ADBB12F72}" type="datetime1">
              <a:rPr lang="fr-FR" smtClean="0"/>
              <a:pPr/>
              <a:t>30/03/2021</a:t>
            </a:fld>
            <a:endParaRPr lang="fr-FR"/>
          </a:p>
        </p:txBody>
      </p:sp>
      <p:sp>
        <p:nvSpPr>
          <p:cNvPr id="5" name="Espace réservé du pied de page 4"/>
          <p:cNvSpPr>
            <a:spLocks noGrp="1"/>
          </p:cNvSpPr>
          <p:nvPr>
            <p:ph type="ftr" sz="quarter" idx="11"/>
          </p:nvPr>
        </p:nvSpPr>
        <p:spPr/>
        <p:txBody>
          <a:bodyPr/>
          <a:lstStyle>
            <a:lvl1pPr>
              <a:defRPr/>
            </a:lvl1pPr>
          </a:lstStyle>
          <a:p>
            <a:r>
              <a:rPr lang="fr-FR"/>
              <a:t>DSM/DRFMC</a:t>
            </a:r>
          </a:p>
        </p:txBody>
      </p:sp>
      <p:sp>
        <p:nvSpPr>
          <p:cNvPr id="6" name="Espace réservé du numéro de diapositive 5"/>
          <p:cNvSpPr>
            <a:spLocks noGrp="1"/>
          </p:cNvSpPr>
          <p:nvPr>
            <p:ph type="sldNum" sz="quarter" idx="12"/>
          </p:nvPr>
        </p:nvSpPr>
        <p:spPr/>
        <p:txBody>
          <a:bodyPr/>
          <a:lstStyle>
            <a:lvl1pPr>
              <a:defRPr/>
            </a:lvl1pPr>
          </a:lstStyle>
          <a:p>
            <a:fld id="{C2E57BFA-2EFE-4FD9-B1FA-6DC9C06BE22B}" type="slidenum">
              <a:rPr lang="fr-FR"/>
              <a:pPr/>
              <a:t>‹N°›</a:t>
            </a:fld>
            <a:endParaRPr lang="fr-FR"/>
          </a:p>
        </p:txBody>
      </p:sp>
    </p:spTree>
    <p:extLst>
      <p:ext uri="{BB962C8B-B14F-4D97-AF65-F5344CB8AC3E}">
        <p14:creationId xmlns:p14="http://schemas.microsoft.com/office/powerpoint/2010/main" val="25526413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lvl1pPr>
              <a:defRPr/>
            </a:lvl1pPr>
          </a:lstStyle>
          <a:p>
            <a:fld id="{9BF8806D-43F5-47C0-9E66-C5A6E78D985F}" type="datetime1">
              <a:rPr lang="fr-FR" smtClean="0"/>
              <a:pPr/>
              <a:t>30/03/2021</a:t>
            </a:fld>
            <a:endParaRPr lang="fr-FR"/>
          </a:p>
        </p:txBody>
      </p:sp>
      <p:sp>
        <p:nvSpPr>
          <p:cNvPr id="6" name="Espace réservé du pied de page 5"/>
          <p:cNvSpPr>
            <a:spLocks noGrp="1"/>
          </p:cNvSpPr>
          <p:nvPr>
            <p:ph type="ftr" sz="quarter" idx="11"/>
          </p:nvPr>
        </p:nvSpPr>
        <p:spPr/>
        <p:txBody>
          <a:bodyPr/>
          <a:lstStyle>
            <a:lvl1pPr>
              <a:defRPr/>
            </a:lvl1pPr>
          </a:lstStyle>
          <a:p>
            <a:r>
              <a:rPr lang="fr-FR"/>
              <a:t>DSM/DRFMC</a:t>
            </a:r>
          </a:p>
        </p:txBody>
      </p:sp>
      <p:sp>
        <p:nvSpPr>
          <p:cNvPr id="7" name="Espace réservé du numéro de diapositive 6"/>
          <p:cNvSpPr>
            <a:spLocks noGrp="1"/>
          </p:cNvSpPr>
          <p:nvPr>
            <p:ph type="sldNum" sz="quarter" idx="12"/>
          </p:nvPr>
        </p:nvSpPr>
        <p:spPr/>
        <p:txBody>
          <a:bodyPr/>
          <a:lstStyle>
            <a:lvl1pPr>
              <a:defRPr/>
            </a:lvl1pPr>
          </a:lstStyle>
          <a:p>
            <a:fld id="{BE165D47-7109-4131-AA62-56BC769CA8D2}" type="slidenum">
              <a:rPr lang="fr-FR"/>
              <a:pPr/>
              <a:t>‹N°›</a:t>
            </a:fld>
            <a:endParaRPr lang="fr-FR"/>
          </a:p>
        </p:txBody>
      </p:sp>
    </p:spTree>
    <p:extLst>
      <p:ext uri="{BB962C8B-B14F-4D97-AF65-F5344CB8AC3E}">
        <p14:creationId xmlns:p14="http://schemas.microsoft.com/office/powerpoint/2010/main" val="30373433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lvl1pPr>
              <a:defRPr/>
            </a:lvl1pPr>
          </a:lstStyle>
          <a:p>
            <a:fld id="{80282227-281C-4D6A-AFC4-EC4ED1A1A44C}" type="datetime1">
              <a:rPr lang="fr-FR" smtClean="0"/>
              <a:pPr/>
              <a:t>30/03/2021</a:t>
            </a:fld>
            <a:endParaRPr lang="fr-FR"/>
          </a:p>
        </p:txBody>
      </p:sp>
      <p:sp>
        <p:nvSpPr>
          <p:cNvPr id="8" name="Espace réservé du pied de page 7"/>
          <p:cNvSpPr>
            <a:spLocks noGrp="1"/>
          </p:cNvSpPr>
          <p:nvPr>
            <p:ph type="ftr" sz="quarter" idx="11"/>
          </p:nvPr>
        </p:nvSpPr>
        <p:spPr/>
        <p:txBody>
          <a:bodyPr/>
          <a:lstStyle>
            <a:lvl1pPr>
              <a:defRPr/>
            </a:lvl1pPr>
          </a:lstStyle>
          <a:p>
            <a:r>
              <a:rPr lang="fr-FR"/>
              <a:t>DSM/DRFMC</a:t>
            </a:r>
          </a:p>
        </p:txBody>
      </p:sp>
      <p:sp>
        <p:nvSpPr>
          <p:cNvPr id="9" name="Espace réservé du numéro de diapositive 8"/>
          <p:cNvSpPr>
            <a:spLocks noGrp="1"/>
          </p:cNvSpPr>
          <p:nvPr>
            <p:ph type="sldNum" sz="quarter" idx="12"/>
          </p:nvPr>
        </p:nvSpPr>
        <p:spPr/>
        <p:txBody>
          <a:bodyPr/>
          <a:lstStyle>
            <a:lvl1pPr>
              <a:defRPr/>
            </a:lvl1pPr>
          </a:lstStyle>
          <a:p>
            <a:fld id="{29F129A0-DEA1-46D8-8BF4-6B2A1415EC31}" type="slidenum">
              <a:rPr lang="fr-FR"/>
              <a:pPr/>
              <a:t>‹N°›</a:t>
            </a:fld>
            <a:endParaRPr lang="fr-FR"/>
          </a:p>
        </p:txBody>
      </p:sp>
    </p:spTree>
    <p:extLst>
      <p:ext uri="{BB962C8B-B14F-4D97-AF65-F5344CB8AC3E}">
        <p14:creationId xmlns:p14="http://schemas.microsoft.com/office/powerpoint/2010/main" val="3029562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lvl1pPr>
              <a:defRPr/>
            </a:lvl1pPr>
          </a:lstStyle>
          <a:p>
            <a:fld id="{3515BC29-74B6-4D70-9275-31060C50B49D}" type="datetime1">
              <a:rPr lang="fr-FR" smtClean="0"/>
              <a:pPr/>
              <a:t>30/03/2021</a:t>
            </a:fld>
            <a:endParaRPr lang="fr-FR"/>
          </a:p>
        </p:txBody>
      </p:sp>
      <p:sp>
        <p:nvSpPr>
          <p:cNvPr id="4" name="Espace réservé du pied de page 3"/>
          <p:cNvSpPr>
            <a:spLocks noGrp="1"/>
          </p:cNvSpPr>
          <p:nvPr>
            <p:ph type="ftr" sz="quarter" idx="11"/>
          </p:nvPr>
        </p:nvSpPr>
        <p:spPr/>
        <p:txBody>
          <a:bodyPr/>
          <a:lstStyle>
            <a:lvl1pPr>
              <a:defRPr/>
            </a:lvl1pPr>
          </a:lstStyle>
          <a:p>
            <a:r>
              <a:rPr lang="fr-FR"/>
              <a:t>DSM/DRFMC</a:t>
            </a:r>
          </a:p>
        </p:txBody>
      </p:sp>
      <p:sp>
        <p:nvSpPr>
          <p:cNvPr id="5" name="Espace réservé du numéro de diapositive 4"/>
          <p:cNvSpPr>
            <a:spLocks noGrp="1"/>
          </p:cNvSpPr>
          <p:nvPr>
            <p:ph type="sldNum" sz="quarter" idx="12"/>
          </p:nvPr>
        </p:nvSpPr>
        <p:spPr/>
        <p:txBody>
          <a:bodyPr/>
          <a:lstStyle>
            <a:lvl1pPr>
              <a:defRPr/>
            </a:lvl1pPr>
          </a:lstStyle>
          <a:p>
            <a:fld id="{3DEBB853-6B09-48ED-BBC7-313F1AA9C442}" type="slidenum">
              <a:rPr lang="fr-FR"/>
              <a:pPr/>
              <a:t>‹N°›</a:t>
            </a:fld>
            <a:endParaRPr lang="fr-FR"/>
          </a:p>
        </p:txBody>
      </p:sp>
    </p:spTree>
    <p:extLst>
      <p:ext uri="{BB962C8B-B14F-4D97-AF65-F5344CB8AC3E}">
        <p14:creationId xmlns:p14="http://schemas.microsoft.com/office/powerpoint/2010/main" val="2037249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2BB764DC-C607-4DA7-A36C-747881F4C798}" type="datetimeFigureOut">
              <a:rPr lang="fr-FR" smtClean="0"/>
              <a:pPr/>
              <a:t>30/03/2021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188A770-4EA7-40D4-B25E-DE7F63B805F5}" type="slidenum">
              <a:rPr lang="fr-FR" smtClean="0"/>
              <a:pPr/>
              <a:t>‹N°›</a:t>
            </a:fld>
            <a:endParaRPr lang="fr-FR"/>
          </a:p>
        </p:txBody>
      </p:sp>
    </p:spTree>
    <p:extLst>
      <p:ext uri="{BB962C8B-B14F-4D97-AF65-F5344CB8AC3E}">
        <p14:creationId xmlns:p14="http://schemas.microsoft.com/office/powerpoint/2010/main" val="28699392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fld id="{733EAFD0-25EF-4B9C-B1BB-1391231C6C3A}" type="datetime1">
              <a:rPr lang="fr-FR" smtClean="0"/>
              <a:pPr/>
              <a:t>30/03/2021</a:t>
            </a:fld>
            <a:endParaRPr lang="fr-FR"/>
          </a:p>
        </p:txBody>
      </p:sp>
      <p:sp>
        <p:nvSpPr>
          <p:cNvPr id="3" name="Espace réservé du pied de page 2"/>
          <p:cNvSpPr>
            <a:spLocks noGrp="1"/>
          </p:cNvSpPr>
          <p:nvPr>
            <p:ph type="ftr" sz="quarter" idx="11"/>
          </p:nvPr>
        </p:nvSpPr>
        <p:spPr/>
        <p:txBody>
          <a:bodyPr/>
          <a:lstStyle>
            <a:lvl1pPr>
              <a:defRPr/>
            </a:lvl1pPr>
          </a:lstStyle>
          <a:p>
            <a:r>
              <a:rPr lang="fr-FR"/>
              <a:t>DSM/DRFMC</a:t>
            </a:r>
          </a:p>
        </p:txBody>
      </p:sp>
      <p:sp>
        <p:nvSpPr>
          <p:cNvPr id="4" name="Espace réservé du numéro de diapositive 3"/>
          <p:cNvSpPr>
            <a:spLocks noGrp="1"/>
          </p:cNvSpPr>
          <p:nvPr>
            <p:ph type="sldNum" sz="quarter" idx="12"/>
          </p:nvPr>
        </p:nvSpPr>
        <p:spPr/>
        <p:txBody>
          <a:bodyPr/>
          <a:lstStyle>
            <a:lvl1pPr>
              <a:defRPr/>
            </a:lvl1pPr>
          </a:lstStyle>
          <a:p>
            <a:fld id="{B653F982-C767-4219-B432-BFE1F924711E}" type="slidenum">
              <a:rPr lang="fr-FR"/>
              <a:pPr/>
              <a:t>‹N°›</a:t>
            </a:fld>
            <a:endParaRPr lang="fr-FR"/>
          </a:p>
        </p:txBody>
      </p:sp>
    </p:spTree>
    <p:extLst>
      <p:ext uri="{BB962C8B-B14F-4D97-AF65-F5344CB8AC3E}">
        <p14:creationId xmlns:p14="http://schemas.microsoft.com/office/powerpoint/2010/main" val="29794003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lvl1pPr>
              <a:defRPr/>
            </a:lvl1pPr>
          </a:lstStyle>
          <a:p>
            <a:fld id="{1A29A1A1-884C-46F8-B887-8273563E6594}" type="datetime1">
              <a:rPr lang="fr-FR" smtClean="0"/>
              <a:pPr/>
              <a:t>30/03/2021</a:t>
            </a:fld>
            <a:endParaRPr lang="fr-FR"/>
          </a:p>
        </p:txBody>
      </p:sp>
      <p:sp>
        <p:nvSpPr>
          <p:cNvPr id="6" name="Espace réservé du pied de page 5"/>
          <p:cNvSpPr>
            <a:spLocks noGrp="1"/>
          </p:cNvSpPr>
          <p:nvPr>
            <p:ph type="ftr" sz="quarter" idx="11"/>
          </p:nvPr>
        </p:nvSpPr>
        <p:spPr/>
        <p:txBody>
          <a:bodyPr/>
          <a:lstStyle>
            <a:lvl1pPr>
              <a:defRPr/>
            </a:lvl1pPr>
          </a:lstStyle>
          <a:p>
            <a:r>
              <a:rPr lang="fr-FR"/>
              <a:t>DSM/DRFMC</a:t>
            </a:r>
          </a:p>
        </p:txBody>
      </p:sp>
      <p:sp>
        <p:nvSpPr>
          <p:cNvPr id="7" name="Espace réservé du numéro de diapositive 6"/>
          <p:cNvSpPr>
            <a:spLocks noGrp="1"/>
          </p:cNvSpPr>
          <p:nvPr>
            <p:ph type="sldNum" sz="quarter" idx="12"/>
          </p:nvPr>
        </p:nvSpPr>
        <p:spPr/>
        <p:txBody>
          <a:bodyPr/>
          <a:lstStyle>
            <a:lvl1pPr>
              <a:defRPr/>
            </a:lvl1pPr>
          </a:lstStyle>
          <a:p>
            <a:fld id="{47E8E011-560F-443F-825C-C5F1E9CCEEF1}" type="slidenum">
              <a:rPr lang="fr-FR"/>
              <a:pPr/>
              <a:t>‹N°›</a:t>
            </a:fld>
            <a:endParaRPr lang="fr-FR"/>
          </a:p>
        </p:txBody>
      </p:sp>
    </p:spTree>
    <p:extLst>
      <p:ext uri="{BB962C8B-B14F-4D97-AF65-F5344CB8AC3E}">
        <p14:creationId xmlns:p14="http://schemas.microsoft.com/office/powerpoint/2010/main" val="37917025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lvl1pPr>
              <a:defRPr/>
            </a:lvl1pPr>
          </a:lstStyle>
          <a:p>
            <a:fld id="{8DEC53A7-2E04-4C36-9B8E-1A0BD0684F8C}" type="datetime1">
              <a:rPr lang="fr-FR" smtClean="0"/>
              <a:pPr/>
              <a:t>30/03/2021</a:t>
            </a:fld>
            <a:endParaRPr lang="fr-FR"/>
          </a:p>
        </p:txBody>
      </p:sp>
      <p:sp>
        <p:nvSpPr>
          <p:cNvPr id="6" name="Espace réservé du pied de page 5"/>
          <p:cNvSpPr>
            <a:spLocks noGrp="1"/>
          </p:cNvSpPr>
          <p:nvPr>
            <p:ph type="ftr" sz="quarter" idx="11"/>
          </p:nvPr>
        </p:nvSpPr>
        <p:spPr/>
        <p:txBody>
          <a:bodyPr/>
          <a:lstStyle>
            <a:lvl1pPr>
              <a:defRPr/>
            </a:lvl1pPr>
          </a:lstStyle>
          <a:p>
            <a:r>
              <a:rPr lang="fr-FR"/>
              <a:t>DSM/DRFMC</a:t>
            </a:r>
          </a:p>
        </p:txBody>
      </p:sp>
      <p:sp>
        <p:nvSpPr>
          <p:cNvPr id="7" name="Espace réservé du numéro de diapositive 6"/>
          <p:cNvSpPr>
            <a:spLocks noGrp="1"/>
          </p:cNvSpPr>
          <p:nvPr>
            <p:ph type="sldNum" sz="quarter" idx="12"/>
          </p:nvPr>
        </p:nvSpPr>
        <p:spPr/>
        <p:txBody>
          <a:bodyPr/>
          <a:lstStyle>
            <a:lvl1pPr>
              <a:defRPr/>
            </a:lvl1pPr>
          </a:lstStyle>
          <a:p>
            <a:fld id="{A3ABF612-EAC7-440F-ABED-80E9BA457C84}" type="slidenum">
              <a:rPr lang="fr-FR"/>
              <a:pPr/>
              <a:t>‹N°›</a:t>
            </a:fld>
            <a:endParaRPr lang="fr-FR"/>
          </a:p>
        </p:txBody>
      </p:sp>
    </p:spTree>
    <p:extLst>
      <p:ext uri="{BB962C8B-B14F-4D97-AF65-F5344CB8AC3E}">
        <p14:creationId xmlns:p14="http://schemas.microsoft.com/office/powerpoint/2010/main" val="27251238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fld id="{7E055BE6-8E98-4494-B265-C30A4115F80D}" type="datetime1">
              <a:rPr lang="fr-FR" smtClean="0"/>
              <a:pPr/>
              <a:t>30/03/2021</a:t>
            </a:fld>
            <a:endParaRPr lang="fr-FR"/>
          </a:p>
        </p:txBody>
      </p:sp>
      <p:sp>
        <p:nvSpPr>
          <p:cNvPr id="5" name="Espace réservé du pied de page 4"/>
          <p:cNvSpPr>
            <a:spLocks noGrp="1"/>
          </p:cNvSpPr>
          <p:nvPr>
            <p:ph type="ftr" sz="quarter" idx="11"/>
          </p:nvPr>
        </p:nvSpPr>
        <p:spPr/>
        <p:txBody>
          <a:bodyPr/>
          <a:lstStyle>
            <a:lvl1pPr>
              <a:defRPr/>
            </a:lvl1pPr>
          </a:lstStyle>
          <a:p>
            <a:r>
              <a:rPr lang="fr-FR"/>
              <a:t>DSM/DRFMC</a:t>
            </a:r>
          </a:p>
        </p:txBody>
      </p:sp>
      <p:sp>
        <p:nvSpPr>
          <p:cNvPr id="6" name="Espace réservé du numéro de diapositive 5"/>
          <p:cNvSpPr>
            <a:spLocks noGrp="1"/>
          </p:cNvSpPr>
          <p:nvPr>
            <p:ph type="sldNum" sz="quarter" idx="12"/>
          </p:nvPr>
        </p:nvSpPr>
        <p:spPr/>
        <p:txBody>
          <a:bodyPr/>
          <a:lstStyle>
            <a:lvl1pPr>
              <a:defRPr/>
            </a:lvl1pPr>
          </a:lstStyle>
          <a:p>
            <a:fld id="{B1F701B5-9945-4836-B6D5-B4C5FD98A23B}" type="slidenum">
              <a:rPr lang="fr-FR"/>
              <a:pPr/>
              <a:t>‹N°›</a:t>
            </a:fld>
            <a:endParaRPr lang="fr-FR"/>
          </a:p>
        </p:txBody>
      </p:sp>
    </p:spTree>
    <p:extLst>
      <p:ext uri="{BB962C8B-B14F-4D97-AF65-F5344CB8AC3E}">
        <p14:creationId xmlns:p14="http://schemas.microsoft.com/office/powerpoint/2010/main" val="16985574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fld id="{F90AEBF0-9F51-4EE3-9187-954B77F468B1}" type="datetime1">
              <a:rPr lang="fr-FR" smtClean="0"/>
              <a:pPr/>
              <a:t>30/03/2021</a:t>
            </a:fld>
            <a:endParaRPr lang="fr-FR"/>
          </a:p>
        </p:txBody>
      </p:sp>
      <p:sp>
        <p:nvSpPr>
          <p:cNvPr id="5" name="Espace réservé du pied de page 4"/>
          <p:cNvSpPr>
            <a:spLocks noGrp="1"/>
          </p:cNvSpPr>
          <p:nvPr>
            <p:ph type="ftr" sz="quarter" idx="11"/>
          </p:nvPr>
        </p:nvSpPr>
        <p:spPr/>
        <p:txBody>
          <a:bodyPr/>
          <a:lstStyle>
            <a:lvl1pPr>
              <a:defRPr/>
            </a:lvl1pPr>
          </a:lstStyle>
          <a:p>
            <a:r>
              <a:rPr lang="fr-FR"/>
              <a:t>DSM/DRFMC</a:t>
            </a:r>
          </a:p>
        </p:txBody>
      </p:sp>
      <p:sp>
        <p:nvSpPr>
          <p:cNvPr id="6" name="Espace réservé du numéro de diapositive 5"/>
          <p:cNvSpPr>
            <a:spLocks noGrp="1"/>
          </p:cNvSpPr>
          <p:nvPr>
            <p:ph type="sldNum" sz="quarter" idx="12"/>
          </p:nvPr>
        </p:nvSpPr>
        <p:spPr/>
        <p:txBody>
          <a:bodyPr/>
          <a:lstStyle>
            <a:lvl1pPr>
              <a:defRPr/>
            </a:lvl1pPr>
          </a:lstStyle>
          <a:p>
            <a:fld id="{6DEB772D-73F8-4A3C-AA63-5BBF3E9B853C}" type="slidenum">
              <a:rPr lang="fr-FR"/>
              <a:pPr/>
              <a:t>‹N°›</a:t>
            </a:fld>
            <a:endParaRPr lang="fr-FR"/>
          </a:p>
        </p:txBody>
      </p:sp>
    </p:spTree>
    <p:extLst>
      <p:ext uri="{BB962C8B-B14F-4D97-AF65-F5344CB8AC3E}">
        <p14:creationId xmlns:p14="http://schemas.microsoft.com/office/powerpoint/2010/main" val="31783370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re et contenu" type="obj">
  <p:cSld name="Titre et contenu">
    <p:spTree>
      <p:nvGrpSpPr>
        <p:cNvPr id="1" name="Shape 15"/>
        <p:cNvGrpSpPr/>
        <p:nvPr/>
      </p:nvGrpSpPr>
      <p:grpSpPr>
        <a:xfrm>
          <a:off x="0" y="0"/>
          <a:ext cx="0" cy="0"/>
          <a:chOff x="0" y="0"/>
          <a:chExt cx="0" cy="0"/>
        </a:xfrm>
      </p:grpSpPr>
      <p:sp>
        <p:nvSpPr>
          <p:cNvPr id="16" name="Google Shape;16;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8" name="Google Shape;18;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extLst>
      <p:ext uri="{BB962C8B-B14F-4D97-AF65-F5344CB8AC3E}">
        <p14:creationId xmlns:p14="http://schemas.microsoft.com/office/powerpoint/2010/main" val="41703055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Diapositive de titre" type="title">
  <p:cSld name="Diapositive de titre">
    <p:spTree>
      <p:nvGrpSpPr>
        <p:cNvPr id="1" name="Shape 21"/>
        <p:cNvGrpSpPr/>
        <p:nvPr/>
      </p:nvGrpSpPr>
      <p:grpSpPr>
        <a:xfrm>
          <a:off x="0" y="0"/>
          <a:ext cx="0" cy="0"/>
          <a:chOff x="0" y="0"/>
          <a:chExt cx="0" cy="0"/>
        </a:xfrm>
      </p:grpSpPr>
      <p:sp>
        <p:nvSpPr>
          <p:cNvPr id="22" name="Google Shape;22;p12"/>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2"/>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24" name="Google Shape;24;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extLst>
      <p:ext uri="{BB962C8B-B14F-4D97-AF65-F5344CB8AC3E}">
        <p14:creationId xmlns:p14="http://schemas.microsoft.com/office/powerpoint/2010/main" val="19872270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re de section" type="secHead">
  <p:cSld name="Titre de section">
    <p:spTree>
      <p:nvGrpSpPr>
        <p:cNvPr id="1" name="Shape 27"/>
        <p:cNvGrpSpPr/>
        <p:nvPr/>
      </p:nvGrpSpPr>
      <p:grpSpPr>
        <a:xfrm>
          <a:off x="0" y="0"/>
          <a:ext cx="0" cy="0"/>
          <a:chOff x="0" y="0"/>
          <a:chExt cx="0" cy="0"/>
        </a:xfrm>
      </p:grpSpPr>
      <p:sp>
        <p:nvSpPr>
          <p:cNvPr id="28" name="Google Shape;28;p13"/>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3"/>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30" name="Google Shape;30;p1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extLst>
      <p:ext uri="{BB962C8B-B14F-4D97-AF65-F5344CB8AC3E}">
        <p14:creationId xmlns:p14="http://schemas.microsoft.com/office/powerpoint/2010/main" val="3802928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Deux contenus" type="twoObj">
  <p:cSld name="Deux contenus">
    <p:spTree>
      <p:nvGrpSpPr>
        <p:cNvPr id="1" name="Shape 33"/>
        <p:cNvGrpSpPr/>
        <p:nvPr/>
      </p:nvGrpSpPr>
      <p:grpSpPr>
        <a:xfrm>
          <a:off x="0" y="0"/>
          <a:ext cx="0" cy="0"/>
          <a:chOff x="0" y="0"/>
          <a:chExt cx="0" cy="0"/>
        </a:xfrm>
      </p:grpSpPr>
      <p:sp>
        <p:nvSpPr>
          <p:cNvPr id="34" name="Google Shape;34;p1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4"/>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6" name="Google Shape;36;p14"/>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7" name="Google Shape;37;p1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extLst>
      <p:ext uri="{BB962C8B-B14F-4D97-AF65-F5344CB8AC3E}">
        <p14:creationId xmlns:p14="http://schemas.microsoft.com/office/powerpoint/2010/main" val="404699078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omparaison" type="twoTxTwoObj">
  <p:cSld name="Comparaison">
    <p:spTree>
      <p:nvGrpSpPr>
        <p:cNvPr id="1" name="Shape 40"/>
        <p:cNvGrpSpPr/>
        <p:nvPr/>
      </p:nvGrpSpPr>
      <p:grpSpPr>
        <a:xfrm>
          <a:off x="0" y="0"/>
          <a:ext cx="0" cy="0"/>
          <a:chOff x="0" y="0"/>
          <a:chExt cx="0" cy="0"/>
        </a:xfrm>
      </p:grpSpPr>
      <p:sp>
        <p:nvSpPr>
          <p:cNvPr id="41" name="Google Shape;41;p15"/>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5"/>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3" name="Google Shape;43;p15"/>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4" name="Google Shape;44;p15"/>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5" name="Google Shape;45;p15"/>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6" name="Google Shape;46;p1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extLst>
      <p:ext uri="{BB962C8B-B14F-4D97-AF65-F5344CB8AC3E}">
        <p14:creationId xmlns:p14="http://schemas.microsoft.com/office/powerpoint/2010/main" val="1363954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2BB764DC-C607-4DA7-A36C-747881F4C798}" type="datetimeFigureOut">
              <a:rPr lang="fr-FR" smtClean="0"/>
              <a:pPr/>
              <a:t>30/03/2021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188A770-4EA7-40D4-B25E-DE7F63B805F5}" type="slidenum">
              <a:rPr lang="fr-FR" smtClean="0"/>
              <a:pPr/>
              <a:t>‹N°›</a:t>
            </a:fld>
            <a:endParaRPr lang="fr-FR"/>
          </a:p>
        </p:txBody>
      </p:sp>
    </p:spTree>
    <p:extLst>
      <p:ext uri="{BB962C8B-B14F-4D97-AF65-F5344CB8AC3E}">
        <p14:creationId xmlns:p14="http://schemas.microsoft.com/office/powerpoint/2010/main" val="390809294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re seul" type="titleOnly">
  <p:cSld name="Titre seul">
    <p:spTree>
      <p:nvGrpSpPr>
        <p:cNvPr id="1" name="Shape 49"/>
        <p:cNvGrpSpPr/>
        <p:nvPr/>
      </p:nvGrpSpPr>
      <p:grpSpPr>
        <a:xfrm>
          <a:off x="0" y="0"/>
          <a:ext cx="0" cy="0"/>
          <a:chOff x="0" y="0"/>
          <a:chExt cx="0" cy="0"/>
        </a:xfrm>
      </p:grpSpPr>
      <p:sp>
        <p:nvSpPr>
          <p:cNvPr id="50" name="Google Shape;50;p1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extLst>
      <p:ext uri="{BB962C8B-B14F-4D97-AF65-F5344CB8AC3E}">
        <p14:creationId xmlns:p14="http://schemas.microsoft.com/office/powerpoint/2010/main" val="9743927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Vide" type="blank">
  <p:cSld name="Vide">
    <p:spTree>
      <p:nvGrpSpPr>
        <p:cNvPr id="1" name="Shape 54"/>
        <p:cNvGrpSpPr/>
        <p:nvPr/>
      </p:nvGrpSpPr>
      <p:grpSpPr>
        <a:xfrm>
          <a:off x="0" y="0"/>
          <a:ext cx="0" cy="0"/>
          <a:chOff x="0" y="0"/>
          <a:chExt cx="0" cy="0"/>
        </a:xfrm>
      </p:grpSpPr>
      <p:sp>
        <p:nvSpPr>
          <p:cNvPr id="55" name="Google Shape;55;p1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extLst>
      <p:ext uri="{BB962C8B-B14F-4D97-AF65-F5344CB8AC3E}">
        <p14:creationId xmlns:p14="http://schemas.microsoft.com/office/powerpoint/2010/main" val="7453153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ontenu avec légende" type="objTx">
  <p:cSld name="Contenu avec légende">
    <p:spTree>
      <p:nvGrpSpPr>
        <p:cNvPr id="1" name="Shape 58"/>
        <p:cNvGrpSpPr/>
        <p:nvPr/>
      </p:nvGrpSpPr>
      <p:grpSpPr>
        <a:xfrm>
          <a:off x="0" y="0"/>
          <a:ext cx="0" cy="0"/>
          <a:chOff x="0" y="0"/>
          <a:chExt cx="0" cy="0"/>
        </a:xfrm>
      </p:grpSpPr>
      <p:sp>
        <p:nvSpPr>
          <p:cNvPr id="59" name="Google Shape;59;p18"/>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8"/>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61" name="Google Shape;61;p18"/>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2" name="Google Shape;62;p1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extLst>
      <p:ext uri="{BB962C8B-B14F-4D97-AF65-F5344CB8AC3E}">
        <p14:creationId xmlns:p14="http://schemas.microsoft.com/office/powerpoint/2010/main" val="22185493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Image avec légende" type="picTx">
  <p:cSld name="Image avec légende">
    <p:spTree>
      <p:nvGrpSpPr>
        <p:cNvPr id="1" name="Shape 65"/>
        <p:cNvGrpSpPr/>
        <p:nvPr/>
      </p:nvGrpSpPr>
      <p:grpSpPr>
        <a:xfrm>
          <a:off x="0" y="0"/>
          <a:ext cx="0" cy="0"/>
          <a:chOff x="0" y="0"/>
          <a:chExt cx="0" cy="0"/>
        </a:xfrm>
      </p:grpSpPr>
      <p:sp>
        <p:nvSpPr>
          <p:cNvPr id="66" name="Google Shape;66;p1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9"/>
          <p:cNvSpPr>
            <a:spLocks noGrp="1"/>
          </p:cNvSpPr>
          <p:nvPr>
            <p:ph type="pic" idx="2"/>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75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68" name="Google Shape;68;p19"/>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9" name="Google Shape;69;p1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extLst>
      <p:ext uri="{BB962C8B-B14F-4D97-AF65-F5344CB8AC3E}">
        <p14:creationId xmlns:p14="http://schemas.microsoft.com/office/powerpoint/2010/main" val="18805816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re et texte vertical" type="vertTx">
  <p:cSld name="Titre et texte vertical">
    <p:spTree>
      <p:nvGrpSpPr>
        <p:cNvPr id="1" name="Shape 72"/>
        <p:cNvGrpSpPr/>
        <p:nvPr/>
      </p:nvGrpSpPr>
      <p:grpSpPr>
        <a:xfrm>
          <a:off x="0" y="0"/>
          <a:ext cx="0" cy="0"/>
          <a:chOff x="0" y="0"/>
          <a:chExt cx="0" cy="0"/>
        </a:xfrm>
      </p:grpSpPr>
      <p:sp>
        <p:nvSpPr>
          <p:cNvPr id="73" name="Google Shape;73;p2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0"/>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5" name="Google Shape;75;p2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extLst>
      <p:ext uri="{BB962C8B-B14F-4D97-AF65-F5344CB8AC3E}">
        <p14:creationId xmlns:p14="http://schemas.microsoft.com/office/powerpoint/2010/main" val="26393336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Titre vertical et texte">
    <p:spTree>
      <p:nvGrpSpPr>
        <p:cNvPr id="1" name="Shape 78"/>
        <p:cNvGrpSpPr/>
        <p:nvPr/>
      </p:nvGrpSpPr>
      <p:grpSpPr>
        <a:xfrm>
          <a:off x="0" y="0"/>
          <a:ext cx="0" cy="0"/>
          <a:chOff x="0" y="0"/>
          <a:chExt cx="0" cy="0"/>
        </a:xfrm>
      </p:grpSpPr>
      <p:sp>
        <p:nvSpPr>
          <p:cNvPr id="79" name="Google Shape;79;p21"/>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1"/>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1" name="Google Shape;81;p2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extLst>
      <p:ext uri="{BB962C8B-B14F-4D97-AF65-F5344CB8AC3E}">
        <p14:creationId xmlns:p14="http://schemas.microsoft.com/office/powerpoint/2010/main" val="2450084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2BB764DC-C607-4DA7-A36C-747881F4C798}" type="datetimeFigureOut">
              <a:rPr lang="fr-FR" smtClean="0"/>
              <a:pPr/>
              <a:t>30/03/2021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188A770-4EA7-40D4-B25E-DE7F63B805F5}" type="slidenum">
              <a:rPr lang="fr-FR" smtClean="0"/>
              <a:pPr/>
              <a:t>‹N°›</a:t>
            </a:fld>
            <a:endParaRPr lang="fr-FR"/>
          </a:p>
        </p:txBody>
      </p:sp>
    </p:spTree>
    <p:extLst>
      <p:ext uri="{BB962C8B-B14F-4D97-AF65-F5344CB8AC3E}">
        <p14:creationId xmlns:p14="http://schemas.microsoft.com/office/powerpoint/2010/main" val="3857754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BB764DC-C607-4DA7-A36C-747881F4C798}" type="datetimeFigureOut">
              <a:rPr lang="fr-FR" smtClean="0"/>
              <a:pPr/>
              <a:t>30/03/2021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188A770-4EA7-40D4-B25E-DE7F63B805F5}" type="slidenum">
              <a:rPr lang="fr-FR" smtClean="0"/>
              <a:pPr/>
              <a:t>‹N°›</a:t>
            </a:fld>
            <a:endParaRPr lang="fr-FR"/>
          </a:p>
        </p:txBody>
      </p:sp>
    </p:spTree>
    <p:extLst>
      <p:ext uri="{BB962C8B-B14F-4D97-AF65-F5344CB8AC3E}">
        <p14:creationId xmlns:p14="http://schemas.microsoft.com/office/powerpoint/2010/main" val="3495742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2BB764DC-C607-4DA7-A36C-747881F4C798}" type="datetimeFigureOut">
              <a:rPr lang="fr-FR" smtClean="0"/>
              <a:pPr/>
              <a:t>30/03/2021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188A770-4EA7-40D4-B25E-DE7F63B805F5}" type="slidenum">
              <a:rPr lang="fr-FR" smtClean="0"/>
              <a:pPr/>
              <a:t>‹N°›</a:t>
            </a:fld>
            <a:endParaRPr lang="fr-FR"/>
          </a:p>
        </p:txBody>
      </p:sp>
    </p:spTree>
    <p:extLst>
      <p:ext uri="{BB962C8B-B14F-4D97-AF65-F5344CB8AC3E}">
        <p14:creationId xmlns:p14="http://schemas.microsoft.com/office/powerpoint/2010/main" val="3983807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2BB764DC-C607-4DA7-A36C-747881F4C798}" type="datetimeFigureOut">
              <a:rPr lang="fr-FR" smtClean="0"/>
              <a:pPr/>
              <a:t>30/03/2021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188A770-4EA7-40D4-B25E-DE7F63B805F5}" type="slidenum">
              <a:rPr lang="fr-FR" smtClean="0"/>
              <a:pPr/>
              <a:t>‹N°›</a:t>
            </a:fld>
            <a:endParaRPr lang="fr-FR"/>
          </a:p>
        </p:txBody>
      </p:sp>
    </p:spTree>
    <p:extLst>
      <p:ext uri="{BB962C8B-B14F-4D97-AF65-F5344CB8AC3E}">
        <p14:creationId xmlns:p14="http://schemas.microsoft.com/office/powerpoint/2010/main" val="3106465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C00000"/>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B764DC-C607-4DA7-A36C-747881F4C798}" type="datetimeFigureOut">
              <a:rPr lang="fr-FR" smtClean="0"/>
              <a:pPr/>
              <a:t>30/03/2021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88A770-4EA7-40D4-B25E-DE7F63B805F5}" type="slidenum">
              <a:rPr lang="fr-FR" smtClean="0"/>
              <a:pPr/>
              <a:t>‹N°›</a:t>
            </a:fld>
            <a:endParaRPr lang="fr-FR"/>
          </a:p>
        </p:txBody>
      </p:sp>
    </p:spTree>
    <p:extLst>
      <p:ext uri="{BB962C8B-B14F-4D97-AF65-F5344CB8AC3E}">
        <p14:creationId xmlns:p14="http://schemas.microsoft.com/office/powerpoint/2010/main" val="4003918667"/>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C00000"/>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0FC7C2-E9D8-4EBC-946A-536D410804CE}" type="datetimeFigureOut">
              <a:rPr lang="fr-FR" smtClean="0"/>
              <a:pPr/>
              <a:t>30/03/2021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803E68-4974-46DE-8EA9-0C0D06516E82}" type="slidenum">
              <a:rPr lang="fr-FR" smtClean="0"/>
              <a:pPr/>
              <a:t>‹N°›</a:t>
            </a:fld>
            <a:endParaRPr lang="fr-FR"/>
          </a:p>
        </p:txBody>
      </p:sp>
    </p:spTree>
    <p:extLst>
      <p:ext uri="{BB962C8B-B14F-4D97-AF65-F5344CB8AC3E}">
        <p14:creationId xmlns:p14="http://schemas.microsoft.com/office/powerpoint/2010/main" val="107869443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C00000"/>
        </a:solidFill>
        <a:effectLst/>
      </p:bgPr>
    </p:bg>
    <p:spTree>
      <p:nvGrpSpPr>
        <p:cNvPr id="1" name=""/>
        <p:cNvGrpSpPr/>
        <p:nvPr/>
      </p:nvGrpSpPr>
      <p:grpSpPr>
        <a:xfrm>
          <a:off x="0" y="0"/>
          <a:ext cx="0" cy="0"/>
          <a:chOff x="0" y="0"/>
          <a:chExt cx="0" cy="0"/>
        </a:xfrm>
      </p:grpSpPr>
      <p:sp>
        <p:nvSpPr>
          <p:cNvPr id="42393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42393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2394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fld id="{28B59C10-3E06-496E-9CC2-729045F5922D}" type="datetime1">
              <a:rPr lang="fr-FR" smtClean="0"/>
              <a:pPr/>
              <a:t>30/03/2021</a:t>
            </a:fld>
            <a:endParaRPr lang="fr-FR"/>
          </a:p>
        </p:txBody>
      </p:sp>
      <p:sp>
        <p:nvSpPr>
          <p:cNvPr id="42394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r>
              <a:rPr lang="fr-FR"/>
              <a:t>DSM/DRFMC</a:t>
            </a:r>
          </a:p>
        </p:txBody>
      </p:sp>
      <p:sp>
        <p:nvSpPr>
          <p:cNvPr id="42394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Times New Roman" pitchFamily="18" charset="0"/>
              </a:defRPr>
            </a:lvl1pPr>
          </a:lstStyle>
          <a:p>
            <a:fld id="{ED6B15A0-DF6C-467E-80C9-5DFD3F5C78FA}" type="slidenum">
              <a:rPr lang="fr-FR"/>
              <a:pPr/>
              <a:t>‹N°›</a:t>
            </a:fld>
            <a:endParaRPr lang="fr-F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C00000"/>
        </a:solidFill>
        <a:effectLst/>
      </p:bgPr>
    </p:bg>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21709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21709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fld id="{9BE2EB6E-501E-4BA1-9479-B2D2EECA46B9}" type="datetime1">
              <a:rPr lang="fr-FR" smtClean="0"/>
              <a:pPr/>
              <a:t>30/03/2021</a:t>
            </a:fld>
            <a:endParaRPr lang="fr-FR"/>
          </a:p>
        </p:txBody>
      </p:sp>
      <p:sp>
        <p:nvSpPr>
          <p:cNvPr id="21709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r>
              <a:rPr lang="fr-FR"/>
              <a:t>DSM/DRFMC</a:t>
            </a:r>
          </a:p>
        </p:txBody>
      </p:sp>
      <p:sp>
        <p:nvSpPr>
          <p:cNvPr id="21709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Times New Roman" pitchFamily="18" charset="0"/>
              </a:defRPr>
            </a:lvl1pPr>
          </a:lstStyle>
          <a:p>
            <a:fld id="{E969CBB4-F8E7-49EB-911E-D26AB563172F}" type="slidenum">
              <a:rPr lang="fr-FR"/>
              <a:pPr/>
              <a:t>‹N°›</a:t>
            </a:fld>
            <a:endParaRPr lang="fr-F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0"/>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extLst>
      <p:ext uri="{BB962C8B-B14F-4D97-AF65-F5344CB8AC3E}">
        <p14:creationId xmlns:p14="http://schemas.microsoft.com/office/powerpoint/2010/main" val="2944720721"/>
      </p:ext>
    </p:extLst>
  </p:cSld>
  <p:clrMap bg1="lt1" tx1="dk1" bg2="dk2"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5.xml"/><Relationship Id="rId5" Type="http://schemas.openxmlformats.org/officeDocument/2006/relationships/image" Target="../media/image3.pn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45.xml"/><Relationship Id="rId5" Type="http://schemas.openxmlformats.org/officeDocument/2006/relationships/image" Target="../media/image3.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45.xml"/><Relationship Id="rId5" Type="http://schemas.openxmlformats.org/officeDocument/2006/relationships/image" Target="../media/image3.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hyperlink" Target="https://www.forum.sfpnet.fr/d/88-forum-150-ans-de-la-sfp" TargetMode="Externa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1.gif"/><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jpg"/><Relationship Id="rId3" Type="http://schemas.openxmlformats.org/officeDocument/2006/relationships/image" Target="../media/image6.png"/><Relationship Id="rId7" Type="http://schemas.openxmlformats.org/officeDocument/2006/relationships/hyperlink" Target="mailto:j2c@sciencesconf.org" TargetMode="External"/><Relationship Id="rId12"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45.xml"/><Relationship Id="rId6" Type="http://schemas.openxmlformats.org/officeDocument/2006/relationships/image" Target="../media/image9.jpg"/><Relationship Id="rId11" Type="http://schemas.openxmlformats.org/officeDocument/2006/relationships/image" Target="../media/image13.jpg"/><Relationship Id="rId5" Type="http://schemas.openxmlformats.org/officeDocument/2006/relationships/image" Target="../media/image8.jpg"/><Relationship Id="rId10" Type="http://schemas.openxmlformats.org/officeDocument/2006/relationships/image" Target="../media/image12.jpg"/><Relationship Id="rId4" Type="http://schemas.openxmlformats.org/officeDocument/2006/relationships/image" Target="../media/image7.jpg"/><Relationship Id="rId9" Type="http://schemas.openxmlformats.org/officeDocument/2006/relationships/image" Target="../media/image11.jpg"/><Relationship Id="rId1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5.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049507" y="0"/>
            <a:ext cx="8100392" cy="6858000"/>
          </a:xfrm>
          <a:prstGeom prst="rect">
            <a:avLst/>
          </a:prstGeom>
          <a:solidFill>
            <a:schemeClr val="bg1"/>
          </a:solidFill>
          <a:ln>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a:p>
            <a:pPr algn="ctr"/>
            <a:endParaRPr lang="fr-FR" dirty="0"/>
          </a:p>
          <a:p>
            <a:pPr algn="ctr"/>
            <a:endParaRPr lang="fr-FR" dirty="0"/>
          </a:p>
          <a:p>
            <a:pPr algn="ctr"/>
            <a:endParaRPr lang="fr-FR" dirty="0"/>
          </a:p>
          <a:p>
            <a:pPr algn="ctr"/>
            <a:endParaRPr lang="fr-FR" dirty="0"/>
          </a:p>
          <a:p>
            <a:pPr algn="ctr"/>
            <a:endParaRPr lang="fr-FR" dirty="0"/>
          </a:p>
          <a:p>
            <a:pPr algn="ctr"/>
            <a:endParaRPr lang="fr-FR" dirty="0"/>
          </a:p>
          <a:p>
            <a:pPr algn="ctr"/>
            <a:endParaRPr lang="fr-FR" dirty="0"/>
          </a:p>
          <a:p>
            <a:pPr algn="ctr"/>
            <a:endParaRPr lang="fr-FR" dirty="0"/>
          </a:p>
          <a:p>
            <a:pPr algn="ctr"/>
            <a:endParaRPr lang="fr-FR" dirty="0"/>
          </a:p>
          <a:p>
            <a:pPr algn="ctr"/>
            <a:endParaRPr lang="fr-FR" dirty="0"/>
          </a:p>
          <a:p>
            <a:pPr algn="ctr"/>
            <a:endParaRPr lang="fr-FR" dirty="0"/>
          </a:p>
          <a:p>
            <a:pPr algn="ctr"/>
            <a:endParaRPr lang="fr-FR" dirty="0"/>
          </a:p>
          <a:p>
            <a:pPr algn="ctr"/>
            <a:endParaRPr lang="fr-FR" dirty="0"/>
          </a:p>
          <a:p>
            <a:pPr algn="ctr"/>
            <a:endParaRPr lang="fr-FR" dirty="0"/>
          </a:p>
          <a:p>
            <a:pPr algn="ctr"/>
            <a:endParaRPr lang="fr-FR" dirty="0"/>
          </a:p>
          <a:p>
            <a:pPr algn="ctr"/>
            <a:endParaRPr lang="fr-FR" dirty="0"/>
          </a:p>
          <a:p>
            <a:pPr algn="ctr"/>
            <a:endParaRPr lang="fr-FR" dirty="0"/>
          </a:p>
          <a:p>
            <a:pPr algn="ctr"/>
            <a:endParaRPr lang="fr-FR" sz="1800" b="1" dirty="0">
              <a:solidFill>
                <a:srgbClr val="000000"/>
              </a:solidFill>
            </a:endParaRPr>
          </a:p>
          <a:p>
            <a:pPr algn="ctr"/>
            <a:endParaRPr lang="fr-FR" sz="1800" b="1" dirty="0">
              <a:solidFill>
                <a:srgbClr val="000000"/>
              </a:solidFill>
            </a:endParaRPr>
          </a:p>
          <a:p>
            <a:pPr algn="ctr"/>
            <a:r>
              <a:rPr lang="fr-FR" sz="1800" b="1" dirty="0">
                <a:solidFill>
                  <a:srgbClr val="000000"/>
                </a:solidFill>
              </a:rPr>
              <a:t>Réunion avec président SFP – 30 mars 2021</a:t>
            </a:r>
          </a:p>
          <a:p>
            <a:pPr algn="ctr"/>
            <a:endParaRPr lang="fr-FR" dirty="0"/>
          </a:p>
          <a:p>
            <a:pPr algn="ctr"/>
            <a:endParaRPr lang="fr-FR" dirty="0"/>
          </a:p>
          <a:p>
            <a:pPr algn="ctr"/>
            <a:r>
              <a:rPr lang="fr-FR" dirty="0"/>
              <a:t>Réunion des adhérents section Centre 23 novembre 2020</a:t>
            </a:r>
          </a:p>
        </p:txBody>
      </p:sp>
      <p:pic>
        <p:nvPicPr>
          <p:cNvPr id="2050" name="Picture 2" descr="C:\Users\Mayline Gautie\Desktop\SFP\DOCUMENTS SFP\COMM\LOGO SFP\LogoSFPofficiel\logoSFP_RVB_texte.jpg"/>
          <p:cNvPicPr>
            <a:picLocks noChangeAspect="1" noChangeArrowheads="1"/>
          </p:cNvPicPr>
          <p:nvPr/>
        </p:nvPicPr>
        <p:blipFill>
          <a:blip r:embed="rId3" cstate="print"/>
          <a:srcRect/>
          <a:stretch>
            <a:fillRect/>
          </a:stretch>
        </p:blipFill>
        <p:spPr bwMode="auto">
          <a:xfrm>
            <a:off x="3131840" y="1844824"/>
            <a:ext cx="3600450" cy="2703512"/>
          </a:xfrm>
          <a:prstGeom prst="rect">
            <a:avLst/>
          </a:prstGeom>
          <a:noFill/>
        </p:spPr>
      </p:pic>
    </p:spTree>
    <p:extLst>
      <p:ext uri="{BB962C8B-B14F-4D97-AF65-F5344CB8AC3E}">
        <p14:creationId xmlns:p14="http://schemas.microsoft.com/office/powerpoint/2010/main" val="117421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8"/>
        <p:cNvGrpSpPr/>
        <p:nvPr/>
      </p:nvGrpSpPr>
      <p:grpSpPr>
        <a:xfrm>
          <a:off x="0" y="0"/>
          <a:ext cx="0" cy="0"/>
          <a:chOff x="0" y="0"/>
          <a:chExt cx="0" cy="0"/>
        </a:xfrm>
      </p:grpSpPr>
      <p:sp>
        <p:nvSpPr>
          <p:cNvPr id="129" name="Google Shape;129;p5"/>
          <p:cNvSpPr txBox="1"/>
          <p:nvPr/>
        </p:nvSpPr>
        <p:spPr>
          <a:xfrm>
            <a:off x="2285999" y="371075"/>
            <a:ext cx="4572000" cy="12006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a:ln>
                  <a:noFill/>
                </a:ln>
                <a:solidFill>
                  <a:srgbClr val="FFC000"/>
                </a:solidFill>
                <a:effectLst/>
                <a:uLnTx/>
                <a:uFillTx/>
                <a:latin typeface="Oswald"/>
                <a:ea typeface="Oswald"/>
                <a:cs typeface="Oswald"/>
                <a:sym typeface="Oswald"/>
              </a:rPr>
              <a:t>PARTICIPANTS</a:t>
            </a:r>
            <a:endParaRPr kumimoji="0" sz="3600" b="1" i="0" u="none" strike="noStrike" kern="0" cap="none" spc="0" normalizeH="0" baseline="0" noProof="0">
              <a:ln>
                <a:noFill/>
              </a:ln>
              <a:solidFill>
                <a:srgbClr val="FFC000"/>
              </a:solidFill>
              <a:effectLst/>
              <a:uLnTx/>
              <a:uFillTx/>
              <a:latin typeface="Oswald"/>
              <a:ea typeface="Oswald"/>
              <a:cs typeface="Oswald"/>
              <a:sym typeface="Oswald"/>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a:ln>
                  <a:noFill/>
                </a:ln>
                <a:solidFill>
                  <a:srgbClr val="FFC000"/>
                </a:solidFill>
                <a:effectLst/>
                <a:uLnTx/>
                <a:uFillTx/>
                <a:latin typeface="Oswald"/>
                <a:ea typeface="Oswald"/>
                <a:cs typeface="Oswald"/>
                <a:sym typeface="Oswald"/>
              </a:rPr>
              <a:t>&amp; CONTRIBUTIONS</a:t>
            </a:r>
            <a:endParaRPr kumimoji="0" sz="3600" b="1" i="0" u="none" strike="noStrike" kern="0" cap="none" spc="0" normalizeH="0" baseline="0" noProof="0">
              <a:ln>
                <a:noFill/>
              </a:ln>
              <a:solidFill>
                <a:srgbClr val="FFC000"/>
              </a:solidFill>
              <a:effectLst/>
              <a:uLnTx/>
              <a:uFillTx/>
              <a:latin typeface="Oswald"/>
              <a:ea typeface="Oswald"/>
              <a:cs typeface="Oswald"/>
              <a:sym typeface="Oswald"/>
            </a:endParaRPr>
          </a:p>
        </p:txBody>
      </p:sp>
      <p:sp>
        <p:nvSpPr>
          <p:cNvPr id="130" name="Google Shape;130;p5"/>
          <p:cNvSpPr txBox="1"/>
          <p:nvPr/>
        </p:nvSpPr>
        <p:spPr>
          <a:xfrm>
            <a:off x="6830581" y="3019863"/>
            <a:ext cx="1927500" cy="20319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FFFFFF"/>
                </a:solidFill>
                <a:effectLst/>
                <a:uLnTx/>
                <a:uFillTx/>
                <a:latin typeface="Oswald"/>
                <a:ea typeface="Oswald"/>
                <a:cs typeface="Oswald"/>
                <a:sym typeface="Oswald"/>
              </a:rPr>
              <a:t>77 PARTICIPANTS</a:t>
            </a:r>
            <a:endParaRPr kumimoji="0" sz="1800" b="0" i="0" u="none" strike="noStrike" kern="0" cap="none" spc="0" normalizeH="0" baseline="0" noProof="0" dirty="0">
              <a:ln>
                <a:noFill/>
              </a:ln>
              <a:solidFill>
                <a:srgbClr val="FFFFFF"/>
              </a:solidFill>
              <a:effectLst/>
              <a:uLnTx/>
              <a:uFillTx/>
              <a:latin typeface="Oswald"/>
              <a:ea typeface="Oswald"/>
              <a:cs typeface="Oswald"/>
              <a:sym typeface="Oswald"/>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Oswald"/>
              <a:ea typeface="Oswald"/>
              <a:cs typeface="Oswald"/>
              <a:sym typeface="Oswald"/>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FFFFFF"/>
                </a:solidFill>
                <a:effectLst/>
                <a:uLnTx/>
                <a:uFillTx/>
                <a:latin typeface="Oswald"/>
                <a:ea typeface="Oswald"/>
                <a:cs typeface="Oswald"/>
                <a:sym typeface="Oswald"/>
              </a:rPr>
              <a:t>26 ORALS</a:t>
            </a:r>
            <a:endParaRPr kumimoji="0" sz="1800" b="0" i="0" u="none" strike="noStrike" kern="0" cap="none" spc="0" normalizeH="0" baseline="0" noProof="0" dirty="0">
              <a:ln>
                <a:noFill/>
              </a:ln>
              <a:solidFill>
                <a:srgbClr val="FFFFFF"/>
              </a:solidFill>
              <a:effectLst/>
              <a:uLnTx/>
              <a:uFillTx/>
              <a:latin typeface="Oswald"/>
              <a:ea typeface="Oswald"/>
              <a:cs typeface="Oswald"/>
              <a:sym typeface="Oswald"/>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Oswald"/>
              <a:ea typeface="Oswald"/>
              <a:cs typeface="Oswald"/>
              <a:sym typeface="Oswald"/>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FFFFFF"/>
                </a:solidFill>
                <a:effectLst/>
                <a:uLnTx/>
                <a:uFillTx/>
                <a:latin typeface="Oswald"/>
                <a:ea typeface="Oswald"/>
                <a:cs typeface="Oswald"/>
                <a:sym typeface="Oswald"/>
              </a:rPr>
              <a:t>14 POSTERS</a:t>
            </a:r>
            <a:endParaRPr kumimoji="0" sz="1800" b="0" i="0" u="none" strike="noStrike" kern="0" cap="none" spc="0" normalizeH="0" baseline="0" noProof="0" dirty="0">
              <a:ln>
                <a:noFill/>
              </a:ln>
              <a:solidFill>
                <a:srgbClr val="FFFFFF"/>
              </a:solidFill>
              <a:effectLst/>
              <a:uLnTx/>
              <a:uFillTx/>
              <a:latin typeface="Oswald"/>
              <a:ea typeface="Oswald"/>
              <a:cs typeface="Oswald"/>
              <a:sym typeface="Oswald"/>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Oswald"/>
              <a:ea typeface="Oswald"/>
              <a:cs typeface="Oswald"/>
              <a:sym typeface="Oswald"/>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Oswald"/>
              <a:ea typeface="Oswald"/>
              <a:cs typeface="Oswald"/>
              <a:sym typeface="Oswald"/>
            </a:endParaRPr>
          </a:p>
        </p:txBody>
      </p:sp>
      <p:sp>
        <p:nvSpPr>
          <p:cNvPr id="131" name="Google Shape;131;p5"/>
          <p:cNvSpPr txBox="1">
            <a:spLocks noGrp="1"/>
          </p:cNvSpPr>
          <p:nvPr>
            <p:ph type="sldNum" idx="12"/>
          </p:nvPr>
        </p:nvSpPr>
        <p:spPr>
          <a:xfrm>
            <a:off x="6457950" y="6356351"/>
            <a:ext cx="2057400" cy="3651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9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sz="900" b="0" i="0" u="none" strike="noStrike" kern="0" cap="none" spc="0" normalizeH="0" baseline="0" noProof="0">
              <a:ln>
                <a:noFill/>
              </a:ln>
              <a:solidFill>
                <a:srgbClr val="888888"/>
              </a:solidFill>
              <a:effectLst/>
              <a:uLnTx/>
              <a:uFillTx/>
              <a:latin typeface="Calibri"/>
              <a:cs typeface="Calibri"/>
              <a:sym typeface="Calibri"/>
            </a:endParaRPr>
          </a:p>
        </p:txBody>
      </p:sp>
      <p:sp>
        <p:nvSpPr>
          <p:cNvPr id="132" name="Google Shape;132;p5"/>
          <p:cNvSpPr txBox="1"/>
          <p:nvPr/>
        </p:nvSpPr>
        <p:spPr>
          <a:xfrm>
            <a:off x="6457957" y="2835213"/>
            <a:ext cx="1169700" cy="3693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Oswald"/>
              <a:ea typeface="Oswald"/>
              <a:cs typeface="Oswald"/>
              <a:sym typeface="Oswald"/>
            </a:endParaRPr>
          </a:p>
        </p:txBody>
      </p:sp>
      <p:pic>
        <p:nvPicPr>
          <p:cNvPr id="2" name="Image 1"/>
          <p:cNvPicPr>
            <a:picLocks noChangeAspect="1"/>
          </p:cNvPicPr>
          <p:nvPr/>
        </p:nvPicPr>
        <p:blipFill>
          <a:blip r:embed="rId4"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467606" y="1775504"/>
            <a:ext cx="5823676" cy="4377018"/>
          </a:xfrm>
          <a:prstGeom prst="rect">
            <a:avLst/>
          </a:prstGeom>
        </p:spPr>
      </p:pic>
      <p:pic>
        <p:nvPicPr>
          <p:cNvPr id="7" name="Picture 3" descr="C:\Users\Mayline Gautie\Desktop\SFP\DOCUMENTS SFP\COMM\LOGO SFP\officiel 2015\LOGO_SFP_OFFICIEL\RVB_pourweb\logoSFP_texte_blanc.png">
            <a:extLst>
              <a:ext uri="{FF2B5EF4-FFF2-40B4-BE49-F238E27FC236}">
                <a16:creationId xmlns:a16="http://schemas.microsoft.com/office/drawing/2014/main" id="{2FC5A9F1-90A5-4F6E-8686-C77AE1B397E1}"/>
              </a:ext>
            </a:extLst>
          </p:cNvPr>
          <p:cNvPicPr>
            <a:picLocks noChangeAspect="1" noChangeArrowheads="1"/>
          </p:cNvPicPr>
          <p:nvPr/>
        </p:nvPicPr>
        <p:blipFill>
          <a:blip r:embed="rId5" cstate="print"/>
          <a:srcRect/>
          <a:stretch>
            <a:fillRect/>
          </a:stretch>
        </p:blipFill>
        <p:spPr bwMode="auto">
          <a:xfrm>
            <a:off x="179512" y="239143"/>
            <a:ext cx="668740" cy="549464"/>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5"/>
        <p:cNvGrpSpPr/>
        <p:nvPr/>
      </p:nvGrpSpPr>
      <p:grpSpPr>
        <a:xfrm>
          <a:off x="0" y="0"/>
          <a:ext cx="0" cy="0"/>
          <a:chOff x="0" y="0"/>
          <a:chExt cx="0" cy="0"/>
        </a:xfrm>
      </p:grpSpPr>
      <p:sp>
        <p:nvSpPr>
          <p:cNvPr id="146" name="Google Shape;146;p6"/>
          <p:cNvSpPr txBox="1"/>
          <p:nvPr/>
        </p:nvSpPr>
        <p:spPr>
          <a:xfrm>
            <a:off x="2285999" y="286993"/>
            <a:ext cx="4572000" cy="6465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rgbClr val="FFC000"/>
                </a:solidFill>
                <a:effectLst/>
                <a:uLnTx/>
                <a:uFillTx/>
                <a:latin typeface="Oswald"/>
                <a:ea typeface="Oswald"/>
                <a:cs typeface="Oswald"/>
                <a:sym typeface="Oswald"/>
              </a:rPr>
              <a:t>AWARDS</a:t>
            </a:r>
            <a:endParaRPr kumimoji="0" sz="3600" b="1" i="0" u="none" strike="noStrike" kern="0" cap="none" spc="0" normalizeH="0" baseline="0" noProof="0" dirty="0">
              <a:ln>
                <a:noFill/>
              </a:ln>
              <a:solidFill>
                <a:srgbClr val="FFC000"/>
              </a:solidFill>
              <a:effectLst/>
              <a:uLnTx/>
              <a:uFillTx/>
              <a:latin typeface="Oswald"/>
              <a:ea typeface="Oswald"/>
              <a:cs typeface="Oswald"/>
              <a:sym typeface="Oswald"/>
            </a:endParaRPr>
          </a:p>
        </p:txBody>
      </p:sp>
      <p:sp>
        <p:nvSpPr>
          <p:cNvPr id="147" name="Google Shape;147;p6"/>
          <p:cNvSpPr txBox="1"/>
          <p:nvPr/>
        </p:nvSpPr>
        <p:spPr>
          <a:xfrm>
            <a:off x="6516252" y="1888296"/>
            <a:ext cx="1418273"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Oswald"/>
              <a:ea typeface="Oswald"/>
              <a:cs typeface="Oswald"/>
              <a:sym typeface="Oswald"/>
            </a:endParaRPr>
          </a:p>
        </p:txBody>
      </p:sp>
      <p:sp>
        <p:nvSpPr>
          <p:cNvPr id="148" name="Google Shape;148;p6"/>
          <p:cNvSpPr txBox="1">
            <a:spLocks noGrp="1"/>
          </p:cNvSpPr>
          <p:nvPr>
            <p:ph type="sldNum" idx="12"/>
          </p:nvPr>
        </p:nvSpPr>
        <p:spPr>
          <a:xfrm>
            <a:off x="6457950" y="6356351"/>
            <a:ext cx="2057400" cy="3651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9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sz="900" b="0" i="0" u="none" strike="noStrike" kern="0" cap="none" spc="0" normalizeH="0" baseline="0" noProof="0">
              <a:ln>
                <a:noFill/>
              </a:ln>
              <a:solidFill>
                <a:srgbClr val="888888"/>
              </a:solidFill>
              <a:effectLst/>
              <a:uLnTx/>
              <a:uFillTx/>
              <a:latin typeface="Calibri"/>
              <a:cs typeface="Calibri"/>
              <a:sym typeface="Calibri"/>
            </a:endParaRPr>
          </a:p>
        </p:txBody>
      </p:sp>
      <p:grpSp>
        <p:nvGrpSpPr>
          <p:cNvPr id="2" name="Groupe 1"/>
          <p:cNvGrpSpPr/>
          <p:nvPr/>
        </p:nvGrpSpPr>
        <p:grpSpPr>
          <a:xfrm>
            <a:off x="719957" y="1545020"/>
            <a:ext cx="3132083" cy="2543503"/>
            <a:chOff x="719957" y="1282262"/>
            <a:chExt cx="3132083" cy="2543503"/>
          </a:xfrm>
        </p:grpSpPr>
        <p:pic>
          <p:nvPicPr>
            <p:cNvPr id="151" name="Google Shape;151;p6"/>
            <p:cNvPicPr preferRelativeResize="0"/>
            <p:nvPr/>
          </p:nvPicPr>
          <p:blipFill rotWithShape="1">
            <a:blip r:embed="rId4">
              <a:alphaModFix/>
            </a:blip>
            <a:srcRect l="48531" t="52708" r="27996" b="5597"/>
            <a:stretch/>
          </p:blipFill>
          <p:spPr>
            <a:xfrm>
              <a:off x="719957" y="1282262"/>
              <a:ext cx="3132083" cy="2543503"/>
            </a:xfrm>
            <a:prstGeom prst="rect">
              <a:avLst/>
            </a:prstGeom>
            <a:noFill/>
            <a:ln>
              <a:noFill/>
            </a:ln>
          </p:spPr>
        </p:pic>
        <p:sp>
          <p:nvSpPr>
            <p:cNvPr id="149" name="Google Shape;149;p6"/>
            <p:cNvSpPr txBox="1"/>
            <p:nvPr/>
          </p:nvSpPr>
          <p:spPr>
            <a:xfrm>
              <a:off x="838198" y="2138535"/>
              <a:ext cx="2895600" cy="83095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DE9A2E"/>
                  </a:solidFill>
                  <a:effectLst/>
                  <a:uLnTx/>
                  <a:uFillTx/>
                  <a:latin typeface="Oswald"/>
                  <a:ea typeface="Oswald"/>
                  <a:cs typeface="Oswald"/>
                  <a:sym typeface="Oswald"/>
                </a:rPr>
                <a:t>Best </a:t>
              </a:r>
              <a:r>
                <a:rPr kumimoji="0" lang="en-US" sz="2400" b="1" i="0" u="none" strike="noStrike" kern="0" cap="none" spc="0" normalizeH="0" baseline="0" noProof="0" dirty="0">
                  <a:ln>
                    <a:noFill/>
                  </a:ln>
                  <a:solidFill>
                    <a:srgbClr val="DE9A2E"/>
                  </a:solidFill>
                  <a:effectLst/>
                  <a:uLnTx/>
                  <a:uFillTx/>
                  <a:latin typeface="Oswald"/>
                  <a:ea typeface="Oswald"/>
                  <a:cs typeface="Oswald"/>
                  <a:sym typeface="Oswald"/>
                </a:rPr>
                <a:t>Oral</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DE9A2E"/>
                  </a:solidFill>
                  <a:effectLst/>
                  <a:uLnTx/>
                  <a:uFillTx/>
                  <a:latin typeface="Oswald"/>
                  <a:ea typeface="Oswald"/>
                  <a:cs typeface="Oswald"/>
                  <a:sym typeface="Oswald"/>
                </a:rPr>
                <a:t> presentation</a:t>
              </a:r>
              <a:endParaRPr kumimoji="0" sz="2400" b="0" i="0" u="none" strike="noStrike" kern="0" cap="none" spc="0" normalizeH="0" baseline="0" noProof="0" dirty="0">
                <a:ln>
                  <a:noFill/>
                </a:ln>
                <a:solidFill>
                  <a:srgbClr val="DE9A2E"/>
                </a:solidFill>
                <a:effectLst/>
                <a:uLnTx/>
                <a:uFillTx/>
                <a:latin typeface="Oswald"/>
                <a:ea typeface="Oswald"/>
                <a:cs typeface="Oswald"/>
                <a:sym typeface="Oswald"/>
              </a:endParaRPr>
            </a:p>
          </p:txBody>
        </p:sp>
      </p:grpSp>
      <p:grpSp>
        <p:nvGrpSpPr>
          <p:cNvPr id="9" name="Groupe 8"/>
          <p:cNvGrpSpPr/>
          <p:nvPr/>
        </p:nvGrpSpPr>
        <p:grpSpPr>
          <a:xfrm>
            <a:off x="5065985" y="1545019"/>
            <a:ext cx="3132083" cy="2543503"/>
            <a:chOff x="719957" y="1282262"/>
            <a:chExt cx="3132083" cy="2543503"/>
          </a:xfrm>
        </p:grpSpPr>
        <p:pic>
          <p:nvPicPr>
            <p:cNvPr id="10" name="Google Shape;151;p6"/>
            <p:cNvPicPr preferRelativeResize="0"/>
            <p:nvPr/>
          </p:nvPicPr>
          <p:blipFill rotWithShape="1">
            <a:blip r:embed="rId4">
              <a:alphaModFix/>
            </a:blip>
            <a:srcRect l="48531" t="52708" r="27996" b="5597"/>
            <a:stretch/>
          </p:blipFill>
          <p:spPr>
            <a:xfrm>
              <a:off x="719957" y="1282262"/>
              <a:ext cx="3132083" cy="2543503"/>
            </a:xfrm>
            <a:prstGeom prst="rect">
              <a:avLst/>
            </a:prstGeom>
            <a:noFill/>
            <a:ln>
              <a:noFill/>
            </a:ln>
          </p:spPr>
        </p:pic>
        <p:sp>
          <p:nvSpPr>
            <p:cNvPr id="11" name="Google Shape;149;p6"/>
            <p:cNvSpPr txBox="1"/>
            <p:nvPr/>
          </p:nvSpPr>
          <p:spPr>
            <a:xfrm>
              <a:off x="838198" y="2138535"/>
              <a:ext cx="2895600" cy="83095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DE9A2E"/>
                  </a:solidFill>
                  <a:effectLst/>
                  <a:uLnTx/>
                  <a:uFillTx/>
                  <a:latin typeface="Oswald"/>
                  <a:ea typeface="Oswald"/>
                  <a:cs typeface="Oswald"/>
                  <a:sym typeface="Oswald"/>
                </a:rPr>
                <a:t>Best </a:t>
              </a:r>
              <a:r>
                <a:rPr kumimoji="0" lang="en-US" sz="2400" b="1" i="0" u="none" strike="noStrike" kern="0" cap="none" spc="0" normalizeH="0" baseline="0" noProof="0" dirty="0">
                  <a:ln>
                    <a:noFill/>
                  </a:ln>
                  <a:solidFill>
                    <a:srgbClr val="DE9A2E"/>
                  </a:solidFill>
                  <a:effectLst/>
                  <a:uLnTx/>
                  <a:uFillTx/>
                  <a:latin typeface="Oswald"/>
                  <a:ea typeface="Oswald"/>
                  <a:cs typeface="Oswald"/>
                  <a:sym typeface="Oswald"/>
                </a:rPr>
                <a:t>Poster</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DE9A2E"/>
                  </a:solidFill>
                  <a:effectLst/>
                  <a:uLnTx/>
                  <a:uFillTx/>
                  <a:latin typeface="Oswald"/>
                  <a:ea typeface="Oswald"/>
                  <a:cs typeface="Oswald"/>
                  <a:sym typeface="Oswald"/>
                </a:rPr>
                <a:t> presentation</a:t>
              </a:r>
              <a:endParaRPr kumimoji="0" sz="2400" b="0" i="0" u="none" strike="noStrike" kern="0" cap="none" spc="0" normalizeH="0" baseline="0" noProof="0" dirty="0">
                <a:ln>
                  <a:noFill/>
                </a:ln>
                <a:solidFill>
                  <a:srgbClr val="DE9A2E"/>
                </a:solidFill>
                <a:effectLst/>
                <a:uLnTx/>
                <a:uFillTx/>
                <a:latin typeface="Oswald"/>
                <a:ea typeface="Oswald"/>
                <a:cs typeface="Oswald"/>
                <a:sym typeface="Oswald"/>
              </a:endParaRPr>
            </a:p>
          </p:txBody>
        </p:sp>
      </p:grpSp>
      <p:sp>
        <p:nvSpPr>
          <p:cNvPr id="12" name="Google Shape;149;p6"/>
          <p:cNvSpPr txBox="1"/>
          <p:nvPr/>
        </p:nvSpPr>
        <p:spPr>
          <a:xfrm>
            <a:off x="838197" y="4437292"/>
            <a:ext cx="3237351" cy="230828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2400" b="0" i="0" u="none" strike="noStrike" kern="0" cap="none" spc="0" normalizeH="0" baseline="0" noProof="0" dirty="0">
                <a:ln>
                  <a:noFill/>
                </a:ln>
                <a:solidFill>
                  <a:srgbClr val="FFFFFF"/>
                </a:solidFill>
                <a:effectLst/>
                <a:uLnTx/>
                <a:uFillTx/>
                <a:latin typeface="Oswald" panose="020B0604020202020204" charset="0"/>
                <a:cs typeface="Arial"/>
                <a:sym typeface="Arial"/>
              </a:rPr>
              <a:t>Augusto</a:t>
            </a:r>
            <a:r>
              <a:rPr kumimoji="0" lang="fr-FR" sz="1400" b="0" i="0" u="none" strike="noStrike" kern="0" cap="none" spc="0" normalizeH="0" baseline="0" noProof="0" dirty="0">
                <a:ln>
                  <a:noFill/>
                </a:ln>
                <a:solidFill>
                  <a:srgbClr val="000000"/>
                </a:solidFill>
                <a:effectLst/>
                <a:uLnTx/>
                <a:uFillTx/>
                <a:latin typeface="Oswald" panose="020B0604020202020204" charset="0"/>
                <a:cs typeface="Arial"/>
                <a:sym typeface="Arial"/>
              </a:rPr>
              <a:t> </a:t>
            </a:r>
            <a:r>
              <a:rPr kumimoji="0" lang="fr-FR" sz="2400" b="0" i="0" u="none" strike="noStrike" kern="0" cap="none" spc="0" normalizeH="0" baseline="0" noProof="0" dirty="0" err="1">
                <a:ln>
                  <a:noFill/>
                </a:ln>
                <a:solidFill>
                  <a:srgbClr val="FFFFFF"/>
                </a:solidFill>
                <a:effectLst/>
                <a:uLnTx/>
                <a:uFillTx/>
                <a:latin typeface="Oswald" panose="020B0604020202020204" charset="0"/>
                <a:cs typeface="Arial"/>
                <a:sym typeface="Arial"/>
              </a:rPr>
              <a:t>Stancampiano</a:t>
            </a:r>
            <a:r>
              <a:rPr kumimoji="0" lang="fr-FR" sz="2400" b="0" i="0" u="none" strike="noStrike" kern="0" cap="none" spc="0" normalizeH="0" baseline="0" noProof="0" dirty="0">
                <a:ln>
                  <a:noFill/>
                </a:ln>
                <a:solidFill>
                  <a:srgbClr val="FFFFFF"/>
                </a:solidFill>
                <a:effectLst/>
                <a:uLnTx/>
                <a:uFillTx/>
                <a:latin typeface="Oswald" panose="020B0604020202020204" charset="0"/>
                <a:cs typeface="Arial"/>
                <a:sym typeface="Arial"/>
              </a:rPr>
              <a:t> </a:t>
            </a:r>
            <a:endParaRPr kumimoji="0" lang="fr-FR"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FFFFFF"/>
                </a:solidFill>
                <a:effectLst/>
                <a:uLnTx/>
                <a:uFillTx/>
                <a:latin typeface="Oswald"/>
                <a:ea typeface="Oswald"/>
                <a:cs typeface="Oswald"/>
                <a:sym typeface="Oswald"/>
              </a:rPr>
              <a:t> GREMI</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FFFFFF"/>
                </a:solidFill>
                <a:effectLst/>
                <a:uLnTx/>
                <a:uFillTx/>
                <a:latin typeface="Oswald"/>
                <a:ea typeface="Oswald"/>
                <a:cs typeface="Oswald"/>
                <a:sym typeface="Oswald"/>
              </a:rPr>
              <a:t>Plasma jets in contact with liquids: vortex and fast flows</a:t>
            </a:r>
            <a:endParaRPr kumimoji="0" sz="2400" b="0" i="0" u="none" strike="noStrike" kern="0" cap="none" spc="0" normalizeH="0" baseline="0" noProof="0" dirty="0">
              <a:ln>
                <a:noFill/>
              </a:ln>
              <a:solidFill>
                <a:srgbClr val="FFFFFF"/>
              </a:solidFill>
              <a:effectLst/>
              <a:uLnTx/>
              <a:uFillTx/>
              <a:latin typeface="Oswald"/>
              <a:ea typeface="Oswald"/>
              <a:cs typeface="Oswald"/>
              <a:sym typeface="Oswald"/>
            </a:endParaRPr>
          </a:p>
        </p:txBody>
      </p:sp>
      <p:sp>
        <p:nvSpPr>
          <p:cNvPr id="14" name="Google Shape;149;p6"/>
          <p:cNvSpPr txBox="1"/>
          <p:nvPr/>
        </p:nvSpPr>
        <p:spPr>
          <a:xfrm>
            <a:off x="5068452" y="4437292"/>
            <a:ext cx="2895600" cy="156962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FFFFFF"/>
                </a:solidFill>
                <a:effectLst/>
                <a:uLnTx/>
                <a:uFillTx/>
                <a:latin typeface="Oswald"/>
                <a:ea typeface="Oswald"/>
                <a:cs typeface="Oswald"/>
                <a:sym typeface="Oswald"/>
              </a:rPr>
              <a:t>Antoine Gautier</a:t>
            </a:r>
            <a:endParaRPr kumimoji="0" lang="en-US" sz="2400" b="1" i="0" u="none" strike="noStrike" kern="0" cap="none" spc="0" normalizeH="0" baseline="0" noProof="0" dirty="0">
              <a:ln>
                <a:noFill/>
              </a:ln>
              <a:solidFill>
                <a:srgbClr val="FFFFFF"/>
              </a:solidFill>
              <a:effectLst/>
              <a:uLnTx/>
              <a:uFillTx/>
              <a:latin typeface="Oswald"/>
              <a:ea typeface="Oswald"/>
              <a:cs typeface="Oswald"/>
              <a:sym typeface="Oswald"/>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FFFFFF"/>
                </a:solidFill>
                <a:effectLst/>
                <a:uLnTx/>
                <a:uFillTx/>
                <a:latin typeface="Oswald"/>
                <a:ea typeface="Oswald"/>
                <a:cs typeface="Oswald"/>
                <a:sym typeface="Oswald"/>
              </a:rPr>
              <a:t> PRISME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FFFFFF"/>
                </a:solidFill>
                <a:effectLst/>
                <a:uLnTx/>
                <a:uFillTx/>
                <a:latin typeface="Oswald"/>
                <a:ea typeface="Oswald"/>
                <a:cs typeface="Oswald"/>
                <a:sym typeface="Oswald"/>
              </a:rPr>
              <a:t>Shock wave propagation in an obstructed area</a:t>
            </a:r>
            <a:endParaRPr kumimoji="0" sz="2400" b="0" i="0" u="none" strike="noStrike" kern="0" cap="none" spc="0" normalizeH="0" baseline="0" noProof="0" dirty="0">
              <a:ln>
                <a:noFill/>
              </a:ln>
              <a:solidFill>
                <a:srgbClr val="FFFFFF"/>
              </a:solidFill>
              <a:effectLst/>
              <a:uLnTx/>
              <a:uFillTx/>
              <a:latin typeface="Oswald"/>
              <a:ea typeface="Oswald"/>
              <a:cs typeface="Oswald"/>
              <a:sym typeface="Oswald"/>
            </a:endParaRPr>
          </a:p>
        </p:txBody>
      </p:sp>
      <p:pic>
        <p:nvPicPr>
          <p:cNvPr id="13" name="Picture 3" descr="C:\Users\Mayline Gautie\Desktop\SFP\DOCUMENTS SFP\COMM\LOGO SFP\officiel 2015\LOGO_SFP_OFFICIEL\RVB_pourweb\logoSFP_texte_blanc.png">
            <a:extLst>
              <a:ext uri="{FF2B5EF4-FFF2-40B4-BE49-F238E27FC236}">
                <a16:creationId xmlns:a16="http://schemas.microsoft.com/office/drawing/2014/main" id="{4B1BBF6A-8B51-4883-A68A-953F8B561B61}"/>
              </a:ext>
            </a:extLst>
          </p:cNvPr>
          <p:cNvPicPr>
            <a:picLocks noChangeAspect="1" noChangeArrowheads="1"/>
          </p:cNvPicPr>
          <p:nvPr/>
        </p:nvPicPr>
        <p:blipFill>
          <a:blip r:embed="rId5" cstate="print"/>
          <a:srcRect/>
          <a:stretch>
            <a:fillRect/>
          </a:stretch>
        </p:blipFill>
        <p:spPr bwMode="auto">
          <a:xfrm>
            <a:off x="179512" y="239143"/>
            <a:ext cx="668740" cy="549464"/>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0"/>
        <p:cNvGrpSpPr/>
        <p:nvPr/>
      </p:nvGrpSpPr>
      <p:grpSpPr>
        <a:xfrm>
          <a:off x="0" y="0"/>
          <a:ext cx="0" cy="0"/>
          <a:chOff x="0" y="0"/>
          <a:chExt cx="0" cy="0"/>
        </a:xfrm>
      </p:grpSpPr>
      <p:sp>
        <p:nvSpPr>
          <p:cNvPr id="221" name="Google Shape;221;p8"/>
          <p:cNvSpPr txBox="1">
            <a:spLocks noGrp="1"/>
          </p:cNvSpPr>
          <p:nvPr>
            <p:ph type="sldNum" idx="12"/>
          </p:nvPr>
        </p:nvSpPr>
        <p:spPr>
          <a:xfrm>
            <a:off x="6457950" y="6356351"/>
            <a:ext cx="2057400" cy="3651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9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sz="900" b="0" i="0" u="none" strike="noStrike" kern="0" cap="none" spc="0" normalizeH="0" baseline="0" noProof="0">
              <a:ln>
                <a:noFill/>
              </a:ln>
              <a:solidFill>
                <a:srgbClr val="888888"/>
              </a:solidFill>
              <a:effectLst/>
              <a:uLnTx/>
              <a:uFillTx/>
              <a:latin typeface="Calibri"/>
              <a:cs typeface="Calibri"/>
              <a:sym typeface="Calibri"/>
            </a:endParaRPr>
          </a:p>
        </p:txBody>
      </p:sp>
      <p:sp>
        <p:nvSpPr>
          <p:cNvPr id="222" name="Google Shape;222;p8"/>
          <p:cNvSpPr txBox="1"/>
          <p:nvPr/>
        </p:nvSpPr>
        <p:spPr>
          <a:xfrm>
            <a:off x="1891862" y="1487748"/>
            <a:ext cx="5486400" cy="615523"/>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FFFFFF"/>
                </a:solidFill>
                <a:effectLst/>
                <a:uLnTx/>
                <a:uFillTx/>
                <a:latin typeface="Calibri"/>
                <a:ea typeface="Calibri"/>
                <a:cs typeface="Calibri"/>
                <a:sym typeface="Calibri"/>
              </a:rPr>
              <a:t>Contact us at: j2c@sciencesconf.org</a:t>
            </a:r>
            <a:endParaRPr kumimoji="0" sz="2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23" name="Google Shape;223;p8"/>
          <p:cNvSpPr txBox="1"/>
          <p:nvPr/>
        </p:nvSpPr>
        <p:spPr>
          <a:xfrm>
            <a:off x="2143124" y="616000"/>
            <a:ext cx="4572000" cy="6465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rgbClr val="FFC000"/>
                </a:solidFill>
                <a:effectLst/>
                <a:uLnTx/>
                <a:uFillTx/>
                <a:latin typeface="Oswald"/>
                <a:ea typeface="Oswald"/>
                <a:cs typeface="Oswald"/>
                <a:sym typeface="Oswald"/>
              </a:rPr>
              <a:t>J²C 4</a:t>
            </a:r>
            <a:r>
              <a:rPr kumimoji="0" lang="en-US" sz="3600" b="1" i="0" u="none" strike="noStrike" kern="0" cap="none" spc="0" normalizeH="0" baseline="30000" noProof="0" dirty="0">
                <a:ln>
                  <a:noFill/>
                </a:ln>
                <a:solidFill>
                  <a:srgbClr val="FFC000"/>
                </a:solidFill>
                <a:effectLst/>
                <a:uLnTx/>
                <a:uFillTx/>
                <a:latin typeface="Oswald"/>
                <a:ea typeface="Oswald"/>
                <a:cs typeface="Oswald"/>
                <a:sym typeface="Oswald"/>
              </a:rPr>
              <a:t>TH</a:t>
            </a:r>
            <a:r>
              <a:rPr kumimoji="0" lang="en-US" sz="3600" b="1" i="0" u="none" strike="noStrike" kern="0" cap="none" spc="0" normalizeH="0" baseline="0" noProof="0" dirty="0">
                <a:ln>
                  <a:noFill/>
                </a:ln>
                <a:solidFill>
                  <a:srgbClr val="FFC000"/>
                </a:solidFill>
                <a:effectLst/>
                <a:uLnTx/>
                <a:uFillTx/>
                <a:latin typeface="Oswald"/>
                <a:ea typeface="Oswald"/>
                <a:cs typeface="Oswald"/>
                <a:sym typeface="Oswald"/>
              </a:rPr>
              <a:t> EDITION </a:t>
            </a:r>
          </a:p>
        </p:txBody>
      </p:sp>
      <p:pic>
        <p:nvPicPr>
          <p:cNvPr id="224" name="Google Shape;224;p8"/>
          <p:cNvPicPr preferRelativeResize="0"/>
          <p:nvPr/>
        </p:nvPicPr>
        <p:blipFill>
          <a:blip r:embed="rId4">
            <a:alphaModFix/>
          </a:blip>
          <a:stretch>
            <a:fillRect/>
          </a:stretch>
        </p:blipFill>
        <p:spPr>
          <a:xfrm>
            <a:off x="1313794" y="2301764"/>
            <a:ext cx="6642537" cy="3657601"/>
          </a:xfrm>
          <a:prstGeom prst="rect">
            <a:avLst/>
          </a:prstGeom>
          <a:ln>
            <a:noFill/>
          </a:ln>
          <a:effectLst>
            <a:softEdge rad="112500"/>
          </a:effectLst>
        </p:spPr>
      </p:pic>
      <p:pic>
        <p:nvPicPr>
          <p:cNvPr id="6" name="Picture 3" descr="C:\Users\Mayline Gautie\Desktop\SFP\DOCUMENTS SFP\COMM\LOGO SFP\officiel 2015\LOGO_SFP_OFFICIEL\RVB_pourweb\logoSFP_texte_blanc.png">
            <a:extLst>
              <a:ext uri="{FF2B5EF4-FFF2-40B4-BE49-F238E27FC236}">
                <a16:creationId xmlns:a16="http://schemas.microsoft.com/office/drawing/2014/main" id="{3094DD97-A518-435D-A82D-E35E1C04FB6A}"/>
              </a:ext>
            </a:extLst>
          </p:cNvPr>
          <p:cNvPicPr>
            <a:picLocks noChangeAspect="1" noChangeArrowheads="1"/>
          </p:cNvPicPr>
          <p:nvPr/>
        </p:nvPicPr>
        <p:blipFill>
          <a:blip r:embed="rId5" cstate="print"/>
          <a:srcRect/>
          <a:stretch>
            <a:fillRect/>
          </a:stretch>
        </p:blipFill>
        <p:spPr bwMode="auto">
          <a:xfrm>
            <a:off x="179512" y="239143"/>
            <a:ext cx="668740" cy="549464"/>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Rectangle 102"/>
          <p:cNvSpPr/>
          <p:nvPr/>
        </p:nvSpPr>
        <p:spPr>
          <a:xfrm>
            <a:off x="1163277" y="0"/>
            <a:ext cx="8100392" cy="6858000"/>
          </a:xfrm>
          <a:prstGeom prst="rect">
            <a:avLst/>
          </a:prstGeom>
          <a:solidFill>
            <a:schemeClr val="bg1"/>
          </a:solidFill>
          <a:ln>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89" name="Image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49" y="83043"/>
            <a:ext cx="902677" cy="510209"/>
          </a:xfrm>
          <a:prstGeom prst="rect">
            <a:avLst/>
          </a:prstGeom>
        </p:spPr>
      </p:pic>
      <p:sp>
        <p:nvSpPr>
          <p:cNvPr id="95" name="ZoneTexte 94"/>
          <p:cNvSpPr txBox="1"/>
          <p:nvPr/>
        </p:nvSpPr>
        <p:spPr>
          <a:xfrm>
            <a:off x="1167044" y="142502"/>
            <a:ext cx="4896544" cy="523220"/>
          </a:xfrm>
          <a:prstGeom prst="rect">
            <a:avLst/>
          </a:prstGeom>
          <a:noFill/>
        </p:spPr>
        <p:txBody>
          <a:bodyPr wrap="square" rtlCol="0">
            <a:spAutoFit/>
          </a:bodyPr>
          <a:lstStyle/>
          <a:p>
            <a:pPr eaLnBrk="1" fontAlgn="auto" hangingPunct="1">
              <a:spcBef>
                <a:spcPts val="0"/>
              </a:spcBef>
              <a:spcAft>
                <a:spcPts val="0"/>
              </a:spcAft>
            </a:pPr>
            <a:r>
              <a:rPr lang="fr-FR" sz="2800" b="1" dirty="0">
                <a:solidFill>
                  <a:srgbClr val="921E74"/>
                </a:solidFill>
                <a:latin typeface="Calibri"/>
              </a:rPr>
              <a:t>Actions de la Section Centre</a:t>
            </a:r>
          </a:p>
        </p:txBody>
      </p:sp>
      <p:pic>
        <p:nvPicPr>
          <p:cNvPr id="96" name="Picture 3" descr="C:\Users\Mayline Gautie\Desktop\SFP\DOCUMENTS SFP\COMM\LOGO SFP\officiel 2015\LOGO_SFP_OFFICIEL\RVB_pourweb\logoSFP_texte_blanc.png"/>
          <p:cNvPicPr>
            <a:picLocks noChangeAspect="1" noChangeArrowheads="1"/>
          </p:cNvPicPr>
          <p:nvPr/>
        </p:nvPicPr>
        <p:blipFill>
          <a:blip r:embed="rId4" cstate="print"/>
          <a:srcRect/>
          <a:stretch>
            <a:fillRect/>
          </a:stretch>
        </p:blipFill>
        <p:spPr bwMode="auto">
          <a:xfrm>
            <a:off x="179512" y="188640"/>
            <a:ext cx="668740" cy="549464"/>
          </a:xfrm>
          <a:prstGeom prst="rect">
            <a:avLst/>
          </a:prstGeom>
          <a:noFill/>
        </p:spPr>
      </p:pic>
      <p:sp>
        <p:nvSpPr>
          <p:cNvPr id="3" name="ZoneTexte 2">
            <a:extLst>
              <a:ext uri="{FF2B5EF4-FFF2-40B4-BE49-F238E27FC236}">
                <a16:creationId xmlns:a16="http://schemas.microsoft.com/office/drawing/2014/main" id="{15B75675-D69A-4995-9394-E26907D3284F}"/>
              </a:ext>
            </a:extLst>
          </p:cNvPr>
          <p:cNvSpPr txBox="1"/>
          <p:nvPr/>
        </p:nvSpPr>
        <p:spPr>
          <a:xfrm>
            <a:off x="1475656" y="783472"/>
            <a:ext cx="5616624" cy="338554"/>
          </a:xfrm>
          <a:prstGeom prst="rect">
            <a:avLst/>
          </a:prstGeom>
          <a:noFill/>
        </p:spPr>
        <p:txBody>
          <a:bodyPr wrap="square" rtlCol="0">
            <a:spAutoFit/>
          </a:bodyPr>
          <a:lstStyle/>
          <a:p>
            <a:r>
              <a:rPr lang="fr-FR" sz="1600" b="1" dirty="0"/>
              <a:t>Vos idées – Vos envies</a:t>
            </a:r>
            <a:endParaRPr lang="fr-FR" sz="1400" dirty="0"/>
          </a:p>
        </p:txBody>
      </p:sp>
      <p:sp>
        <p:nvSpPr>
          <p:cNvPr id="4" name="ZoneTexte 3">
            <a:extLst>
              <a:ext uri="{FF2B5EF4-FFF2-40B4-BE49-F238E27FC236}">
                <a16:creationId xmlns:a16="http://schemas.microsoft.com/office/drawing/2014/main" id="{7FE5BA5A-11BE-448A-8449-DACE6C6973F8}"/>
              </a:ext>
            </a:extLst>
          </p:cNvPr>
          <p:cNvSpPr txBox="1"/>
          <p:nvPr/>
        </p:nvSpPr>
        <p:spPr>
          <a:xfrm>
            <a:off x="2555776" y="1412776"/>
            <a:ext cx="5976664" cy="3785652"/>
          </a:xfrm>
          <a:prstGeom prst="rect">
            <a:avLst/>
          </a:prstGeom>
          <a:noFill/>
        </p:spPr>
        <p:txBody>
          <a:bodyPr wrap="square" rtlCol="0">
            <a:spAutoFit/>
          </a:bodyPr>
          <a:lstStyle/>
          <a:p>
            <a:pPr marL="285750" indent="-285750">
              <a:buFont typeface="Wingdings" panose="05000000000000000000" pitchFamily="2" charset="2"/>
              <a:buChar char="ü"/>
            </a:pPr>
            <a:r>
              <a:rPr lang="fr-FR" sz="1600" dirty="0"/>
              <a:t>150 ans: </a:t>
            </a:r>
          </a:p>
          <a:p>
            <a:r>
              <a:rPr lang="fr-FR" sz="1600" dirty="0">
                <a:hlinkClick r:id="rId5"/>
              </a:rPr>
              <a:t>https://www.forum.sfpnet.fr/d/88-forum-150-ans-de-la-sfp</a:t>
            </a:r>
            <a:endParaRPr lang="fr-FR" sz="1600" dirty="0"/>
          </a:p>
          <a:p>
            <a:pPr marL="285750" indent="-285750">
              <a:buFont typeface="Wingdings" panose="05000000000000000000" pitchFamily="2" charset="2"/>
              <a:buChar char="ü"/>
            </a:pPr>
            <a:endParaRPr lang="fr-FR" sz="1600" dirty="0"/>
          </a:p>
          <a:p>
            <a:pPr marL="285750" indent="-285750">
              <a:buFont typeface="Wingdings" panose="05000000000000000000" pitchFamily="2" charset="2"/>
              <a:buChar char="ü"/>
            </a:pPr>
            <a:endParaRPr lang="fr-FR" sz="1600" dirty="0"/>
          </a:p>
          <a:p>
            <a:pPr marL="285750" indent="-285750">
              <a:buFont typeface="Wingdings" panose="05000000000000000000" pitchFamily="2" charset="2"/>
              <a:buChar char="ü"/>
            </a:pPr>
            <a:endParaRPr lang="fr-FR" sz="1600" dirty="0"/>
          </a:p>
          <a:p>
            <a:pPr marL="285750" indent="-285750">
              <a:buFont typeface="Wingdings" panose="05000000000000000000" pitchFamily="2" charset="2"/>
              <a:buChar char="ü"/>
            </a:pPr>
            <a:endParaRPr lang="fr-FR" sz="1600" dirty="0"/>
          </a:p>
          <a:p>
            <a:pPr marL="285750" indent="-285750">
              <a:buFont typeface="Wingdings" panose="05000000000000000000" pitchFamily="2" charset="2"/>
              <a:buChar char="ü"/>
            </a:pPr>
            <a:endParaRPr lang="fr-FR" sz="1600" dirty="0"/>
          </a:p>
          <a:p>
            <a:pPr marL="285750" indent="-285750">
              <a:buFont typeface="Wingdings" panose="05000000000000000000" pitchFamily="2" charset="2"/>
              <a:buChar char="ü"/>
            </a:pPr>
            <a:endParaRPr lang="fr-FR" sz="1600" dirty="0"/>
          </a:p>
          <a:p>
            <a:pPr marL="285750" indent="-285750">
              <a:buFont typeface="Wingdings" panose="05000000000000000000" pitchFamily="2" charset="2"/>
              <a:buChar char="ü"/>
            </a:pPr>
            <a:endParaRPr lang="fr-FR" sz="1600" dirty="0"/>
          </a:p>
          <a:p>
            <a:pPr marL="285750" indent="-285750">
              <a:buFont typeface="Wingdings" panose="05000000000000000000" pitchFamily="2" charset="2"/>
              <a:buChar char="ü"/>
            </a:pPr>
            <a:r>
              <a:rPr lang="fr-FR" sz="1600" dirty="0"/>
              <a:t>.</a:t>
            </a:r>
          </a:p>
          <a:p>
            <a:pPr marL="285750" indent="-285750">
              <a:buFont typeface="Wingdings" panose="05000000000000000000" pitchFamily="2" charset="2"/>
              <a:buChar char="ü"/>
            </a:pPr>
            <a:endParaRPr lang="fr-FR" sz="1600" dirty="0"/>
          </a:p>
          <a:p>
            <a:pPr marL="285750" indent="-285750">
              <a:buFont typeface="Wingdings" panose="05000000000000000000" pitchFamily="2" charset="2"/>
              <a:buChar char="ü"/>
            </a:pPr>
            <a:endParaRPr lang="fr-FR" sz="1600" dirty="0"/>
          </a:p>
          <a:p>
            <a:pPr marL="285750" indent="-285750">
              <a:buFont typeface="Wingdings" panose="05000000000000000000" pitchFamily="2" charset="2"/>
              <a:buChar char="ü"/>
            </a:pPr>
            <a:endParaRPr lang="fr-FR" sz="1600" dirty="0"/>
          </a:p>
          <a:p>
            <a:pPr marL="285750" indent="-285750">
              <a:buFont typeface="Wingdings" panose="05000000000000000000" pitchFamily="2" charset="2"/>
              <a:buChar char="ü"/>
            </a:pPr>
            <a:endParaRPr lang="fr-FR" sz="1600" dirty="0"/>
          </a:p>
          <a:p>
            <a:pPr marL="285750" indent="-285750">
              <a:buFont typeface="Wingdings" panose="05000000000000000000" pitchFamily="2" charset="2"/>
              <a:buChar char="ü"/>
            </a:pPr>
            <a:endParaRPr lang="fr-FR" sz="1600" dirty="0"/>
          </a:p>
        </p:txBody>
      </p:sp>
      <p:sp>
        <p:nvSpPr>
          <p:cNvPr id="2" name="Bulle narrative : rectangle à coins arrondis 1">
            <a:extLst>
              <a:ext uri="{FF2B5EF4-FFF2-40B4-BE49-F238E27FC236}">
                <a16:creationId xmlns:a16="http://schemas.microsoft.com/office/drawing/2014/main" id="{2F4A3B86-9FE9-46A1-833A-78A45EB4B4BB}"/>
              </a:ext>
            </a:extLst>
          </p:cNvPr>
          <p:cNvSpPr/>
          <p:nvPr/>
        </p:nvSpPr>
        <p:spPr>
          <a:xfrm>
            <a:off x="3203848" y="2060848"/>
            <a:ext cx="5112568" cy="792088"/>
          </a:xfrm>
          <a:prstGeom prst="wedgeRoundRectCallout">
            <a:avLst/>
          </a:prstGeom>
        </p:spPr>
        <p:style>
          <a:lnRef idx="2">
            <a:schemeClr val="accent2"/>
          </a:lnRef>
          <a:fillRef idx="1">
            <a:schemeClr val="lt1"/>
          </a:fillRef>
          <a:effectRef idx="0">
            <a:schemeClr val="accent2"/>
          </a:effectRef>
          <a:fontRef idx="minor">
            <a:schemeClr val="dk1"/>
          </a:fontRef>
        </p:style>
        <p:txBody>
          <a:bodyPr rtlCol="0" anchor="ctr"/>
          <a:lstStyle/>
          <a:p>
            <a:r>
              <a:rPr lang="fr-FR" dirty="0"/>
              <a:t>Toutes vos idées sont les bienvenues, n’hésitez pas à nous en faire part, il faudrait dresser les grandes lignes des actions que nous ferons en région vers mi 2021</a:t>
            </a:r>
          </a:p>
        </p:txBody>
      </p:sp>
      <p:sp>
        <p:nvSpPr>
          <p:cNvPr id="5" name="Bulle narrative : rectangle à coins arrondis 4">
            <a:extLst>
              <a:ext uri="{FF2B5EF4-FFF2-40B4-BE49-F238E27FC236}">
                <a16:creationId xmlns:a16="http://schemas.microsoft.com/office/drawing/2014/main" id="{693E2C0A-1309-4971-AF87-6E975AB8D111}"/>
              </a:ext>
            </a:extLst>
          </p:cNvPr>
          <p:cNvSpPr/>
          <p:nvPr/>
        </p:nvSpPr>
        <p:spPr>
          <a:xfrm>
            <a:off x="3203848" y="3645024"/>
            <a:ext cx="5328592" cy="1800200"/>
          </a:xfrm>
          <a:prstGeom prst="wedgeRoundRectCallout">
            <a:avLst/>
          </a:prstGeom>
        </p:spPr>
        <p:style>
          <a:lnRef idx="2">
            <a:schemeClr val="accent2"/>
          </a:lnRef>
          <a:fillRef idx="1">
            <a:schemeClr val="lt1"/>
          </a:fillRef>
          <a:effectRef idx="0">
            <a:schemeClr val="accent2"/>
          </a:effectRef>
          <a:fontRef idx="minor">
            <a:schemeClr val="dk1"/>
          </a:fontRef>
        </p:style>
        <p:txBody>
          <a:bodyPr rtlCol="0" anchor="ctr"/>
          <a:lstStyle/>
          <a:p>
            <a:r>
              <a:rPr lang="fr-FR" dirty="0"/>
              <a:t>Une proposition est faite d’organiser une action qui serait plus à destination des physiciens de notre région. </a:t>
            </a:r>
          </a:p>
          <a:p>
            <a:endParaRPr lang="fr-FR" dirty="0"/>
          </a:p>
          <a:p>
            <a:r>
              <a:rPr lang="fr-FR" dirty="0"/>
              <a:t>La proposition est faite d’organiser un évènement autour de la culture et de la vulgarisation scientifique. Plusieurs personnes pourraient être invitées pour témoigner (voir dans les lauréat du prix Jean Perrin entre autres).</a:t>
            </a:r>
          </a:p>
        </p:txBody>
      </p:sp>
    </p:spTree>
    <p:extLst>
      <p:ext uri="{BB962C8B-B14F-4D97-AF65-F5344CB8AC3E}">
        <p14:creationId xmlns:p14="http://schemas.microsoft.com/office/powerpoint/2010/main" val="36085876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043608" y="0"/>
            <a:ext cx="8100392" cy="6858000"/>
          </a:xfrm>
          <a:prstGeom prst="rect">
            <a:avLst/>
          </a:prstGeom>
          <a:solidFill>
            <a:schemeClr val="bg1"/>
          </a:solidFill>
          <a:ln>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5696" y="1412776"/>
            <a:ext cx="1811262" cy="1023757"/>
          </a:xfrm>
          <a:prstGeom prst="rect">
            <a:avLst/>
          </a:prstGeom>
        </p:spPr>
      </p:pic>
      <p:sp>
        <p:nvSpPr>
          <p:cNvPr id="8" name="ZoneTexte 7"/>
          <p:cNvSpPr txBox="1"/>
          <p:nvPr/>
        </p:nvSpPr>
        <p:spPr>
          <a:xfrm>
            <a:off x="3634491" y="1454266"/>
            <a:ext cx="5509509" cy="1138966"/>
          </a:xfrm>
          <a:prstGeom prst="rect">
            <a:avLst/>
          </a:prstGeom>
          <a:noFill/>
        </p:spPr>
        <p:txBody>
          <a:bodyPr wrap="square" rtlCol="0">
            <a:spAutoFit/>
          </a:bodyPr>
          <a:lstStyle/>
          <a:p>
            <a:pPr eaLnBrk="1" fontAlgn="auto" hangingPunct="1">
              <a:lnSpc>
                <a:spcPts val="4000"/>
              </a:lnSpc>
              <a:spcBef>
                <a:spcPts val="0"/>
              </a:spcBef>
              <a:spcAft>
                <a:spcPts val="0"/>
              </a:spcAft>
            </a:pPr>
            <a:r>
              <a:rPr lang="fr-FR" sz="4400" b="1" dirty="0">
                <a:solidFill>
                  <a:srgbClr val="C00000"/>
                </a:solidFill>
                <a:latin typeface="Calibri"/>
              </a:rPr>
              <a:t>SOCIÉTÉ FRANÇAISE </a:t>
            </a:r>
          </a:p>
          <a:p>
            <a:pPr eaLnBrk="1" fontAlgn="auto" hangingPunct="1">
              <a:lnSpc>
                <a:spcPts val="4000"/>
              </a:lnSpc>
              <a:spcBef>
                <a:spcPts val="0"/>
              </a:spcBef>
              <a:spcAft>
                <a:spcPts val="0"/>
              </a:spcAft>
            </a:pPr>
            <a:r>
              <a:rPr lang="fr-FR" sz="4400" b="1" dirty="0">
                <a:solidFill>
                  <a:srgbClr val="C00000"/>
                </a:solidFill>
                <a:latin typeface="Calibri"/>
              </a:rPr>
              <a:t>DE PHYSIQUE</a:t>
            </a:r>
          </a:p>
        </p:txBody>
      </p:sp>
      <p:sp>
        <p:nvSpPr>
          <p:cNvPr id="2" name="ZoneTexte 1"/>
          <p:cNvSpPr txBox="1"/>
          <p:nvPr/>
        </p:nvSpPr>
        <p:spPr>
          <a:xfrm>
            <a:off x="1043608" y="3043820"/>
            <a:ext cx="8100392" cy="1200329"/>
          </a:xfrm>
          <a:prstGeom prst="rect">
            <a:avLst/>
          </a:prstGeom>
          <a:noFill/>
        </p:spPr>
        <p:txBody>
          <a:bodyPr wrap="square" rtlCol="0">
            <a:spAutoFit/>
          </a:bodyPr>
          <a:lstStyle/>
          <a:p>
            <a:pPr algn="ctr" eaLnBrk="1" fontAlgn="auto" hangingPunct="1">
              <a:spcBef>
                <a:spcPts val="0"/>
              </a:spcBef>
              <a:spcAft>
                <a:spcPts val="0"/>
              </a:spcAft>
            </a:pPr>
            <a:r>
              <a:rPr lang="fr-FR" sz="3600" dirty="0">
                <a:solidFill>
                  <a:prstClr val="black"/>
                </a:solidFill>
                <a:latin typeface="Calibri"/>
              </a:rPr>
              <a:t>Pour nous rejoindre : </a:t>
            </a:r>
          </a:p>
          <a:p>
            <a:pPr algn="ctr" eaLnBrk="1" fontAlgn="auto" hangingPunct="1">
              <a:spcBef>
                <a:spcPts val="0"/>
              </a:spcBef>
              <a:spcAft>
                <a:spcPts val="0"/>
              </a:spcAft>
            </a:pPr>
            <a:r>
              <a:rPr lang="fr-FR" sz="3600" dirty="0">
                <a:solidFill>
                  <a:srgbClr val="C00000"/>
                </a:solidFill>
                <a:latin typeface="Calibri"/>
              </a:rPr>
              <a:t>www.sfpnet.fr</a:t>
            </a:r>
          </a:p>
        </p:txBody>
      </p:sp>
      <p:sp>
        <p:nvSpPr>
          <p:cNvPr id="3" name="ZoneTexte 2"/>
          <p:cNvSpPr txBox="1"/>
          <p:nvPr/>
        </p:nvSpPr>
        <p:spPr>
          <a:xfrm>
            <a:off x="2024212" y="5949280"/>
            <a:ext cx="5572124" cy="400110"/>
          </a:xfrm>
          <a:prstGeom prst="rect">
            <a:avLst/>
          </a:prstGeom>
          <a:noFill/>
        </p:spPr>
        <p:txBody>
          <a:bodyPr wrap="square" rtlCol="0">
            <a:spAutoFit/>
          </a:bodyPr>
          <a:lstStyle/>
          <a:p>
            <a:pPr eaLnBrk="1" fontAlgn="auto" hangingPunct="1">
              <a:spcBef>
                <a:spcPts val="0"/>
              </a:spcBef>
              <a:spcAft>
                <a:spcPts val="0"/>
              </a:spcAft>
            </a:pPr>
            <a:r>
              <a:rPr lang="fr-FR" sz="2000" dirty="0">
                <a:solidFill>
                  <a:prstClr val="black"/>
                </a:solidFill>
                <a:latin typeface="Adobe Gothic Std B" panose="020B0800000000000000" pitchFamily="34" charset="-128"/>
                <a:ea typeface="Adobe Gothic Std B" panose="020B0800000000000000" pitchFamily="34" charset="-128"/>
              </a:rPr>
              <a:t>Inscrivez-vous gratuitement à la </a:t>
            </a:r>
          </a:p>
        </p:txBody>
      </p:sp>
      <p:pic>
        <p:nvPicPr>
          <p:cNvPr id="10" name="Imag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573075">
            <a:off x="5834688" y="5919173"/>
            <a:ext cx="2624296" cy="379875"/>
          </a:xfrm>
          <a:prstGeom prst="rect">
            <a:avLst/>
          </a:prstGeom>
        </p:spPr>
      </p:pic>
      <p:pic>
        <p:nvPicPr>
          <p:cNvPr id="2051" name="Picture 3" descr="C:\Users\Mayline Gautie\Desktop\SFP\DOCUMENTS SFP\LOGO\Twitter_logo_bird_transparent_png.png"/>
          <p:cNvPicPr>
            <a:picLocks noChangeAspect="1" noChangeArrowheads="1"/>
          </p:cNvPicPr>
          <p:nvPr/>
        </p:nvPicPr>
        <p:blipFill>
          <a:blip r:embed="rId5" cstate="print"/>
          <a:srcRect/>
          <a:stretch>
            <a:fillRect/>
          </a:stretch>
        </p:blipFill>
        <p:spPr bwMode="auto">
          <a:xfrm>
            <a:off x="4167281" y="4747922"/>
            <a:ext cx="742946" cy="603273"/>
          </a:xfrm>
          <a:prstGeom prst="rect">
            <a:avLst/>
          </a:prstGeom>
          <a:noFill/>
        </p:spPr>
      </p:pic>
      <p:pic>
        <p:nvPicPr>
          <p:cNvPr id="2052" name="Picture 4" descr="C:\Users\Mayline Gautie\Desktop\SFP\DOCUMENTS SFP\LOGO\facebook_logo_detail.gif"/>
          <p:cNvPicPr>
            <a:picLocks noChangeAspect="1" noChangeArrowheads="1"/>
          </p:cNvPicPr>
          <p:nvPr/>
        </p:nvPicPr>
        <p:blipFill>
          <a:blip r:embed="rId6" cstate="print"/>
          <a:srcRect/>
          <a:stretch>
            <a:fillRect/>
          </a:stretch>
        </p:blipFill>
        <p:spPr bwMode="auto">
          <a:xfrm>
            <a:off x="5325743" y="4734296"/>
            <a:ext cx="614409" cy="657224"/>
          </a:xfrm>
          <a:prstGeom prst="rect">
            <a:avLst/>
          </a:prstGeom>
          <a:noFill/>
        </p:spPr>
      </p:pic>
    </p:spTree>
    <p:extLst>
      <p:ext uri="{BB962C8B-B14F-4D97-AF65-F5344CB8AC3E}">
        <p14:creationId xmlns:p14="http://schemas.microsoft.com/office/powerpoint/2010/main" val="519511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043608" y="0"/>
            <a:ext cx="8100392" cy="6858000"/>
          </a:xfrm>
          <a:prstGeom prst="rect">
            <a:avLst/>
          </a:prstGeom>
          <a:solidFill>
            <a:schemeClr val="bg1"/>
          </a:solidFill>
          <a:ln>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Picture 2" descr="C:\Users\Mayline Gautie\Desktop\SFP\DOCUMENTS SFP\COMM\LOGO SFP\LogoSFPofficiel\logoSFP_RVB_texte.jpg"/>
          <p:cNvPicPr>
            <a:picLocks noChangeAspect="1" noChangeArrowheads="1"/>
          </p:cNvPicPr>
          <p:nvPr/>
        </p:nvPicPr>
        <p:blipFill>
          <a:blip r:embed="rId3" cstate="print"/>
          <a:srcRect/>
          <a:stretch>
            <a:fillRect/>
          </a:stretch>
        </p:blipFill>
        <p:spPr bwMode="auto">
          <a:xfrm>
            <a:off x="4067944" y="260648"/>
            <a:ext cx="1298900" cy="975320"/>
          </a:xfrm>
          <a:prstGeom prst="rect">
            <a:avLst/>
          </a:prstGeom>
          <a:noFill/>
        </p:spPr>
      </p:pic>
      <p:sp>
        <p:nvSpPr>
          <p:cNvPr id="2" name="ZoneTexte 1">
            <a:extLst>
              <a:ext uri="{FF2B5EF4-FFF2-40B4-BE49-F238E27FC236}">
                <a16:creationId xmlns:a16="http://schemas.microsoft.com/office/drawing/2014/main" id="{3D5DD257-155A-46E8-A936-80E157FAF429}"/>
              </a:ext>
            </a:extLst>
          </p:cNvPr>
          <p:cNvSpPr txBox="1"/>
          <p:nvPr/>
        </p:nvSpPr>
        <p:spPr>
          <a:xfrm>
            <a:off x="1349388" y="1496616"/>
            <a:ext cx="7488832" cy="1815882"/>
          </a:xfrm>
          <a:prstGeom prst="rect">
            <a:avLst/>
          </a:prstGeom>
          <a:noFill/>
        </p:spPr>
        <p:txBody>
          <a:bodyPr wrap="square" rtlCol="0">
            <a:spAutoFit/>
          </a:bodyPr>
          <a:lstStyle/>
          <a:p>
            <a:pPr algn="ctr"/>
            <a:r>
              <a:rPr lang="fr-FR" sz="1600" dirty="0"/>
              <a:t>Nos adhérents:</a:t>
            </a:r>
          </a:p>
          <a:p>
            <a:endParaRPr lang="fr-FR" sz="1600" dirty="0"/>
          </a:p>
          <a:p>
            <a:r>
              <a:rPr lang="fr-FR" sz="1600" dirty="0"/>
              <a:t>	</a:t>
            </a:r>
          </a:p>
          <a:p>
            <a:r>
              <a:rPr lang="fr-FR" sz="1600" dirty="0"/>
              <a:t>	</a:t>
            </a:r>
          </a:p>
          <a:p>
            <a:endParaRPr lang="fr-FR" sz="1600" dirty="0"/>
          </a:p>
          <a:p>
            <a:endParaRPr lang="fr-FR" sz="1600" dirty="0"/>
          </a:p>
          <a:p>
            <a:endParaRPr lang="fr-FR" sz="1600" dirty="0"/>
          </a:p>
        </p:txBody>
      </p:sp>
      <p:sp>
        <p:nvSpPr>
          <p:cNvPr id="3" name="ZoneTexte 2">
            <a:extLst>
              <a:ext uri="{FF2B5EF4-FFF2-40B4-BE49-F238E27FC236}">
                <a16:creationId xmlns:a16="http://schemas.microsoft.com/office/drawing/2014/main" id="{A12FBFCB-211B-4355-B2AF-2C1F2C3E00DC}"/>
              </a:ext>
            </a:extLst>
          </p:cNvPr>
          <p:cNvSpPr txBox="1"/>
          <p:nvPr/>
        </p:nvSpPr>
        <p:spPr>
          <a:xfrm>
            <a:off x="1745432" y="2395327"/>
            <a:ext cx="7092788" cy="2185214"/>
          </a:xfrm>
          <a:prstGeom prst="rect">
            <a:avLst/>
          </a:prstGeom>
          <a:noFill/>
        </p:spPr>
        <p:txBody>
          <a:bodyPr wrap="square" rtlCol="0">
            <a:spAutoFit/>
          </a:bodyPr>
          <a:lstStyle/>
          <a:p>
            <a:r>
              <a:rPr lang="fr-FR" sz="1600" b="1" dirty="0"/>
              <a:t>60 membres, </a:t>
            </a:r>
            <a:r>
              <a:rPr lang="fr-FR" sz="1600" dirty="0"/>
              <a:t>mais plutôt autour de </a:t>
            </a:r>
            <a:r>
              <a:rPr lang="fr-FR" sz="1600" b="1" dirty="0"/>
              <a:t>45 membres</a:t>
            </a:r>
          </a:p>
          <a:p>
            <a:endParaRPr lang="fr-FR" dirty="0"/>
          </a:p>
          <a:p>
            <a:pPr marL="628650" lvl="1" indent="-171450">
              <a:buFont typeface="Wingdings" panose="05000000000000000000" pitchFamily="2" charset="2"/>
              <a:buChar char="ü"/>
            </a:pPr>
            <a:r>
              <a:rPr lang="fr-FR" sz="1400" dirty="0"/>
              <a:t>13 GNMEBA</a:t>
            </a:r>
          </a:p>
          <a:p>
            <a:pPr marL="628650" lvl="1" indent="-171450">
              <a:buFont typeface="Wingdings" panose="05000000000000000000" pitchFamily="2" charset="2"/>
              <a:buChar char="ü"/>
            </a:pPr>
            <a:r>
              <a:rPr lang="fr-FR" sz="1400" dirty="0"/>
              <a:t>21 Membres jeunes</a:t>
            </a:r>
          </a:p>
          <a:p>
            <a:pPr marL="628650" lvl="1" indent="-171450">
              <a:buFont typeface="Wingdings" panose="05000000000000000000" pitchFamily="2" charset="2"/>
              <a:buChar char="ü"/>
            </a:pPr>
            <a:r>
              <a:rPr lang="fr-FR" sz="1400" dirty="0"/>
              <a:t>26 Membres  « moins jeunes » </a:t>
            </a:r>
          </a:p>
          <a:p>
            <a:pPr marL="171450" indent="-171450">
              <a:buFont typeface="Wingdings" panose="05000000000000000000" pitchFamily="2" charset="2"/>
              <a:buChar char="ü"/>
            </a:pPr>
            <a:endParaRPr lang="fr-FR" dirty="0"/>
          </a:p>
          <a:p>
            <a:endParaRPr lang="fr-FR" dirty="0"/>
          </a:p>
          <a:p>
            <a:r>
              <a:rPr lang="fr-FR" sz="1400" dirty="0"/>
              <a:t>2 laboratoires adhérents </a:t>
            </a:r>
          </a:p>
          <a:p>
            <a:r>
              <a:rPr lang="fr-FR" sz="1400" dirty="0"/>
              <a:t>	alors que nos membres viennent de 8 laboratoires </a:t>
            </a:r>
          </a:p>
          <a:p>
            <a:r>
              <a:rPr lang="fr-FR" sz="1400" dirty="0"/>
              <a:t>	CBM, CEMHTI, </a:t>
            </a:r>
            <a:r>
              <a:rPr lang="fr-FR" sz="1400" b="1" dirty="0"/>
              <a:t>GREMI</a:t>
            </a:r>
            <a:r>
              <a:rPr lang="fr-FR" sz="1400" dirty="0"/>
              <a:t>, ICARE, </a:t>
            </a:r>
            <a:r>
              <a:rPr lang="fr-FR" sz="1400" b="1" dirty="0"/>
              <a:t>ICMN</a:t>
            </a:r>
            <a:r>
              <a:rPr lang="fr-FR" sz="1400" dirty="0"/>
              <a:t>, IDP, LPC2E, CEA Le </a:t>
            </a:r>
            <a:r>
              <a:rPr lang="fr-FR" sz="1400" dirty="0" err="1"/>
              <a:t>ripault</a:t>
            </a:r>
            <a:endParaRPr lang="fr-FR" sz="1400" dirty="0"/>
          </a:p>
        </p:txBody>
      </p:sp>
    </p:spTree>
    <p:extLst>
      <p:ext uri="{BB962C8B-B14F-4D97-AF65-F5344CB8AC3E}">
        <p14:creationId xmlns:p14="http://schemas.microsoft.com/office/powerpoint/2010/main" val="3111344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Rectangle 102"/>
          <p:cNvSpPr/>
          <p:nvPr/>
        </p:nvSpPr>
        <p:spPr>
          <a:xfrm>
            <a:off x="1167044" y="0"/>
            <a:ext cx="8100392" cy="6858000"/>
          </a:xfrm>
          <a:prstGeom prst="rect">
            <a:avLst/>
          </a:prstGeom>
          <a:solidFill>
            <a:schemeClr val="bg1"/>
          </a:solidFill>
          <a:ln>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89" name="Image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49" y="83043"/>
            <a:ext cx="902677" cy="510209"/>
          </a:xfrm>
          <a:prstGeom prst="rect">
            <a:avLst/>
          </a:prstGeom>
        </p:spPr>
      </p:pic>
      <p:sp>
        <p:nvSpPr>
          <p:cNvPr id="95" name="ZoneTexte 94"/>
          <p:cNvSpPr txBox="1"/>
          <p:nvPr/>
        </p:nvSpPr>
        <p:spPr>
          <a:xfrm>
            <a:off x="1167044" y="142502"/>
            <a:ext cx="4896544" cy="523220"/>
          </a:xfrm>
          <a:prstGeom prst="rect">
            <a:avLst/>
          </a:prstGeom>
          <a:noFill/>
        </p:spPr>
        <p:txBody>
          <a:bodyPr wrap="square" rtlCol="0">
            <a:spAutoFit/>
          </a:bodyPr>
          <a:lstStyle/>
          <a:p>
            <a:pPr eaLnBrk="1" fontAlgn="auto" hangingPunct="1">
              <a:spcBef>
                <a:spcPts val="0"/>
              </a:spcBef>
              <a:spcAft>
                <a:spcPts val="0"/>
              </a:spcAft>
            </a:pPr>
            <a:r>
              <a:rPr lang="fr-FR" sz="2800" b="1" dirty="0">
                <a:solidFill>
                  <a:srgbClr val="921E74"/>
                </a:solidFill>
                <a:latin typeface="Calibri"/>
              </a:rPr>
              <a:t>Bureau de la section Centre</a:t>
            </a:r>
          </a:p>
        </p:txBody>
      </p:sp>
      <p:pic>
        <p:nvPicPr>
          <p:cNvPr id="96" name="Picture 3" descr="C:\Users\Mayline Gautie\Desktop\SFP\DOCUMENTS SFP\COMM\LOGO SFP\officiel 2015\LOGO_SFP_OFFICIEL\RVB_pourweb\logoSFP_texte_blanc.png"/>
          <p:cNvPicPr>
            <a:picLocks noChangeAspect="1" noChangeArrowheads="1"/>
          </p:cNvPicPr>
          <p:nvPr/>
        </p:nvPicPr>
        <p:blipFill>
          <a:blip r:embed="rId4" cstate="print"/>
          <a:srcRect/>
          <a:stretch>
            <a:fillRect/>
          </a:stretch>
        </p:blipFill>
        <p:spPr bwMode="auto">
          <a:xfrm>
            <a:off x="179512" y="188640"/>
            <a:ext cx="668740" cy="549464"/>
          </a:xfrm>
          <a:prstGeom prst="rect">
            <a:avLst/>
          </a:prstGeom>
          <a:noFill/>
        </p:spPr>
      </p:pic>
      <p:sp>
        <p:nvSpPr>
          <p:cNvPr id="3" name="ZoneTexte 2">
            <a:extLst>
              <a:ext uri="{FF2B5EF4-FFF2-40B4-BE49-F238E27FC236}">
                <a16:creationId xmlns:a16="http://schemas.microsoft.com/office/drawing/2014/main" id="{15B75675-D69A-4995-9394-E26907D3284F}"/>
              </a:ext>
            </a:extLst>
          </p:cNvPr>
          <p:cNvSpPr txBox="1"/>
          <p:nvPr/>
        </p:nvSpPr>
        <p:spPr>
          <a:xfrm>
            <a:off x="1691680" y="980728"/>
            <a:ext cx="5616624" cy="338554"/>
          </a:xfrm>
          <a:prstGeom prst="rect">
            <a:avLst/>
          </a:prstGeom>
          <a:noFill/>
        </p:spPr>
        <p:txBody>
          <a:bodyPr wrap="square" rtlCol="0">
            <a:spAutoFit/>
          </a:bodyPr>
          <a:lstStyle/>
          <a:p>
            <a:r>
              <a:rPr lang="fr-FR" sz="1600" b="1" dirty="0"/>
              <a:t>Evolution du bureau de la Section pour 2021</a:t>
            </a:r>
            <a:endParaRPr lang="fr-FR" sz="1400" dirty="0"/>
          </a:p>
        </p:txBody>
      </p:sp>
      <p:sp>
        <p:nvSpPr>
          <p:cNvPr id="2" name="ZoneTexte 1">
            <a:extLst>
              <a:ext uri="{FF2B5EF4-FFF2-40B4-BE49-F238E27FC236}">
                <a16:creationId xmlns:a16="http://schemas.microsoft.com/office/drawing/2014/main" id="{5B85CB1F-304C-469D-8BE2-BC56CFE007C8}"/>
              </a:ext>
            </a:extLst>
          </p:cNvPr>
          <p:cNvSpPr txBox="1"/>
          <p:nvPr/>
        </p:nvSpPr>
        <p:spPr>
          <a:xfrm>
            <a:off x="1907704" y="1772816"/>
            <a:ext cx="7355965" cy="3108543"/>
          </a:xfrm>
          <a:prstGeom prst="rect">
            <a:avLst/>
          </a:prstGeom>
          <a:noFill/>
        </p:spPr>
        <p:txBody>
          <a:bodyPr wrap="square" rtlCol="0">
            <a:spAutoFit/>
          </a:bodyPr>
          <a:lstStyle/>
          <a:p>
            <a:r>
              <a:rPr lang="fr-FR" sz="1400" b="1" dirty="0"/>
              <a:t>Caroline Andreazza: </a:t>
            </a:r>
            <a:r>
              <a:rPr lang="fr-FR" sz="1400" dirty="0"/>
              <a:t>Division Physique de la Matière Condensée - Orléans</a:t>
            </a:r>
          </a:p>
          <a:p>
            <a:r>
              <a:rPr lang="fr-FR" sz="1400" b="1" dirty="0"/>
              <a:t>Pascal Andreazza</a:t>
            </a:r>
            <a:r>
              <a:rPr lang="fr-FR" sz="1400" dirty="0"/>
              <a:t>: Division Physique de la Matière Condensée - Orléans</a:t>
            </a:r>
          </a:p>
          <a:p>
            <a:endParaRPr lang="fr-FR" sz="1400" dirty="0"/>
          </a:p>
          <a:p>
            <a:endParaRPr lang="fr-FR" sz="1400" dirty="0"/>
          </a:p>
          <a:p>
            <a:r>
              <a:rPr lang="fr-FR" sz="1400" b="1" dirty="0" err="1"/>
              <a:t>Sedina</a:t>
            </a:r>
            <a:r>
              <a:rPr lang="fr-FR" sz="1400" b="1" dirty="0"/>
              <a:t> </a:t>
            </a:r>
            <a:r>
              <a:rPr lang="fr-FR" sz="1400" b="1" dirty="0" err="1"/>
              <a:t>Tsikata</a:t>
            </a:r>
            <a:r>
              <a:rPr lang="fr-FR" sz="1400" b="1" dirty="0"/>
              <a:t>:  </a:t>
            </a:r>
            <a:r>
              <a:rPr lang="fr-FR" sz="1400" dirty="0"/>
              <a:t>Division  Physique des Plasma - Orléans</a:t>
            </a:r>
          </a:p>
          <a:p>
            <a:r>
              <a:rPr lang="fr-FR" sz="1400" b="1" dirty="0" err="1"/>
              <a:t>Stamatios</a:t>
            </a:r>
            <a:r>
              <a:rPr lang="fr-FR" sz="1400" b="1" dirty="0"/>
              <a:t> </a:t>
            </a:r>
            <a:r>
              <a:rPr lang="fr-FR" sz="1400" b="1" dirty="0" err="1"/>
              <a:t>Nicolis</a:t>
            </a:r>
            <a:r>
              <a:rPr lang="fr-FR" sz="1400" b="1" dirty="0"/>
              <a:t> </a:t>
            </a:r>
            <a:r>
              <a:rPr lang="fr-FR" sz="1400" dirty="0"/>
              <a:t>Division </a:t>
            </a:r>
            <a:r>
              <a:rPr lang="fr-FR" sz="1400" dirty="0" err="1"/>
              <a:t>PhysiqueThéorique</a:t>
            </a:r>
            <a:r>
              <a:rPr lang="fr-FR" sz="1400" dirty="0"/>
              <a:t> et Division Champs et particules – Tours</a:t>
            </a:r>
          </a:p>
          <a:p>
            <a:r>
              <a:rPr lang="fr-FR" sz="1400" b="1" dirty="0" err="1"/>
              <a:t>Titaina</a:t>
            </a:r>
            <a:r>
              <a:rPr lang="fr-FR" sz="1400" b="1" dirty="0"/>
              <a:t> Gibert</a:t>
            </a:r>
            <a:r>
              <a:rPr lang="fr-FR" sz="1400" dirty="0"/>
              <a:t>: Division Physique des plasmas - Orléans</a:t>
            </a:r>
          </a:p>
          <a:p>
            <a:endParaRPr lang="fr-FR" sz="1400" dirty="0"/>
          </a:p>
          <a:p>
            <a:endParaRPr lang="fr-FR" sz="1400" dirty="0"/>
          </a:p>
          <a:p>
            <a:r>
              <a:rPr lang="fr-FR" sz="1400" dirty="0"/>
              <a:t>Représentants jeunes:</a:t>
            </a:r>
          </a:p>
          <a:p>
            <a:r>
              <a:rPr lang="fr-FR" sz="1400" b="1" dirty="0"/>
              <a:t>	Fatima Ait </a:t>
            </a:r>
            <a:r>
              <a:rPr lang="fr-FR" sz="1400" b="1" dirty="0" err="1"/>
              <a:t>Hellal</a:t>
            </a:r>
            <a:endParaRPr lang="fr-FR" sz="1400" b="1" dirty="0"/>
          </a:p>
          <a:p>
            <a:r>
              <a:rPr lang="fr-FR" sz="1400" b="1" dirty="0"/>
              <a:t>	Rim </a:t>
            </a:r>
            <a:r>
              <a:rPr lang="fr-FR" sz="1400" b="1" dirty="0" err="1"/>
              <a:t>Ettouri</a:t>
            </a:r>
            <a:r>
              <a:rPr lang="fr-FR" sz="1400" b="1" dirty="0"/>
              <a:t> </a:t>
            </a:r>
          </a:p>
          <a:p>
            <a:endParaRPr lang="fr-FR" sz="1400" dirty="0"/>
          </a:p>
          <a:p>
            <a:endParaRPr lang="fr-FR" sz="1400" dirty="0"/>
          </a:p>
        </p:txBody>
      </p:sp>
    </p:spTree>
    <p:extLst>
      <p:ext uri="{BB962C8B-B14F-4D97-AF65-F5344CB8AC3E}">
        <p14:creationId xmlns:p14="http://schemas.microsoft.com/office/powerpoint/2010/main" val="1071504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043608" y="0"/>
            <a:ext cx="8100392" cy="6858000"/>
          </a:xfrm>
          <a:prstGeom prst="rect">
            <a:avLst/>
          </a:prstGeom>
          <a:solidFill>
            <a:schemeClr val="bg1"/>
          </a:solidFill>
          <a:ln>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Picture 2" descr="C:\Users\Mayline Gautie\Desktop\SFP\DOCUMENTS SFP\COMM\LOGO SFP\LogoSFPofficiel\logoSFP_RVB_texte.jpg"/>
          <p:cNvPicPr>
            <a:picLocks noChangeAspect="1" noChangeArrowheads="1"/>
          </p:cNvPicPr>
          <p:nvPr/>
        </p:nvPicPr>
        <p:blipFill>
          <a:blip r:embed="rId3" cstate="print"/>
          <a:srcRect/>
          <a:stretch>
            <a:fillRect/>
          </a:stretch>
        </p:blipFill>
        <p:spPr bwMode="auto">
          <a:xfrm>
            <a:off x="4067944" y="260648"/>
            <a:ext cx="1298900" cy="975320"/>
          </a:xfrm>
          <a:prstGeom prst="rect">
            <a:avLst/>
          </a:prstGeom>
          <a:noFill/>
        </p:spPr>
      </p:pic>
      <p:sp>
        <p:nvSpPr>
          <p:cNvPr id="2" name="ZoneTexte 1">
            <a:extLst>
              <a:ext uri="{FF2B5EF4-FFF2-40B4-BE49-F238E27FC236}">
                <a16:creationId xmlns:a16="http://schemas.microsoft.com/office/drawing/2014/main" id="{3D5DD257-155A-46E8-A936-80E157FAF429}"/>
              </a:ext>
            </a:extLst>
          </p:cNvPr>
          <p:cNvSpPr txBox="1"/>
          <p:nvPr/>
        </p:nvSpPr>
        <p:spPr>
          <a:xfrm>
            <a:off x="1349388" y="1496616"/>
            <a:ext cx="7488832" cy="6247864"/>
          </a:xfrm>
          <a:prstGeom prst="rect">
            <a:avLst/>
          </a:prstGeom>
          <a:noFill/>
        </p:spPr>
        <p:txBody>
          <a:bodyPr wrap="square" rtlCol="0">
            <a:spAutoFit/>
          </a:bodyPr>
          <a:lstStyle/>
          <a:p>
            <a:pPr algn="ctr"/>
            <a:r>
              <a:rPr lang="fr-FR" sz="1600" dirty="0"/>
              <a:t>Actions de notre section:</a:t>
            </a:r>
          </a:p>
          <a:p>
            <a:endParaRPr lang="fr-FR" sz="1600" dirty="0"/>
          </a:p>
          <a:p>
            <a:pPr marL="171450" indent="-171450">
              <a:buFont typeface="Wingdings" panose="05000000000000000000" pitchFamily="2" charset="2"/>
              <a:buChar char="ü"/>
            </a:pPr>
            <a:r>
              <a:rPr lang="fr-FR" sz="1600" dirty="0"/>
              <a:t>Partenariats avec des scolaires: Accompagnement de projets dans des écoles (Projet Système solaire scolaire – maquette pédagogique)</a:t>
            </a:r>
          </a:p>
          <a:p>
            <a:endParaRPr lang="fr-FR" sz="1600" dirty="0"/>
          </a:p>
          <a:p>
            <a:pPr marL="171450" indent="-171450">
              <a:buFont typeface="Wingdings" panose="05000000000000000000" pitchFamily="2" charset="2"/>
              <a:buChar char="ü"/>
            </a:pPr>
            <a:r>
              <a:rPr lang="fr-FR" sz="1600" dirty="0"/>
              <a:t>Partenariat avec les lycées et collèges: </a:t>
            </a:r>
          </a:p>
          <a:p>
            <a:pPr marL="742950" lvl="1" indent="-285750">
              <a:buFont typeface="Wingdings" panose="05000000000000000000" pitchFamily="2" charset="2"/>
              <a:buChar char="§"/>
            </a:pPr>
            <a:r>
              <a:rPr lang="fr-FR" sz="1600" dirty="0"/>
              <a:t>Accompagnement de projets de classe sur une thématique en lien avec la Physique: conférence dans les lycées, accueil dans les laboratoires, … Visite dans les établissements: Témoignages sur les métiers, Femmes et science, </a:t>
            </a:r>
          </a:p>
          <a:p>
            <a:pPr marL="742950" lvl="1" indent="-285750">
              <a:buFont typeface="Wingdings" panose="05000000000000000000" pitchFamily="2" charset="2"/>
              <a:buChar char="§"/>
            </a:pPr>
            <a:r>
              <a:rPr lang="fr-FR" sz="1600" dirty="0"/>
              <a:t>Rencontres d’échanges entre enseignants collèges/lycées/enseignement supérieur</a:t>
            </a:r>
          </a:p>
          <a:p>
            <a:pPr lvl="1"/>
            <a:endParaRPr lang="fr-FR" sz="1600" dirty="0"/>
          </a:p>
          <a:p>
            <a:pPr marL="171450" indent="-171450">
              <a:buFont typeface="Wingdings" panose="05000000000000000000" pitchFamily="2" charset="2"/>
              <a:buChar char="ü"/>
            </a:pPr>
            <a:r>
              <a:rPr lang="fr-FR" sz="1600" dirty="0"/>
              <a:t>Création des journées jeunes chercheurs en 2018, puis soutien en 2019, 2021…</a:t>
            </a:r>
          </a:p>
          <a:p>
            <a:endParaRPr lang="fr-FR" sz="1600" dirty="0"/>
          </a:p>
          <a:p>
            <a:pPr marL="171450" indent="-171450">
              <a:buFont typeface="Wingdings" panose="05000000000000000000" pitchFamily="2" charset="2"/>
              <a:buChar char="ü"/>
            </a:pPr>
            <a:r>
              <a:rPr lang="fr-FR" sz="1600" dirty="0"/>
              <a:t>Organisation d’évènements</a:t>
            </a:r>
          </a:p>
          <a:p>
            <a:pPr marL="742950" lvl="1" indent="-285750">
              <a:buFont typeface="Wingdings" panose="05000000000000000000" pitchFamily="2" charset="2"/>
              <a:buChar char="§"/>
            </a:pPr>
            <a:r>
              <a:rPr lang="fr-FR" sz="1600" dirty="0"/>
              <a:t> « Nuits »  de l’antimatière, Nuits des ondes gravitationnelles, …</a:t>
            </a:r>
          </a:p>
          <a:p>
            <a:pPr marL="742950" lvl="1" indent="-285750">
              <a:buFont typeface="Wingdings" panose="05000000000000000000" pitchFamily="2" charset="2"/>
              <a:buChar char="§"/>
            </a:pPr>
            <a:r>
              <a:rPr lang="fr-FR" sz="1600" dirty="0"/>
              <a:t>Soirée « pulsars »</a:t>
            </a:r>
          </a:p>
          <a:p>
            <a:pPr marL="742950" lvl="1" indent="-285750">
              <a:buFont typeface="Wingdings" panose="05000000000000000000" pitchFamily="2" charset="2"/>
              <a:buChar char="§"/>
            </a:pPr>
            <a:r>
              <a:rPr lang="fr-FR" sz="1600" dirty="0"/>
              <a:t>Conférences grand public</a:t>
            </a:r>
          </a:p>
          <a:p>
            <a:r>
              <a:rPr lang="fr-FR" sz="1600" dirty="0"/>
              <a:t>	</a:t>
            </a:r>
          </a:p>
          <a:p>
            <a:r>
              <a:rPr lang="fr-FR" sz="1600" dirty="0"/>
              <a:t>	</a:t>
            </a:r>
          </a:p>
          <a:p>
            <a:endParaRPr lang="fr-FR" sz="1600" dirty="0"/>
          </a:p>
          <a:p>
            <a:endParaRPr lang="fr-FR" sz="1600" dirty="0"/>
          </a:p>
          <a:p>
            <a:endParaRPr lang="fr-FR" sz="1600" dirty="0"/>
          </a:p>
        </p:txBody>
      </p:sp>
    </p:spTree>
    <p:extLst>
      <p:ext uri="{BB962C8B-B14F-4D97-AF65-F5344CB8AC3E}">
        <p14:creationId xmlns:p14="http://schemas.microsoft.com/office/powerpoint/2010/main" val="2956648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043608" y="0"/>
            <a:ext cx="8100392" cy="6858000"/>
          </a:xfrm>
          <a:prstGeom prst="rect">
            <a:avLst/>
          </a:prstGeom>
          <a:solidFill>
            <a:schemeClr val="bg1"/>
          </a:solidFill>
          <a:ln>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Picture 2" descr="C:\Users\Mayline Gautie\Desktop\SFP\DOCUMENTS SFP\COMM\LOGO SFP\LogoSFPofficiel\logoSFP_RVB_texte.jpg"/>
          <p:cNvPicPr>
            <a:picLocks noChangeAspect="1" noChangeArrowheads="1"/>
          </p:cNvPicPr>
          <p:nvPr/>
        </p:nvPicPr>
        <p:blipFill>
          <a:blip r:embed="rId3" cstate="print"/>
          <a:srcRect/>
          <a:stretch>
            <a:fillRect/>
          </a:stretch>
        </p:blipFill>
        <p:spPr bwMode="auto">
          <a:xfrm>
            <a:off x="4067944" y="260648"/>
            <a:ext cx="1298900" cy="975320"/>
          </a:xfrm>
          <a:prstGeom prst="rect">
            <a:avLst/>
          </a:prstGeom>
          <a:noFill/>
        </p:spPr>
      </p:pic>
      <p:sp>
        <p:nvSpPr>
          <p:cNvPr id="2" name="ZoneTexte 1">
            <a:extLst>
              <a:ext uri="{FF2B5EF4-FFF2-40B4-BE49-F238E27FC236}">
                <a16:creationId xmlns:a16="http://schemas.microsoft.com/office/drawing/2014/main" id="{3D5DD257-155A-46E8-A936-80E157FAF429}"/>
              </a:ext>
            </a:extLst>
          </p:cNvPr>
          <p:cNvSpPr txBox="1"/>
          <p:nvPr/>
        </p:nvSpPr>
        <p:spPr>
          <a:xfrm>
            <a:off x="1349388" y="1496616"/>
            <a:ext cx="7488832" cy="6309420"/>
          </a:xfrm>
          <a:prstGeom prst="rect">
            <a:avLst/>
          </a:prstGeom>
          <a:noFill/>
        </p:spPr>
        <p:txBody>
          <a:bodyPr wrap="square" rtlCol="0">
            <a:spAutoFit/>
          </a:bodyPr>
          <a:lstStyle/>
          <a:p>
            <a:pPr algn="ctr"/>
            <a:r>
              <a:rPr lang="fr-FR" sz="1600" dirty="0"/>
              <a:t>Actions à venir:</a:t>
            </a:r>
          </a:p>
          <a:p>
            <a:endParaRPr lang="fr-FR" sz="1600" dirty="0"/>
          </a:p>
          <a:p>
            <a:pPr marL="171450" indent="-171450">
              <a:buFont typeface="Wingdings" panose="05000000000000000000" pitchFamily="2" charset="2"/>
              <a:buChar char="ü"/>
            </a:pPr>
            <a:r>
              <a:rPr lang="fr-FR" sz="1600" dirty="0"/>
              <a:t>Implication de la section dans un projet Régional Ambition recherche développement MATEX « multimatériaux en conditions extrêmes »</a:t>
            </a:r>
          </a:p>
          <a:p>
            <a:r>
              <a:rPr lang="fr-FR" sz="1600" dirty="0"/>
              <a:t>Volet diffusion de la Culture Scientifique, Technique et Industrielle conséquent qui lie les université d’Orléans, de Tours, le CNRS et l’INSA CVL</a:t>
            </a:r>
          </a:p>
          <a:p>
            <a:pPr marL="1085850" lvl="2" indent="-171450">
              <a:buFont typeface="Wingdings" panose="05000000000000000000" pitchFamily="2" charset="2"/>
              <a:buChar char="ü"/>
            </a:pPr>
            <a:r>
              <a:rPr lang="fr-FR" sz="1400" dirty="0"/>
              <a:t>Création d’expositions pour une itinérance sur toute la région et d’un film - animation, en collaboration avec Centre Sciences et la Fédération Régionale des Maisons des Jeunes et de la Culture du Centre-Val de Loire </a:t>
            </a:r>
          </a:p>
          <a:p>
            <a:pPr marL="1085850" lvl="2" indent="-171450">
              <a:buFont typeface="Wingdings" panose="05000000000000000000" pitchFamily="2" charset="2"/>
              <a:buChar char="ü"/>
            </a:pPr>
            <a:r>
              <a:rPr lang="fr-FR" sz="1400" dirty="0"/>
              <a:t>2 </a:t>
            </a:r>
            <a:r>
              <a:rPr lang="fr-FR" sz="1400" dirty="0" err="1"/>
              <a:t>webcast</a:t>
            </a:r>
            <a:r>
              <a:rPr lang="fr-FR" sz="1400" dirty="0"/>
              <a:t> ‘Science on Tourne’ et conférences</a:t>
            </a:r>
          </a:p>
          <a:p>
            <a:pPr marL="1085850" lvl="2" indent="-171450">
              <a:buFont typeface="Wingdings" panose="05000000000000000000" pitchFamily="2" charset="2"/>
              <a:buChar char="ü"/>
            </a:pPr>
            <a:r>
              <a:rPr lang="fr-FR" sz="1400" dirty="0"/>
              <a:t>La Nuit des Multimatériaux et Conditions Extrêmes</a:t>
            </a:r>
          </a:p>
          <a:p>
            <a:pPr lvl="2"/>
            <a:r>
              <a:rPr lang="fr-FR" sz="1400" dirty="0">
                <a:solidFill>
                  <a:srgbClr val="FF0000"/>
                </a:solidFill>
              </a:rPr>
              <a:t>Attente de la décision « financière » de la région: Février-Mars 2021</a:t>
            </a:r>
          </a:p>
          <a:p>
            <a:endParaRPr lang="fr-FR" sz="1600" dirty="0"/>
          </a:p>
          <a:p>
            <a:pPr marL="171450" indent="-171450">
              <a:buFont typeface="Wingdings" panose="05000000000000000000" pitchFamily="2" charset="2"/>
              <a:buChar char="ü"/>
            </a:pPr>
            <a:r>
              <a:rPr lang="fr-FR" sz="1600" dirty="0"/>
              <a:t>Organisation en région </a:t>
            </a:r>
          </a:p>
          <a:p>
            <a:pPr marL="628650" lvl="1" indent="-171450">
              <a:buFont typeface="Wingdings" panose="05000000000000000000" pitchFamily="2" charset="2"/>
              <a:buChar char="ü"/>
            </a:pPr>
            <a:r>
              <a:rPr lang="fr-FR" sz="1600" dirty="0"/>
              <a:t>Nuits des temps 2022</a:t>
            </a:r>
          </a:p>
          <a:p>
            <a:pPr marL="628650" lvl="1" indent="-171450">
              <a:buFont typeface="Wingdings" panose="05000000000000000000" pitchFamily="2" charset="2"/>
              <a:buChar char="ü"/>
            </a:pPr>
            <a:endParaRPr lang="fr-FR" sz="1600" dirty="0"/>
          </a:p>
          <a:p>
            <a:pPr marL="171450" indent="-171450">
              <a:buFont typeface="Wingdings" panose="05000000000000000000" pitchFamily="2" charset="2"/>
              <a:buChar char="ü"/>
            </a:pPr>
            <a:r>
              <a:rPr lang="fr-FR" sz="1600" dirty="0"/>
              <a:t>Journées jeunes chercheurs 2021 puis 2022</a:t>
            </a:r>
          </a:p>
          <a:p>
            <a:pPr lvl="1"/>
            <a:endParaRPr lang="fr-FR" sz="1600" dirty="0"/>
          </a:p>
          <a:p>
            <a:pPr marL="171450" indent="-171450">
              <a:buFont typeface="Wingdings" panose="05000000000000000000" pitchFamily="2" charset="2"/>
              <a:buChar char="ü"/>
            </a:pPr>
            <a:r>
              <a:rPr lang="fr-FR" sz="1600" dirty="0"/>
              <a:t>150 ans de la SFP</a:t>
            </a:r>
          </a:p>
          <a:p>
            <a:pPr marL="171450" indent="-171450">
              <a:buFont typeface="Wingdings" panose="05000000000000000000" pitchFamily="2" charset="2"/>
              <a:buChar char="ü"/>
            </a:pPr>
            <a:endParaRPr lang="fr-FR" sz="1600" dirty="0"/>
          </a:p>
          <a:p>
            <a:pPr marL="171450" indent="-171450">
              <a:buFont typeface="Wingdings" panose="05000000000000000000" pitchFamily="2" charset="2"/>
              <a:buChar char="ü"/>
            </a:pPr>
            <a:r>
              <a:rPr lang="fr-FR" sz="1600" dirty="0"/>
              <a:t>Et plus…</a:t>
            </a:r>
          </a:p>
          <a:p>
            <a:r>
              <a:rPr lang="fr-FR" sz="1600" dirty="0"/>
              <a:t>	</a:t>
            </a:r>
          </a:p>
          <a:p>
            <a:r>
              <a:rPr lang="fr-FR" sz="1600" dirty="0"/>
              <a:t>	</a:t>
            </a:r>
          </a:p>
          <a:p>
            <a:endParaRPr lang="fr-FR" sz="1600" dirty="0"/>
          </a:p>
          <a:p>
            <a:endParaRPr lang="fr-FR" sz="1600" dirty="0"/>
          </a:p>
          <a:p>
            <a:endParaRPr lang="fr-FR" sz="1600" dirty="0"/>
          </a:p>
        </p:txBody>
      </p:sp>
    </p:spTree>
    <p:extLst>
      <p:ext uri="{BB962C8B-B14F-4D97-AF65-F5344CB8AC3E}">
        <p14:creationId xmlns:p14="http://schemas.microsoft.com/office/powerpoint/2010/main" val="310753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Rectangle 102"/>
          <p:cNvSpPr/>
          <p:nvPr/>
        </p:nvSpPr>
        <p:spPr>
          <a:xfrm>
            <a:off x="1043608" y="0"/>
            <a:ext cx="8100392" cy="6858000"/>
          </a:xfrm>
          <a:prstGeom prst="rect">
            <a:avLst/>
          </a:prstGeom>
          <a:solidFill>
            <a:schemeClr val="bg1"/>
          </a:solidFill>
          <a:ln>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89" name="Image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49" y="83043"/>
            <a:ext cx="902677" cy="510209"/>
          </a:xfrm>
          <a:prstGeom prst="rect">
            <a:avLst/>
          </a:prstGeom>
        </p:spPr>
      </p:pic>
      <p:sp>
        <p:nvSpPr>
          <p:cNvPr id="95" name="ZoneTexte 94"/>
          <p:cNvSpPr txBox="1"/>
          <p:nvPr/>
        </p:nvSpPr>
        <p:spPr>
          <a:xfrm>
            <a:off x="1331640" y="265387"/>
            <a:ext cx="4824536" cy="523220"/>
          </a:xfrm>
          <a:prstGeom prst="rect">
            <a:avLst/>
          </a:prstGeom>
          <a:noFill/>
        </p:spPr>
        <p:txBody>
          <a:bodyPr wrap="square" rtlCol="0">
            <a:spAutoFit/>
          </a:bodyPr>
          <a:lstStyle/>
          <a:p>
            <a:pPr eaLnBrk="1" fontAlgn="auto" hangingPunct="1">
              <a:spcBef>
                <a:spcPts val="0"/>
              </a:spcBef>
              <a:spcAft>
                <a:spcPts val="0"/>
              </a:spcAft>
            </a:pPr>
            <a:r>
              <a:rPr lang="fr-FR" sz="2800" b="1" dirty="0">
                <a:solidFill>
                  <a:srgbClr val="921E74"/>
                </a:solidFill>
                <a:latin typeface="Calibri"/>
              </a:rPr>
              <a:t>Nuit des temps 2021- 2022</a:t>
            </a:r>
          </a:p>
        </p:txBody>
      </p:sp>
      <p:pic>
        <p:nvPicPr>
          <p:cNvPr id="96" name="Picture 3" descr="C:\Users\Mayline Gautie\Desktop\SFP\DOCUMENTS SFP\COMM\LOGO SFP\officiel 2015\LOGO_SFP_OFFICIEL\RVB_pourweb\logoSFP_texte_blanc.png"/>
          <p:cNvPicPr>
            <a:picLocks noChangeAspect="1" noChangeArrowheads="1"/>
          </p:cNvPicPr>
          <p:nvPr/>
        </p:nvPicPr>
        <p:blipFill>
          <a:blip r:embed="rId4" cstate="print"/>
          <a:srcRect/>
          <a:stretch>
            <a:fillRect/>
          </a:stretch>
        </p:blipFill>
        <p:spPr bwMode="auto">
          <a:xfrm>
            <a:off x="179512" y="188640"/>
            <a:ext cx="668740" cy="549464"/>
          </a:xfrm>
          <a:prstGeom prst="rect">
            <a:avLst/>
          </a:prstGeom>
          <a:noFill/>
        </p:spPr>
      </p:pic>
      <p:sp>
        <p:nvSpPr>
          <p:cNvPr id="86" name="ZoneTexte 85">
            <a:extLst>
              <a:ext uri="{FF2B5EF4-FFF2-40B4-BE49-F238E27FC236}">
                <a16:creationId xmlns:a16="http://schemas.microsoft.com/office/drawing/2014/main" id="{FD32641F-7988-41E2-8510-4BB0B6828E2D}"/>
              </a:ext>
            </a:extLst>
          </p:cNvPr>
          <p:cNvSpPr txBox="1"/>
          <p:nvPr/>
        </p:nvSpPr>
        <p:spPr>
          <a:xfrm>
            <a:off x="1301170" y="963434"/>
            <a:ext cx="7908412" cy="3046988"/>
          </a:xfrm>
          <a:prstGeom prst="rect">
            <a:avLst/>
          </a:prstGeom>
          <a:noFill/>
        </p:spPr>
        <p:txBody>
          <a:bodyPr wrap="square" rtlCol="0">
            <a:spAutoFit/>
          </a:bodyPr>
          <a:lstStyle/>
          <a:p>
            <a:r>
              <a:rPr lang="fr-FR" sz="1600" dirty="0"/>
              <a:t>Grand succès lors de l’organisation de la Nuit des ondes gravitationnelles, Nuit de l’antimatière</a:t>
            </a:r>
          </a:p>
          <a:p>
            <a:r>
              <a:rPr lang="fr-FR" sz="1600" b="1" dirty="0"/>
              <a:t>En 2019 : </a:t>
            </a:r>
            <a:r>
              <a:rPr lang="fr-FR" sz="1600" dirty="0"/>
              <a:t>110 participants, conférence locale , film tourné dans un laboratoire en retransmission sur toute la France, Orléans a été vainqueur du Quizz </a:t>
            </a:r>
            <a:r>
              <a:rPr lang="fr-FR" sz="1600" dirty="0">
                <a:sym typeface="Wingdings" panose="05000000000000000000" pitchFamily="2" charset="2"/>
              </a:rPr>
              <a:t> Voyage au CERN pour 2 lycéens</a:t>
            </a:r>
          </a:p>
          <a:p>
            <a:endParaRPr lang="fr-FR" sz="1600" b="1" dirty="0">
              <a:sym typeface="Wingdings" panose="05000000000000000000" pitchFamily="2" charset="2"/>
            </a:endParaRPr>
          </a:p>
          <a:p>
            <a:r>
              <a:rPr lang="fr-FR" sz="1600" b="1" dirty="0"/>
              <a:t>En 2022:</a:t>
            </a:r>
          </a:p>
          <a:p>
            <a:r>
              <a:rPr lang="fr-FR" sz="1600" b="1" dirty="0"/>
              <a:t>	</a:t>
            </a:r>
          </a:p>
          <a:p>
            <a:endParaRPr lang="fr-FR" sz="1600" b="1" dirty="0"/>
          </a:p>
          <a:p>
            <a:endParaRPr lang="fr-FR" sz="1600" b="1" dirty="0"/>
          </a:p>
          <a:p>
            <a:endParaRPr lang="fr-FR" sz="1600" b="1" dirty="0"/>
          </a:p>
          <a:p>
            <a:endParaRPr lang="fr-FR" sz="1600" dirty="0"/>
          </a:p>
        </p:txBody>
      </p:sp>
      <p:pic>
        <p:nvPicPr>
          <p:cNvPr id="3" name="Image 2">
            <a:extLst>
              <a:ext uri="{FF2B5EF4-FFF2-40B4-BE49-F238E27FC236}">
                <a16:creationId xmlns:a16="http://schemas.microsoft.com/office/drawing/2014/main" id="{1EE08A0D-6B88-425B-A33D-B61F898A411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39952" y="2486928"/>
            <a:ext cx="3096344" cy="4371072"/>
          </a:xfrm>
          <a:prstGeom prst="rect">
            <a:avLst/>
          </a:prstGeom>
        </p:spPr>
      </p:pic>
      <p:sp>
        <p:nvSpPr>
          <p:cNvPr id="4" name="ZoneTexte 3">
            <a:extLst>
              <a:ext uri="{FF2B5EF4-FFF2-40B4-BE49-F238E27FC236}">
                <a16:creationId xmlns:a16="http://schemas.microsoft.com/office/drawing/2014/main" id="{18048306-73BB-4E7C-B6BC-BCDB4ACFC10A}"/>
              </a:ext>
            </a:extLst>
          </p:cNvPr>
          <p:cNvSpPr txBox="1"/>
          <p:nvPr/>
        </p:nvSpPr>
        <p:spPr>
          <a:xfrm>
            <a:off x="1170006" y="3013501"/>
            <a:ext cx="2472316" cy="830997"/>
          </a:xfrm>
          <a:prstGeom prst="rect">
            <a:avLst/>
          </a:prstGeom>
          <a:noFill/>
        </p:spPr>
        <p:txBody>
          <a:bodyPr wrap="square" rtlCol="0">
            <a:spAutoFit/>
          </a:bodyPr>
          <a:lstStyle/>
          <a:p>
            <a:r>
              <a:rPr lang="fr-FR" sz="1600" b="1" dirty="0"/>
              <a:t>Orléans </a:t>
            </a:r>
          </a:p>
          <a:p>
            <a:r>
              <a:rPr lang="fr-FR" sz="1600" b="1" dirty="0"/>
              <a:t>Bourges</a:t>
            </a:r>
          </a:p>
          <a:p>
            <a:r>
              <a:rPr lang="fr-FR" sz="1600" b="1" dirty="0"/>
              <a:t>Tours </a:t>
            </a:r>
          </a:p>
        </p:txBody>
      </p:sp>
      <p:sp>
        <p:nvSpPr>
          <p:cNvPr id="5" name="ZoneTexte 4">
            <a:extLst>
              <a:ext uri="{FF2B5EF4-FFF2-40B4-BE49-F238E27FC236}">
                <a16:creationId xmlns:a16="http://schemas.microsoft.com/office/drawing/2014/main" id="{5EB6874F-9D54-4870-A309-3ECEBE0B7D37}"/>
              </a:ext>
            </a:extLst>
          </p:cNvPr>
          <p:cNvSpPr txBox="1"/>
          <p:nvPr/>
        </p:nvSpPr>
        <p:spPr>
          <a:xfrm>
            <a:off x="1170006" y="4293096"/>
            <a:ext cx="2753922" cy="830997"/>
          </a:xfrm>
          <a:prstGeom prst="rect">
            <a:avLst/>
          </a:prstGeom>
          <a:noFill/>
        </p:spPr>
        <p:txBody>
          <a:bodyPr wrap="square" rtlCol="0">
            <a:spAutoFit/>
          </a:bodyPr>
          <a:lstStyle/>
          <a:p>
            <a:r>
              <a:rPr lang="fr-FR" sz="1600" b="1" dirty="0">
                <a:solidFill>
                  <a:srgbClr val="FF0000"/>
                </a:solidFill>
              </a:rPr>
              <a:t>Concours</a:t>
            </a:r>
          </a:p>
          <a:p>
            <a:endParaRPr lang="fr-FR" sz="1600" b="1" dirty="0">
              <a:solidFill>
                <a:srgbClr val="FF0000"/>
              </a:solidFill>
            </a:endParaRPr>
          </a:p>
          <a:p>
            <a:r>
              <a:rPr lang="fr-FR" sz="1600" b="1" dirty="0">
                <a:solidFill>
                  <a:srgbClr val="FF0000"/>
                </a:solidFill>
              </a:rPr>
              <a:t>Une soirée festive</a:t>
            </a:r>
          </a:p>
        </p:txBody>
      </p:sp>
    </p:spTree>
    <p:extLst>
      <p:ext uri="{BB962C8B-B14F-4D97-AF65-F5344CB8AC3E}">
        <p14:creationId xmlns:p14="http://schemas.microsoft.com/office/powerpoint/2010/main" val="3981326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Rectangle 102"/>
          <p:cNvSpPr/>
          <p:nvPr/>
        </p:nvSpPr>
        <p:spPr>
          <a:xfrm>
            <a:off x="1115616" y="0"/>
            <a:ext cx="8100392" cy="6858000"/>
          </a:xfrm>
          <a:prstGeom prst="rect">
            <a:avLst/>
          </a:prstGeom>
          <a:solidFill>
            <a:schemeClr val="bg1"/>
          </a:solidFill>
          <a:ln>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9" name="Image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49" y="83043"/>
            <a:ext cx="902677" cy="510209"/>
          </a:xfrm>
          <a:prstGeom prst="rect">
            <a:avLst/>
          </a:prstGeom>
        </p:spPr>
      </p:pic>
      <p:sp>
        <p:nvSpPr>
          <p:cNvPr id="95" name="ZoneTexte 94"/>
          <p:cNvSpPr txBox="1"/>
          <p:nvPr/>
        </p:nvSpPr>
        <p:spPr>
          <a:xfrm>
            <a:off x="1331640" y="265387"/>
            <a:ext cx="5976664" cy="523220"/>
          </a:xfrm>
          <a:prstGeom prst="rect">
            <a:avLst/>
          </a:prstGeom>
          <a:noFill/>
        </p:spPr>
        <p:txBody>
          <a:bodyPr wrap="square" rtlCol="0">
            <a:spAutoFit/>
          </a:bodyPr>
          <a:lstStyle/>
          <a:p>
            <a:pPr eaLnBrk="1" fontAlgn="auto" hangingPunct="1">
              <a:spcBef>
                <a:spcPts val="0"/>
              </a:spcBef>
              <a:spcAft>
                <a:spcPts val="0"/>
              </a:spcAft>
            </a:pPr>
            <a:r>
              <a:rPr lang="fr-FR" sz="2800" b="1" dirty="0">
                <a:solidFill>
                  <a:srgbClr val="921E74"/>
                </a:solidFill>
                <a:latin typeface="Calibri"/>
              </a:rPr>
              <a:t>Journée Jeunes chercheurs 2021</a:t>
            </a:r>
          </a:p>
        </p:txBody>
      </p:sp>
      <p:pic>
        <p:nvPicPr>
          <p:cNvPr id="96" name="Picture 3" descr="C:\Users\Mayline Gautie\Desktop\SFP\DOCUMENTS SFP\COMM\LOGO SFP\officiel 2015\LOGO_SFP_OFFICIEL\RVB_pourweb\logoSFP_texte_blanc.png"/>
          <p:cNvPicPr>
            <a:picLocks noChangeAspect="1" noChangeArrowheads="1"/>
          </p:cNvPicPr>
          <p:nvPr/>
        </p:nvPicPr>
        <p:blipFill>
          <a:blip r:embed="rId4" cstate="print"/>
          <a:srcRect/>
          <a:stretch>
            <a:fillRect/>
          </a:stretch>
        </p:blipFill>
        <p:spPr bwMode="auto">
          <a:xfrm>
            <a:off x="179512" y="239143"/>
            <a:ext cx="668740" cy="549464"/>
          </a:xfrm>
          <a:prstGeom prst="rect">
            <a:avLst/>
          </a:prstGeom>
          <a:noFill/>
        </p:spPr>
      </p:pic>
      <p:pic>
        <p:nvPicPr>
          <p:cNvPr id="2" name="Image 1">
            <a:extLst>
              <a:ext uri="{FF2B5EF4-FFF2-40B4-BE49-F238E27FC236}">
                <a16:creationId xmlns:a16="http://schemas.microsoft.com/office/drawing/2014/main" id="{9BF3D294-8EDC-468F-B9E6-2A61AEF99AF2}"/>
              </a:ext>
            </a:extLst>
          </p:cNvPr>
          <p:cNvPicPr>
            <a:picLocks noChangeAspect="1"/>
          </p:cNvPicPr>
          <p:nvPr/>
        </p:nvPicPr>
        <p:blipFill rotWithShape="1">
          <a:blip r:embed="rId5"/>
          <a:srcRect l="21651" t="14721" r="60237" b="7161"/>
          <a:stretch/>
        </p:blipFill>
        <p:spPr>
          <a:xfrm>
            <a:off x="1547664" y="853998"/>
            <a:ext cx="4270236" cy="5755536"/>
          </a:xfrm>
          <a:prstGeom prst="rect">
            <a:avLst/>
          </a:prstGeom>
        </p:spPr>
      </p:pic>
    </p:spTree>
    <p:extLst>
      <p:ext uri="{BB962C8B-B14F-4D97-AF65-F5344CB8AC3E}">
        <p14:creationId xmlns:p14="http://schemas.microsoft.com/office/powerpoint/2010/main" val="3327523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2"/>
        <p:cNvGrpSpPr/>
        <p:nvPr/>
      </p:nvGrpSpPr>
      <p:grpSpPr>
        <a:xfrm>
          <a:off x="0" y="0"/>
          <a:ext cx="0" cy="0"/>
          <a:chOff x="0" y="0"/>
          <a:chExt cx="0" cy="0"/>
        </a:xfrm>
      </p:grpSpPr>
      <p:sp>
        <p:nvSpPr>
          <p:cNvPr id="103" name="Google Shape;103;p3"/>
          <p:cNvSpPr txBox="1"/>
          <p:nvPr/>
        </p:nvSpPr>
        <p:spPr>
          <a:xfrm>
            <a:off x="2484388" y="465265"/>
            <a:ext cx="4572000" cy="64633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a:ln>
                  <a:noFill/>
                </a:ln>
                <a:solidFill>
                  <a:srgbClr val="FFC000"/>
                </a:solidFill>
                <a:effectLst/>
                <a:uLnTx/>
                <a:uFillTx/>
                <a:latin typeface="Oswald"/>
                <a:ea typeface="Oswald"/>
                <a:cs typeface="Oswald"/>
                <a:sym typeface="Oswald"/>
              </a:rPr>
              <a:t>THE TEAM</a:t>
            </a:r>
            <a:endParaRPr kumimoji="0" sz="3600" b="1" i="0" u="none" strike="noStrike" kern="0" cap="none" spc="0" normalizeH="0" baseline="0" noProof="0">
              <a:ln>
                <a:noFill/>
              </a:ln>
              <a:solidFill>
                <a:srgbClr val="FFC000"/>
              </a:solidFill>
              <a:effectLst/>
              <a:uLnTx/>
              <a:uFillTx/>
              <a:latin typeface="Oswald"/>
              <a:ea typeface="Oswald"/>
              <a:cs typeface="Oswald"/>
              <a:sym typeface="Oswald"/>
            </a:endParaRPr>
          </a:p>
        </p:txBody>
      </p:sp>
      <p:sp>
        <p:nvSpPr>
          <p:cNvPr id="104" name="Google Shape;104;p3"/>
          <p:cNvSpPr/>
          <p:nvPr/>
        </p:nvSpPr>
        <p:spPr>
          <a:xfrm>
            <a:off x="3272304" y="1528177"/>
            <a:ext cx="1195200" cy="1209600"/>
          </a:xfrm>
          <a:prstGeom prst="rect">
            <a:avLst/>
          </a:prstGeom>
          <a:blipFill rotWithShape="1">
            <a:blip r:embed="rId4">
              <a:alphaModFix/>
            </a:blip>
            <a:stretch>
              <a:fillRect/>
            </a:stretch>
          </a:blipFill>
          <a:ln w="19050">
            <a:solidFill>
              <a:srgbClr val="FF0000"/>
            </a:solid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05" name="Google Shape;105;p3"/>
          <p:cNvSpPr/>
          <p:nvPr/>
        </p:nvSpPr>
        <p:spPr>
          <a:xfrm>
            <a:off x="4858215" y="1528177"/>
            <a:ext cx="1195200" cy="12096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06" name="Google Shape;106;p3"/>
          <p:cNvSpPr/>
          <p:nvPr/>
        </p:nvSpPr>
        <p:spPr>
          <a:xfrm>
            <a:off x="1631826" y="1528177"/>
            <a:ext cx="1195200" cy="120960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07" name="Google Shape;107;p3"/>
          <p:cNvSpPr txBox="1"/>
          <p:nvPr/>
        </p:nvSpPr>
        <p:spPr>
          <a:xfrm>
            <a:off x="3682124" y="3751285"/>
            <a:ext cx="2299388" cy="242374"/>
          </a:xfrm>
          <a:prstGeom prst="rect">
            <a:avLst/>
          </a:prstGeom>
          <a:noFill/>
          <a:ln>
            <a:noFill/>
          </a:ln>
        </p:spPr>
        <p:txBody>
          <a:bodyPr spcFirstLastPara="1" wrap="square" lIns="0" tIns="0" rIns="0" bIns="0" anchor="t" anchorCtr="0">
            <a:spAutoFit/>
          </a:bodyPr>
          <a:lstStyle/>
          <a:p>
            <a:pPr marL="635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575" b="1" i="0" u="sng" strike="noStrike" kern="0" cap="none" spc="0" normalizeH="0" baseline="0" noProof="0" dirty="0">
                <a:ln>
                  <a:noFill/>
                </a:ln>
                <a:solidFill>
                  <a:srgbClr val="FFFFFF"/>
                </a:solidFill>
                <a:effectLst/>
                <a:uLnTx/>
                <a:uFillTx/>
                <a:latin typeface="Oswald"/>
                <a:ea typeface="Oswald"/>
                <a:cs typeface="Oswald"/>
                <a:sym typeface="Oswald"/>
                <a:hlinkClick r:id="rId7">
                  <a:extLst>
                    <a:ext uri="{A12FA001-AC4F-418D-AE19-62706E023703}">
                      <ahyp:hlinkClr xmlns:ahyp="http://schemas.microsoft.com/office/drawing/2018/hyperlinkcolor" val="tx"/>
                    </a:ext>
                  </a:extLst>
                </a:hlinkClick>
              </a:rPr>
              <a:t>j2c@sciencesconf.org</a:t>
            </a:r>
            <a:endParaRPr kumimoji="0" sz="1575" b="0" i="0" u="none" strike="noStrike" kern="0" cap="none" spc="0" normalizeH="0" baseline="0" noProof="0" dirty="0">
              <a:ln>
                <a:noFill/>
              </a:ln>
              <a:solidFill>
                <a:srgbClr val="FFFFFF"/>
              </a:solidFill>
              <a:effectLst/>
              <a:uLnTx/>
              <a:uFillTx/>
              <a:latin typeface="Oswald"/>
              <a:ea typeface="Oswald"/>
              <a:cs typeface="Oswald"/>
              <a:sym typeface="Oswald"/>
            </a:endParaRPr>
          </a:p>
        </p:txBody>
      </p:sp>
      <p:sp>
        <p:nvSpPr>
          <p:cNvPr id="108" name="Google Shape;108;p3"/>
          <p:cNvSpPr/>
          <p:nvPr/>
        </p:nvSpPr>
        <p:spPr>
          <a:xfrm>
            <a:off x="3126959" y="3741579"/>
            <a:ext cx="361950" cy="257175"/>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09" name="Google Shape;109;p3"/>
          <p:cNvSpPr/>
          <p:nvPr/>
        </p:nvSpPr>
        <p:spPr>
          <a:xfrm>
            <a:off x="1306870" y="4211164"/>
            <a:ext cx="1195200" cy="1209600"/>
          </a:xfrm>
          <a:prstGeom prst="rect">
            <a:avLst/>
          </a:prstGeom>
          <a:blipFill rotWithShape="1">
            <a:blip r:embed="rId9">
              <a:alphaModFix/>
            </a:blip>
            <a:stretch>
              <a:fillRect/>
            </a:stretch>
          </a:blipFill>
          <a:ln>
            <a:solidFill>
              <a:srgbClr val="FF0000"/>
            </a:solid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10" name="Google Shape;110;p3"/>
          <p:cNvSpPr/>
          <p:nvPr/>
        </p:nvSpPr>
        <p:spPr>
          <a:xfrm>
            <a:off x="4938536" y="4211164"/>
            <a:ext cx="1195200" cy="1209600"/>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11" name="Google Shape;111;p3"/>
          <p:cNvSpPr/>
          <p:nvPr/>
        </p:nvSpPr>
        <p:spPr>
          <a:xfrm>
            <a:off x="6360203" y="1518549"/>
            <a:ext cx="1195200" cy="1209600"/>
          </a:xfrm>
          <a:prstGeom prst="rect">
            <a:avLst/>
          </a:prstGeom>
          <a:blipFill rotWithShape="1">
            <a:blip r:embed="rId11">
              <a:alphaModFix/>
            </a:blip>
            <a:stretch>
              <a:fillRect/>
            </a:stretch>
          </a:blip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12" name="Google Shape;112;p3"/>
          <p:cNvSpPr/>
          <p:nvPr/>
        </p:nvSpPr>
        <p:spPr>
          <a:xfrm>
            <a:off x="3122436" y="4211164"/>
            <a:ext cx="1195200" cy="1209600"/>
          </a:xfrm>
          <a:prstGeom prst="rect">
            <a:avLst/>
          </a:prstGeom>
          <a:blipFill rotWithShape="1">
            <a:blip r:embed="rId12">
              <a:alphaModFix/>
            </a:blip>
            <a:stretch>
              <a:fillRect/>
            </a:stretch>
          </a:blip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13" name="Google Shape;113;p3"/>
          <p:cNvSpPr/>
          <p:nvPr/>
        </p:nvSpPr>
        <p:spPr>
          <a:xfrm>
            <a:off x="6717754" y="4211164"/>
            <a:ext cx="1195200" cy="1209600"/>
          </a:xfrm>
          <a:prstGeom prst="rect">
            <a:avLst/>
          </a:prstGeom>
          <a:blipFill rotWithShape="1">
            <a:blip r:embed="rId13">
              <a:alphaModFix/>
            </a:blip>
            <a:stretch>
              <a:fillRect/>
            </a:stretch>
          </a:blip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graphicFrame>
        <p:nvGraphicFramePr>
          <p:cNvPr id="114" name="Google Shape;114;p3"/>
          <p:cNvGraphicFramePr/>
          <p:nvPr/>
        </p:nvGraphicFramePr>
        <p:xfrm>
          <a:off x="1631826" y="2790165"/>
          <a:ext cx="6048000" cy="864000"/>
        </p:xfrm>
        <a:graphic>
          <a:graphicData uri="http://schemas.openxmlformats.org/drawingml/2006/table">
            <a:tbl>
              <a:tblPr firstRow="1" bandRow="1">
                <a:noFill/>
              </a:tblPr>
              <a:tblGrid>
                <a:gridCol w="1512000">
                  <a:extLst>
                    <a:ext uri="{9D8B030D-6E8A-4147-A177-3AD203B41FA5}">
                      <a16:colId xmlns:a16="http://schemas.microsoft.com/office/drawing/2014/main" val="20000"/>
                    </a:ext>
                  </a:extLst>
                </a:gridCol>
                <a:gridCol w="1512000">
                  <a:extLst>
                    <a:ext uri="{9D8B030D-6E8A-4147-A177-3AD203B41FA5}">
                      <a16:colId xmlns:a16="http://schemas.microsoft.com/office/drawing/2014/main" val="20001"/>
                    </a:ext>
                  </a:extLst>
                </a:gridCol>
                <a:gridCol w="1512000">
                  <a:extLst>
                    <a:ext uri="{9D8B030D-6E8A-4147-A177-3AD203B41FA5}">
                      <a16:colId xmlns:a16="http://schemas.microsoft.com/office/drawing/2014/main" val="20002"/>
                    </a:ext>
                  </a:extLst>
                </a:gridCol>
                <a:gridCol w="1512000">
                  <a:extLst>
                    <a:ext uri="{9D8B030D-6E8A-4147-A177-3AD203B41FA5}">
                      <a16:colId xmlns:a16="http://schemas.microsoft.com/office/drawing/2014/main" val="20003"/>
                    </a:ext>
                  </a:extLst>
                </a:gridCol>
              </a:tblGrid>
              <a:tr h="288000">
                <a:tc>
                  <a:txBody>
                    <a:bodyPr/>
                    <a:lstStyle/>
                    <a:p>
                      <a:pPr marL="0" marR="0" lvl="0" indent="0" algn="ctr" rtl="0">
                        <a:lnSpc>
                          <a:spcPct val="100000"/>
                        </a:lnSpc>
                        <a:spcBef>
                          <a:spcPts val="0"/>
                        </a:spcBef>
                        <a:spcAft>
                          <a:spcPts val="0"/>
                        </a:spcAft>
                        <a:buNone/>
                      </a:pPr>
                      <a:r>
                        <a:rPr lang="en-US" sz="1100" b="1" u="none" strike="noStrike" cap="none">
                          <a:solidFill>
                            <a:srgbClr val="FFFFFF"/>
                          </a:solidFill>
                          <a:latin typeface="Oswald"/>
                          <a:ea typeface="Oswald"/>
                          <a:cs typeface="Oswald"/>
                          <a:sym typeface="Oswald"/>
                        </a:rPr>
                        <a:t>Ludivine</a:t>
                      </a:r>
                      <a:endParaRPr sz="1100" b="1" u="none" strike="noStrike" cap="none">
                        <a:latin typeface="Oswald"/>
                        <a:ea typeface="Oswald"/>
                        <a:cs typeface="Oswald"/>
                        <a:sym typeface="Oswald"/>
                      </a:endParaRPr>
                    </a:p>
                  </a:txBody>
                  <a:tcPr marL="45725" marR="457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100" b="1" u="none" strike="noStrike" cap="none">
                          <a:solidFill>
                            <a:srgbClr val="FFFFFF"/>
                          </a:solidFill>
                          <a:latin typeface="Oswald"/>
                          <a:ea typeface="Oswald"/>
                          <a:cs typeface="Oswald"/>
                          <a:sym typeface="Oswald"/>
                        </a:rPr>
                        <a:t>Fatima</a:t>
                      </a:r>
                      <a:endParaRPr sz="1100" b="1" u="none" strike="noStrike" cap="none">
                        <a:latin typeface="Oswald"/>
                        <a:ea typeface="Oswald"/>
                        <a:cs typeface="Oswald"/>
                        <a:sym typeface="Oswald"/>
                      </a:endParaRPr>
                    </a:p>
                  </a:txBody>
                  <a:tcPr marL="45725" marR="457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5080" marR="0" lvl="0" indent="0" algn="ctr" rtl="0">
                        <a:lnSpc>
                          <a:spcPct val="100000"/>
                        </a:lnSpc>
                        <a:spcBef>
                          <a:spcPts val="0"/>
                        </a:spcBef>
                        <a:spcAft>
                          <a:spcPts val="0"/>
                        </a:spcAft>
                        <a:buNone/>
                      </a:pPr>
                      <a:r>
                        <a:rPr lang="en-US" sz="1100" b="1" u="none" strike="noStrike" cap="none">
                          <a:solidFill>
                            <a:srgbClr val="FFFFFF"/>
                          </a:solidFill>
                          <a:latin typeface="Oswald"/>
                          <a:ea typeface="Oswald"/>
                          <a:cs typeface="Oswald"/>
                          <a:sym typeface="Oswald"/>
                        </a:rPr>
                        <a:t>Gaëlle</a:t>
                      </a:r>
                      <a:endParaRPr sz="1100" b="1" u="none" strike="noStrike" cap="none">
                        <a:latin typeface="Oswald"/>
                        <a:ea typeface="Oswald"/>
                        <a:cs typeface="Oswald"/>
                        <a:sym typeface="Oswald"/>
                      </a:endParaRPr>
                    </a:p>
                  </a:txBody>
                  <a:tcPr marL="45725" marR="457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77470" marR="0" lvl="0" indent="0" algn="ctr" rtl="0">
                        <a:lnSpc>
                          <a:spcPct val="100000"/>
                        </a:lnSpc>
                        <a:spcBef>
                          <a:spcPts val="0"/>
                        </a:spcBef>
                        <a:spcAft>
                          <a:spcPts val="0"/>
                        </a:spcAft>
                        <a:buNone/>
                      </a:pPr>
                      <a:r>
                        <a:rPr lang="en-US" sz="1100" b="1" u="none" strike="noStrike" cap="none">
                          <a:solidFill>
                            <a:srgbClr val="FFFFFF"/>
                          </a:solidFill>
                          <a:latin typeface="Oswald"/>
                          <a:ea typeface="Oswald"/>
                          <a:cs typeface="Oswald"/>
                          <a:sym typeface="Oswald"/>
                        </a:rPr>
                        <a:t>Hamza</a:t>
                      </a:r>
                      <a:endParaRPr sz="1100" b="1" u="none" strike="noStrike" cap="none">
                        <a:latin typeface="Oswald"/>
                        <a:ea typeface="Oswald"/>
                        <a:cs typeface="Oswald"/>
                        <a:sym typeface="Oswald"/>
                      </a:endParaRPr>
                    </a:p>
                  </a:txBody>
                  <a:tcPr marL="45725" marR="457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288000">
                <a:tc>
                  <a:txBody>
                    <a:bodyPr/>
                    <a:lstStyle/>
                    <a:p>
                      <a:pPr marL="0" marR="0" lvl="0" indent="0" algn="ctr" rtl="0">
                        <a:lnSpc>
                          <a:spcPct val="100000"/>
                        </a:lnSpc>
                        <a:spcBef>
                          <a:spcPts val="0"/>
                        </a:spcBef>
                        <a:spcAft>
                          <a:spcPts val="0"/>
                        </a:spcAft>
                        <a:buNone/>
                      </a:pPr>
                      <a:r>
                        <a:rPr lang="en-US" sz="1100" b="1" u="none" strike="noStrike" cap="none">
                          <a:solidFill>
                            <a:srgbClr val="FFFFFF"/>
                          </a:solidFill>
                          <a:latin typeface="Oswald"/>
                          <a:ea typeface="Oswald"/>
                          <a:cs typeface="Oswald"/>
                          <a:sym typeface="Oswald"/>
                        </a:rPr>
                        <a:t>Afonso de Araujo</a:t>
                      </a:r>
                      <a:endParaRPr sz="1100" b="1" u="none" strike="noStrike" cap="none">
                        <a:latin typeface="Oswald"/>
                        <a:ea typeface="Oswald"/>
                        <a:cs typeface="Oswald"/>
                        <a:sym typeface="Oswald"/>
                      </a:endParaRPr>
                    </a:p>
                  </a:txBody>
                  <a:tcPr marL="45725" marR="457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100" b="1" u="none" strike="noStrike" cap="none">
                          <a:solidFill>
                            <a:srgbClr val="FFFFFF"/>
                          </a:solidFill>
                          <a:latin typeface="Oswald"/>
                          <a:ea typeface="Oswald"/>
                          <a:cs typeface="Oswald"/>
                          <a:sym typeface="Oswald"/>
                        </a:rPr>
                        <a:t>Ait Hellal</a:t>
                      </a:r>
                      <a:endParaRPr sz="1100" b="1" u="none" strike="noStrike" cap="none">
                        <a:latin typeface="Oswald"/>
                        <a:ea typeface="Oswald"/>
                        <a:cs typeface="Oswald"/>
                        <a:sym typeface="Oswald"/>
                      </a:endParaRPr>
                    </a:p>
                  </a:txBody>
                  <a:tcPr marL="45725" marR="457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5715" marR="0" lvl="0" indent="0" algn="ctr" rtl="0">
                        <a:lnSpc>
                          <a:spcPct val="100000"/>
                        </a:lnSpc>
                        <a:spcBef>
                          <a:spcPts val="0"/>
                        </a:spcBef>
                        <a:spcAft>
                          <a:spcPts val="0"/>
                        </a:spcAft>
                        <a:buNone/>
                      </a:pPr>
                      <a:r>
                        <a:rPr lang="en-US" sz="1100" b="1" u="none" strike="noStrike" cap="none">
                          <a:solidFill>
                            <a:srgbClr val="FFFFFF"/>
                          </a:solidFill>
                          <a:latin typeface="Oswald"/>
                          <a:ea typeface="Oswald"/>
                          <a:cs typeface="Oswald"/>
                          <a:sym typeface="Oswald"/>
                        </a:rPr>
                        <a:t>Antoun</a:t>
                      </a:r>
                      <a:endParaRPr sz="1100" b="1" u="none" strike="noStrike" cap="none">
                        <a:latin typeface="Oswald"/>
                        <a:ea typeface="Oswald"/>
                        <a:cs typeface="Oswald"/>
                        <a:sym typeface="Oswald"/>
                      </a:endParaRPr>
                    </a:p>
                  </a:txBody>
                  <a:tcPr marL="45725" marR="457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100" b="1">
                          <a:solidFill>
                            <a:srgbClr val="FFFFFF"/>
                          </a:solidFill>
                          <a:latin typeface="Oswald"/>
                          <a:ea typeface="Oswald"/>
                          <a:cs typeface="Oswald"/>
                          <a:sym typeface="Oswald"/>
                        </a:rPr>
                        <a:t>   </a:t>
                      </a:r>
                      <a:r>
                        <a:rPr lang="en-US" sz="1100" b="1" u="none" strike="noStrike" cap="none">
                          <a:solidFill>
                            <a:srgbClr val="FFFFFF"/>
                          </a:solidFill>
                          <a:latin typeface="Oswald"/>
                          <a:ea typeface="Oswald"/>
                          <a:cs typeface="Oswald"/>
                          <a:sym typeface="Oswald"/>
                        </a:rPr>
                        <a:t>El Yamani</a:t>
                      </a:r>
                      <a:endParaRPr sz="1100" b="1" u="none" strike="noStrike" cap="none">
                        <a:latin typeface="Oswald"/>
                        <a:ea typeface="Oswald"/>
                        <a:cs typeface="Oswald"/>
                        <a:sym typeface="Oswald"/>
                      </a:endParaRPr>
                    </a:p>
                  </a:txBody>
                  <a:tcPr marL="45725" marR="457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288000">
                <a:tc>
                  <a:txBody>
                    <a:bodyPr/>
                    <a:lstStyle/>
                    <a:p>
                      <a:pPr marL="0" marR="0" lvl="0" indent="0" algn="ctr" rtl="0">
                        <a:lnSpc>
                          <a:spcPct val="100000"/>
                        </a:lnSpc>
                        <a:spcBef>
                          <a:spcPts val="0"/>
                        </a:spcBef>
                        <a:spcAft>
                          <a:spcPts val="0"/>
                        </a:spcAft>
                        <a:buNone/>
                      </a:pPr>
                      <a:r>
                        <a:rPr lang="en-US" sz="1100" b="1" u="none" strike="noStrike" cap="none">
                          <a:solidFill>
                            <a:schemeClr val="accent4"/>
                          </a:solidFill>
                          <a:latin typeface="Oswald"/>
                          <a:ea typeface="Oswald"/>
                          <a:cs typeface="Oswald"/>
                          <a:sym typeface="Oswald"/>
                        </a:rPr>
                        <a:t>CEMHTI - Orléans</a:t>
                      </a:r>
                      <a:endParaRPr/>
                    </a:p>
                  </a:txBody>
                  <a:tcPr marL="45725" marR="457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100" b="1" u="none" strike="noStrike" cap="none" dirty="0">
                          <a:solidFill>
                            <a:schemeClr val="accent4"/>
                          </a:solidFill>
                          <a:latin typeface="Oswald"/>
                          <a:ea typeface="Oswald"/>
                          <a:cs typeface="Oswald"/>
                          <a:sym typeface="Oswald"/>
                        </a:rPr>
                        <a:t>ICMN - </a:t>
                      </a:r>
                      <a:r>
                        <a:rPr lang="en-US" sz="1100" b="1" u="none" strike="noStrike" cap="none" dirty="0" err="1">
                          <a:solidFill>
                            <a:schemeClr val="accent4"/>
                          </a:solidFill>
                          <a:latin typeface="Oswald"/>
                          <a:ea typeface="Oswald"/>
                          <a:cs typeface="Oswald"/>
                          <a:sym typeface="Oswald"/>
                        </a:rPr>
                        <a:t>Orléans</a:t>
                      </a:r>
                      <a:endParaRPr dirty="0"/>
                    </a:p>
                  </a:txBody>
                  <a:tcPr marL="45725" marR="457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100" b="1" u="none" strike="noStrike" cap="none">
                          <a:solidFill>
                            <a:schemeClr val="accent4"/>
                          </a:solidFill>
                          <a:latin typeface="Oswald"/>
                          <a:ea typeface="Oswald"/>
                          <a:cs typeface="Oswald"/>
                          <a:sym typeface="Oswald"/>
                        </a:rPr>
                        <a:t>GREMI - Orléans</a:t>
                      </a:r>
                      <a:endParaRPr/>
                    </a:p>
                  </a:txBody>
                  <a:tcPr marL="45725" marR="457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100" b="1" u="none" strike="noStrike" cap="none" dirty="0" err="1">
                          <a:solidFill>
                            <a:schemeClr val="accent4"/>
                          </a:solidFill>
                          <a:latin typeface="Oswald"/>
                          <a:ea typeface="Oswald"/>
                          <a:cs typeface="Oswald"/>
                          <a:sym typeface="Oswald"/>
                        </a:rPr>
                        <a:t>LaMé</a:t>
                      </a:r>
                      <a:r>
                        <a:rPr lang="en-US" sz="1100" b="1" u="none" strike="noStrike" cap="none" dirty="0">
                          <a:solidFill>
                            <a:schemeClr val="accent4"/>
                          </a:solidFill>
                          <a:latin typeface="Oswald"/>
                          <a:ea typeface="Oswald"/>
                          <a:cs typeface="Oswald"/>
                          <a:sym typeface="Oswald"/>
                        </a:rPr>
                        <a:t> -Bourges</a:t>
                      </a:r>
                      <a:endParaRPr dirty="0"/>
                    </a:p>
                  </a:txBody>
                  <a:tcPr marL="45725" marR="45725"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graphicFrame>
        <p:nvGraphicFramePr>
          <p:cNvPr id="115" name="Google Shape;115;p3"/>
          <p:cNvGraphicFramePr/>
          <p:nvPr/>
        </p:nvGraphicFramePr>
        <p:xfrm>
          <a:off x="982872" y="5473152"/>
          <a:ext cx="7200000" cy="864000"/>
        </p:xfrm>
        <a:graphic>
          <a:graphicData uri="http://schemas.openxmlformats.org/drawingml/2006/table">
            <a:tbl>
              <a:tblPr firstRow="1" bandRow="1">
                <a:noFill/>
              </a:tblPr>
              <a:tblGrid>
                <a:gridCol w="1800000">
                  <a:extLst>
                    <a:ext uri="{9D8B030D-6E8A-4147-A177-3AD203B41FA5}">
                      <a16:colId xmlns:a16="http://schemas.microsoft.com/office/drawing/2014/main" val="20000"/>
                    </a:ext>
                  </a:extLst>
                </a:gridCol>
                <a:gridCol w="1800000">
                  <a:extLst>
                    <a:ext uri="{9D8B030D-6E8A-4147-A177-3AD203B41FA5}">
                      <a16:colId xmlns:a16="http://schemas.microsoft.com/office/drawing/2014/main" val="20001"/>
                    </a:ext>
                  </a:extLst>
                </a:gridCol>
                <a:gridCol w="1800000">
                  <a:extLst>
                    <a:ext uri="{9D8B030D-6E8A-4147-A177-3AD203B41FA5}">
                      <a16:colId xmlns:a16="http://schemas.microsoft.com/office/drawing/2014/main" val="20002"/>
                    </a:ext>
                  </a:extLst>
                </a:gridCol>
                <a:gridCol w="1800000">
                  <a:extLst>
                    <a:ext uri="{9D8B030D-6E8A-4147-A177-3AD203B41FA5}">
                      <a16:colId xmlns:a16="http://schemas.microsoft.com/office/drawing/2014/main" val="20003"/>
                    </a:ext>
                  </a:extLst>
                </a:gridCol>
              </a:tblGrid>
              <a:tr h="288000">
                <a:tc>
                  <a:txBody>
                    <a:bodyPr/>
                    <a:lstStyle/>
                    <a:p>
                      <a:pPr marL="0" marR="0" lvl="0" indent="0" algn="ctr" rtl="0">
                        <a:lnSpc>
                          <a:spcPct val="100000"/>
                        </a:lnSpc>
                        <a:spcBef>
                          <a:spcPts val="0"/>
                        </a:spcBef>
                        <a:spcAft>
                          <a:spcPts val="0"/>
                        </a:spcAft>
                        <a:buNone/>
                      </a:pPr>
                      <a:r>
                        <a:rPr lang="en-US" sz="1100" b="1" u="none" strike="noStrike" cap="none">
                          <a:solidFill>
                            <a:srgbClr val="FFFFFF"/>
                          </a:solidFill>
                          <a:latin typeface="Oswald"/>
                          <a:ea typeface="Oswald"/>
                          <a:cs typeface="Oswald"/>
                          <a:sym typeface="Oswald"/>
                        </a:rPr>
                        <a:t>Rim</a:t>
                      </a:r>
                      <a:endParaRPr sz="1100" b="1" u="none" strike="noStrike" cap="none">
                        <a:latin typeface="Oswald"/>
                        <a:ea typeface="Oswald"/>
                        <a:cs typeface="Oswald"/>
                        <a:sym typeface="Oswald"/>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100" b="1" u="none" strike="noStrike" cap="none">
                          <a:solidFill>
                            <a:srgbClr val="FFFFFF"/>
                          </a:solidFill>
                          <a:latin typeface="Oswald"/>
                          <a:ea typeface="Oswald"/>
                          <a:cs typeface="Oswald"/>
                          <a:sym typeface="Oswald"/>
                        </a:rPr>
                        <a:t>Linyu</a:t>
                      </a:r>
                      <a:endParaRPr sz="1100" b="1" u="none" strike="noStrike" cap="none">
                        <a:latin typeface="Oswald"/>
                        <a:ea typeface="Oswald"/>
                        <a:cs typeface="Oswald"/>
                        <a:sym typeface="Oswald"/>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100" b="1" u="none" strike="noStrike" cap="none">
                          <a:solidFill>
                            <a:srgbClr val="FFFFFF"/>
                          </a:solidFill>
                          <a:latin typeface="Oswald"/>
                          <a:ea typeface="Oswald"/>
                          <a:cs typeface="Oswald"/>
                          <a:sym typeface="Oswald"/>
                        </a:rPr>
                        <a:t>Andrea</a:t>
                      </a:r>
                      <a:endParaRPr sz="1100" b="1" u="none" strike="noStrike" cap="none">
                        <a:latin typeface="Oswald"/>
                        <a:ea typeface="Oswald"/>
                        <a:cs typeface="Oswald"/>
                        <a:sym typeface="Oswald"/>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100" b="1" u="none" strike="noStrike" cap="none">
                          <a:solidFill>
                            <a:srgbClr val="FFFFFF"/>
                          </a:solidFill>
                          <a:latin typeface="Oswald"/>
                          <a:ea typeface="Oswald"/>
                          <a:cs typeface="Oswald"/>
                          <a:sym typeface="Oswald"/>
                        </a:rPr>
                        <a:t>Cyrille</a:t>
                      </a:r>
                      <a:endParaRPr sz="1100" b="1" u="none" strike="noStrike" cap="none">
                        <a:latin typeface="Oswald"/>
                        <a:ea typeface="Oswald"/>
                        <a:cs typeface="Oswald"/>
                        <a:sym typeface="Oswald"/>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288000">
                <a:tc>
                  <a:txBody>
                    <a:bodyPr/>
                    <a:lstStyle/>
                    <a:p>
                      <a:pPr marL="0" marR="0" lvl="0" indent="0" algn="ctr" rtl="0">
                        <a:lnSpc>
                          <a:spcPct val="100000"/>
                        </a:lnSpc>
                        <a:spcBef>
                          <a:spcPts val="0"/>
                        </a:spcBef>
                        <a:spcAft>
                          <a:spcPts val="0"/>
                        </a:spcAft>
                        <a:buNone/>
                      </a:pPr>
                      <a:r>
                        <a:rPr lang="en-US" sz="1100" b="1" u="none" strike="noStrike" cap="none">
                          <a:solidFill>
                            <a:srgbClr val="FFFFFF"/>
                          </a:solidFill>
                          <a:latin typeface="Oswald"/>
                          <a:ea typeface="Oswald"/>
                          <a:cs typeface="Oswald"/>
                          <a:sym typeface="Oswald"/>
                        </a:rPr>
                        <a:t>Ettouri</a:t>
                      </a:r>
                      <a:endParaRPr sz="1100" b="1" u="none" strike="noStrike" cap="none">
                        <a:latin typeface="Oswald"/>
                        <a:ea typeface="Oswald"/>
                        <a:cs typeface="Oswald"/>
                        <a:sym typeface="Oswald"/>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100" b="1" u="none" strike="noStrike" cap="none">
                          <a:solidFill>
                            <a:srgbClr val="FFFFFF"/>
                          </a:solidFill>
                          <a:latin typeface="Oswald"/>
                          <a:ea typeface="Oswald"/>
                          <a:cs typeface="Oswald"/>
                          <a:sym typeface="Oswald"/>
                        </a:rPr>
                        <a:t>Fei</a:t>
                      </a:r>
                      <a:endParaRPr sz="1100" b="1" u="none" strike="noStrike" cap="none">
                        <a:latin typeface="Oswald"/>
                        <a:ea typeface="Oswald"/>
                        <a:cs typeface="Oswald"/>
                        <a:sym typeface="Oswald"/>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100" b="1" u="none" strike="noStrike" cap="none">
                          <a:solidFill>
                            <a:srgbClr val="FFFFFF"/>
                          </a:solidFill>
                          <a:latin typeface="Oswald"/>
                          <a:ea typeface="Oswald"/>
                          <a:cs typeface="Oswald"/>
                          <a:sym typeface="Oswald"/>
                        </a:rPr>
                        <a:t>Jagodar</a:t>
                      </a:r>
                      <a:endParaRPr sz="1100" b="1" u="none" strike="noStrike" cap="none">
                        <a:latin typeface="Oswald"/>
                        <a:ea typeface="Oswald"/>
                        <a:cs typeface="Oswald"/>
                        <a:sym typeface="Oswald"/>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209550" lvl="0" indent="0" algn="ctr" rtl="0">
                        <a:lnSpc>
                          <a:spcPct val="100000"/>
                        </a:lnSpc>
                        <a:spcBef>
                          <a:spcPts val="0"/>
                        </a:spcBef>
                        <a:spcAft>
                          <a:spcPts val="0"/>
                        </a:spcAft>
                        <a:buNone/>
                      </a:pPr>
                      <a:r>
                        <a:rPr lang="en-US" sz="1100" b="1">
                          <a:solidFill>
                            <a:srgbClr val="FFFFFF"/>
                          </a:solidFill>
                          <a:latin typeface="Oswald"/>
                          <a:ea typeface="Oswald"/>
                          <a:cs typeface="Oswald"/>
                          <a:sym typeface="Oswald"/>
                        </a:rPr>
                        <a:t>       </a:t>
                      </a:r>
                      <a:r>
                        <a:rPr lang="en-US" sz="1100" b="1" u="none" strike="noStrike" cap="none">
                          <a:solidFill>
                            <a:srgbClr val="FFFFFF"/>
                          </a:solidFill>
                          <a:latin typeface="Oswald"/>
                          <a:ea typeface="Oswald"/>
                          <a:cs typeface="Oswald"/>
                          <a:sym typeface="Oswald"/>
                        </a:rPr>
                        <a:t>Neto</a:t>
                      </a:r>
                      <a:endParaRPr sz="1100" b="1" u="none" strike="noStrike" cap="none">
                        <a:latin typeface="Oswald"/>
                        <a:ea typeface="Oswald"/>
                        <a:cs typeface="Oswald"/>
                        <a:sym typeface="Oswald"/>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288000">
                <a:tc>
                  <a:txBody>
                    <a:bodyPr/>
                    <a:lstStyle/>
                    <a:p>
                      <a:pPr marL="0" marR="0" lvl="0" indent="0" algn="ctr" rtl="0">
                        <a:lnSpc>
                          <a:spcPct val="100000"/>
                        </a:lnSpc>
                        <a:spcBef>
                          <a:spcPts val="0"/>
                        </a:spcBef>
                        <a:spcAft>
                          <a:spcPts val="0"/>
                        </a:spcAft>
                        <a:buNone/>
                      </a:pPr>
                      <a:r>
                        <a:rPr lang="en-US" sz="1100" b="1" u="none" strike="noStrike" cap="none">
                          <a:solidFill>
                            <a:schemeClr val="accent4"/>
                          </a:solidFill>
                          <a:latin typeface="Oswald"/>
                          <a:ea typeface="Oswald"/>
                          <a:cs typeface="Oswald"/>
                          <a:sym typeface="Oswald"/>
                        </a:rPr>
                        <a:t>GREMI - Orléans</a:t>
                      </a:r>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100" b="1" u="none" strike="noStrike" cap="none">
                          <a:solidFill>
                            <a:schemeClr val="accent4"/>
                          </a:solidFill>
                          <a:latin typeface="Oswald"/>
                          <a:ea typeface="Oswald"/>
                          <a:cs typeface="Oswald"/>
                          <a:sym typeface="Oswald"/>
                        </a:rPr>
                        <a:t>GREMAN - Blois</a:t>
                      </a:r>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100" b="1" u="none" strike="noStrike" cap="none">
                          <a:solidFill>
                            <a:schemeClr val="accent4"/>
                          </a:solidFill>
                          <a:latin typeface="Oswald"/>
                          <a:ea typeface="Oswald"/>
                          <a:cs typeface="Oswald"/>
                          <a:sym typeface="Oswald"/>
                        </a:rPr>
                        <a:t>GREMI - Orléans</a:t>
                      </a:r>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4"/>
                        </a:buClr>
                        <a:buSzPts val="1100"/>
                        <a:buFont typeface="Oswald"/>
                        <a:buNone/>
                      </a:pPr>
                      <a:r>
                        <a:rPr lang="en-US" sz="1100" b="1" u="none" strike="noStrike" cap="none">
                          <a:solidFill>
                            <a:schemeClr val="accent4"/>
                          </a:solidFill>
                          <a:latin typeface="Oswald"/>
                          <a:ea typeface="Oswald"/>
                          <a:cs typeface="Oswald"/>
                          <a:sym typeface="Oswald"/>
                        </a:rPr>
                        <a:t>CEMHTI - Orléans</a:t>
                      </a:r>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16" name="Google Shape;116;p3"/>
          <p:cNvSpPr txBox="1">
            <a:spLocks noGrp="1"/>
          </p:cNvSpPr>
          <p:nvPr>
            <p:ph type="sldNum" idx="12"/>
          </p:nvPr>
        </p:nvSpPr>
        <p:spPr>
          <a:xfrm>
            <a:off x="6457950" y="6356351"/>
            <a:ext cx="2057400" cy="3651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9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sz="900" b="0" i="0" u="none" strike="noStrike" kern="0" cap="none" spc="0" normalizeH="0" baseline="0" noProof="0">
              <a:ln>
                <a:noFill/>
              </a:ln>
              <a:solidFill>
                <a:srgbClr val="888888"/>
              </a:solidFill>
              <a:effectLst/>
              <a:uLnTx/>
              <a:uFillTx/>
              <a:latin typeface="Calibri"/>
              <a:cs typeface="Calibri"/>
              <a:sym typeface="Calibri"/>
            </a:endParaRPr>
          </a:p>
        </p:txBody>
      </p:sp>
      <p:pic>
        <p:nvPicPr>
          <p:cNvPr id="16" name="Picture 3" descr="C:\Users\Mayline Gautie\Desktop\SFP\DOCUMENTS SFP\COMM\LOGO SFP\officiel 2015\LOGO_SFP_OFFICIEL\RVB_pourweb\logoSFP_texte_blanc.png">
            <a:extLst>
              <a:ext uri="{FF2B5EF4-FFF2-40B4-BE49-F238E27FC236}">
                <a16:creationId xmlns:a16="http://schemas.microsoft.com/office/drawing/2014/main" id="{9634E652-8BB8-4DF6-9E4E-7CFD46C10440}"/>
              </a:ext>
            </a:extLst>
          </p:cNvPr>
          <p:cNvPicPr>
            <a:picLocks noChangeAspect="1" noChangeArrowheads="1"/>
          </p:cNvPicPr>
          <p:nvPr/>
        </p:nvPicPr>
        <p:blipFill>
          <a:blip r:embed="rId14" cstate="print"/>
          <a:srcRect/>
          <a:stretch>
            <a:fillRect/>
          </a:stretch>
        </p:blipFill>
        <p:spPr bwMode="auto">
          <a:xfrm>
            <a:off x="179512" y="239143"/>
            <a:ext cx="668740" cy="549464"/>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0"/>
        <p:cNvGrpSpPr/>
        <p:nvPr/>
      </p:nvGrpSpPr>
      <p:grpSpPr>
        <a:xfrm>
          <a:off x="0" y="0"/>
          <a:ext cx="0" cy="0"/>
          <a:chOff x="0" y="0"/>
          <a:chExt cx="0" cy="0"/>
        </a:xfrm>
      </p:grpSpPr>
      <p:sp>
        <p:nvSpPr>
          <p:cNvPr id="121" name="Google Shape;121;p4"/>
          <p:cNvSpPr txBox="1"/>
          <p:nvPr/>
        </p:nvSpPr>
        <p:spPr>
          <a:xfrm>
            <a:off x="2285999" y="491144"/>
            <a:ext cx="4572000" cy="64633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a:ln>
                  <a:noFill/>
                </a:ln>
                <a:solidFill>
                  <a:srgbClr val="FFC000"/>
                </a:solidFill>
                <a:effectLst/>
                <a:uLnTx/>
                <a:uFillTx/>
                <a:latin typeface="Oswald"/>
                <a:ea typeface="Oswald"/>
                <a:cs typeface="Oswald"/>
                <a:sym typeface="Oswald"/>
              </a:rPr>
              <a:t>INVITED</a:t>
            </a:r>
            <a:endParaRPr kumimoji="0" sz="3600" b="1" i="0" u="none" strike="noStrike" kern="0" cap="none" spc="0" normalizeH="0" baseline="0" noProof="0">
              <a:ln>
                <a:noFill/>
              </a:ln>
              <a:solidFill>
                <a:srgbClr val="FFC000"/>
              </a:solidFill>
              <a:effectLst/>
              <a:uLnTx/>
              <a:uFillTx/>
              <a:latin typeface="Oswald"/>
              <a:ea typeface="Oswald"/>
              <a:cs typeface="Oswald"/>
              <a:sym typeface="Oswald"/>
            </a:endParaRPr>
          </a:p>
        </p:txBody>
      </p:sp>
      <p:sp>
        <p:nvSpPr>
          <p:cNvPr id="122" name="Google Shape;122;p4"/>
          <p:cNvSpPr txBox="1"/>
          <p:nvPr/>
        </p:nvSpPr>
        <p:spPr>
          <a:xfrm>
            <a:off x="669635" y="1440871"/>
            <a:ext cx="7620000" cy="2031325"/>
          </a:xfrm>
          <a:prstGeom prst="rect">
            <a:avLst/>
          </a:prstGeom>
          <a:noFill/>
          <a:ln>
            <a:noFill/>
          </a:ln>
        </p:spPr>
        <p:txBody>
          <a:bodyPr spcFirstLastPara="1" wrap="square" lIns="91425" tIns="45700" rIns="91425" bIns="45700" anchor="t" anchorCtr="0">
            <a:spAutoFit/>
          </a:bodyPr>
          <a:lstStyle/>
          <a:p>
            <a:pPr marL="285750" marR="0" lvl="0" indent="-285750" algn="l" defTabSz="914400" rtl="0" eaLnBrk="1" fontAlgn="auto" latinLnBrk="0" hangingPunct="1">
              <a:lnSpc>
                <a:spcPct val="100000"/>
              </a:lnSpc>
              <a:spcBef>
                <a:spcPts val="0"/>
              </a:spcBef>
              <a:spcAft>
                <a:spcPts val="0"/>
              </a:spcAft>
              <a:buClr>
                <a:srgbClr val="FFFFFF"/>
              </a:buClr>
              <a:buSzPts val="1800"/>
              <a:buFont typeface="Arial"/>
              <a:buChar char="•"/>
              <a:tabLst/>
              <a:defRPr/>
            </a:pPr>
            <a:r>
              <a:rPr kumimoji="0" lang="en-US" sz="1800" b="1" i="0" u="none" strike="noStrike" kern="0" cap="none" spc="0" normalizeH="0" baseline="0" noProof="0" dirty="0" err="1">
                <a:ln>
                  <a:noFill/>
                </a:ln>
                <a:solidFill>
                  <a:srgbClr val="FFFFFF"/>
                </a:solidFill>
                <a:effectLst/>
                <a:uLnTx/>
                <a:uFillTx/>
                <a:latin typeface="Oswald"/>
                <a:ea typeface="Oswald"/>
                <a:cs typeface="Oswald"/>
                <a:sym typeface="Oswald"/>
              </a:rPr>
              <a:t>Mme</a:t>
            </a:r>
            <a:r>
              <a:rPr kumimoji="0" lang="en-US" sz="1800" b="1" i="0" u="none" strike="noStrike" kern="0" cap="none" spc="0" normalizeH="0" baseline="0" noProof="0" dirty="0">
                <a:ln>
                  <a:noFill/>
                </a:ln>
                <a:solidFill>
                  <a:srgbClr val="FFFFFF"/>
                </a:solidFill>
                <a:effectLst/>
                <a:uLnTx/>
                <a:uFillTx/>
                <a:latin typeface="Oswald"/>
                <a:ea typeface="Oswald"/>
                <a:cs typeface="Oswald"/>
                <a:sym typeface="Oswald"/>
              </a:rPr>
              <a:t> Anne Besnier</a:t>
            </a:r>
            <a:r>
              <a:rPr kumimoji="0" lang="en-US" sz="1800" b="0" i="0" u="none" strike="noStrike" kern="0" cap="none" spc="0" normalizeH="0" baseline="0" noProof="0" dirty="0">
                <a:ln>
                  <a:noFill/>
                </a:ln>
                <a:solidFill>
                  <a:srgbClr val="FFFFFF"/>
                </a:solidFill>
                <a:effectLst/>
                <a:uLnTx/>
                <a:uFillTx/>
                <a:latin typeface="Oswald"/>
                <a:ea typeface="Oswald"/>
                <a:cs typeface="Oswald"/>
                <a:sym typeface="Oswald"/>
              </a:rPr>
              <a:t>,  </a:t>
            </a:r>
            <a:r>
              <a:rPr kumimoji="0" lang="en-US" sz="1800" b="0" i="1" u="none" strike="noStrike" kern="0" cap="none" spc="0" normalizeH="0" baseline="0" noProof="0" dirty="0">
                <a:ln>
                  <a:noFill/>
                </a:ln>
                <a:solidFill>
                  <a:srgbClr val="FFFFFF"/>
                </a:solidFill>
                <a:effectLst/>
                <a:uLnTx/>
                <a:uFillTx/>
                <a:latin typeface="Oswald"/>
                <a:ea typeface="Oswald"/>
                <a:cs typeface="Oswald"/>
                <a:sym typeface="Oswald"/>
              </a:rPr>
              <a:t>Vice-</a:t>
            </a:r>
            <a:r>
              <a:rPr kumimoji="0" lang="en-US" sz="1800" b="0" i="1" u="none" strike="noStrike" kern="0" cap="none" spc="0" normalizeH="0" baseline="0" noProof="0" dirty="0" err="1">
                <a:ln>
                  <a:noFill/>
                </a:ln>
                <a:solidFill>
                  <a:srgbClr val="FFFFFF"/>
                </a:solidFill>
                <a:effectLst/>
                <a:uLnTx/>
                <a:uFillTx/>
                <a:latin typeface="Oswald"/>
                <a:ea typeface="Oswald"/>
                <a:cs typeface="Oswald"/>
                <a:sym typeface="Oswald"/>
              </a:rPr>
              <a:t>présidente</a:t>
            </a:r>
            <a:r>
              <a:rPr kumimoji="0" lang="en-US" sz="1800" b="0" i="1" u="none" strike="noStrike" kern="0" cap="none" spc="0" normalizeH="0" baseline="0" noProof="0" dirty="0">
                <a:ln>
                  <a:noFill/>
                </a:ln>
                <a:solidFill>
                  <a:srgbClr val="FFFFFF"/>
                </a:solidFill>
                <a:effectLst/>
                <a:uLnTx/>
                <a:uFillTx/>
                <a:latin typeface="Oswald"/>
                <a:ea typeface="Oswald"/>
                <a:cs typeface="Oswald"/>
                <a:sym typeface="Oswald"/>
              </a:rPr>
              <a:t> </a:t>
            </a:r>
            <a:r>
              <a:rPr kumimoji="0" lang="en-US" sz="1800" b="0" i="1" u="none" strike="noStrike" kern="0" cap="none" spc="0" normalizeH="0" baseline="0" noProof="0" dirty="0" err="1">
                <a:ln>
                  <a:noFill/>
                </a:ln>
                <a:solidFill>
                  <a:srgbClr val="FFFFFF"/>
                </a:solidFill>
                <a:effectLst/>
                <a:uLnTx/>
                <a:uFillTx/>
                <a:latin typeface="Oswald"/>
                <a:ea typeface="Oswald"/>
                <a:cs typeface="Oswald"/>
                <a:sym typeface="Oswald"/>
              </a:rPr>
              <a:t>déléguée</a:t>
            </a:r>
            <a:r>
              <a:rPr kumimoji="0" lang="en-US" sz="1800" b="0" i="1" u="none" strike="noStrike" kern="0" cap="none" spc="0" normalizeH="0" baseline="0" noProof="0" dirty="0">
                <a:ln>
                  <a:noFill/>
                </a:ln>
                <a:solidFill>
                  <a:srgbClr val="FFFFFF"/>
                </a:solidFill>
                <a:effectLst/>
                <a:uLnTx/>
                <a:uFillTx/>
                <a:latin typeface="Oswald"/>
                <a:ea typeface="Oswald"/>
                <a:cs typeface="Oswald"/>
                <a:sym typeface="Oswald"/>
              </a:rPr>
              <a:t> de la </a:t>
            </a:r>
            <a:r>
              <a:rPr kumimoji="0" lang="en-US" sz="1800" b="0" i="1" u="none" strike="noStrike" kern="0" cap="none" spc="0" normalizeH="0" baseline="0" noProof="0" dirty="0" err="1">
                <a:ln>
                  <a:noFill/>
                </a:ln>
                <a:solidFill>
                  <a:srgbClr val="FFFFFF"/>
                </a:solidFill>
                <a:effectLst/>
                <a:uLnTx/>
                <a:uFillTx/>
                <a:latin typeface="Oswald"/>
                <a:ea typeface="Oswald"/>
                <a:cs typeface="Oswald"/>
                <a:sym typeface="Oswald"/>
              </a:rPr>
              <a:t>région</a:t>
            </a:r>
            <a:r>
              <a:rPr kumimoji="0" lang="en-US" sz="1800" b="0" i="1" u="none" strike="noStrike" kern="0" cap="none" spc="0" normalizeH="0" baseline="0" noProof="0" dirty="0">
                <a:ln>
                  <a:noFill/>
                </a:ln>
                <a:solidFill>
                  <a:srgbClr val="FFFFFF"/>
                </a:solidFill>
                <a:effectLst/>
                <a:uLnTx/>
                <a:uFillTx/>
                <a:latin typeface="Oswald"/>
                <a:ea typeface="Oswald"/>
                <a:cs typeface="Oswald"/>
                <a:sym typeface="Oswald"/>
              </a:rPr>
              <a:t> Centre-Val de Loire à </a:t>
            </a:r>
            <a:r>
              <a:rPr kumimoji="0" lang="en-US" sz="1800" b="0" i="1" u="none" strike="noStrike" kern="0" cap="none" spc="0" normalizeH="0" baseline="0" noProof="0" dirty="0" err="1">
                <a:ln>
                  <a:noFill/>
                </a:ln>
                <a:solidFill>
                  <a:srgbClr val="FFFFFF"/>
                </a:solidFill>
                <a:effectLst/>
                <a:uLnTx/>
                <a:uFillTx/>
                <a:latin typeface="Oswald"/>
                <a:ea typeface="Oswald"/>
                <a:cs typeface="Oswald"/>
                <a:sym typeface="Oswald"/>
              </a:rPr>
              <a:t>l’enseignement</a:t>
            </a:r>
            <a:r>
              <a:rPr kumimoji="0" lang="en-US" sz="1800" b="0" i="1" u="none" strike="noStrike" kern="0" cap="none" spc="0" normalizeH="0" baseline="0" noProof="0" dirty="0">
                <a:ln>
                  <a:noFill/>
                </a:ln>
                <a:solidFill>
                  <a:srgbClr val="FFFFFF"/>
                </a:solidFill>
                <a:effectLst/>
                <a:uLnTx/>
                <a:uFillTx/>
                <a:latin typeface="Oswald"/>
                <a:ea typeface="Oswald"/>
                <a:cs typeface="Oswald"/>
                <a:sym typeface="Oswald"/>
              </a:rPr>
              <a:t> </a:t>
            </a:r>
            <a:r>
              <a:rPr kumimoji="0" lang="en-US" sz="1800" b="0" i="1" u="none" strike="noStrike" kern="0" cap="none" spc="0" normalizeH="0" baseline="0" noProof="0" dirty="0" err="1">
                <a:ln>
                  <a:noFill/>
                </a:ln>
                <a:solidFill>
                  <a:srgbClr val="FFFFFF"/>
                </a:solidFill>
                <a:effectLst/>
                <a:uLnTx/>
                <a:uFillTx/>
                <a:latin typeface="Oswald"/>
                <a:ea typeface="Oswald"/>
                <a:cs typeface="Oswald"/>
                <a:sym typeface="Oswald"/>
              </a:rPr>
              <a:t>supérieur</a:t>
            </a:r>
            <a:r>
              <a:rPr kumimoji="0" lang="en-US" sz="1800" b="0" i="1" u="none" strike="noStrike" kern="0" cap="none" spc="0" normalizeH="0" baseline="0" noProof="0" dirty="0">
                <a:ln>
                  <a:noFill/>
                </a:ln>
                <a:solidFill>
                  <a:srgbClr val="FFFFFF"/>
                </a:solidFill>
                <a:effectLst/>
                <a:uLnTx/>
                <a:uFillTx/>
                <a:latin typeface="Oswald"/>
                <a:ea typeface="Oswald"/>
                <a:cs typeface="Oswald"/>
                <a:sym typeface="Oswald"/>
              </a:rPr>
              <a:t> et à la recherche</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285750" marR="0" lvl="0" indent="-17145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1" u="none" strike="noStrike" kern="0" cap="none" spc="0" normalizeH="0" baseline="0" noProof="0" dirty="0">
              <a:ln>
                <a:noFill/>
              </a:ln>
              <a:solidFill>
                <a:srgbClr val="FFFFFF"/>
              </a:solidFill>
              <a:effectLst/>
              <a:uLnTx/>
              <a:uFillTx/>
              <a:latin typeface="Oswald"/>
              <a:ea typeface="Oswald"/>
              <a:cs typeface="Oswald"/>
              <a:sym typeface="Oswald"/>
            </a:endParaRPr>
          </a:p>
          <a:p>
            <a:pPr marL="285750" marR="0" lvl="0" indent="-285750" algn="l" defTabSz="914400" rtl="0" eaLnBrk="1" fontAlgn="auto" latinLnBrk="0" hangingPunct="1">
              <a:lnSpc>
                <a:spcPct val="100000"/>
              </a:lnSpc>
              <a:spcBef>
                <a:spcPts val="0"/>
              </a:spcBef>
              <a:spcAft>
                <a:spcPts val="0"/>
              </a:spcAft>
              <a:buClr>
                <a:srgbClr val="FFFFFF"/>
              </a:buClr>
              <a:buSzPts val="1800"/>
              <a:buFont typeface="Arial"/>
              <a:buChar char="•"/>
              <a:tabLst/>
              <a:defRPr/>
            </a:pPr>
            <a:r>
              <a:rPr kumimoji="0" lang="en-US" sz="1800" b="1" i="0" u="none" strike="noStrike" kern="0" cap="none" spc="0" normalizeH="0" baseline="0" noProof="0" dirty="0">
                <a:ln>
                  <a:noFill/>
                </a:ln>
                <a:solidFill>
                  <a:srgbClr val="FFFFFF"/>
                </a:solidFill>
                <a:effectLst/>
                <a:uLnTx/>
                <a:uFillTx/>
                <a:latin typeface="Oswald"/>
                <a:ea typeface="Oswald"/>
                <a:cs typeface="Oswald"/>
                <a:sym typeface="Oswald"/>
              </a:rPr>
              <a:t>Prof. Charles de </a:t>
            </a:r>
            <a:r>
              <a:rPr kumimoji="0" lang="en-US" sz="1800" b="1" i="0" u="none" strike="noStrike" kern="0" cap="none" spc="0" normalizeH="0" baseline="0" noProof="0" dirty="0" err="1">
                <a:ln>
                  <a:noFill/>
                </a:ln>
                <a:solidFill>
                  <a:srgbClr val="FFFFFF"/>
                </a:solidFill>
                <a:effectLst/>
                <a:uLnTx/>
                <a:uFillTx/>
                <a:latin typeface="Oswald"/>
                <a:ea typeface="Oswald"/>
                <a:cs typeface="Oswald"/>
                <a:sym typeface="Oswald"/>
              </a:rPr>
              <a:t>Izarra</a:t>
            </a:r>
            <a:r>
              <a:rPr kumimoji="0" lang="en-US" sz="1800" b="0" i="0" u="none" strike="noStrike" kern="0" cap="none" spc="0" normalizeH="0" baseline="0" noProof="0" dirty="0">
                <a:ln>
                  <a:noFill/>
                </a:ln>
                <a:solidFill>
                  <a:srgbClr val="FFFFFF"/>
                </a:solidFill>
                <a:effectLst/>
                <a:uLnTx/>
                <a:uFillTx/>
                <a:latin typeface="Oswald"/>
                <a:ea typeface="Oswald"/>
                <a:cs typeface="Oswald"/>
                <a:sym typeface="Oswald"/>
              </a:rPr>
              <a:t>, </a:t>
            </a:r>
            <a:r>
              <a:rPr kumimoji="0" lang="en-US" sz="1800" b="0" i="1" u="none" strike="noStrike" kern="0" cap="none" spc="0" normalizeH="0" baseline="0" noProof="0" dirty="0">
                <a:ln>
                  <a:noFill/>
                </a:ln>
                <a:solidFill>
                  <a:srgbClr val="FFFFFF"/>
                </a:solidFill>
                <a:effectLst/>
                <a:uLnTx/>
                <a:uFillTx/>
                <a:latin typeface="Oswald"/>
                <a:ea typeface="Oswald"/>
                <a:cs typeface="Oswald"/>
                <a:sym typeface="Oswald"/>
              </a:rPr>
              <a:t>PRISME, INSA Centre Val de Loire, Campus de Bourges</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285750" marR="0" lvl="0" indent="-17145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1" u="none" strike="noStrike" kern="0" cap="none" spc="0" normalizeH="0" baseline="0" noProof="0" dirty="0">
              <a:ln>
                <a:noFill/>
              </a:ln>
              <a:solidFill>
                <a:srgbClr val="FFFFFF"/>
              </a:solidFill>
              <a:effectLst/>
              <a:uLnTx/>
              <a:uFillTx/>
              <a:latin typeface="Oswald"/>
              <a:ea typeface="Oswald"/>
              <a:cs typeface="Oswald"/>
              <a:sym typeface="Oswald"/>
            </a:endParaRPr>
          </a:p>
          <a:p>
            <a:pPr marL="285750" marR="0" lvl="0" indent="-285750" algn="l" defTabSz="914400" rtl="0" eaLnBrk="1" fontAlgn="auto" latinLnBrk="0" hangingPunct="1">
              <a:lnSpc>
                <a:spcPct val="100000"/>
              </a:lnSpc>
              <a:spcBef>
                <a:spcPts val="0"/>
              </a:spcBef>
              <a:spcAft>
                <a:spcPts val="0"/>
              </a:spcAft>
              <a:buClr>
                <a:srgbClr val="FFFFFF"/>
              </a:buClr>
              <a:buSzPts val="1800"/>
              <a:buFont typeface="Arial"/>
              <a:buChar char="•"/>
              <a:tabLst/>
              <a:defRPr/>
            </a:pPr>
            <a:r>
              <a:rPr kumimoji="0" lang="en-US" sz="1800" b="1" i="0" u="none" strike="noStrike" kern="0" cap="none" spc="0" normalizeH="0" baseline="0" noProof="0" dirty="0">
                <a:ln>
                  <a:noFill/>
                </a:ln>
                <a:solidFill>
                  <a:srgbClr val="FFFFFF"/>
                </a:solidFill>
                <a:effectLst/>
                <a:uLnTx/>
                <a:uFillTx/>
                <a:latin typeface="Oswald"/>
                <a:ea typeface="Oswald"/>
                <a:cs typeface="Oswald"/>
                <a:sym typeface="Oswald"/>
              </a:rPr>
              <a:t>Dr. Arnaud </a:t>
            </a:r>
            <a:r>
              <a:rPr kumimoji="0" lang="en-US" sz="1800" b="1" i="0" u="none" strike="noStrike" kern="0" cap="none" spc="0" normalizeH="0" baseline="0" noProof="0" dirty="0" err="1">
                <a:ln>
                  <a:noFill/>
                </a:ln>
                <a:solidFill>
                  <a:srgbClr val="FFFFFF"/>
                </a:solidFill>
                <a:effectLst/>
                <a:uLnTx/>
                <a:uFillTx/>
                <a:latin typeface="Oswald"/>
                <a:ea typeface="Oswald"/>
                <a:cs typeface="Oswald"/>
                <a:sym typeface="Oswald"/>
              </a:rPr>
              <a:t>Raoux</a:t>
            </a:r>
            <a:r>
              <a:rPr kumimoji="0" lang="en-US" sz="1800" b="0" i="0" u="none" strike="noStrike" kern="0" cap="none" spc="0" normalizeH="0" baseline="0" noProof="0" dirty="0">
                <a:ln>
                  <a:noFill/>
                </a:ln>
                <a:solidFill>
                  <a:srgbClr val="FFFFFF"/>
                </a:solidFill>
                <a:effectLst/>
                <a:uLnTx/>
                <a:uFillTx/>
                <a:latin typeface="Oswald"/>
                <a:ea typeface="Oswald"/>
                <a:cs typeface="Oswald"/>
                <a:sym typeface="Oswald"/>
              </a:rPr>
              <a:t>, </a:t>
            </a:r>
            <a:r>
              <a:rPr kumimoji="0" lang="en-US" sz="1800" b="0" i="1" u="none" strike="noStrike" kern="0" cap="none" spc="0" normalizeH="0" baseline="0" noProof="0" dirty="0">
                <a:ln>
                  <a:noFill/>
                </a:ln>
                <a:solidFill>
                  <a:srgbClr val="FFFFFF"/>
                </a:solidFill>
                <a:effectLst/>
                <a:uLnTx/>
                <a:uFillTx/>
                <a:latin typeface="Oswald"/>
                <a:ea typeface="Oswald"/>
                <a:cs typeface="Oswald"/>
                <a:sym typeface="Oswald"/>
              </a:rPr>
              <a:t>SFP</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1" u="none" strike="noStrike" kern="0" cap="none" spc="0" normalizeH="0" baseline="0" noProof="0" dirty="0">
              <a:ln>
                <a:noFill/>
              </a:ln>
              <a:solidFill>
                <a:srgbClr val="FFFFFF"/>
              </a:solidFill>
              <a:effectLst/>
              <a:uLnTx/>
              <a:uFillTx/>
              <a:latin typeface="Calibri"/>
              <a:ea typeface="Calibri"/>
              <a:cs typeface="Calibri"/>
              <a:sym typeface="Calibri"/>
            </a:endParaRPr>
          </a:p>
        </p:txBody>
      </p:sp>
      <p:graphicFrame>
        <p:nvGraphicFramePr>
          <p:cNvPr id="123" name="Google Shape;123;p4"/>
          <p:cNvGraphicFramePr/>
          <p:nvPr/>
        </p:nvGraphicFramePr>
        <p:xfrm>
          <a:off x="517230" y="3704011"/>
          <a:ext cx="8331200" cy="2464520"/>
        </p:xfrm>
        <a:graphic>
          <a:graphicData uri="http://schemas.openxmlformats.org/drawingml/2006/table">
            <a:tbl>
              <a:tblPr firstRow="1" bandRow="1">
                <a:noFill/>
              </a:tblPr>
              <a:tblGrid>
                <a:gridCol w="4165600">
                  <a:extLst>
                    <a:ext uri="{9D8B030D-6E8A-4147-A177-3AD203B41FA5}">
                      <a16:colId xmlns:a16="http://schemas.microsoft.com/office/drawing/2014/main" val="20000"/>
                    </a:ext>
                  </a:extLst>
                </a:gridCol>
                <a:gridCol w="4165600">
                  <a:extLst>
                    <a:ext uri="{9D8B030D-6E8A-4147-A177-3AD203B41FA5}">
                      <a16:colId xmlns:a16="http://schemas.microsoft.com/office/drawing/2014/main" val="20001"/>
                    </a:ext>
                  </a:extLst>
                </a:gridCol>
              </a:tblGrid>
              <a:tr h="544250">
                <a:tc>
                  <a:txBody>
                    <a:bodyPr/>
                    <a:lstStyle/>
                    <a:p>
                      <a:pPr marL="0" marR="0" lvl="0" indent="0" algn="ctr" rtl="0">
                        <a:spcBef>
                          <a:spcPts val="0"/>
                        </a:spcBef>
                        <a:spcAft>
                          <a:spcPts val="0"/>
                        </a:spcAft>
                        <a:buNone/>
                      </a:pPr>
                      <a:r>
                        <a:rPr lang="en-US" sz="1800" u="none" strike="noStrike" cap="none" dirty="0">
                          <a:solidFill>
                            <a:srgbClr val="354A5E"/>
                          </a:solidFill>
                          <a:latin typeface="Oswald"/>
                          <a:ea typeface="Oswald"/>
                          <a:cs typeface="Oswald"/>
                          <a:sym typeface="Oswald"/>
                        </a:rPr>
                        <a:t>Round table : from PhD to industry </a:t>
                      </a:r>
                      <a:endParaRPr sz="1800" u="none" strike="noStrike" cap="none" dirty="0">
                        <a:solidFill>
                          <a:srgbClr val="354A5E"/>
                        </a:solidFill>
                        <a:latin typeface="Oswald"/>
                        <a:ea typeface="Oswald"/>
                        <a:cs typeface="Oswald"/>
                        <a:sym typeface="Oswald"/>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u="none" strike="noStrike" cap="none">
                          <a:solidFill>
                            <a:srgbClr val="354A5E"/>
                          </a:solidFill>
                          <a:latin typeface="Oswald"/>
                          <a:ea typeface="Oswald"/>
                          <a:cs typeface="Oswald"/>
                          <a:sym typeface="Oswald"/>
                        </a:rPr>
                        <a:t>Round table : from PhD to academy</a:t>
                      </a:r>
                      <a:endParaRPr sz="1800" u="none" strike="noStrike" cap="none">
                        <a:solidFill>
                          <a:srgbClr val="354A5E"/>
                        </a:solidFill>
                        <a:latin typeface="Oswald"/>
                        <a:ea typeface="Oswald"/>
                        <a:cs typeface="Oswald"/>
                        <a:sym typeface="Oswald"/>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535700">
                <a:tc>
                  <a:txBody>
                    <a:bodyPr/>
                    <a:lstStyle/>
                    <a:p>
                      <a:pPr marL="0" marR="0" lvl="0" indent="0" algn="ctr" rtl="0">
                        <a:spcBef>
                          <a:spcPts val="0"/>
                        </a:spcBef>
                        <a:spcAft>
                          <a:spcPts val="0"/>
                        </a:spcAft>
                        <a:buNone/>
                      </a:pPr>
                      <a:r>
                        <a:rPr lang="en-US" sz="1800" u="none" strike="noStrike" cap="none">
                          <a:solidFill>
                            <a:schemeClr val="lt1"/>
                          </a:solidFill>
                          <a:latin typeface="Oswald"/>
                          <a:ea typeface="Oswald"/>
                          <a:cs typeface="Oswald"/>
                          <a:sym typeface="Oswald"/>
                        </a:rPr>
                        <a:t>Dr. Caroline Mir, Renault </a:t>
                      </a:r>
                      <a:endParaRPr sz="1800" u="none" strike="noStrike" cap="none">
                        <a:solidFill>
                          <a:schemeClr val="lt1"/>
                        </a:solidFill>
                        <a:latin typeface="Oswald"/>
                        <a:ea typeface="Oswald"/>
                        <a:cs typeface="Oswald"/>
                        <a:sym typeface="Oswald"/>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u="none" strike="noStrike" cap="none">
                          <a:solidFill>
                            <a:schemeClr val="lt1"/>
                          </a:solidFill>
                          <a:latin typeface="Oswald"/>
                          <a:ea typeface="Oswald"/>
                          <a:cs typeface="Oswald"/>
                          <a:sym typeface="Oswald"/>
                        </a:rPr>
                        <a:t>Prof. Caroline Andreazza - Vignolle, University of Orléans  (ICMN) </a:t>
                      </a:r>
                      <a:endParaRPr sz="1800" u="none" strike="noStrike" cap="none">
                        <a:solidFill>
                          <a:schemeClr val="lt1"/>
                        </a:solidFill>
                        <a:latin typeface="Oswald"/>
                        <a:ea typeface="Oswald"/>
                        <a:cs typeface="Oswald"/>
                        <a:sym typeface="Oswald"/>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567700">
                <a:tc>
                  <a:txBody>
                    <a:bodyPr/>
                    <a:lstStyle/>
                    <a:p>
                      <a:pPr marL="0" marR="0" lvl="0" indent="0" algn="ctr" rtl="0">
                        <a:lnSpc>
                          <a:spcPct val="100000"/>
                        </a:lnSpc>
                        <a:spcBef>
                          <a:spcPts val="0"/>
                        </a:spcBef>
                        <a:spcAft>
                          <a:spcPts val="0"/>
                        </a:spcAft>
                        <a:buClr>
                          <a:schemeClr val="lt1"/>
                        </a:buClr>
                        <a:buSzPts val="1800"/>
                        <a:buFont typeface="Oswald"/>
                        <a:buNone/>
                      </a:pPr>
                      <a:r>
                        <a:rPr lang="en-US" sz="1800" u="none" strike="noStrike" cap="none">
                          <a:solidFill>
                            <a:schemeClr val="lt1"/>
                          </a:solidFill>
                          <a:latin typeface="Oswald"/>
                          <a:ea typeface="Oswald"/>
                          <a:cs typeface="Oswald"/>
                          <a:sym typeface="Oswald"/>
                        </a:rPr>
                        <a:t>Dr. François Fariaut, LASALYS</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u="none" strike="noStrike" cap="none">
                          <a:solidFill>
                            <a:schemeClr val="lt1"/>
                          </a:solidFill>
                          <a:latin typeface="Oswald"/>
                          <a:ea typeface="Oswald"/>
                          <a:cs typeface="Oswald"/>
                          <a:sym typeface="Oswald"/>
                        </a:rPr>
                        <a:t>Prof. Michaël Deschamps,  University of Orléans  (CEMHTI)</a:t>
                      </a:r>
                      <a:endParaRPr sz="1800" u="none" strike="noStrike" cap="none">
                        <a:solidFill>
                          <a:schemeClr val="lt1"/>
                        </a:solidFill>
                        <a:latin typeface="Oswald"/>
                        <a:ea typeface="Oswald"/>
                        <a:cs typeface="Oswald"/>
                        <a:sym typeface="Oswald"/>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567700">
                <a:tc>
                  <a:txBody>
                    <a:bodyPr/>
                    <a:lstStyle/>
                    <a:p>
                      <a:pPr marL="0" marR="0" lvl="0" indent="0" algn="ctr" rtl="0">
                        <a:lnSpc>
                          <a:spcPct val="100000"/>
                        </a:lnSpc>
                        <a:spcBef>
                          <a:spcPts val="0"/>
                        </a:spcBef>
                        <a:spcAft>
                          <a:spcPts val="0"/>
                        </a:spcAft>
                        <a:buClr>
                          <a:schemeClr val="lt1"/>
                        </a:buClr>
                        <a:buSzPts val="1800"/>
                        <a:buFont typeface="Oswald"/>
                        <a:buNone/>
                      </a:pPr>
                      <a:r>
                        <a:rPr lang="en-US" sz="1800" u="none" strike="noStrike" cap="none">
                          <a:solidFill>
                            <a:schemeClr val="lt1"/>
                          </a:solidFill>
                          <a:latin typeface="Oswald"/>
                          <a:ea typeface="Oswald"/>
                          <a:cs typeface="Oswald"/>
                          <a:sym typeface="Oswald"/>
                        </a:rPr>
                        <a:t>Dr. Edouard Laudrel, Thales</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u="none" strike="noStrike" cap="none" dirty="0">
                          <a:solidFill>
                            <a:schemeClr val="lt1"/>
                          </a:solidFill>
                          <a:latin typeface="Oswald"/>
                          <a:ea typeface="Oswald"/>
                          <a:cs typeface="Oswald"/>
                          <a:sym typeface="Oswald"/>
                        </a:rPr>
                        <a:t>Dr. Olivier Richard, Maître de </a:t>
                      </a:r>
                      <a:r>
                        <a:rPr lang="en-US" sz="1800" u="none" strike="noStrike" cap="none" dirty="0" err="1">
                          <a:solidFill>
                            <a:schemeClr val="lt1"/>
                          </a:solidFill>
                          <a:latin typeface="Oswald"/>
                          <a:ea typeface="Oswald"/>
                          <a:cs typeface="Oswald"/>
                          <a:sym typeface="Oswald"/>
                        </a:rPr>
                        <a:t>Conférences</a:t>
                      </a:r>
                      <a:r>
                        <a:rPr lang="en-US" sz="1800" u="none" strike="noStrike" cap="none" dirty="0">
                          <a:solidFill>
                            <a:schemeClr val="lt1"/>
                          </a:solidFill>
                          <a:latin typeface="Oswald"/>
                          <a:ea typeface="Oswald"/>
                          <a:cs typeface="Oswald"/>
                          <a:sym typeface="Oswald"/>
                        </a:rPr>
                        <a:t>,   University of Orléans  (INEM)</a:t>
                      </a:r>
                      <a:endParaRPr sz="1800" u="none" strike="noStrike" cap="none" dirty="0">
                        <a:solidFill>
                          <a:schemeClr val="lt1"/>
                        </a:solidFill>
                        <a:latin typeface="Oswald"/>
                        <a:ea typeface="Oswald"/>
                        <a:cs typeface="Oswald"/>
                        <a:sym typeface="Oswald"/>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124" name="Google Shape;124;p4"/>
          <p:cNvSpPr txBox="1">
            <a:spLocks noGrp="1"/>
          </p:cNvSpPr>
          <p:nvPr>
            <p:ph type="sldNum" idx="12"/>
          </p:nvPr>
        </p:nvSpPr>
        <p:spPr>
          <a:xfrm>
            <a:off x="6457950" y="6356351"/>
            <a:ext cx="2057400" cy="3651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9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sz="900" b="0" i="0" u="none" strike="noStrike" kern="0" cap="none" spc="0" normalizeH="0" baseline="0" noProof="0">
              <a:ln>
                <a:noFill/>
              </a:ln>
              <a:solidFill>
                <a:srgbClr val="888888"/>
              </a:solidFill>
              <a:effectLst/>
              <a:uLnTx/>
              <a:uFillTx/>
              <a:latin typeface="Calibri"/>
              <a:cs typeface="Calibri"/>
              <a:sym typeface="Calibri"/>
            </a:endParaRPr>
          </a:p>
        </p:txBody>
      </p:sp>
      <p:pic>
        <p:nvPicPr>
          <p:cNvPr id="6" name="Picture 3" descr="C:\Users\Mayline Gautie\Desktop\SFP\DOCUMENTS SFP\COMM\LOGO SFP\officiel 2015\LOGO_SFP_OFFICIEL\RVB_pourweb\logoSFP_texte_blanc.png">
            <a:extLst>
              <a:ext uri="{FF2B5EF4-FFF2-40B4-BE49-F238E27FC236}">
                <a16:creationId xmlns:a16="http://schemas.microsoft.com/office/drawing/2014/main" id="{1272F1FE-FC46-4418-938D-24C2213B532A}"/>
              </a:ext>
            </a:extLst>
          </p:cNvPr>
          <p:cNvPicPr>
            <a:picLocks noChangeAspect="1" noChangeArrowheads="1"/>
          </p:cNvPicPr>
          <p:nvPr/>
        </p:nvPicPr>
        <p:blipFill>
          <a:blip r:embed="rId4" cstate="print"/>
          <a:srcRect/>
          <a:stretch>
            <a:fillRect/>
          </a:stretch>
        </p:blipFill>
        <p:spPr bwMode="auto">
          <a:xfrm>
            <a:off x="179512" y="239143"/>
            <a:ext cx="668740" cy="549464"/>
          </a:xfrm>
          <a:prstGeom prst="rect">
            <a:avLst/>
          </a:prstGeom>
          <a:noFill/>
        </p:spPr>
      </p:pic>
      <p:sp>
        <p:nvSpPr>
          <p:cNvPr id="2" name="Rectangle 1">
            <a:extLst>
              <a:ext uri="{FF2B5EF4-FFF2-40B4-BE49-F238E27FC236}">
                <a16:creationId xmlns:a16="http://schemas.microsoft.com/office/drawing/2014/main" id="{911B3B00-7C2F-4F22-A5D0-04B7CF1554CA}"/>
              </a:ext>
            </a:extLst>
          </p:cNvPr>
          <p:cNvSpPr/>
          <p:nvPr/>
        </p:nvSpPr>
        <p:spPr>
          <a:xfrm>
            <a:off x="295570" y="3472196"/>
            <a:ext cx="8368038" cy="46086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t>Round Table: </a:t>
            </a:r>
            <a:r>
              <a:rPr lang="fr-FR" sz="1400" b="1" dirty="0" err="1"/>
              <a:t>From</a:t>
            </a:r>
            <a:r>
              <a:rPr lang="fr-FR" sz="1400" b="1" dirty="0"/>
              <a:t> PhD to </a:t>
            </a:r>
            <a:r>
              <a:rPr lang="fr-FR" sz="1400" b="1" dirty="0" err="1"/>
              <a:t>industry</a:t>
            </a:r>
            <a:r>
              <a:rPr lang="fr-FR" sz="1400" b="1" dirty="0"/>
              <a:t>		Round Table: </a:t>
            </a:r>
            <a:r>
              <a:rPr lang="fr-FR" sz="1400" b="1" dirty="0" err="1"/>
              <a:t>From</a:t>
            </a:r>
            <a:r>
              <a:rPr lang="fr-FR" sz="1400" b="1" dirty="0"/>
              <a:t> PhD to </a:t>
            </a:r>
            <a:r>
              <a:rPr lang="fr-FR" sz="1400" b="1" dirty="0" err="1"/>
              <a:t>Academy</a:t>
            </a:r>
            <a:endParaRPr lang="fr-FR" sz="1400" b="1" dirty="0"/>
          </a:p>
        </p:txBody>
      </p:sp>
    </p:spTree>
  </p:cSld>
  <p:clrMapOvr>
    <a:masterClrMapping/>
  </p:clrMapOvr>
</p:sld>
</file>

<file path=ppt/theme/theme1.xml><?xml version="1.0" encoding="utf-8"?>
<a:theme xmlns:a="http://schemas.openxmlformats.org/drawingml/2006/main" name="3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onception personnalisée">
  <a:themeElements>
    <a:clrScheme name="Personnalisé 1">
      <a:dk1>
        <a:sysClr val="windowText" lastClr="000000"/>
      </a:dk1>
      <a:lt1>
        <a:sysClr val="window" lastClr="FFFFFF"/>
      </a:lt1>
      <a:dk2>
        <a:srgbClr val="4F271C"/>
      </a:dk2>
      <a:lt2>
        <a:srgbClr val="C00000"/>
      </a:lt2>
      <a:accent1>
        <a:srgbClr val="3891A7"/>
      </a:accent1>
      <a:accent2>
        <a:srgbClr val="C00000"/>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onception personnalisée">
  <a:themeElements>
    <a:clrScheme name="1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onception personnalisé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12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12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onception personnalisée">
  <a:themeElements>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nception personnalisé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12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12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12637</TotalTime>
  <Words>946</Words>
  <Application>Microsoft Office PowerPoint</Application>
  <PresentationFormat>Affichage à l'écran (4:3)</PresentationFormat>
  <Paragraphs>210</Paragraphs>
  <Slides>14</Slides>
  <Notes>14</Notes>
  <HiddenSlides>0</HiddenSlides>
  <MMClips>0</MMClips>
  <ScaleCrop>false</ScaleCrop>
  <HeadingPairs>
    <vt:vector size="6" baseType="variant">
      <vt:variant>
        <vt:lpstr>Polices utilisées</vt:lpstr>
      </vt:variant>
      <vt:variant>
        <vt:i4>7</vt:i4>
      </vt:variant>
      <vt:variant>
        <vt:lpstr>Thème</vt:lpstr>
      </vt:variant>
      <vt:variant>
        <vt:i4>5</vt:i4>
      </vt:variant>
      <vt:variant>
        <vt:lpstr>Titres des diapositives</vt:lpstr>
      </vt:variant>
      <vt:variant>
        <vt:i4>14</vt:i4>
      </vt:variant>
    </vt:vector>
  </HeadingPairs>
  <TitlesOfParts>
    <vt:vector size="26" baseType="lpstr">
      <vt:lpstr>Adobe Gothic Std B</vt:lpstr>
      <vt:lpstr>Arial</vt:lpstr>
      <vt:lpstr>Calibri</vt:lpstr>
      <vt:lpstr>Comic Sans MS</vt:lpstr>
      <vt:lpstr>Oswald</vt:lpstr>
      <vt:lpstr>Times New Roman</vt:lpstr>
      <vt:lpstr>Wingdings</vt:lpstr>
      <vt:lpstr>3_Conception personnalisée</vt:lpstr>
      <vt:lpstr>2_Conception personnalisée</vt:lpstr>
      <vt:lpstr>1_Conception personnalisée</vt:lpstr>
      <vt:lpstr>Conception personnalisée</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ged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Aucun titre de diapositive</dc:title>
  <dc:creator>BELLAVIA</dc:creator>
  <cp:lastModifiedBy>CAROLINE ANDREAZZA</cp:lastModifiedBy>
  <cp:revision>805</cp:revision>
  <cp:lastPrinted>2017-01-31T10:23:32Z</cp:lastPrinted>
  <dcterms:created xsi:type="dcterms:W3CDTF">2017-02-07T12:45:08Z</dcterms:created>
  <dcterms:modified xsi:type="dcterms:W3CDTF">2021-03-30T09:05:40Z</dcterms:modified>
</cp:coreProperties>
</file>