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302" r:id="rId3"/>
    <p:sldId id="304" r:id="rId4"/>
    <p:sldId id="305" r:id="rId5"/>
    <p:sldId id="30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06/04/2021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7163298" cy="1329595"/>
          </a:xfrm>
        </p:spPr>
        <p:txBody>
          <a:bodyPr/>
          <a:lstStyle/>
          <a:p>
            <a:r>
              <a:rPr lang="fr-FR" dirty="0"/>
              <a:t>Bureau SFP</a:t>
            </a:r>
            <a:br>
              <a:rPr lang="fr-FR" dirty="0"/>
            </a:br>
            <a:r>
              <a:rPr lang="fr-FR" dirty="0"/>
              <a:t>Informations diverses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Mardi 6 avril 2021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B61F9-2841-4101-B61B-613E6CE3CF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Tournées composantes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6A29EAF-7DDD-4D34-8415-9A56C8430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45B26-959F-4E76-8C21-1029D7AD3A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C38DD8-5DE1-45CB-85B2-DB24CD9680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Très bon démarrage 18 créneaux remplis sur les premiers 20 proposés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Nouvelle série de 20 créneaux ouverts de mi avril à fin mai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Discussions compris entre 1h30 et 2h vraiment très intéressantes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Situations très diverses : du tête à tête à rencontre avec 10 personnes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Les mandats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Bilan plus détaillé fin mai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71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1E22F-D7EC-446A-9EE8-CB6D19B66C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Rencontres sociétés </a:t>
            </a:r>
            <a:r>
              <a:rPr lang="fr-FR" dirty="0" err="1"/>
              <a:t>soeurs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625AF74D-6E0F-4319-9554-18B93A299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422F5C-3C3F-4CB5-B249-A1F14DC2B2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757DDD-0BF7-4487-BF7C-7D677F7D07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4381500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/>
              <a:t>Rencontres prévues avec les présidences des sociétés suivantes: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Mathématique de France 3 mai 17h30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Electricité et Electronique 16 avril 17h30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Française d'Optique 6 mai 17h30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Informatique de France 9 avril 17h30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Française microscopie  5 mai 17h30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Association Française Mécanique 16 juin 17h30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chimique de France va proposer des dates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Société Française Astrophysique et Astronomie pas encore répondu</a:t>
            </a:r>
          </a:p>
          <a:p>
            <a:r>
              <a:rPr lang="fr-FR" sz="2800" dirty="0" err="1"/>
              <a:t>OdJ</a:t>
            </a:r>
            <a:r>
              <a:rPr lang="fr-FR" sz="2800" dirty="0"/>
              <a:t> : actions en cours, actions futures, collège COSSAF</a:t>
            </a:r>
          </a:p>
          <a:p>
            <a:r>
              <a:rPr lang="fr-FR" sz="2800" dirty="0"/>
              <a:t>Divisions ou commissions « accompagnatrices »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206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6454D-2020-44DD-84CD-3F2307868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Autres rencontres prévues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91BB5F-A27D-45E7-9CE5-9D389FD33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BA4AEE-511B-4A0D-9ADB-23272FB362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E9A82B-480F-4739-97B8-683632B4D8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Direction DRF /CEA</a:t>
            </a:r>
          </a:p>
          <a:p>
            <a:r>
              <a:rPr lang="fr-FR" dirty="0"/>
              <a:t>Directions Instituts CNRS</a:t>
            </a:r>
          </a:p>
          <a:p>
            <a:r>
              <a:rPr lang="fr-FR" dirty="0"/>
              <a:t>Contacts : </a:t>
            </a:r>
          </a:p>
          <a:p>
            <a:pPr lvl="1"/>
            <a:r>
              <a:rPr lang="fr-FR" dirty="0"/>
              <a:t>Union Rationaliste</a:t>
            </a:r>
          </a:p>
          <a:p>
            <a:pPr lvl="1"/>
            <a:r>
              <a:rPr lang="fr-FR" dirty="0"/>
              <a:t>Fédération matériaux</a:t>
            </a:r>
          </a:p>
          <a:p>
            <a:pPr lvl="1"/>
            <a:r>
              <a:rPr lang="fr-FR" dirty="0"/>
              <a:t>F2S</a:t>
            </a:r>
          </a:p>
          <a:p>
            <a:pPr lvl="1"/>
            <a:r>
              <a:rPr lang="fr-FR" dirty="0"/>
              <a:t>IESF</a:t>
            </a:r>
          </a:p>
          <a:p>
            <a:pPr lvl="1"/>
            <a:r>
              <a:rPr lang="fr-FR" dirty="0"/>
              <a:t>EPS, autres sociétés internationales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610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FD5D99-DCC9-453F-8151-8D8D1F2A0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Informations 150 ans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FB5894C-5163-4419-B0EA-92A093802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779BD1-07E5-45D3-87A7-BD443BE89A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FAE9F0-8AB5-42F0-9786-5072D07E4E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3" y="2028825"/>
            <a:ext cx="11434489" cy="4324353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Appel d’offres composantes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Congrès général 2023 : GT Maquette , Festival de physique, Physique dans la ville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Recherche slogan</a:t>
            </a:r>
          </a:p>
          <a:p>
            <a:pPr lvl="1"/>
            <a:r>
              <a:rPr lang="fr-FR" sz="2200" dirty="0"/>
              <a:t>SFP : 150 ans d'engagement pour la physique</a:t>
            </a:r>
          </a:p>
          <a:p>
            <a:pPr lvl="1"/>
            <a:r>
              <a:rPr lang="fr-FR" sz="2200" dirty="0"/>
              <a:t>SFP : 150 ans au service de la physique !</a:t>
            </a:r>
          </a:p>
          <a:p>
            <a:pPr lvl="1"/>
            <a:r>
              <a:rPr lang="fr-FR" sz="2200" dirty="0"/>
              <a:t>SFP : 150 ans de passion et de transmission !</a:t>
            </a:r>
          </a:p>
          <a:p>
            <a:pPr lvl="1"/>
            <a:r>
              <a:rPr lang="fr-FR" sz="2200" dirty="0"/>
              <a:t>SFP, 150 ans de physique pour mieux comprendre le monde!</a:t>
            </a:r>
          </a:p>
          <a:p>
            <a:pPr lvl="1"/>
            <a:r>
              <a:rPr lang="fr-FR" sz="2200" dirty="0"/>
              <a:t>SFP : Au </a:t>
            </a:r>
            <a:r>
              <a:rPr lang="fr-FR" sz="2200" dirty="0" err="1"/>
              <a:t>coeur</a:t>
            </a:r>
            <a:r>
              <a:rPr lang="fr-FR" sz="2200" dirty="0"/>
              <a:t> de la physique!</a:t>
            </a:r>
          </a:p>
          <a:p>
            <a:pPr lvl="1"/>
            <a:r>
              <a:rPr lang="fr-FR" sz="2200" dirty="0"/>
              <a:t>SFP, 150 ans de physique pour inventer le monde </a:t>
            </a:r>
            <a:r>
              <a:rPr lang="fr-FR" sz="2200"/>
              <a:t>de demain</a:t>
            </a: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Parrain/marraine Serge </a:t>
            </a:r>
            <a:r>
              <a:rPr lang="fr-FR" sz="2400" dirty="0" err="1"/>
              <a:t>Haroche</a:t>
            </a:r>
            <a:r>
              <a:rPr lang="fr-FR" sz="2400" dirty="0"/>
              <a:t> et Françoise Combes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Autres actions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100" dirty="0"/>
              <a:t>Comité local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100" dirty="0"/>
              <a:t>Contact ministère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100" dirty="0"/>
              <a:t>Contact Sorbonne Université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0570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25663</TotalTime>
  <Words>281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Thème Office</vt:lpstr>
      <vt:lpstr>Bureau SFP Informations diverses</vt:lpstr>
      <vt:lpstr>Tournées composantes</vt:lpstr>
      <vt:lpstr>Rencontres sociétés soeurs</vt:lpstr>
      <vt:lpstr>Autres rencontres prévues</vt:lpstr>
      <vt:lpstr>Informations 150 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134</cp:revision>
  <dcterms:created xsi:type="dcterms:W3CDTF">2020-11-20T11:12:29Z</dcterms:created>
  <dcterms:modified xsi:type="dcterms:W3CDTF">2021-04-06T11:14:13Z</dcterms:modified>
</cp:coreProperties>
</file>