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5"/>
    <p:sldMasterId id="2147483712" r:id="rId6"/>
    <p:sldMasterId id="2147483724" r:id="rId7"/>
  </p:sldMasterIdLst>
  <p:notesMasterIdLst>
    <p:notesMasterId r:id="rId16"/>
  </p:notesMasterIdLst>
  <p:handoutMasterIdLst>
    <p:handoutMasterId r:id="rId17"/>
  </p:handoutMasterIdLst>
  <p:sldIdLst>
    <p:sldId id="285" r:id="rId8"/>
    <p:sldId id="298" r:id="rId9"/>
    <p:sldId id="291" r:id="rId10"/>
    <p:sldId id="299" r:id="rId11"/>
    <p:sldId id="294" r:id="rId12"/>
    <p:sldId id="292" r:id="rId13"/>
    <p:sldId id="297" r:id="rId14"/>
    <p:sldId id="263" r:id="rId15"/>
  </p:sldIdLst>
  <p:sldSz cx="12192000" cy="6858000"/>
  <p:notesSz cx="7099300" cy="10234613"/>
  <p:defaultTextStyle>
    <a:defPPr>
      <a:defRPr lang="en-US"/>
    </a:defPPr>
    <a:lvl1pPr marL="0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8617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7234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5851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4468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3085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1702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0319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08936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orient="horz" pos="3083" userDrawn="1">
          <p15:clr>
            <a:srgbClr val="A4A3A4"/>
          </p15:clr>
        </p15:guide>
        <p15:guide id="5" pos="309" userDrawn="1">
          <p15:clr>
            <a:srgbClr val="A4A3A4"/>
          </p15:clr>
        </p15:guide>
        <p15:guide id="8" orient="horz" pos="2074" userDrawn="1">
          <p15:clr>
            <a:srgbClr val="A4A3A4"/>
          </p15:clr>
        </p15:guide>
        <p15:guide id="11" pos="5535" userDrawn="1">
          <p15:clr>
            <a:srgbClr val="A4A3A4"/>
          </p15:clr>
        </p15:guide>
        <p15:guide id="12" pos="5443" userDrawn="1">
          <p15:clr>
            <a:srgbClr val="A4A3A4"/>
          </p15:clr>
        </p15:guide>
        <p15:guide id="13" orient="horz" pos="2160" userDrawn="1">
          <p15:clr>
            <a:srgbClr val="A4A3A4"/>
          </p15:clr>
        </p15:guide>
        <p15:guide id="14" orient="horz" pos="4111" userDrawn="1">
          <p15:clr>
            <a:srgbClr val="A4A3A4"/>
          </p15:clr>
        </p15:guide>
        <p15:guide id="15" orient="horz" pos="2765" userDrawn="1">
          <p15:clr>
            <a:srgbClr val="A4A3A4"/>
          </p15:clr>
        </p15:guide>
        <p15:guide id="16" pos="3840" userDrawn="1">
          <p15:clr>
            <a:srgbClr val="A4A3A4"/>
          </p15:clr>
        </p15:guide>
        <p15:guide id="17" pos="412" userDrawn="1">
          <p15:clr>
            <a:srgbClr val="A4A3A4"/>
          </p15:clr>
        </p15:guide>
        <p15:guide id="18" pos="7380" userDrawn="1">
          <p15:clr>
            <a:srgbClr val="A4A3A4"/>
          </p15:clr>
        </p15:guide>
        <p15:guide id="19" pos="72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BF44"/>
    <a:srgbClr val="BC141C"/>
    <a:srgbClr val="B5131B"/>
    <a:srgbClr val="C2141C"/>
    <a:srgbClr val="A3091B"/>
    <a:srgbClr val="D8161F"/>
    <a:srgbClr val="DF1721"/>
    <a:srgbClr val="C9151E"/>
    <a:srgbClr val="DB1720"/>
    <a:srgbClr val="BB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1345" autoAdjust="0"/>
  </p:normalViewPr>
  <p:slideViewPr>
    <p:cSldViewPr snapToGrid="0" showGuides="1">
      <p:cViewPr varScale="1">
        <p:scale>
          <a:sx n="89" d="100"/>
          <a:sy n="89" d="100"/>
        </p:scale>
        <p:origin x="470" y="62"/>
      </p:cViewPr>
      <p:guideLst>
        <p:guide orient="horz" pos="1620"/>
        <p:guide pos="2880"/>
        <p:guide orient="horz" pos="3083"/>
        <p:guide pos="309"/>
        <p:guide orient="horz" pos="2074"/>
        <p:guide pos="5535"/>
        <p:guide pos="5443"/>
        <p:guide orient="horz" pos="2160"/>
        <p:guide orient="horz" pos="4111"/>
        <p:guide orient="horz" pos="2765"/>
        <p:guide pos="3840"/>
        <p:guide pos="412"/>
        <p:guide pos="7380"/>
        <p:guide pos="7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2323" y="-533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r">
              <a:defRPr sz="1400"/>
            </a:lvl1pPr>
          </a:lstStyle>
          <a:p>
            <a:fld id="{F481E118-1CEA-43E8-BD51-A8A2CBD62889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r">
              <a:defRPr sz="1400"/>
            </a:lvl1pPr>
          </a:lstStyle>
          <a:p>
            <a:fld id="{7CB1C5FA-467D-48F3-9F36-205F533C0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208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r">
              <a:defRPr sz="1400"/>
            </a:lvl1pPr>
          </a:lstStyle>
          <a:p>
            <a:fld id="{F0389419-4E28-4B58-9AA2-383238311FDA}" type="datetimeFigureOut">
              <a:rPr lang="fr-FR" smtClean="0"/>
              <a:t>11/10/2021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277938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20" tIns="47960" rIns="95920" bIns="4796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0" y="4925410"/>
            <a:ext cx="5679440" cy="4029879"/>
          </a:xfrm>
          <a:prstGeom prst="rect">
            <a:avLst/>
          </a:prstGeom>
        </p:spPr>
        <p:txBody>
          <a:bodyPr vert="horz" lIns="95920" tIns="47960" rIns="95920" bIns="4796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r">
              <a:defRPr sz="1400"/>
            </a:lvl1pPr>
          </a:lstStyle>
          <a:p>
            <a:fld id="{39DC57ED-270C-43E3-91AA-48F4CC1938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13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8617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7234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5851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4468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3085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1702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0319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08936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1124368" y="3757134"/>
            <a:ext cx="10480896" cy="350340"/>
          </a:xfrm>
          <a:prstGeom prst="rect">
            <a:avLst/>
          </a:prstGeom>
        </p:spPr>
        <p:txBody>
          <a:bodyPr lIns="127723" tIns="63862" rIns="127723" bIns="63862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00" noProof="0" dirty="0">
                <a:solidFill>
                  <a:schemeClr val="bg1"/>
                </a:solidFill>
                <a:latin typeface="Calibri"/>
                <a:cs typeface="Calibri"/>
              </a:rPr>
              <a:t>DE LA RECHERCHE À L’INDUSTRIE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3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8" name="Espace réservé du texte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ED1C4103-FF01-4613-BB77-A54429AC18D2}" type="datetime4">
              <a:rPr lang="fr-FR" noProof="0" smtClean="0"/>
              <a:t>1 mars 2021</a:t>
            </a:fld>
            <a:endParaRPr lang="fr-FR" noProof="0" dirty="0"/>
          </a:p>
        </p:txBody>
      </p:sp>
      <p:sp>
        <p:nvSpPr>
          <p:cNvPr id="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2" name="Picture 9" descr="cea_logo_small2.jpg">
            <a:extLst>
              <a:ext uri="{FF2B5EF4-FFF2-40B4-BE49-F238E27FC236}">
                <a16:creationId xmlns:a16="http://schemas.microsoft.com/office/drawing/2014/main" id="{61A89C60-6BFE-4912-9B9B-D56E846D59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946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d'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DA024-CC5C-49D4-9EDE-B13C9CE4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6952101-6F0D-4470-B900-D7C009A836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60769C5C-EDFB-44C6-A754-7FD9C1B5A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22719" y="1358084"/>
            <a:ext cx="1447800" cy="9172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1F07BDA-5AB0-410C-A329-8C06350E1E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33367" y="1358085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95E4514-E62C-42B5-BE1E-5F1CD3D2A789}"/>
              </a:ext>
            </a:extLst>
          </p:cNvPr>
          <p:cNvCxnSpPr/>
          <p:nvPr userDrawn="1"/>
        </p:nvCxnSpPr>
        <p:spPr>
          <a:xfrm flipH="1">
            <a:off x="1310932" y="2332809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5C946E34-2083-434D-8404-8F5AEE71F0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2399" y="1358085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653795C-036F-4780-863C-5F5B75D45AC9}"/>
              </a:ext>
            </a:extLst>
          </p:cNvPr>
          <p:cNvCxnSpPr/>
          <p:nvPr userDrawn="1"/>
        </p:nvCxnSpPr>
        <p:spPr>
          <a:xfrm flipH="1">
            <a:off x="6228757" y="2332809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Espace réservé pour une image  4">
            <a:extLst>
              <a:ext uri="{FF2B5EF4-FFF2-40B4-BE49-F238E27FC236}">
                <a16:creationId xmlns:a16="http://schemas.microsoft.com/office/drawing/2014/main" id="{B755FE5F-FBAE-4CEA-8895-84E4F212E51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228757" y="1358084"/>
            <a:ext cx="1447800" cy="91725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28" name="Espace réservé pour une image  4">
            <a:extLst>
              <a:ext uri="{FF2B5EF4-FFF2-40B4-BE49-F238E27FC236}">
                <a16:creationId xmlns:a16="http://schemas.microsoft.com/office/drawing/2014/main" id="{22ADC67F-E797-4291-A8E3-0F55CBC9501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622719" y="2599419"/>
            <a:ext cx="1447800" cy="9172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8B209393-3874-4ED2-8083-767200A49E1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333367" y="2599420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30" name="Connecteur droit 9">
            <a:extLst>
              <a:ext uri="{FF2B5EF4-FFF2-40B4-BE49-F238E27FC236}">
                <a16:creationId xmlns:a16="http://schemas.microsoft.com/office/drawing/2014/main" id="{89635DC8-0DE1-45BF-B660-9978E7ECF557}"/>
              </a:ext>
            </a:extLst>
          </p:cNvPr>
          <p:cNvCxnSpPr/>
          <p:nvPr userDrawn="1"/>
        </p:nvCxnSpPr>
        <p:spPr>
          <a:xfrm flipH="1">
            <a:off x="1310932" y="3574144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Espace réservé du texte 7">
            <a:extLst>
              <a:ext uri="{FF2B5EF4-FFF2-40B4-BE49-F238E27FC236}">
                <a16:creationId xmlns:a16="http://schemas.microsoft.com/office/drawing/2014/main" id="{9946E2AE-62D6-4FF6-ADAD-DB3C797B84E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802399" y="2599420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51" name="Connecteur droit 11">
            <a:extLst>
              <a:ext uri="{FF2B5EF4-FFF2-40B4-BE49-F238E27FC236}">
                <a16:creationId xmlns:a16="http://schemas.microsoft.com/office/drawing/2014/main" id="{F1FD97AF-E44C-4020-83DE-C9ED10C337D5}"/>
              </a:ext>
            </a:extLst>
          </p:cNvPr>
          <p:cNvCxnSpPr/>
          <p:nvPr userDrawn="1"/>
        </p:nvCxnSpPr>
        <p:spPr>
          <a:xfrm flipH="1">
            <a:off x="6228757" y="3574144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Espace réservé pour une image  4">
            <a:extLst>
              <a:ext uri="{FF2B5EF4-FFF2-40B4-BE49-F238E27FC236}">
                <a16:creationId xmlns:a16="http://schemas.microsoft.com/office/drawing/2014/main" id="{C7A6CB66-2EE7-4D61-B8D8-B792649D951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228757" y="2599419"/>
            <a:ext cx="1447800" cy="91725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59" name="Espace réservé pour une image  4">
            <a:extLst>
              <a:ext uri="{FF2B5EF4-FFF2-40B4-BE49-F238E27FC236}">
                <a16:creationId xmlns:a16="http://schemas.microsoft.com/office/drawing/2014/main" id="{3796C7BE-5840-414D-923B-EAC0AD68146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622719" y="3979165"/>
            <a:ext cx="1447800" cy="9172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60" name="Espace réservé du texte 7">
            <a:extLst>
              <a:ext uri="{FF2B5EF4-FFF2-40B4-BE49-F238E27FC236}">
                <a16:creationId xmlns:a16="http://schemas.microsoft.com/office/drawing/2014/main" id="{CE59C844-7624-436B-B75F-12C324F1688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333367" y="3979166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61" name="Connecteur droit 9">
            <a:extLst>
              <a:ext uri="{FF2B5EF4-FFF2-40B4-BE49-F238E27FC236}">
                <a16:creationId xmlns:a16="http://schemas.microsoft.com/office/drawing/2014/main" id="{9B1F7315-6020-43F3-A5F2-9D49CFABB18F}"/>
              </a:ext>
            </a:extLst>
          </p:cNvPr>
          <p:cNvCxnSpPr/>
          <p:nvPr userDrawn="1"/>
        </p:nvCxnSpPr>
        <p:spPr>
          <a:xfrm flipH="1">
            <a:off x="1310932" y="4953890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Espace réservé du texte 7">
            <a:extLst>
              <a:ext uri="{FF2B5EF4-FFF2-40B4-BE49-F238E27FC236}">
                <a16:creationId xmlns:a16="http://schemas.microsoft.com/office/drawing/2014/main" id="{4B68E589-D2AB-420B-BDA7-B7843429653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802399" y="3979166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63" name="Connecteur droit 11">
            <a:extLst>
              <a:ext uri="{FF2B5EF4-FFF2-40B4-BE49-F238E27FC236}">
                <a16:creationId xmlns:a16="http://schemas.microsoft.com/office/drawing/2014/main" id="{29D8923A-A92A-409D-890D-0ADA5FE8AE8B}"/>
              </a:ext>
            </a:extLst>
          </p:cNvPr>
          <p:cNvCxnSpPr/>
          <p:nvPr userDrawn="1"/>
        </p:nvCxnSpPr>
        <p:spPr>
          <a:xfrm flipH="1">
            <a:off x="6228757" y="4953890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Espace réservé pour une image  4">
            <a:extLst>
              <a:ext uri="{FF2B5EF4-FFF2-40B4-BE49-F238E27FC236}">
                <a16:creationId xmlns:a16="http://schemas.microsoft.com/office/drawing/2014/main" id="{C520D07C-5182-487C-93B4-740F5F6694B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228757" y="3979165"/>
            <a:ext cx="1447800" cy="91725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65" name="Espace réservé pour une image  4">
            <a:extLst>
              <a:ext uri="{FF2B5EF4-FFF2-40B4-BE49-F238E27FC236}">
                <a16:creationId xmlns:a16="http://schemas.microsoft.com/office/drawing/2014/main" id="{88E492D9-B1FB-497C-AE54-9777D95A617A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4626660" y="5228680"/>
            <a:ext cx="1447800" cy="9172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66" name="Espace réservé du texte 7">
            <a:extLst>
              <a:ext uri="{FF2B5EF4-FFF2-40B4-BE49-F238E27FC236}">
                <a16:creationId xmlns:a16="http://schemas.microsoft.com/office/drawing/2014/main" id="{7EC16F37-C59A-4483-A7AC-A499B083B30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337308" y="5228681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67" name="Connecteur droit 9">
            <a:extLst>
              <a:ext uri="{FF2B5EF4-FFF2-40B4-BE49-F238E27FC236}">
                <a16:creationId xmlns:a16="http://schemas.microsoft.com/office/drawing/2014/main" id="{E75DD157-1B84-4D38-B8C3-CEF8C99055BA}"/>
              </a:ext>
            </a:extLst>
          </p:cNvPr>
          <p:cNvCxnSpPr/>
          <p:nvPr userDrawn="1"/>
        </p:nvCxnSpPr>
        <p:spPr>
          <a:xfrm flipH="1">
            <a:off x="1314873" y="6203405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8" name="Espace réservé du texte 7">
            <a:extLst>
              <a:ext uri="{FF2B5EF4-FFF2-40B4-BE49-F238E27FC236}">
                <a16:creationId xmlns:a16="http://schemas.microsoft.com/office/drawing/2014/main" id="{31812CFC-354D-4188-A115-40F9E1BE959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7806340" y="5228681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cxnSp>
        <p:nvCxnSpPr>
          <p:cNvPr id="69" name="Connecteur droit 11">
            <a:extLst>
              <a:ext uri="{FF2B5EF4-FFF2-40B4-BE49-F238E27FC236}">
                <a16:creationId xmlns:a16="http://schemas.microsoft.com/office/drawing/2014/main" id="{DF7F2929-78B2-469D-8E02-2703095EC7FF}"/>
              </a:ext>
            </a:extLst>
          </p:cNvPr>
          <p:cNvCxnSpPr/>
          <p:nvPr userDrawn="1"/>
        </p:nvCxnSpPr>
        <p:spPr>
          <a:xfrm flipH="1">
            <a:off x="6232698" y="6203405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0" name="Espace réservé pour une image  4">
            <a:extLst>
              <a:ext uri="{FF2B5EF4-FFF2-40B4-BE49-F238E27FC236}">
                <a16:creationId xmlns:a16="http://schemas.microsoft.com/office/drawing/2014/main" id="{803C1564-8FCE-41DC-879F-588392A66C6B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2698" y="5228680"/>
            <a:ext cx="1447800" cy="91725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26090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59965" y="2277417"/>
            <a:ext cx="6354635" cy="6247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5792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3400" kern="1200" dirty="0" smtClean="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</a:lstStyle>
          <a:p>
            <a:r>
              <a:rPr lang="fr-FR" noProof="0" dirty="0"/>
              <a:t>Merci de votre attention</a:t>
            </a:r>
          </a:p>
        </p:txBody>
      </p:sp>
      <p:sp>
        <p:nvSpPr>
          <p:cNvPr id="10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1322359" y="4403564"/>
            <a:ext cx="9130864" cy="267471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1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z="1000" b="1" noProof="0" dirty="0">
                <a:solidFill>
                  <a:schemeClr val="tx1"/>
                </a:solidFill>
                <a:latin typeface="Calibri"/>
                <a:cs typeface="Calibri"/>
              </a:rPr>
              <a:t>Crédits photos </a:t>
            </a:r>
            <a:r>
              <a:rPr lang="fr-FR" sz="1000" noProof="0" dirty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2" hasCustomPrompt="1"/>
          </p:nvPr>
        </p:nvSpPr>
        <p:spPr>
          <a:xfrm>
            <a:off x="4359965" y="3140287"/>
            <a:ext cx="6285653" cy="405970"/>
          </a:xfrm>
        </p:spPr>
        <p:txBody>
          <a:bodyPr>
            <a:spAutoFit/>
          </a:bodyPr>
          <a:lstStyle>
            <a:lvl1pPr marL="0" indent="0">
              <a:buFontTx/>
              <a:buNone/>
              <a:defRPr lang="fr-FR" sz="2000" kern="1200" smtClean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fr-FR" sz="2000" kern="1200" noProof="0" dirty="0">
                <a:solidFill>
                  <a:schemeClr val="bg1"/>
                </a:solidFill>
                <a:latin typeface="Calibri"/>
                <a:ea typeface="+mn-ea"/>
                <a:cs typeface="Calibri"/>
              </a:rPr>
              <a:t>Mise à jour 20 mai 2019</a:t>
            </a:r>
            <a:endParaRPr lang="fr-FR" noProof="0" dirty="0"/>
          </a:p>
        </p:txBody>
      </p:sp>
      <p:sp>
        <p:nvSpPr>
          <p:cNvPr id="12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4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4339916" y="3564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6" name="Picture 9" descr="cea_logo_small2.jpg">
            <a:extLst>
              <a:ext uri="{FF2B5EF4-FFF2-40B4-BE49-F238E27FC236}">
                <a16:creationId xmlns:a16="http://schemas.microsoft.com/office/drawing/2014/main" id="{9ACC02E3-8987-4096-B349-1EDE0C3CF6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7181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0"/>
            <a:ext cx="12192000" cy="5998464"/>
          </a:xfrm>
          <a:prstGeom prst="rect">
            <a:avLst/>
          </a:prstGeom>
        </p:spPr>
      </p:pic>
      <p:sp>
        <p:nvSpPr>
          <p:cNvPr id="18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Annexes</a:t>
            </a:r>
          </a:p>
        </p:txBody>
      </p:sp>
      <p:sp>
        <p:nvSpPr>
          <p:cNvPr id="19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20" name="Espace réservé du texte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13 mai 2019</a:t>
            </a:r>
          </a:p>
        </p:txBody>
      </p:sp>
      <p:pic>
        <p:nvPicPr>
          <p:cNvPr id="9" name="Picture 9" descr="cea_logo_small2.jpg">
            <a:extLst>
              <a:ext uri="{FF2B5EF4-FFF2-40B4-BE49-F238E27FC236}">
                <a16:creationId xmlns:a16="http://schemas.microsoft.com/office/drawing/2014/main" id="{E3F4C435-57FD-44D7-87B7-AFBBAF1474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14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5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5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8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B5559CBA-976B-4265-9B41-694881203DBF}" type="datetime4">
              <a:rPr lang="fr-FR" noProof="0" smtClean="0"/>
              <a:t>1 mars 2021</a:t>
            </a:fld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829779" y="1143001"/>
            <a:ext cx="3668184" cy="163194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1" name="Picture 9" descr="cea_logo_small2.jpg">
            <a:extLst>
              <a:ext uri="{FF2B5EF4-FFF2-40B4-BE49-F238E27FC236}">
                <a16:creationId xmlns:a16="http://schemas.microsoft.com/office/drawing/2014/main" id="{2FD105EA-94EE-46C1-B868-95A7A374C9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9585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6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1422400" y="473604"/>
            <a:ext cx="46736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7390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099" y="1630412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370" indent="-23948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332" indent="-23948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 dirty="0"/>
              <a:t>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323489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DD946C-1F13-4F67-B8D1-64EF5CF7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37902D-B358-44BD-9A3B-CD8E2882E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7ADA7C-03B8-49D0-A935-DE3625BD6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15" name="Titre 4">
            <a:extLst>
              <a:ext uri="{FF2B5EF4-FFF2-40B4-BE49-F238E27FC236}">
                <a16:creationId xmlns:a16="http://schemas.microsoft.com/office/drawing/2014/main" id="{72E9C4E7-2BF2-4AB8-9707-825FA5757113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E6D00721-9CE1-4CF1-AD6A-47E2B8CCCC4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684" y="1835150"/>
            <a:ext cx="58420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8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gris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_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18"/>
            <a:ext cx="12192000" cy="60215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984189" y="617538"/>
            <a:ext cx="5317067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46554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5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5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8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B5559CBA-976B-4265-9B41-694881203DBF}" type="datetime4">
              <a:rPr lang="fr-FR" noProof="0" smtClean="0"/>
              <a:t>1 mars 2021</a:t>
            </a:fld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829779" y="1143001"/>
            <a:ext cx="3668184" cy="163194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1" name="Picture 9" descr="cea_logo_small2.jpg">
            <a:extLst>
              <a:ext uri="{FF2B5EF4-FFF2-40B4-BE49-F238E27FC236}">
                <a16:creationId xmlns:a16="http://schemas.microsoft.com/office/drawing/2014/main" id="{EAA2C111-6F79-47B2-B9C7-2600B24884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783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6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1422400" y="473604"/>
            <a:ext cx="46736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066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5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5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8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B5559CBA-976B-4265-9B41-694881203DBF}" type="datetime4">
              <a:rPr lang="fr-FR" noProof="0" smtClean="0"/>
              <a:t>1 mars 2021</a:t>
            </a:fld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829779" y="1143001"/>
            <a:ext cx="3668184" cy="163194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1" name="Picture 9" descr="cea_logo_small2.jpg">
            <a:extLst>
              <a:ext uri="{FF2B5EF4-FFF2-40B4-BE49-F238E27FC236}">
                <a16:creationId xmlns:a16="http://schemas.microsoft.com/office/drawing/2014/main" id="{68C201E4-093D-4AEE-A767-CB9D97D23D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0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099" y="1630412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370" indent="-23948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332" indent="-23948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 dirty="0"/>
              <a:t>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1427964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DD946C-1F13-4F67-B8D1-64EF5CF7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37902D-B358-44BD-9A3B-CD8E2882E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7ADA7C-03B8-49D0-A935-DE3625BD6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15" name="Titre 4">
            <a:extLst>
              <a:ext uri="{FF2B5EF4-FFF2-40B4-BE49-F238E27FC236}">
                <a16:creationId xmlns:a16="http://schemas.microsoft.com/office/drawing/2014/main" id="{72E9C4E7-2BF2-4AB8-9707-825FA5757113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E6D00721-9CE1-4CF1-AD6A-47E2B8CCCC4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684" y="1835150"/>
            <a:ext cx="58420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48433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gris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_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18"/>
            <a:ext cx="12192000" cy="60215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984189" y="617538"/>
            <a:ext cx="5317067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4134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6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1422400" y="473604"/>
            <a:ext cx="4673600" cy="138264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528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0520F-F2B4-4144-B2A0-D31492DE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90C283F-3F6C-463B-B6FF-C5A1120E75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EA0235D1-1CA4-4813-8F9E-8EA6F5F924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27" name="Titre 4">
            <a:extLst>
              <a:ext uri="{FF2B5EF4-FFF2-40B4-BE49-F238E27FC236}">
                <a16:creationId xmlns:a16="http://schemas.microsoft.com/office/drawing/2014/main" id="{9EB6429C-6B7C-4EE1-B9DC-E41E0338FCE4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00B39465-DFB6-4F0B-AD93-34B67A43F556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175259" y="1835212"/>
            <a:ext cx="2029261" cy="195071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1" name="Espace réservé pour une image  30">
            <a:extLst>
              <a:ext uri="{FF2B5EF4-FFF2-40B4-BE49-F238E27FC236}">
                <a16:creationId xmlns:a16="http://schemas.microsoft.com/office/drawing/2014/main" id="{05215E8A-C584-469C-8777-F84DF88AD457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2336050" y="1835213"/>
            <a:ext cx="1971551" cy="1184082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3" name="Espace réservé pour une image  32">
            <a:extLst>
              <a:ext uri="{FF2B5EF4-FFF2-40B4-BE49-F238E27FC236}">
                <a16:creationId xmlns:a16="http://schemas.microsoft.com/office/drawing/2014/main" id="{F295F236-0258-44BD-A085-BC26E990060E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4446232" y="1835151"/>
            <a:ext cx="1571453" cy="128098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10F23775-F583-446B-ADBA-A32E31D6D2FB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4437705" y="3298825"/>
            <a:ext cx="1579355" cy="1138108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CBB53359-B79D-4793-A0BA-531D16C92DB5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2343153" y="3201989"/>
            <a:ext cx="1955921" cy="583936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9" name="Espace réservé pour une image  38">
            <a:extLst>
              <a:ext uri="{FF2B5EF4-FFF2-40B4-BE49-F238E27FC236}">
                <a16:creationId xmlns:a16="http://schemas.microsoft.com/office/drawing/2014/main" id="{7629CC81-1DE8-42E7-8943-496B487C7A15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175684" y="3968620"/>
            <a:ext cx="2023533" cy="517922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3D9A0616-6187-42B8-A49C-5704495AFA0F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175684" y="4673601"/>
            <a:ext cx="2023533" cy="517922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43" name="Espace réservé pour une image  42">
            <a:extLst>
              <a:ext uri="{FF2B5EF4-FFF2-40B4-BE49-F238E27FC236}">
                <a16:creationId xmlns:a16="http://schemas.microsoft.com/office/drawing/2014/main" id="{10BA3FEF-381F-4AA8-9215-136F5361141D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2336049" y="3968619"/>
            <a:ext cx="1955800" cy="1222904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45" name="Espace réservé pour une image  44">
            <a:extLst>
              <a:ext uri="{FF2B5EF4-FFF2-40B4-BE49-F238E27FC236}">
                <a16:creationId xmlns:a16="http://schemas.microsoft.com/office/drawing/2014/main" id="{8FD27BC5-345B-4477-941A-3575E8185B4F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4425952" y="4619627"/>
            <a:ext cx="1591733" cy="571896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64542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099" y="1630412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370" indent="-23948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332" indent="-23948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151394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177697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DD946C-1F13-4F67-B8D1-64EF5CF7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37902D-B358-44BD-9A3B-CD8E2882E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7ADA7C-03B8-49D0-A935-DE3625BD6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15" name="Titre 4">
            <a:extLst>
              <a:ext uri="{FF2B5EF4-FFF2-40B4-BE49-F238E27FC236}">
                <a16:creationId xmlns:a16="http://schemas.microsoft.com/office/drawing/2014/main" id="{72E9C4E7-2BF2-4AB8-9707-825FA5757113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E6D00721-9CE1-4CF1-AD6A-47E2B8CCCC4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54000" y="1600805"/>
            <a:ext cx="5842000" cy="138264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83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gris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_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18"/>
            <a:ext cx="12192000" cy="60215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984189" y="617538"/>
            <a:ext cx="5317067" cy="138264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90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1476587" y="196178"/>
            <a:ext cx="10972800" cy="379192"/>
          </a:xfrm>
          <a:prstGeom prst="rect">
            <a:avLst/>
          </a:prstGeom>
        </p:spPr>
        <p:txBody>
          <a:bodyPr vert="horz" lIns="127723" tIns="50285" rIns="127723" bIns="50285" rtlCol="0" anchor="ctr">
            <a:spAutoFit/>
          </a:bodyPr>
          <a:lstStyle>
            <a:lvl1pPr>
              <a:defRPr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7691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293436"/>
            <a:ext cx="10515600" cy="138264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25818"/>
            <a:ext cx="12192000" cy="234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-25706"/>
            <a:ext cx="12191999" cy="791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035" y="6627317"/>
            <a:ext cx="1293967" cy="235568"/>
          </a:xfrm>
          <a:prstGeom prst="rect">
            <a:avLst/>
          </a:prstGeom>
          <a:solidFill>
            <a:srgbClr val="B1151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288" y="-25707"/>
            <a:ext cx="1293967" cy="783772"/>
          </a:xfrm>
          <a:prstGeom prst="rect">
            <a:avLst/>
          </a:prstGeom>
          <a:solidFill>
            <a:srgbClr val="BC141C"/>
          </a:solidFill>
          <a:ln>
            <a:solidFill>
              <a:srgbClr val="BC141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57188" y="6665909"/>
            <a:ext cx="837259" cy="153888"/>
          </a:xfrm>
          <a:prstGeom prst="rect">
            <a:avLst/>
          </a:prstGeom>
        </p:spPr>
        <p:txBody>
          <a:bodyPr lIns="72000" tIns="0" rIns="72000" bIns="0">
            <a:spAutoFit/>
          </a:bodyPr>
          <a:lstStyle>
            <a:lvl1pPr>
              <a:defRPr/>
            </a:lvl1pPr>
          </a:lstStyle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6588" y="196179"/>
            <a:ext cx="5860499" cy="379192"/>
          </a:xfrm>
          <a:prstGeom prst="rect">
            <a:avLst/>
          </a:prstGeom>
        </p:spPr>
        <p:txBody>
          <a:bodyPr vert="horz" wrap="square" lIns="127723" tIns="50285" rIns="127723" bIns="50285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8869" y="6635131"/>
            <a:ext cx="5509931" cy="195438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000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Commissariat à l’énergie atomique et aux énergies alternatives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615288" y="6658218"/>
            <a:ext cx="145471" cy="338554"/>
          </a:xfrm>
          <a:prstGeom prst="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endParaRPr lang="fr-FR" sz="1100" dirty="0">
              <a:latin typeface="Calibri" panose="020F0502020204030204" pitchFamily="34" charset="0"/>
            </a:endParaRPr>
          </a:p>
          <a:p>
            <a:endParaRPr lang="fr-FR" sz="1100" dirty="0">
              <a:latin typeface="Calibri" panose="020F0502020204030204" pitchFamily="34" charset="0"/>
            </a:endParaRPr>
          </a:p>
        </p:txBody>
      </p:sp>
      <p:pic>
        <p:nvPicPr>
          <p:cNvPr id="14" name="Picture 9" descr="cea_logo_small2.jpg">
            <a:extLst>
              <a:ext uri="{FF2B5EF4-FFF2-40B4-BE49-F238E27FC236}">
                <a16:creationId xmlns:a16="http://schemas.microsoft.com/office/drawing/2014/main" id="{E3A1A842-E559-4871-963A-CC87460B1B6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4881"/>
            <a:ext cx="753461" cy="61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4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4" r:id="rId2"/>
    <p:sldLayoutId id="2147483705" r:id="rId3"/>
    <p:sldLayoutId id="2147483710" r:id="rId4"/>
    <p:sldLayoutId id="2147483706" r:id="rId5"/>
    <p:sldLayoutId id="2147483709" r:id="rId6"/>
    <p:sldLayoutId id="2147483711" r:id="rId7"/>
    <p:sldLayoutId id="2147483708" r:id="rId8"/>
    <p:sldLayoutId id="2147483707" r:id="rId9"/>
    <p:sldLayoutId id="2147483732" r:id="rId10"/>
    <p:sldLayoutId id="2147483701" r:id="rId11"/>
    <p:sldLayoutId id="2147483702" r:id="rId12"/>
  </p:sldLayoutIdLst>
  <p:hf hdr="0"/>
  <p:txStyles>
    <p:titleStyle>
      <a:lvl1pPr marL="0" algn="l" defTabSz="957925" rtl="0" eaLnBrk="1" latinLnBrk="0" hangingPunct="1">
        <a:lnSpc>
          <a:spcPct val="80000"/>
        </a:lnSpc>
        <a:spcBef>
          <a:spcPct val="0"/>
        </a:spcBef>
        <a:buNone/>
        <a:defRPr lang="fr-FR" sz="2200" b="1" kern="1200" cap="none" baseline="0" dirty="0">
          <a:solidFill>
            <a:schemeClr val="bg2">
              <a:lumMod val="50000"/>
            </a:schemeClr>
          </a:solidFill>
          <a:latin typeface="Calibri"/>
          <a:ea typeface="+mj-ea"/>
          <a:cs typeface="+mj-cs"/>
        </a:defRPr>
      </a:lvl1pPr>
    </p:titleStyle>
    <p:bodyStyle>
      <a:lvl1pPr marL="239481" indent="-239481" algn="l" defTabSz="957925" rtl="0" eaLnBrk="1" latinLnBrk="0" hangingPunct="1">
        <a:lnSpc>
          <a:spcPct val="90000"/>
        </a:lnSpc>
        <a:spcBef>
          <a:spcPts val="1048"/>
        </a:spcBef>
        <a:buClr>
          <a:srgbClr val="548235"/>
        </a:buClr>
        <a:buSzPct val="80000"/>
        <a:buFont typeface="Wingdings 3" panose="05040102010807070707" pitchFamily="18" charset="2"/>
        <a:buChar char="u"/>
        <a:defRPr sz="1800" b="1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718444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6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97407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76370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4pPr>
      <a:lvl5pPr marL="2155332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5pPr>
      <a:lvl6pPr marL="2634295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293436"/>
            <a:ext cx="10515600" cy="138264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25818"/>
            <a:ext cx="12192000" cy="234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-25706"/>
            <a:ext cx="12191999" cy="791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035" y="6627317"/>
            <a:ext cx="1293967" cy="235568"/>
          </a:xfrm>
          <a:prstGeom prst="rect">
            <a:avLst/>
          </a:prstGeom>
          <a:solidFill>
            <a:srgbClr val="B1151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288" y="-25707"/>
            <a:ext cx="1293967" cy="783772"/>
          </a:xfrm>
          <a:prstGeom prst="rect">
            <a:avLst/>
          </a:prstGeom>
          <a:solidFill>
            <a:srgbClr val="BC141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57188" y="6665909"/>
            <a:ext cx="837259" cy="153888"/>
          </a:xfrm>
          <a:prstGeom prst="rect">
            <a:avLst/>
          </a:prstGeom>
        </p:spPr>
        <p:txBody>
          <a:bodyPr lIns="72000" tIns="0" rIns="72000" bIns="0">
            <a:spAutoFit/>
          </a:bodyPr>
          <a:lstStyle>
            <a:lvl1pPr>
              <a:defRPr/>
            </a:lvl1pPr>
          </a:lstStyle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6588" y="196179"/>
            <a:ext cx="5860499" cy="379192"/>
          </a:xfrm>
          <a:prstGeom prst="rect">
            <a:avLst/>
          </a:prstGeom>
        </p:spPr>
        <p:txBody>
          <a:bodyPr vert="horz" wrap="square" lIns="127723" tIns="50285" rIns="127723" bIns="50285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12"/>
          <p:cNvSpPr txBox="1">
            <a:spLocks/>
          </p:cNvSpPr>
          <p:nvPr/>
        </p:nvSpPr>
        <p:spPr>
          <a:xfrm>
            <a:off x="8791538" y="6666682"/>
            <a:ext cx="2111537" cy="152349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900" b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77F22B5-7D27-43F2-84DD-15A13BA901E0}" type="datetime4">
              <a:rPr lang="fr-FR" sz="110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11 octobre 2021</a:t>
            </a:fld>
            <a:endParaRPr lang="fr-FR" sz="11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8869" y="6635131"/>
            <a:ext cx="5509931" cy="195438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000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Commissariat à l’énergie atomique et aux énergies alternatives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615288" y="6658218"/>
            <a:ext cx="541348" cy="169277"/>
          </a:xfrm>
          <a:prstGeom prst="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</a:rPr>
              <a:t>Auteur</a:t>
            </a:r>
          </a:p>
        </p:txBody>
      </p:sp>
      <p:pic>
        <p:nvPicPr>
          <p:cNvPr id="14" name="Picture 9" descr="cea_logo_small2.jpg">
            <a:extLst>
              <a:ext uri="{FF2B5EF4-FFF2-40B4-BE49-F238E27FC236}">
                <a16:creationId xmlns:a16="http://schemas.microsoft.com/office/drawing/2014/main" id="{D93EF9F4-AE34-49DC-97D0-FAD9D8820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4881"/>
            <a:ext cx="753461" cy="61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6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9" r:id="rId3"/>
    <p:sldLayoutId id="2147483717" r:id="rId4"/>
    <p:sldLayoutId id="2147483718" r:id="rId5"/>
  </p:sldLayoutIdLst>
  <p:hf hdr="0"/>
  <p:txStyles>
    <p:titleStyle>
      <a:lvl1pPr marL="0" algn="l" defTabSz="957925" rtl="0" eaLnBrk="1" latinLnBrk="0" hangingPunct="1">
        <a:lnSpc>
          <a:spcPct val="80000"/>
        </a:lnSpc>
        <a:spcBef>
          <a:spcPct val="0"/>
        </a:spcBef>
        <a:buNone/>
        <a:defRPr lang="fr-FR" sz="2200" b="1" kern="1200" cap="none" baseline="0" dirty="0">
          <a:solidFill>
            <a:schemeClr val="bg2">
              <a:lumMod val="50000"/>
            </a:schemeClr>
          </a:solidFill>
          <a:latin typeface="Calibri"/>
          <a:ea typeface="+mj-ea"/>
          <a:cs typeface="+mj-cs"/>
        </a:defRPr>
      </a:lvl1pPr>
    </p:titleStyle>
    <p:bodyStyle>
      <a:lvl1pPr marL="239481" indent="-239481" algn="l" defTabSz="957925" rtl="0" eaLnBrk="1" latinLnBrk="0" hangingPunct="1">
        <a:lnSpc>
          <a:spcPct val="90000"/>
        </a:lnSpc>
        <a:spcBef>
          <a:spcPts val="1048"/>
        </a:spcBef>
        <a:buClr>
          <a:srgbClr val="548235"/>
        </a:buClr>
        <a:buSzPct val="80000"/>
        <a:buFont typeface="Wingdings 3" panose="05040102010807070707" pitchFamily="18" charset="2"/>
        <a:buChar char="u"/>
        <a:defRPr sz="1800" b="1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718444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6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97407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76370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4pPr>
      <a:lvl5pPr marL="2155332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5pPr>
      <a:lvl6pPr marL="2634295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293436"/>
            <a:ext cx="10515600" cy="138264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25818"/>
            <a:ext cx="12192000" cy="234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-25706"/>
            <a:ext cx="12191999" cy="791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035" y="6627317"/>
            <a:ext cx="1293967" cy="235568"/>
          </a:xfrm>
          <a:prstGeom prst="rect">
            <a:avLst/>
          </a:prstGeom>
          <a:solidFill>
            <a:srgbClr val="B1151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288" y="-25707"/>
            <a:ext cx="1293967" cy="783772"/>
          </a:xfrm>
          <a:prstGeom prst="rect">
            <a:avLst/>
          </a:prstGeom>
          <a:solidFill>
            <a:srgbClr val="BC141C"/>
          </a:solidFill>
          <a:ln>
            <a:solidFill>
              <a:srgbClr val="BC141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57188" y="6665909"/>
            <a:ext cx="837259" cy="153888"/>
          </a:xfrm>
          <a:prstGeom prst="rect">
            <a:avLst/>
          </a:prstGeom>
        </p:spPr>
        <p:txBody>
          <a:bodyPr lIns="72000" tIns="0" rIns="72000" bIns="0">
            <a:spAutoFit/>
          </a:bodyPr>
          <a:lstStyle>
            <a:lvl1pPr>
              <a:defRPr/>
            </a:lvl1pPr>
          </a:lstStyle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6588" y="196179"/>
            <a:ext cx="5860499" cy="379192"/>
          </a:xfrm>
          <a:prstGeom prst="rect">
            <a:avLst/>
          </a:prstGeom>
        </p:spPr>
        <p:txBody>
          <a:bodyPr vert="horz" wrap="square" lIns="127723" tIns="50285" rIns="127723" bIns="50285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12"/>
          <p:cNvSpPr txBox="1">
            <a:spLocks/>
          </p:cNvSpPr>
          <p:nvPr/>
        </p:nvSpPr>
        <p:spPr>
          <a:xfrm>
            <a:off x="8791538" y="6666682"/>
            <a:ext cx="2111537" cy="152349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900" b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77F22B5-7D27-43F2-84DD-15A13BA901E0}" type="datetime4">
              <a:rPr lang="fr-FR" sz="110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11 octobre 2021</a:t>
            </a:fld>
            <a:endParaRPr lang="fr-FR" sz="11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8869" y="6635131"/>
            <a:ext cx="5509931" cy="195438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000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Commissariat à l’énergie atomique et aux énergies alternatives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615288" y="6658218"/>
            <a:ext cx="541348" cy="169277"/>
          </a:xfrm>
          <a:prstGeom prst="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</a:rPr>
              <a:t>Auteur</a:t>
            </a:r>
          </a:p>
        </p:txBody>
      </p:sp>
      <p:pic>
        <p:nvPicPr>
          <p:cNvPr id="14" name="Picture 9" descr="cea_logo_small2.jpg">
            <a:extLst>
              <a:ext uri="{FF2B5EF4-FFF2-40B4-BE49-F238E27FC236}">
                <a16:creationId xmlns:a16="http://schemas.microsoft.com/office/drawing/2014/main" id="{4F291D3A-8C0C-4FFD-BCAB-01B375405E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4881"/>
            <a:ext cx="753461" cy="61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6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1" r:id="rId3"/>
    <p:sldLayoutId id="2147483729" r:id="rId4"/>
    <p:sldLayoutId id="2147483730" r:id="rId5"/>
  </p:sldLayoutIdLst>
  <p:hf hdr="0"/>
  <p:txStyles>
    <p:titleStyle>
      <a:lvl1pPr marL="0" algn="l" defTabSz="957925" rtl="0" eaLnBrk="1" latinLnBrk="0" hangingPunct="1">
        <a:lnSpc>
          <a:spcPct val="80000"/>
        </a:lnSpc>
        <a:spcBef>
          <a:spcPct val="0"/>
        </a:spcBef>
        <a:buNone/>
        <a:defRPr lang="fr-FR" sz="2200" b="1" kern="1200" cap="none" baseline="0" dirty="0">
          <a:solidFill>
            <a:schemeClr val="bg2">
              <a:lumMod val="50000"/>
            </a:schemeClr>
          </a:solidFill>
          <a:latin typeface="Calibri"/>
          <a:ea typeface="+mj-ea"/>
          <a:cs typeface="+mj-cs"/>
        </a:defRPr>
      </a:lvl1pPr>
    </p:titleStyle>
    <p:bodyStyle>
      <a:lvl1pPr marL="239481" indent="-239481" algn="l" defTabSz="957925" rtl="0" eaLnBrk="1" latinLnBrk="0" hangingPunct="1">
        <a:lnSpc>
          <a:spcPct val="90000"/>
        </a:lnSpc>
        <a:spcBef>
          <a:spcPts val="1048"/>
        </a:spcBef>
        <a:buClr>
          <a:srgbClr val="548235"/>
        </a:buClr>
        <a:buSzPct val="80000"/>
        <a:buFont typeface="Wingdings 3" panose="05040102010807070707" pitchFamily="18" charset="2"/>
        <a:buChar char="u"/>
        <a:defRPr sz="1800" b="1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718444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6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97407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76370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4pPr>
      <a:lvl5pPr marL="2155332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5pPr>
      <a:lvl6pPr marL="2634295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992266" y="3701206"/>
            <a:ext cx="8763803" cy="1541666"/>
          </a:xfrm>
        </p:spPr>
        <p:txBody>
          <a:bodyPr/>
          <a:lstStyle/>
          <a:p>
            <a:r>
              <a:rPr lang="fr-FR" dirty="0" smtClean="0"/>
              <a:t>Etude du transport d’un faisceau d’électrons dans un accélérateur linéaire à induction dans le cadre de la radiographie éclair multi-temps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6829779" y="1143003"/>
            <a:ext cx="3668184" cy="37827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1113035" y="5469234"/>
            <a:ext cx="5318537" cy="378270"/>
          </a:xfrm>
        </p:spPr>
        <p:txBody>
          <a:bodyPr/>
          <a:lstStyle/>
          <a:p>
            <a:r>
              <a:rPr lang="fr-FR" u="sng" dirty="0"/>
              <a:t>C-M. </a:t>
            </a:r>
            <a:r>
              <a:rPr lang="fr-FR" u="sng" dirty="0" err="1"/>
              <a:t>Alvinerie</a:t>
            </a:r>
            <a:r>
              <a:rPr lang="fr-FR" dirty="0"/>
              <a:t>, R. Delaunay and R. </a:t>
            </a:r>
            <a:r>
              <a:rPr lang="fr-FR" dirty="0" err="1"/>
              <a:t>Maisonny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37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41"/>
    </mc:Choice>
    <mc:Fallback xmlns="">
      <p:transition spd="slow" advTm="764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 de la radiographie éclair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2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87356" y="957531"/>
            <a:ext cx="113359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800" b="1" dirty="0" smtClean="0">
                <a:solidFill>
                  <a:schemeClr val="bg2">
                    <a:lumMod val="50000"/>
                  </a:schemeClr>
                </a:solidFill>
              </a:rPr>
              <a:t>Objectif </a:t>
            </a: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: « caractériser l’état de la matière soumise à des chocs forts ou à une densification importante sous l’effet d’explosifs »</a:t>
            </a:r>
          </a:p>
          <a:p>
            <a:pPr algn="l"/>
            <a:endParaRPr lang="fr-F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Nécessite une source de rayonnement X aux propriétés spécifiques</a:t>
            </a:r>
          </a:p>
          <a:p>
            <a:pPr lvl="1"/>
            <a:endParaRPr lang="fr-F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Faible dimension : mm</a:t>
            </a: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Impulsionnelle : quelques dizaines de ns (~60ns)</a:t>
            </a: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De haute énergie : plusieurs MeV (~20 MeV)</a:t>
            </a: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Intense : plusieurs kA (~2kA)</a:t>
            </a: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Dose à 1m élevée : plusieurs centaines de rads (~500 rads)</a:t>
            </a: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Fiable </a:t>
            </a:r>
          </a:p>
          <a:p>
            <a:pPr algn="l"/>
            <a:endParaRPr lang="fr-F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Source X produite par l’interaction d’un faisceau d’électrons de haute énergie dans un matériau de numéro atomique élevé </a:t>
            </a: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 rayonnement de freinage </a:t>
            </a: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bg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Expériences de radiographie éclair réalisées sur l’installation EPURE (Expérience de Physique Utilisant la Radiographie Eclair), grand instrument du CEA </a:t>
            </a:r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76589" y="64156"/>
            <a:ext cx="7046310" cy="643239"/>
          </a:xfrm>
        </p:spPr>
        <p:txBody>
          <a:bodyPr/>
          <a:lstStyle/>
          <a:p>
            <a:r>
              <a:rPr lang="en-GB" dirty="0"/>
              <a:t>Transport de </a:t>
            </a:r>
            <a:r>
              <a:rPr lang="en-GB" dirty="0" err="1"/>
              <a:t>deux</a:t>
            </a:r>
            <a:r>
              <a:rPr lang="en-GB" dirty="0"/>
              <a:t> </a:t>
            </a:r>
            <a:r>
              <a:rPr lang="en-GB" dirty="0" err="1"/>
              <a:t>faisceaux</a:t>
            </a:r>
            <a:r>
              <a:rPr lang="en-GB" dirty="0"/>
              <a:t> </a:t>
            </a:r>
            <a:r>
              <a:rPr lang="fr-FR" dirty="0"/>
              <a:t>d’électrons</a:t>
            </a:r>
            <a:r>
              <a:rPr lang="en-GB" dirty="0"/>
              <a:t> au sein d’un </a:t>
            </a:r>
            <a:r>
              <a:rPr lang="en-GB" dirty="0" err="1"/>
              <a:t>accélérateur</a:t>
            </a:r>
            <a:r>
              <a:rPr lang="en-GB" dirty="0"/>
              <a:t> </a:t>
            </a:r>
            <a:r>
              <a:rPr lang="en-GB" dirty="0" err="1"/>
              <a:t>linéaire</a:t>
            </a:r>
            <a:r>
              <a:rPr lang="en-GB" dirty="0"/>
              <a:t> à induction </a:t>
            </a:r>
            <a:r>
              <a:rPr lang="en-GB" dirty="0" err="1"/>
              <a:t>conceptuel</a:t>
            </a:r>
            <a:r>
              <a:rPr lang="en-GB" dirty="0"/>
              <a:t>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3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7" name="Groupe 106"/>
          <p:cNvGrpSpPr/>
          <p:nvPr/>
        </p:nvGrpSpPr>
        <p:grpSpPr>
          <a:xfrm>
            <a:off x="1086929" y="2768764"/>
            <a:ext cx="9765102" cy="2194557"/>
            <a:chOff x="2022900" y="4084655"/>
            <a:chExt cx="7130606" cy="1002996"/>
          </a:xfrm>
        </p:grpSpPr>
        <p:grpSp>
          <p:nvGrpSpPr>
            <p:cNvPr id="108" name="Group 8"/>
            <p:cNvGrpSpPr>
              <a:grpSpLocks/>
            </p:cNvGrpSpPr>
            <p:nvPr/>
          </p:nvGrpSpPr>
          <p:grpSpPr bwMode="auto">
            <a:xfrm>
              <a:off x="7346638" y="4321377"/>
              <a:ext cx="325436" cy="475457"/>
              <a:chOff x="1652" y="2095"/>
              <a:chExt cx="410" cy="599"/>
            </a:xfrm>
          </p:grpSpPr>
          <p:grpSp>
            <p:nvGrpSpPr>
              <p:cNvPr id="174" name="Group 9"/>
              <p:cNvGrpSpPr>
                <a:grpSpLocks/>
              </p:cNvGrpSpPr>
              <p:nvPr/>
            </p:nvGrpSpPr>
            <p:grpSpPr bwMode="auto">
              <a:xfrm>
                <a:off x="1660" y="2496"/>
                <a:ext cx="167" cy="198"/>
                <a:chOff x="1920" y="2898"/>
                <a:chExt cx="288" cy="358"/>
              </a:xfrm>
            </p:grpSpPr>
            <p:cxnSp>
              <p:nvCxnSpPr>
                <p:cNvPr id="196" name="AutoShape 1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2079" y="3127"/>
                  <a:ext cx="157" cy="101"/>
                </a:xfrm>
                <a:prstGeom prst="curvedConnector3">
                  <a:avLst>
                    <a:gd name="adj1" fmla="val 50000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7" name="AutoShape 11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2008" y="3010"/>
                  <a:ext cx="107" cy="94"/>
                </a:xfrm>
                <a:prstGeom prst="curvedConnector3">
                  <a:avLst>
                    <a:gd name="adj1" fmla="val 49634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8" name="AutoShape 12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1914" y="2904"/>
                  <a:ext cx="106" cy="94"/>
                </a:xfrm>
                <a:prstGeom prst="curvedConnector3">
                  <a:avLst>
                    <a:gd name="adj1" fmla="val 49634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" name="Group 13"/>
              <p:cNvGrpSpPr>
                <a:grpSpLocks/>
              </p:cNvGrpSpPr>
              <p:nvPr/>
            </p:nvGrpSpPr>
            <p:grpSpPr bwMode="auto">
              <a:xfrm rot="-1061349">
                <a:off x="1789" y="2427"/>
                <a:ext cx="167" cy="198"/>
                <a:chOff x="1920" y="2898"/>
                <a:chExt cx="288" cy="358"/>
              </a:xfrm>
            </p:grpSpPr>
            <p:cxnSp>
              <p:nvCxnSpPr>
                <p:cNvPr id="193" name="AutoShape 1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2079" y="3127"/>
                  <a:ext cx="157" cy="101"/>
                </a:xfrm>
                <a:prstGeom prst="curvedConnector3">
                  <a:avLst>
                    <a:gd name="adj1" fmla="val 50000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4" name="AutoShape 15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2008" y="3010"/>
                  <a:ext cx="107" cy="94"/>
                </a:xfrm>
                <a:prstGeom prst="curvedConnector3">
                  <a:avLst>
                    <a:gd name="adj1" fmla="val 49634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5" name="AutoShape 16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1914" y="2904"/>
                  <a:ext cx="106" cy="94"/>
                </a:xfrm>
                <a:prstGeom prst="curvedConnector3">
                  <a:avLst>
                    <a:gd name="adj1" fmla="val 49634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6" name="Group 17"/>
              <p:cNvGrpSpPr>
                <a:grpSpLocks/>
              </p:cNvGrpSpPr>
              <p:nvPr/>
            </p:nvGrpSpPr>
            <p:grpSpPr bwMode="auto">
              <a:xfrm rot="-1623618">
                <a:off x="1895" y="2368"/>
                <a:ext cx="167" cy="198"/>
                <a:chOff x="1920" y="2898"/>
                <a:chExt cx="288" cy="358"/>
              </a:xfrm>
            </p:grpSpPr>
            <p:cxnSp>
              <p:nvCxnSpPr>
                <p:cNvPr id="190" name="AutoShape 1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2079" y="3127"/>
                  <a:ext cx="157" cy="101"/>
                </a:xfrm>
                <a:prstGeom prst="curvedConnector3">
                  <a:avLst>
                    <a:gd name="adj1" fmla="val 50000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1" name="AutoShape 19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2008" y="3010"/>
                  <a:ext cx="107" cy="94"/>
                </a:xfrm>
                <a:prstGeom prst="curvedConnector3">
                  <a:avLst>
                    <a:gd name="adj1" fmla="val 49634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2" name="AutoShape 20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1914" y="2904"/>
                  <a:ext cx="106" cy="94"/>
                </a:xfrm>
                <a:prstGeom prst="curvedConnector3">
                  <a:avLst>
                    <a:gd name="adj1" fmla="val 49634"/>
                  </a:avLst>
                </a:prstGeom>
                <a:noFill/>
                <a:ln w="19050">
                  <a:solidFill>
                    <a:srgbClr val="0099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7" name="Group 21"/>
              <p:cNvGrpSpPr>
                <a:grpSpLocks/>
              </p:cNvGrpSpPr>
              <p:nvPr/>
            </p:nvGrpSpPr>
            <p:grpSpPr bwMode="auto">
              <a:xfrm flipV="1">
                <a:off x="1652" y="2095"/>
                <a:ext cx="402" cy="326"/>
                <a:chOff x="3276" y="2480"/>
                <a:chExt cx="402" cy="326"/>
              </a:xfrm>
            </p:grpSpPr>
            <p:grpSp>
              <p:nvGrpSpPr>
                <p:cNvPr id="178" name="Group 22"/>
                <p:cNvGrpSpPr>
                  <a:grpSpLocks/>
                </p:cNvGrpSpPr>
                <p:nvPr/>
              </p:nvGrpSpPr>
              <p:grpSpPr bwMode="auto">
                <a:xfrm>
                  <a:off x="3276" y="2608"/>
                  <a:ext cx="167" cy="198"/>
                  <a:chOff x="1920" y="2898"/>
                  <a:chExt cx="288" cy="358"/>
                </a:xfrm>
              </p:grpSpPr>
              <p:cxnSp>
                <p:nvCxnSpPr>
                  <p:cNvPr id="187" name="AutoShape 23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2079" y="3127"/>
                    <a:ext cx="157" cy="101"/>
                  </a:xfrm>
                  <a:prstGeom prst="curvedConnector3">
                    <a:avLst>
                      <a:gd name="adj1" fmla="val 50000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8" name="AutoShape 24"/>
                  <p:cNvCxnSpPr>
                    <a:cxnSpLocks noChangeShapeType="1"/>
                  </p:cNvCxnSpPr>
                  <p:nvPr/>
                </p:nvCxnSpPr>
                <p:spPr bwMode="auto">
                  <a:xfrm rot="5400000" flipH="1">
                    <a:off x="2008" y="3010"/>
                    <a:ext cx="107" cy="94"/>
                  </a:xfrm>
                  <a:prstGeom prst="curvedConnector3">
                    <a:avLst>
                      <a:gd name="adj1" fmla="val 49634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9" name="AutoShape 25"/>
                  <p:cNvCxnSpPr>
                    <a:cxnSpLocks noChangeShapeType="1"/>
                  </p:cNvCxnSpPr>
                  <p:nvPr/>
                </p:nvCxnSpPr>
                <p:spPr bwMode="auto">
                  <a:xfrm rot="5400000" flipH="1">
                    <a:off x="1914" y="2904"/>
                    <a:ext cx="106" cy="94"/>
                  </a:xfrm>
                  <a:prstGeom prst="curvedConnector3">
                    <a:avLst>
                      <a:gd name="adj1" fmla="val 49634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grpSp>
              <p:nvGrpSpPr>
                <p:cNvPr id="179" name="Group 26"/>
                <p:cNvGrpSpPr>
                  <a:grpSpLocks/>
                </p:cNvGrpSpPr>
                <p:nvPr/>
              </p:nvGrpSpPr>
              <p:grpSpPr bwMode="auto">
                <a:xfrm rot="-1061349">
                  <a:off x="3405" y="2539"/>
                  <a:ext cx="167" cy="198"/>
                  <a:chOff x="1920" y="2898"/>
                  <a:chExt cx="288" cy="358"/>
                </a:xfrm>
              </p:grpSpPr>
              <p:cxnSp>
                <p:nvCxnSpPr>
                  <p:cNvPr id="184" name="AutoShape 27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2079" y="3127"/>
                    <a:ext cx="157" cy="101"/>
                  </a:xfrm>
                  <a:prstGeom prst="curvedConnector3">
                    <a:avLst>
                      <a:gd name="adj1" fmla="val 50000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5" name="AutoShape 28"/>
                  <p:cNvCxnSpPr>
                    <a:cxnSpLocks noChangeShapeType="1"/>
                  </p:cNvCxnSpPr>
                  <p:nvPr/>
                </p:nvCxnSpPr>
                <p:spPr bwMode="auto">
                  <a:xfrm rot="5400000" flipH="1">
                    <a:off x="2008" y="3010"/>
                    <a:ext cx="107" cy="94"/>
                  </a:xfrm>
                  <a:prstGeom prst="curvedConnector3">
                    <a:avLst>
                      <a:gd name="adj1" fmla="val 49634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6" name="AutoShape 29"/>
                  <p:cNvCxnSpPr>
                    <a:cxnSpLocks noChangeShapeType="1"/>
                  </p:cNvCxnSpPr>
                  <p:nvPr/>
                </p:nvCxnSpPr>
                <p:spPr bwMode="auto">
                  <a:xfrm rot="5400000" flipH="1">
                    <a:off x="1914" y="2904"/>
                    <a:ext cx="106" cy="94"/>
                  </a:xfrm>
                  <a:prstGeom prst="curvedConnector3">
                    <a:avLst>
                      <a:gd name="adj1" fmla="val 49634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grpSp>
              <p:nvGrpSpPr>
                <p:cNvPr id="180" name="Group 30"/>
                <p:cNvGrpSpPr>
                  <a:grpSpLocks/>
                </p:cNvGrpSpPr>
                <p:nvPr/>
              </p:nvGrpSpPr>
              <p:grpSpPr bwMode="auto">
                <a:xfrm rot="-1623618">
                  <a:off x="3511" y="2480"/>
                  <a:ext cx="167" cy="198"/>
                  <a:chOff x="1920" y="2898"/>
                  <a:chExt cx="288" cy="358"/>
                </a:xfrm>
              </p:grpSpPr>
              <p:cxnSp>
                <p:nvCxnSpPr>
                  <p:cNvPr id="181" name="AutoShape 31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2079" y="3127"/>
                    <a:ext cx="157" cy="101"/>
                  </a:xfrm>
                  <a:prstGeom prst="curvedConnector3">
                    <a:avLst>
                      <a:gd name="adj1" fmla="val 50000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2" name="AutoShape 32"/>
                  <p:cNvCxnSpPr>
                    <a:cxnSpLocks noChangeShapeType="1"/>
                  </p:cNvCxnSpPr>
                  <p:nvPr/>
                </p:nvCxnSpPr>
                <p:spPr bwMode="auto">
                  <a:xfrm rot="5400000" flipH="1">
                    <a:off x="2008" y="3010"/>
                    <a:ext cx="107" cy="94"/>
                  </a:xfrm>
                  <a:prstGeom prst="curvedConnector3">
                    <a:avLst>
                      <a:gd name="adj1" fmla="val 49634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3" name="AutoShape 33"/>
                  <p:cNvCxnSpPr>
                    <a:cxnSpLocks noChangeShapeType="1"/>
                  </p:cNvCxnSpPr>
                  <p:nvPr/>
                </p:nvCxnSpPr>
                <p:spPr bwMode="auto">
                  <a:xfrm rot="5400000" flipH="1">
                    <a:off x="1914" y="2904"/>
                    <a:ext cx="106" cy="94"/>
                  </a:xfrm>
                  <a:prstGeom prst="curvedConnector3">
                    <a:avLst>
                      <a:gd name="adj1" fmla="val 49634"/>
                    </a:avLst>
                  </a:prstGeom>
                  <a:noFill/>
                  <a:ln w="19050">
                    <a:solidFill>
                      <a:srgbClr val="0099CC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grpSp>
          <p:nvGrpSpPr>
            <p:cNvPr id="109" name="Groupe 108"/>
            <p:cNvGrpSpPr/>
            <p:nvPr/>
          </p:nvGrpSpPr>
          <p:grpSpPr>
            <a:xfrm>
              <a:off x="2022900" y="4084655"/>
              <a:ext cx="7130606" cy="1002996"/>
              <a:chOff x="2010841" y="4094332"/>
              <a:chExt cx="7130606" cy="1002996"/>
            </a:xfrm>
          </p:grpSpPr>
          <p:grpSp>
            <p:nvGrpSpPr>
              <p:cNvPr id="110" name="Groupe 109"/>
              <p:cNvGrpSpPr/>
              <p:nvPr/>
            </p:nvGrpSpPr>
            <p:grpSpPr>
              <a:xfrm>
                <a:off x="2024714" y="4094332"/>
                <a:ext cx="5443049" cy="687122"/>
                <a:chOff x="2402683" y="2965356"/>
                <a:chExt cx="5443049" cy="687122"/>
              </a:xfrm>
            </p:grpSpPr>
            <p:sp>
              <p:nvSpPr>
                <p:cNvPr id="115" name="Freeform 6"/>
                <p:cNvSpPr>
                  <a:spLocks/>
                </p:cNvSpPr>
                <p:nvPr/>
              </p:nvSpPr>
              <p:spPr bwMode="auto">
                <a:xfrm>
                  <a:off x="7422261" y="3323211"/>
                  <a:ext cx="193028" cy="222797"/>
                </a:xfrm>
                <a:custGeom>
                  <a:avLst/>
                  <a:gdLst>
                    <a:gd name="T0" fmla="*/ 0 w 227"/>
                    <a:gd name="T1" fmla="*/ 0 h 226"/>
                    <a:gd name="T2" fmla="*/ 227 w 227"/>
                    <a:gd name="T3" fmla="*/ 113 h 226"/>
                    <a:gd name="T4" fmla="*/ 0 w 227"/>
                    <a:gd name="T5" fmla="*/ 226 h 226"/>
                    <a:gd name="T6" fmla="*/ 0 w 227"/>
                    <a:gd name="T7" fmla="*/ 0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7" h="226">
                      <a:moveTo>
                        <a:pt x="0" y="0"/>
                      </a:moveTo>
                      <a:lnTo>
                        <a:pt x="227" y="113"/>
                      </a:lnTo>
                      <a:lnTo>
                        <a:pt x="0" y="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CE6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" name="Freeform 7"/>
                <p:cNvSpPr>
                  <a:spLocks/>
                </p:cNvSpPr>
                <p:nvPr/>
              </p:nvSpPr>
              <p:spPr bwMode="auto">
                <a:xfrm>
                  <a:off x="7422261" y="3323211"/>
                  <a:ext cx="193028" cy="222797"/>
                </a:xfrm>
                <a:custGeom>
                  <a:avLst/>
                  <a:gdLst>
                    <a:gd name="T0" fmla="*/ 0 w 227"/>
                    <a:gd name="T1" fmla="*/ 0 h 226"/>
                    <a:gd name="T2" fmla="*/ 227 w 227"/>
                    <a:gd name="T3" fmla="*/ 113 h 226"/>
                    <a:gd name="T4" fmla="*/ 0 w 227"/>
                    <a:gd name="T5" fmla="*/ 226 h 226"/>
                    <a:gd name="T6" fmla="*/ 0 w 227"/>
                    <a:gd name="T7" fmla="*/ 0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7" h="226">
                      <a:moveTo>
                        <a:pt x="0" y="0"/>
                      </a:moveTo>
                      <a:lnTo>
                        <a:pt x="227" y="113"/>
                      </a:lnTo>
                      <a:lnTo>
                        <a:pt x="0" y="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7" name="Rectangle 116"/>
                <p:cNvSpPr>
                  <a:spLocks noChangeArrowheads="1"/>
                </p:cNvSpPr>
                <p:nvPr/>
              </p:nvSpPr>
              <p:spPr bwMode="auto">
                <a:xfrm>
                  <a:off x="2739419" y="3309409"/>
                  <a:ext cx="820581" cy="2504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8" name="Rectangle 117"/>
                <p:cNvSpPr>
                  <a:spLocks noChangeArrowheads="1"/>
                </p:cNvSpPr>
                <p:nvPr/>
              </p:nvSpPr>
              <p:spPr bwMode="auto">
                <a:xfrm>
                  <a:off x="2739419" y="3309409"/>
                  <a:ext cx="820581" cy="250400"/>
                </a:xfrm>
                <a:prstGeom prst="rect">
                  <a:avLst/>
                </a:prstGeom>
                <a:noFill/>
                <a:ln w="127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9" name="Freeform 10"/>
                <p:cNvSpPr>
                  <a:spLocks/>
                </p:cNvSpPr>
                <p:nvPr/>
              </p:nvSpPr>
              <p:spPr bwMode="auto">
                <a:xfrm>
                  <a:off x="3499626" y="3244345"/>
                  <a:ext cx="220239" cy="361799"/>
                </a:xfrm>
                <a:custGeom>
                  <a:avLst/>
                  <a:gdLst>
                    <a:gd name="T0" fmla="*/ 0 w 3451"/>
                    <a:gd name="T1" fmla="*/ 483 h 4902"/>
                    <a:gd name="T2" fmla="*/ 2968 w 3451"/>
                    <a:gd name="T3" fmla="*/ 1700 h 4902"/>
                    <a:gd name="T4" fmla="*/ 1750 w 3451"/>
                    <a:gd name="T5" fmla="*/ 4668 h 4902"/>
                    <a:gd name="T6" fmla="*/ 14 w 3451"/>
                    <a:gd name="T7" fmla="*/ 4673 h 49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51" h="4902">
                      <a:moveTo>
                        <a:pt x="0" y="483"/>
                      </a:moveTo>
                      <a:cubicBezTo>
                        <a:pt x="1156" y="0"/>
                        <a:pt x="2485" y="545"/>
                        <a:pt x="2968" y="1700"/>
                      </a:cubicBezTo>
                      <a:cubicBezTo>
                        <a:pt x="3451" y="2856"/>
                        <a:pt x="2906" y="4185"/>
                        <a:pt x="1750" y="4668"/>
                      </a:cubicBezTo>
                      <a:cubicBezTo>
                        <a:pt x="1195" y="4900"/>
                        <a:pt x="570" y="4902"/>
                        <a:pt x="14" y="4673"/>
                      </a:cubicBezTo>
                    </a:path>
                  </a:pathLst>
                </a:custGeom>
                <a:solidFill>
                  <a:srgbClr val="D9D9D9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0" name="Freeform 11"/>
                <p:cNvSpPr>
                  <a:spLocks/>
                </p:cNvSpPr>
                <p:nvPr/>
              </p:nvSpPr>
              <p:spPr bwMode="auto">
                <a:xfrm>
                  <a:off x="3499626" y="3244345"/>
                  <a:ext cx="220239" cy="361799"/>
                </a:xfrm>
                <a:custGeom>
                  <a:avLst/>
                  <a:gdLst>
                    <a:gd name="T0" fmla="*/ 0 w 3451"/>
                    <a:gd name="T1" fmla="*/ 483 h 4902"/>
                    <a:gd name="T2" fmla="*/ 2968 w 3451"/>
                    <a:gd name="T3" fmla="*/ 1700 h 4902"/>
                    <a:gd name="T4" fmla="*/ 1750 w 3451"/>
                    <a:gd name="T5" fmla="*/ 4668 h 4902"/>
                    <a:gd name="T6" fmla="*/ 14 w 3451"/>
                    <a:gd name="T7" fmla="*/ 4673 h 4902"/>
                    <a:gd name="T8" fmla="*/ 0 w 3451"/>
                    <a:gd name="T9" fmla="*/ 483 h 49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51" h="4902">
                      <a:moveTo>
                        <a:pt x="0" y="483"/>
                      </a:moveTo>
                      <a:cubicBezTo>
                        <a:pt x="1156" y="0"/>
                        <a:pt x="2485" y="545"/>
                        <a:pt x="2968" y="1700"/>
                      </a:cubicBezTo>
                      <a:cubicBezTo>
                        <a:pt x="3451" y="2856"/>
                        <a:pt x="2906" y="4185"/>
                        <a:pt x="1750" y="4668"/>
                      </a:cubicBezTo>
                      <a:cubicBezTo>
                        <a:pt x="1195" y="4900"/>
                        <a:pt x="570" y="4902"/>
                        <a:pt x="14" y="4673"/>
                      </a:cubicBezTo>
                      <a:lnTo>
                        <a:pt x="0" y="483"/>
                      </a:lnTo>
                      <a:close/>
                    </a:path>
                  </a:pathLst>
                </a:custGeom>
                <a:noFill/>
                <a:ln w="127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1" name="Rectangle 120"/>
                <p:cNvSpPr>
                  <a:spLocks noChangeArrowheads="1"/>
                </p:cNvSpPr>
                <p:nvPr/>
              </p:nvSpPr>
              <p:spPr bwMode="auto">
                <a:xfrm>
                  <a:off x="2450302" y="3215756"/>
                  <a:ext cx="289117" cy="436722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2" name="Rectangle 121"/>
                <p:cNvSpPr>
                  <a:spLocks noChangeArrowheads="1"/>
                </p:cNvSpPr>
                <p:nvPr/>
              </p:nvSpPr>
              <p:spPr bwMode="auto">
                <a:xfrm>
                  <a:off x="2450302" y="3215756"/>
                  <a:ext cx="289117" cy="436722"/>
                </a:xfrm>
                <a:prstGeom prst="rect">
                  <a:avLst/>
                </a:prstGeom>
                <a:noFill/>
                <a:ln w="127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3" name="Freeform 14"/>
                <p:cNvSpPr>
                  <a:spLocks noEditPoints="1"/>
                </p:cNvSpPr>
                <p:nvPr/>
              </p:nvSpPr>
              <p:spPr bwMode="auto">
                <a:xfrm>
                  <a:off x="2402683" y="3432638"/>
                  <a:ext cx="5443049" cy="2957"/>
                </a:xfrm>
                <a:custGeom>
                  <a:avLst/>
                  <a:gdLst>
                    <a:gd name="T0" fmla="*/ 102 w 6401"/>
                    <a:gd name="T1" fmla="*/ 0 h 3"/>
                    <a:gd name="T2" fmla="*/ 192 w 6401"/>
                    <a:gd name="T3" fmla="*/ 3 h 3"/>
                    <a:gd name="T4" fmla="*/ 302 w 6401"/>
                    <a:gd name="T5" fmla="*/ 0 h 3"/>
                    <a:gd name="T6" fmla="*/ 405 w 6401"/>
                    <a:gd name="T7" fmla="*/ 3 h 3"/>
                    <a:gd name="T8" fmla="*/ 495 w 6401"/>
                    <a:gd name="T9" fmla="*/ 0 h 3"/>
                    <a:gd name="T10" fmla="*/ 615 w 6401"/>
                    <a:gd name="T11" fmla="*/ 0 h 3"/>
                    <a:gd name="T12" fmla="*/ 705 w 6401"/>
                    <a:gd name="T13" fmla="*/ 3 h 3"/>
                    <a:gd name="T14" fmla="*/ 815 w 6401"/>
                    <a:gd name="T15" fmla="*/ 0 h 3"/>
                    <a:gd name="T16" fmla="*/ 917 w 6401"/>
                    <a:gd name="T17" fmla="*/ 3 h 3"/>
                    <a:gd name="T18" fmla="*/ 1007 w 6401"/>
                    <a:gd name="T19" fmla="*/ 0 h 3"/>
                    <a:gd name="T20" fmla="*/ 1120 w 6401"/>
                    <a:gd name="T21" fmla="*/ 0 h 3"/>
                    <a:gd name="T22" fmla="*/ 1210 w 6401"/>
                    <a:gd name="T23" fmla="*/ 3 h 3"/>
                    <a:gd name="T24" fmla="*/ 1320 w 6401"/>
                    <a:gd name="T25" fmla="*/ 0 h 3"/>
                    <a:gd name="T26" fmla="*/ 1422 w 6401"/>
                    <a:gd name="T27" fmla="*/ 3 h 3"/>
                    <a:gd name="T28" fmla="*/ 1512 w 6401"/>
                    <a:gd name="T29" fmla="*/ 0 h 3"/>
                    <a:gd name="T30" fmla="*/ 1632 w 6401"/>
                    <a:gd name="T31" fmla="*/ 0 h 3"/>
                    <a:gd name="T32" fmla="*/ 1722 w 6401"/>
                    <a:gd name="T33" fmla="*/ 3 h 3"/>
                    <a:gd name="T34" fmla="*/ 1832 w 6401"/>
                    <a:gd name="T35" fmla="*/ 0 h 3"/>
                    <a:gd name="T36" fmla="*/ 1935 w 6401"/>
                    <a:gd name="T37" fmla="*/ 3 h 3"/>
                    <a:gd name="T38" fmla="*/ 2025 w 6401"/>
                    <a:gd name="T39" fmla="*/ 0 h 3"/>
                    <a:gd name="T40" fmla="*/ 2138 w 6401"/>
                    <a:gd name="T41" fmla="*/ 0 h 3"/>
                    <a:gd name="T42" fmla="*/ 2228 w 6401"/>
                    <a:gd name="T43" fmla="*/ 3 h 3"/>
                    <a:gd name="T44" fmla="*/ 2337 w 6401"/>
                    <a:gd name="T45" fmla="*/ 0 h 3"/>
                    <a:gd name="T46" fmla="*/ 2440 w 6401"/>
                    <a:gd name="T47" fmla="*/ 3 h 3"/>
                    <a:gd name="T48" fmla="*/ 2530 w 6401"/>
                    <a:gd name="T49" fmla="*/ 0 h 3"/>
                    <a:gd name="T50" fmla="*/ 2650 w 6401"/>
                    <a:gd name="T51" fmla="*/ 0 h 3"/>
                    <a:gd name="T52" fmla="*/ 2740 w 6401"/>
                    <a:gd name="T53" fmla="*/ 3 h 3"/>
                    <a:gd name="T54" fmla="*/ 2850 w 6401"/>
                    <a:gd name="T55" fmla="*/ 0 h 3"/>
                    <a:gd name="T56" fmla="*/ 2953 w 6401"/>
                    <a:gd name="T57" fmla="*/ 3 h 3"/>
                    <a:gd name="T58" fmla="*/ 3043 w 6401"/>
                    <a:gd name="T59" fmla="*/ 0 h 3"/>
                    <a:gd name="T60" fmla="*/ 3155 w 6401"/>
                    <a:gd name="T61" fmla="*/ 0 h 3"/>
                    <a:gd name="T62" fmla="*/ 3245 w 6401"/>
                    <a:gd name="T63" fmla="*/ 3 h 3"/>
                    <a:gd name="T64" fmla="*/ 3355 w 6401"/>
                    <a:gd name="T65" fmla="*/ 0 h 3"/>
                    <a:gd name="T66" fmla="*/ 3458 w 6401"/>
                    <a:gd name="T67" fmla="*/ 3 h 3"/>
                    <a:gd name="T68" fmla="*/ 3548 w 6401"/>
                    <a:gd name="T69" fmla="*/ 0 h 3"/>
                    <a:gd name="T70" fmla="*/ 3668 w 6401"/>
                    <a:gd name="T71" fmla="*/ 0 h 3"/>
                    <a:gd name="T72" fmla="*/ 3758 w 6401"/>
                    <a:gd name="T73" fmla="*/ 3 h 3"/>
                    <a:gd name="T74" fmla="*/ 3868 w 6401"/>
                    <a:gd name="T75" fmla="*/ 0 h 3"/>
                    <a:gd name="T76" fmla="*/ 3970 w 6401"/>
                    <a:gd name="T77" fmla="*/ 3 h 3"/>
                    <a:gd name="T78" fmla="*/ 4060 w 6401"/>
                    <a:gd name="T79" fmla="*/ 0 h 3"/>
                    <a:gd name="T80" fmla="*/ 4173 w 6401"/>
                    <a:gd name="T81" fmla="*/ 0 h 3"/>
                    <a:gd name="T82" fmla="*/ 4263 w 6401"/>
                    <a:gd name="T83" fmla="*/ 3 h 3"/>
                    <a:gd name="T84" fmla="*/ 4373 w 6401"/>
                    <a:gd name="T85" fmla="*/ 0 h 3"/>
                    <a:gd name="T86" fmla="*/ 4475 w 6401"/>
                    <a:gd name="T87" fmla="*/ 3 h 3"/>
                    <a:gd name="T88" fmla="*/ 4565 w 6401"/>
                    <a:gd name="T89" fmla="*/ 0 h 3"/>
                    <a:gd name="T90" fmla="*/ 4685 w 6401"/>
                    <a:gd name="T91" fmla="*/ 0 h 3"/>
                    <a:gd name="T92" fmla="*/ 4775 w 6401"/>
                    <a:gd name="T93" fmla="*/ 3 h 3"/>
                    <a:gd name="T94" fmla="*/ 4885 w 6401"/>
                    <a:gd name="T95" fmla="*/ 0 h 3"/>
                    <a:gd name="T96" fmla="*/ 4988 w 6401"/>
                    <a:gd name="T97" fmla="*/ 3 h 3"/>
                    <a:gd name="T98" fmla="*/ 5078 w 6401"/>
                    <a:gd name="T99" fmla="*/ 0 h 3"/>
                    <a:gd name="T100" fmla="*/ 5191 w 6401"/>
                    <a:gd name="T101" fmla="*/ 0 h 3"/>
                    <a:gd name="T102" fmla="*/ 5281 w 6401"/>
                    <a:gd name="T103" fmla="*/ 3 h 3"/>
                    <a:gd name="T104" fmla="*/ 5390 w 6401"/>
                    <a:gd name="T105" fmla="*/ 0 h 3"/>
                    <a:gd name="T106" fmla="*/ 5493 w 6401"/>
                    <a:gd name="T107" fmla="*/ 3 h 3"/>
                    <a:gd name="T108" fmla="*/ 5583 w 6401"/>
                    <a:gd name="T109" fmla="*/ 0 h 3"/>
                    <a:gd name="T110" fmla="*/ 5703 w 6401"/>
                    <a:gd name="T111" fmla="*/ 0 h 3"/>
                    <a:gd name="T112" fmla="*/ 5793 w 6401"/>
                    <a:gd name="T113" fmla="*/ 3 h 3"/>
                    <a:gd name="T114" fmla="*/ 5903 w 6401"/>
                    <a:gd name="T115" fmla="*/ 0 h 3"/>
                    <a:gd name="T116" fmla="*/ 6006 w 6401"/>
                    <a:gd name="T117" fmla="*/ 3 h 3"/>
                    <a:gd name="T118" fmla="*/ 6096 w 6401"/>
                    <a:gd name="T119" fmla="*/ 0 h 3"/>
                    <a:gd name="T120" fmla="*/ 6208 w 6401"/>
                    <a:gd name="T121" fmla="*/ 0 h 3"/>
                    <a:gd name="T122" fmla="*/ 6298 w 6401"/>
                    <a:gd name="T12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6401" h="3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0" y="3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  <a:moveTo>
                        <a:pt x="17" y="0"/>
                      </a:moveTo>
                      <a:lnTo>
                        <a:pt x="20" y="0"/>
                      </a:lnTo>
                      <a:lnTo>
                        <a:pt x="20" y="3"/>
                      </a:lnTo>
                      <a:lnTo>
                        <a:pt x="17" y="3"/>
                      </a:lnTo>
                      <a:lnTo>
                        <a:pt x="17" y="0"/>
                      </a:lnTo>
                      <a:close/>
                      <a:moveTo>
                        <a:pt x="27" y="0"/>
                      </a:moveTo>
                      <a:lnTo>
                        <a:pt x="37" y="0"/>
                      </a:lnTo>
                      <a:lnTo>
                        <a:pt x="37" y="3"/>
                      </a:lnTo>
                      <a:lnTo>
                        <a:pt x="27" y="3"/>
                      </a:lnTo>
                      <a:lnTo>
                        <a:pt x="27" y="0"/>
                      </a:lnTo>
                      <a:close/>
                      <a:moveTo>
                        <a:pt x="45" y="0"/>
                      </a:moveTo>
                      <a:lnTo>
                        <a:pt x="47" y="0"/>
                      </a:lnTo>
                      <a:lnTo>
                        <a:pt x="47" y="3"/>
                      </a:lnTo>
                      <a:lnTo>
                        <a:pt x="45" y="3"/>
                      </a:lnTo>
                      <a:lnTo>
                        <a:pt x="45" y="0"/>
                      </a:lnTo>
                      <a:close/>
                      <a:moveTo>
                        <a:pt x="55" y="0"/>
                      </a:moveTo>
                      <a:lnTo>
                        <a:pt x="65" y="0"/>
                      </a:lnTo>
                      <a:lnTo>
                        <a:pt x="65" y="3"/>
                      </a:lnTo>
                      <a:lnTo>
                        <a:pt x="55" y="3"/>
                      </a:lnTo>
                      <a:lnTo>
                        <a:pt x="55" y="0"/>
                      </a:lnTo>
                      <a:close/>
                      <a:moveTo>
                        <a:pt x="72" y="0"/>
                      </a:moveTo>
                      <a:lnTo>
                        <a:pt x="75" y="0"/>
                      </a:lnTo>
                      <a:lnTo>
                        <a:pt x="75" y="3"/>
                      </a:lnTo>
                      <a:lnTo>
                        <a:pt x="72" y="3"/>
                      </a:lnTo>
                      <a:lnTo>
                        <a:pt x="72" y="0"/>
                      </a:lnTo>
                      <a:close/>
                      <a:moveTo>
                        <a:pt x="82" y="0"/>
                      </a:moveTo>
                      <a:lnTo>
                        <a:pt x="92" y="0"/>
                      </a:lnTo>
                      <a:lnTo>
                        <a:pt x="92" y="3"/>
                      </a:lnTo>
                      <a:lnTo>
                        <a:pt x="82" y="3"/>
                      </a:lnTo>
                      <a:lnTo>
                        <a:pt x="82" y="0"/>
                      </a:lnTo>
                      <a:close/>
                      <a:moveTo>
                        <a:pt x="100" y="0"/>
                      </a:moveTo>
                      <a:lnTo>
                        <a:pt x="102" y="0"/>
                      </a:lnTo>
                      <a:lnTo>
                        <a:pt x="102" y="3"/>
                      </a:lnTo>
                      <a:lnTo>
                        <a:pt x="100" y="3"/>
                      </a:lnTo>
                      <a:lnTo>
                        <a:pt x="100" y="0"/>
                      </a:lnTo>
                      <a:close/>
                      <a:moveTo>
                        <a:pt x="110" y="0"/>
                      </a:moveTo>
                      <a:lnTo>
                        <a:pt x="120" y="0"/>
                      </a:lnTo>
                      <a:lnTo>
                        <a:pt x="120" y="3"/>
                      </a:lnTo>
                      <a:lnTo>
                        <a:pt x="110" y="3"/>
                      </a:lnTo>
                      <a:lnTo>
                        <a:pt x="110" y="0"/>
                      </a:lnTo>
                      <a:close/>
                      <a:moveTo>
                        <a:pt x="127" y="0"/>
                      </a:moveTo>
                      <a:lnTo>
                        <a:pt x="130" y="0"/>
                      </a:lnTo>
                      <a:lnTo>
                        <a:pt x="130" y="3"/>
                      </a:lnTo>
                      <a:lnTo>
                        <a:pt x="127" y="3"/>
                      </a:lnTo>
                      <a:lnTo>
                        <a:pt x="127" y="0"/>
                      </a:lnTo>
                      <a:close/>
                      <a:moveTo>
                        <a:pt x="137" y="0"/>
                      </a:moveTo>
                      <a:lnTo>
                        <a:pt x="147" y="0"/>
                      </a:lnTo>
                      <a:lnTo>
                        <a:pt x="147" y="3"/>
                      </a:lnTo>
                      <a:lnTo>
                        <a:pt x="137" y="3"/>
                      </a:lnTo>
                      <a:lnTo>
                        <a:pt x="137" y="0"/>
                      </a:lnTo>
                      <a:close/>
                      <a:moveTo>
                        <a:pt x="155" y="0"/>
                      </a:moveTo>
                      <a:lnTo>
                        <a:pt x="157" y="0"/>
                      </a:lnTo>
                      <a:lnTo>
                        <a:pt x="157" y="3"/>
                      </a:lnTo>
                      <a:lnTo>
                        <a:pt x="155" y="3"/>
                      </a:lnTo>
                      <a:lnTo>
                        <a:pt x="155" y="0"/>
                      </a:lnTo>
                      <a:close/>
                      <a:moveTo>
                        <a:pt x="165" y="0"/>
                      </a:moveTo>
                      <a:lnTo>
                        <a:pt x="175" y="0"/>
                      </a:lnTo>
                      <a:lnTo>
                        <a:pt x="175" y="3"/>
                      </a:lnTo>
                      <a:lnTo>
                        <a:pt x="165" y="3"/>
                      </a:lnTo>
                      <a:lnTo>
                        <a:pt x="165" y="0"/>
                      </a:lnTo>
                      <a:close/>
                      <a:moveTo>
                        <a:pt x="182" y="0"/>
                      </a:moveTo>
                      <a:lnTo>
                        <a:pt x="185" y="0"/>
                      </a:lnTo>
                      <a:lnTo>
                        <a:pt x="185" y="3"/>
                      </a:lnTo>
                      <a:lnTo>
                        <a:pt x="182" y="3"/>
                      </a:lnTo>
                      <a:lnTo>
                        <a:pt x="182" y="0"/>
                      </a:lnTo>
                      <a:close/>
                      <a:moveTo>
                        <a:pt x="192" y="0"/>
                      </a:moveTo>
                      <a:lnTo>
                        <a:pt x="202" y="0"/>
                      </a:lnTo>
                      <a:lnTo>
                        <a:pt x="202" y="3"/>
                      </a:lnTo>
                      <a:lnTo>
                        <a:pt x="192" y="3"/>
                      </a:lnTo>
                      <a:lnTo>
                        <a:pt x="192" y="0"/>
                      </a:lnTo>
                      <a:close/>
                      <a:moveTo>
                        <a:pt x="210" y="0"/>
                      </a:moveTo>
                      <a:lnTo>
                        <a:pt x="212" y="0"/>
                      </a:lnTo>
                      <a:lnTo>
                        <a:pt x="212" y="3"/>
                      </a:lnTo>
                      <a:lnTo>
                        <a:pt x="210" y="3"/>
                      </a:lnTo>
                      <a:lnTo>
                        <a:pt x="210" y="0"/>
                      </a:lnTo>
                      <a:close/>
                      <a:moveTo>
                        <a:pt x="220" y="0"/>
                      </a:moveTo>
                      <a:lnTo>
                        <a:pt x="230" y="0"/>
                      </a:lnTo>
                      <a:lnTo>
                        <a:pt x="230" y="3"/>
                      </a:lnTo>
                      <a:lnTo>
                        <a:pt x="220" y="3"/>
                      </a:lnTo>
                      <a:lnTo>
                        <a:pt x="220" y="0"/>
                      </a:lnTo>
                      <a:close/>
                      <a:moveTo>
                        <a:pt x="237" y="0"/>
                      </a:moveTo>
                      <a:lnTo>
                        <a:pt x="240" y="0"/>
                      </a:lnTo>
                      <a:lnTo>
                        <a:pt x="240" y="3"/>
                      </a:lnTo>
                      <a:lnTo>
                        <a:pt x="237" y="3"/>
                      </a:lnTo>
                      <a:lnTo>
                        <a:pt x="237" y="0"/>
                      </a:lnTo>
                      <a:close/>
                      <a:moveTo>
                        <a:pt x="247" y="0"/>
                      </a:moveTo>
                      <a:lnTo>
                        <a:pt x="257" y="0"/>
                      </a:lnTo>
                      <a:lnTo>
                        <a:pt x="257" y="3"/>
                      </a:lnTo>
                      <a:lnTo>
                        <a:pt x="247" y="3"/>
                      </a:lnTo>
                      <a:lnTo>
                        <a:pt x="247" y="0"/>
                      </a:lnTo>
                      <a:close/>
                      <a:moveTo>
                        <a:pt x="265" y="0"/>
                      </a:moveTo>
                      <a:lnTo>
                        <a:pt x="267" y="0"/>
                      </a:lnTo>
                      <a:lnTo>
                        <a:pt x="267" y="3"/>
                      </a:lnTo>
                      <a:lnTo>
                        <a:pt x="265" y="3"/>
                      </a:lnTo>
                      <a:lnTo>
                        <a:pt x="265" y="0"/>
                      </a:lnTo>
                      <a:close/>
                      <a:moveTo>
                        <a:pt x="275" y="0"/>
                      </a:moveTo>
                      <a:lnTo>
                        <a:pt x="285" y="0"/>
                      </a:lnTo>
                      <a:lnTo>
                        <a:pt x="285" y="3"/>
                      </a:lnTo>
                      <a:lnTo>
                        <a:pt x="275" y="3"/>
                      </a:lnTo>
                      <a:lnTo>
                        <a:pt x="275" y="0"/>
                      </a:lnTo>
                      <a:close/>
                      <a:moveTo>
                        <a:pt x="292" y="0"/>
                      </a:moveTo>
                      <a:lnTo>
                        <a:pt x="295" y="0"/>
                      </a:lnTo>
                      <a:lnTo>
                        <a:pt x="295" y="3"/>
                      </a:lnTo>
                      <a:lnTo>
                        <a:pt x="292" y="3"/>
                      </a:lnTo>
                      <a:lnTo>
                        <a:pt x="292" y="0"/>
                      </a:lnTo>
                      <a:close/>
                      <a:moveTo>
                        <a:pt x="302" y="0"/>
                      </a:moveTo>
                      <a:lnTo>
                        <a:pt x="312" y="0"/>
                      </a:lnTo>
                      <a:lnTo>
                        <a:pt x="312" y="3"/>
                      </a:lnTo>
                      <a:lnTo>
                        <a:pt x="302" y="3"/>
                      </a:lnTo>
                      <a:lnTo>
                        <a:pt x="302" y="0"/>
                      </a:lnTo>
                      <a:close/>
                      <a:moveTo>
                        <a:pt x="320" y="0"/>
                      </a:moveTo>
                      <a:lnTo>
                        <a:pt x="322" y="0"/>
                      </a:lnTo>
                      <a:lnTo>
                        <a:pt x="322" y="3"/>
                      </a:lnTo>
                      <a:lnTo>
                        <a:pt x="320" y="3"/>
                      </a:lnTo>
                      <a:lnTo>
                        <a:pt x="320" y="0"/>
                      </a:lnTo>
                      <a:close/>
                      <a:moveTo>
                        <a:pt x="330" y="0"/>
                      </a:moveTo>
                      <a:lnTo>
                        <a:pt x="340" y="0"/>
                      </a:lnTo>
                      <a:lnTo>
                        <a:pt x="340" y="3"/>
                      </a:lnTo>
                      <a:lnTo>
                        <a:pt x="330" y="3"/>
                      </a:lnTo>
                      <a:lnTo>
                        <a:pt x="330" y="0"/>
                      </a:lnTo>
                      <a:close/>
                      <a:moveTo>
                        <a:pt x="347" y="0"/>
                      </a:moveTo>
                      <a:lnTo>
                        <a:pt x="350" y="0"/>
                      </a:lnTo>
                      <a:lnTo>
                        <a:pt x="350" y="3"/>
                      </a:lnTo>
                      <a:lnTo>
                        <a:pt x="347" y="3"/>
                      </a:lnTo>
                      <a:lnTo>
                        <a:pt x="347" y="0"/>
                      </a:lnTo>
                      <a:close/>
                      <a:moveTo>
                        <a:pt x="357" y="0"/>
                      </a:moveTo>
                      <a:lnTo>
                        <a:pt x="367" y="0"/>
                      </a:lnTo>
                      <a:lnTo>
                        <a:pt x="367" y="3"/>
                      </a:lnTo>
                      <a:lnTo>
                        <a:pt x="357" y="3"/>
                      </a:lnTo>
                      <a:lnTo>
                        <a:pt x="357" y="0"/>
                      </a:lnTo>
                      <a:close/>
                      <a:moveTo>
                        <a:pt x="375" y="0"/>
                      </a:moveTo>
                      <a:lnTo>
                        <a:pt x="377" y="0"/>
                      </a:lnTo>
                      <a:lnTo>
                        <a:pt x="377" y="3"/>
                      </a:lnTo>
                      <a:lnTo>
                        <a:pt x="375" y="3"/>
                      </a:lnTo>
                      <a:lnTo>
                        <a:pt x="375" y="0"/>
                      </a:lnTo>
                      <a:close/>
                      <a:moveTo>
                        <a:pt x="385" y="0"/>
                      </a:moveTo>
                      <a:lnTo>
                        <a:pt x="395" y="0"/>
                      </a:lnTo>
                      <a:lnTo>
                        <a:pt x="395" y="3"/>
                      </a:lnTo>
                      <a:lnTo>
                        <a:pt x="385" y="3"/>
                      </a:lnTo>
                      <a:lnTo>
                        <a:pt x="385" y="0"/>
                      </a:lnTo>
                      <a:close/>
                      <a:moveTo>
                        <a:pt x="402" y="0"/>
                      </a:moveTo>
                      <a:lnTo>
                        <a:pt x="405" y="0"/>
                      </a:lnTo>
                      <a:lnTo>
                        <a:pt x="405" y="3"/>
                      </a:lnTo>
                      <a:lnTo>
                        <a:pt x="402" y="3"/>
                      </a:lnTo>
                      <a:lnTo>
                        <a:pt x="402" y="0"/>
                      </a:lnTo>
                      <a:close/>
                      <a:moveTo>
                        <a:pt x="412" y="0"/>
                      </a:moveTo>
                      <a:lnTo>
                        <a:pt x="422" y="0"/>
                      </a:lnTo>
                      <a:lnTo>
                        <a:pt x="422" y="3"/>
                      </a:lnTo>
                      <a:lnTo>
                        <a:pt x="412" y="3"/>
                      </a:lnTo>
                      <a:lnTo>
                        <a:pt x="412" y="0"/>
                      </a:lnTo>
                      <a:close/>
                      <a:moveTo>
                        <a:pt x="430" y="0"/>
                      </a:moveTo>
                      <a:lnTo>
                        <a:pt x="432" y="0"/>
                      </a:lnTo>
                      <a:lnTo>
                        <a:pt x="432" y="3"/>
                      </a:lnTo>
                      <a:lnTo>
                        <a:pt x="430" y="3"/>
                      </a:lnTo>
                      <a:lnTo>
                        <a:pt x="430" y="0"/>
                      </a:lnTo>
                      <a:close/>
                      <a:moveTo>
                        <a:pt x="440" y="0"/>
                      </a:moveTo>
                      <a:lnTo>
                        <a:pt x="450" y="0"/>
                      </a:lnTo>
                      <a:lnTo>
                        <a:pt x="450" y="3"/>
                      </a:lnTo>
                      <a:lnTo>
                        <a:pt x="440" y="3"/>
                      </a:lnTo>
                      <a:lnTo>
                        <a:pt x="440" y="0"/>
                      </a:lnTo>
                      <a:close/>
                      <a:moveTo>
                        <a:pt x="457" y="0"/>
                      </a:moveTo>
                      <a:lnTo>
                        <a:pt x="460" y="0"/>
                      </a:lnTo>
                      <a:lnTo>
                        <a:pt x="460" y="3"/>
                      </a:lnTo>
                      <a:lnTo>
                        <a:pt x="457" y="3"/>
                      </a:lnTo>
                      <a:lnTo>
                        <a:pt x="457" y="0"/>
                      </a:lnTo>
                      <a:close/>
                      <a:moveTo>
                        <a:pt x="467" y="0"/>
                      </a:moveTo>
                      <a:lnTo>
                        <a:pt x="477" y="0"/>
                      </a:lnTo>
                      <a:lnTo>
                        <a:pt x="477" y="3"/>
                      </a:lnTo>
                      <a:lnTo>
                        <a:pt x="467" y="3"/>
                      </a:lnTo>
                      <a:lnTo>
                        <a:pt x="467" y="0"/>
                      </a:lnTo>
                      <a:close/>
                      <a:moveTo>
                        <a:pt x="485" y="0"/>
                      </a:moveTo>
                      <a:lnTo>
                        <a:pt x="487" y="0"/>
                      </a:lnTo>
                      <a:lnTo>
                        <a:pt x="487" y="3"/>
                      </a:lnTo>
                      <a:lnTo>
                        <a:pt x="485" y="3"/>
                      </a:lnTo>
                      <a:lnTo>
                        <a:pt x="485" y="0"/>
                      </a:lnTo>
                      <a:close/>
                      <a:moveTo>
                        <a:pt x="495" y="0"/>
                      </a:moveTo>
                      <a:lnTo>
                        <a:pt x="505" y="0"/>
                      </a:lnTo>
                      <a:lnTo>
                        <a:pt x="505" y="3"/>
                      </a:lnTo>
                      <a:lnTo>
                        <a:pt x="495" y="3"/>
                      </a:lnTo>
                      <a:lnTo>
                        <a:pt x="495" y="0"/>
                      </a:lnTo>
                      <a:close/>
                      <a:moveTo>
                        <a:pt x="512" y="0"/>
                      </a:moveTo>
                      <a:lnTo>
                        <a:pt x="515" y="0"/>
                      </a:lnTo>
                      <a:lnTo>
                        <a:pt x="515" y="3"/>
                      </a:lnTo>
                      <a:lnTo>
                        <a:pt x="512" y="3"/>
                      </a:lnTo>
                      <a:lnTo>
                        <a:pt x="512" y="0"/>
                      </a:lnTo>
                      <a:close/>
                      <a:moveTo>
                        <a:pt x="522" y="0"/>
                      </a:moveTo>
                      <a:lnTo>
                        <a:pt x="532" y="0"/>
                      </a:lnTo>
                      <a:lnTo>
                        <a:pt x="532" y="3"/>
                      </a:lnTo>
                      <a:lnTo>
                        <a:pt x="522" y="3"/>
                      </a:lnTo>
                      <a:lnTo>
                        <a:pt x="522" y="0"/>
                      </a:lnTo>
                      <a:close/>
                      <a:moveTo>
                        <a:pt x="540" y="0"/>
                      </a:moveTo>
                      <a:lnTo>
                        <a:pt x="542" y="0"/>
                      </a:lnTo>
                      <a:lnTo>
                        <a:pt x="542" y="3"/>
                      </a:lnTo>
                      <a:lnTo>
                        <a:pt x="540" y="3"/>
                      </a:lnTo>
                      <a:lnTo>
                        <a:pt x="540" y="0"/>
                      </a:lnTo>
                      <a:close/>
                      <a:moveTo>
                        <a:pt x="550" y="0"/>
                      </a:moveTo>
                      <a:lnTo>
                        <a:pt x="560" y="0"/>
                      </a:lnTo>
                      <a:lnTo>
                        <a:pt x="560" y="3"/>
                      </a:lnTo>
                      <a:lnTo>
                        <a:pt x="550" y="3"/>
                      </a:lnTo>
                      <a:lnTo>
                        <a:pt x="550" y="0"/>
                      </a:lnTo>
                      <a:close/>
                      <a:moveTo>
                        <a:pt x="567" y="0"/>
                      </a:moveTo>
                      <a:lnTo>
                        <a:pt x="570" y="0"/>
                      </a:lnTo>
                      <a:lnTo>
                        <a:pt x="570" y="3"/>
                      </a:lnTo>
                      <a:lnTo>
                        <a:pt x="567" y="3"/>
                      </a:lnTo>
                      <a:lnTo>
                        <a:pt x="567" y="0"/>
                      </a:lnTo>
                      <a:close/>
                      <a:moveTo>
                        <a:pt x="577" y="0"/>
                      </a:moveTo>
                      <a:lnTo>
                        <a:pt x="587" y="0"/>
                      </a:lnTo>
                      <a:lnTo>
                        <a:pt x="587" y="3"/>
                      </a:lnTo>
                      <a:lnTo>
                        <a:pt x="577" y="3"/>
                      </a:lnTo>
                      <a:lnTo>
                        <a:pt x="577" y="0"/>
                      </a:lnTo>
                      <a:close/>
                      <a:moveTo>
                        <a:pt x="595" y="0"/>
                      </a:moveTo>
                      <a:lnTo>
                        <a:pt x="597" y="0"/>
                      </a:lnTo>
                      <a:lnTo>
                        <a:pt x="597" y="3"/>
                      </a:lnTo>
                      <a:lnTo>
                        <a:pt x="595" y="3"/>
                      </a:lnTo>
                      <a:lnTo>
                        <a:pt x="595" y="0"/>
                      </a:lnTo>
                      <a:close/>
                      <a:moveTo>
                        <a:pt x="605" y="0"/>
                      </a:moveTo>
                      <a:lnTo>
                        <a:pt x="615" y="0"/>
                      </a:lnTo>
                      <a:lnTo>
                        <a:pt x="615" y="3"/>
                      </a:lnTo>
                      <a:lnTo>
                        <a:pt x="605" y="3"/>
                      </a:lnTo>
                      <a:lnTo>
                        <a:pt x="605" y="0"/>
                      </a:lnTo>
                      <a:close/>
                      <a:moveTo>
                        <a:pt x="622" y="0"/>
                      </a:moveTo>
                      <a:lnTo>
                        <a:pt x="625" y="0"/>
                      </a:lnTo>
                      <a:lnTo>
                        <a:pt x="625" y="3"/>
                      </a:lnTo>
                      <a:lnTo>
                        <a:pt x="622" y="3"/>
                      </a:lnTo>
                      <a:lnTo>
                        <a:pt x="622" y="0"/>
                      </a:lnTo>
                      <a:close/>
                      <a:moveTo>
                        <a:pt x="632" y="0"/>
                      </a:moveTo>
                      <a:lnTo>
                        <a:pt x="642" y="0"/>
                      </a:lnTo>
                      <a:lnTo>
                        <a:pt x="642" y="3"/>
                      </a:lnTo>
                      <a:lnTo>
                        <a:pt x="632" y="3"/>
                      </a:lnTo>
                      <a:lnTo>
                        <a:pt x="632" y="0"/>
                      </a:lnTo>
                      <a:close/>
                      <a:moveTo>
                        <a:pt x="650" y="0"/>
                      </a:moveTo>
                      <a:lnTo>
                        <a:pt x="652" y="0"/>
                      </a:lnTo>
                      <a:lnTo>
                        <a:pt x="652" y="3"/>
                      </a:lnTo>
                      <a:lnTo>
                        <a:pt x="650" y="3"/>
                      </a:lnTo>
                      <a:lnTo>
                        <a:pt x="650" y="0"/>
                      </a:lnTo>
                      <a:close/>
                      <a:moveTo>
                        <a:pt x="660" y="0"/>
                      </a:moveTo>
                      <a:lnTo>
                        <a:pt x="670" y="0"/>
                      </a:lnTo>
                      <a:lnTo>
                        <a:pt x="670" y="3"/>
                      </a:lnTo>
                      <a:lnTo>
                        <a:pt x="660" y="3"/>
                      </a:lnTo>
                      <a:lnTo>
                        <a:pt x="660" y="0"/>
                      </a:lnTo>
                      <a:close/>
                      <a:moveTo>
                        <a:pt x="677" y="0"/>
                      </a:moveTo>
                      <a:lnTo>
                        <a:pt x="680" y="0"/>
                      </a:lnTo>
                      <a:lnTo>
                        <a:pt x="680" y="3"/>
                      </a:lnTo>
                      <a:lnTo>
                        <a:pt x="677" y="3"/>
                      </a:lnTo>
                      <a:lnTo>
                        <a:pt x="677" y="0"/>
                      </a:lnTo>
                      <a:close/>
                      <a:moveTo>
                        <a:pt x="687" y="0"/>
                      </a:moveTo>
                      <a:lnTo>
                        <a:pt x="697" y="0"/>
                      </a:lnTo>
                      <a:lnTo>
                        <a:pt x="697" y="3"/>
                      </a:lnTo>
                      <a:lnTo>
                        <a:pt x="687" y="3"/>
                      </a:lnTo>
                      <a:lnTo>
                        <a:pt x="687" y="0"/>
                      </a:lnTo>
                      <a:close/>
                      <a:moveTo>
                        <a:pt x="705" y="0"/>
                      </a:moveTo>
                      <a:lnTo>
                        <a:pt x="707" y="0"/>
                      </a:lnTo>
                      <a:lnTo>
                        <a:pt x="707" y="3"/>
                      </a:lnTo>
                      <a:lnTo>
                        <a:pt x="705" y="3"/>
                      </a:lnTo>
                      <a:lnTo>
                        <a:pt x="705" y="0"/>
                      </a:lnTo>
                      <a:close/>
                      <a:moveTo>
                        <a:pt x="715" y="0"/>
                      </a:moveTo>
                      <a:lnTo>
                        <a:pt x="725" y="0"/>
                      </a:lnTo>
                      <a:lnTo>
                        <a:pt x="725" y="3"/>
                      </a:lnTo>
                      <a:lnTo>
                        <a:pt x="715" y="3"/>
                      </a:lnTo>
                      <a:lnTo>
                        <a:pt x="715" y="0"/>
                      </a:lnTo>
                      <a:close/>
                      <a:moveTo>
                        <a:pt x="732" y="0"/>
                      </a:moveTo>
                      <a:lnTo>
                        <a:pt x="735" y="0"/>
                      </a:lnTo>
                      <a:lnTo>
                        <a:pt x="735" y="3"/>
                      </a:lnTo>
                      <a:lnTo>
                        <a:pt x="732" y="3"/>
                      </a:lnTo>
                      <a:lnTo>
                        <a:pt x="732" y="0"/>
                      </a:lnTo>
                      <a:close/>
                      <a:moveTo>
                        <a:pt x="742" y="0"/>
                      </a:moveTo>
                      <a:lnTo>
                        <a:pt x="752" y="0"/>
                      </a:lnTo>
                      <a:lnTo>
                        <a:pt x="752" y="3"/>
                      </a:lnTo>
                      <a:lnTo>
                        <a:pt x="742" y="3"/>
                      </a:lnTo>
                      <a:lnTo>
                        <a:pt x="742" y="0"/>
                      </a:lnTo>
                      <a:close/>
                      <a:moveTo>
                        <a:pt x="760" y="0"/>
                      </a:moveTo>
                      <a:lnTo>
                        <a:pt x="762" y="0"/>
                      </a:lnTo>
                      <a:lnTo>
                        <a:pt x="762" y="3"/>
                      </a:lnTo>
                      <a:lnTo>
                        <a:pt x="760" y="3"/>
                      </a:lnTo>
                      <a:lnTo>
                        <a:pt x="760" y="0"/>
                      </a:lnTo>
                      <a:close/>
                      <a:moveTo>
                        <a:pt x="770" y="0"/>
                      </a:moveTo>
                      <a:lnTo>
                        <a:pt x="780" y="0"/>
                      </a:lnTo>
                      <a:lnTo>
                        <a:pt x="780" y="3"/>
                      </a:lnTo>
                      <a:lnTo>
                        <a:pt x="770" y="3"/>
                      </a:lnTo>
                      <a:lnTo>
                        <a:pt x="770" y="0"/>
                      </a:lnTo>
                      <a:close/>
                      <a:moveTo>
                        <a:pt x="787" y="0"/>
                      </a:moveTo>
                      <a:lnTo>
                        <a:pt x="790" y="0"/>
                      </a:lnTo>
                      <a:lnTo>
                        <a:pt x="790" y="3"/>
                      </a:lnTo>
                      <a:lnTo>
                        <a:pt x="787" y="3"/>
                      </a:lnTo>
                      <a:lnTo>
                        <a:pt x="787" y="0"/>
                      </a:lnTo>
                      <a:close/>
                      <a:moveTo>
                        <a:pt x="797" y="0"/>
                      </a:moveTo>
                      <a:lnTo>
                        <a:pt x="807" y="0"/>
                      </a:lnTo>
                      <a:lnTo>
                        <a:pt x="807" y="3"/>
                      </a:lnTo>
                      <a:lnTo>
                        <a:pt x="797" y="3"/>
                      </a:lnTo>
                      <a:lnTo>
                        <a:pt x="797" y="0"/>
                      </a:lnTo>
                      <a:close/>
                      <a:moveTo>
                        <a:pt x="815" y="0"/>
                      </a:moveTo>
                      <a:lnTo>
                        <a:pt x="817" y="0"/>
                      </a:lnTo>
                      <a:lnTo>
                        <a:pt x="817" y="3"/>
                      </a:lnTo>
                      <a:lnTo>
                        <a:pt x="815" y="3"/>
                      </a:lnTo>
                      <a:lnTo>
                        <a:pt x="815" y="0"/>
                      </a:lnTo>
                      <a:close/>
                      <a:moveTo>
                        <a:pt x="825" y="0"/>
                      </a:moveTo>
                      <a:lnTo>
                        <a:pt x="835" y="0"/>
                      </a:lnTo>
                      <a:lnTo>
                        <a:pt x="835" y="3"/>
                      </a:lnTo>
                      <a:lnTo>
                        <a:pt x="825" y="3"/>
                      </a:lnTo>
                      <a:lnTo>
                        <a:pt x="825" y="0"/>
                      </a:lnTo>
                      <a:close/>
                      <a:moveTo>
                        <a:pt x="842" y="0"/>
                      </a:moveTo>
                      <a:lnTo>
                        <a:pt x="845" y="0"/>
                      </a:lnTo>
                      <a:lnTo>
                        <a:pt x="845" y="3"/>
                      </a:lnTo>
                      <a:lnTo>
                        <a:pt x="842" y="3"/>
                      </a:lnTo>
                      <a:lnTo>
                        <a:pt x="842" y="0"/>
                      </a:lnTo>
                      <a:close/>
                      <a:moveTo>
                        <a:pt x="852" y="0"/>
                      </a:moveTo>
                      <a:lnTo>
                        <a:pt x="862" y="0"/>
                      </a:lnTo>
                      <a:lnTo>
                        <a:pt x="862" y="3"/>
                      </a:lnTo>
                      <a:lnTo>
                        <a:pt x="852" y="3"/>
                      </a:lnTo>
                      <a:lnTo>
                        <a:pt x="852" y="0"/>
                      </a:lnTo>
                      <a:close/>
                      <a:moveTo>
                        <a:pt x="870" y="0"/>
                      </a:moveTo>
                      <a:lnTo>
                        <a:pt x="872" y="0"/>
                      </a:lnTo>
                      <a:lnTo>
                        <a:pt x="872" y="3"/>
                      </a:lnTo>
                      <a:lnTo>
                        <a:pt x="870" y="3"/>
                      </a:lnTo>
                      <a:lnTo>
                        <a:pt x="870" y="0"/>
                      </a:lnTo>
                      <a:close/>
                      <a:moveTo>
                        <a:pt x="880" y="0"/>
                      </a:moveTo>
                      <a:lnTo>
                        <a:pt x="890" y="0"/>
                      </a:lnTo>
                      <a:lnTo>
                        <a:pt x="890" y="3"/>
                      </a:lnTo>
                      <a:lnTo>
                        <a:pt x="880" y="3"/>
                      </a:lnTo>
                      <a:lnTo>
                        <a:pt x="880" y="0"/>
                      </a:lnTo>
                      <a:close/>
                      <a:moveTo>
                        <a:pt x="897" y="0"/>
                      </a:moveTo>
                      <a:lnTo>
                        <a:pt x="900" y="0"/>
                      </a:lnTo>
                      <a:lnTo>
                        <a:pt x="900" y="3"/>
                      </a:lnTo>
                      <a:lnTo>
                        <a:pt x="897" y="3"/>
                      </a:lnTo>
                      <a:lnTo>
                        <a:pt x="897" y="0"/>
                      </a:lnTo>
                      <a:close/>
                      <a:moveTo>
                        <a:pt x="907" y="0"/>
                      </a:moveTo>
                      <a:lnTo>
                        <a:pt x="917" y="0"/>
                      </a:lnTo>
                      <a:lnTo>
                        <a:pt x="917" y="3"/>
                      </a:lnTo>
                      <a:lnTo>
                        <a:pt x="907" y="3"/>
                      </a:lnTo>
                      <a:lnTo>
                        <a:pt x="907" y="0"/>
                      </a:lnTo>
                      <a:close/>
                      <a:moveTo>
                        <a:pt x="925" y="0"/>
                      </a:moveTo>
                      <a:lnTo>
                        <a:pt x="927" y="0"/>
                      </a:lnTo>
                      <a:lnTo>
                        <a:pt x="927" y="3"/>
                      </a:lnTo>
                      <a:lnTo>
                        <a:pt x="925" y="3"/>
                      </a:lnTo>
                      <a:lnTo>
                        <a:pt x="925" y="0"/>
                      </a:lnTo>
                      <a:close/>
                      <a:moveTo>
                        <a:pt x="935" y="0"/>
                      </a:moveTo>
                      <a:lnTo>
                        <a:pt x="945" y="0"/>
                      </a:lnTo>
                      <a:lnTo>
                        <a:pt x="945" y="3"/>
                      </a:lnTo>
                      <a:lnTo>
                        <a:pt x="935" y="3"/>
                      </a:lnTo>
                      <a:lnTo>
                        <a:pt x="935" y="0"/>
                      </a:lnTo>
                      <a:close/>
                      <a:moveTo>
                        <a:pt x="952" y="0"/>
                      </a:moveTo>
                      <a:lnTo>
                        <a:pt x="955" y="0"/>
                      </a:lnTo>
                      <a:lnTo>
                        <a:pt x="955" y="3"/>
                      </a:lnTo>
                      <a:lnTo>
                        <a:pt x="952" y="3"/>
                      </a:lnTo>
                      <a:lnTo>
                        <a:pt x="952" y="0"/>
                      </a:lnTo>
                      <a:close/>
                      <a:moveTo>
                        <a:pt x="962" y="0"/>
                      </a:moveTo>
                      <a:lnTo>
                        <a:pt x="972" y="0"/>
                      </a:lnTo>
                      <a:lnTo>
                        <a:pt x="972" y="3"/>
                      </a:lnTo>
                      <a:lnTo>
                        <a:pt x="962" y="3"/>
                      </a:lnTo>
                      <a:lnTo>
                        <a:pt x="962" y="0"/>
                      </a:lnTo>
                      <a:close/>
                      <a:moveTo>
                        <a:pt x="980" y="0"/>
                      </a:moveTo>
                      <a:lnTo>
                        <a:pt x="982" y="0"/>
                      </a:lnTo>
                      <a:lnTo>
                        <a:pt x="982" y="3"/>
                      </a:lnTo>
                      <a:lnTo>
                        <a:pt x="980" y="3"/>
                      </a:lnTo>
                      <a:lnTo>
                        <a:pt x="980" y="0"/>
                      </a:lnTo>
                      <a:close/>
                      <a:moveTo>
                        <a:pt x="990" y="0"/>
                      </a:moveTo>
                      <a:lnTo>
                        <a:pt x="1000" y="0"/>
                      </a:lnTo>
                      <a:lnTo>
                        <a:pt x="1000" y="3"/>
                      </a:lnTo>
                      <a:lnTo>
                        <a:pt x="990" y="3"/>
                      </a:lnTo>
                      <a:lnTo>
                        <a:pt x="990" y="0"/>
                      </a:lnTo>
                      <a:close/>
                      <a:moveTo>
                        <a:pt x="1007" y="0"/>
                      </a:moveTo>
                      <a:lnTo>
                        <a:pt x="1010" y="0"/>
                      </a:lnTo>
                      <a:lnTo>
                        <a:pt x="1010" y="3"/>
                      </a:lnTo>
                      <a:lnTo>
                        <a:pt x="1007" y="3"/>
                      </a:lnTo>
                      <a:lnTo>
                        <a:pt x="1007" y="0"/>
                      </a:lnTo>
                      <a:close/>
                      <a:moveTo>
                        <a:pt x="1017" y="0"/>
                      </a:moveTo>
                      <a:lnTo>
                        <a:pt x="1027" y="0"/>
                      </a:lnTo>
                      <a:lnTo>
                        <a:pt x="1027" y="3"/>
                      </a:lnTo>
                      <a:lnTo>
                        <a:pt x="1017" y="3"/>
                      </a:lnTo>
                      <a:lnTo>
                        <a:pt x="1017" y="0"/>
                      </a:lnTo>
                      <a:close/>
                      <a:moveTo>
                        <a:pt x="1035" y="0"/>
                      </a:moveTo>
                      <a:lnTo>
                        <a:pt x="1037" y="0"/>
                      </a:lnTo>
                      <a:lnTo>
                        <a:pt x="1037" y="3"/>
                      </a:lnTo>
                      <a:lnTo>
                        <a:pt x="1035" y="3"/>
                      </a:lnTo>
                      <a:lnTo>
                        <a:pt x="1035" y="0"/>
                      </a:lnTo>
                      <a:close/>
                      <a:moveTo>
                        <a:pt x="1045" y="0"/>
                      </a:moveTo>
                      <a:lnTo>
                        <a:pt x="1055" y="0"/>
                      </a:lnTo>
                      <a:lnTo>
                        <a:pt x="1055" y="3"/>
                      </a:lnTo>
                      <a:lnTo>
                        <a:pt x="1045" y="3"/>
                      </a:lnTo>
                      <a:lnTo>
                        <a:pt x="1045" y="0"/>
                      </a:lnTo>
                      <a:close/>
                      <a:moveTo>
                        <a:pt x="1062" y="0"/>
                      </a:moveTo>
                      <a:lnTo>
                        <a:pt x="1065" y="0"/>
                      </a:lnTo>
                      <a:lnTo>
                        <a:pt x="1065" y="3"/>
                      </a:lnTo>
                      <a:lnTo>
                        <a:pt x="1062" y="3"/>
                      </a:lnTo>
                      <a:lnTo>
                        <a:pt x="1062" y="0"/>
                      </a:lnTo>
                      <a:close/>
                      <a:moveTo>
                        <a:pt x="1072" y="0"/>
                      </a:moveTo>
                      <a:lnTo>
                        <a:pt x="1082" y="0"/>
                      </a:lnTo>
                      <a:lnTo>
                        <a:pt x="1082" y="3"/>
                      </a:lnTo>
                      <a:lnTo>
                        <a:pt x="1072" y="3"/>
                      </a:lnTo>
                      <a:lnTo>
                        <a:pt x="1072" y="0"/>
                      </a:lnTo>
                      <a:close/>
                      <a:moveTo>
                        <a:pt x="1090" y="0"/>
                      </a:moveTo>
                      <a:lnTo>
                        <a:pt x="1092" y="0"/>
                      </a:lnTo>
                      <a:lnTo>
                        <a:pt x="1092" y="3"/>
                      </a:lnTo>
                      <a:lnTo>
                        <a:pt x="1090" y="3"/>
                      </a:lnTo>
                      <a:lnTo>
                        <a:pt x="1090" y="0"/>
                      </a:lnTo>
                      <a:close/>
                      <a:moveTo>
                        <a:pt x="1100" y="0"/>
                      </a:moveTo>
                      <a:lnTo>
                        <a:pt x="1110" y="0"/>
                      </a:lnTo>
                      <a:lnTo>
                        <a:pt x="1110" y="3"/>
                      </a:lnTo>
                      <a:lnTo>
                        <a:pt x="1100" y="3"/>
                      </a:lnTo>
                      <a:lnTo>
                        <a:pt x="1100" y="0"/>
                      </a:lnTo>
                      <a:close/>
                      <a:moveTo>
                        <a:pt x="1117" y="0"/>
                      </a:moveTo>
                      <a:lnTo>
                        <a:pt x="1120" y="0"/>
                      </a:lnTo>
                      <a:lnTo>
                        <a:pt x="1120" y="3"/>
                      </a:lnTo>
                      <a:lnTo>
                        <a:pt x="1117" y="3"/>
                      </a:lnTo>
                      <a:lnTo>
                        <a:pt x="1117" y="0"/>
                      </a:lnTo>
                      <a:close/>
                      <a:moveTo>
                        <a:pt x="1127" y="0"/>
                      </a:moveTo>
                      <a:lnTo>
                        <a:pt x="1137" y="0"/>
                      </a:lnTo>
                      <a:lnTo>
                        <a:pt x="1137" y="3"/>
                      </a:lnTo>
                      <a:lnTo>
                        <a:pt x="1127" y="3"/>
                      </a:lnTo>
                      <a:lnTo>
                        <a:pt x="1127" y="0"/>
                      </a:lnTo>
                      <a:close/>
                      <a:moveTo>
                        <a:pt x="1145" y="0"/>
                      </a:moveTo>
                      <a:lnTo>
                        <a:pt x="1147" y="0"/>
                      </a:lnTo>
                      <a:lnTo>
                        <a:pt x="1147" y="3"/>
                      </a:lnTo>
                      <a:lnTo>
                        <a:pt x="1145" y="3"/>
                      </a:lnTo>
                      <a:lnTo>
                        <a:pt x="1145" y="0"/>
                      </a:lnTo>
                      <a:close/>
                      <a:moveTo>
                        <a:pt x="1155" y="0"/>
                      </a:moveTo>
                      <a:lnTo>
                        <a:pt x="1165" y="0"/>
                      </a:lnTo>
                      <a:lnTo>
                        <a:pt x="1165" y="3"/>
                      </a:lnTo>
                      <a:lnTo>
                        <a:pt x="1155" y="3"/>
                      </a:lnTo>
                      <a:lnTo>
                        <a:pt x="1155" y="0"/>
                      </a:lnTo>
                      <a:close/>
                      <a:moveTo>
                        <a:pt x="1172" y="0"/>
                      </a:moveTo>
                      <a:lnTo>
                        <a:pt x="1175" y="0"/>
                      </a:lnTo>
                      <a:lnTo>
                        <a:pt x="1175" y="3"/>
                      </a:lnTo>
                      <a:lnTo>
                        <a:pt x="1172" y="3"/>
                      </a:lnTo>
                      <a:lnTo>
                        <a:pt x="1172" y="0"/>
                      </a:lnTo>
                      <a:close/>
                      <a:moveTo>
                        <a:pt x="1182" y="0"/>
                      </a:moveTo>
                      <a:lnTo>
                        <a:pt x="1192" y="0"/>
                      </a:lnTo>
                      <a:lnTo>
                        <a:pt x="1192" y="3"/>
                      </a:lnTo>
                      <a:lnTo>
                        <a:pt x="1182" y="3"/>
                      </a:lnTo>
                      <a:lnTo>
                        <a:pt x="1182" y="0"/>
                      </a:lnTo>
                      <a:close/>
                      <a:moveTo>
                        <a:pt x="1200" y="0"/>
                      </a:moveTo>
                      <a:lnTo>
                        <a:pt x="1202" y="0"/>
                      </a:lnTo>
                      <a:lnTo>
                        <a:pt x="1202" y="3"/>
                      </a:lnTo>
                      <a:lnTo>
                        <a:pt x="1200" y="3"/>
                      </a:lnTo>
                      <a:lnTo>
                        <a:pt x="1200" y="0"/>
                      </a:lnTo>
                      <a:close/>
                      <a:moveTo>
                        <a:pt x="1210" y="0"/>
                      </a:moveTo>
                      <a:lnTo>
                        <a:pt x="1220" y="0"/>
                      </a:lnTo>
                      <a:lnTo>
                        <a:pt x="1220" y="3"/>
                      </a:lnTo>
                      <a:lnTo>
                        <a:pt x="1210" y="3"/>
                      </a:lnTo>
                      <a:lnTo>
                        <a:pt x="1210" y="0"/>
                      </a:lnTo>
                      <a:close/>
                      <a:moveTo>
                        <a:pt x="1227" y="0"/>
                      </a:moveTo>
                      <a:lnTo>
                        <a:pt x="1230" y="0"/>
                      </a:lnTo>
                      <a:lnTo>
                        <a:pt x="1230" y="3"/>
                      </a:lnTo>
                      <a:lnTo>
                        <a:pt x="1227" y="3"/>
                      </a:lnTo>
                      <a:lnTo>
                        <a:pt x="1227" y="0"/>
                      </a:lnTo>
                      <a:close/>
                      <a:moveTo>
                        <a:pt x="1237" y="0"/>
                      </a:moveTo>
                      <a:lnTo>
                        <a:pt x="1247" y="0"/>
                      </a:lnTo>
                      <a:lnTo>
                        <a:pt x="1247" y="3"/>
                      </a:lnTo>
                      <a:lnTo>
                        <a:pt x="1237" y="3"/>
                      </a:lnTo>
                      <a:lnTo>
                        <a:pt x="1237" y="0"/>
                      </a:lnTo>
                      <a:close/>
                      <a:moveTo>
                        <a:pt x="1255" y="0"/>
                      </a:moveTo>
                      <a:lnTo>
                        <a:pt x="1257" y="0"/>
                      </a:lnTo>
                      <a:lnTo>
                        <a:pt x="1257" y="3"/>
                      </a:lnTo>
                      <a:lnTo>
                        <a:pt x="1255" y="3"/>
                      </a:lnTo>
                      <a:lnTo>
                        <a:pt x="1255" y="0"/>
                      </a:lnTo>
                      <a:close/>
                      <a:moveTo>
                        <a:pt x="1265" y="0"/>
                      </a:moveTo>
                      <a:lnTo>
                        <a:pt x="1275" y="0"/>
                      </a:lnTo>
                      <a:lnTo>
                        <a:pt x="1275" y="3"/>
                      </a:lnTo>
                      <a:lnTo>
                        <a:pt x="1265" y="3"/>
                      </a:lnTo>
                      <a:lnTo>
                        <a:pt x="1265" y="0"/>
                      </a:lnTo>
                      <a:close/>
                      <a:moveTo>
                        <a:pt x="1282" y="0"/>
                      </a:moveTo>
                      <a:lnTo>
                        <a:pt x="1285" y="0"/>
                      </a:lnTo>
                      <a:lnTo>
                        <a:pt x="1285" y="3"/>
                      </a:lnTo>
                      <a:lnTo>
                        <a:pt x="1282" y="3"/>
                      </a:lnTo>
                      <a:lnTo>
                        <a:pt x="1282" y="0"/>
                      </a:lnTo>
                      <a:close/>
                      <a:moveTo>
                        <a:pt x="1292" y="0"/>
                      </a:moveTo>
                      <a:lnTo>
                        <a:pt x="1302" y="0"/>
                      </a:lnTo>
                      <a:lnTo>
                        <a:pt x="1302" y="3"/>
                      </a:lnTo>
                      <a:lnTo>
                        <a:pt x="1292" y="3"/>
                      </a:lnTo>
                      <a:lnTo>
                        <a:pt x="1292" y="0"/>
                      </a:lnTo>
                      <a:close/>
                      <a:moveTo>
                        <a:pt x="1310" y="0"/>
                      </a:moveTo>
                      <a:lnTo>
                        <a:pt x="1312" y="0"/>
                      </a:lnTo>
                      <a:lnTo>
                        <a:pt x="1312" y="3"/>
                      </a:lnTo>
                      <a:lnTo>
                        <a:pt x="1310" y="3"/>
                      </a:lnTo>
                      <a:lnTo>
                        <a:pt x="1310" y="0"/>
                      </a:lnTo>
                      <a:close/>
                      <a:moveTo>
                        <a:pt x="1320" y="0"/>
                      </a:moveTo>
                      <a:lnTo>
                        <a:pt x="1330" y="0"/>
                      </a:lnTo>
                      <a:lnTo>
                        <a:pt x="1330" y="3"/>
                      </a:lnTo>
                      <a:lnTo>
                        <a:pt x="1320" y="3"/>
                      </a:lnTo>
                      <a:lnTo>
                        <a:pt x="1320" y="0"/>
                      </a:lnTo>
                      <a:close/>
                      <a:moveTo>
                        <a:pt x="1337" y="0"/>
                      </a:moveTo>
                      <a:lnTo>
                        <a:pt x="1340" y="0"/>
                      </a:lnTo>
                      <a:lnTo>
                        <a:pt x="1340" y="3"/>
                      </a:lnTo>
                      <a:lnTo>
                        <a:pt x="1337" y="3"/>
                      </a:lnTo>
                      <a:lnTo>
                        <a:pt x="1337" y="0"/>
                      </a:lnTo>
                      <a:close/>
                      <a:moveTo>
                        <a:pt x="1347" y="0"/>
                      </a:moveTo>
                      <a:lnTo>
                        <a:pt x="1357" y="0"/>
                      </a:lnTo>
                      <a:lnTo>
                        <a:pt x="1357" y="3"/>
                      </a:lnTo>
                      <a:lnTo>
                        <a:pt x="1347" y="3"/>
                      </a:lnTo>
                      <a:lnTo>
                        <a:pt x="1347" y="0"/>
                      </a:lnTo>
                      <a:close/>
                      <a:moveTo>
                        <a:pt x="1365" y="0"/>
                      </a:moveTo>
                      <a:lnTo>
                        <a:pt x="1367" y="0"/>
                      </a:lnTo>
                      <a:lnTo>
                        <a:pt x="1367" y="3"/>
                      </a:lnTo>
                      <a:lnTo>
                        <a:pt x="1365" y="3"/>
                      </a:lnTo>
                      <a:lnTo>
                        <a:pt x="1365" y="0"/>
                      </a:lnTo>
                      <a:close/>
                      <a:moveTo>
                        <a:pt x="1375" y="0"/>
                      </a:moveTo>
                      <a:lnTo>
                        <a:pt x="1385" y="0"/>
                      </a:lnTo>
                      <a:lnTo>
                        <a:pt x="1385" y="3"/>
                      </a:lnTo>
                      <a:lnTo>
                        <a:pt x="1375" y="3"/>
                      </a:lnTo>
                      <a:lnTo>
                        <a:pt x="1375" y="0"/>
                      </a:lnTo>
                      <a:close/>
                      <a:moveTo>
                        <a:pt x="1392" y="0"/>
                      </a:moveTo>
                      <a:lnTo>
                        <a:pt x="1395" y="0"/>
                      </a:lnTo>
                      <a:lnTo>
                        <a:pt x="1395" y="3"/>
                      </a:lnTo>
                      <a:lnTo>
                        <a:pt x="1392" y="3"/>
                      </a:lnTo>
                      <a:lnTo>
                        <a:pt x="1392" y="0"/>
                      </a:lnTo>
                      <a:close/>
                      <a:moveTo>
                        <a:pt x="1402" y="0"/>
                      </a:moveTo>
                      <a:lnTo>
                        <a:pt x="1412" y="0"/>
                      </a:lnTo>
                      <a:lnTo>
                        <a:pt x="1412" y="3"/>
                      </a:lnTo>
                      <a:lnTo>
                        <a:pt x="1402" y="3"/>
                      </a:lnTo>
                      <a:lnTo>
                        <a:pt x="1402" y="0"/>
                      </a:lnTo>
                      <a:close/>
                      <a:moveTo>
                        <a:pt x="1420" y="0"/>
                      </a:moveTo>
                      <a:lnTo>
                        <a:pt x="1422" y="0"/>
                      </a:lnTo>
                      <a:lnTo>
                        <a:pt x="1422" y="3"/>
                      </a:lnTo>
                      <a:lnTo>
                        <a:pt x="1420" y="3"/>
                      </a:lnTo>
                      <a:lnTo>
                        <a:pt x="1420" y="0"/>
                      </a:lnTo>
                      <a:close/>
                      <a:moveTo>
                        <a:pt x="1430" y="0"/>
                      </a:moveTo>
                      <a:lnTo>
                        <a:pt x="1440" y="0"/>
                      </a:lnTo>
                      <a:lnTo>
                        <a:pt x="1440" y="3"/>
                      </a:lnTo>
                      <a:lnTo>
                        <a:pt x="1430" y="3"/>
                      </a:lnTo>
                      <a:lnTo>
                        <a:pt x="1430" y="0"/>
                      </a:lnTo>
                      <a:close/>
                      <a:moveTo>
                        <a:pt x="1447" y="0"/>
                      </a:moveTo>
                      <a:lnTo>
                        <a:pt x="1450" y="0"/>
                      </a:lnTo>
                      <a:lnTo>
                        <a:pt x="1450" y="3"/>
                      </a:lnTo>
                      <a:lnTo>
                        <a:pt x="1447" y="3"/>
                      </a:lnTo>
                      <a:lnTo>
                        <a:pt x="1447" y="0"/>
                      </a:lnTo>
                      <a:close/>
                      <a:moveTo>
                        <a:pt x="1457" y="0"/>
                      </a:moveTo>
                      <a:lnTo>
                        <a:pt x="1467" y="0"/>
                      </a:lnTo>
                      <a:lnTo>
                        <a:pt x="1467" y="3"/>
                      </a:lnTo>
                      <a:lnTo>
                        <a:pt x="1457" y="3"/>
                      </a:lnTo>
                      <a:lnTo>
                        <a:pt x="1457" y="0"/>
                      </a:lnTo>
                      <a:close/>
                      <a:moveTo>
                        <a:pt x="1475" y="0"/>
                      </a:moveTo>
                      <a:lnTo>
                        <a:pt x="1477" y="0"/>
                      </a:lnTo>
                      <a:lnTo>
                        <a:pt x="1477" y="3"/>
                      </a:lnTo>
                      <a:lnTo>
                        <a:pt x="1475" y="3"/>
                      </a:lnTo>
                      <a:lnTo>
                        <a:pt x="1475" y="0"/>
                      </a:lnTo>
                      <a:close/>
                      <a:moveTo>
                        <a:pt x="1485" y="0"/>
                      </a:moveTo>
                      <a:lnTo>
                        <a:pt x="1495" y="0"/>
                      </a:lnTo>
                      <a:lnTo>
                        <a:pt x="1495" y="3"/>
                      </a:lnTo>
                      <a:lnTo>
                        <a:pt x="1485" y="3"/>
                      </a:lnTo>
                      <a:lnTo>
                        <a:pt x="1485" y="0"/>
                      </a:lnTo>
                      <a:close/>
                      <a:moveTo>
                        <a:pt x="1502" y="0"/>
                      </a:moveTo>
                      <a:lnTo>
                        <a:pt x="1505" y="0"/>
                      </a:lnTo>
                      <a:lnTo>
                        <a:pt x="1505" y="3"/>
                      </a:lnTo>
                      <a:lnTo>
                        <a:pt x="1502" y="3"/>
                      </a:lnTo>
                      <a:lnTo>
                        <a:pt x="1502" y="0"/>
                      </a:lnTo>
                      <a:close/>
                      <a:moveTo>
                        <a:pt x="1512" y="0"/>
                      </a:moveTo>
                      <a:lnTo>
                        <a:pt x="1522" y="0"/>
                      </a:lnTo>
                      <a:lnTo>
                        <a:pt x="1522" y="3"/>
                      </a:lnTo>
                      <a:lnTo>
                        <a:pt x="1512" y="3"/>
                      </a:lnTo>
                      <a:lnTo>
                        <a:pt x="1512" y="0"/>
                      </a:lnTo>
                      <a:close/>
                      <a:moveTo>
                        <a:pt x="1530" y="0"/>
                      </a:moveTo>
                      <a:lnTo>
                        <a:pt x="1532" y="0"/>
                      </a:lnTo>
                      <a:lnTo>
                        <a:pt x="1532" y="3"/>
                      </a:lnTo>
                      <a:lnTo>
                        <a:pt x="1530" y="3"/>
                      </a:lnTo>
                      <a:lnTo>
                        <a:pt x="1530" y="0"/>
                      </a:lnTo>
                      <a:close/>
                      <a:moveTo>
                        <a:pt x="1540" y="0"/>
                      </a:moveTo>
                      <a:lnTo>
                        <a:pt x="1550" y="0"/>
                      </a:lnTo>
                      <a:lnTo>
                        <a:pt x="1550" y="3"/>
                      </a:lnTo>
                      <a:lnTo>
                        <a:pt x="1540" y="3"/>
                      </a:lnTo>
                      <a:lnTo>
                        <a:pt x="1540" y="0"/>
                      </a:lnTo>
                      <a:close/>
                      <a:moveTo>
                        <a:pt x="1557" y="0"/>
                      </a:moveTo>
                      <a:lnTo>
                        <a:pt x="1560" y="0"/>
                      </a:lnTo>
                      <a:lnTo>
                        <a:pt x="1560" y="3"/>
                      </a:lnTo>
                      <a:lnTo>
                        <a:pt x="1557" y="3"/>
                      </a:lnTo>
                      <a:lnTo>
                        <a:pt x="1557" y="0"/>
                      </a:lnTo>
                      <a:close/>
                      <a:moveTo>
                        <a:pt x="1568" y="0"/>
                      </a:moveTo>
                      <a:lnTo>
                        <a:pt x="1577" y="0"/>
                      </a:lnTo>
                      <a:lnTo>
                        <a:pt x="1577" y="3"/>
                      </a:lnTo>
                      <a:lnTo>
                        <a:pt x="1568" y="3"/>
                      </a:lnTo>
                      <a:lnTo>
                        <a:pt x="1568" y="0"/>
                      </a:lnTo>
                      <a:close/>
                      <a:moveTo>
                        <a:pt x="1585" y="0"/>
                      </a:moveTo>
                      <a:lnTo>
                        <a:pt x="1587" y="0"/>
                      </a:lnTo>
                      <a:lnTo>
                        <a:pt x="1587" y="3"/>
                      </a:lnTo>
                      <a:lnTo>
                        <a:pt x="1585" y="3"/>
                      </a:lnTo>
                      <a:lnTo>
                        <a:pt x="1585" y="0"/>
                      </a:lnTo>
                      <a:close/>
                      <a:moveTo>
                        <a:pt x="1595" y="0"/>
                      </a:moveTo>
                      <a:lnTo>
                        <a:pt x="1605" y="0"/>
                      </a:lnTo>
                      <a:lnTo>
                        <a:pt x="1605" y="3"/>
                      </a:lnTo>
                      <a:lnTo>
                        <a:pt x="1595" y="3"/>
                      </a:lnTo>
                      <a:lnTo>
                        <a:pt x="1595" y="0"/>
                      </a:lnTo>
                      <a:close/>
                      <a:moveTo>
                        <a:pt x="1613" y="0"/>
                      </a:moveTo>
                      <a:lnTo>
                        <a:pt x="1615" y="0"/>
                      </a:lnTo>
                      <a:lnTo>
                        <a:pt x="1615" y="3"/>
                      </a:lnTo>
                      <a:lnTo>
                        <a:pt x="1613" y="3"/>
                      </a:lnTo>
                      <a:lnTo>
                        <a:pt x="1613" y="0"/>
                      </a:lnTo>
                      <a:close/>
                      <a:moveTo>
                        <a:pt x="1622" y="0"/>
                      </a:moveTo>
                      <a:lnTo>
                        <a:pt x="1632" y="0"/>
                      </a:lnTo>
                      <a:lnTo>
                        <a:pt x="1632" y="3"/>
                      </a:lnTo>
                      <a:lnTo>
                        <a:pt x="1622" y="3"/>
                      </a:lnTo>
                      <a:lnTo>
                        <a:pt x="1622" y="0"/>
                      </a:lnTo>
                      <a:close/>
                      <a:moveTo>
                        <a:pt x="1640" y="0"/>
                      </a:moveTo>
                      <a:lnTo>
                        <a:pt x="1643" y="0"/>
                      </a:lnTo>
                      <a:lnTo>
                        <a:pt x="1643" y="3"/>
                      </a:lnTo>
                      <a:lnTo>
                        <a:pt x="1640" y="3"/>
                      </a:lnTo>
                      <a:lnTo>
                        <a:pt x="1640" y="0"/>
                      </a:lnTo>
                      <a:close/>
                      <a:moveTo>
                        <a:pt x="1650" y="0"/>
                      </a:moveTo>
                      <a:lnTo>
                        <a:pt x="1660" y="0"/>
                      </a:lnTo>
                      <a:lnTo>
                        <a:pt x="1660" y="3"/>
                      </a:lnTo>
                      <a:lnTo>
                        <a:pt x="1650" y="3"/>
                      </a:lnTo>
                      <a:lnTo>
                        <a:pt x="1650" y="0"/>
                      </a:lnTo>
                      <a:close/>
                      <a:moveTo>
                        <a:pt x="1667" y="0"/>
                      </a:moveTo>
                      <a:lnTo>
                        <a:pt x="1670" y="0"/>
                      </a:lnTo>
                      <a:lnTo>
                        <a:pt x="1670" y="3"/>
                      </a:lnTo>
                      <a:lnTo>
                        <a:pt x="1667" y="3"/>
                      </a:lnTo>
                      <a:lnTo>
                        <a:pt x="1667" y="0"/>
                      </a:lnTo>
                      <a:close/>
                      <a:moveTo>
                        <a:pt x="1677" y="0"/>
                      </a:moveTo>
                      <a:lnTo>
                        <a:pt x="1688" y="0"/>
                      </a:lnTo>
                      <a:lnTo>
                        <a:pt x="1688" y="3"/>
                      </a:lnTo>
                      <a:lnTo>
                        <a:pt x="1677" y="3"/>
                      </a:lnTo>
                      <a:lnTo>
                        <a:pt x="1677" y="0"/>
                      </a:lnTo>
                      <a:close/>
                      <a:moveTo>
                        <a:pt x="1695" y="0"/>
                      </a:moveTo>
                      <a:lnTo>
                        <a:pt x="1697" y="0"/>
                      </a:lnTo>
                      <a:lnTo>
                        <a:pt x="1697" y="3"/>
                      </a:lnTo>
                      <a:lnTo>
                        <a:pt x="1695" y="3"/>
                      </a:lnTo>
                      <a:lnTo>
                        <a:pt x="1695" y="0"/>
                      </a:lnTo>
                      <a:close/>
                      <a:moveTo>
                        <a:pt x="1705" y="0"/>
                      </a:moveTo>
                      <a:lnTo>
                        <a:pt x="1715" y="0"/>
                      </a:lnTo>
                      <a:lnTo>
                        <a:pt x="1715" y="3"/>
                      </a:lnTo>
                      <a:lnTo>
                        <a:pt x="1705" y="3"/>
                      </a:lnTo>
                      <a:lnTo>
                        <a:pt x="1705" y="0"/>
                      </a:lnTo>
                      <a:close/>
                      <a:moveTo>
                        <a:pt x="1722" y="0"/>
                      </a:moveTo>
                      <a:lnTo>
                        <a:pt x="1725" y="0"/>
                      </a:lnTo>
                      <a:lnTo>
                        <a:pt x="1725" y="3"/>
                      </a:lnTo>
                      <a:lnTo>
                        <a:pt x="1722" y="3"/>
                      </a:lnTo>
                      <a:lnTo>
                        <a:pt x="1722" y="0"/>
                      </a:lnTo>
                      <a:close/>
                      <a:moveTo>
                        <a:pt x="1733" y="0"/>
                      </a:moveTo>
                      <a:lnTo>
                        <a:pt x="1742" y="0"/>
                      </a:lnTo>
                      <a:lnTo>
                        <a:pt x="1742" y="3"/>
                      </a:lnTo>
                      <a:lnTo>
                        <a:pt x="1733" y="3"/>
                      </a:lnTo>
                      <a:lnTo>
                        <a:pt x="1733" y="0"/>
                      </a:lnTo>
                      <a:close/>
                      <a:moveTo>
                        <a:pt x="1750" y="0"/>
                      </a:moveTo>
                      <a:lnTo>
                        <a:pt x="1752" y="0"/>
                      </a:lnTo>
                      <a:lnTo>
                        <a:pt x="1752" y="3"/>
                      </a:lnTo>
                      <a:lnTo>
                        <a:pt x="1750" y="3"/>
                      </a:lnTo>
                      <a:lnTo>
                        <a:pt x="1750" y="0"/>
                      </a:lnTo>
                      <a:close/>
                      <a:moveTo>
                        <a:pt x="1760" y="0"/>
                      </a:moveTo>
                      <a:lnTo>
                        <a:pt x="1770" y="0"/>
                      </a:lnTo>
                      <a:lnTo>
                        <a:pt x="1770" y="3"/>
                      </a:lnTo>
                      <a:lnTo>
                        <a:pt x="1760" y="3"/>
                      </a:lnTo>
                      <a:lnTo>
                        <a:pt x="1760" y="0"/>
                      </a:lnTo>
                      <a:close/>
                      <a:moveTo>
                        <a:pt x="1778" y="0"/>
                      </a:moveTo>
                      <a:lnTo>
                        <a:pt x="1780" y="0"/>
                      </a:lnTo>
                      <a:lnTo>
                        <a:pt x="1780" y="3"/>
                      </a:lnTo>
                      <a:lnTo>
                        <a:pt x="1778" y="3"/>
                      </a:lnTo>
                      <a:lnTo>
                        <a:pt x="1778" y="0"/>
                      </a:lnTo>
                      <a:close/>
                      <a:moveTo>
                        <a:pt x="1787" y="0"/>
                      </a:moveTo>
                      <a:lnTo>
                        <a:pt x="1797" y="0"/>
                      </a:lnTo>
                      <a:lnTo>
                        <a:pt x="1797" y="3"/>
                      </a:lnTo>
                      <a:lnTo>
                        <a:pt x="1787" y="3"/>
                      </a:lnTo>
                      <a:lnTo>
                        <a:pt x="1787" y="0"/>
                      </a:lnTo>
                      <a:close/>
                      <a:moveTo>
                        <a:pt x="1805" y="0"/>
                      </a:moveTo>
                      <a:lnTo>
                        <a:pt x="1808" y="0"/>
                      </a:lnTo>
                      <a:lnTo>
                        <a:pt x="1808" y="3"/>
                      </a:lnTo>
                      <a:lnTo>
                        <a:pt x="1805" y="3"/>
                      </a:lnTo>
                      <a:lnTo>
                        <a:pt x="1805" y="0"/>
                      </a:lnTo>
                      <a:close/>
                      <a:moveTo>
                        <a:pt x="1815" y="0"/>
                      </a:moveTo>
                      <a:lnTo>
                        <a:pt x="1825" y="0"/>
                      </a:lnTo>
                      <a:lnTo>
                        <a:pt x="1825" y="3"/>
                      </a:lnTo>
                      <a:lnTo>
                        <a:pt x="1815" y="3"/>
                      </a:lnTo>
                      <a:lnTo>
                        <a:pt x="1815" y="0"/>
                      </a:lnTo>
                      <a:close/>
                      <a:moveTo>
                        <a:pt x="1832" y="0"/>
                      </a:moveTo>
                      <a:lnTo>
                        <a:pt x="1835" y="0"/>
                      </a:lnTo>
                      <a:lnTo>
                        <a:pt x="1835" y="3"/>
                      </a:lnTo>
                      <a:lnTo>
                        <a:pt x="1832" y="3"/>
                      </a:lnTo>
                      <a:lnTo>
                        <a:pt x="1832" y="0"/>
                      </a:lnTo>
                      <a:close/>
                      <a:moveTo>
                        <a:pt x="1842" y="0"/>
                      </a:moveTo>
                      <a:lnTo>
                        <a:pt x="1853" y="0"/>
                      </a:lnTo>
                      <a:lnTo>
                        <a:pt x="1853" y="3"/>
                      </a:lnTo>
                      <a:lnTo>
                        <a:pt x="1842" y="3"/>
                      </a:lnTo>
                      <a:lnTo>
                        <a:pt x="1842" y="0"/>
                      </a:lnTo>
                      <a:close/>
                      <a:moveTo>
                        <a:pt x="1860" y="0"/>
                      </a:moveTo>
                      <a:lnTo>
                        <a:pt x="1862" y="0"/>
                      </a:lnTo>
                      <a:lnTo>
                        <a:pt x="1862" y="3"/>
                      </a:lnTo>
                      <a:lnTo>
                        <a:pt x="1860" y="3"/>
                      </a:lnTo>
                      <a:lnTo>
                        <a:pt x="1860" y="0"/>
                      </a:lnTo>
                      <a:close/>
                      <a:moveTo>
                        <a:pt x="1870" y="0"/>
                      </a:moveTo>
                      <a:lnTo>
                        <a:pt x="1880" y="0"/>
                      </a:lnTo>
                      <a:lnTo>
                        <a:pt x="1880" y="3"/>
                      </a:lnTo>
                      <a:lnTo>
                        <a:pt x="1870" y="3"/>
                      </a:lnTo>
                      <a:lnTo>
                        <a:pt x="1870" y="0"/>
                      </a:lnTo>
                      <a:close/>
                      <a:moveTo>
                        <a:pt x="1887" y="0"/>
                      </a:moveTo>
                      <a:lnTo>
                        <a:pt x="1890" y="0"/>
                      </a:lnTo>
                      <a:lnTo>
                        <a:pt x="1890" y="3"/>
                      </a:lnTo>
                      <a:lnTo>
                        <a:pt x="1887" y="3"/>
                      </a:lnTo>
                      <a:lnTo>
                        <a:pt x="1887" y="0"/>
                      </a:lnTo>
                      <a:close/>
                      <a:moveTo>
                        <a:pt x="1898" y="0"/>
                      </a:moveTo>
                      <a:lnTo>
                        <a:pt x="1907" y="0"/>
                      </a:lnTo>
                      <a:lnTo>
                        <a:pt x="1907" y="3"/>
                      </a:lnTo>
                      <a:lnTo>
                        <a:pt x="1898" y="3"/>
                      </a:lnTo>
                      <a:lnTo>
                        <a:pt x="1898" y="0"/>
                      </a:lnTo>
                      <a:close/>
                      <a:moveTo>
                        <a:pt x="1915" y="0"/>
                      </a:moveTo>
                      <a:lnTo>
                        <a:pt x="1917" y="0"/>
                      </a:lnTo>
                      <a:lnTo>
                        <a:pt x="1917" y="3"/>
                      </a:lnTo>
                      <a:lnTo>
                        <a:pt x="1915" y="3"/>
                      </a:lnTo>
                      <a:lnTo>
                        <a:pt x="1915" y="0"/>
                      </a:lnTo>
                      <a:close/>
                      <a:moveTo>
                        <a:pt x="1925" y="0"/>
                      </a:moveTo>
                      <a:lnTo>
                        <a:pt x="1935" y="0"/>
                      </a:lnTo>
                      <a:lnTo>
                        <a:pt x="1935" y="3"/>
                      </a:lnTo>
                      <a:lnTo>
                        <a:pt x="1925" y="3"/>
                      </a:lnTo>
                      <a:lnTo>
                        <a:pt x="1925" y="0"/>
                      </a:lnTo>
                      <a:close/>
                      <a:moveTo>
                        <a:pt x="1943" y="0"/>
                      </a:moveTo>
                      <a:lnTo>
                        <a:pt x="1945" y="0"/>
                      </a:lnTo>
                      <a:lnTo>
                        <a:pt x="1945" y="3"/>
                      </a:lnTo>
                      <a:lnTo>
                        <a:pt x="1943" y="3"/>
                      </a:lnTo>
                      <a:lnTo>
                        <a:pt x="1943" y="0"/>
                      </a:lnTo>
                      <a:close/>
                      <a:moveTo>
                        <a:pt x="1952" y="0"/>
                      </a:moveTo>
                      <a:lnTo>
                        <a:pt x="1962" y="0"/>
                      </a:lnTo>
                      <a:lnTo>
                        <a:pt x="1962" y="3"/>
                      </a:lnTo>
                      <a:lnTo>
                        <a:pt x="1952" y="3"/>
                      </a:lnTo>
                      <a:lnTo>
                        <a:pt x="1952" y="0"/>
                      </a:lnTo>
                      <a:close/>
                      <a:moveTo>
                        <a:pt x="1970" y="0"/>
                      </a:moveTo>
                      <a:lnTo>
                        <a:pt x="1973" y="0"/>
                      </a:lnTo>
                      <a:lnTo>
                        <a:pt x="1973" y="3"/>
                      </a:lnTo>
                      <a:lnTo>
                        <a:pt x="1970" y="3"/>
                      </a:lnTo>
                      <a:lnTo>
                        <a:pt x="1970" y="0"/>
                      </a:lnTo>
                      <a:close/>
                      <a:moveTo>
                        <a:pt x="1980" y="0"/>
                      </a:moveTo>
                      <a:lnTo>
                        <a:pt x="1990" y="0"/>
                      </a:lnTo>
                      <a:lnTo>
                        <a:pt x="1990" y="3"/>
                      </a:lnTo>
                      <a:lnTo>
                        <a:pt x="1980" y="3"/>
                      </a:lnTo>
                      <a:lnTo>
                        <a:pt x="1980" y="0"/>
                      </a:lnTo>
                      <a:close/>
                      <a:moveTo>
                        <a:pt x="1997" y="0"/>
                      </a:moveTo>
                      <a:lnTo>
                        <a:pt x="2000" y="0"/>
                      </a:lnTo>
                      <a:lnTo>
                        <a:pt x="2000" y="3"/>
                      </a:lnTo>
                      <a:lnTo>
                        <a:pt x="1997" y="3"/>
                      </a:lnTo>
                      <a:lnTo>
                        <a:pt x="1997" y="0"/>
                      </a:lnTo>
                      <a:close/>
                      <a:moveTo>
                        <a:pt x="2007" y="0"/>
                      </a:moveTo>
                      <a:lnTo>
                        <a:pt x="2018" y="0"/>
                      </a:lnTo>
                      <a:lnTo>
                        <a:pt x="2018" y="3"/>
                      </a:lnTo>
                      <a:lnTo>
                        <a:pt x="2007" y="3"/>
                      </a:lnTo>
                      <a:lnTo>
                        <a:pt x="2007" y="0"/>
                      </a:lnTo>
                      <a:close/>
                      <a:moveTo>
                        <a:pt x="2025" y="0"/>
                      </a:moveTo>
                      <a:lnTo>
                        <a:pt x="2027" y="0"/>
                      </a:lnTo>
                      <a:lnTo>
                        <a:pt x="2027" y="3"/>
                      </a:lnTo>
                      <a:lnTo>
                        <a:pt x="2025" y="3"/>
                      </a:lnTo>
                      <a:lnTo>
                        <a:pt x="2025" y="0"/>
                      </a:lnTo>
                      <a:close/>
                      <a:moveTo>
                        <a:pt x="2035" y="0"/>
                      </a:moveTo>
                      <a:lnTo>
                        <a:pt x="2045" y="0"/>
                      </a:lnTo>
                      <a:lnTo>
                        <a:pt x="2045" y="3"/>
                      </a:lnTo>
                      <a:lnTo>
                        <a:pt x="2035" y="3"/>
                      </a:lnTo>
                      <a:lnTo>
                        <a:pt x="2035" y="0"/>
                      </a:lnTo>
                      <a:close/>
                      <a:moveTo>
                        <a:pt x="2052" y="0"/>
                      </a:moveTo>
                      <a:lnTo>
                        <a:pt x="2055" y="0"/>
                      </a:lnTo>
                      <a:lnTo>
                        <a:pt x="2055" y="3"/>
                      </a:lnTo>
                      <a:lnTo>
                        <a:pt x="2052" y="3"/>
                      </a:lnTo>
                      <a:lnTo>
                        <a:pt x="2052" y="0"/>
                      </a:lnTo>
                      <a:close/>
                      <a:moveTo>
                        <a:pt x="2063" y="0"/>
                      </a:moveTo>
                      <a:lnTo>
                        <a:pt x="2072" y="0"/>
                      </a:lnTo>
                      <a:lnTo>
                        <a:pt x="2072" y="3"/>
                      </a:lnTo>
                      <a:lnTo>
                        <a:pt x="2063" y="3"/>
                      </a:lnTo>
                      <a:lnTo>
                        <a:pt x="2063" y="0"/>
                      </a:lnTo>
                      <a:close/>
                      <a:moveTo>
                        <a:pt x="2080" y="0"/>
                      </a:moveTo>
                      <a:lnTo>
                        <a:pt x="2082" y="0"/>
                      </a:lnTo>
                      <a:lnTo>
                        <a:pt x="2082" y="3"/>
                      </a:lnTo>
                      <a:lnTo>
                        <a:pt x="2080" y="3"/>
                      </a:lnTo>
                      <a:lnTo>
                        <a:pt x="2080" y="0"/>
                      </a:lnTo>
                      <a:close/>
                      <a:moveTo>
                        <a:pt x="2090" y="0"/>
                      </a:moveTo>
                      <a:lnTo>
                        <a:pt x="2100" y="0"/>
                      </a:lnTo>
                      <a:lnTo>
                        <a:pt x="2100" y="3"/>
                      </a:lnTo>
                      <a:lnTo>
                        <a:pt x="2090" y="3"/>
                      </a:lnTo>
                      <a:lnTo>
                        <a:pt x="2090" y="0"/>
                      </a:lnTo>
                      <a:close/>
                      <a:moveTo>
                        <a:pt x="2108" y="0"/>
                      </a:moveTo>
                      <a:lnTo>
                        <a:pt x="2110" y="0"/>
                      </a:lnTo>
                      <a:lnTo>
                        <a:pt x="2110" y="3"/>
                      </a:lnTo>
                      <a:lnTo>
                        <a:pt x="2108" y="3"/>
                      </a:lnTo>
                      <a:lnTo>
                        <a:pt x="2108" y="0"/>
                      </a:lnTo>
                      <a:close/>
                      <a:moveTo>
                        <a:pt x="2117" y="0"/>
                      </a:moveTo>
                      <a:lnTo>
                        <a:pt x="2127" y="0"/>
                      </a:lnTo>
                      <a:lnTo>
                        <a:pt x="2127" y="3"/>
                      </a:lnTo>
                      <a:lnTo>
                        <a:pt x="2117" y="3"/>
                      </a:lnTo>
                      <a:lnTo>
                        <a:pt x="2117" y="0"/>
                      </a:lnTo>
                      <a:close/>
                      <a:moveTo>
                        <a:pt x="2135" y="0"/>
                      </a:moveTo>
                      <a:lnTo>
                        <a:pt x="2138" y="0"/>
                      </a:lnTo>
                      <a:lnTo>
                        <a:pt x="2138" y="3"/>
                      </a:lnTo>
                      <a:lnTo>
                        <a:pt x="2135" y="3"/>
                      </a:lnTo>
                      <a:lnTo>
                        <a:pt x="2135" y="0"/>
                      </a:lnTo>
                      <a:close/>
                      <a:moveTo>
                        <a:pt x="2145" y="0"/>
                      </a:moveTo>
                      <a:lnTo>
                        <a:pt x="2155" y="0"/>
                      </a:lnTo>
                      <a:lnTo>
                        <a:pt x="2155" y="3"/>
                      </a:lnTo>
                      <a:lnTo>
                        <a:pt x="2145" y="3"/>
                      </a:lnTo>
                      <a:lnTo>
                        <a:pt x="2145" y="0"/>
                      </a:lnTo>
                      <a:close/>
                      <a:moveTo>
                        <a:pt x="2163" y="0"/>
                      </a:moveTo>
                      <a:lnTo>
                        <a:pt x="2165" y="0"/>
                      </a:lnTo>
                      <a:lnTo>
                        <a:pt x="2165" y="3"/>
                      </a:lnTo>
                      <a:lnTo>
                        <a:pt x="2163" y="3"/>
                      </a:lnTo>
                      <a:lnTo>
                        <a:pt x="2163" y="0"/>
                      </a:lnTo>
                      <a:close/>
                      <a:moveTo>
                        <a:pt x="2172" y="0"/>
                      </a:moveTo>
                      <a:lnTo>
                        <a:pt x="2183" y="0"/>
                      </a:lnTo>
                      <a:lnTo>
                        <a:pt x="2183" y="3"/>
                      </a:lnTo>
                      <a:lnTo>
                        <a:pt x="2172" y="3"/>
                      </a:lnTo>
                      <a:lnTo>
                        <a:pt x="2172" y="0"/>
                      </a:lnTo>
                      <a:close/>
                      <a:moveTo>
                        <a:pt x="2190" y="0"/>
                      </a:moveTo>
                      <a:lnTo>
                        <a:pt x="2193" y="0"/>
                      </a:lnTo>
                      <a:lnTo>
                        <a:pt x="2193" y="3"/>
                      </a:lnTo>
                      <a:lnTo>
                        <a:pt x="2190" y="3"/>
                      </a:lnTo>
                      <a:lnTo>
                        <a:pt x="2190" y="0"/>
                      </a:lnTo>
                      <a:close/>
                      <a:moveTo>
                        <a:pt x="2200" y="0"/>
                      </a:moveTo>
                      <a:lnTo>
                        <a:pt x="2210" y="0"/>
                      </a:lnTo>
                      <a:lnTo>
                        <a:pt x="2210" y="3"/>
                      </a:lnTo>
                      <a:lnTo>
                        <a:pt x="2200" y="3"/>
                      </a:lnTo>
                      <a:lnTo>
                        <a:pt x="2200" y="0"/>
                      </a:lnTo>
                      <a:close/>
                      <a:moveTo>
                        <a:pt x="2217" y="0"/>
                      </a:moveTo>
                      <a:lnTo>
                        <a:pt x="2220" y="0"/>
                      </a:lnTo>
                      <a:lnTo>
                        <a:pt x="2220" y="3"/>
                      </a:lnTo>
                      <a:lnTo>
                        <a:pt x="2217" y="3"/>
                      </a:lnTo>
                      <a:lnTo>
                        <a:pt x="2217" y="0"/>
                      </a:lnTo>
                      <a:close/>
                      <a:moveTo>
                        <a:pt x="2228" y="0"/>
                      </a:moveTo>
                      <a:lnTo>
                        <a:pt x="2238" y="0"/>
                      </a:lnTo>
                      <a:lnTo>
                        <a:pt x="2238" y="3"/>
                      </a:lnTo>
                      <a:lnTo>
                        <a:pt x="2228" y="3"/>
                      </a:lnTo>
                      <a:lnTo>
                        <a:pt x="2228" y="0"/>
                      </a:lnTo>
                      <a:close/>
                      <a:moveTo>
                        <a:pt x="2245" y="0"/>
                      </a:moveTo>
                      <a:lnTo>
                        <a:pt x="2247" y="0"/>
                      </a:lnTo>
                      <a:lnTo>
                        <a:pt x="2247" y="3"/>
                      </a:lnTo>
                      <a:lnTo>
                        <a:pt x="2245" y="3"/>
                      </a:lnTo>
                      <a:lnTo>
                        <a:pt x="2245" y="0"/>
                      </a:lnTo>
                      <a:close/>
                      <a:moveTo>
                        <a:pt x="2255" y="0"/>
                      </a:moveTo>
                      <a:lnTo>
                        <a:pt x="2265" y="0"/>
                      </a:lnTo>
                      <a:lnTo>
                        <a:pt x="2265" y="3"/>
                      </a:lnTo>
                      <a:lnTo>
                        <a:pt x="2255" y="3"/>
                      </a:lnTo>
                      <a:lnTo>
                        <a:pt x="2255" y="0"/>
                      </a:lnTo>
                      <a:close/>
                      <a:moveTo>
                        <a:pt x="2273" y="0"/>
                      </a:moveTo>
                      <a:lnTo>
                        <a:pt x="2275" y="0"/>
                      </a:lnTo>
                      <a:lnTo>
                        <a:pt x="2275" y="3"/>
                      </a:lnTo>
                      <a:lnTo>
                        <a:pt x="2273" y="3"/>
                      </a:lnTo>
                      <a:lnTo>
                        <a:pt x="2273" y="0"/>
                      </a:lnTo>
                      <a:close/>
                      <a:moveTo>
                        <a:pt x="2283" y="0"/>
                      </a:moveTo>
                      <a:lnTo>
                        <a:pt x="2292" y="0"/>
                      </a:lnTo>
                      <a:lnTo>
                        <a:pt x="2292" y="3"/>
                      </a:lnTo>
                      <a:lnTo>
                        <a:pt x="2283" y="3"/>
                      </a:lnTo>
                      <a:lnTo>
                        <a:pt x="2283" y="0"/>
                      </a:lnTo>
                      <a:close/>
                      <a:moveTo>
                        <a:pt x="2300" y="0"/>
                      </a:moveTo>
                      <a:lnTo>
                        <a:pt x="2303" y="0"/>
                      </a:lnTo>
                      <a:lnTo>
                        <a:pt x="2303" y="3"/>
                      </a:lnTo>
                      <a:lnTo>
                        <a:pt x="2300" y="3"/>
                      </a:lnTo>
                      <a:lnTo>
                        <a:pt x="2300" y="0"/>
                      </a:lnTo>
                      <a:close/>
                      <a:moveTo>
                        <a:pt x="2310" y="0"/>
                      </a:moveTo>
                      <a:lnTo>
                        <a:pt x="2320" y="0"/>
                      </a:lnTo>
                      <a:lnTo>
                        <a:pt x="2320" y="3"/>
                      </a:lnTo>
                      <a:lnTo>
                        <a:pt x="2310" y="3"/>
                      </a:lnTo>
                      <a:lnTo>
                        <a:pt x="2310" y="0"/>
                      </a:lnTo>
                      <a:close/>
                      <a:moveTo>
                        <a:pt x="2328" y="0"/>
                      </a:moveTo>
                      <a:lnTo>
                        <a:pt x="2330" y="0"/>
                      </a:lnTo>
                      <a:lnTo>
                        <a:pt x="2330" y="3"/>
                      </a:lnTo>
                      <a:lnTo>
                        <a:pt x="2328" y="3"/>
                      </a:lnTo>
                      <a:lnTo>
                        <a:pt x="2328" y="0"/>
                      </a:lnTo>
                      <a:close/>
                      <a:moveTo>
                        <a:pt x="2337" y="0"/>
                      </a:moveTo>
                      <a:lnTo>
                        <a:pt x="2348" y="0"/>
                      </a:lnTo>
                      <a:lnTo>
                        <a:pt x="2348" y="3"/>
                      </a:lnTo>
                      <a:lnTo>
                        <a:pt x="2337" y="3"/>
                      </a:lnTo>
                      <a:lnTo>
                        <a:pt x="2337" y="0"/>
                      </a:lnTo>
                      <a:close/>
                      <a:moveTo>
                        <a:pt x="2355" y="0"/>
                      </a:moveTo>
                      <a:lnTo>
                        <a:pt x="2358" y="0"/>
                      </a:lnTo>
                      <a:lnTo>
                        <a:pt x="2358" y="3"/>
                      </a:lnTo>
                      <a:lnTo>
                        <a:pt x="2355" y="3"/>
                      </a:lnTo>
                      <a:lnTo>
                        <a:pt x="2355" y="0"/>
                      </a:lnTo>
                      <a:close/>
                      <a:moveTo>
                        <a:pt x="2365" y="0"/>
                      </a:moveTo>
                      <a:lnTo>
                        <a:pt x="2375" y="0"/>
                      </a:lnTo>
                      <a:lnTo>
                        <a:pt x="2375" y="3"/>
                      </a:lnTo>
                      <a:lnTo>
                        <a:pt x="2365" y="3"/>
                      </a:lnTo>
                      <a:lnTo>
                        <a:pt x="2365" y="0"/>
                      </a:lnTo>
                      <a:close/>
                      <a:moveTo>
                        <a:pt x="2382" y="0"/>
                      </a:moveTo>
                      <a:lnTo>
                        <a:pt x="2385" y="0"/>
                      </a:lnTo>
                      <a:lnTo>
                        <a:pt x="2385" y="3"/>
                      </a:lnTo>
                      <a:lnTo>
                        <a:pt x="2382" y="3"/>
                      </a:lnTo>
                      <a:lnTo>
                        <a:pt x="2382" y="0"/>
                      </a:lnTo>
                      <a:close/>
                      <a:moveTo>
                        <a:pt x="2393" y="0"/>
                      </a:moveTo>
                      <a:lnTo>
                        <a:pt x="2403" y="0"/>
                      </a:lnTo>
                      <a:lnTo>
                        <a:pt x="2403" y="3"/>
                      </a:lnTo>
                      <a:lnTo>
                        <a:pt x="2393" y="3"/>
                      </a:lnTo>
                      <a:lnTo>
                        <a:pt x="2393" y="0"/>
                      </a:lnTo>
                      <a:close/>
                      <a:moveTo>
                        <a:pt x="2410" y="0"/>
                      </a:moveTo>
                      <a:lnTo>
                        <a:pt x="2412" y="0"/>
                      </a:lnTo>
                      <a:lnTo>
                        <a:pt x="2412" y="3"/>
                      </a:lnTo>
                      <a:lnTo>
                        <a:pt x="2410" y="3"/>
                      </a:lnTo>
                      <a:lnTo>
                        <a:pt x="2410" y="0"/>
                      </a:lnTo>
                      <a:close/>
                      <a:moveTo>
                        <a:pt x="2420" y="0"/>
                      </a:moveTo>
                      <a:lnTo>
                        <a:pt x="2430" y="0"/>
                      </a:lnTo>
                      <a:lnTo>
                        <a:pt x="2430" y="3"/>
                      </a:lnTo>
                      <a:lnTo>
                        <a:pt x="2420" y="3"/>
                      </a:lnTo>
                      <a:lnTo>
                        <a:pt x="2420" y="0"/>
                      </a:lnTo>
                      <a:close/>
                      <a:moveTo>
                        <a:pt x="2438" y="0"/>
                      </a:moveTo>
                      <a:lnTo>
                        <a:pt x="2440" y="0"/>
                      </a:lnTo>
                      <a:lnTo>
                        <a:pt x="2440" y="3"/>
                      </a:lnTo>
                      <a:lnTo>
                        <a:pt x="2438" y="3"/>
                      </a:lnTo>
                      <a:lnTo>
                        <a:pt x="2438" y="0"/>
                      </a:lnTo>
                      <a:close/>
                      <a:moveTo>
                        <a:pt x="2448" y="0"/>
                      </a:moveTo>
                      <a:lnTo>
                        <a:pt x="2457" y="0"/>
                      </a:lnTo>
                      <a:lnTo>
                        <a:pt x="2457" y="3"/>
                      </a:lnTo>
                      <a:lnTo>
                        <a:pt x="2448" y="3"/>
                      </a:lnTo>
                      <a:lnTo>
                        <a:pt x="2448" y="0"/>
                      </a:lnTo>
                      <a:close/>
                      <a:moveTo>
                        <a:pt x="2465" y="0"/>
                      </a:moveTo>
                      <a:lnTo>
                        <a:pt x="2468" y="0"/>
                      </a:lnTo>
                      <a:lnTo>
                        <a:pt x="2468" y="3"/>
                      </a:lnTo>
                      <a:lnTo>
                        <a:pt x="2465" y="3"/>
                      </a:lnTo>
                      <a:lnTo>
                        <a:pt x="2465" y="0"/>
                      </a:lnTo>
                      <a:close/>
                      <a:moveTo>
                        <a:pt x="2475" y="0"/>
                      </a:moveTo>
                      <a:lnTo>
                        <a:pt x="2485" y="0"/>
                      </a:lnTo>
                      <a:lnTo>
                        <a:pt x="2485" y="3"/>
                      </a:lnTo>
                      <a:lnTo>
                        <a:pt x="2475" y="3"/>
                      </a:lnTo>
                      <a:lnTo>
                        <a:pt x="2475" y="0"/>
                      </a:lnTo>
                      <a:close/>
                      <a:moveTo>
                        <a:pt x="2493" y="0"/>
                      </a:moveTo>
                      <a:lnTo>
                        <a:pt x="2495" y="0"/>
                      </a:lnTo>
                      <a:lnTo>
                        <a:pt x="2495" y="3"/>
                      </a:lnTo>
                      <a:lnTo>
                        <a:pt x="2493" y="3"/>
                      </a:lnTo>
                      <a:lnTo>
                        <a:pt x="2493" y="0"/>
                      </a:lnTo>
                      <a:close/>
                      <a:moveTo>
                        <a:pt x="2502" y="0"/>
                      </a:moveTo>
                      <a:lnTo>
                        <a:pt x="2513" y="0"/>
                      </a:lnTo>
                      <a:lnTo>
                        <a:pt x="2513" y="3"/>
                      </a:lnTo>
                      <a:lnTo>
                        <a:pt x="2502" y="3"/>
                      </a:lnTo>
                      <a:lnTo>
                        <a:pt x="2502" y="0"/>
                      </a:lnTo>
                      <a:close/>
                      <a:moveTo>
                        <a:pt x="2520" y="0"/>
                      </a:moveTo>
                      <a:lnTo>
                        <a:pt x="2523" y="0"/>
                      </a:lnTo>
                      <a:lnTo>
                        <a:pt x="2523" y="3"/>
                      </a:lnTo>
                      <a:lnTo>
                        <a:pt x="2520" y="3"/>
                      </a:lnTo>
                      <a:lnTo>
                        <a:pt x="2520" y="0"/>
                      </a:lnTo>
                      <a:close/>
                      <a:moveTo>
                        <a:pt x="2530" y="0"/>
                      </a:moveTo>
                      <a:lnTo>
                        <a:pt x="2540" y="0"/>
                      </a:lnTo>
                      <a:lnTo>
                        <a:pt x="2540" y="3"/>
                      </a:lnTo>
                      <a:lnTo>
                        <a:pt x="2530" y="3"/>
                      </a:lnTo>
                      <a:lnTo>
                        <a:pt x="2530" y="0"/>
                      </a:lnTo>
                      <a:close/>
                      <a:moveTo>
                        <a:pt x="2547" y="0"/>
                      </a:moveTo>
                      <a:lnTo>
                        <a:pt x="2550" y="0"/>
                      </a:lnTo>
                      <a:lnTo>
                        <a:pt x="2550" y="3"/>
                      </a:lnTo>
                      <a:lnTo>
                        <a:pt x="2547" y="3"/>
                      </a:lnTo>
                      <a:lnTo>
                        <a:pt x="2547" y="0"/>
                      </a:lnTo>
                      <a:close/>
                      <a:moveTo>
                        <a:pt x="2558" y="0"/>
                      </a:moveTo>
                      <a:lnTo>
                        <a:pt x="2568" y="0"/>
                      </a:lnTo>
                      <a:lnTo>
                        <a:pt x="2568" y="3"/>
                      </a:lnTo>
                      <a:lnTo>
                        <a:pt x="2558" y="3"/>
                      </a:lnTo>
                      <a:lnTo>
                        <a:pt x="2558" y="0"/>
                      </a:lnTo>
                      <a:close/>
                      <a:moveTo>
                        <a:pt x="2575" y="0"/>
                      </a:moveTo>
                      <a:lnTo>
                        <a:pt x="2577" y="0"/>
                      </a:lnTo>
                      <a:lnTo>
                        <a:pt x="2577" y="3"/>
                      </a:lnTo>
                      <a:lnTo>
                        <a:pt x="2575" y="3"/>
                      </a:lnTo>
                      <a:lnTo>
                        <a:pt x="2575" y="0"/>
                      </a:lnTo>
                      <a:close/>
                      <a:moveTo>
                        <a:pt x="2585" y="0"/>
                      </a:moveTo>
                      <a:lnTo>
                        <a:pt x="2595" y="0"/>
                      </a:lnTo>
                      <a:lnTo>
                        <a:pt x="2595" y="3"/>
                      </a:lnTo>
                      <a:lnTo>
                        <a:pt x="2585" y="3"/>
                      </a:lnTo>
                      <a:lnTo>
                        <a:pt x="2585" y="0"/>
                      </a:lnTo>
                      <a:close/>
                      <a:moveTo>
                        <a:pt x="2603" y="0"/>
                      </a:moveTo>
                      <a:lnTo>
                        <a:pt x="2605" y="0"/>
                      </a:lnTo>
                      <a:lnTo>
                        <a:pt x="2605" y="3"/>
                      </a:lnTo>
                      <a:lnTo>
                        <a:pt x="2603" y="3"/>
                      </a:lnTo>
                      <a:lnTo>
                        <a:pt x="2603" y="0"/>
                      </a:lnTo>
                      <a:close/>
                      <a:moveTo>
                        <a:pt x="2613" y="0"/>
                      </a:moveTo>
                      <a:lnTo>
                        <a:pt x="2622" y="0"/>
                      </a:lnTo>
                      <a:lnTo>
                        <a:pt x="2622" y="3"/>
                      </a:lnTo>
                      <a:lnTo>
                        <a:pt x="2613" y="3"/>
                      </a:lnTo>
                      <a:lnTo>
                        <a:pt x="2613" y="0"/>
                      </a:lnTo>
                      <a:close/>
                      <a:moveTo>
                        <a:pt x="2630" y="0"/>
                      </a:moveTo>
                      <a:lnTo>
                        <a:pt x="2633" y="0"/>
                      </a:lnTo>
                      <a:lnTo>
                        <a:pt x="2633" y="3"/>
                      </a:lnTo>
                      <a:lnTo>
                        <a:pt x="2630" y="3"/>
                      </a:lnTo>
                      <a:lnTo>
                        <a:pt x="2630" y="0"/>
                      </a:lnTo>
                      <a:close/>
                      <a:moveTo>
                        <a:pt x="2640" y="0"/>
                      </a:moveTo>
                      <a:lnTo>
                        <a:pt x="2650" y="0"/>
                      </a:lnTo>
                      <a:lnTo>
                        <a:pt x="2650" y="3"/>
                      </a:lnTo>
                      <a:lnTo>
                        <a:pt x="2640" y="3"/>
                      </a:lnTo>
                      <a:lnTo>
                        <a:pt x="2640" y="0"/>
                      </a:lnTo>
                      <a:close/>
                      <a:moveTo>
                        <a:pt x="2658" y="0"/>
                      </a:moveTo>
                      <a:lnTo>
                        <a:pt x="2660" y="0"/>
                      </a:lnTo>
                      <a:lnTo>
                        <a:pt x="2660" y="3"/>
                      </a:lnTo>
                      <a:lnTo>
                        <a:pt x="2658" y="3"/>
                      </a:lnTo>
                      <a:lnTo>
                        <a:pt x="2658" y="0"/>
                      </a:lnTo>
                      <a:close/>
                      <a:moveTo>
                        <a:pt x="2667" y="0"/>
                      </a:moveTo>
                      <a:lnTo>
                        <a:pt x="2678" y="0"/>
                      </a:lnTo>
                      <a:lnTo>
                        <a:pt x="2678" y="3"/>
                      </a:lnTo>
                      <a:lnTo>
                        <a:pt x="2667" y="3"/>
                      </a:lnTo>
                      <a:lnTo>
                        <a:pt x="2667" y="0"/>
                      </a:lnTo>
                      <a:close/>
                      <a:moveTo>
                        <a:pt x="2685" y="0"/>
                      </a:moveTo>
                      <a:lnTo>
                        <a:pt x="2688" y="0"/>
                      </a:lnTo>
                      <a:lnTo>
                        <a:pt x="2688" y="3"/>
                      </a:lnTo>
                      <a:lnTo>
                        <a:pt x="2685" y="3"/>
                      </a:lnTo>
                      <a:lnTo>
                        <a:pt x="2685" y="0"/>
                      </a:lnTo>
                      <a:close/>
                      <a:moveTo>
                        <a:pt x="2695" y="0"/>
                      </a:moveTo>
                      <a:lnTo>
                        <a:pt x="2705" y="0"/>
                      </a:lnTo>
                      <a:lnTo>
                        <a:pt x="2705" y="3"/>
                      </a:lnTo>
                      <a:lnTo>
                        <a:pt x="2695" y="3"/>
                      </a:lnTo>
                      <a:lnTo>
                        <a:pt x="2695" y="0"/>
                      </a:lnTo>
                      <a:close/>
                      <a:moveTo>
                        <a:pt x="2712" y="0"/>
                      </a:moveTo>
                      <a:lnTo>
                        <a:pt x="2715" y="0"/>
                      </a:lnTo>
                      <a:lnTo>
                        <a:pt x="2715" y="3"/>
                      </a:lnTo>
                      <a:lnTo>
                        <a:pt x="2712" y="3"/>
                      </a:lnTo>
                      <a:lnTo>
                        <a:pt x="2712" y="0"/>
                      </a:lnTo>
                      <a:close/>
                      <a:moveTo>
                        <a:pt x="2723" y="0"/>
                      </a:moveTo>
                      <a:lnTo>
                        <a:pt x="2733" y="0"/>
                      </a:lnTo>
                      <a:lnTo>
                        <a:pt x="2733" y="3"/>
                      </a:lnTo>
                      <a:lnTo>
                        <a:pt x="2723" y="3"/>
                      </a:lnTo>
                      <a:lnTo>
                        <a:pt x="2723" y="0"/>
                      </a:lnTo>
                      <a:close/>
                      <a:moveTo>
                        <a:pt x="2740" y="0"/>
                      </a:moveTo>
                      <a:lnTo>
                        <a:pt x="2743" y="0"/>
                      </a:lnTo>
                      <a:lnTo>
                        <a:pt x="2743" y="3"/>
                      </a:lnTo>
                      <a:lnTo>
                        <a:pt x="2740" y="3"/>
                      </a:lnTo>
                      <a:lnTo>
                        <a:pt x="2740" y="0"/>
                      </a:lnTo>
                      <a:close/>
                      <a:moveTo>
                        <a:pt x="2750" y="0"/>
                      </a:moveTo>
                      <a:lnTo>
                        <a:pt x="2760" y="0"/>
                      </a:lnTo>
                      <a:lnTo>
                        <a:pt x="2760" y="3"/>
                      </a:lnTo>
                      <a:lnTo>
                        <a:pt x="2750" y="3"/>
                      </a:lnTo>
                      <a:lnTo>
                        <a:pt x="2750" y="0"/>
                      </a:lnTo>
                      <a:close/>
                      <a:moveTo>
                        <a:pt x="2768" y="0"/>
                      </a:moveTo>
                      <a:lnTo>
                        <a:pt x="2770" y="0"/>
                      </a:lnTo>
                      <a:lnTo>
                        <a:pt x="2770" y="3"/>
                      </a:lnTo>
                      <a:lnTo>
                        <a:pt x="2768" y="3"/>
                      </a:lnTo>
                      <a:lnTo>
                        <a:pt x="2768" y="0"/>
                      </a:lnTo>
                      <a:close/>
                      <a:moveTo>
                        <a:pt x="2778" y="0"/>
                      </a:moveTo>
                      <a:lnTo>
                        <a:pt x="2788" y="0"/>
                      </a:lnTo>
                      <a:lnTo>
                        <a:pt x="2788" y="3"/>
                      </a:lnTo>
                      <a:lnTo>
                        <a:pt x="2778" y="3"/>
                      </a:lnTo>
                      <a:lnTo>
                        <a:pt x="2778" y="0"/>
                      </a:lnTo>
                      <a:close/>
                      <a:moveTo>
                        <a:pt x="2795" y="0"/>
                      </a:moveTo>
                      <a:lnTo>
                        <a:pt x="2798" y="0"/>
                      </a:lnTo>
                      <a:lnTo>
                        <a:pt x="2798" y="3"/>
                      </a:lnTo>
                      <a:lnTo>
                        <a:pt x="2795" y="3"/>
                      </a:lnTo>
                      <a:lnTo>
                        <a:pt x="2795" y="0"/>
                      </a:lnTo>
                      <a:close/>
                      <a:moveTo>
                        <a:pt x="2805" y="0"/>
                      </a:moveTo>
                      <a:lnTo>
                        <a:pt x="2815" y="0"/>
                      </a:lnTo>
                      <a:lnTo>
                        <a:pt x="2815" y="3"/>
                      </a:lnTo>
                      <a:lnTo>
                        <a:pt x="2805" y="3"/>
                      </a:lnTo>
                      <a:lnTo>
                        <a:pt x="2805" y="0"/>
                      </a:lnTo>
                      <a:close/>
                      <a:moveTo>
                        <a:pt x="2823" y="0"/>
                      </a:moveTo>
                      <a:lnTo>
                        <a:pt x="2825" y="0"/>
                      </a:lnTo>
                      <a:lnTo>
                        <a:pt x="2825" y="3"/>
                      </a:lnTo>
                      <a:lnTo>
                        <a:pt x="2823" y="3"/>
                      </a:lnTo>
                      <a:lnTo>
                        <a:pt x="2823" y="0"/>
                      </a:lnTo>
                      <a:close/>
                      <a:moveTo>
                        <a:pt x="2833" y="0"/>
                      </a:moveTo>
                      <a:lnTo>
                        <a:pt x="2843" y="0"/>
                      </a:lnTo>
                      <a:lnTo>
                        <a:pt x="2843" y="3"/>
                      </a:lnTo>
                      <a:lnTo>
                        <a:pt x="2833" y="3"/>
                      </a:lnTo>
                      <a:lnTo>
                        <a:pt x="2833" y="0"/>
                      </a:lnTo>
                      <a:close/>
                      <a:moveTo>
                        <a:pt x="2850" y="0"/>
                      </a:moveTo>
                      <a:lnTo>
                        <a:pt x="2853" y="0"/>
                      </a:lnTo>
                      <a:lnTo>
                        <a:pt x="2853" y="3"/>
                      </a:lnTo>
                      <a:lnTo>
                        <a:pt x="2850" y="3"/>
                      </a:lnTo>
                      <a:lnTo>
                        <a:pt x="2850" y="0"/>
                      </a:lnTo>
                      <a:close/>
                      <a:moveTo>
                        <a:pt x="2860" y="0"/>
                      </a:moveTo>
                      <a:lnTo>
                        <a:pt x="2870" y="0"/>
                      </a:lnTo>
                      <a:lnTo>
                        <a:pt x="2870" y="3"/>
                      </a:lnTo>
                      <a:lnTo>
                        <a:pt x="2860" y="3"/>
                      </a:lnTo>
                      <a:lnTo>
                        <a:pt x="2860" y="0"/>
                      </a:lnTo>
                      <a:close/>
                      <a:moveTo>
                        <a:pt x="2878" y="0"/>
                      </a:moveTo>
                      <a:lnTo>
                        <a:pt x="2880" y="0"/>
                      </a:lnTo>
                      <a:lnTo>
                        <a:pt x="2880" y="3"/>
                      </a:lnTo>
                      <a:lnTo>
                        <a:pt x="2878" y="3"/>
                      </a:lnTo>
                      <a:lnTo>
                        <a:pt x="2878" y="0"/>
                      </a:lnTo>
                      <a:close/>
                      <a:moveTo>
                        <a:pt x="2888" y="0"/>
                      </a:moveTo>
                      <a:lnTo>
                        <a:pt x="2898" y="0"/>
                      </a:lnTo>
                      <a:lnTo>
                        <a:pt x="2898" y="3"/>
                      </a:lnTo>
                      <a:lnTo>
                        <a:pt x="2888" y="3"/>
                      </a:lnTo>
                      <a:lnTo>
                        <a:pt x="2888" y="0"/>
                      </a:lnTo>
                      <a:close/>
                      <a:moveTo>
                        <a:pt x="2905" y="0"/>
                      </a:moveTo>
                      <a:lnTo>
                        <a:pt x="2908" y="0"/>
                      </a:lnTo>
                      <a:lnTo>
                        <a:pt x="2908" y="3"/>
                      </a:lnTo>
                      <a:lnTo>
                        <a:pt x="2905" y="3"/>
                      </a:lnTo>
                      <a:lnTo>
                        <a:pt x="2905" y="0"/>
                      </a:lnTo>
                      <a:close/>
                      <a:moveTo>
                        <a:pt x="2915" y="0"/>
                      </a:moveTo>
                      <a:lnTo>
                        <a:pt x="2925" y="0"/>
                      </a:lnTo>
                      <a:lnTo>
                        <a:pt x="2925" y="3"/>
                      </a:lnTo>
                      <a:lnTo>
                        <a:pt x="2915" y="3"/>
                      </a:lnTo>
                      <a:lnTo>
                        <a:pt x="2915" y="0"/>
                      </a:lnTo>
                      <a:close/>
                      <a:moveTo>
                        <a:pt x="2933" y="0"/>
                      </a:moveTo>
                      <a:lnTo>
                        <a:pt x="2935" y="0"/>
                      </a:lnTo>
                      <a:lnTo>
                        <a:pt x="2935" y="3"/>
                      </a:lnTo>
                      <a:lnTo>
                        <a:pt x="2933" y="3"/>
                      </a:lnTo>
                      <a:lnTo>
                        <a:pt x="2933" y="0"/>
                      </a:lnTo>
                      <a:close/>
                      <a:moveTo>
                        <a:pt x="2943" y="0"/>
                      </a:moveTo>
                      <a:lnTo>
                        <a:pt x="2953" y="0"/>
                      </a:lnTo>
                      <a:lnTo>
                        <a:pt x="2953" y="3"/>
                      </a:lnTo>
                      <a:lnTo>
                        <a:pt x="2943" y="3"/>
                      </a:lnTo>
                      <a:lnTo>
                        <a:pt x="2943" y="0"/>
                      </a:lnTo>
                      <a:close/>
                      <a:moveTo>
                        <a:pt x="2960" y="0"/>
                      </a:moveTo>
                      <a:lnTo>
                        <a:pt x="2963" y="0"/>
                      </a:lnTo>
                      <a:lnTo>
                        <a:pt x="2963" y="3"/>
                      </a:lnTo>
                      <a:lnTo>
                        <a:pt x="2960" y="3"/>
                      </a:lnTo>
                      <a:lnTo>
                        <a:pt x="2960" y="0"/>
                      </a:lnTo>
                      <a:close/>
                      <a:moveTo>
                        <a:pt x="2970" y="0"/>
                      </a:moveTo>
                      <a:lnTo>
                        <a:pt x="2980" y="0"/>
                      </a:lnTo>
                      <a:lnTo>
                        <a:pt x="2980" y="3"/>
                      </a:lnTo>
                      <a:lnTo>
                        <a:pt x="2970" y="3"/>
                      </a:lnTo>
                      <a:lnTo>
                        <a:pt x="2970" y="0"/>
                      </a:lnTo>
                      <a:close/>
                      <a:moveTo>
                        <a:pt x="2988" y="0"/>
                      </a:moveTo>
                      <a:lnTo>
                        <a:pt x="2990" y="0"/>
                      </a:lnTo>
                      <a:lnTo>
                        <a:pt x="2990" y="3"/>
                      </a:lnTo>
                      <a:lnTo>
                        <a:pt x="2988" y="3"/>
                      </a:lnTo>
                      <a:lnTo>
                        <a:pt x="2988" y="0"/>
                      </a:lnTo>
                      <a:close/>
                      <a:moveTo>
                        <a:pt x="2998" y="0"/>
                      </a:moveTo>
                      <a:lnTo>
                        <a:pt x="3008" y="0"/>
                      </a:lnTo>
                      <a:lnTo>
                        <a:pt x="3008" y="3"/>
                      </a:lnTo>
                      <a:lnTo>
                        <a:pt x="2998" y="3"/>
                      </a:lnTo>
                      <a:lnTo>
                        <a:pt x="2998" y="0"/>
                      </a:lnTo>
                      <a:close/>
                      <a:moveTo>
                        <a:pt x="3015" y="0"/>
                      </a:moveTo>
                      <a:lnTo>
                        <a:pt x="3018" y="0"/>
                      </a:lnTo>
                      <a:lnTo>
                        <a:pt x="3018" y="3"/>
                      </a:lnTo>
                      <a:lnTo>
                        <a:pt x="3015" y="3"/>
                      </a:lnTo>
                      <a:lnTo>
                        <a:pt x="3015" y="0"/>
                      </a:lnTo>
                      <a:close/>
                      <a:moveTo>
                        <a:pt x="3025" y="0"/>
                      </a:moveTo>
                      <a:lnTo>
                        <a:pt x="3035" y="0"/>
                      </a:lnTo>
                      <a:lnTo>
                        <a:pt x="3035" y="3"/>
                      </a:lnTo>
                      <a:lnTo>
                        <a:pt x="3025" y="3"/>
                      </a:lnTo>
                      <a:lnTo>
                        <a:pt x="3025" y="0"/>
                      </a:lnTo>
                      <a:close/>
                      <a:moveTo>
                        <a:pt x="3043" y="0"/>
                      </a:moveTo>
                      <a:lnTo>
                        <a:pt x="3045" y="0"/>
                      </a:lnTo>
                      <a:lnTo>
                        <a:pt x="3045" y="3"/>
                      </a:lnTo>
                      <a:lnTo>
                        <a:pt x="3043" y="3"/>
                      </a:lnTo>
                      <a:lnTo>
                        <a:pt x="3043" y="0"/>
                      </a:lnTo>
                      <a:close/>
                      <a:moveTo>
                        <a:pt x="3053" y="0"/>
                      </a:moveTo>
                      <a:lnTo>
                        <a:pt x="3063" y="0"/>
                      </a:lnTo>
                      <a:lnTo>
                        <a:pt x="3063" y="3"/>
                      </a:lnTo>
                      <a:lnTo>
                        <a:pt x="3053" y="3"/>
                      </a:lnTo>
                      <a:lnTo>
                        <a:pt x="3053" y="0"/>
                      </a:lnTo>
                      <a:close/>
                      <a:moveTo>
                        <a:pt x="3070" y="0"/>
                      </a:moveTo>
                      <a:lnTo>
                        <a:pt x="3073" y="0"/>
                      </a:lnTo>
                      <a:lnTo>
                        <a:pt x="3073" y="3"/>
                      </a:lnTo>
                      <a:lnTo>
                        <a:pt x="3070" y="3"/>
                      </a:lnTo>
                      <a:lnTo>
                        <a:pt x="3070" y="0"/>
                      </a:lnTo>
                      <a:close/>
                      <a:moveTo>
                        <a:pt x="3080" y="0"/>
                      </a:moveTo>
                      <a:lnTo>
                        <a:pt x="3090" y="0"/>
                      </a:lnTo>
                      <a:lnTo>
                        <a:pt x="3090" y="3"/>
                      </a:lnTo>
                      <a:lnTo>
                        <a:pt x="3080" y="3"/>
                      </a:lnTo>
                      <a:lnTo>
                        <a:pt x="3080" y="0"/>
                      </a:lnTo>
                      <a:close/>
                      <a:moveTo>
                        <a:pt x="3098" y="0"/>
                      </a:moveTo>
                      <a:lnTo>
                        <a:pt x="3100" y="0"/>
                      </a:lnTo>
                      <a:lnTo>
                        <a:pt x="3100" y="3"/>
                      </a:lnTo>
                      <a:lnTo>
                        <a:pt x="3098" y="3"/>
                      </a:lnTo>
                      <a:lnTo>
                        <a:pt x="3098" y="0"/>
                      </a:lnTo>
                      <a:close/>
                      <a:moveTo>
                        <a:pt x="3108" y="0"/>
                      </a:moveTo>
                      <a:lnTo>
                        <a:pt x="3118" y="0"/>
                      </a:lnTo>
                      <a:lnTo>
                        <a:pt x="3118" y="3"/>
                      </a:lnTo>
                      <a:lnTo>
                        <a:pt x="3108" y="3"/>
                      </a:lnTo>
                      <a:lnTo>
                        <a:pt x="3108" y="0"/>
                      </a:lnTo>
                      <a:close/>
                      <a:moveTo>
                        <a:pt x="3125" y="0"/>
                      </a:moveTo>
                      <a:lnTo>
                        <a:pt x="3128" y="0"/>
                      </a:lnTo>
                      <a:lnTo>
                        <a:pt x="3128" y="3"/>
                      </a:lnTo>
                      <a:lnTo>
                        <a:pt x="3125" y="3"/>
                      </a:lnTo>
                      <a:lnTo>
                        <a:pt x="3125" y="0"/>
                      </a:lnTo>
                      <a:close/>
                      <a:moveTo>
                        <a:pt x="3135" y="0"/>
                      </a:moveTo>
                      <a:lnTo>
                        <a:pt x="3145" y="0"/>
                      </a:lnTo>
                      <a:lnTo>
                        <a:pt x="3145" y="3"/>
                      </a:lnTo>
                      <a:lnTo>
                        <a:pt x="3135" y="3"/>
                      </a:lnTo>
                      <a:lnTo>
                        <a:pt x="3135" y="0"/>
                      </a:lnTo>
                      <a:close/>
                      <a:moveTo>
                        <a:pt x="3153" y="0"/>
                      </a:moveTo>
                      <a:lnTo>
                        <a:pt x="3155" y="0"/>
                      </a:lnTo>
                      <a:lnTo>
                        <a:pt x="3155" y="3"/>
                      </a:lnTo>
                      <a:lnTo>
                        <a:pt x="3153" y="3"/>
                      </a:lnTo>
                      <a:lnTo>
                        <a:pt x="3153" y="0"/>
                      </a:lnTo>
                      <a:close/>
                      <a:moveTo>
                        <a:pt x="3163" y="0"/>
                      </a:moveTo>
                      <a:lnTo>
                        <a:pt x="3173" y="0"/>
                      </a:lnTo>
                      <a:lnTo>
                        <a:pt x="3173" y="3"/>
                      </a:lnTo>
                      <a:lnTo>
                        <a:pt x="3163" y="3"/>
                      </a:lnTo>
                      <a:lnTo>
                        <a:pt x="3163" y="0"/>
                      </a:lnTo>
                      <a:close/>
                      <a:moveTo>
                        <a:pt x="3180" y="0"/>
                      </a:moveTo>
                      <a:lnTo>
                        <a:pt x="3183" y="0"/>
                      </a:lnTo>
                      <a:lnTo>
                        <a:pt x="3183" y="3"/>
                      </a:lnTo>
                      <a:lnTo>
                        <a:pt x="3180" y="3"/>
                      </a:lnTo>
                      <a:lnTo>
                        <a:pt x="3180" y="0"/>
                      </a:lnTo>
                      <a:close/>
                      <a:moveTo>
                        <a:pt x="3190" y="0"/>
                      </a:moveTo>
                      <a:lnTo>
                        <a:pt x="3200" y="0"/>
                      </a:lnTo>
                      <a:lnTo>
                        <a:pt x="3200" y="3"/>
                      </a:lnTo>
                      <a:lnTo>
                        <a:pt x="3190" y="3"/>
                      </a:lnTo>
                      <a:lnTo>
                        <a:pt x="3190" y="0"/>
                      </a:lnTo>
                      <a:close/>
                      <a:moveTo>
                        <a:pt x="3208" y="0"/>
                      </a:moveTo>
                      <a:lnTo>
                        <a:pt x="3210" y="0"/>
                      </a:lnTo>
                      <a:lnTo>
                        <a:pt x="3210" y="3"/>
                      </a:lnTo>
                      <a:lnTo>
                        <a:pt x="3208" y="3"/>
                      </a:lnTo>
                      <a:lnTo>
                        <a:pt x="3208" y="0"/>
                      </a:lnTo>
                      <a:close/>
                      <a:moveTo>
                        <a:pt x="3218" y="0"/>
                      </a:moveTo>
                      <a:lnTo>
                        <a:pt x="3228" y="0"/>
                      </a:lnTo>
                      <a:lnTo>
                        <a:pt x="3228" y="3"/>
                      </a:lnTo>
                      <a:lnTo>
                        <a:pt x="3218" y="3"/>
                      </a:lnTo>
                      <a:lnTo>
                        <a:pt x="3218" y="0"/>
                      </a:lnTo>
                      <a:close/>
                      <a:moveTo>
                        <a:pt x="3235" y="0"/>
                      </a:moveTo>
                      <a:lnTo>
                        <a:pt x="3238" y="0"/>
                      </a:lnTo>
                      <a:lnTo>
                        <a:pt x="3238" y="3"/>
                      </a:lnTo>
                      <a:lnTo>
                        <a:pt x="3235" y="3"/>
                      </a:lnTo>
                      <a:lnTo>
                        <a:pt x="3235" y="0"/>
                      </a:lnTo>
                      <a:close/>
                      <a:moveTo>
                        <a:pt x="3245" y="0"/>
                      </a:moveTo>
                      <a:lnTo>
                        <a:pt x="3255" y="0"/>
                      </a:lnTo>
                      <a:lnTo>
                        <a:pt x="3255" y="3"/>
                      </a:lnTo>
                      <a:lnTo>
                        <a:pt x="3245" y="3"/>
                      </a:lnTo>
                      <a:lnTo>
                        <a:pt x="3245" y="0"/>
                      </a:lnTo>
                      <a:close/>
                      <a:moveTo>
                        <a:pt x="3263" y="0"/>
                      </a:moveTo>
                      <a:lnTo>
                        <a:pt x="3265" y="0"/>
                      </a:lnTo>
                      <a:lnTo>
                        <a:pt x="3265" y="3"/>
                      </a:lnTo>
                      <a:lnTo>
                        <a:pt x="3263" y="3"/>
                      </a:lnTo>
                      <a:lnTo>
                        <a:pt x="3263" y="0"/>
                      </a:lnTo>
                      <a:close/>
                      <a:moveTo>
                        <a:pt x="3273" y="0"/>
                      </a:moveTo>
                      <a:lnTo>
                        <a:pt x="3283" y="0"/>
                      </a:lnTo>
                      <a:lnTo>
                        <a:pt x="3283" y="3"/>
                      </a:lnTo>
                      <a:lnTo>
                        <a:pt x="3273" y="3"/>
                      </a:lnTo>
                      <a:lnTo>
                        <a:pt x="3273" y="0"/>
                      </a:lnTo>
                      <a:close/>
                      <a:moveTo>
                        <a:pt x="3290" y="0"/>
                      </a:moveTo>
                      <a:lnTo>
                        <a:pt x="3293" y="0"/>
                      </a:lnTo>
                      <a:lnTo>
                        <a:pt x="3293" y="3"/>
                      </a:lnTo>
                      <a:lnTo>
                        <a:pt x="3290" y="3"/>
                      </a:lnTo>
                      <a:lnTo>
                        <a:pt x="3290" y="0"/>
                      </a:lnTo>
                      <a:close/>
                      <a:moveTo>
                        <a:pt x="3300" y="0"/>
                      </a:moveTo>
                      <a:lnTo>
                        <a:pt x="3310" y="0"/>
                      </a:lnTo>
                      <a:lnTo>
                        <a:pt x="3310" y="3"/>
                      </a:lnTo>
                      <a:lnTo>
                        <a:pt x="3300" y="3"/>
                      </a:lnTo>
                      <a:lnTo>
                        <a:pt x="3300" y="0"/>
                      </a:lnTo>
                      <a:close/>
                      <a:moveTo>
                        <a:pt x="3318" y="0"/>
                      </a:moveTo>
                      <a:lnTo>
                        <a:pt x="3320" y="0"/>
                      </a:lnTo>
                      <a:lnTo>
                        <a:pt x="3320" y="3"/>
                      </a:lnTo>
                      <a:lnTo>
                        <a:pt x="3318" y="3"/>
                      </a:lnTo>
                      <a:lnTo>
                        <a:pt x="3318" y="0"/>
                      </a:lnTo>
                      <a:close/>
                      <a:moveTo>
                        <a:pt x="3328" y="0"/>
                      </a:moveTo>
                      <a:lnTo>
                        <a:pt x="3338" y="0"/>
                      </a:lnTo>
                      <a:lnTo>
                        <a:pt x="3338" y="3"/>
                      </a:lnTo>
                      <a:lnTo>
                        <a:pt x="3328" y="3"/>
                      </a:lnTo>
                      <a:lnTo>
                        <a:pt x="3328" y="0"/>
                      </a:lnTo>
                      <a:close/>
                      <a:moveTo>
                        <a:pt x="3345" y="0"/>
                      </a:moveTo>
                      <a:lnTo>
                        <a:pt x="3348" y="0"/>
                      </a:lnTo>
                      <a:lnTo>
                        <a:pt x="3348" y="3"/>
                      </a:lnTo>
                      <a:lnTo>
                        <a:pt x="3345" y="3"/>
                      </a:lnTo>
                      <a:lnTo>
                        <a:pt x="3345" y="0"/>
                      </a:lnTo>
                      <a:close/>
                      <a:moveTo>
                        <a:pt x="3355" y="0"/>
                      </a:moveTo>
                      <a:lnTo>
                        <a:pt x="3365" y="0"/>
                      </a:lnTo>
                      <a:lnTo>
                        <a:pt x="3365" y="3"/>
                      </a:lnTo>
                      <a:lnTo>
                        <a:pt x="3355" y="3"/>
                      </a:lnTo>
                      <a:lnTo>
                        <a:pt x="3355" y="0"/>
                      </a:lnTo>
                      <a:close/>
                      <a:moveTo>
                        <a:pt x="3373" y="0"/>
                      </a:moveTo>
                      <a:lnTo>
                        <a:pt x="3375" y="0"/>
                      </a:lnTo>
                      <a:lnTo>
                        <a:pt x="3375" y="3"/>
                      </a:lnTo>
                      <a:lnTo>
                        <a:pt x="3373" y="3"/>
                      </a:lnTo>
                      <a:lnTo>
                        <a:pt x="3373" y="0"/>
                      </a:lnTo>
                      <a:close/>
                      <a:moveTo>
                        <a:pt x="3383" y="0"/>
                      </a:moveTo>
                      <a:lnTo>
                        <a:pt x="3393" y="0"/>
                      </a:lnTo>
                      <a:lnTo>
                        <a:pt x="3393" y="3"/>
                      </a:lnTo>
                      <a:lnTo>
                        <a:pt x="3383" y="3"/>
                      </a:lnTo>
                      <a:lnTo>
                        <a:pt x="3383" y="0"/>
                      </a:lnTo>
                      <a:close/>
                      <a:moveTo>
                        <a:pt x="3400" y="0"/>
                      </a:moveTo>
                      <a:lnTo>
                        <a:pt x="3403" y="0"/>
                      </a:lnTo>
                      <a:lnTo>
                        <a:pt x="3403" y="3"/>
                      </a:lnTo>
                      <a:lnTo>
                        <a:pt x="3400" y="3"/>
                      </a:lnTo>
                      <a:lnTo>
                        <a:pt x="3400" y="0"/>
                      </a:lnTo>
                      <a:close/>
                      <a:moveTo>
                        <a:pt x="3410" y="0"/>
                      </a:moveTo>
                      <a:lnTo>
                        <a:pt x="3420" y="0"/>
                      </a:lnTo>
                      <a:lnTo>
                        <a:pt x="3420" y="3"/>
                      </a:lnTo>
                      <a:lnTo>
                        <a:pt x="3410" y="3"/>
                      </a:lnTo>
                      <a:lnTo>
                        <a:pt x="3410" y="0"/>
                      </a:lnTo>
                      <a:close/>
                      <a:moveTo>
                        <a:pt x="3428" y="0"/>
                      </a:moveTo>
                      <a:lnTo>
                        <a:pt x="3430" y="0"/>
                      </a:lnTo>
                      <a:lnTo>
                        <a:pt x="3430" y="3"/>
                      </a:lnTo>
                      <a:lnTo>
                        <a:pt x="3428" y="3"/>
                      </a:lnTo>
                      <a:lnTo>
                        <a:pt x="3428" y="0"/>
                      </a:lnTo>
                      <a:close/>
                      <a:moveTo>
                        <a:pt x="3438" y="0"/>
                      </a:moveTo>
                      <a:lnTo>
                        <a:pt x="3448" y="0"/>
                      </a:lnTo>
                      <a:lnTo>
                        <a:pt x="3448" y="3"/>
                      </a:lnTo>
                      <a:lnTo>
                        <a:pt x="3438" y="3"/>
                      </a:lnTo>
                      <a:lnTo>
                        <a:pt x="3438" y="0"/>
                      </a:lnTo>
                      <a:close/>
                      <a:moveTo>
                        <a:pt x="3455" y="0"/>
                      </a:moveTo>
                      <a:lnTo>
                        <a:pt x="3458" y="0"/>
                      </a:lnTo>
                      <a:lnTo>
                        <a:pt x="3458" y="3"/>
                      </a:lnTo>
                      <a:lnTo>
                        <a:pt x="3455" y="3"/>
                      </a:lnTo>
                      <a:lnTo>
                        <a:pt x="3455" y="0"/>
                      </a:lnTo>
                      <a:close/>
                      <a:moveTo>
                        <a:pt x="3465" y="0"/>
                      </a:moveTo>
                      <a:lnTo>
                        <a:pt x="3475" y="0"/>
                      </a:lnTo>
                      <a:lnTo>
                        <a:pt x="3475" y="3"/>
                      </a:lnTo>
                      <a:lnTo>
                        <a:pt x="3465" y="3"/>
                      </a:lnTo>
                      <a:lnTo>
                        <a:pt x="3465" y="0"/>
                      </a:lnTo>
                      <a:close/>
                      <a:moveTo>
                        <a:pt x="3483" y="0"/>
                      </a:moveTo>
                      <a:lnTo>
                        <a:pt x="3485" y="0"/>
                      </a:lnTo>
                      <a:lnTo>
                        <a:pt x="3485" y="3"/>
                      </a:lnTo>
                      <a:lnTo>
                        <a:pt x="3483" y="3"/>
                      </a:lnTo>
                      <a:lnTo>
                        <a:pt x="3483" y="0"/>
                      </a:lnTo>
                      <a:close/>
                      <a:moveTo>
                        <a:pt x="3493" y="0"/>
                      </a:moveTo>
                      <a:lnTo>
                        <a:pt x="3503" y="0"/>
                      </a:lnTo>
                      <a:lnTo>
                        <a:pt x="3503" y="3"/>
                      </a:lnTo>
                      <a:lnTo>
                        <a:pt x="3493" y="3"/>
                      </a:lnTo>
                      <a:lnTo>
                        <a:pt x="3493" y="0"/>
                      </a:lnTo>
                      <a:close/>
                      <a:moveTo>
                        <a:pt x="3510" y="0"/>
                      </a:moveTo>
                      <a:lnTo>
                        <a:pt x="3513" y="0"/>
                      </a:lnTo>
                      <a:lnTo>
                        <a:pt x="3513" y="3"/>
                      </a:lnTo>
                      <a:lnTo>
                        <a:pt x="3510" y="3"/>
                      </a:lnTo>
                      <a:lnTo>
                        <a:pt x="3510" y="0"/>
                      </a:lnTo>
                      <a:close/>
                      <a:moveTo>
                        <a:pt x="3520" y="0"/>
                      </a:moveTo>
                      <a:lnTo>
                        <a:pt x="3530" y="0"/>
                      </a:lnTo>
                      <a:lnTo>
                        <a:pt x="3530" y="3"/>
                      </a:lnTo>
                      <a:lnTo>
                        <a:pt x="3520" y="3"/>
                      </a:lnTo>
                      <a:lnTo>
                        <a:pt x="3520" y="0"/>
                      </a:lnTo>
                      <a:close/>
                      <a:moveTo>
                        <a:pt x="3538" y="0"/>
                      </a:moveTo>
                      <a:lnTo>
                        <a:pt x="3540" y="0"/>
                      </a:lnTo>
                      <a:lnTo>
                        <a:pt x="3540" y="3"/>
                      </a:lnTo>
                      <a:lnTo>
                        <a:pt x="3538" y="3"/>
                      </a:lnTo>
                      <a:lnTo>
                        <a:pt x="3538" y="0"/>
                      </a:lnTo>
                      <a:close/>
                      <a:moveTo>
                        <a:pt x="3548" y="0"/>
                      </a:moveTo>
                      <a:lnTo>
                        <a:pt x="3558" y="0"/>
                      </a:lnTo>
                      <a:lnTo>
                        <a:pt x="3558" y="3"/>
                      </a:lnTo>
                      <a:lnTo>
                        <a:pt x="3548" y="3"/>
                      </a:lnTo>
                      <a:lnTo>
                        <a:pt x="3548" y="0"/>
                      </a:lnTo>
                      <a:close/>
                      <a:moveTo>
                        <a:pt x="3565" y="0"/>
                      </a:moveTo>
                      <a:lnTo>
                        <a:pt x="3568" y="0"/>
                      </a:lnTo>
                      <a:lnTo>
                        <a:pt x="3568" y="3"/>
                      </a:lnTo>
                      <a:lnTo>
                        <a:pt x="3565" y="3"/>
                      </a:lnTo>
                      <a:lnTo>
                        <a:pt x="3565" y="0"/>
                      </a:lnTo>
                      <a:close/>
                      <a:moveTo>
                        <a:pt x="3575" y="0"/>
                      </a:moveTo>
                      <a:lnTo>
                        <a:pt x="3585" y="0"/>
                      </a:lnTo>
                      <a:lnTo>
                        <a:pt x="3585" y="3"/>
                      </a:lnTo>
                      <a:lnTo>
                        <a:pt x="3575" y="3"/>
                      </a:lnTo>
                      <a:lnTo>
                        <a:pt x="3575" y="0"/>
                      </a:lnTo>
                      <a:close/>
                      <a:moveTo>
                        <a:pt x="3593" y="0"/>
                      </a:moveTo>
                      <a:lnTo>
                        <a:pt x="3595" y="0"/>
                      </a:lnTo>
                      <a:lnTo>
                        <a:pt x="3595" y="3"/>
                      </a:lnTo>
                      <a:lnTo>
                        <a:pt x="3593" y="3"/>
                      </a:lnTo>
                      <a:lnTo>
                        <a:pt x="3593" y="0"/>
                      </a:lnTo>
                      <a:close/>
                      <a:moveTo>
                        <a:pt x="3603" y="0"/>
                      </a:moveTo>
                      <a:lnTo>
                        <a:pt x="3613" y="0"/>
                      </a:lnTo>
                      <a:lnTo>
                        <a:pt x="3613" y="3"/>
                      </a:lnTo>
                      <a:lnTo>
                        <a:pt x="3603" y="3"/>
                      </a:lnTo>
                      <a:lnTo>
                        <a:pt x="3603" y="0"/>
                      </a:lnTo>
                      <a:close/>
                      <a:moveTo>
                        <a:pt x="3620" y="0"/>
                      </a:moveTo>
                      <a:lnTo>
                        <a:pt x="3623" y="0"/>
                      </a:lnTo>
                      <a:lnTo>
                        <a:pt x="3623" y="3"/>
                      </a:lnTo>
                      <a:lnTo>
                        <a:pt x="3620" y="3"/>
                      </a:lnTo>
                      <a:lnTo>
                        <a:pt x="3620" y="0"/>
                      </a:lnTo>
                      <a:close/>
                      <a:moveTo>
                        <a:pt x="3630" y="0"/>
                      </a:moveTo>
                      <a:lnTo>
                        <a:pt x="3640" y="0"/>
                      </a:lnTo>
                      <a:lnTo>
                        <a:pt x="3640" y="3"/>
                      </a:lnTo>
                      <a:lnTo>
                        <a:pt x="3630" y="3"/>
                      </a:lnTo>
                      <a:lnTo>
                        <a:pt x="3630" y="0"/>
                      </a:lnTo>
                      <a:close/>
                      <a:moveTo>
                        <a:pt x="3648" y="0"/>
                      </a:moveTo>
                      <a:lnTo>
                        <a:pt x="3650" y="0"/>
                      </a:lnTo>
                      <a:lnTo>
                        <a:pt x="3650" y="3"/>
                      </a:lnTo>
                      <a:lnTo>
                        <a:pt x="3648" y="3"/>
                      </a:lnTo>
                      <a:lnTo>
                        <a:pt x="3648" y="0"/>
                      </a:lnTo>
                      <a:close/>
                      <a:moveTo>
                        <a:pt x="3658" y="0"/>
                      </a:moveTo>
                      <a:lnTo>
                        <a:pt x="3668" y="0"/>
                      </a:lnTo>
                      <a:lnTo>
                        <a:pt x="3668" y="3"/>
                      </a:lnTo>
                      <a:lnTo>
                        <a:pt x="3658" y="3"/>
                      </a:lnTo>
                      <a:lnTo>
                        <a:pt x="3658" y="0"/>
                      </a:lnTo>
                      <a:close/>
                      <a:moveTo>
                        <a:pt x="3675" y="0"/>
                      </a:moveTo>
                      <a:lnTo>
                        <a:pt x="3678" y="0"/>
                      </a:lnTo>
                      <a:lnTo>
                        <a:pt x="3678" y="3"/>
                      </a:lnTo>
                      <a:lnTo>
                        <a:pt x="3675" y="3"/>
                      </a:lnTo>
                      <a:lnTo>
                        <a:pt x="3675" y="0"/>
                      </a:lnTo>
                      <a:close/>
                      <a:moveTo>
                        <a:pt x="3685" y="0"/>
                      </a:moveTo>
                      <a:lnTo>
                        <a:pt x="3695" y="0"/>
                      </a:lnTo>
                      <a:lnTo>
                        <a:pt x="3695" y="3"/>
                      </a:lnTo>
                      <a:lnTo>
                        <a:pt x="3685" y="3"/>
                      </a:lnTo>
                      <a:lnTo>
                        <a:pt x="3685" y="0"/>
                      </a:lnTo>
                      <a:close/>
                      <a:moveTo>
                        <a:pt x="3703" y="0"/>
                      </a:moveTo>
                      <a:lnTo>
                        <a:pt x="3705" y="0"/>
                      </a:lnTo>
                      <a:lnTo>
                        <a:pt x="3705" y="3"/>
                      </a:lnTo>
                      <a:lnTo>
                        <a:pt x="3703" y="3"/>
                      </a:lnTo>
                      <a:lnTo>
                        <a:pt x="3703" y="0"/>
                      </a:lnTo>
                      <a:close/>
                      <a:moveTo>
                        <a:pt x="3713" y="0"/>
                      </a:moveTo>
                      <a:lnTo>
                        <a:pt x="3723" y="0"/>
                      </a:lnTo>
                      <a:lnTo>
                        <a:pt x="3723" y="3"/>
                      </a:lnTo>
                      <a:lnTo>
                        <a:pt x="3713" y="3"/>
                      </a:lnTo>
                      <a:lnTo>
                        <a:pt x="3713" y="0"/>
                      </a:lnTo>
                      <a:close/>
                      <a:moveTo>
                        <a:pt x="3730" y="0"/>
                      </a:moveTo>
                      <a:lnTo>
                        <a:pt x="3733" y="0"/>
                      </a:lnTo>
                      <a:lnTo>
                        <a:pt x="3733" y="3"/>
                      </a:lnTo>
                      <a:lnTo>
                        <a:pt x="3730" y="3"/>
                      </a:lnTo>
                      <a:lnTo>
                        <a:pt x="3730" y="0"/>
                      </a:lnTo>
                      <a:close/>
                      <a:moveTo>
                        <a:pt x="3740" y="0"/>
                      </a:moveTo>
                      <a:lnTo>
                        <a:pt x="3750" y="0"/>
                      </a:lnTo>
                      <a:lnTo>
                        <a:pt x="3750" y="3"/>
                      </a:lnTo>
                      <a:lnTo>
                        <a:pt x="3740" y="3"/>
                      </a:lnTo>
                      <a:lnTo>
                        <a:pt x="3740" y="0"/>
                      </a:lnTo>
                      <a:close/>
                      <a:moveTo>
                        <a:pt x="3758" y="0"/>
                      </a:moveTo>
                      <a:lnTo>
                        <a:pt x="3760" y="0"/>
                      </a:lnTo>
                      <a:lnTo>
                        <a:pt x="3760" y="3"/>
                      </a:lnTo>
                      <a:lnTo>
                        <a:pt x="3758" y="3"/>
                      </a:lnTo>
                      <a:lnTo>
                        <a:pt x="3758" y="0"/>
                      </a:lnTo>
                      <a:close/>
                      <a:moveTo>
                        <a:pt x="3768" y="0"/>
                      </a:moveTo>
                      <a:lnTo>
                        <a:pt x="3778" y="0"/>
                      </a:lnTo>
                      <a:lnTo>
                        <a:pt x="3778" y="3"/>
                      </a:lnTo>
                      <a:lnTo>
                        <a:pt x="3768" y="3"/>
                      </a:lnTo>
                      <a:lnTo>
                        <a:pt x="3768" y="0"/>
                      </a:lnTo>
                      <a:close/>
                      <a:moveTo>
                        <a:pt x="3785" y="0"/>
                      </a:moveTo>
                      <a:lnTo>
                        <a:pt x="3788" y="0"/>
                      </a:lnTo>
                      <a:lnTo>
                        <a:pt x="3788" y="3"/>
                      </a:lnTo>
                      <a:lnTo>
                        <a:pt x="3785" y="3"/>
                      </a:lnTo>
                      <a:lnTo>
                        <a:pt x="3785" y="0"/>
                      </a:lnTo>
                      <a:close/>
                      <a:moveTo>
                        <a:pt x="3795" y="0"/>
                      </a:moveTo>
                      <a:lnTo>
                        <a:pt x="3805" y="0"/>
                      </a:lnTo>
                      <a:lnTo>
                        <a:pt x="3805" y="3"/>
                      </a:lnTo>
                      <a:lnTo>
                        <a:pt x="3795" y="3"/>
                      </a:lnTo>
                      <a:lnTo>
                        <a:pt x="3795" y="0"/>
                      </a:lnTo>
                      <a:close/>
                      <a:moveTo>
                        <a:pt x="3813" y="0"/>
                      </a:moveTo>
                      <a:lnTo>
                        <a:pt x="3815" y="0"/>
                      </a:lnTo>
                      <a:lnTo>
                        <a:pt x="3815" y="3"/>
                      </a:lnTo>
                      <a:lnTo>
                        <a:pt x="3813" y="3"/>
                      </a:lnTo>
                      <a:lnTo>
                        <a:pt x="3813" y="0"/>
                      </a:lnTo>
                      <a:close/>
                      <a:moveTo>
                        <a:pt x="3823" y="0"/>
                      </a:moveTo>
                      <a:lnTo>
                        <a:pt x="3833" y="0"/>
                      </a:lnTo>
                      <a:lnTo>
                        <a:pt x="3833" y="3"/>
                      </a:lnTo>
                      <a:lnTo>
                        <a:pt x="3823" y="3"/>
                      </a:lnTo>
                      <a:lnTo>
                        <a:pt x="3823" y="0"/>
                      </a:lnTo>
                      <a:close/>
                      <a:moveTo>
                        <a:pt x="3840" y="0"/>
                      </a:moveTo>
                      <a:lnTo>
                        <a:pt x="3843" y="0"/>
                      </a:lnTo>
                      <a:lnTo>
                        <a:pt x="3843" y="3"/>
                      </a:lnTo>
                      <a:lnTo>
                        <a:pt x="3840" y="3"/>
                      </a:lnTo>
                      <a:lnTo>
                        <a:pt x="3840" y="0"/>
                      </a:lnTo>
                      <a:close/>
                      <a:moveTo>
                        <a:pt x="3850" y="0"/>
                      </a:moveTo>
                      <a:lnTo>
                        <a:pt x="3860" y="0"/>
                      </a:lnTo>
                      <a:lnTo>
                        <a:pt x="3860" y="3"/>
                      </a:lnTo>
                      <a:lnTo>
                        <a:pt x="3850" y="3"/>
                      </a:lnTo>
                      <a:lnTo>
                        <a:pt x="3850" y="0"/>
                      </a:lnTo>
                      <a:close/>
                      <a:moveTo>
                        <a:pt x="3868" y="0"/>
                      </a:moveTo>
                      <a:lnTo>
                        <a:pt x="3870" y="0"/>
                      </a:lnTo>
                      <a:lnTo>
                        <a:pt x="3870" y="3"/>
                      </a:lnTo>
                      <a:lnTo>
                        <a:pt x="3868" y="3"/>
                      </a:lnTo>
                      <a:lnTo>
                        <a:pt x="3868" y="0"/>
                      </a:lnTo>
                      <a:close/>
                      <a:moveTo>
                        <a:pt x="3878" y="0"/>
                      </a:moveTo>
                      <a:lnTo>
                        <a:pt x="3888" y="0"/>
                      </a:lnTo>
                      <a:lnTo>
                        <a:pt x="3888" y="3"/>
                      </a:lnTo>
                      <a:lnTo>
                        <a:pt x="3878" y="3"/>
                      </a:lnTo>
                      <a:lnTo>
                        <a:pt x="3878" y="0"/>
                      </a:lnTo>
                      <a:close/>
                      <a:moveTo>
                        <a:pt x="3895" y="0"/>
                      </a:moveTo>
                      <a:lnTo>
                        <a:pt x="3898" y="0"/>
                      </a:lnTo>
                      <a:lnTo>
                        <a:pt x="3898" y="3"/>
                      </a:lnTo>
                      <a:lnTo>
                        <a:pt x="3895" y="3"/>
                      </a:lnTo>
                      <a:lnTo>
                        <a:pt x="3895" y="0"/>
                      </a:lnTo>
                      <a:close/>
                      <a:moveTo>
                        <a:pt x="3905" y="0"/>
                      </a:moveTo>
                      <a:lnTo>
                        <a:pt x="3915" y="0"/>
                      </a:lnTo>
                      <a:lnTo>
                        <a:pt x="3915" y="3"/>
                      </a:lnTo>
                      <a:lnTo>
                        <a:pt x="3905" y="3"/>
                      </a:lnTo>
                      <a:lnTo>
                        <a:pt x="3905" y="0"/>
                      </a:lnTo>
                      <a:close/>
                      <a:moveTo>
                        <a:pt x="3923" y="0"/>
                      </a:moveTo>
                      <a:lnTo>
                        <a:pt x="3925" y="0"/>
                      </a:lnTo>
                      <a:lnTo>
                        <a:pt x="3925" y="3"/>
                      </a:lnTo>
                      <a:lnTo>
                        <a:pt x="3923" y="3"/>
                      </a:lnTo>
                      <a:lnTo>
                        <a:pt x="3923" y="0"/>
                      </a:lnTo>
                      <a:close/>
                      <a:moveTo>
                        <a:pt x="3933" y="0"/>
                      </a:moveTo>
                      <a:lnTo>
                        <a:pt x="3943" y="0"/>
                      </a:lnTo>
                      <a:lnTo>
                        <a:pt x="3943" y="3"/>
                      </a:lnTo>
                      <a:lnTo>
                        <a:pt x="3933" y="3"/>
                      </a:lnTo>
                      <a:lnTo>
                        <a:pt x="3933" y="0"/>
                      </a:lnTo>
                      <a:close/>
                      <a:moveTo>
                        <a:pt x="3950" y="0"/>
                      </a:moveTo>
                      <a:lnTo>
                        <a:pt x="3953" y="0"/>
                      </a:lnTo>
                      <a:lnTo>
                        <a:pt x="3953" y="3"/>
                      </a:lnTo>
                      <a:lnTo>
                        <a:pt x="3950" y="3"/>
                      </a:lnTo>
                      <a:lnTo>
                        <a:pt x="3950" y="0"/>
                      </a:lnTo>
                      <a:close/>
                      <a:moveTo>
                        <a:pt x="3960" y="0"/>
                      </a:moveTo>
                      <a:lnTo>
                        <a:pt x="3970" y="0"/>
                      </a:lnTo>
                      <a:lnTo>
                        <a:pt x="3970" y="3"/>
                      </a:lnTo>
                      <a:lnTo>
                        <a:pt x="3960" y="3"/>
                      </a:lnTo>
                      <a:lnTo>
                        <a:pt x="3960" y="0"/>
                      </a:lnTo>
                      <a:close/>
                      <a:moveTo>
                        <a:pt x="3978" y="0"/>
                      </a:moveTo>
                      <a:lnTo>
                        <a:pt x="3980" y="0"/>
                      </a:lnTo>
                      <a:lnTo>
                        <a:pt x="3980" y="3"/>
                      </a:lnTo>
                      <a:lnTo>
                        <a:pt x="3978" y="3"/>
                      </a:lnTo>
                      <a:lnTo>
                        <a:pt x="3978" y="0"/>
                      </a:lnTo>
                      <a:close/>
                      <a:moveTo>
                        <a:pt x="3988" y="0"/>
                      </a:moveTo>
                      <a:lnTo>
                        <a:pt x="3998" y="0"/>
                      </a:lnTo>
                      <a:lnTo>
                        <a:pt x="3998" y="3"/>
                      </a:lnTo>
                      <a:lnTo>
                        <a:pt x="3988" y="3"/>
                      </a:lnTo>
                      <a:lnTo>
                        <a:pt x="3988" y="0"/>
                      </a:lnTo>
                      <a:close/>
                      <a:moveTo>
                        <a:pt x="4005" y="0"/>
                      </a:moveTo>
                      <a:lnTo>
                        <a:pt x="4008" y="0"/>
                      </a:lnTo>
                      <a:lnTo>
                        <a:pt x="4008" y="3"/>
                      </a:lnTo>
                      <a:lnTo>
                        <a:pt x="4005" y="3"/>
                      </a:lnTo>
                      <a:lnTo>
                        <a:pt x="4005" y="0"/>
                      </a:lnTo>
                      <a:close/>
                      <a:moveTo>
                        <a:pt x="4015" y="0"/>
                      </a:moveTo>
                      <a:lnTo>
                        <a:pt x="4025" y="0"/>
                      </a:lnTo>
                      <a:lnTo>
                        <a:pt x="4025" y="3"/>
                      </a:lnTo>
                      <a:lnTo>
                        <a:pt x="4015" y="3"/>
                      </a:lnTo>
                      <a:lnTo>
                        <a:pt x="4015" y="0"/>
                      </a:lnTo>
                      <a:close/>
                      <a:moveTo>
                        <a:pt x="4033" y="0"/>
                      </a:moveTo>
                      <a:lnTo>
                        <a:pt x="4035" y="0"/>
                      </a:lnTo>
                      <a:lnTo>
                        <a:pt x="4035" y="3"/>
                      </a:lnTo>
                      <a:lnTo>
                        <a:pt x="4033" y="3"/>
                      </a:lnTo>
                      <a:lnTo>
                        <a:pt x="4033" y="0"/>
                      </a:lnTo>
                      <a:close/>
                      <a:moveTo>
                        <a:pt x="4043" y="0"/>
                      </a:moveTo>
                      <a:lnTo>
                        <a:pt x="4053" y="0"/>
                      </a:lnTo>
                      <a:lnTo>
                        <a:pt x="4053" y="3"/>
                      </a:lnTo>
                      <a:lnTo>
                        <a:pt x="4043" y="3"/>
                      </a:lnTo>
                      <a:lnTo>
                        <a:pt x="4043" y="0"/>
                      </a:lnTo>
                      <a:close/>
                      <a:moveTo>
                        <a:pt x="4060" y="0"/>
                      </a:moveTo>
                      <a:lnTo>
                        <a:pt x="4063" y="0"/>
                      </a:lnTo>
                      <a:lnTo>
                        <a:pt x="4063" y="3"/>
                      </a:lnTo>
                      <a:lnTo>
                        <a:pt x="4060" y="3"/>
                      </a:lnTo>
                      <a:lnTo>
                        <a:pt x="4060" y="0"/>
                      </a:lnTo>
                      <a:close/>
                      <a:moveTo>
                        <a:pt x="4070" y="0"/>
                      </a:moveTo>
                      <a:lnTo>
                        <a:pt x="4080" y="0"/>
                      </a:lnTo>
                      <a:lnTo>
                        <a:pt x="4080" y="3"/>
                      </a:lnTo>
                      <a:lnTo>
                        <a:pt x="4070" y="3"/>
                      </a:lnTo>
                      <a:lnTo>
                        <a:pt x="4070" y="0"/>
                      </a:lnTo>
                      <a:close/>
                      <a:moveTo>
                        <a:pt x="4088" y="0"/>
                      </a:moveTo>
                      <a:lnTo>
                        <a:pt x="4090" y="0"/>
                      </a:lnTo>
                      <a:lnTo>
                        <a:pt x="4090" y="3"/>
                      </a:lnTo>
                      <a:lnTo>
                        <a:pt x="4088" y="3"/>
                      </a:lnTo>
                      <a:lnTo>
                        <a:pt x="4088" y="0"/>
                      </a:lnTo>
                      <a:close/>
                      <a:moveTo>
                        <a:pt x="4098" y="0"/>
                      </a:moveTo>
                      <a:lnTo>
                        <a:pt x="4108" y="0"/>
                      </a:lnTo>
                      <a:lnTo>
                        <a:pt x="4108" y="3"/>
                      </a:lnTo>
                      <a:lnTo>
                        <a:pt x="4098" y="3"/>
                      </a:lnTo>
                      <a:lnTo>
                        <a:pt x="4098" y="0"/>
                      </a:lnTo>
                      <a:close/>
                      <a:moveTo>
                        <a:pt x="4115" y="0"/>
                      </a:moveTo>
                      <a:lnTo>
                        <a:pt x="4118" y="0"/>
                      </a:lnTo>
                      <a:lnTo>
                        <a:pt x="4118" y="3"/>
                      </a:lnTo>
                      <a:lnTo>
                        <a:pt x="4115" y="3"/>
                      </a:lnTo>
                      <a:lnTo>
                        <a:pt x="4115" y="0"/>
                      </a:lnTo>
                      <a:close/>
                      <a:moveTo>
                        <a:pt x="4125" y="0"/>
                      </a:moveTo>
                      <a:lnTo>
                        <a:pt x="4135" y="0"/>
                      </a:lnTo>
                      <a:lnTo>
                        <a:pt x="4135" y="3"/>
                      </a:lnTo>
                      <a:lnTo>
                        <a:pt x="4125" y="3"/>
                      </a:lnTo>
                      <a:lnTo>
                        <a:pt x="4125" y="0"/>
                      </a:lnTo>
                      <a:close/>
                      <a:moveTo>
                        <a:pt x="4143" y="0"/>
                      </a:moveTo>
                      <a:lnTo>
                        <a:pt x="4145" y="0"/>
                      </a:lnTo>
                      <a:lnTo>
                        <a:pt x="4145" y="3"/>
                      </a:lnTo>
                      <a:lnTo>
                        <a:pt x="4143" y="3"/>
                      </a:lnTo>
                      <a:lnTo>
                        <a:pt x="4143" y="0"/>
                      </a:lnTo>
                      <a:close/>
                      <a:moveTo>
                        <a:pt x="4153" y="0"/>
                      </a:moveTo>
                      <a:lnTo>
                        <a:pt x="4163" y="0"/>
                      </a:lnTo>
                      <a:lnTo>
                        <a:pt x="4163" y="3"/>
                      </a:lnTo>
                      <a:lnTo>
                        <a:pt x="4153" y="3"/>
                      </a:lnTo>
                      <a:lnTo>
                        <a:pt x="4153" y="0"/>
                      </a:lnTo>
                      <a:close/>
                      <a:moveTo>
                        <a:pt x="4170" y="0"/>
                      </a:moveTo>
                      <a:lnTo>
                        <a:pt x="4173" y="0"/>
                      </a:lnTo>
                      <a:lnTo>
                        <a:pt x="4173" y="3"/>
                      </a:lnTo>
                      <a:lnTo>
                        <a:pt x="4170" y="3"/>
                      </a:lnTo>
                      <a:lnTo>
                        <a:pt x="4170" y="0"/>
                      </a:lnTo>
                      <a:close/>
                      <a:moveTo>
                        <a:pt x="4180" y="0"/>
                      </a:moveTo>
                      <a:lnTo>
                        <a:pt x="4190" y="0"/>
                      </a:lnTo>
                      <a:lnTo>
                        <a:pt x="4190" y="3"/>
                      </a:lnTo>
                      <a:lnTo>
                        <a:pt x="4180" y="3"/>
                      </a:lnTo>
                      <a:lnTo>
                        <a:pt x="4180" y="0"/>
                      </a:lnTo>
                      <a:close/>
                      <a:moveTo>
                        <a:pt x="4198" y="0"/>
                      </a:moveTo>
                      <a:lnTo>
                        <a:pt x="4200" y="0"/>
                      </a:lnTo>
                      <a:lnTo>
                        <a:pt x="4200" y="3"/>
                      </a:lnTo>
                      <a:lnTo>
                        <a:pt x="4198" y="3"/>
                      </a:lnTo>
                      <a:lnTo>
                        <a:pt x="4198" y="0"/>
                      </a:lnTo>
                      <a:close/>
                      <a:moveTo>
                        <a:pt x="4208" y="0"/>
                      </a:moveTo>
                      <a:lnTo>
                        <a:pt x="4218" y="0"/>
                      </a:lnTo>
                      <a:lnTo>
                        <a:pt x="4218" y="3"/>
                      </a:lnTo>
                      <a:lnTo>
                        <a:pt x="4208" y="3"/>
                      </a:lnTo>
                      <a:lnTo>
                        <a:pt x="4208" y="0"/>
                      </a:lnTo>
                      <a:close/>
                      <a:moveTo>
                        <a:pt x="4225" y="0"/>
                      </a:moveTo>
                      <a:lnTo>
                        <a:pt x="4228" y="0"/>
                      </a:lnTo>
                      <a:lnTo>
                        <a:pt x="4228" y="3"/>
                      </a:lnTo>
                      <a:lnTo>
                        <a:pt x="4225" y="3"/>
                      </a:lnTo>
                      <a:lnTo>
                        <a:pt x="4225" y="0"/>
                      </a:lnTo>
                      <a:close/>
                      <a:moveTo>
                        <a:pt x="4235" y="0"/>
                      </a:moveTo>
                      <a:lnTo>
                        <a:pt x="4245" y="0"/>
                      </a:lnTo>
                      <a:lnTo>
                        <a:pt x="4245" y="3"/>
                      </a:lnTo>
                      <a:lnTo>
                        <a:pt x="4235" y="3"/>
                      </a:lnTo>
                      <a:lnTo>
                        <a:pt x="4235" y="0"/>
                      </a:lnTo>
                      <a:close/>
                      <a:moveTo>
                        <a:pt x="4253" y="0"/>
                      </a:moveTo>
                      <a:lnTo>
                        <a:pt x="4255" y="0"/>
                      </a:lnTo>
                      <a:lnTo>
                        <a:pt x="4255" y="3"/>
                      </a:lnTo>
                      <a:lnTo>
                        <a:pt x="4253" y="3"/>
                      </a:lnTo>
                      <a:lnTo>
                        <a:pt x="4253" y="0"/>
                      </a:lnTo>
                      <a:close/>
                      <a:moveTo>
                        <a:pt x="4263" y="0"/>
                      </a:moveTo>
                      <a:lnTo>
                        <a:pt x="4273" y="0"/>
                      </a:lnTo>
                      <a:lnTo>
                        <a:pt x="4273" y="3"/>
                      </a:lnTo>
                      <a:lnTo>
                        <a:pt x="4263" y="3"/>
                      </a:lnTo>
                      <a:lnTo>
                        <a:pt x="4263" y="0"/>
                      </a:lnTo>
                      <a:close/>
                      <a:moveTo>
                        <a:pt x="4280" y="0"/>
                      </a:moveTo>
                      <a:lnTo>
                        <a:pt x="4283" y="0"/>
                      </a:lnTo>
                      <a:lnTo>
                        <a:pt x="4283" y="3"/>
                      </a:lnTo>
                      <a:lnTo>
                        <a:pt x="4280" y="3"/>
                      </a:lnTo>
                      <a:lnTo>
                        <a:pt x="4280" y="0"/>
                      </a:lnTo>
                      <a:close/>
                      <a:moveTo>
                        <a:pt x="4290" y="0"/>
                      </a:moveTo>
                      <a:lnTo>
                        <a:pt x="4300" y="0"/>
                      </a:lnTo>
                      <a:lnTo>
                        <a:pt x="4300" y="3"/>
                      </a:lnTo>
                      <a:lnTo>
                        <a:pt x="4290" y="3"/>
                      </a:lnTo>
                      <a:lnTo>
                        <a:pt x="4290" y="0"/>
                      </a:lnTo>
                      <a:close/>
                      <a:moveTo>
                        <a:pt x="4308" y="0"/>
                      </a:moveTo>
                      <a:lnTo>
                        <a:pt x="4310" y="0"/>
                      </a:lnTo>
                      <a:lnTo>
                        <a:pt x="4310" y="3"/>
                      </a:lnTo>
                      <a:lnTo>
                        <a:pt x="4308" y="3"/>
                      </a:lnTo>
                      <a:lnTo>
                        <a:pt x="4308" y="0"/>
                      </a:lnTo>
                      <a:close/>
                      <a:moveTo>
                        <a:pt x="4318" y="0"/>
                      </a:moveTo>
                      <a:lnTo>
                        <a:pt x="4328" y="0"/>
                      </a:lnTo>
                      <a:lnTo>
                        <a:pt x="4328" y="3"/>
                      </a:lnTo>
                      <a:lnTo>
                        <a:pt x="4318" y="3"/>
                      </a:lnTo>
                      <a:lnTo>
                        <a:pt x="4318" y="0"/>
                      </a:lnTo>
                      <a:close/>
                      <a:moveTo>
                        <a:pt x="4335" y="0"/>
                      </a:moveTo>
                      <a:lnTo>
                        <a:pt x="4338" y="0"/>
                      </a:lnTo>
                      <a:lnTo>
                        <a:pt x="4338" y="3"/>
                      </a:lnTo>
                      <a:lnTo>
                        <a:pt x="4335" y="3"/>
                      </a:lnTo>
                      <a:lnTo>
                        <a:pt x="4335" y="0"/>
                      </a:lnTo>
                      <a:close/>
                      <a:moveTo>
                        <a:pt x="4345" y="0"/>
                      </a:moveTo>
                      <a:lnTo>
                        <a:pt x="4355" y="0"/>
                      </a:lnTo>
                      <a:lnTo>
                        <a:pt x="4355" y="3"/>
                      </a:lnTo>
                      <a:lnTo>
                        <a:pt x="4345" y="3"/>
                      </a:lnTo>
                      <a:lnTo>
                        <a:pt x="4345" y="0"/>
                      </a:lnTo>
                      <a:close/>
                      <a:moveTo>
                        <a:pt x="4363" y="0"/>
                      </a:moveTo>
                      <a:lnTo>
                        <a:pt x="4365" y="0"/>
                      </a:lnTo>
                      <a:lnTo>
                        <a:pt x="4365" y="3"/>
                      </a:lnTo>
                      <a:lnTo>
                        <a:pt x="4363" y="3"/>
                      </a:lnTo>
                      <a:lnTo>
                        <a:pt x="4363" y="0"/>
                      </a:lnTo>
                      <a:close/>
                      <a:moveTo>
                        <a:pt x="4373" y="0"/>
                      </a:moveTo>
                      <a:lnTo>
                        <a:pt x="4383" y="0"/>
                      </a:lnTo>
                      <a:lnTo>
                        <a:pt x="4383" y="3"/>
                      </a:lnTo>
                      <a:lnTo>
                        <a:pt x="4373" y="3"/>
                      </a:lnTo>
                      <a:lnTo>
                        <a:pt x="4373" y="0"/>
                      </a:lnTo>
                      <a:close/>
                      <a:moveTo>
                        <a:pt x="4390" y="0"/>
                      </a:moveTo>
                      <a:lnTo>
                        <a:pt x="4393" y="0"/>
                      </a:lnTo>
                      <a:lnTo>
                        <a:pt x="4393" y="3"/>
                      </a:lnTo>
                      <a:lnTo>
                        <a:pt x="4390" y="3"/>
                      </a:lnTo>
                      <a:lnTo>
                        <a:pt x="4390" y="0"/>
                      </a:lnTo>
                      <a:close/>
                      <a:moveTo>
                        <a:pt x="4400" y="0"/>
                      </a:moveTo>
                      <a:lnTo>
                        <a:pt x="4410" y="0"/>
                      </a:lnTo>
                      <a:lnTo>
                        <a:pt x="4410" y="3"/>
                      </a:lnTo>
                      <a:lnTo>
                        <a:pt x="4400" y="3"/>
                      </a:lnTo>
                      <a:lnTo>
                        <a:pt x="4400" y="0"/>
                      </a:lnTo>
                      <a:close/>
                      <a:moveTo>
                        <a:pt x="4418" y="0"/>
                      </a:moveTo>
                      <a:lnTo>
                        <a:pt x="4420" y="0"/>
                      </a:lnTo>
                      <a:lnTo>
                        <a:pt x="4420" y="3"/>
                      </a:lnTo>
                      <a:lnTo>
                        <a:pt x="4418" y="3"/>
                      </a:lnTo>
                      <a:lnTo>
                        <a:pt x="4418" y="0"/>
                      </a:lnTo>
                      <a:close/>
                      <a:moveTo>
                        <a:pt x="4428" y="0"/>
                      </a:moveTo>
                      <a:lnTo>
                        <a:pt x="4438" y="0"/>
                      </a:lnTo>
                      <a:lnTo>
                        <a:pt x="4438" y="3"/>
                      </a:lnTo>
                      <a:lnTo>
                        <a:pt x="4428" y="3"/>
                      </a:lnTo>
                      <a:lnTo>
                        <a:pt x="4428" y="0"/>
                      </a:lnTo>
                      <a:close/>
                      <a:moveTo>
                        <a:pt x="4445" y="0"/>
                      </a:moveTo>
                      <a:lnTo>
                        <a:pt x="4448" y="0"/>
                      </a:lnTo>
                      <a:lnTo>
                        <a:pt x="4448" y="3"/>
                      </a:lnTo>
                      <a:lnTo>
                        <a:pt x="4445" y="3"/>
                      </a:lnTo>
                      <a:lnTo>
                        <a:pt x="4445" y="0"/>
                      </a:lnTo>
                      <a:close/>
                      <a:moveTo>
                        <a:pt x="4455" y="0"/>
                      </a:moveTo>
                      <a:lnTo>
                        <a:pt x="4465" y="0"/>
                      </a:lnTo>
                      <a:lnTo>
                        <a:pt x="4465" y="3"/>
                      </a:lnTo>
                      <a:lnTo>
                        <a:pt x="4455" y="3"/>
                      </a:lnTo>
                      <a:lnTo>
                        <a:pt x="4455" y="0"/>
                      </a:lnTo>
                      <a:close/>
                      <a:moveTo>
                        <a:pt x="4473" y="0"/>
                      </a:moveTo>
                      <a:lnTo>
                        <a:pt x="4475" y="0"/>
                      </a:lnTo>
                      <a:lnTo>
                        <a:pt x="4475" y="3"/>
                      </a:lnTo>
                      <a:lnTo>
                        <a:pt x="4473" y="3"/>
                      </a:lnTo>
                      <a:lnTo>
                        <a:pt x="4473" y="0"/>
                      </a:lnTo>
                      <a:close/>
                      <a:moveTo>
                        <a:pt x="4483" y="0"/>
                      </a:moveTo>
                      <a:lnTo>
                        <a:pt x="4493" y="0"/>
                      </a:lnTo>
                      <a:lnTo>
                        <a:pt x="4493" y="3"/>
                      </a:lnTo>
                      <a:lnTo>
                        <a:pt x="4483" y="3"/>
                      </a:lnTo>
                      <a:lnTo>
                        <a:pt x="4483" y="0"/>
                      </a:lnTo>
                      <a:close/>
                      <a:moveTo>
                        <a:pt x="4501" y="0"/>
                      </a:moveTo>
                      <a:lnTo>
                        <a:pt x="4503" y="0"/>
                      </a:lnTo>
                      <a:lnTo>
                        <a:pt x="4503" y="3"/>
                      </a:lnTo>
                      <a:lnTo>
                        <a:pt x="4501" y="3"/>
                      </a:lnTo>
                      <a:lnTo>
                        <a:pt x="4501" y="0"/>
                      </a:lnTo>
                      <a:close/>
                      <a:moveTo>
                        <a:pt x="4510" y="0"/>
                      </a:moveTo>
                      <a:lnTo>
                        <a:pt x="4520" y="0"/>
                      </a:lnTo>
                      <a:lnTo>
                        <a:pt x="4520" y="3"/>
                      </a:lnTo>
                      <a:lnTo>
                        <a:pt x="4510" y="3"/>
                      </a:lnTo>
                      <a:lnTo>
                        <a:pt x="4510" y="0"/>
                      </a:lnTo>
                      <a:close/>
                      <a:moveTo>
                        <a:pt x="4528" y="0"/>
                      </a:moveTo>
                      <a:lnTo>
                        <a:pt x="4531" y="0"/>
                      </a:lnTo>
                      <a:lnTo>
                        <a:pt x="4531" y="3"/>
                      </a:lnTo>
                      <a:lnTo>
                        <a:pt x="4528" y="3"/>
                      </a:lnTo>
                      <a:lnTo>
                        <a:pt x="4528" y="0"/>
                      </a:lnTo>
                      <a:close/>
                      <a:moveTo>
                        <a:pt x="4538" y="0"/>
                      </a:moveTo>
                      <a:lnTo>
                        <a:pt x="4548" y="0"/>
                      </a:lnTo>
                      <a:lnTo>
                        <a:pt x="4548" y="3"/>
                      </a:lnTo>
                      <a:lnTo>
                        <a:pt x="4538" y="3"/>
                      </a:lnTo>
                      <a:lnTo>
                        <a:pt x="4538" y="0"/>
                      </a:lnTo>
                      <a:close/>
                      <a:moveTo>
                        <a:pt x="4555" y="0"/>
                      </a:moveTo>
                      <a:lnTo>
                        <a:pt x="4558" y="0"/>
                      </a:lnTo>
                      <a:lnTo>
                        <a:pt x="4558" y="3"/>
                      </a:lnTo>
                      <a:lnTo>
                        <a:pt x="4555" y="3"/>
                      </a:lnTo>
                      <a:lnTo>
                        <a:pt x="4555" y="0"/>
                      </a:lnTo>
                      <a:close/>
                      <a:moveTo>
                        <a:pt x="4565" y="0"/>
                      </a:moveTo>
                      <a:lnTo>
                        <a:pt x="4576" y="0"/>
                      </a:lnTo>
                      <a:lnTo>
                        <a:pt x="4576" y="3"/>
                      </a:lnTo>
                      <a:lnTo>
                        <a:pt x="4565" y="3"/>
                      </a:lnTo>
                      <a:lnTo>
                        <a:pt x="4565" y="0"/>
                      </a:lnTo>
                      <a:close/>
                      <a:moveTo>
                        <a:pt x="4583" y="0"/>
                      </a:moveTo>
                      <a:lnTo>
                        <a:pt x="4585" y="0"/>
                      </a:lnTo>
                      <a:lnTo>
                        <a:pt x="4585" y="3"/>
                      </a:lnTo>
                      <a:lnTo>
                        <a:pt x="4583" y="3"/>
                      </a:lnTo>
                      <a:lnTo>
                        <a:pt x="4583" y="0"/>
                      </a:lnTo>
                      <a:close/>
                      <a:moveTo>
                        <a:pt x="4593" y="0"/>
                      </a:moveTo>
                      <a:lnTo>
                        <a:pt x="4603" y="0"/>
                      </a:lnTo>
                      <a:lnTo>
                        <a:pt x="4603" y="3"/>
                      </a:lnTo>
                      <a:lnTo>
                        <a:pt x="4593" y="3"/>
                      </a:lnTo>
                      <a:lnTo>
                        <a:pt x="4593" y="0"/>
                      </a:lnTo>
                      <a:close/>
                      <a:moveTo>
                        <a:pt x="4610" y="0"/>
                      </a:moveTo>
                      <a:lnTo>
                        <a:pt x="4613" y="0"/>
                      </a:lnTo>
                      <a:lnTo>
                        <a:pt x="4613" y="3"/>
                      </a:lnTo>
                      <a:lnTo>
                        <a:pt x="4610" y="3"/>
                      </a:lnTo>
                      <a:lnTo>
                        <a:pt x="4610" y="0"/>
                      </a:lnTo>
                      <a:close/>
                      <a:moveTo>
                        <a:pt x="4621" y="0"/>
                      </a:moveTo>
                      <a:lnTo>
                        <a:pt x="4630" y="0"/>
                      </a:lnTo>
                      <a:lnTo>
                        <a:pt x="4630" y="3"/>
                      </a:lnTo>
                      <a:lnTo>
                        <a:pt x="4621" y="3"/>
                      </a:lnTo>
                      <a:lnTo>
                        <a:pt x="4621" y="0"/>
                      </a:lnTo>
                      <a:close/>
                      <a:moveTo>
                        <a:pt x="4638" y="0"/>
                      </a:moveTo>
                      <a:lnTo>
                        <a:pt x="4640" y="0"/>
                      </a:lnTo>
                      <a:lnTo>
                        <a:pt x="4640" y="3"/>
                      </a:lnTo>
                      <a:lnTo>
                        <a:pt x="4638" y="3"/>
                      </a:lnTo>
                      <a:lnTo>
                        <a:pt x="4638" y="0"/>
                      </a:lnTo>
                      <a:close/>
                      <a:moveTo>
                        <a:pt x="4648" y="0"/>
                      </a:moveTo>
                      <a:lnTo>
                        <a:pt x="4658" y="0"/>
                      </a:lnTo>
                      <a:lnTo>
                        <a:pt x="4658" y="3"/>
                      </a:lnTo>
                      <a:lnTo>
                        <a:pt x="4648" y="3"/>
                      </a:lnTo>
                      <a:lnTo>
                        <a:pt x="4648" y="0"/>
                      </a:lnTo>
                      <a:close/>
                      <a:moveTo>
                        <a:pt x="4666" y="0"/>
                      </a:moveTo>
                      <a:lnTo>
                        <a:pt x="4668" y="0"/>
                      </a:lnTo>
                      <a:lnTo>
                        <a:pt x="4668" y="3"/>
                      </a:lnTo>
                      <a:lnTo>
                        <a:pt x="4666" y="3"/>
                      </a:lnTo>
                      <a:lnTo>
                        <a:pt x="4666" y="0"/>
                      </a:lnTo>
                      <a:close/>
                      <a:moveTo>
                        <a:pt x="4675" y="0"/>
                      </a:moveTo>
                      <a:lnTo>
                        <a:pt x="4685" y="0"/>
                      </a:lnTo>
                      <a:lnTo>
                        <a:pt x="4685" y="3"/>
                      </a:lnTo>
                      <a:lnTo>
                        <a:pt x="4675" y="3"/>
                      </a:lnTo>
                      <a:lnTo>
                        <a:pt x="4675" y="0"/>
                      </a:lnTo>
                      <a:close/>
                      <a:moveTo>
                        <a:pt x="4693" y="0"/>
                      </a:moveTo>
                      <a:lnTo>
                        <a:pt x="4696" y="0"/>
                      </a:lnTo>
                      <a:lnTo>
                        <a:pt x="4696" y="3"/>
                      </a:lnTo>
                      <a:lnTo>
                        <a:pt x="4693" y="3"/>
                      </a:lnTo>
                      <a:lnTo>
                        <a:pt x="4693" y="0"/>
                      </a:lnTo>
                      <a:close/>
                      <a:moveTo>
                        <a:pt x="4703" y="0"/>
                      </a:moveTo>
                      <a:lnTo>
                        <a:pt x="4713" y="0"/>
                      </a:lnTo>
                      <a:lnTo>
                        <a:pt x="4713" y="3"/>
                      </a:lnTo>
                      <a:lnTo>
                        <a:pt x="4703" y="3"/>
                      </a:lnTo>
                      <a:lnTo>
                        <a:pt x="4703" y="0"/>
                      </a:lnTo>
                      <a:close/>
                      <a:moveTo>
                        <a:pt x="4720" y="0"/>
                      </a:moveTo>
                      <a:lnTo>
                        <a:pt x="4723" y="0"/>
                      </a:lnTo>
                      <a:lnTo>
                        <a:pt x="4723" y="3"/>
                      </a:lnTo>
                      <a:lnTo>
                        <a:pt x="4720" y="3"/>
                      </a:lnTo>
                      <a:lnTo>
                        <a:pt x="4720" y="0"/>
                      </a:lnTo>
                      <a:close/>
                      <a:moveTo>
                        <a:pt x="4730" y="0"/>
                      </a:moveTo>
                      <a:lnTo>
                        <a:pt x="4741" y="0"/>
                      </a:lnTo>
                      <a:lnTo>
                        <a:pt x="4741" y="3"/>
                      </a:lnTo>
                      <a:lnTo>
                        <a:pt x="4730" y="3"/>
                      </a:lnTo>
                      <a:lnTo>
                        <a:pt x="4730" y="0"/>
                      </a:lnTo>
                      <a:close/>
                      <a:moveTo>
                        <a:pt x="4748" y="0"/>
                      </a:moveTo>
                      <a:lnTo>
                        <a:pt x="4750" y="0"/>
                      </a:lnTo>
                      <a:lnTo>
                        <a:pt x="4750" y="3"/>
                      </a:lnTo>
                      <a:lnTo>
                        <a:pt x="4748" y="3"/>
                      </a:lnTo>
                      <a:lnTo>
                        <a:pt x="4748" y="0"/>
                      </a:lnTo>
                      <a:close/>
                      <a:moveTo>
                        <a:pt x="4758" y="0"/>
                      </a:moveTo>
                      <a:lnTo>
                        <a:pt x="4768" y="0"/>
                      </a:lnTo>
                      <a:lnTo>
                        <a:pt x="4768" y="3"/>
                      </a:lnTo>
                      <a:lnTo>
                        <a:pt x="4758" y="3"/>
                      </a:lnTo>
                      <a:lnTo>
                        <a:pt x="4758" y="0"/>
                      </a:lnTo>
                      <a:close/>
                      <a:moveTo>
                        <a:pt x="4775" y="0"/>
                      </a:moveTo>
                      <a:lnTo>
                        <a:pt x="4778" y="0"/>
                      </a:lnTo>
                      <a:lnTo>
                        <a:pt x="4778" y="3"/>
                      </a:lnTo>
                      <a:lnTo>
                        <a:pt x="4775" y="3"/>
                      </a:lnTo>
                      <a:lnTo>
                        <a:pt x="4775" y="0"/>
                      </a:lnTo>
                      <a:close/>
                      <a:moveTo>
                        <a:pt x="4786" y="0"/>
                      </a:moveTo>
                      <a:lnTo>
                        <a:pt x="4795" y="0"/>
                      </a:lnTo>
                      <a:lnTo>
                        <a:pt x="4795" y="3"/>
                      </a:lnTo>
                      <a:lnTo>
                        <a:pt x="4786" y="3"/>
                      </a:lnTo>
                      <a:lnTo>
                        <a:pt x="4786" y="0"/>
                      </a:lnTo>
                      <a:close/>
                      <a:moveTo>
                        <a:pt x="4803" y="0"/>
                      </a:moveTo>
                      <a:lnTo>
                        <a:pt x="4805" y="0"/>
                      </a:lnTo>
                      <a:lnTo>
                        <a:pt x="4805" y="3"/>
                      </a:lnTo>
                      <a:lnTo>
                        <a:pt x="4803" y="3"/>
                      </a:lnTo>
                      <a:lnTo>
                        <a:pt x="4803" y="0"/>
                      </a:lnTo>
                      <a:close/>
                      <a:moveTo>
                        <a:pt x="4813" y="0"/>
                      </a:moveTo>
                      <a:lnTo>
                        <a:pt x="4823" y="0"/>
                      </a:lnTo>
                      <a:lnTo>
                        <a:pt x="4823" y="3"/>
                      </a:lnTo>
                      <a:lnTo>
                        <a:pt x="4813" y="3"/>
                      </a:lnTo>
                      <a:lnTo>
                        <a:pt x="4813" y="0"/>
                      </a:lnTo>
                      <a:close/>
                      <a:moveTo>
                        <a:pt x="4831" y="0"/>
                      </a:moveTo>
                      <a:lnTo>
                        <a:pt x="4833" y="0"/>
                      </a:lnTo>
                      <a:lnTo>
                        <a:pt x="4833" y="3"/>
                      </a:lnTo>
                      <a:lnTo>
                        <a:pt x="4831" y="3"/>
                      </a:lnTo>
                      <a:lnTo>
                        <a:pt x="4831" y="0"/>
                      </a:lnTo>
                      <a:close/>
                      <a:moveTo>
                        <a:pt x="4840" y="0"/>
                      </a:moveTo>
                      <a:lnTo>
                        <a:pt x="4850" y="0"/>
                      </a:lnTo>
                      <a:lnTo>
                        <a:pt x="4850" y="3"/>
                      </a:lnTo>
                      <a:lnTo>
                        <a:pt x="4840" y="3"/>
                      </a:lnTo>
                      <a:lnTo>
                        <a:pt x="4840" y="0"/>
                      </a:lnTo>
                      <a:close/>
                      <a:moveTo>
                        <a:pt x="4858" y="0"/>
                      </a:moveTo>
                      <a:lnTo>
                        <a:pt x="4861" y="0"/>
                      </a:lnTo>
                      <a:lnTo>
                        <a:pt x="4861" y="3"/>
                      </a:lnTo>
                      <a:lnTo>
                        <a:pt x="4858" y="3"/>
                      </a:lnTo>
                      <a:lnTo>
                        <a:pt x="4858" y="0"/>
                      </a:lnTo>
                      <a:close/>
                      <a:moveTo>
                        <a:pt x="4868" y="0"/>
                      </a:moveTo>
                      <a:lnTo>
                        <a:pt x="4878" y="0"/>
                      </a:lnTo>
                      <a:lnTo>
                        <a:pt x="4878" y="3"/>
                      </a:lnTo>
                      <a:lnTo>
                        <a:pt x="4868" y="3"/>
                      </a:lnTo>
                      <a:lnTo>
                        <a:pt x="4868" y="0"/>
                      </a:lnTo>
                      <a:close/>
                      <a:moveTo>
                        <a:pt x="4885" y="0"/>
                      </a:moveTo>
                      <a:lnTo>
                        <a:pt x="4888" y="0"/>
                      </a:lnTo>
                      <a:lnTo>
                        <a:pt x="4888" y="3"/>
                      </a:lnTo>
                      <a:lnTo>
                        <a:pt x="4885" y="3"/>
                      </a:lnTo>
                      <a:lnTo>
                        <a:pt x="4885" y="0"/>
                      </a:lnTo>
                      <a:close/>
                      <a:moveTo>
                        <a:pt x="4895" y="0"/>
                      </a:moveTo>
                      <a:lnTo>
                        <a:pt x="4906" y="0"/>
                      </a:lnTo>
                      <a:lnTo>
                        <a:pt x="4906" y="3"/>
                      </a:lnTo>
                      <a:lnTo>
                        <a:pt x="4895" y="3"/>
                      </a:lnTo>
                      <a:lnTo>
                        <a:pt x="4895" y="0"/>
                      </a:lnTo>
                      <a:close/>
                      <a:moveTo>
                        <a:pt x="4913" y="0"/>
                      </a:moveTo>
                      <a:lnTo>
                        <a:pt x="4915" y="0"/>
                      </a:lnTo>
                      <a:lnTo>
                        <a:pt x="4915" y="3"/>
                      </a:lnTo>
                      <a:lnTo>
                        <a:pt x="4913" y="3"/>
                      </a:lnTo>
                      <a:lnTo>
                        <a:pt x="4913" y="0"/>
                      </a:lnTo>
                      <a:close/>
                      <a:moveTo>
                        <a:pt x="4923" y="0"/>
                      </a:moveTo>
                      <a:lnTo>
                        <a:pt x="4933" y="0"/>
                      </a:lnTo>
                      <a:lnTo>
                        <a:pt x="4933" y="3"/>
                      </a:lnTo>
                      <a:lnTo>
                        <a:pt x="4923" y="3"/>
                      </a:lnTo>
                      <a:lnTo>
                        <a:pt x="4923" y="0"/>
                      </a:lnTo>
                      <a:close/>
                      <a:moveTo>
                        <a:pt x="4940" y="0"/>
                      </a:moveTo>
                      <a:lnTo>
                        <a:pt x="4943" y="0"/>
                      </a:lnTo>
                      <a:lnTo>
                        <a:pt x="4943" y="3"/>
                      </a:lnTo>
                      <a:lnTo>
                        <a:pt x="4940" y="3"/>
                      </a:lnTo>
                      <a:lnTo>
                        <a:pt x="4940" y="0"/>
                      </a:lnTo>
                      <a:close/>
                      <a:moveTo>
                        <a:pt x="4951" y="0"/>
                      </a:moveTo>
                      <a:lnTo>
                        <a:pt x="4960" y="0"/>
                      </a:lnTo>
                      <a:lnTo>
                        <a:pt x="4960" y="3"/>
                      </a:lnTo>
                      <a:lnTo>
                        <a:pt x="4951" y="3"/>
                      </a:lnTo>
                      <a:lnTo>
                        <a:pt x="4951" y="0"/>
                      </a:lnTo>
                      <a:close/>
                      <a:moveTo>
                        <a:pt x="4968" y="0"/>
                      </a:moveTo>
                      <a:lnTo>
                        <a:pt x="4970" y="0"/>
                      </a:lnTo>
                      <a:lnTo>
                        <a:pt x="4970" y="3"/>
                      </a:lnTo>
                      <a:lnTo>
                        <a:pt x="4968" y="3"/>
                      </a:lnTo>
                      <a:lnTo>
                        <a:pt x="4968" y="0"/>
                      </a:lnTo>
                      <a:close/>
                      <a:moveTo>
                        <a:pt x="4978" y="0"/>
                      </a:moveTo>
                      <a:lnTo>
                        <a:pt x="4988" y="0"/>
                      </a:lnTo>
                      <a:lnTo>
                        <a:pt x="4988" y="3"/>
                      </a:lnTo>
                      <a:lnTo>
                        <a:pt x="4978" y="3"/>
                      </a:lnTo>
                      <a:lnTo>
                        <a:pt x="4978" y="0"/>
                      </a:lnTo>
                      <a:close/>
                      <a:moveTo>
                        <a:pt x="4996" y="0"/>
                      </a:moveTo>
                      <a:lnTo>
                        <a:pt x="4998" y="0"/>
                      </a:lnTo>
                      <a:lnTo>
                        <a:pt x="4998" y="3"/>
                      </a:lnTo>
                      <a:lnTo>
                        <a:pt x="4996" y="3"/>
                      </a:lnTo>
                      <a:lnTo>
                        <a:pt x="4996" y="0"/>
                      </a:lnTo>
                      <a:close/>
                      <a:moveTo>
                        <a:pt x="5005" y="0"/>
                      </a:moveTo>
                      <a:lnTo>
                        <a:pt x="5015" y="0"/>
                      </a:lnTo>
                      <a:lnTo>
                        <a:pt x="5015" y="3"/>
                      </a:lnTo>
                      <a:lnTo>
                        <a:pt x="5005" y="3"/>
                      </a:lnTo>
                      <a:lnTo>
                        <a:pt x="5005" y="0"/>
                      </a:lnTo>
                      <a:close/>
                      <a:moveTo>
                        <a:pt x="5023" y="0"/>
                      </a:moveTo>
                      <a:lnTo>
                        <a:pt x="5026" y="0"/>
                      </a:lnTo>
                      <a:lnTo>
                        <a:pt x="5026" y="3"/>
                      </a:lnTo>
                      <a:lnTo>
                        <a:pt x="5023" y="3"/>
                      </a:lnTo>
                      <a:lnTo>
                        <a:pt x="5023" y="0"/>
                      </a:lnTo>
                      <a:close/>
                      <a:moveTo>
                        <a:pt x="5033" y="0"/>
                      </a:moveTo>
                      <a:lnTo>
                        <a:pt x="5043" y="0"/>
                      </a:lnTo>
                      <a:lnTo>
                        <a:pt x="5043" y="3"/>
                      </a:lnTo>
                      <a:lnTo>
                        <a:pt x="5033" y="3"/>
                      </a:lnTo>
                      <a:lnTo>
                        <a:pt x="5033" y="0"/>
                      </a:lnTo>
                      <a:close/>
                      <a:moveTo>
                        <a:pt x="5050" y="0"/>
                      </a:moveTo>
                      <a:lnTo>
                        <a:pt x="5053" y="0"/>
                      </a:lnTo>
                      <a:lnTo>
                        <a:pt x="5053" y="3"/>
                      </a:lnTo>
                      <a:lnTo>
                        <a:pt x="5050" y="3"/>
                      </a:lnTo>
                      <a:lnTo>
                        <a:pt x="5050" y="0"/>
                      </a:lnTo>
                      <a:close/>
                      <a:moveTo>
                        <a:pt x="5060" y="0"/>
                      </a:moveTo>
                      <a:lnTo>
                        <a:pt x="5071" y="0"/>
                      </a:lnTo>
                      <a:lnTo>
                        <a:pt x="5071" y="3"/>
                      </a:lnTo>
                      <a:lnTo>
                        <a:pt x="5060" y="3"/>
                      </a:lnTo>
                      <a:lnTo>
                        <a:pt x="5060" y="0"/>
                      </a:lnTo>
                      <a:close/>
                      <a:moveTo>
                        <a:pt x="5078" y="0"/>
                      </a:moveTo>
                      <a:lnTo>
                        <a:pt x="5081" y="0"/>
                      </a:lnTo>
                      <a:lnTo>
                        <a:pt x="5081" y="3"/>
                      </a:lnTo>
                      <a:lnTo>
                        <a:pt x="5078" y="3"/>
                      </a:lnTo>
                      <a:lnTo>
                        <a:pt x="5078" y="0"/>
                      </a:lnTo>
                      <a:close/>
                      <a:moveTo>
                        <a:pt x="5088" y="0"/>
                      </a:moveTo>
                      <a:lnTo>
                        <a:pt x="5098" y="0"/>
                      </a:lnTo>
                      <a:lnTo>
                        <a:pt x="5098" y="3"/>
                      </a:lnTo>
                      <a:lnTo>
                        <a:pt x="5088" y="3"/>
                      </a:lnTo>
                      <a:lnTo>
                        <a:pt x="5088" y="0"/>
                      </a:lnTo>
                      <a:close/>
                      <a:moveTo>
                        <a:pt x="5105" y="0"/>
                      </a:moveTo>
                      <a:lnTo>
                        <a:pt x="5108" y="0"/>
                      </a:lnTo>
                      <a:lnTo>
                        <a:pt x="5108" y="3"/>
                      </a:lnTo>
                      <a:lnTo>
                        <a:pt x="5105" y="3"/>
                      </a:lnTo>
                      <a:lnTo>
                        <a:pt x="5105" y="0"/>
                      </a:lnTo>
                      <a:close/>
                      <a:moveTo>
                        <a:pt x="5116" y="0"/>
                      </a:moveTo>
                      <a:lnTo>
                        <a:pt x="5126" y="0"/>
                      </a:lnTo>
                      <a:lnTo>
                        <a:pt x="5126" y="3"/>
                      </a:lnTo>
                      <a:lnTo>
                        <a:pt x="5116" y="3"/>
                      </a:lnTo>
                      <a:lnTo>
                        <a:pt x="5116" y="0"/>
                      </a:lnTo>
                      <a:close/>
                      <a:moveTo>
                        <a:pt x="5133" y="0"/>
                      </a:moveTo>
                      <a:lnTo>
                        <a:pt x="5135" y="0"/>
                      </a:lnTo>
                      <a:lnTo>
                        <a:pt x="5135" y="3"/>
                      </a:lnTo>
                      <a:lnTo>
                        <a:pt x="5133" y="3"/>
                      </a:lnTo>
                      <a:lnTo>
                        <a:pt x="5133" y="0"/>
                      </a:lnTo>
                      <a:close/>
                      <a:moveTo>
                        <a:pt x="5143" y="0"/>
                      </a:moveTo>
                      <a:lnTo>
                        <a:pt x="5153" y="0"/>
                      </a:lnTo>
                      <a:lnTo>
                        <a:pt x="5153" y="3"/>
                      </a:lnTo>
                      <a:lnTo>
                        <a:pt x="5143" y="3"/>
                      </a:lnTo>
                      <a:lnTo>
                        <a:pt x="5143" y="0"/>
                      </a:lnTo>
                      <a:close/>
                      <a:moveTo>
                        <a:pt x="5161" y="0"/>
                      </a:moveTo>
                      <a:lnTo>
                        <a:pt x="5163" y="0"/>
                      </a:lnTo>
                      <a:lnTo>
                        <a:pt x="5163" y="3"/>
                      </a:lnTo>
                      <a:lnTo>
                        <a:pt x="5161" y="3"/>
                      </a:lnTo>
                      <a:lnTo>
                        <a:pt x="5161" y="0"/>
                      </a:lnTo>
                      <a:close/>
                      <a:moveTo>
                        <a:pt x="5171" y="0"/>
                      </a:moveTo>
                      <a:lnTo>
                        <a:pt x="5180" y="0"/>
                      </a:lnTo>
                      <a:lnTo>
                        <a:pt x="5180" y="3"/>
                      </a:lnTo>
                      <a:lnTo>
                        <a:pt x="5171" y="3"/>
                      </a:lnTo>
                      <a:lnTo>
                        <a:pt x="5171" y="0"/>
                      </a:lnTo>
                      <a:close/>
                      <a:moveTo>
                        <a:pt x="5188" y="0"/>
                      </a:moveTo>
                      <a:lnTo>
                        <a:pt x="5191" y="0"/>
                      </a:lnTo>
                      <a:lnTo>
                        <a:pt x="5191" y="3"/>
                      </a:lnTo>
                      <a:lnTo>
                        <a:pt x="5188" y="3"/>
                      </a:lnTo>
                      <a:lnTo>
                        <a:pt x="5188" y="0"/>
                      </a:lnTo>
                      <a:close/>
                      <a:moveTo>
                        <a:pt x="5198" y="0"/>
                      </a:moveTo>
                      <a:lnTo>
                        <a:pt x="5208" y="0"/>
                      </a:lnTo>
                      <a:lnTo>
                        <a:pt x="5208" y="3"/>
                      </a:lnTo>
                      <a:lnTo>
                        <a:pt x="5198" y="3"/>
                      </a:lnTo>
                      <a:lnTo>
                        <a:pt x="5198" y="0"/>
                      </a:lnTo>
                      <a:close/>
                      <a:moveTo>
                        <a:pt x="5216" y="0"/>
                      </a:moveTo>
                      <a:lnTo>
                        <a:pt x="5218" y="0"/>
                      </a:lnTo>
                      <a:lnTo>
                        <a:pt x="5218" y="3"/>
                      </a:lnTo>
                      <a:lnTo>
                        <a:pt x="5216" y="3"/>
                      </a:lnTo>
                      <a:lnTo>
                        <a:pt x="5216" y="0"/>
                      </a:lnTo>
                      <a:close/>
                      <a:moveTo>
                        <a:pt x="5225" y="0"/>
                      </a:moveTo>
                      <a:lnTo>
                        <a:pt x="5236" y="0"/>
                      </a:lnTo>
                      <a:lnTo>
                        <a:pt x="5236" y="3"/>
                      </a:lnTo>
                      <a:lnTo>
                        <a:pt x="5225" y="3"/>
                      </a:lnTo>
                      <a:lnTo>
                        <a:pt x="5225" y="0"/>
                      </a:lnTo>
                      <a:close/>
                      <a:moveTo>
                        <a:pt x="5243" y="0"/>
                      </a:moveTo>
                      <a:lnTo>
                        <a:pt x="5246" y="0"/>
                      </a:lnTo>
                      <a:lnTo>
                        <a:pt x="5246" y="3"/>
                      </a:lnTo>
                      <a:lnTo>
                        <a:pt x="5243" y="3"/>
                      </a:lnTo>
                      <a:lnTo>
                        <a:pt x="5243" y="0"/>
                      </a:lnTo>
                      <a:close/>
                      <a:moveTo>
                        <a:pt x="5253" y="0"/>
                      </a:moveTo>
                      <a:lnTo>
                        <a:pt x="5263" y="0"/>
                      </a:lnTo>
                      <a:lnTo>
                        <a:pt x="5263" y="3"/>
                      </a:lnTo>
                      <a:lnTo>
                        <a:pt x="5253" y="3"/>
                      </a:lnTo>
                      <a:lnTo>
                        <a:pt x="5253" y="0"/>
                      </a:lnTo>
                      <a:close/>
                      <a:moveTo>
                        <a:pt x="5270" y="0"/>
                      </a:moveTo>
                      <a:lnTo>
                        <a:pt x="5273" y="0"/>
                      </a:lnTo>
                      <a:lnTo>
                        <a:pt x="5273" y="3"/>
                      </a:lnTo>
                      <a:lnTo>
                        <a:pt x="5270" y="3"/>
                      </a:lnTo>
                      <a:lnTo>
                        <a:pt x="5270" y="0"/>
                      </a:lnTo>
                      <a:close/>
                      <a:moveTo>
                        <a:pt x="5281" y="0"/>
                      </a:moveTo>
                      <a:lnTo>
                        <a:pt x="5291" y="0"/>
                      </a:lnTo>
                      <a:lnTo>
                        <a:pt x="5291" y="3"/>
                      </a:lnTo>
                      <a:lnTo>
                        <a:pt x="5281" y="3"/>
                      </a:lnTo>
                      <a:lnTo>
                        <a:pt x="5281" y="0"/>
                      </a:lnTo>
                      <a:close/>
                      <a:moveTo>
                        <a:pt x="5298" y="0"/>
                      </a:moveTo>
                      <a:lnTo>
                        <a:pt x="5300" y="0"/>
                      </a:lnTo>
                      <a:lnTo>
                        <a:pt x="5300" y="3"/>
                      </a:lnTo>
                      <a:lnTo>
                        <a:pt x="5298" y="3"/>
                      </a:lnTo>
                      <a:lnTo>
                        <a:pt x="5298" y="0"/>
                      </a:lnTo>
                      <a:close/>
                      <a:moveTo>
                        <a:pt x="5308" y="0"/>
                      </a:moveTo>
                      <a:lnTo>
                        <a:pt x="5318" y="0"/>
                      </a:lnTo>
                      <a:lnTo>
                        <a:pt x="5318" y="3"/>
                      </a:lnTo>
                      <a:lnTo>
                        <a:pt x="5308" y="3"/>
                      </a:lnTo>
                      <a:lnTo>
                        <a:pt x="5308" y="0"/>
                      </a:lnTo>
                      <a:close/>
                      <a:moveTo>
                        <a:pt x="5326" y="0"/>
                      </a:moveTo>
                      <a:lnTo>
                        <a:pt x="5328" y="0"/>
                      </a:lnTo>
                      <a:lnTo>
                        <a:pt x="5328" y="3"/>
                      </a:lnTo>
                      <a:lnTo>
                        <a:pt x="5326" y="3"/>
                      </a:lnTo>
                      <a:lnTo>
                        <a:pt x="5326" y="0"/>
                      </a:lnTo>
                      <a:close/>
                      <a:moveTo>
                        <a:pt x="5336" y="0"/>
                      </a:moveTo>
                      <a:lnTo>
                        <a:pt x="5345" y="0"/>
                      </a:lnTo>
                      <a:lnTo>
                        <a:pt x="5345" y="3"/>
                      </a:lnTo>
                      <a:lnTo>
                        <a:pt x="5336" y="3"/>
                      </a:lnTo>
                      <a:lnTo>
                        <a:pt x="5336" y="0"/>
                      </a:lnTo>
                      <a:close/>
                      <a:moveTo>
                        <a:pt x="5353" y="0"/>
                      </a:moveTo>
                      <a:lnTo>
                        <a:pt x="5356" y="0"/>
                      </a:lnTo>
                      <a:lnTo>
                        <a:pt x="5356" y="3"/>
                      </a:lnTo>
                      <a:lnTo>
                        <a:pt x="5353" y="3"/>
                      </a:lnTo>
                      <a:lnTo>
                        <a:pt x="5353" y="0"/>
                      </a:lnTo>
                      <a:close/>
                      <a:moveTo>
                        <a:pt x="5363" y="0"/>
                      </a:moveTo>
                      <a:lnTo>
                        <a:pt x="5373" y="0"/>
                      </a:lnTo>
                      <a:lnTo>
                        <a:pt x="5373" y="3"/>
                      </a:lnTo>
                      <a:lnTo>
                        <a:pt x="5363" y="3"/>
                      </a:lnTo>
                      <a:lnTo>
                        <a:pt x="5363" y="0"/>
                      </a:lnTo>
                      <a:close/>
                      <a:moveTo>
                        <a:pt x="5381" y="0"/>
                      </a:moveTo>
                      <a:lnTo>
                        <a:pt x="5383" y="0"/>
                      </a:lnTo>
                      <a:lnTo>
                        <a:pt x="5383" y="3"/>
                      </a:lnTo>
                      <a:lnTo>
                        <a:pt x="5381" y="3"/>
                      </a:lnTo>
                      <a:lnTo>
                        <a:pt x="5381" y="0"/>
                      </a:lnTo>
                      <a:close/>
                      <a:moveTo>
                        <a:pt x="5390" y="0"/>
                      </a:moveTo>
                      <a:lnTo>
                        <a:pt x="5401" y="0"/>
                      </a:lnTo>
                      <a:lnTo>
                        <a:pt x="5401" y="3"/>
                      </a:lnTo>
                      <a:lnTo>
                        <a:pt x="5390" y="3"/>
                      </a:lnTo>
                      <a:lnTo>
                        <a:pt x="5390" y="0"/>
                      </a:lnTo>
                      <a:close/>
                      <a:moveTo>
                        <a:pt x="5408" y="0"/>
                      </a:moveTo>
                      <a:lnTo>
                        <a:pt x="5411" y="0"/>
                      </a:lnTo>
                      <a:lnTo>
                        <a:pt x="5411" y="3"/>
                      </a:lnTo>
                      <a:lnTo>
                        <a:pt x="5408" y="3"/>
                      </a:lnTo>
                      <a:lnTo>
                        <a:pt x="5408" y="0"/>
                      </a:lnTo>
                      <a:close/>
                      <a:moveTo>
                        <a:pt x="5418" y="0"/>
                      </a:moveTo>
                      <a:lnTo>
                        <a:pt x="5428" y="0"/>
                      </a:lnTo>
                      <a:lnTo>
                        <a:pt x="5428" y="3"/>
                      </a:lnTo>
                      <a:lnTo>
                        <a:pt x="5418" y="3"/>
                      </a:lnTo>
                      <a:lnTo>
                        <a:pt x="5418" y="0"/>
                      </a:lnTo>
                      <a:close/>
                      <a:moveTo>
                        <a:pt x="5435" y="0"/>
                      </a:moveTo>
                      <a:lnTo>
                        <a:pt x="5438" y="0"/>
                      </a:lnTo>
                      <a:lnTo>
                        <a:pt x="5438" y="3"/>
                      </a:lnTo>
                      <a:lnTo>
                        <a:pt x="5435" y="3"/>
                      </a:lnTo>
                      <a:lnTo>
                        <a:pt x="5435" y="0"/>
                      </a:lnTo>
                      <a:close/>
                      <a:moveTo>
                        <a:pt x="5446" y="0"/>
                      </a:moveTo>
                      <a:lnTo>
                        <a:pt x="5456" y="0"/>
                      </a:lnTo>
                      <a:lnTo>
                        <a:pt x="5456" y="3"/>
                      </a:lnTo>
                      <a:lnTo>
                        <a:pt x="5446" y="3"/>
                      </a:lnTo>
                      <a:lnTo>
                        <a:pt x="5446" y="0"/>
                      </a:lnTo>
                      <a:close/>
                      <a:moveTo>
                        <a:pt x="5463" y="0"/>
                      </a:moveTo>
                      <a:lnTo>
                        <a:pt x="5465" y="0"/>
                      </a:lnTo>
                      <a:lnTo>
                        <a:pt x="5465" y="3"/>
                      </a:lnTo>
                      <a:lnTo>
                        <a:pt x="5463" y="3"/>
                      </a:lnTo>
                      <a:lnTo>
                        <a:pt x="5463" y="0"/>
                      </a:lnTo>
                      <a:close/>
                      <a:moveTo>
                        <a:pt x="5473" y="0"/>
                      </a:moveTo>
                      <a:lnTo>
                        <a:pt x="5483" y="0"/>
                      </a:lnTo>
                      <a:lnTo>
                        <a:pt x="5483" y="3"/>
                      </a:lnTo>
                      <a:lnTo>
                        <a:pt x="5473" y="3"/>
                      </a:lnTo>
                      <a:lnTo>
                        <a:pt x="5473" y="0"/>
                      </a:lnTo>
                      <a:close/>
                      <a:moveTo>
                        <a:pt x="5491" y="0"/>
                      </a:moveTo>
                      <a:lnTo>
                        <a:pt x="5493" y="0"/>
                      </a:lnTo>
                      <a:lnTo>
                        <a:pt x="5493" y="3"/>
                      </a:lnTo>
                      <a:lnTo>
                        <a:pt x="5491" y="3"/>
                      </a:lnTo>
                      <a:lnTo>
                        <a:pt x="5491" y="0"/>
                      </a:lnTo>
                      <a:close/>
                      <a:moveTo>
                        <a:pt x="5501" y="0"/>
                      </a:moveTo>
                      <a:lnTo>
                        <a:pt x="5510" y="0"/>
                      </a:lnTo>
                      <a:lnTo>
                        <a:pt x="5510" y="3"/>
                      </a:lnTo>
                      <a:lnTo>
                        <a:pt x="5501" y="3"/>
                      </a:lnTo>
                      <a:lnTo>
                        <a:pt x="5501" y="0"/>
                      </a:lnTo>
                      <a:close/>
                      <a:moveTo>
                        <a:pt x="5518" y="0"/>
                      </a:moveTo>
                      <a:lnTo>
                        <a:pt x="5521" y="0"/>
                      </a:lnTo>
                      <a:lnTo>
                        <a:pt x="5521" y="3"/>
                      </a:lnTo>
                      <a:lnTo>
                        <a:pt x="5518" y="3"/>
                      </a:lnTo>
                      <a:lnTo>
                        <a:pt x="5518" y="0"/>
                      </a:lnTo>
                      <a:close/>
                      <a:moveTo>
                        <a:pt x="5528" y="0"/>
                      </a:moveTo>
                      <a:lnTo>
                        <a:pt x="5538" y="0"/>
                      </a:lnTo>
                      <a:lnTo>
                        <a:pt x="5538" y="3"/>
                      </a:lnTo>
                      <a:lnTo>
                        <a:pt x="5528" y="3"/>
                      </a:lnTo>
                      <a:lnTo>
                        <a:pt x="5528" y="0"/>
                      </a:lnTo>
                      <a:close/>
                      <a:moveTo>
                        <a:pt x="5546" y="0"/>
                      </a:moveTo>
                      <a:lnTo>
                        <a:pt x="5548" y="0"/>
                      </a:lnTo>
                      <a:lnTo>
                        <a:pt x="5548" y="3"/>
                      </a:lnTo>
                      <a:lnTo>
                        <a:pt x="5546" y="3"/>
                      </a:lnTo>
                      <a:lnTo>
                        <a:pt x="5546" y="0"/>
                      </a:lnTo>
                      <a:close/>
                      <a:moveTo>
                        <a:pt x="5555" y="0"/>
                      </a:moveTo>
                      <a:lnTo>
                        <a:pt x="5566" y="0"/>
                      </a:lnTo>
                      <a:lnTo>
                        <a:pt x="5566" y="3"/>
                      </a:lnTo>
                      <a:lnTo>
                        <a:pt x="5555" y="3"/>
                      </a:lnTo>
                      <a:lnTo>
                        <a:pt x="5555" y="0"/>
                      </a:lnTo>
                      <a:close/>
                      <a:moveTo>
                        <a:pt x="5573" y="0"/>
                      </a:moveTo>
                      <a:lnTo>
                        <a:pt x="5576" y="0"/>
                      </a:lnTo>
                      <a:lnTo>
                        <a:pt x="5576" y="3"/>
                      </a:lnTo>
                      <a:lnTo>
                        <a:pt x="5573" y="3"/>
                      </a:lnTo>
                      <a:lnTo>
                        <a:pt x="5573" y="0"/>
                      </a:lnTo>
                      <a:close/>
                      <a:moveTo>
                        <a:pt x="5583" y="0"/>
                      </a:moveTo>
                      <a:lnTo>
                        <a:pt x="5593" y="0"/>
                      </a:lnTo>
                      <a:lnTo>
                        <a:pt x="5593" y="3"/>
                      </a:lnTo>
                      <a:lnTo>
                        <a:pt x="5583" y="3"/>
                      </a:lnTo>
                      <a:lnTo>
                        <a:pt x="5583" y="0"/>
                      </a:lnTo>
                      <a:close/>
                      <a:moveTo>
                        <a:pt x="5600" y="0"/>
                      </a:moveTo>
                      <a:lnTo>
                        <a:pt x="5603" y="0"/>
                      </a:lnTo>
                      <a:lnTo>
                        <a:pt x="5603" y="3"/>
                      </a:lnTo>
                      <a:lnTo>
                        <a:pt x="5600" y="3"/>
                      </a:lnTo>
                      <a:lnTo>
                        <a:pt x="5600" y="0"/>
                      </a:lnTo>
                      <a:close/>
                      <a:moveTo>
                        <a:pt x="5611" y="0"/>
                      </a:moveTo>
                      <a:lnTo>
                        <a:pt x="5621" y="0"/>
                      </a:lnTo>
                      <a:lnTo>
                        <a:pt x="5621" y="3"/>
                      </a:lnTo>
                      <a:lnTo>
                        <a:pt x="5611" y="3"/>
                      </a:lnTo>
                      <a:lnTo>
                        <a:pt x="5611" y="0"/>
                      </a:lnTo>
                      <a:close/>
                      <a:moveTo>
                        <a:pt x="5628" y="0"/>
                      </a:moveTo>
                      <a:lnTo>
                        <a:pt x="5630" y="0"/>
                      </a:lnTo>
                      <a:lnTo>
                        <a:pt x="5630" y="3"/>
                      </a:lnTo>
                      <a:lnTo>
                        <a:pt x="5628" y="3"/>
                      </a:lnTo>
                      <a:lnTo>
                        <a:pt x="5628" y="0"/>
                      </a:lnTo>
                      <a:close/>
                      <a:moveTo>
                        <a:pt x="5638" y="0"/>
                      </a:moveTo>
                      <a:lnTo>
                        <a:pt x="5648" y="0"/>
                      </a:lnTo>
                      <a:lnTo>
                        <a:pt x="5648" y="3"/>
                      </a:lnTo>
                      <a:lnTo>
                        <a:pt x="5638" y="3"/>
                      </a:lnTo>
                      <a:lnTo>
                        <a:pt x="5638" y="0"/>
                      </a:lnTo>
                      <a:close/>
                      <a:moveTo>
                        <a:pt x="5656" y="0"/>
                      </a:moveTo>
                      <a:lnTo>
                        <a:pt x="5658" y="0"/>
                      </a:lnTo>
                      <a:lnTo>
                        <a:pt x="5658" y="3"/>
                      </a:lnTo>
                      <a:lnTo>
                        <a:pt x="5656" y="3"/>
                      </a:lnTo>
                      <a:lnTo>
                        <a:pt x="5656" y="0"/>
                      </a:lnTo>
                      <a:close/>
                      <a:moveTo>
                        <a:pt x="5666" y="0"/>
                      </a:moveTo>
                      <a:lnTo>
                        <a:pt x="5676" y="0"/>
                      </a:lnTo>
                      <a:lnTo>
                        <a:pt x="5676" y="3"/>
                      </a:lnTo>
                      <a:lnTo>
                        <a:pt x="5666" y="3"/>
                      </a:lnTo>
                      <a:lnTo>
                        <a:pt x="5666" y="0"/>
                      </a:lnTo>
                      <a:close/>
                      <a:moveTo>
                        <a:pt x="5683" y="0"/>
                      </a:moveTo>
                      <a:lnTo>
                        <a:pt x="5686" y="0"/>
                      </a:lnTo>
                      <a:lnTo>
                        <a:pt x="5686" y="3"/>
                      </a:lnTo>
                      <a:lnTo>
                        <a:pt x="5683" y="3"/>
                      </a:lnTo>
                      <a:lnTo>
                        <a:pt x="5683" y="0"/>
                      </a:lnTo>
                      <a:close/>
                      <a:moveTo>
                        <a:pt x="5693" y="0"/>
                      </a:moveTo>
                      <a:lnTo>
                        <a:pt x="5703" y="0"/>
                      </a:lnTo>
                      <a:lnTo>
                        <a:pt x="5703" y="3"/>
                      </a:lnTo>
                      <a:lnTo>
                        <a:pt x="5693" y="3"/>
                      </a:lnTo>
                      <a:lnTo>
                        <a:pt x="5693" y="0"/>
                      </a:lnTo>
                      <a:close/>
                      <a:moveTo>
                        <a:pt x="5711" y="0"/>
                      </a:moveTo>
                      <a:lnTo>
                        <a:pt x="5713" y="0"/>
                      </a:lnTo>
                      <a:lnTo>
                        <a:pt x="5713" y="3"/>
                      </a:lnTo>
                      <a:lnTo>
                        <a:pt x="5711" y="3"/>
                      </a:lnTo>
                      <a:lnTo>
                        <a:pt x="5711" y="0"/>
                      </a:lnTo>
                      <a:close/>
                      <a:moveTo>
                        <a:pt x="5721" y="0"/>
                      </a:moveTo>
                      <a:lnTo>
                        <a:pt x="5731" y="0"/>
                      </a:lnTo>
                      <a:lnTo>
                        <a:pt x="5731" y="3"/>
                      </a:lnTo>
                      <a:lnTo>
                        <a:pt x="5721" y="3"/>
                      </a:lnTo>
                      <a:lnTo>
                        <a:pt x="5721" y="0"/>
                      </a:lnTo>
                      <a:close/>
                      <a:moveTo>
                        <a:pt x="5738" y="0"/>
                      </a:moveTo>
                      <a:lnTo>
                        <a:pt x="5741" y="0"/>
                      </a:lnTo>
                      <a:lnTo>
                        <a:pt x="5741" y="3"/>
                      </a:lnTo>
                      <a:lnTo>
                        <a:pt x="5738" y="3"/>
                      </a:lnTo>
                      <a:lnTo>
                        <a:pt x="5738" y="0"/>
                      </a:lnTo>
                      <a:close/>
                      <a:moveTo>
                        <a:pt x="5748" y="0"/>
                      </a:moveTo>
                      <a:lnTo>
                        <a:pt x="5758" y="0"/>
                      </a:lnTo>
                      <a:lnTo>
                        <a:pt x="5758" y="3"/>
                      </a:lnTo>
                      <a:lnTo>
                        <a:pt x="5748" y="3"/>
                      </a:lnTo>
                      <a:lnTo>
                        <a:pt x="5748" y="0"/>
                      </a:lnTo>
                      <a:close/>
                      <a:moveTo>
                        <a:pt x="5766" y="0"/>
                      </a:moveTo>
                      <a:lnTo>
                        <a:pt x="5768" y="0"/>
                      </a:lnTo>
                      <a:lnTo>
                        <a:pt x="5768" y="3"/>
                      </a:lnTo>
                      <a:lnTo>
                        <a:pt x="5766" y="3"/>
                      </a:lnTo>
                      <a:lnTo>
                        <a:pt x="5766" y="0"/>
                      </a:lnTo>
                      <a:close/>
                      <a:moveTo>
                        <a:pt x="5776" y="0"/>
                      </a:moveTo>
                      <a:lnTo>
                        <a:pt x="5786" y="0"/>
                      </a:lnTo>
                      <a:lnTo>
                        <a:pt x="5786" y="3"/>
                      </a:lnTo>
                      <a:lnTo>
                        <a:pt x="5776" y="3"/>
                      </a:lnTo>
                      <a:lnTo>
                        <a:pt x="5776" y="0"/>
                      </a:lnTo>
                      <a:close/>
                      <a:moveTo>
                        <a:pt x="5793" y="0"/>
                      </a:moveTo>
                      <a:lnTo>
                        <a:pt x="5796" y="0"/>
                      </a:lnTo>
                      <a:lnTo>
                        <a:pt x="5796" y="3"/>
                      </a:lnTo>
                      <a:lnTo>
                        <a:pt x="5793" y="3"/>
                      </a:lnTo>
                      <a:lnTo>
                        <a:pt x="5793" y="0"/>
                      </a:lnTo>
                      <a:close/>
                      <a:moveTo>
                        <a:pt x="5803" y="0"/>
                      </a:moveTo>
                      <a:lnTo>
                        <a:pt x="5813" y="0"/>
                      </a:lnTo>
                      <a:lnTo>
                        <a:pt x="5813" y="3"/>
                      </a:lnTo>
                      <a:lnTo>
                        <a:pt x="5803" y="3"/>
                      </a:lnTo>
                      <a:lnTo>
                        <a:pt x="5803" y="0"/>
                      </a:lnTo>
                      <a:close/>
                      <a:moveTo>
                        <a:pt x="5821" y="0"/>
                      </a:moveTo>
                      <a:lnTo>
                        <a:pt x="5823" y="0"/>
                      </a:lnTo>
                      <a:lnTo>
                        <a:pt x="5823" y="3"/>
                      </a:lnTo>
                      <a:lnTo>
                        <a:pt x="5821" y="3"/>
                      </a:lnTo>
                      <a:lnTo>
                        <a:pt x="5821" y="0"/>
                      </a:lnTo>
                      <a:close/>
                      <a:moveTo>
                        <a:pt x="5831" y="0"/>
                      </a:moveTo>
                      <a:lnTo>
                        <a:pt x="5841" y="0"/>
                      </a:lnTo>
                      <a:lnTo>
                        <a:pt x="5841" y="3"/>
                      </a:lnTo>
                      <a:lnTo>
                        <a:pt x="5831" y="3"/>
                      </a:lnTo>
                      <a:lnTo>
                        <a:pt x="5831" y="0"/>
                      </a:lnTo>
                      <a:close/>
                      <a:moveTo>
                        <a:pt x="5848" y="0"/>
                      </a:moveTo>
                      <a:lnTo>
                        <a:pt x="5851" y="0"/>
                      </a:lnTo>
                      <a:lnTo>
                        <a:pt x="5851" y="3"/>
                      </a:lnTo>
                      <a:lnTo>
                        <a:pt x="5848" y="3"/>
                      </a:lnTo>
                      <a:lnTo>
                        <a:pt x="5848" y="0"/>
                      </a:lnTo>
                      <a:close/>
                      <a:moveTo>
                        <a:pt x="5858" y="0"/>
                      </a:moveTo>
                      <a:lnTo>
                        <a:pt x="5868" y="0"/>
                      </a:lnTo>
                      <a:lnTo>
                        <a:pt x="5868" y="3"/>
                      </a:lnTo>
                      <a:lnTo>
                        <a:pt x="5858" y="3"/>
                      </a:lnTo>
                      <a:lnTo>
                        <a:pt x="5858" y="0"/>
                      </a:lnTo>
                      <a:close/>
                      <a:moveTo>
                        <a:pt x="5876" y="0"/>
                      </a:moveTo>
                      <a:lnTo>
                        <a:pt x="5878" y="0"/>
                      </a:lnTo>
                      <a:lnTo>
                        <a:pt x="5878" y="3"/>
                      </a:lnTo>
                      <a:lnTo>
                        <a:pt x="5876" y="3"/>
                      </a:lnTo>
                      <a:lnTo>
                        <a:pt x="5876" y="0"/>
                      </a:lnTo>
                      <a:close/>
                      <a:moveTo>
                        <a:pt x="5886" y="0"/>
                      </a:moveTo>
                      <a:lnTo>
                        <a:pt x="5896" y="0"/>
                      </a:lnTo>
                      <a:lnTo>
                        <a:pt x="5896" y="3"/>
                      </a:lnTo>
                      <a:lnTo>
                        <a:pt x="5886" y="3"/>
                      </a:lnTo>
                      <a:lnTo>
                        <a:pt x="5886" y="0"/>
                      </a:lnTo>
                      <a:close/>
                      <a:moveTo>
                        <a:pt x="5903" y="0"/>
                      </a:moveTo>
                      <a:lnTo>
                        <a:pt x="5906" y="0"/>
                      </a:lnTo>
                      <a:lnTo>
                        <a:pt x="5906" y="3"/>
                      </a:lnTo>
                      <a:lnTo>
                        <a:pt x="5903" y="3"/>
                      </a:lnTo>
                      <a:lnTo>
                        <a:pt x="5903" y="0"/>
                      </a:lnTo>
                      <a:close/>
                      <a:moveTo>
                        <a:pt x="5913" y="0"/>
                      </a:moveTo>
                      <a:lnTo>
                        <a:pt x="5923" y="0"/>
                      </a:lnTo>
                      <a:lnTo>
                        <a:pt x="5923" y="3"/>
                      </a:lnTo>
                      <a:lnTo>
                        <a:pt x="5913" y="3"/>
                      </a:lnTo>
                      <a:lnTo>
                        <a:pt x="5913" y="0"/>
                      </a:lnTo>
                      <a:close/>
                      <a:moveTo>
                        <a:pt x="5931" y="0"/>
                      </a:moveTo>
                      <a:lnTo>
                        <a:pt x="5933" y="0"/>
                      </a:lnTo>
                      <a:lnTo>
                        <a:pt x="5933" y="3"/>
                      </a:lnTo>
                      <a:lnTo>
                        <a:pt x="5931" y="3"/>
                      </a:lnTo>
                      <a:lnTo>
                        <a:pt x="5931" y="0"/>
                      </a:lnTo>
                      <a:close/>
                      <a:moveTo>
                        <a:pt x="5941" y="0"/>
                      </a:moveTo>
                      <a:lnTo>
                        <a:pt x="5951" y="0"/>
                      </a:lnTo>
                      <a:lnTo>
                        <a:pt x="5951" y="3"/>
                      </a:lnTo>
                      <a:lnTo>
                        <a:pt x="5941" y="3"/>
                      </a:lnTo>
                      <a:lnTo>
                        <a:pt x="5941" y="0"/>
                      </a:lnTo>
                      <a:close/>
                      <a:moveTo>
                        <a:pt x="5958" y="0"/>
                      </a:moveTo>
                      <a:lnTo>
                        <a:pt x="5961" y="0"/>
                      </a:lnTo>
                      <a:lnTo>
                        <a:pt x="5961" y="3"/>
                      </a:lnTo>
                      <a:lnTo>
                        <a:pt x="5958" y="3"/>
                      </a:lnTo>
                      <a:lnTo>
                        <a:pt x="5958" y="0"/>
                      </a:lnTo>
                      <a:close/>
                      <a:moveTo>
                        <a:pt x="5968" y="0"/>
                      </a:moveTo>
                      <a:lnTo>
                        <a:pt x="5978" y="0"/>
                      </a:lnTo>
                      <a:lnTo>
                        <a:pt x="5978" y="3"/>
                      </a:lnTo>
                      <a:lnTo>
                        <a:pt x="5968" y="3"/>
                      </a:lnTo>
                      <a:lnTo>
                        <a:pt x="5968" y="0"/>
                      </a:lnTo>
                      <a:close/>
                      <a:moveTo>
                        <a:pt x="5986" y="0"/>
                      </a:moveTo>
                      <a:lnTo>
                        <a:pt x="5988" y="0"/>
                      </a:lnTo>
                      <a:lnTo>
                        <a:pt x="5988" y="3"/>
                      </a:lnTo>
                      <a:lnTo>
                        <a:pt x="5986" y="3"/>
                      </a:lnTo>
                      <a:lnTo>
                        <a:pt x="5986" y="0"/>
                      </a:lnTo>
                      <a:close/>
                      <a:moveTo>
                        <a:pt x="5996" y="0"/>
                      </a:moveTo>
                      <a:lnTo>
                        <a:pt x="6006" y="0"/>
                      </a:lnTo>
                      <a:lnTo>
                        <a:pt x="6006" y="3"/>
                      </a:lnTo>
                      <a:lnTo>
                        <a:pt x="5996" y="3"/>
                      </a:lnTo>
                      <a:lnTo>
                        <a:pt x="5996" y="0"/>
                      </a:lnTo>
                      <a:close/>
                      <a:moveTo>
                        <a:pt x="6013" y="0"/>
                      </a:moveTo>
                      <a:lnTo>
                        <a:pt x="6016" y="0"/>
                      </a:lnTo>
                      <a:lnTo>
                        <a:pt x="6016" y="3"/>
                      </a:lnTo>
                      <a:lnTo>
                        <a:pt x="6013" y="3"/>
                      </a:lnTo>
                      <a:lnTo>
                        <a:pt x="6013" y="0"/>
                      </a:lnTo>
                      <a:close/>
                      <a:moveTo>
                        <a:pt x="6023" y="0"/>
                      </a:moveTo>
                      <a:lnTo>
                        <a:pt x="6033" y="0"/>
                      </a:lnTo>
                      <a:lnTo>
                        <a:pt x="6033" y="3"/>
                      </a:lnTo>
                      <a:lnTo>
                        <a:pt x="6023" y="3"/>
                      </a:lnTo>
                      <a:lnTo>
                        <a:pt x="6023" y="0"/>
                      </a:lnTo>
                      <a:close/>
                      <a:moveTo>
                        <a:pt x="6041" y="0"/>
                      </a:moveTo>
                      <a:lnTo>
                        <a:pt x="6043" y="0"/>
                      </a:lnTo>
                      <a:lnTo>
                        <a:pt x="6043" y="3"/>
                      </a:lnTo>
                      <a:lnTo>
                        <a:pt x="6041" y="3"/>
                      </a:lnTo>
                      <a:lnTo>
                        <a:pt x="6041" y="0"/>
                      </a:lnTo>
                      <a:close/>
                      <a:moveTo>
                        <a:pt x="6051" y="0"/>
                      </a:moveTo>
                      <a:lnTo>
                        <a:pt x="6061" y="0"/>
                      </a:lnTo>
                      <a:lnTo>
                        <a:pt x="6061" y="3"/>
                      </a:lnTo>
                      <a:lnTo>
                        <a:pt x="6051" y="3"/>
                      </a:lnTo>
                      <a:lnTo>
                        <a:pt x="6051" y="0"/>
                      </a:lnTo>
                      <a:close/>
                      <a:moveTo>
                        <a:pt x="6068" y="0"/>
                      </a:moveTo>
                      <a:lnTo>
                        <a:pt x="6071" y="0"/>
                      </a:lnTo>
                      <a:lnTo>
                        <a:pt x="6071" y="3"/>
                      </a:lnTo>
                      <a:lnTo>
                        <a:pt x="6068" y="3"/>
                      </a:lnTo>
                      <a:lnTo>
                        <a:pt x="6068" y="0"/>
                      </a:lnTo>
                      <a:close/>
                      <a:moveTo>
                        <a:pt x="6078" y="0"/>
                      </a:moveTo>
                      <a:lnTo>
                        <a:pt x="6088" y="0"/>
                      </a:lnTo>
                      <a:lnTo>
                        <a:pt x="6088" y="3"/>
                      </a:lnTo>
                      <a:lnTo>
                        <a:pt x="6078" y="3"/>
                      </a:lnTo>
                      <a:lnTo>
                        <a:pt x="6078" y="0"/>
                      </a:lnTo>
                      <a:close/>
                      <a:moveTo>
                        <a:pt x="6096" y="0"/>
                      </a:moveTo>
                      <a:lnTo>
                        <a:pt x="6098" y="0"/>
                      </a:lnTo>
                      <a:lnTo>
                        <a:pt x="6098" y="3"/>
                      </a:lnTo>
                      <a:lnTo>
                        <a:pt x="6096" y="3"/>
                      </a:lnTo>
                      <a:lnTo>
                        <a:pt x="6096" y="0"/>
                      </a:lnTo>
                      <a:close/>
                      <a:moveTo>
                        <a:pt x="6106" y="0"/>
                      </a:moveTo>
                      <a:lnTo>
                        <a:pt x="6116" y="0"/>
                      </a:lnTo>
                      <a:lnTo>
                        <a:pt x="6116" y="3"/>
                      </a:lnTo>
                      <a:lnTo>
                        <a:pt x="6106" y="3"/>
                      </a:lnTo>
                      <a:lnTo>
                        <a:pt x="6106" y="0"/>
                      </a:lnTo>
                      <a:close/>
                      <a:moveTo>
                        <a:pt x="6123" y="0"/>
                      </a:moveTo>
                      <a:lnTo>
                        <a:pt x="6126" y="0"/>
                      </a:lnTo>
                      <a:lnTo>
                        <a:pt x="6126" y="3"/>
                      </a:lnTo>
                      <a:lnTo>
                        <a:pt x="6123" y="3"/>
                      </a:lnTo>
                      <a:lnTo>
                        <a:pt x="6123" y="0"/>
                      </a:lnTo>
                      <a:close/>
                      <a:moveTo>
                        <a:pt x="6133" y="0"/>
                      </a:moveTo>
                      <a:lnTo>
                        <a:pt x="6143" y="0"/>
                      </a:lnTo>
                      <a:lnTo>
                        <a:pt x="6143" y="3"/>
                      </a:lnTo>
                      <a:lnTo>
                        <a:pt x="6133" y="3"/>
                      </a:lnTo>
                      <a:lnTo>
                        <a:pt x="6133" y="0"/>
                      </a:lnTo>
                      <a:close/>
                      <a:moveTo>
                        <a:pt x="6151" y="0"/>
                      </a:moveTo>
                      <a:lnTo>
                        <a:pt x="6153" y="0"/>
                      </a:lnTo>
                      <a:lnTo>
                        <a:pt x="6153" y="3"/>
                      </a:lnTo>
                      <a:lnTo>
                        <a:pt x="6151" y="3"/>
                      </a:lnTo>
                      <a:lnTo>
                        <a:pt x="6151" y="0"/>
                      </a:lnTo>
                      <a:close/>
                      <a:moveTo>
                        <a:pt x="6161" y="0"/>
                      </a:moveTo>
                      <a:lnTo>
                        <a:pt x="6171" y="0"/>
                      </a:lnTo>
                      <a:lnTo>
                        <a:pt x="6171" y="3"/>
                      </a:lnTo>
                      <a:lnTo>
                        <a:pt x="6161" y="3"/>
                      </a:lnTo>
                      <a:lnTo>
                        <a:pt x="6161" y="0"/>
                      </a:lnTo>
                      <a:close/>
                      <a:moveTo>
                        <a:pt x="6178" y="0"/>
                      </a:moveTo>
                      <a:lnTo>
                        <a:pt x="6181" y="0"/>
                      </a:lnTo>
                      <a:lnTo>
                        <a:pt x="6181" y="3"/>
                      </a:lnTo>
                      <a:lnTo>
                        <a:pt x="6178" y="3"/>
                      </a:lnTo>
                      <a:lnTo>
                        <a:pt x="6178" y="0"/>
                      </a:lnTo>
                      <a:close/>
                      <a:moveTo>
                        <a:pt x="6188" y="0"/>
                      </a:moveTo>
                      <a:lnTo>
                        <a:pt x="6198" y="0"/>
                      </a:lnTo>
                      <a:lnTo>
                        <a:pt x="6198" y="3"/>
                      </a:lnTo>
                      <a:lnTo>
                        <a:pt x="6188" y="3"/>
                      </a:lnTo>
                      <a:lnTo>
                        <a:pt x="6188" y="0"/>
                      </a:lnTo>
                      <a:close/>
                      <a:moveTo>
                        <a:pt x="6206" y="0"/>
                      </a:moveTo>
                      <a:lnTo>
                        <a:pt x="6208" y="0"/>
                      </a:lnTo>
                      <a:lnTo>
                        <a:pt x="6208" y="3"/>
                      </a:lnTo>
                      <a:lnTo>
                        <a:pt x="6206" y="3"/>
                      </a:lnTo>
                      <a:lnTo>
                        <a:pt x="6206" y="0"/>
                      </a:lnTo>
                      <a:close/>
                      <a:moveTo>
                        <a:pt x="6216" y="0"/>
                      </a:moveTo>
                      <a:lnTo>
                        <a:pt x="6226" y="0"/>
                      </a:lnTo>
                      <a:lnTo>
                        <a:pt x="6226" y="3"/>
                      </a:lnTo>
                      <a:lnTo>
                        <a:pt x="6216" y="3"/>
                      </a:lnTo>
                      <a:lnTo>
                        <a:pt x="6216" y="0"/>
                      </a:lnTo>
                      <a:close/>
                      <a:moveTo>
                        <a:pt x="6233" y="0"/>
                      </a:moveTo>
                      <a:lnTo>
                        <a:pt x="6236" y="0"/>
                      </a:lnTo>
                      <a:lnTo>
                        <a:pt x="6236" y="3"/>
                      </a:lnTo>
                      <a:lnTo>
                        <a:pt x="6233" y="3"/>
                      </a:lnTo>
                      <a:lnTo>
                        <a:pt x="6233" y="0"/>
                      </a:lnTo>
                      <a:close/>
                      <a:moveTo>
                        <a:pt x="6243" y="0"/>
                      </a:moveTo>
                      <a:lnTo>
                        <a:pt x="6253" y="0"/>
                      </a:lnTo>
                      <a:lnTo>
                        <a:pt x="6253" y="3"/>
                      </a:lnTo>
                      <a:lnTo>
                        <a:pt x="6243" y="3"/>
                      </a:lnTo>
                      <a:lnTo>
                        <a:pt x="6243" y="0"/>
                      </a:lnTo>
                      <a:close/>
                      <a:moveTo>
                        <a:pt x="6261" y="0"/>
                      </a:moveTo>
                      <a:lnTo>
                        <a:pt x="6263" y="0"/>
                      </a:lnTo>
                      <a:lnTo>
                        <a:pt x="6263" y="3"/>
                      </a:lnTo>
                      <a:lnTo>
                        <a:pt x="6261" y="3"/>
                      </a:lnTo>
                      <a:lnTo>
                        <a:pt x="6261" y="0"/>
                      </a:lnTo>
                      <a:close/>
                      <a:moveTo>
                        <a:pt x="6271" y="0"/>
                      </a:moveTo>
                      <a:lnTo>
                        <a:pt x="6281" y="0"/>
                      </a:lnTo>
                      <a:lnTo>
                        <a:pt x="6281" y="3"/>
                      </a:lnTo>
                      <a:lnTo>
                        <a:pt x="6271" y="3"/>
                      </a:lnTo>
                      <a:lnTo>
                        <a:pt x="6271" y="0"/>
                      </a:lnTo>
                      <a:close/>
                      <a:moveTo>
                        <a:pt x="6288" y="0"/>
                      </a:moveTo>
                      <a:lnTo>
                        <a:pt x="6291" y="0"/>
                      </a:lnTo>
                      <a:lnTo>
                        <a:pt x="6291" y="3"/>
                      </a:lnTo>
                      <a:lnTo>
                        <a:pt x="6288" y="3"/>
                      </a:lnTo>
                      <a:lnTo>
                        <a:pt x="6288" y="0"/>
                      </a:lnTo>
                      <a:close/>
                      <a:moveTo>
                        <a:pt x="6298" y="0"/>
                      </a:moveTo>
                      <a:lnTo>
                        <a:pt x="6308" y="0"/>
                      </a:lnTo>
                      <a:lnTo>
                        <a:pt x="6308" y="3"/>
                      </a:lnTo>
                      <a:lnTo>
                        <a:pt x="6298" y="3"/>
                      </a:lnTo>
                      <a:lnTo>
                        <a:pt x="6298" y="0"/>
                      </a:lnTo>
                      <a:close/>
                      <a:moveTo>
                        <a:pt x="6316" y="0"/>
                      </a:moveTo>
                      <a:lnTo>
                        <a:pt x="6318" y="0"/>
                      </a:lnTo>
                      <a:lnTo>
                        <a:pt x="6318" y="3"/>
                      </a:lnTo>
                      <a:lnTo>
                        <a:pt x="6316" y="3"/>
                      </a:lnTo>
                      <a:lnTo>
                        <a:pt x="6316" y="0"/>
                      </a:lnTo>
                      <a:close/>
                      <a:moveTo>
                        <a:pt x="6326" y="0"/>
                      </a:moveTo>
                      <a:lnTo>
                        <a:pt x="6336" y="0"/>
                      </a:lnTo>
                      <a:lnTo>
                        <a:pt x="6336" y="3"/>
                      </a:lnTo>
                      <a:lnTo>
                        <a:pt x="6326" y="3"/>
                      </a:lnTo>
                      <a:lnTo>
                        <a:pt x="6326" y="0"/>
                      </a:lnTo>
                      <a:close/>
                      <a:moveTo>
                        <a:pt x="6343" y="0"/>
                      </a:moveTo>
                      <a:lnTo>
                        <a:pt x="6346" y="0"/>
                      </a:lnTo>
                      <a:lnTo>
                        <a:pt x="6346" y="3"/>
                      </a:lnTo>
                      <a:lnTo>
                        <a:pt x="6343" y="3"/>
                      </a:lnTo>
                      <a:lnTo>
                        <a:pt x="6343" y="0"/>
                      </a:lnTo>
                      <a:close/>
                      <a:moveTo>
                        <a:pt x="6353" y="0"/>
                      </a:moveTo>
                      <a:lnTo>
                        <a:pt x="6363" y="0"/>
                      </a:lnTo>
                      <a:lnTo>
                        <a:pt x="6363" y="3"/>
                      </a:lnTo>
                      <a:lnTo>
                        <a:pt x="6353" y="3"/>
                      </a:lnTo>
                      <a:lnTo>
                        <a:pt x="6353" y="0"/>
                      </a:lnTo>
                      <a:close/>
                      <a:moveTo>
                        <a:pt x="6371" y="0"/>
                      </a:moveTo>
                      <a:lnTo>
                        <a:pt x="6373" y="0"/>
                      </a:lnTo>
                      <a:lnTo>
                        <a:pt x="6373" y="3"/>
                      </a:lnTo>
                      <a:lnTo>
                        <a:pt x="6371" y="3"/>
                      </a:lnTo>
                      <a:lnTo>
                        <a:pt x="6371" y="0"/>
                      </a:lnTo>
                      <a:close/>
                      <a:moveTo>
                        <a:pt x="6381" y="0"/>
                      </a:moveTo>
                      <a:lnTo>
                        <a:pt x="6391" y="0"/>
                      </a:lnTo>
                      <a:lnTo>
                        <a:pt x="6391" y="3"/>
                      </a:lnTo>
                      <a:lnTo>
                        <a:pt x="6381" y="3"/>
                      </a:lnTo>
                      <a:lnTo>
                        <a:pt x="6381" y="0"/>
                      </a:lnTo>
                      <a:close/>
                      <a:moveTo>
                        <a:pt x="6398" y="0"/>
                      </a:moveTo>
                      <a:lnTo>
                        <a:pt x="6401" y="0"/>
                      </a:lnTo>
                      <a:lnTo>
                        <a:pt x="6401" y="3"/>
                      </a:lnTo>
                      <a:lnTo>
                        <a:pt x="6398" y="3"/>
                      </a:lnTo>
                      <a:lnTo>
                        <a:pt x="639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4" name="Rectangle 123"/>
                <p:cNvSpPr>
                  <a:spLocks noChangeArrowheads="1"/>
                </p:cNvSpPr>
                <p:nvPr/>
              </p:nvSpPr>
              <p:spPr bwMode="auto">
                <a:xfrm>
                  <a:off x="4780243" y="3351800"/>
                  <a:ext cx="1667524" cy="165619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5" name="Rectangle 124"/>
                <p:cNvSpPr>
                  <a:spLocks noChangeArrowheads="1"/>
                </p:cNvSpPr>
                <p:nvPr/>
              </p:nvSpPr>
              <p:spPr bwMode="auto">
                <a:xfrm>
                  <a:off x="4780243" y="3351800"/>
                  <a:ext cx="1667524" cy="165619"/>
                </a:xfrm>
                <a:prstGeom prst="rect">
                  <a:avLst/>
                </a:prstGeom>
                <a:noFill/>
                <a:ln w="127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6" name="Rectangle 125"/>
                <p:cNvSpPr>
                  <a:spLocks noChangeArrowheads="1"/>
                </p:cNvSpPr>
                <p:nvPr/>
              </p:nvSpPr>
              <p:spPr bwMode="auto">
                <a:xfrm>
                  <a:off x="4780243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7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80243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8" name="Rectangle 127"/>
                <p:cNvSpPr>
                  <a:spLocks noChangeArrowheads="1"/>
                </p:cNvSpPr>
                <p:nvPr/>
              </p:nvSpPr>
              <p:spPr bwMode="auto">
                <a:xfrm>
                  <a:off x="4883985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9" name="Rectangle 128"/>
                <p:cNvSpPr>
                  <a:spLocks noChangeArrowheads="1"/>
                </p:cNvSpPr>
                <p:nvPr/>
              </p:nvSpPr>
              <p:spPr bwMode="auto">
                <a:xfrm>
                  <a:off x="4883985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0" name="Rectangle 129"/>
                <p:cNvSpPr>
                  <a:spLocks noChangeArrowheads="1"/>
                </p:cNvSpPr>
                <p:nvPr/>
              </p:nvSpPr>
              <p:spPr bwMode="auto">
                <a:xfrm>
                  <a:off x="4997081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1" name="Rectangle 130"/>
                <p:cNvSpPr>
                  <a:spLocks noChangeArrowheads="1"/>
                </p:cNvSpPr>
                <p:nvPr/>
              </p:nvSpPr>
              <p:spPr bwMode="auto">
                <a:xfrm>
                  <a:off x="4997081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2" name="Rectangle 131"/>
                <p:cNvSpPr>
                  <a:spLocks noChangeArrowheads="1"/>
                </p:cNvSpPr>
                <p:nvPr/>
              </p:nvSpPr>
              <p:spPr bwMode="auto">
                <a:xfrm>
                  <a:off x="5100823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3" name="Rectangle 132"/>
                <p:cNvSpPr>
                  <a:spLocks noChangeArrowheads="1"/>
                </p:cNvSpPr>
                <p:nvPr/>
              </p:nvSpPr>
              <p:spPr bwMode="auto">
                <a:xfrm>
                  <a:off x="5100823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4" name="Rectangle 133"/>
                <p:cNvSpPr>
                  <a:spLocks noChangeArrowheads="1"/>
                </p:cNvSpPr>
                <p:nvPr/>
              </p:nvSpPr>
              <p:spPr bwMode="auto">
                <a:xfrm>
                  <a:off x="5210517" y="2965356"/>
                  <a:ext cx="6717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5" name="Rectangle 134"/>
                <p:cNvSpPr>
                  <a:spLocks noChangeArrowheads="1"/>
                </p:cNvSpPr>
                <p:nvPr/>
              </p:nvSpPr>
              <p:spPr bwMode="auto">
                <a:xfrm>
                  <a:off x="5210517" y="2965356"/>
                  <a:ext cx="6717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6" name="Rectangle 135"/>
                <p:cNvSpPr>
                  <a:spLocks noChangeArrowheads="1"/>
                </p:cNvSpPr>
                <p:nvPr/>
              </p:nvSpPr>
              <p:spPr bwMode="auto">
                <a:xfrm>
                  <a:off x="5315110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7" name="Rectangle 136"/>
                <p:cNvSpPr>
                  <a:spLocks noChangeArrowheads="1"/>
                </p:cNvSpPr>
                <p:nvPr/>
              </p:nvSpPr>
              <p:spPr bwMode="auto">
                <a:xfrm>
                  <a:off x="5315110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8" name="Rectangle 137"/>
                <p:cNvSpPr>
                  <a:spLocks noChangeArrowheads="1"/>
                </p:cNvSpPr>
                <p:nvPr/>
              </p:nvSpPr>
              <p:spPr bwMode="auto">
                <a:xfrm>
                  <a:off x="5427355" y="2965356"/>
                  <a:ext cx="6717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9" name="Rectangle 138"/>
                <p:cNvSpPr>
                  <a:spLocks noChangeArrowheads="1"/>
                </p:cNvSpPr>
                <p:nvPr/>
              </p:nvSpPr>
              <p:spPr bwMode="auto">
                <a:xfrm>
                  <a:off x="5427355" y="2965356"/>
                  <a:ext cx="6717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0" name="Rectangle 139"/>
                <p:cNvSpPr>
                  <a:spLocks noChangeArrowheads="1"/>
                </p:cNvSpPr>
                <p:nvPr/>
              </p:nvSpPr>
              <p:spPr bwMode="auto">
                <a:xfrm>
                  <a:off x="5531947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1" name="Rectangle 140"/>
                <p:cNvSpPr>
                  <a:spLocks noChangeArrowheads="1"/>
                </p:cNvSpPr>
                <p:nvPr/>
              </p:nvSpPr>
              <p:spPr bwMode="auto">
                <a:xfrm>
                  <a:off x="5531947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2" name="Rectangle 141"/>
                <p:cNvSpPr>
                  <a:spLocks noChangeArrowheads="1"/>
                </p:cNvSpPr>
                <p:nvPr/>
              </p:nvSpPr>
              <p:spPr bwMode="auto">
                <a:xfrm>
                  <a:off x="5634839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3" name="Rectangle 142"/>
                <p:cNvSpPr>
                  <a:spLocks noChangeArrowheads="1"/>
                </p:cNvSpPr>
                <p:nvPr/>
              </p:nvSpPr>
              <p:spPr bwMode="auto">
                <a:xfrm>
                  <a:off x="5634839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5738581" y="2965356"/>
                  <a:ext cx="6717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5738581" y="2965356"/>
                  <a:ext cx="6717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5851676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5851676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8" name="Rectangle 147"/>
                <p:cNvSpPr>
                  <a:spLocks noChangeArrowheads="1"/>
                </p:cNvSpPr>
                <p:nvPr/>
              </p:nvSpPr>
              <p:spPr bwMode="auto">
                <a:xfrm>
                  <a:off x="5955418" y="2965356"/>
                  <a:ext cx="6717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49" name="Rectangle 148"/>
                <p:cNvSpPr>
                  <a:spLocks noChangeArrowheads="1"/>
                </p:cNvSpPr>
                <p:nvPr/>
              </p:nvSpPr>
              <p:spPr bwMode="auto">
                <a:xfrm>
                  <a:off x="5955418" y="2965356"/>
                  <a:ext cx="6717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0" name="Rectangle 149"/>
                <p:cNvSpPr>
                  <a:spLocks noChangeArrowheads="1"/>
                </p:cNvSpPr>
                <p:nvPr/>
              </p:nvSpPr>
              <p:spPr bwMode="auto">
                <a:xfrm>
                  <a:off x="6065113" y="2965356"/>
                  <a:ext cx="6717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1" name="Rectangle 150"/>
                <p:cNvSpPr>
                  <a:spLocks noChangeArrowheads="1"/>
                </p:cNvSpPr>
                <p:nvPr/>
              </p:nvSpPr>
              <p:spPr bwMode="auto">
                <a:xfrm>
                  <a:off x="6065113" y="2965356"/>
                  <a:ext cx="6717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2" name="Rectangle 151"/>
                <p:cNvSpPr>
                  <a:spLocks noChangeArrowheads="1"/>
                </p:cNvSpPr>
                <p:nvPr/>
              </p:nvSpPr>
              <p:spPr bwMode="auto">
                <a:xfrm>
                  <a:off x="6169705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3" name="Rectangle 152"/>
                <p:cNvSpPr>
                  <a:spLocks noChangeArrowheads="1"/>
                </p:cNvSpPr>
                <p:nvPr/>
              </p:nvSpPr>
              <p:spPr bwMode="auto">
                <a:xfrm>
                  <a:off x="6169705" y="2965356"/>
                  <a:ext cx="6632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4" name="Rectangle 153"/>
                <p:cNvSpPr>
                  <a:spLocks noChangeArrowheads="1"/>
                </p:cNvSpPr>
                <p:nvPr/>
              </p:nvSpPr>
              <p:spPr bwMode="auto">
                <a:xfrm>
                  <a:off x="6281950" y="2965356"/>
                  <a:ext cx="6717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5" name="Rectangle 154"/>
                <p:cNvSpPr>
                  <a:spLocks noChangeArrowheads="1"/>
                </p:cNvSpPr>
                <p:nvPr/>
              </p:nvSpPr>
              <p:spPr bwMode="auto">
                <a:xfrm>
                  <a:off x="6281950" y="2965356"/>
                  <a:ext cx="67177" cy="250400"/>
                </a:xfrm>
                <a:prstGeom prst="rect">
                  <a:avLst/>
                </a:prstGeom>
                <a:noFill/>
                <a:ln w="190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6" name="Rectangle 155"/>
                <p:cNvSpPr>
                  <a:spLocks noChangeArrowheads="1"/>
                </p:cNvSpPr>
                <p:nvPr/>
              </p:nvSpPr>
              <p:spPr bwMode="auto">
                <a:xfrm>
                  <a:off x="6386542" y="2965356"/>
                  <a:ext cx="66327" cy="250400"/>
                </a:xfrm>
                <a:prstGeom prst="rect">
                  <a:avLst/>
                </a:prstGeom>
                <a:solidFill>
                  <a:srgbClr val="DDD9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7" name="Rectangle 156"/>
                <p:cNvSpPr>
                  <a:spLocks noChangeArrowheads="1"/>
                </p:cNvSpPr>
                <p:nvPr/>
              </p:nvSpPr>
              <p:spPr bwMode="auto">
                <a:xfrm>
                  <a:off x="6386542" y="2965356"/>
                  <a:ext cx="66327" cy="250400"/>
                </a:xfrm>
                <a:prstGeom prst="rect">
                  <a:avLst/>
                </a:prstGeom>
                <a:noFill/>
                <a:ln w="127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8" name="Rectangle 157"/>
                <p:cNvSpPr>
                  <a:spLocks noChangeArrowheads="1"/>
                </p:cNvSpPr>
                <p:nvPr/>
              </p:nvSpPr>
              <p:spPr bwMode="auto">
                <a:xfrm>
                  <a:off x="7031249" y="3013593"/>
                  <a:ext cx="304109" cy="1665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none" lIns="0" tIns="0" rIns="0" bIns="0" anchor="t" anchorCtr="0">
                  <a:spAutoFit/>
                </a:bodyPr>
                <a:lstStyle/>
                <a:p>
                  <a:pPr defTabSz="914400" fontAlgn="base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1050" dirty="0">
                      <a:solidFill>
                        <a:srgbClr val="000000"/>
                      </a:solidFill>
                      <a:ea typeface="Calibri"/>
                      <a:cs typeface="Calibri"/>
                    </a:rPr>
                    <a:t>60 ns</a:t>
                  </a:r>
                  <a:endParaRPr lang="en-US" sz="105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59" name="Rectangle 158"/>
                <p:cNvSpPr>
                  <a:spLocks noChangeArrowheads="1"/>
                </p:cNvSpPr>
                <p:nvPr/>
              </p:nvSpPr>
              <p:spPr bwMode="auto">
                <a:xfrm>
                  <a:off x="3849071" y="3009838"/>
                  <a:ext cx="304109" cy="1665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none" lIns="0" tIns="0" rIns="0" bIns="0" anchor="t" anchorCtr="0">
                  <a:spAutoFit/>
                </a:bodyPr>
                <a:lstStyle/>
                <a:p>
                  <a:pPr defTabSz="914400" fontAlgn="base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1050" dirty="0">
                      <a:solidFill>
                        <a:srgbClr val="000000"/>
                      </a:solidFill>
                      <a:ea typeface="Calibri"/>
                      <a:cs typeface="Calibri"/>
                    </a:rPr>
                    <a:t>60 ns</a:t>
                  </a:r>
                  <a:endParaRPr lang="en-US" sz="1050" dirty="0">
                    <a:solidFill>
                      <a:prstClr val="black"/>
                    </a:solidFill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60" name="Freeform 112"/>
                <p:cNvSpPr>
                  <a:spLocks/>
                </p:cNvSpPr>
                <p:nvPr/>
              </p:nvSpPr>
              <p:spPr bwMode="auto">
                <a:xfrm>
                  <a:off x="3857621" y="3223642"/>
                  <a:ext cx="92687" cy="213925"/>
                </a:xfrm>
                <a:custGeom>
                  <a:avLst/>
                  <a:gdLst>
                    <a:gd name="T0" fmla="*/ 0 w 109"/>
                    <a:gd name="T1" fmla="*/ 217 h 217"/>
                    <a:gd name="T2" fmla="*/ 81 w 109"/>
                    <a:gd name="T3" fmla="*/ 217 h 217"/>
                    <a:gd name="T4" fmla="*/ 81 w 109"/>
                    <a:gd name="T5" fmla="*/ 0 h 217"/>
                    <a:gd name="T6" fmla="*/ 109 w 109"/>
                    <a:gd name="T7" fmla="*/ 0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217">
                      <a:moveTo>
                        <a:pt x="0" y="217"/>
                      </a:moveTo>
                      <a:lnTo>
                        <a:pt x="81" y="217"/>
                      </a:lnTo>
                      <a:lnTo>
                        <a:pt x="81" y="0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6350" cap="flat">
                  <a:solidFill>
                    <a:srgbClr val="0070C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1" name="Freeform 113"/>
                <p:cNvSpPr>
                  <a:spLocks/>
                </p:cNvSpPr>
                <p:nvPr/>
              </p:nvSpPr>
              <p:spPr bwMode="auto">
                <a:xfrm>
                  <a:off x="3936703" y="3223642"/>
                  <a:ext cx="133504" cy="213925"/>
                </a:xfrm>
                <a:custGeom>
                  <a:avLst/>
                  <a:gdLst>
                    <a:gd name="T0" fmla="*/ 0 w 157"/>
                    <a:gd name="T1" fmla="*/ 0 h 217"/>
                    <a:gd name="T2" fmla="*/ 46 w 157"/>
                    <a:gd name="T3" fmla="*/ 0 h 217"/>
                    <a:gd name="T4" fmla="*/ 46 w 157"/>
                    <a:gd name="T5" fmla="*/ 217 h 217"/>
                    <a:gd name="T6" fmla="*/ 157 w 157"/>
                    <a:gd name="T7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7" h="217">
                      <a:moveTo>
                        <a:pt x="0" y="0"/>
                      </a:moveTo>
                      <a:lnTo>
                        <a:pt x="46" y="0"/>
                      </a:lnTo>
                      <a:lnTo>
                        <a:pt x="46" y="217"/>
                      </a:lnTo>
                      <a:lnTo>
                        <a:pt x="157" y="217"/>
                      </a:lnTo>
                    </a:path>
                  </a:pathLst>
                </a:custGeom>
                <a:noFill/>
                <a:ln w="6350" cap="flat">
                  <a:solidFill>
                    <a:srgbClr val="0070C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8600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62" name="Groupe 161"/>
                <p:cNvGrpSpPr/>
                <p:nvPr/>
              </p:nvGrpSpPr>
              <p:grpSpPr>
                <a:xfrm>
                  <a:off x="4215614" y="3009838"/>
                  <a:ext cx="304109" cy="415403"/>
                  <a:chOff x="3777605" y="2061289"/>
                  <a:chExt cx="227095" cy="267573"/>
                </a:xfrm>
              </p:grpSpPr>
              <p:sp>
                <p:nvSpPr>
                  <p:cNvPr id="171" name="Freeform 112"/>
                  <p:cNvSpPr>
                    <a:spLocks/>
                  </p:cNvSpPr>
                  <p:nvPr/>
                </p:nvSpPr>
                <p:spPr bwMode="auto">
                  <a:xfrm>
                    <a:off x="3777932" y="2191067"/>
                    <a:ext cx="69215" cy="137795"/>
                  </a:xfrm>
                  <a:custGeom>
                    <a:avLst/>
                    <a:gdLst>
                      <a:gd name="T0" fmla="*/ 0 w 109"/>
                      <a:gd name="T1" fmla="*/ 217 h 217"/>
                      <a:gd name="T2" fmla="*/ 81 w 109"/>
                      <a:gd name="T3" fmla="*/ 217 h 217"/>
                      <a:gd name="T4" fmla="*/ 81 w 109"/>
                      <a:gd name="T5" fmla="*/ 0 h 217"/>
                      <a:gd name="T6" fmla="*/ 109 w 109"/>
                      <a:gd name="T7" fmla="*/ 0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9" h="217">
                        <a:moveTo>
                          <a:pt x="0" y="217"/>
                        </a:moveTo>
                        <a:lnTo>
                          <a:pt x="81" y="217"/>
                        </a:lnTo>
                        <a:lnTo>
                          <a:pt x="81" y="0"/>
                        </a:lnTo>
                        <a:lnTo>
                          <a:pt x="109" y="0"/>
                        </a:lnTo>
                      </a:path>
                    </a:pathLst>
                  </a:custGeom>
                  <a:noFill/>
                  <a:ln w="6350" cap="flat">
                    <a:solidFill>
                      <a:srgbClr val="0070C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8600" dirty="0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72" name="Freeform 113"/>
                  <p:cNvSpPr>
                    <a:spLocks/>
                  </p:cNvSpPr>
                  <p:nvPr/>
                </p:nvSpPr>
                <p:spPr bwMode="auto">
                  <a:xfrm>
                    <a:off x="3836987" y="2191067"/>
                    <a:ext cx="99695" cy="137795"/>
                  </a:xfrm>
                  <a:custGeom>
                    <a:avLst/>
                    <a:gdLst>
                      <a:gd name="T0" fmla="*/ 0 w 157"/>
                      <a:gd name="T1" fmla="*/ 0 h 217"/>
                      <a:gd name="T2" fmla="*/ 46 w 157"/>
                      <a:gd name="T3" fmla="*/ 0 h 217"/>
                      <a:gd name="T4" fmla="*/ 46 w 157"/>
                      <a:gd name="T5" fmla="*/ 217 h 217"/>
                      <a:gd name="T6" fmla="*/ 157 w 157"/>
                      <a:gd name="T7" fmla="*/ 217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57" h="217">
                        <a:moveTo>
                          <a:pt x="0" y="0"/>
                        </a:moveTo>
                        <a:lnTo>
                          <a:pt x="46" y="0"/>
                        </a:lnTo>
                        <a:lnTo>
                          <a:pt x="46" y="217"/>
                        </a:lnTo>
                        <a:lnTo>
                          <a:pt x="157" y="217"/>
                        </a:lnTo>
                      </a:path>
                    </a:pathLst>
                  </a:custGeom>
                  <a:noFill/>
                  <a:ln w="6350" cap="flat">
                    <a:solidFill>
                      <a:srgbClr val="0070C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8600" dirty="0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73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777605" y="2061289"/>
                    <a:ext cx="227095" cy="107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none" lIns="0" tIns="0" rIns="0" bIns="0" anchor="t" anchorCtr="0">
                    <a:spAutoFit/>
                  </a:bodyPr>
                  <a:lstStyle/>
                  <a:p>
                    <a:pPr defTabSz="914400" fontAlgn="base">
                      <a:lnSpc>
                        <a:spcPct val="115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050" dirty="0">
                        <a:solidFill>
                          <a:srgbClr val="000000"/>
                        </a:solidFill>
                        <a:ea typeface="Calibri"/>
                        <a:cs typeface="Calibri"/>
                      </a:rPr>
                      <a:t>60 ns</a:t>
                    </a:r>
                    <a:endParaRPr lang="en-US" sz="1050" dirty="0">
                      <a:solidFill>
                        <a:prstClr val="black"/>
                      </a:solidFill>
                      <a:ea typeface="Calibri"/>
                      <a:cs typeface="Times New Roman"/>
                    </a:endParaRPr>
                  </a:p>
                </p:txBody>
              </p:sp>
            </p:grpSp>
            <p:grpSp>
              <p:nvGrpSpPr>
                <p:cNvPr id="163" name="Groupe 162"/>
                <p:cNvGrpSpPr/>
                <p:nvPr/>
              </p:nvGrpSpPr>
              <p:grpSpPr>
                <a:xfrm>
                  <a:off x="6604229" y="3013593"/>
                  <a:ext cx="304109" cy="416088"/>
                  <a:chOff x="3776651" y="2060848"/>
                  <a:chExt cx="227095" cy="268014"/>
                </a:xfrm>
              </p:grpSpPr>
              <p:sp>
                <p:nvSpPr>
                  <p:cNvPr id="168" name="Freeform 112"/>
                  <p:cNvSpPr>
                    <a:spLocks/>
                  </p:cNvSpPr>
                  <p:nvPr/>
                </p:nvSpPr>
                <p:spPr bwMode="auto">
                  <a:xfrm>
                    <a:off x="3777932" y="2191067"/>
                    <a:ext cx="69215" cy="137795"/>
                  </a:xfrm>
                  <a:custGeom>
                    <a:avLst/>
                    <a:gdLst>
                      <a:gd name="T0" fmla="*/ 0 w 109"/>
                      <a:gd name="T1" fmla="*/ 217 h 217"/>
                      <a:gd name="T2" fmla="*/ 81 w 109"/>
                      <a:gd name="T3" fmla="*/ 217 h 217"/>
                      <a:gd name="T4" fmla="*/ 81 w 109"/>
                      <a:gd name="T5" fmla="*/ 0 h 217"/>
                      <a:gd name="T6" fmla="*/ 109 w 109"/>
                      <a:gd name="T7" fmla="*/ 0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9" h="217">
                        <a:moveTo>
                          <a:pt x="0" y="217"/>
                        </a:moveTo>
                        <a:lnTo>
                          <a:pt x="81" y="217"/>
                        </a:lnTo>
                        <a:lnTo>
                          <a:pt x="81" y="0"/>
                        </a:lnTo>
                        <a:lnTo>
                          <a:pt x="109" y="0"/>
                        </a:lnTo>
                      </a:path>
                    </a:pathLst>
                  </a:custGeom>
                  <a:noFill/>
                  <a:ln w="6350" cap="flat">
                    <a:solidFill>
                      <a:srgbClr val="0070C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8600" dirty="0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69" name="Freeform 113"/>
                  <p:cNvSpPr>
                    <a:spLocks/>
                  </p:cNvSpPr>
                  <p:nvPr/>
                </p:nvSpPr>
                <p:spPr bwMode="auto">
                  <a:xfrm>
                    <a:off x="3836987" y="2191067"/>
                    <a:ext cx="99695" cy="137795"/>
                  </a:xfrm>
                  <a:custGeom>
                    <a:avLst/>
                    <a:gdLst>
                      <a:gd name="T0" fmla="*/ 0 w 157"/>
                      <a:gd name="T1" fmla="*/ 0 h 217"/>
                      <a:gd name="T2" fmla="*/ 46 w 157"/>
                      <a:gd name="T3" fmla="*/ 0 h 217"/>
                      <a:gd name="T4" fmla="*/ 46 w 157"/>
                      <a:gd name="T5" fmla="*/ 217 h 217"/>
                      <a:gd name="T6" fmla="*/ 157 w 157"/>
                      <a:gd name="T7" fmla="*/ 217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57" h="217">
                        <a:moveTo>
                          <a:pt x="0" y="0"/>
                        </a:moveTo>
                        <a:lnTo>
                          <a:pt x="46" y="0"/>
                        </a:lnTo>
                        <a:lnTo>
                          <a:pt x="46" y="217"/>
                        </a:lnTo>
                        <a:lnTo>
                          <a:pt x="157" y="217"/>
                        </a:lnTo>
                      </a:path>
                    </a:pathLst>
                  </a:custGeom>
                  <a:noFill/>
                  <a:ln w="6350" cap="flat">
                    <a:solidFill>
                      <a:srgbClr val="0070C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8600" dirty="0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70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776651" y="2060848"/>
                    <a:ext cx="227095" cy="107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none" lIns="0" tIns="0" rIns="0" bIns="0" anchor="t" anchorCtr="0">
                    <a:spAutoFit/>
                  </a:bodyPr>
                  <a:lstStyle/>
                  <a:p>
                    <a:pPr defTabSz="914400" fontAlgn="base">
                      <a:lnSpc>
                        <a:spcPct val="115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050" dirty="0">
                        <a:solidFill>
                          <a:srgbClr val="000000"/>
                        </a:solidFill>
                        <a:ea typeface="Calibri"/>
                        <a:cs typeface="Calibri"/>
                      </a:rPr>
                      <a:t>60 ns</a:t>
                    </a:r>
                    <a:endParaRPr lang="en-US" sz="1050" dirty="0">
                      <a:solidFill>
                        <a:prstClr val="black"/>
                      </a:solidFill>
                      <a:ea typeface="Calibri"/>
                      <a:cs typeface="Times New Roman"/>
                    </a:endParaRPr>
                  </a:p>
                </p:txBody>
              </p:sp>
            </p:grpSp>
            <p:sp>
              <p:nvSpPr>
                <p:cNvPr id="164" name="ZoneTexte 163"/>
                <p:cNvSpPr txBox="1"/>
                <p:nvPr/>
              </p:nvSpPr>
              <p:spPr>
                <a:xfrm>
                  <a:off x="3984328" y="3126539"/>
                  <a:ext cx="384362" cy="2417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50" b="1" dirty="0" err="1">
                      <a:solidFill>
                        <a:prstClr val="black"/>
                      </a:solidFill>
                      <a:latin typeface="Arial" charset="0"/>
                      <a:cs typeface="Arial" charset="0"/>
                    </a:rPr>
                    <a:t>Δt</a:t>
                  </a:r>
                  <a:endParaRPr lang="en-US" sz="1050" b="1" dirty="0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65" name="Groupe 164"/>
                <p:cNvGrpSpPr/>
                <p:nvPr/>
              </p:nvGrpSpPr>
              <p:grpSpPr>
                <a:xfrm>
                  <a:off x="7009141" y="3211319"/>
                  <a:ext cx="212586" cy="213925"/>
                  <a:chOff x="3777932" y="2191067"/>
                  <a:chExt cx="158750" cy="137795"/>
                </a:xfrm>
              </p:grpSpPr>
              <p:sp>
                <p:nvSpPr>
                  <p:cNvPr id="166" name="Freeform 112"/>
                  <p:cNvSpPr>
                    <a:spLocks/>
                  </p:cNvSpPr>
                  <p:nvPr/>
                </p:nvSpPr>
                <p:spPr bwMode="auto">
                  <a:xfrm>
                    <a:off x="3777932" y="2191067"/>
                    <a:ext cx="69215" cy="137795"/>
                  </a:xfrm>
                  <a:custGeom>
                    <a:avLst/>
                    <a:gdLst>
                      <a:gd name="T0" fmla="*/ 0 w 109"/>
                      <a:gd name="T1" fmla="*/ 217 h 217"/>
                      <a:gd name="T2" fmla="*/ 81 w 109"/>
                      <a:gd name="T3" fmla="*/ 217 h 217"/>
                      <a:gd name="T4" fmla="*/ 81 w 109"/>
                      <a:gd name="T5" fmla="*/ 0 h 217"/>
                      <a:gd name="T6" fmla="*/ 109 w 109"/>
                      <a:gd name="T7" fmla="*/ 0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9" h="217">
                        <a:moveTo>
                          <a:pt x="0" y="217"/>
                        </a:moveTo>
                        <a:lnTo>
                          <a:pt x="81" y="217"/>
                        </a:lnTo>
                        <a:lnTo>
                          <a:pt x="81" y="0"/>
                        </a:lnTo>
                        <a:lnTo>
                          <a:pt x="109" y="0"/>
                        </a:lnTo>
                      </a:path>
                    </a:pathLst>
                  </a:custGeom>
                  <a:noFill/>
                  <a:ln w="6350" cap="flat">
                    <a:solidFill>
                      <a:srgbClr val="0070C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8600" dirty="0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67" name="Freeform 113"/>
                  <p:cNvSpPr>
                    <a:spLocks/>
                  </p:cNvSpPr>
                  <p:nvPr/>
                </p:nvSpPr>
                <p:spPr bwMode="auto">
                  <a:xfrm>
                    <a:off x="3836987" y="2191067"/>
                    <a:ext cx="99695" cy="137795"/>
                  </a:xfrm>
                  <a:custGeom>
                    <a:avLst/>
                    <a:gdLst>
                      <a:gd name="T0" fmla="*/ 0 w 157"/>
                      <a:gd name="T1" fmla="*/ 0 h 217"/>
                      <a:gd name="T2" fmla="*/ 46 w 157"/>
                      <a:gd name="T3" fmla="*/ 0 h 217"/>
                      <a:gd name="T4" fmla="*/ 46 w 157"/>
                      <a:gd name="T5" fmla="*/ 217 h 217"/>
                      <a:gd name="T6" fmla="*/ 157 w 157"/>
                      <a:gd name="T7" fmla="*/ 217 h 2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57" h="217">
                        <a:moveTo>
                          <a:pt x="0" y="0"/>
                        </a:moveTo>
                        <a:lnTo>
                          <a:pt x="46" y="0"/>
                        </a:lnTo>
                        <a:lnTo>
                          <a:pt x="46" y="217"/>
                        </a:lnTo>
                        <a:lnTo>
                          <a:pt x="157" y="217"/>
                        </a:lnTo>
                      </a:path>
                    </a:pathLst>
                  </a:custGeom>
                  <a:noFill/>
                  <a:ln w="6350" cap="flat">
                    <a:solidFill>
                      <a:srgbClr val="0070C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8600" dirty="0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</p:grpSp>
          <p:pic>
            <p:nvPicPr>
              <p:cNvPr id="111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536" t="13943" b="4966"/>
              <a:stretch/>
            </p:blipFill>
            <p:spPr bwMode="auto">
              <a:xfrm>
                <a:off x="8576492" y="4397449"/>
                <a:ext cx="564955" cy="3426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2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536" t="13943" b="4966"/>
              <a:stretch/>
            </p:blipFill>
            <p:spPr bwMode="auto">
              <a:xfrm>
                <a:off x="7874314" y="4397449"/>
                <a:ext cx="564955" cy="3426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3" name="Rectangle 112"/>
              <p:cNvSpPr>
                <a:spLocks noChangeArrowheads="1"/>
              </p:cNvSpPr>
              <p:nvPr/>
            </p:nvSpPr>
            <p:spPr bwMode="auto">
              <a:xfrm>
                <a:off x="4401216" y="4769665"/>
                <a:ext cx="1777634" cy="2547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>
                <a:spAutoFit/>
              </a:bodyPr>
              <a:lstStyle/>
              <a:p>
                <a:pPr defTabSz="914400" fontAlgn="base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05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76 cellules à induction à 0.23 MV </a:t>
                </a:r>
                <a:r>
                  <a:rPr lang="en-US" sz="1050" dirty="0" err="1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alimentées</a:t>
                </a:r>
                <a:r>
                  <a:rPr lang="en-US" sz="105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par </a:t>
                </a:r>
                <a:r>
                  <a:rPr lang="en-US" sz="1050" dirty="0" err="1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deux</a:t>
                </a:r>
                <a:r>
                  <a:rPr lang="en-US" sz="105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en-US" sz="1050" dirty="0" err="1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générateurs</a:t>
                </a:r>
                <a:r>
                  <a:rPr lang="en-US" sz="105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en-US" sz="105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HT multi temps </a:t>
                </a:r>
                <a:endParaRPr lang="en-US" sz="105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4" name="Rectangle 113"/>
              <p:cNvSpPr>
                <a:spLocks noChangeArrowheads="1"/>
              </p:cNvSpPr>
              <p:nvPr/>
            </p:nvSpPr>
            <p:spPr bwMode="auto">
              <a:xfrm>
                <a:off x="2010841" y="4855751"/>
                <a:ext cx="1331054" cy="241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>
                <a:spAutoFit/>
              </a:bodyPr>
              <a:lstStyle/>
              <a:p>
                <a:pPr defTabSz="914400" fontAlgn="base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050" dirty="0" err="1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Injecteur</a:t>
                </a:r>
                <a:r>
                  <a:rPr lang="en-US" sz="105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double pulse à 2.6 MV</a:t>
                </a:r>
              </a:p>
            </p:txBody>
          </p:sp>
        </p:grpSp>
      </p:grpSp>
      <p:sp>
        <p:nvSpPr>
          <p:cNvPr id="199" name="ZoneTexte 198"/>
          <p:cNvSpPr txBox="1"/>
          <p:nvPr/>
        </p:nvSpPr>
        <p:spPr>
          <a:xfrm>
            <a:off x="7109030" y="3120806"/>
            <a:ext cx="3687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Δt</a:t>
            </a:r>
            <a:endParaRPr lang="en-US" sz="10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041" y="3223369"/>
            <a:ext cx="2039915" cy="1103645"/>
          </a:xfrm>
          <a:prstGeom prst="rect">
            <a:avLst/>
          </a:prstGeom>
        </p:spPr>
      </p:pic>
      <p:sp>
        <p:nvSpPr>
          <p:cNvPr id="201" name="ZoneTexte 200"/>
          <p:cNvSpPr txBox="1"/>
          <p:nvPr/>
        </p:nvSpPr>
        <p:spPr>
          <a:xfrm>
            <a:off x="9786442" y="3120806"/>
            <a:ext cx="3687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Δt</a:t>
            </a:r>
            <a:endParaRPr lang="en-US" sz="10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36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54"/>
    </mc:Choice>
    <mc:Fallback xmlns="">
      <p:transition spd="slow" advTm="5305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6588" y="49344"/>
            <a:ext cx="5860499" cy="672862"/>
          </a:xfrm>
        </p:spPr>
        <p:txBody>
          <a:bodyPr/>
          <a:lstStyle/>
          <a:p>
            <a:r>
              <a:rPr lang="fr-FR" dirty="0" smtClean="0"/>
              <a:t>Etude de l’évolution des propriétés entre les deux faisceaux selon le délai </a:t>
            </a:r>
            <a:r>
              <a:rPr lang="en-US" sz="2400" dirty="0" err="1">
                <a:latin typeface="Arial" charset="0"/>
                <a:cs typeface="Arial" charset="0"/>
              </a:rPr>
              <a:t>Δt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4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7201" y="983411"/>
            <a:ext cx="110590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arenR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Production de deux faisceaux d’électrons à partir d’une cathode en plasma de velours avec un Inductive Voltage </a:t>
            </a:r>
            <a:r>
              <a:rPr lang="fr-FR" sz="1800" dirty="0" err="1" smtClean="0">
                <a:solidFill>
                  <a:schemeClr val="bg2">
                    <a:lumMod val="50000"/>
                  </a:schemeClr>
                </a:solidFill>
              </a:rPr>
              <a:t>Adder</a:t>
            </a: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, pour une énergie initiale de 2.6 MeV </a:t>
            </a:r>
          </a:p>
          <a:p>
            <a:pPr marL="342900" indent="-342900" algn="l">
              <a:buFont typeface="+mj-lt"/>
              <a:buAutoNum type="arabicParenR"/>
            </a:pPr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l">
              <a:buFont typeface="+mj-lt"/>
              <a:buAutoNum type="arabicParenR"/>
            </a:pPr>
            <a:endParaRPr lang="fr-F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1517" lvl="1" indent="-34290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Modification de la géométrie de la diode due à l’expansion </a:t>
            </a:r>
          </a:p>
          <a:p>
            <a:pPr lvl="1"/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       du plasma de velours au sein du gap entre les deux pulses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lang="fr-FR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3573" y="1522753"/>
            <a:ext cx="2326148" cy="175512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5110" y="4396742"/>
            <a:ext cx="6041138" cy="216034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457201" y="3364146"/>
            <a:ext cx="108865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2)   Etude </a:t>
            </a:r>
            <a:r>
              <a:rPr lang="fr-FR" sz="1800" dirty="0">
                <a:solidFill>
                  <a:schemeClr val="bg2">
                    <a:lumMod val="50000"/>
                  </a:schemeClr>
                </a:solidFill>
              </a:rPr>
              <a:t>de la dynamique du faisceau à 2.6 MeV grâce à une modélisation </a:t>
            </a:r>
            <a:r>
              <a:rPr lang="fr-FR" sz="1800" dirty="0" err="1">
                <a:solidFill>
                  <a:schemeClr val="bg2">
                    <a:lumMod val="50000"/>
                  </a:schemeClr>
                </a:solidFill>
              </a:rPr>
              <a:t>Particle</a:t>
            </a:r>
            <a:r>
              <a:rPr lang="fr-FR" sz="1800" dirty="0">
                <a:solidFill>
                  <a:schemeClr val="bg2">
                    <a:lumMod val="50000"/>
                  </a:schemeClr>
                </a:solidFill>
              </a:rPr>
              <a:t>-In-</a:t>
            </a:r>
            <a:r>
              <a:rPr lang="fr-FR" sz="1800" dirty="0" err="1">
                <a:solidFill>
                  <a:schemeClr val="bg2">
                    <a:lumMod val="50000"/>
                  </a:schemeClr>
                </a:solidFill>
              </a:rPr>
              <a:t>Cell</a:t>
            </a:r>
            <a:r>
              <a:rPr lang="fr-FR" sz="1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avec le code LSP</a:t>
            </a:r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AutoNum type="arabicParenR" startAt="3"/>
            </a:pPr>
            <a:r>
              <a:rPr lang="fr-FR" sz="1800" dirty="0">
                <a:solidFill>
                  <a:schemeClr val="bg2">
                    <a:lumMod val="50000"/>
                  </a:schemeClr>
                </a:solidFill>
              </a:rPr>
              <a:t>Quantification de l’évolution du courant entre les deux faisceaux à la fin de l’injecteur selon le délai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Δt</a:t>
            </a:r>
            <a:r>
              <a:rPr lang="fr-FR" sz="18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l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1653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6588" y="60757"/>
            <a:ext cx="9267607" cy="629356"/>
          </a:xfrm>
        </p:spPr>
        <p:txBody>
          <a:bodyPr/>
          <a:lstStyle/>
          <a:p>
            <a:r>
              <a:rPr lang="fr-FR" dirty="0"/>
              <a:t>Deux méthodes pour étudier la dynamique du faisceau dans le LIA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5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14300" y="849317"/>
                <a:ext cx="5996354" cy="622676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800" b="1" dirty="0" smtClean="0"/>
                  <a:t>Code enveloppe EVOLI</a:t>
                </a:r>
              </a:p>
              <a:p>
                <a:endParaRPr lang="fr-FR" sz="1600" dirty="0"/>
              </a:p>
              <a:p>
                <a:r>
                  <a:rPr lang="fr-FR" sz="1600" dirty="0" smtClean="0">
                    <a:solidFill>
                      <a:schemeClr val="bg2">
                        <a:lumMod val="50000"/>
                      </a:schemeClr>
                    </a:solidFill>
                  </a:rPr>
                  <a:t>Prédiction du rayon </a:t>
                </a:r>
                <a:r>
                  <a:rPr lang="fr-FR" sz="1600" dirty="0" err="1">
                    <a:solidFill>
                      <a:schemeClr val="bg2">
                        <a:lumMod val="50000"/>
                      </a:schemeClr>
                    </a:solidFill>
                  </a:rPr>
                  <a:t>rms</a:t>
                </a:r>
                <a:r>
                  <a:rPr lang="fr-FR" sz="1600" dirty="0">
                    <a:solidFill>
                      <a:schemeClr val="bg2">
                        <a:lumMod val="50000"/>
                      </a:schemeClr>
                    </a:solidFill>
                  </a:rPr>
                  <a:t> du faisceau d’électrons </a:t>
                </a:r>
              </a:p>
              <a:p>
                <a:endParaRPr lang="fr-FR" sz="1800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:r>
                  <a:rPr lang="fr-FR" sz="1600" dirty="0">
                    <a:solidFill>
                      <a:schemeClr val="bg2">
                        <a:lumMod val="50000"/>
                      </a:schemeClr>
                    </a:solidFill>
                  </a:rPr>
                  <a:t>Résolution de l’équation d’enveloppe à l’aide d’un solveur ODE du second ordre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40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𝑒𝑛𝑣</m:t>
                              </m:r>
                            </m:sub>
                          </m:sSub>
                        </m:num>
                        <m:den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sz="14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400" i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num>
                        <m:den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𝑒𝑛𝑣</m:t>
                              </m:r>
                            </m:sub>
                          </m:sSub>
                        </m:num>
                        <m:den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  <m:r>
                        <a:rPr lang="fr-FR" sz="1400" i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num>
                        <m:den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>
                        <m:sSub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𝑒𝑛𝑣</m:t>
                          </m:r>
                        </m:sub>
                      </m:sSub>
                      <m:r>
                        <a:rPr lang="fr-FR" sz="1400" i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  <m:sup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𝑒𝑛𝑣</m:t>
                          </m:r>
                        </m:sub>
                      </m:sSub>
                      <m:r>
                        <a:rPr lang="fr-FR" sz="1400" i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sSub>
                            <m:sSub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𝑒𝑛𝑣</m:t>
                              </m:r>
                            </m:sub>
                          </m:sSub>
                        </m:den>
                      </m:f>
                      <m:r>
                        <a:rPr lang="fr-FR" sz="140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14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fr-FR" sz="14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4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fr-FR" sz="14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fr-FR" sz="14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𝛽𝛾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𝑒𝑛𝑣</m:t>
                              </m:r>
                            </m:sub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r>
                        <a:rPr lang="fr-FR" sz="1400" i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14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14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𝛾𝛽</m:t>
                                  </m:r>
                                  <m:sSub>
                                    <m:sSubPr>
                                      <m:ctrlPr>
                                        <a:rPr lang="fr-FR" sz="14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4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fr-FR" sz="14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r>
                                    <a:rPr lang="fr-FR" sz="14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𝑒𝑛𝑣</m:t>
                              </m:r>
                            </m:sub>
                            <m:sup>
                              <m:r>
                                <a:rPr lang="fr-FR" sz="14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fr-FR" sz="1400" dirty="0" smtClean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:endParaRPr lang="fr-FR" sz="1600" dirty="0" smtClean="0">
                  <a:solidFill>
                    <a:schemeClr val="bg2">
                      <a:lumMod val="50000"/>
                    </a:schemeClr>
                  </a:solidFill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fr-FR" sz="1600" dirty="0" smtClean="0">
                    <a:solidFill>
                      <a:schemeClr val="bg2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Inclusion </a:t>
                </a:r>
                <a:r>
                  <a:rPr lang="fr-FR" sz="1600" dirty="0">
                    <a:solidFill>
                      <a:schemeClr val="bg2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des termes correctifs du second ordre</a:t>
                </a:r>
              </a:p>
              <a:p>
                <a:endParaRPr lang="fr-FR" sz="1600" dirty="0">
                  <a:solidFill>
                    <a:schemeClr val="bg2">
                      <a:lumMod val="50000"/>
                    </a:schemeClr>
                  </a:solidFill>
                  <a:sym typeface="Wingdings" panose="05000000000000000000" pitchFamily="2" charset="2"/>
                </a:endParaRPr>
              </a:p>
              <a:p>
                <a:pPr marL="924367" lvl="1" indent="-285750">
                  <a:buFont typeface="Arial" panose="020B0604020202020204" pitchFamily="34" charset="0"/>
                  <a:buChar char="•"/>
                </a:pPr>
                <a:r>
                  <a:rPr lang="fr-FR" sz="1600" dirty="0">
                    <a:solidFill>
                      <a:schemeClr val="bg2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Effet dû à la charge d’espace </a:t>
                </a: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160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ϕ</m:t>
                      </m:r>
                      <m:d>
                        <m:dPr>
                          <m:ctrlP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r</m:t>
                          </m:r>
                        </m:e>
                      </m:d>
                      <m:r>
                        <a:rPr lang="fr-FR" sz="160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sSub>
                            <m:sSubPr>
                              <m:ctrlP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𝜋</m:t>
                          </m:r>
                          <m:sSub>
                            <m:sSubPr>
                              <m:ctrlP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den>
                      </m:f>
                      <m:func>
                        <m:funcPr>
                          <m:ctrlP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160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16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fr-FR" sz="16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fr-FR" sz="16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fr-FR" sz="1600" dirty="0">
                  <a:solidFill>
                    <a:schemeClr val="bg2">
                      <a:lumMod val="50000"/>
                    </a:schemeClr>
                  </a:solidFill>
                  <a:sym typeface="Wingdings" panose="05000000000000000000" pitchFamily="2" charset="2"/>
                </a:endParaRPr>
              </a:p>
              <a:p>
                <a:pPr marL="1562984" lvl="2" indent="-285750">
                  <a:buFont typeface="Arial" panose="020B0604020202020204" pitchFamily="34" charset="0"/>
                  <a:buChar char="•"/>
                </a:pPr>
                <a:endParaRPr lang="fr-FR" sz="1600" dirty="0">
                  <a:solidFill>
                    <a:schemeClr val="bg2">
                      <a:lumMod val="50000"/>
                    </a:schemeClr>
                  </a:solidFill>
                  <a:sym typeface="Wingdings" panose="05000000000000000000" pitchFamily="2" charset="2"/>
                </a:endParaRPr>
              </a:p>
              <a:p>
                <a:pPr marL="924367" lvl="1" indent="-285750">
                  <a:buFont typeface="Arial" panose="020B0604020202020204" pitchFamily="34" charset="0"/>
                  <a:buChar char="•"/>
                </a:pPr>
                <a:r>
                  <a:rPr lang="fr-FR" sz="1600" dirty="0">
                    <a:solidFill>
                      <a:schemeClr val="bg2">
                        <a:lumMod val="50000"/>
                      </a:schemeClr>
                    </a:solidFill>
                  </a:rPr>
                  <a:t>Effet dû au diamagnétisme du faisceau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den>
                      </m:f>
                      <m:r>
                        <a:rPr lang="fr-FR" sz="1600" i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16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6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num>
                                <m:den>
                                  <m:r>
                                    <a:rPr lang="fr-FR" sz="16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fr-FR" sz="1600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1600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1600" dirty="0"/>
              </a:p>
              <a:p>
                <a:endParaRPr lang="fr-FR" sz="1800" dirty="0"/>
              </a:p>
              <a:p>
                <a:endParaRPr lang="fr-FR" sz="1800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849317"/>
                <a:ext cx="5996354" cy="6226769"/>
              </a:xfrm>
              <a:prstGeom prst="rect">
                <a:avLst/>
              </a:prstGeom>
              <a:blipFill>
                <a:blip r:embed="rId2"/>
                <a:stretch>
                  <a:fillRect l="-610" t="-489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6427177" y="849317"/>
            <a:ext cx="5593591" cy="433965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/>
              <a:t>Code </a:t>
            </a:r>
            <a:r>
              <a:rPr lang="fr-FR" sz="1800" b="1" dirty="0" err="1"/>
              <a:t>Particle</a:t>
            </a:r>
            <a:r>
              <a:rPr lang="fr-FR" sz="1800" b="1" dirty="0"/>
              <a:t>-In-</a:t>
            </a:r>
            <a:r>
              <a:rPr lang="fr-FR" sz="1800" b="1" dirty="0" err="1"/>
              <a:t>Cell</a:t>
            </a:r>
            <a:r>
              <a:rPr lang="fr-FR" sz="1800" b="1" dirty="0"/>
              <a:t> LSP-Slice</a:t>
            </a:r>
          </a:p>
          <a:p>
            <a:endParaRPr lang="fr-FR" sz="1600" b="1" dirty="0"/>
          </a:p>
          <a:p>
            <a:endParaRPr lang="fr-FR" sz="1600" b="1" dirty="0"/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Modélisation d’une unique tranche du faisceau </a:t>
            </a:r>
          </a:p>
          <a:p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Les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particules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sont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avancées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le long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coordonnée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axiale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Résolution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des champs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magnétiques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sur </a:t>
            </a:r>
            <a:r>
              <a:rPr lang="en-US" sz="1600" dirty="0" err="1" smtClean="0">
                <a:solidFill>
                  <a:schemeClr val="bg2">
                    <a:lumMod val="50000"/>
                  </a:schemeClr>
                </a:solidFill>
              </a:rPr>
              <a:t>une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grille transverse se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déplaçant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 avec la tranche du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faisceau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Etude de l’accroissement de l’</a:t>
            </a:r>
            <a:r>
              <a:rPr lang="fr-FR" sz="1600" dirty="0" err="1">
                <a:solidFill>
                  <a:schemeClr val="bg2">
                    <a:lumMod val="50000"/>
                  </a:schemeClr>
                </a:solidFill>
              </a:rPr>
              <a:t>émittance</a:t>
            </a:r>
            <a:r>
              <a:rPr lang="fr-FR" sz="1600" dirty="0">
                <a:solidFill>
                  <a:schemeClr val="bg2">
                    <a:lumMod val="50000"/>
                  </a:schemeClr>
                </a:solidFill>
              </a:rPr>
              <a:t> et les évolutions du profil d’une tranche pendant son transport </a:t>
            </a:r>
          </a:p>
          <a:p>
            <a:endParaRPr lang="fr-FR" sz="1600" b="1" dirty="0"/>
          </a:p>
          <a:p>
            <a:endParaRPr lang="fr-FR" sz="1600" b="1" dirty="0"/>
          </a:p>
          <a:p>
            <a:pPr algn="ctr"/>
            <a:r>
              <a:rPr lang="fr-FR" sz="1800" b="1" dirty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8309" y="4616538"/>
            <a:ext cx="2018280" cy="189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Premières simulations 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6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881100" y="1019808"/>
            <a:ext cx="10565835" cy="549762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Délais entre 500 et 2000 </a:t>
            </a:r>
            <a:r>
              <a:rPr lang="fr-FR" dirty="0" smtClean="0">
                <a:sym typeface="Wingdings" panose="05000000000000000000" pitchFamily="2" charset="2"/>
              </a:rPr>
              <a:t>ns avec </a:t>
            </a:r>
            <a:r>
              <a:rPr lang="en-US" dirty="0">
                <a:cs typeface="Calibri" panose="020F0502020204030204" pitchFamily="34" charset="0"/>
              </a:rPr>
              <a:t>E</a:t>
            </a:r>
            <a:r>
              <a:rPr lang="en-US" baseline="-25000" dirty="0">
                <a:cs typeface="Calibri" panose="020F0502020204030204" pitchFamily="34" charset="0"/>
              </a:rPr>
              <a:t>1 </a:t>
            </a:r>
            <a:r>
              <a:rPr lang="en-US" dirty="0">
                <a:cs typeface="Calibri" panose="020F0502020204030204" pitchFamily="34" charset="0"/>
              </a:rPr>
              <a:t>= 2,6 </a:t>
            </a:r>
            <a:r>
              <a:rPr lang="en-US" dirty="0" smtClean="0">
                <a:cs typeface="Calibri" panose="020F0502020204030204" pitchFamily="34" charset="0"/>
              </a:rPr>
              <a:t>MeV, I</a:t>
            </a:r>
            <a:r>
              <a:rPr lang="en-US" baseline="-25000" dirty="0" smtClean="0">
                <a:cs typeface="Calibri" panose="020F0502020204030204" pitchFamily="34" charset="0"/>
              </a:rPr>
              <a:t>1 </a:t>
            </a:r>
            <a:r>
              <a:rPr lang="en-US" dirty="0" smtClean="0">
                <a:cs typeface="Calibri" panose="020F0502020204030204" pitchFamily="34" charset="0"/>
              </a:rPr>
              <a:t>= 2,6kA et ε</a:t>
            </a:r>
            <a:r>
              <a:rPr lang="en-US" baseline="-25000" dirty="0" smtClean="0">
                <a:cs typeface="Calibri" panose="020F0502020204030204" pitchFamily="34" charset="0"/>
              </a:rPr>
              <a:t>1</a:t>
            </a:r>
            <a:r>
              <a:rPr lang="en-US" dirty="0" smtClean="0">
                <a:cs typeface="Calibri" panose="020F0502020204030204" pitchFamily="34" charset="0"/>
              </a:rPr>
              <a:t> = 441 </a:t>
            </a:r>
            <a:r>
              <a:rPr lang="en-US" dirty="0" err="1" smtClean="0">
                <a:cs typeface="Calibri" panose="020F0502020204030204" pitchFamily="34" charset="0"/>
              </a:rPr>
              <a:t>mm.mrad</a:t>
            </a:r>
            <a:r>
              <a:rPr lang="en-US" dirty="0" smtClean="0">
                <a:cs typeface="Calibri" panose="020F0502020204030204" pitchFamily="34" charset="0"/>
              </a:rPr>
              <a:t> </a:t>
            </a: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u="sng" dirty="0">
                <a:sym typeface="Wingdings" panose="05000000000000000000" pitchFamily="2" charset="2"/>
              </a:rPr>
              <a:t>Cas 2 </a:t>
            </a:r>
          </a:p>
          <a:p>
            <a:r>
              <a:rPr lang="fr-FR" dirty="0">
                <a:sym typeface="Wingdings" panose="05000000000000000000" pitchFamily="2" charset="2"/>
              </a:rPr>
              <a:t>      </a:t>
            </a:r>
            <a:r>
              <a:rPr lang="el-GR" dirty="0">
                <a:sym typeface="Wingdings" panose="05000000000000000000" pitchFamily="2" charset="2"/>
              </a:rPr>
              <a:t>Δ</a:t>
            </a:r>
            <a:r>
              <a:rPr lang="fr-FR" dirty="0">
                <a:sym typeface="Wingdings" panose="05000000000000000000" pitchFamily="2" charset="2"/>
              </a:rPr>
              <a:t>t = 500 ns </a:t>
            </a:r>
          </a:p>
          <a:p>
            <a:r>
              <a:rPr lang="en-US" dirty="0"/>
              <a:t>           </a:t>
            </a:r>
            <a:r>
              <a:rPr lang="en-US" dirty="0">
                <a:cs typeface="Calibri" panose="020F0502020204030204" pitchFamily="34" charset="0"/>
              </a:rPr>
              <a:t>E</a:t>
            </a:r>
            <a:r>
              <a:rPr lang="en-US" baseline="-25000" dirty="0">
                <a:cs typeface="Calibri" panose="020F0502020204030204" pitchFamily="34" charset="0"/>
              </a:rPr>
              <a:t>2 </a:t>
            </a:r>
            <a:r>
              <a:rPr lang="en-US" dirty="0">
                <a:cs typeface="Calibri" panose="020F0502020204030204" pitchFamily="34" charset="0"/>
              </a:rPr>
              <a:t>= E</a:t>
            </a:r>
            <a:r>
              <a:rPr lang="en-US" baseline="-25000" dirty="0">
                <a:cs typeface="Calibri" panose="020F0502020204030204" pitchFamily="34" charset="0"/>
              </a:rPr>
              <a:t>1 </a:t>
            </a:r>
            <a:r>
              <a:rPr lang="en-US" dirty="0">
                <a:cs typeface="Calibri" panose="020F0502020204030204" pitchFamily="34" charset="0"/>
              </a:rPr>
              <a:t>= 2,6 MeV</a:t>
            </a:r>
            <a:endParaRPr lang="en-US" dirty="0"/>
          </a:p>
          <a:p>
            <a:r>
              <a:rPr lang="en-US" dirty="0"/>
              <a:t>           I</a:t>
            </a:r>
            <a:r>
              <a:rPr lang="en-US" baseline="-25000" dirty="0">
                <a:cs typeface="Calibri" panose="020F0502020204030204" pitchFamily="34" charset="0"/>
              </a:rPr>
              <a:t>2</a:t>
            </a:r>
            <a:r>
              <a:rPr lang="en-US" dirty="0">
                <a:cs typeface="Calibri" panose="020F0502020204030204" pitchFamily="34" charset="0"/>
              </a:rPr>
              <a:t> = 1,05*I</a:t>
            </a:r>
            <a:r>
              <a:rPr lang="en-US" baseline="-25000" dirty="0">
                <a:cs typeface="Calibri" panose="020F0502020204030204" pitchFamily="34" charset="0"/>
              </a:rPr>
              <a:t>1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cs typeface="Calibri" panose="020F0502020204030204" pitchFamily="34" charset="0"/>
              </a:rPr>
              <a:t>           ε</a:t>
            </a:r>
            <a:r>
              <a:rPr lang="en-US" baseline="-25000" dirty="0">
                <a:cs typeface="Calibri" panose="020F0502020204030204" pitchFamily="34" charset="0"/>
              </a:rPr>
              <a:t>2</a:t>
            </a:r>
            <a:r>
              <a:rPr lang="en-US" dirty="0">
                <a:cs typeface="Calibri" panose="020F0502020204030204" pitchFamily="34" charset="0"/>
              </a:rPr>
              <a:t>= 1,1*ε</a:t>
            </a:r>
            <a:r>
              <a:rPr lang="en-US" baseline="-25000" dirty="0">
                <a:cs typeface="Calibri" panose="020F0502020204030204" pitchFamily="34" charset="0"/>
              </a:rPr>
              <a:t>1</a:t>
            </a:r>
          </a:p>
          <a:p>
            <a:endParaRPr lang="en-US" baseline="-25000" dirty="0">
              <a:cs typeface="Calibri" panose="020F0502020204030204" pitchFamily="34" charset="0"/>
            </a:endParaRPr>
          </a:p>
          <a:p>
            <a:endParaRPr lang="en-US" baseline="-25000" dirty="0"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u="sng" dirty="0">
                <a:sym typeface="Wingdings" panose="05000000000000000000" pitchFamily="2" charset="2"/>
              </a:rPr>
              <a:t>Cas 3</a:t>
            </a:r>
          </a:p>
          <a:p>
            <a:r>
              <a:rPr lang="en-US" baseline="-25000" dirty="0"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dirty="0">
                <a:cs typeface="Calibri" panose="020F0502020204030204" pitchFamily="34" charset="0"/>
                <a:sym typeface="Wingdings" panose="05000000000000000000" pitchFamily="2" charset="2"/>
              </a:rPr>
              <a:t>     </a:t>
            </a:r>
            <a:r>
              <a:rPr lang="el-GR" dirty="0">
                <a:sym typeface="Wingdings" panose="05000000000000000000" pitchFamily="2" charset="2"/>
              </a:rPr>
              <a:t>Δ</a:t>
            </a:r>
            <a:r>
              <a:rPr lang="fr-FR" dirty="0">
                <a:sym typeface="Wingdings" panose="05000000000000000000" pitchFamily="2" charset="2"/>
              </a:rPr>
              <a:t>t = 2000 ns </a:t>
            </a:r>
          </a:p>
          <a:p>
            <a:r>
              <a:rPr lang="en-US" dirty="0"/>
              <a:t>           </a:t>
            </a:r>
            <a:r>
              <a:rPr lang="en-US" dirty="0">
                <a:cs typeface="Calibri" panose="020F0502020204030204" pitchFamily="34" charset="0"/>
              </a:rPr>
              <a:t>E</a:t>
            </a:r>
            <a:r>
              <a:rPr lang="en-US" baseline="-25000" dirty="0">
                <a:cs typeface="Calibri" panose="020F0502020204030204" pitchFamily="34" charset="0"/>
              </a:rPr>
              <a:t>2 </a:t>
            </a:r>
            <a:r>
              <a:rPr lang="en-US" dirty="0">
                <a:cs typeface="Calibri" panose="020F0502020204030204" pitchFamily="34" charset="0"/>
              </a:rPr>
              <a:t>= E</a:t>
            </a:r>
            <a:r>
              <a:rPr lang="en-US" baseline="-25000" dirty="0">
                <a:cs typeface="Calibri" panose="020F0502020204030204" pitchFamily="34" charset="0"/>
              </a:rPr>
              <a:t>1 </a:t>
            </a:r>
            <a:r>
              <a:rPr lang="en-US" dirty="0">
                <a:cs typeface="Calibri" panose="020F0502020204030204" pitchFamily="34" charset="0"/>
              </a:rPr>
              <a:t>= 2,6 MeV</a:t>
            </a:r>
            <a:endParaRPr lang="en-US" dirty="0"/>
          </a:p>
          <a:p>
            <a:r>
              <a:rPr lang="en-US" dirty="0"/>
              <a:t>           I</a:t>
            </a:r>
            <a:r>
              <a:rPr lang="en-US" baseline="-25000" dirty="0">
                <a:cs typeface="Calibri" panose="020F0502020204030204" pitchFamily="34" charset="0"/>
              </a:rPr>
              <a:t>2</a:t>
            </a:r>
            <a:r>
              <a:rPr lang="en-US" dirty="0">
                <a:cs typeface="Calibri" panose="020F0502020204030204" pitchFamily="34" charset="0"/>
              </a:rPr>
              <a:t> = 1,15*I</a:t>
            </a:r>
            <a:r>
              <a:rPr lang="en-US" baseline="-25000" dirty="0">
                <a:cs typeface="Calibri" panose="020F0502020204030204" pitchFamily="34" charset="0"/>
              </a:rPr>
              <a:t>1</a:t>
            </a:r>
            <a:r>
              <a:rPr lang="en-US" dirty="0">
                <a:cs typeface="Calibri" panose="020F0502020204030204" pitchFamily="34" charset="0"/>
              </a:rPr>
              <a:t> </a:t>
            </a:r>
          </a:p>
          <a:p>
            <a:r>
              <a:rPr lang="en-US" dirty="0">
                <a:cs typeface="Calibri" panose="020F0502020204030204" pitchFamily="34" charset="0"/>
              </a:rPr>
              <a:t>           ε</a:t>
            </a:r>
            <a:r>
              <a:rPr lang="en-US" baseline="-25000" dirty="0">
                <a:cs typeface="Calibri" panose="020F0502020204030204" pitchFamily="34" charset="0"/>
              </a:rPr>
              <a:t>2 </a:t>
            </a:r>
            <a:r>
              <a:rPr lang="en-US" dirty="0">
                <a:cs typeface="Calibri" panose="020F0502020204030204" pitchFamily="34" charset="0"/>
              </a:rPr>
              <a:t>= </a:t>
            </a:r>
            <a:r>
              <a:rPr lang="en-US" dirty="0" smtClean="0">
                <a:cs typeface="Calibri" panose="020F0502020204030204" pitchFamily="34" charset="0"/>
              </a:rPr>
              <a:t>1,3*ε</a:t>
            </a:r>
            <a:r>
              <a:rPr lang="en-US" baseline="-25000" dirty="0" smtClean="0">
                <a:cs typeface="Calibri" panose="020F0502020204030204" pitchFamily="34" charset="0"/>
              </a:rPr>
              <a:t>1</a:t>
            </a:r>
            <a:endParaRPr lang="en-US" dirty="0">
              <a:cs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745" y="1577530"/>
            <a:ext cx="6250534" cy="232251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513" y="4245808"/>
            <a:ext cx="6267787" cy="234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1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78"/>
    </mc:Choice>
    <mc:Fallback xmlns="">
      <p:transition spd="slow" advTm="2267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6588" y="183579"/>
            <a:ext cx="5860499" cy="404392"/>
          </a:xfrm>
        </p:spPr>
        <p:txBody>
          <a:bodyPr/>
          <a:lstStyle/>
          <a:p>
            <a:r>
              <a:rPr lang="fr-FR" sz="2400" dirty="0" smtClean="0"/>
              <a:t>Perspectives </a:t>
            </a:r>
            <a:endParaRPr lang="fr-FR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7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0332" y="1233577"/>
            <a:ext cx="1124021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Consolidation des premiers résultats par : </a:t>
            </a:r>
          </a:p>
          <a:p>
            <a:pPr lvl="1"/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tude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complète </a:t>
            </a: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avec le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code PIC LSP </a:t>
            </a:r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562984" lvl="2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Poursuite du développement du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code enveloppe EVOLI </a:t>
            </a: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résolu en temps en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y intégrant les modèles d’instabilités du faisceau </a:t>
            </a: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fr-FR" sz="2000" smtClean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24367" lvl="1" indent="-285750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Applications des outils développés dans un cadre expérimental par : </a:t>
            </a: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1620134" lvl="2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Réalisation de transports d’études</a:t>
            </a:r>
          </a:p>
          <a:p>
            <a:pPr marL="1620134" lvl="2" indent="-3429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2">
                  <a:lumMod val="50000"/>
                </a:schemeClr>
              </a:solidFill>
            </a:endParaRPr>
          </a:p>
          <a:p>
            <a:pPr marL="1620134" lvl="2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Confrontation par des mesures  </a:t>
            </a:r>
          </a:p>
          <a:p>
            <a:pPr marL="924367" lvl="1" indent="-285750">
              <a:buFont typeface="Wingdings" panose="05000000000000000000" pitchFamily="2" charset="2"/>
              <a:buChar char="Ø"/>
            </a:pPr>
            <a:endParaRPr lang="fr-FR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3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359965" y="2123529"/>
            <a:ext cx="6354635" cy="932549"/>
          </a:xfrm>
        </p:spPr>
        <p:txBody>
          <a:bodyPr/>
          <a:lstStyle/>
          <a:p>
            <a:r>
              <a:rPr lang="fr-FR" dirty="0"/>
              <a:t>Merci de votre attention ! </a:t>
            </a:r>
            <a:br>
              <a:rPr lang="fr-FR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373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86"/>
    </mc:Choice>
    <mc:Fallback xmlns="">
      <p:transition spd="slow" advTm="2388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1-Presentation-PPT-16-9">
  <a:themeElements>
    <a:clrScheme name="CEA Défaut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008BBC"/>
      </a:accent2>
      <a:accent3>
        <a:srgbClr val="D81142"/>
      </a:accent3>
      <a:accent4>
        <a:srgbClr val="FFC000"/>
      </a:accent4>
      <a:accent5>
        <a:srgbClr val="218380"/>
      </a:accent5>
      <a:accent6>
        <a:srgbClr val="8F2D56"/>
      </a:accent6>
      <a:hlink>
        <a:srgbClr val="2E75B5"/>
      </a:hlink>
      <a:folHlink>
        <a:srgbClr val="954F72"/>
      </a:folHlink>
    </a:clrScheme>
    <a:fontScheme name="C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PP CEA 16-9.pptx" id="{78E284C9-E62E-4FC8-9A5E-19EE6A13D71E}" vid="{709D2C56-0C01-4A68-A325-4FFD430A3600}"/>
    </a:ext>
  </a:extLst>
</a:theme>
</file>

<file path=ppt/theme/theme2.xml><?xml version="1.0" encoding="utf-8"?>
<a:theme xmlns:a="http://schemas.openxmlformats.org/drawingml/2006/main" name="Template CEA 2019 Clair">
  <a:themeElements>
    <a:clrScheme name="CEA Défaut 2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FFBC42"/>
      </a:accent1>
      <a:accent2>
        <a:srgbClr val="D81159"/>
      </a:accent2>
      <a:accent3>
        <a:srgbClr val="8F2D56"/>
      </a:accent3>
      <a:accent4>
        <a:srgbClr val="689B42"/>
      </a:accent4>
      <a:accent5>
        <a:srgbClr val="218380"/>
      </a:accent5>
      <a:accent6>
        <a:srgbClr val="FFD29F"/>
      </a:accent6>
      <a:hlink>
        <a:srgbClr val="2E75B5"/>
      </a:hlink>
      <a:folHlink>
        <a:srgbClr val="954F72"/>
      </a:folHlink>
    </a:clrScheme>
    <a:fontScheme name="C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PP CEA 16-9.pptx" id="{78E284C9-E62E-4FC8-9A5E-19EE6A13D71E}" vid="{5846DFC2-8D7E-4335-8C09-415EDC6C5089}"/>
    </a:ext>
  </a:extLst>
</a:theme>
</file>

<file path=ppt/theme/theme3.xml><?xml version="1.0" encoding="utf-8"?>
<a:theme xmlns:a="http://schemas.openxmlformats.org/drawingml/2006/main" name="Template CEA 2019 Marron">
  <a:themeElements>
    <a:clrScheme name="CEA Bleu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49728C"/>
      </a:accent1>
      <a:accent2>
        <a:srgbClr val="689BA6"/>
      </a:accent2>
      <a:accent3>
        <a:srgbClr val="C2F2F2"/>
      </a:accent3>
      <a:accent4>
        <a:srgbClr val="273D40"/>
      </a:accent4>
      <a:accent5>
        <a:srgbClr val="0084B4"/>
      </a:accent5>
      <a:accent6>
        <a:srgbClr val="93E2FF"/>
      </a:accent6>
      <a:hlink>
        <a:srgbClr val="2E75B5"/>
      </a:hlink>
      <a:folHlink>
        <a:srgbClr val="954F72"/>
      </a:folHlink>
    </a:clrScheme>
    <a:fontScheme name="C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PP CEA 16-9.pptx" id="{78E284C9-E62E-4FC8-9A5E-19EE6A13D71E}" vid="{48DB1935-4DB2-49BA-AEDC-D8FE50F2938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Français (France)</Language>
    <OrganisationTaxHTField0 xmlns="611f0579-f658-451f-98e6-9c377f423919">
      <Terms xmlns="http://schemas.microsoft.com/office/infopath/2007/PartnerControls"/>
    </OrganisationTaxHTField0>
    <TypologyTaxHTField0 xmlns="611f0579-f658-451f-98e6-9c377f423919">
      <Terms xmlns="http://schemas.microsoft.com/office/infopath/2007/PartnerControls"/>
    </TypologyTaxHTField0>
    <CenterAndUnitTaxHTField0 xmlns="611f0579-f658-451f-98e6-9c377f423919">
      <Terms xmlns="http://schemas.microsoft.com/office/infopath/2007/PartnerControls"/>
    </CenterAndUnitTaxHTField0>
    <BackwardLinks xmlns="611f0579-f658-451f-98e6-9c377f423919">1</BackwardLinks>
    <ThumbnailImageUrl xmlns="611f0579-f658-451f-98e6-9c377f423919" xsi:nil="true"/>
    <ThematicsTaxHTField0 xmlns="611f0579-f658-451f-98e6-9c377f423919">
      <Terms xmlns="http://schemas.microsoft.com/office/infopath/2007/PartnerControls"/>
    </ThematicsTaxHTField0>
    <TaxKeywordTaxHTField xmlns="65535259-a70a-4e8f-9cd5-82a1219060f2">
      <Terms xmlns="http://schemas.microsoft.com/office/infopath/2007/PartnerControls"/>
    </TaxKeywordTaxHTField>
    <BigPictureUrl xmlns="611f0579-f658-451f-98e6-9c377f423919" xsi:nil="true"/>
    <ManualDate xmlns="611f0579-f658-451f-98e6-9c377f423919" xsi:nil="true"/>
    <PublicTaxHTField0 xmlns="611f0579-f658-451f-98e6-9c377f423919">
      <Terms xmlns="http://schemas.microsoft.com/office/infopath/2007/PartnerControls"/>
    </PublicTaxHTField0>
    <BigPicture xmlns="611f0579-f658-451f-98e6-9c377f423919" xsi:nil="true"/>
    <ThumbnailImage xmlns="611f0579-f658-451f-98e6-9c377f423919" xsi:nil="true"/>
    <Summary xmlns="611f0579-f658-451f-98e6-9c377f423919" xsi:nil="true"/>
    <TaxCatchAll xmlns="65535259-a70a-4e8f-9cd5-82a1219060f2"/>
    <DisplayedDate xmlns="611f0579-f658-451f-98e6-9c377f423919">2021-03-09T11:19:55+00:00</Displayed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bureautique" ma:contentTypeID="0x0101009AC65FE4C57B4241B7BB126C8204932100D585C8222E48B54B99C7EAEC190B011D" ma:contentTypeVersion="3" ma:contentTypeDescription="Crée un document." ma:contentTypeScope="" ma:versionID="b2467533fa42d7a84a50b7ad2c46b006">
  <xsd:schema xmlns:xsd="http://www.w3.org/2001/XMLSchema" xmlns:xs="http://www.w3.org/2001/XMLSchema" xmlns:p="http://schemas.microsoft.com/office/2006/metadata/properties" xmlns:ns1="http://schemas.microsoft.com/sharepoint/v3" xmlns:ns2="611f0579-f658-451f-98e6-9c377f423919" xmlns:ns3="65535259-a70a-4e8f-9cd5-82a1219060f2" targetNamespace="http://schemas.microsoft.com/office/2006/metadata/properties" ma:root="true" ma:fieldsID="8ae50e3635f3e5e3a6acf8ce898e1f02" ns1:_="" ns2:_="" ns3:_="">
    <xsd:import namespace="http://schemas.microsoft.com/sharepoint/v3"/>
    <xsd:import namespace="611f0579-f658-451f-98e6-9c377f423919"/>
    <xsd:import namespace="65535259-a70a-4e8f-9cd5-82a1219060f2"/>
    <xsd:element name="properties">
      <xsd:complexType>
        <xsd:sequence>
          <xsd:element name="documentManagement">
            <xsd:complexType>
              <xsd:all>
                <xsd:element ref="ns1:Language" minOccurs="0"/>
                <xsd:element ref="ns2:BackwardLinks" minOccurs="0"/>
                <xsd:element ref="ns2:Summary" minOccurs="0"/>
                <xsd:element ref="ns2:ThumbnailImage" minOccurs="0"/>
                <xsd:element ref="ns2:ThumbnailImageUrl" minOccurs="0"/>
                <xsd:element ref="ns2:BigPicture" minOccurs="0"/>
                <xsd:element ref="ns2:BigPictureUrl" minOccurs="0"/>
                <xsd:element ref="ns2:ManualDate" minOccurs="0"/>
                <xsd:element ref="ns2:DisplayedDate" minOccurs="0"/>
                <xsd:element ref="ns2:OrganisationTaxHTField0" minOccurs="0"/>
                <xsd:element ref="ns2:TypologyTaxHTField0" minOccurs="0"/>
                <xsd:element ref="ns2:ThematicsTaxHTField0" minOccurs="0"/>
                <xsd:element ref="ns2:PublicTaxHTField0" minOccurs="0"/>
                <xsd:element ref="ns3:TaxCatchAll" minOccurs="0"/>
                <xsd:element ref="ns3:TaxCatchAllLabel" minOccurs="0"/>
                <xsd:element ref="ns2:CenterAndUnitTaxHTField0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5" nillable="true" ma:displayName="Langue" ma:default="Français (France)" ma:internalName="Language">
      <xsd:simpleType>
        <xsd:union memberTypes="dms:Text">
          <xsd:simpleType>
            <xsd:restriction base="dms:Choice">
              <xsd:enumeration value="Arabe (Arabie saoudite)"/>
              <xsd:enumeration value="Bulgare (Bulgarie)"/>
              <xsd:enumeration value="Chinois (R.A.S. de Hong Kong)"/>
              <xsd:enumeration value="Chinois (République populaire de Chine)"/>
              <xsd:enumeration value="Chinois (Taïwan)"/>
              <xsd:enumeration value="Croate (Croatie)"/>
              <xsd:enumeration value="Tchèque (République tchèque)"/>
              <xsd:enumeration value="Danois (Danemark)"/>
              <xsd:enumeration value="Néerlandais (Pays-Bas)"/>
              <xsd:enumeration value="Anglais"/>
              <xsd:enumeration value="Estonien (Estonie)"/>
              <xsd:enumeration value="Finnois (Finlande)"/>
              <xsd:enumeration value="Français (France)"/>
              <xsd:enumeration value="Allemand (Allemagne)"/>
              <xsd:enumeration value="Grec (Grèce)"/>
              <xsd:enumeration value="Hébreu (Israël)"/>
              <xsd:enumeration value="Hindi (Inde)"/>
              <xsd:enumeration value="Hongrois (Hongrie)"/>
              <xsd:enumeration value="Indonésien (Indonésie)"/>
              <xsd:enumeration value="Italien (Italie)"/>
              <xsd:enumeration value="Japonais (Japon)"/>
              <xsd:enumeration value="Coréen (Corée)"/>
              <xsd:enumeration value="Letton (Lettonie)"/>
              <xsd:enumeration value="Lituanien (Lituanie)"/>
              <xsd:enumeration value="Malais (Malaisie)"/>
              <xsd:enumeration value="Norvégien (Bokmal) (Norvège)"/>
              <xsd:enumeration value="Polonais (Pologne)"/>
              <xsd:enumeration value="Portugais (Brésil)"/>
              <xsd:enumeration value="Portugais (Portugal)"/>
              <xsd:enumeration value="Roumain (Roumanie)"/>
              <xsd:enumeration value="Russe (Russie)"/>
              <xsd:enumeration value="Serbe (Latin, Serbie)"/>
              <xsd:enumeration value="Slovaque (Slovaquie)"/>
              <xsd:enumeration value="Slovène (Slovénie)"/>
              <xsd:enumeration value="Espagnol (Espagne)"/>
              <xsd:enumeration value="Suédois (Suède)"/>
              <xsd:enumeration value="Thaï (Thaïlande)"/>
              <xsd:enumeration value="Turc (Turquie)"/>
              <xsd:enumeration value="Ukrainien (Ukraine)"/>
              <xsd:enumeration value="Ourdou (République islamique du Pakistan)"/>
              <xsd:enumeration value="Vietnamien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f0579-f658-451f-98e6-9c377f423919" elementFormDefault="qualified">
    <xsd:import namespace="http://schemas.microsoft.com/office/2006/documentManagement/types"/>
    <xsd:import namespace="http://schemas.microsoft.com/office/infopath/2007/PartnerControls"/>
    <xsd:element name="BackwardLinks" ma:index="6" nillable="true" ma:displayName="Liens entrants" ma:internalName="BackwardLinks" ma:readOnly="false">
      <xsd:simpleType>
        <xsd:restriction base="dms:Text"/>
      </xsd:simpleType>
    </xsd:element>
    <xsd:element name="Summary" ma:index="10" nillable="true" ma:displayName="Résumé" ma:internalName="Summary" ma:readOnly="false">
      <xsd:simpleType>
        <xsd:restriction base="dms:Note">
          <xsd:maxLength value="255"/>
        </xsd:restriction>
      </xsd:simpleType>
    </xsd:element>
    <xsd:element name="ThumbnailImage" ma:index="11" nillable="true" ma:displayName="Imagette" ma:internalName="ThumbnailImage" ma:readOnly="false">
      <xsd:simpleType>
        <xsd:restriction base="dms:Unknown"/>
      </xsd:simpleType>
    </xsd:element>
    <xsd:element name="ThumbnailImageUrl" ma:index="12" nillable="true" ma:displayName="ThumbnailImageUrl" ma:hidden="true" ma:internalName="ThumbnailImageUrl" ma:readOnly="false" ma:showField="FALSE">
      <xsd:simpleType>
        <xsd:restriction base="dms:Text"/>
      </xsd:simpleType>
    </xsd:element>
    <xsd:element name="BigPicture" ma:index="13" nillable="true" ma:displayName="Grande image" ma:internalName="BigPicture" ma:readOnly="false">
      <xsd:simpleType>
        <xsd:restriction base="dms:Unknown"/>
      </xsd:simpleType>
    </xsd:element>
    <xsd:element name="BigPictureUrl" ma:index="14" nillable="true" ma:displayName="BigPictureUrl" ma:hidden="true" ma:internalName="BigPictureUrl" ma:readOnly="false" ma:showField="FALSE">
      <xsd:simpleType>
        <xsd:restriction base="dms:Text"/>
      </xsd:simpleType>
    </xsd:element>
    <xsd:element name="ManualDate" ma:index="15" nillable="true" ma:displayName="Date manuelle" ma:format="DateTime" ma:LCID="1036" ma:internalName="ManualDate" ma:readOnly="false">
      <xsd:simpleType>
        <xsd:restriction base="dms:DateTime"/>
      </xsd:simpleType>
    </xsd:element>
    <xsd:element name="DisplayedDate" ma:index="16" nillable="true" ma:displayName="Date affichée" ma:format="DateTime" ma:LCID="1036" ma:internalName="DisplayedDate" ma:readOnly="true">
      <xsd:simpleType>
        <xsd:restriction base="dms:DateTime"/>
      </xsd:simpleType>
    </xsd:element>
    <xsd:element name="OrganisationTaxHTField0" ma:index="18" nillable="true" ma:taxonomy="true" ma:internalName="OrganisationTaxHTField0" ma:taxonomyFieldName="Organisation" ma:displayName="Organisation" ma:readOnly="false" ma:fieldId="{dacc8977-bae2-4cdb-ba56-0a020a4af99a}" ma:taxonomyMulti="true" ma:sspId="0cbda72f-e854-4005-9bb5-b933a4d19079" ma:termSetId="e5693041-384d-4f3c-969a-a3d15c97e66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ypologyTaxHTField0" ma:index="20" nillable="true" ma:taxonomy="true" ma:internalName="TypologyTaxHTField0" ma:taxonomyFieldName="Typology" ma:displayName="Typologie" ma:readOnly="false" ma:fieldId="{fca8d298-920d-4815-a20b-c1a36091f1f7}" ma:taxonomyMulti="true" ma:sspId="0cbda72f-e854-4005-9bb5-b933a4d19079" ma:termSetId="e8245f0d-780b-4034-9e30-8c7399cdcd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hematicsTaxHTField0" ma:index="21" nillable="true" ma:taxonomy="true" ma:internalName="ThematicsTaxHTField0" ma:taxonomyFieldName="Thematics" ma:displayName="Thématiques" ma:fieldId="{c4af68e9-307a-4318-8504-f93285936fc7}" ma:taxonomyMulti="true" ma:sspId="0cbda72f-e854-4005-9bb5-b933a4d19079" ma:termSetId="0637c0dc-568a-4e2c-a992-da36741fd4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ublicTaxHTField0" ma:index="22" nillable="true" ma:taxonomy="true" ma:internalName="PublicTaxHTField0" ma:taxonomyFieldName="Public" ma:displayName="Public" ma:readOnly="false" ma:fieldId="{7196c7f4-9f00-45cf-9674-ae6fd7f8c9dc}" ma:taxonomyMulti="true" ma:sspId="0cbda72f-e854-4005-9bb5-b933a4d19079" ma:termSetId="6f00114e-84d0-4253-831f-76367bd18a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enterAndUnitTaxHTField0" ma:index="26" nillable="true" ma:taxonomy="true" ma:internalName="CenterAndUnitTaxHTField0" ma:taxonomyFieldName="CenterAndUnit" ma:displayName="Centre et unité" ma:fieldId="{facf9d3d-8cf6-4fab-8f4b-dfbbe29f3a4b}" ma:taxonomyMulti="true" ma:sspId="0cbda72f-e854-4005-9bb5-b933a4d19079" ma:termSetId="e5693041-384d-4f3c-969a-a3d15c97e66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35259-a70a-4e8f-9cd5-82a1219060f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description="" ma:hidden="true" ma:list="{c29498bd-754e-4784-8ca0-b90bb9e76cf9}" ma:internalName="TaxCatchAll" ma:showField="CatchAllData" ma:web="65535259-a70a-4e8f-9cd5-82a1219060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4" nillable="true" ma:displayName="Taxonomy Catch All Column1" ma:description="" ma:hidden="true" ma:list="{c29498bd-754e-4784-8ca0-b90bb9e76cf9}" ma:internalName="TaxCatchAllLabel" ma:readOnly="true" ma:showField="CatchAllDataLabel" ma:web="65535259-a70a-4e8f-9cd5-82a1219060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8" nillable="true" ma:taxonomy="true" ma:internalName="TaxKeywordTaxHTField" ma:taxonomyFieldName="TaxKeyword" ma:displayName="Mots clés d’entreprise" ma:fieldId="{23f27201-bee3-471e-b2e7-b64fd8b7ca38}" ma:taxonomyMulti="true" ma:sspId="0cbda72f-e854-4005-9bb5-b933a4d1907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Office document_ItemAdded</Name>
    <Synchronization>Synchronous</Synchronization>
    <Type>10001</Type>
    <SequenceNumber>11001</SequenceNumber>
    <Url/>
    <Assembly>CEA.I2I.Web.Core, Version=1.0.0.0, Culture=neutral, PublicKeyToken=39d5d856cb1a3e17</Assembly>
    <Class>CEA.I2I.Web.Core.Receivers.OfficeDocumentEventReceiver</Class>
    <Data/>
    <Filter/>
  </Receiver>
  <Receiver>
    <Name>Office document_ItemUpdated</Name>
    <Synchronization>Synchronous</Synchronization>
    <Type>10002</Type>
    <SequenceNumber>11001</SequenceNumber>
    <Url/>
    <Assembly>CEA.I2I.Web.Core, Version=1.0.0.0, Culture=neutral, PublicKeyToken=39d5d856cb1a3e17</Assembly>
    <Class>CEA.I2I.Web.Core.Receivers.OfficeDocumentEventReceiver</Class>
    <Data/>
    <Filter/>
  </Receiver>
</spe:Receivers>
</file>

<file path=customXml/itemProps1.xml><?xml version="1.0" encoding="utf-8"?>
<ds:datastoreItem xmlns:ds="http://schemas.openxmlformats.org/officeDocument/2006/customXml" ds:itemID="{8509A53C-8D88-4760-8267-C28D6D92D7C7}">
  <ds:schemaRefs>
    <ds:schemaRef ds:uri="http://schemas.openxmlformats.org/package/2006/metadata/core-properties"/>
    <ds:schemaRef ds:uri="http://schemas.microsoft.com/sharepoint/v3"/>
    <ds:schemaRef ds:uri="611f0579-f658-451f-98e6-9c377f42391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5535259-a70a-4e8f-9cd5-82a1219060f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07AC35C-3B9B-457D-863A-1C1FD396D7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CE6663-8344-4F56-9E24-C97B9FB8397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611f0579-f658-451f-98e6-9c377f423919"/>
    <ds:schemaRef ds:uri="65535259-a70a-4e8f-9cd5-82a1219060f2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B49DF93-9133-4C41-89F9-01056A6EB0F8}">
  <ds:schemaRefs>
    <ds:schemaRef ds:uri="http://schemas.microsoft.com/sharepoint/event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2021-Presentation-PPT-16-9</Template>
  <TotalTime>1070</TotalTime>
  <Words>760</Words>
  <Application>Microsoft Office PowerPoint</Application>
  <PresentationFormat>Grand écran</PresentationFormat>
  <Paragraphs>103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Wingdings</vt:lpstr>
      <vt:lpstr>Wingdings 3</vt:lpstr>
      <vt:lpstr>2021-Presentation-PPT-16-9</vt:lpstr>
      <vt:lpstr>Template CEA 2019 Clair</vt:lpstr>
      <vt:lpstr>Template CEA 2019 Marron</vt:lpstr>
      <vt:lpstr>Présentation PowerPoint</vt:lpstr>
      <vt:lpstr>Principe de la radiographie éclair </vt:lpstr>
      <vt:lpstr>Transport de deux faisceaux d’électrons au sein d’un accélérateur linéaire à induction conceptuel </vt:lpstr>
      <vt:lpstr>Etude de l’évolution des propriétés entre les deux faisceaux selon le délai Δt</vt:lpstr>
      <vt:lpstr>Deux méthodes pour étudier la dynamique du faisceau dans le LIA </vt:lpstr>
      <vt:lpstr>Premières simulations </vt:lpstr>
      <vt:lpstr>Perspectives </vt:lpstr>
      <vt:lpstr>Merci de votre attention !  </vt:lpstr>
    </vt:vector>
  </TitlesOfParts>
  <Company>CEA-DAM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LE-CLECH Lucia CEG/UCAP</dc:creator>
  <cp:keywords/>
  <cp:lastModifiedBy>ALVINERIE Clara Marie</cp:lastModifiedBy>
  <cp:revision>72</cp:revision>
  <cp:lastPrinted>2018-12-05T09:44:31Z</cp:lastPrinted>
  <dcterms:created xsi:type="dcterms:W3CDTF">2021-03-01T10:26:35Z</dcterms:created>
  <dcterms:modified xsi:type="dcterms:W3CDTF">2021-10-11T14:22:45Z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0x0101009AC65FE4C57B4241B7BB126C8204932100D585C8222E48B54B99C7EAEC190B011D</vt:lpwstr>
  </property>
  <property fmtid="{D5CDD505-2E9C-101B-9397-08002B2CF9AE}" pid="3" name="I2ICODE">
    <vt:lpwstr>WEB</vt:lpwstr>
  </property>
  <property fmtid="{D5CDD505-2E9C-101B-9397-08002B2CF9AE}" pid="4" name="WebApplicationID">
    <vt:lpwstr>32f5cede-5afa-427a-90d0-a77ddcc29609</vt:lpwstr>
  </property>
  <property fmtid="{D5CDD505-2E9C-101B-9397-08002B2CF9AE}" pid="5" name="I2ISITECODE">
    <vt:lpwstr/>
  </property>
  <property fmtid="{D5CDD505-2E9C-101B-9397-08002B2CF9AE}" pid="6" name="TaxKeyword">
    <vt:lpwstr/>
  </property>
  <property fmtid="{D5CDD505-2E9C-101B-9397-08002B2CF9AE}" pid="7" name="Organisation">
    <vt:lpwstr/>
  </property>
  <property fmtid="{D5CDD505-2E9C-101B-9397-08002B2CF9AE}" pid="8" name="Public">
    <vt:lpwstr/>
  </property>
  <property fmtid="{D5CDD505-2E9C-101B-9397-08002B2CF9AE}" pid="9" name="Typology">
    <vt:lpwstr/>
  </property>
  <property fmtid="{D5CDD505-2E9C-101B-9397-08002B2CF9AE}" pid="10" name="CenterAndUnit">
    <vt:lpwstr/>
  </property>
  <property fmtid="{D5CDD505-2E9C-101B-9397-08002B2CF9AE}" pid="11" name="Thematics">
    <vt:lpwstr/>
  </property>
</Properties>
</file>