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autoCompressPictures="0">
  <p:sldMasterIdLst>
    <p:sldMasterId id="2147483648" r:id="rId1"/>
  </p:sldMasterIdLst>
  <p:notesMasterIdLst>
    <p:notesMasterId r:id="rId6"/>
  </p:notesMasterIdLst>
  <p:handoutMasterIdLst>
    <p:handoutMasterId r:id="rId7"/>
  </p:handoutMasterIdLst>
  <p:sldIdLst>
    <p:sldId id="298" r:id="rId2"/>
    <p:sldId id="302" r:id="rId3"/>
    <p:sldId id="300" r:id="rId4"/>
    <p:sldId id="301" r:id="rId5"/>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D1719"/>
    <a:srgbClr val="EA5A28"/>
    <a:srgbClr val="F7AE67"/>
    <a:srgbClr val="87CBC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94"/>
  </p:normalViewPr>
  <p:slideViewPr>
    <p:cSldViewPr snapToGrid="0" snapToObjects="1">
      <p:cViewPr varScale="1">
        <p:scale>
          <a:sx n="43" d="100"/>
          <a:sy n="43" d="100"/>
        </p:scale>
        <p:origin x="918" y="714"/>
      </p:cViewPr>
      <p:guideLst/>
    </p:cSldViewPr>
  </p:slideViewPr>
  <p:notesTextViewPr>
    <p:cViewPr>
      <p:scale>
        <a:sx n="1" d="1"/>
        <a:sy n="1" d="1"/>
      </p:scale>
      <p:origin x="0" y="0"/>
    </p:cViewPr>
  </p:notesTextViewPr>
  <p:sorterViewPr>
    <p:cViewPr>
      <p:scale>
        <a:sx n="80" d="100"/>
        <a:sy n="80" d="100"/>
      </p:scale>
      <p:origin x="0" y="0"/>
    </p:cViewPr>
  </p:sorterViewPr>
  <p:notesViewPr>
    <p:cSldViewPr snapToGrid="0" snapToObjects="1">
      <p:cViewPr varScale="1">
        <p:scale>
          <a:sx n="89" d="100"/>
          <a:sy n="89" d="100"/>
        </p:scale>
        <p:origin x="3272" y="1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a:extLst>
              <a:ext uri="{FF2B5EF4-FFF2-40B4-BE49-F238E27FC236}">
                <a16:creationId xmlns:a16="http://schemas.microsoft.com/office/drawing/2014/main" id="{F81FCA3C-70FC-3446-B658-7CDAFAD5E501}"/>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a:extLst>
              <a:ext uri="{FF2B5EF4-FFF2-40B4-BE49-F238E27FC236}">
                <a16:creationId xmlns:a16="http://schemas.microsoft.com/office/drawing/2014/main" id="{D022FA87-C9A9-0845-A7EC-C37759184EF1}"/>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F05451B-93D8-7B44-AEC4-3B6287947F94}" type="datetimeFigureOut">
              <a:rPr lang="fr-FR" smtClean="0"/>
              <a:t>06/04/2021</a:t>
            </a:fld>
            <a:endParaRPr lang="fr-FR"/>
          </a:p>
        </p:txBody>
      </p:sp>
      <p:sp>
        <p:nvSpPr>
          <p:cNvPr id="4" name="Espace réservé du pied de page 3">
            <a:extLst>
              <a:ext uri="{FF2B5EF4-FFF2-40B4-BE49-F238E27FC236}">
                <a16:creationId xmlns:a16="http://schemas.microsoft.com/office/drawing/2014/main" id="{DB0144CC-F2D2-7049-B532-4CBF5F9E9F08}"/>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a:extLst>
              <a:ext uri="{FF2B5EF4-FFF2-40B4-BE49-F238E27FC236}">
                <a16:creationId xmlns:a16="http://schemas.microsoft.com/office/drawing/2014/main" id="{0830CA46-82F3-0243-AA82-328A4E2C27C1}"/>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F9B125-01E9-034F-AD78-EBFBAD0F4AAB}" type="slidenum">
              <a:rPr lang="fr-FR" smtClean="0"/>
              <a:t>‹N°›</a:t>
            </a:fld>
            <a:endParaRPr lang="fr-FR"/>
          </a:p>
        </p:txBody>
      </p:sp>
    </p:spTree>
    <p:extLst>
      <p:ext uri="{BB962C8B-B14F-4D97-AF65-F5344CB8AC3E}">
        <p14:creationId xmlns:p14="http://schemas.microsoft.com/office/powerpoint/2010/main" val="383320010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E48ABC1-20F7-3A4B-9B89-61F1DD52798E}" type="datetimeFigureOut">
              <a:rPr lang="fr-FR" smtClean="0"/>
              <a:t>06/04/2021</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80170D2-B921-3248-AE92-CB4A75203563}" type="slidenum">
              <a:rPr lang="fr-FR" smtClean="0"/>
              <a:t>‹N°›</a:t>
            </a:fld>
            <a:endParaRPr lang="fr-FR"/>
          </a:p>
        </p:txBody>
      </p:sp>
    </p:spTree>
    <p:extLst>
      <p:ext uri="{BB962C8B-B14F-4D97-AF65-F5344CB8AC3E}">
        <p14:creationId xmlns:p14="http://schemas.microsoft.com/office/powerpoint/2010/main" val="4015814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e d'ouverture">
    <p:spTree>
      <p:nvGrpSpPr>
        <p:cNvPr id="1" name=""/>
        <p:cNvGrpSpPr/>
        <p:nvPr/>
      </p:nvGrpSpPr>
      <p:grpSpPr>
        <a:xfrm>
          <a:off x="0" y="0"/>
          <a:ext cx="0" cy="0"/>
          <a:chOff x="0" y="0"/>
          <a:chExt cx="0" cy="0"/>
        </a:xfrm>
      </p:grpSpPr>
      <p:sp>
        <p:nvSpPr>
          <p:cNvPr id="24" name="Rectangle 1">
            <a:extLst>
              <a:ext uri="{FF2B5EF4-FFF2-40B4-BE49-F238E27FC236}">
                <a16:creationId xmlns:a16="http://schemas.microsoft.com/office/drawing/2014/main" id="{B920FEA0-81AD-474E-9F53-27B80E417C68}"/>
              </a:ext>
            </a:extLst>
          </p:cNvPr>
          <p:cNvSpPr/>
          <p:nvPr userDrawn="1"/>
        </p:nvSpPr>
        <p:spPr>
          <a:xfrm>
            <a:off x="0" y="0"/>
            <a:ext cx="10009415" cy="6858000"/>
          </a:xfrm>
          <a:custGeom>
            <a:avLst/>
            <a:gdLst>
              <a:gd name="connsiteX0" fmla="*/ 0 w 24377650"/>
              <a:gd name="connsiteY0" fmla="*/ 0 h 13716000"/>
              <a:gd name="connsiteX1" fmla="*/ 24377650 w 24377650"/>
              <a:gd name="connsiteY1" fmla="*/ 0 h 13716000"/>
              <a:gd name="connsiteX2" fmla="*/ 24377650 w 24377650"/>
              <a:gd name="connsiteY2" fmla="*/ 13716000 h 13716000"/>
              <a:gd name="connsiteX3" fmla="*/ 0 w 24377650"/>
              <a:gd name="connsiteY3" fmla="*/ 13716000 h 13716000"/>
              <a:gd name="connsiteX4" fmla="*/ 0 w 24377650"/>
              <a:gd name="connsiteY4" fmla="*/ 0 h 13716000"/>
              <a:gd name="connsiteX0" fmla="*/ 0 w 24377650"/>
              <a:gd name="connsiteY0" fmla="*/ 0 h 13716000"/>
              <a:gd name="connsiteX1" fmla="*/ 24377650 w 24377650"/>
              <a:gd name="connsiteY1" fmla="*/ 0 h 13716000"/>
              <a:gd name="connsiteX2" fmla="*/ 13698765 w 24377650"/>
              <a:gd name="connsiteY2" fmla="*/ 13716000 h 13716000"/>
              <a:gd name="connsiteX3" fmla="*/ 0 w 24377650"/>
              <a:gd name="connsiteY3" fmla="*/ 13716000 h 13716000"/>
              <a:gd name="connsiteX4" fmla="*/ 0 w 24377650"/>
              <a:gd name="connsiteY4" fmla="*/ 0 h 13716000"/>
              <a:gd name="connsiteX0" fmla="*/ 0 w 22352908"/>
              <a:gd name="connsiteY0" fmla="*/ 0 h 13716000"/>
              <a:gd name="connsiteX1" fmla="*/ 22352908 w 22352908"/>
              <a:gd name="connsiteY1" fmla="*/ 0 h 13716000"/>
              <a:gd name="connsiteX2" fmla="*/ 13698765 w 22352908"/>
              <a:gd name="connsiteY2" fmla="*/ 13716000 h 13716000"/>
              <a:gd name="connsiteX3" fmla="*/ 0 w 22352908"/>
              <a:gd name="connsiteY3" fmla="*/ 13716000 h 13716000"/>
              <a:gd name="connsiteX4" fmla="*/ 0 w 22352908"/>
              <a:gd name="connsiteY4" fmla="*/ 0 h 13716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52908" h="13716000">
                <a:moveTo>
                  <a:pt x="0" y="0"/>
                </a:moveTo>
                <a:lnTo>
                  <a:pt x="22352908" y="0"/>
                </a:lnTo>
                <a:lnTo>
                  <a:pt x="13698765" y="13716000"/>
                </a:lnTo>
                <a:lnTo>
                  <a:pt x="0" y="13716000"/>
                </a:lnTo>
                <a:lnTo>
                  <a:pt x="0" y="0"/>
                </a:lnTo>
                <a:close/>
              </a:path>
            </a:pathLst>
          </a:custGeom>
          <a:blipFill dpi="0" rotWithShape="1">
            <a:blip r:embed="rId2" cstate="screen">
              <a:extLst>
                <a:ext uri="{28A0092B-C50C-407E-A947-70E740481C1C}">
                  <a14:useLocalDpi xmlns:a14="http://schemas.microsoft.com/office/drawing/2010/main"/>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p>
        </p:txBody>
      </p:sp>
      <p:sp>
        <p:nvSpPr>
          <p:cNvPr id="27" name="Rectangle 1">
            <a:extLst>
              <a:ext uri="{FF2B5EF4-FFF2-40B4-BE49-F238E27FC236}">
                <a16:creationId xmlns:a16="http://schemas.microsoft.com/office/drawing/2014/main" id="{4F527C0B-AC18-AD4F-BC3D-8AA9BD8952E2}"/>
              </a:ext>
            </a:extLst>
          </p:cNvPr>
          <p:cNvSpPr/>
          <p:nvPr userDrawn="1"/>
        </p:nvSpPr>
        <p:spPr>
          <a:xfrm>
            <a:off x="0" y="0"/>
            <a:ext cx="10009415" cy="6858000"/>
          </a:xfrm>
          <a:custGeom>
            <a:avLst/>
            <a:gdLst>
              <a:gd name="connsiteX0" fmla="*/ 0 w 24377650"/>
              <a:gd name="connsiteY0" fmla="*/ 0 h 13716000"/>
              <a:gd name="connsiteX1" fmla="*/ 24377650 w 24377650"/>
              <a:gd name="connsiteY1" fmla="*/ 0 h 13716000"/>
              <a:gd name="connsiteX2" fmla="*/ 24377650 w 24377650"/>
              <a:gd name="connsiteY2" fmla="*/ 13716000 h 13716000"/>
              <a:gd name="connsiteX3" fmla="*/ 0 w 24377650"/>
              <a:gd name="connsiteY3" fmla="*/ 13716000 h 13716000"/>
              <a:gd name="connsiteX4" fmla="*/ 0 w 24377650"/>
              <a:gd name="connsiteY4" fmla="*/ 0 h 13716000"/>
              <a:gd name="connsiteX0" fmla="*/ 0 w 24377650"/>
              <a:gd name="connsiteY0" fmla="*/ 0 h 13716000"/>
              <a:gd name="connsiteX1" fmla="*/ 24377650 w 24377650"/>
              <a:gd name="connsiteY1" fmla="*/ 0 h 13716000"/>
              <a:gd name="connsiteX2" fmla="*/ 13698765 w 24377650"/>
              <a:gd name="connsiteY2" fmla="*/ 13716000 h 13716000"/>
              <a:gd name="connsiteX3" fmla="*/ 0 w 24377650"/>
              <a:gd name="connsiteY3" fmla="*/ 13716000 h 13716000"/>
              <a:gd name="connsiteX4" fmla="*/ 0 w 24377650"/>
              <a:gd name="connsiteY4" fmla="*/ 0 h 13716000"/>
              <a:gd name="connsiteX0" fmla="*/ 0 w 22352908"/>
              <a:gd name="connsiteY0" fmla="*/ 0 h 13716000"/>
              <a:gd name="connsiteX1" fmla="*/ 22352908 w 22352908"/>
              <a:gd name="connsiteY1" fmla="*/ 0 h 13716000"/>
              <a:gd name="connsiteX2" fmla="*/ 13698765 w 22352908"/>
              <a:gd name="connsiteY2" fmla="*/ 13716000 h 13716000"/>
              <a:gd name="connsiteX3" fmla="*/ 0 w 22352908"/>
              <a:gd name="connsiteY3" fmla="*/ 13716000 h 13716000"/>
              <a:gd name="connsiteX4" fmla="*/ 0 w 22352908"/>
              <a:gd name="connsiteY4" fmla="*/ 0 h 13716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52908" h="13716000">
                <a:moveTo>
                  <a:pt x="0" y="0"/>
                </a:moveTo>
                <a:lnTo>
                  <a:pt x="22352908" y="0"/>
                </a:lnTo>
                <a:lnTo>
                  <a:pt x="13698765" y="13716000"/>
                </a:lnTo>
                <a:lnTo>
                  <a:pt x="0" y="13716000"/>
                </a:lnTo>
                <a:lnTo>
                  <a:pt x="0" y="0"/>
                </a:lnTo>
                <a:close/>
              </a:path>
            </a:pathLst>
          </a:custGeom>
          <a:solidFill>
            <a:srgbClr val="CD1719">
              <a:alpha val="79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p>
        </p:txBody>
      </p:sp>
      <p:pic>
        <p:nvPicPr>
          <p:cNvPr id="28" name="Image 27">
            <a:extLst>
              <a:ext uri="{FF2B5EF4-FFF2-40B4-BE49-F238E27FC236}">
                <a16:creationId xmlns:a16="http://schemas.microsoft.com/office/drawing/2014/main" id="{43EB538B-AD60-0C48-81F0-4469B8D73F84}"/>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9812215" y="5166799"/>
            <a:ext cx="1770186" cy="1326076"/>
          </a:xfrm>
          <a:prstGeom prst="rect">
            <a:avLst/>
          </a:prstGeom>
        </p:spPr>
      </p:pic>
      <p:sp>
        <p:nvSpPr>
          <p:cNvPr id="2" name="Titre 1">
            <a:extLst>
              <a:ext uri="{FF2B5EF4-FFF2-40B4-BE49-F238E27FC236}">
                <a16:creationId xmlns:a16="http://schemas.microsoft.com/office/drawing/2014/main" id="{52C92AD5-9B9E-3D47-BA3F-A8A222DCC1ED}"/>
              </a:ext>
            </a:extLst>
          </p:cNvPr>
          <p:cNvSpPr>
            <a:spLocks noGrp="1"/>
          </p:cNvSpPr>
          <p:nvPr>
            <p:ph type="ctrTitle" hasCustomPrompt="1"/>
          </p:nvPr>
        </p:nvSpPr>
        <p:spPr>
          <a:xfrm>
            <a:off x="569913" y="940430"/>
            <a:ext cx="5259773" cy="664797"/>
          </a:xfrm>
        </p:spPr>
        <p:txBody>
          <a:bodyPr wrap="square" lIns="0" tIns="0" rIns="0" bIns="0" anchor="t" anchorCtr="0">
            <a:spAutoFit/>
          </a:bodyPr>
          <a:lstStyle>
            <a:lvl1pPr algn="l">
              <a:defRPr sz="4800" b="1">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r>
              <a:rPr lang="fr-FR" dirty="0"/>
              <a:t>Titre </a:t>
            </a:r>
            <a:r>
              <a:rPr lang="fr-FR" dirty="0" err="1"/>
              <a:t>Tahoma</a:t>
            </a:r>
            <a:r>
              <a:rPr lang="fr-FR" dirty="0"/>
              <a:t> 48</a:t>
            </a:r>
          </a:p>
        </p:txBody>
      </p:sp>
      <p:sp>
        <p:nvSpPr>
          <p:cNvPr id="10" name="Espace réservé du texte 9">
            <a:extLst>
              <a:ext uri="{FF2B5EF4-FFF2-40B4-BE49-F238E27FC236}">
                <a16:creationId xmlns:a16="http://schemas.microsoft.com/office/drawing/2014/main" id="{CC16F989-CCC0-4641-881C-16DBCB897B3A}"/>
              </a:ext>
            </a:extLst>
          </p:cNvPr>
          <p:cNvSpPr>
            <a:spLocks noGrp="1"/>
          </p:cNvSpPr>
          <p:nvPr>
            <p:ph type="body" sz="quarter" idx="10" hasCustomPrompt="1"/>
          </p:nvPr>
        </p:nvSpPr>
        <p:spPr>
          <a:xfrm>
            <a:off x="600075" y="4714875"/>
            <a:ext cx="5700713" cy="276999"/>
          </a:xfrm>
        </p:spPr>
        <p:txBody>
          <a:bodyPr lIns="0" tIns="0" rIns="0" bIns="0">
            <a:spAutoFit/>
          </a:bodyPr>
          <a:lstStyle>
            <a:lvl1pPr algn="just">
              <a:buNone/>
              <a:defRPr sz="2000">
                <a:solidFill>
                  <a:schemeClr val="bg1"/>
                </a:solidFill>
                <a:latin typeface="Tahoma" panose="020B0604030504040204" pitchFamily="34" charset="0"/>
                <a:ea typeface="Tahoma" panose="020B0604030504040204" pitchFamily="34" charset="0"/>
                <a:cs typeface="Tahoma" panose="020B0604030504040204" pitchFamily="34" charset="0"/>
              </a:defRPr>
            </a:lvl1pPr>
            <a:lvl2pPr algn="just">
              <a:buNone/>
              <a:defRPr/>
            </a:lvl2pPr>
            <a:lvl3pPr algn="just">
              <a:buNone/>
              <a:defRPr/>
            </a:lvl3pPr>
            <a:lvl4pPr algn="just">
              <a:buNone/>
              <a:defRPr/>
            </a:lvl4pPr>
            <a:lvl5pPr algn="just">
              <a:buNone/>
              <a:defRPr/>
            </a:lvl5pPr>
          </a:lstStyle>
          <a:p>
            <a:pPr lvl="0"/>
            <a:r>
              <a:rPr lang="fr-FR" dirty="0"/>
              <a:t>Sous-titre </a:t>
            </a:r>
            <a:r>
              <a:rPr lang="fr-FR" dirty="0" err="1"/>
              <a:t>Tahoma</a:t>
            </a:r>
            <a:r>
              <a:rPr lang="fr-FR" dirty="0"/>
              <a:t> 20</a:t>
            </a:r>
          </a:p>
        </p:txBody>
      </p:sp>
    </p:spTree>
    <p:extLst>
      <p:ext uri="{BB962C8B-B14F-4D97-AF65-F5344CB8AC3E}">
        <p14:creationId xmlns:p14="http://schemas.microsoft.com/office/powerpoint/2010/main" val="37907130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4_Titre - contenu">
    <p:spTree>
      <p:nvGrpSpPr>
        <p:cNvPr id="1" name=""/>
        <p:cNvGrpSpPr/>
        <p:nvPr/>
      </p:nvGrpSpPr>
      <p:grpSpPr>
        <a:xfrm>
          <a:off x="0" y="0"/>
          <a:ext cx="0" cy="0"/>
          <a:chOff x="0" y="0"/>
          <a:chExt cx="0" cy="0"/>
        </a:xfrm>
      </p:grpSpPr>
      <p:sp>
        <p:nvSpPr>
          <p:cNvPr id="7" name="Rectangle 2">
            <a:extLst>
              <a:ext uri="{FF2B5EF4-FFF2-40B4-BE49-F238E27FC236}">
                <a16:creationId xmlns:a16="http://schemas.microsoft.com/office/drawing/2014/main" id="{2B31C190-ACBB-454B-8609-C7B82DFB7A3F}"/>
              </a:ext>
            </a:extLst>
          </p:cNvPr>
          <p:cNvSpPr/>
          <p:nvPr userDrawn="1"/>
        </p:nvSpPr>
        <p:spPr>
          <a:xfrm flipH="1" flipV="1">
            <a:off x="0" y="768348"/>
            <a:ext cx="6400800" cy="817563"/>
          </a:xfrm>
          <a:custGeom>
            <a:avLst/>
            <a:gdLst>
              <a:gd name="connsiteX0" fmla="*/ 0 w 7609114"/>
              <a:gd name="connsiteY0" fmla="*/ 0 h 2024743"/>
              <a:gd name="connsiteX1" fmla="*/ 7609114 w 7609114"/>
              <a:gd name="connsiteY1" fmla="*/ 0 h 2024743"/>
              <a:gd name="connsiteX2" fmla="*/ 7609114 w 7609114"/>
              <a:gd name="connsiteY2" fmla="*/ 2024743 h 2024743"/>
              <a:gd name="connsiteX3" fmla="*/ 0 w 7609114"/>
              <a:gd name="connsiteY3" fmla="*/ 2024743 h 2024743"/>
              <a:gd name="connsiteX4" fmla="*/ 0 w 7609114"/>
              <a:gd name="connsiteY4" fmla="*/ 0 h 2024743"/>
              <a:gd name="connsiteX0" fmla="*/ 899885 w 7609114"/>
              <a:gd name="connsiteY0" fmla="*/ 14515 h 2024743"/>
              <a:gd name="connsiteX1" fmla="*/ 7609114 w 7609114"/>
              <a:gd name="connsiteY1" fmla="*/ 0 h 2024743"/>
              <a:gd name="connsiteX2" fmla="*/ 7609114 w 7609114"/>
              <a:gd name="connsiteY2" fmla="*/ 2024743 h 2024743"/>
              <a:gd name="connsiteX3" fmla="*/ 0 w 7609114"/>
              <a:gd name="connsiteY3" fmla="*/ 2024743 h 2024743"/>
              <a:gd name="connsiteX4" fmla="*/ 899885 w 7609114"/>
              <a:gd name="connsiteY4" fmla="*/ 14515 h 2024743"/>
              <a:gd name="connsiteX0" fmla="*/ 1147223 w 7609114"/>
              <a:gd name="connsiteY0" fmla="*/ 7020 h 2024743"/>
              <a:gd name="connsiteX1" fmla="*/ 7609114 w 7609114"/>
              <a:gd name="connsiteY1" fmla="*/ 0 h 2024743"/>
              <a:gd name="connsiteX2" fmla="*/ 7609114 w 7609114"/>
              <a:gd name="connsiteY2" fmla="*/ 2024743 h 2024743"/>
              <a:gd name="connsiteX3" fmla="*/ 0 w 7609114"/>
              <a:gd name="connsiteY3" fmla="*/ 2024743 h 2024743"/>
              <a:gd name="connsiteX4" fmla="*/ 1147223 w 7609114"/>
              <a:gd name="connsiteY4" fmla="*/ 7020 h 2024743"/>
              <a:gd name="connsiteX0" fmla="*/ 1162213 w 7609114"/>
              <a:gd name="connsiteY0" fmla="*/ 0 h 2032713"/>
              <a:gd name="connsiteX1" fmla="*/ 7609114 w 7609114"/>
              <a:gd name="connsiteY1" fmla="*/ 7970 h 2032713"/>
              <a:gd name="connsiteX2" fmla="*/ 7609114 w 7609114"/>
              <a:gd name="connsiteY2" fmla="*/ 2032713 h 2032713"/>
              <a:gd name="connsiteX3" fmla="*/ 0 w 7609114"/>
              <a:gd name="connsiteY3" fmla="*/ 2032713 h 2032713"/>
              <a:gd name="connsiteX4" fmla="*/ 1162213 w 7609114"/>
              <a:gd name="connsiteY4" fmla="*/ 0 h 2032713"/>
              <a:gd name="connsiteX0" fmla="*/ 1162213 w 16318915"/>
              <a:gd name="connsiteY0" fmla="*/ 0 h 2032713"/>
              <a:gd name="connsiteX1" fmla="*/ 16318915 w 16318915"/>
              <a:gd name="connsiteY1" fmla="*/ 7970 h 2032713"/>
              <a:gd name="connsiteX2" fmla="*/ 7609114 w 16318915"/>
              <a:gd name="connsiteY2" fmla="*/ 2032713 h 2032713"/>
              <a:gd name="connsiteX3" fmla="*/ 0 w 16318915"/>
              <a:gd name="connsiteY3" fmla="*/ 2032713 h 2032713"/>
              <a:gd name="connsiteX4" fmla="*/ 1162213 w 16318915"/>
              <a:gd name="connsiteY4" fmla="*/ 0 h 2032713"/>
              <a:gd name="connsiteX0" fmla="*/ 1162213 w 16318915"/>
              <a:gd name="connsiteY0" fmla="*/ 0 h 2032713"/>
              <a:gd name="connsiteX1" fmla="*/ 16318915 w 16318915"/>
              <a:gd name="connsiteY1" fmla="*/ 7970 h 2032713"/>
              <a:gd name="connsiteX2" fmla="*/ 16278310 w 16318915"/>
              <a:gd name="connsiteY2" fmla="*/ 2032713 h 2032713"/>
              <a:gd name="connsiteX3" fmla="*/ 0 w 16318915"/>
              <a:gd name="connsiteY3" fmla="*/ 2032713 h 2032713"/>
              <a:gd name="connsiteX4" fmla="*/ 1162213 w 16318915"/>
              <a:gd name="connsiteY4" fmla="*/ 0 h 2032713"/>
              <a:gd name="connsiteX0" fmla="*/ 1162213 w 16298612"/>
              <a:gd name="connsiteY0" fmla="*/ 0 h 2032713"/>
              <a:gd name="connsiteX1" fmla="*/ 16298612 w 16298612"/>
              <a:gd name="connsiteY1" fmla="*/ 7970 h 2032713"/>
              <a:gd name="connsiteX2" fmla="*/ 16278310 w 16298612"/>
              <a:gd name="connsiteY2" fmla="*/ 2032713 h 2032713"/>
              <a:gd name="connsiteX3" fmla="*/ 0 w 16298612"/>
              <a:gd name="connsiteY3" fmla="*/ 2032713 h 2032713"/>
              <a:gd name="connsiteX4" fmla="*/ 1162213 w 16298612"/>
              <a:gd name="connsiteY4" fmla="*/ 0 h 20327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298612" h="2032713">
                <a:moveTo>
                  <a:pt x="1162213" y="0"/>
                </a:moveTo>
                <a:lnTo>
                  <a:pt x="16298612" y="7970"/>
                </a:lnTo>
                <a:lnTo>
                  <a:pt x="16278310" y="2032713"/>
                </a:lnTo>
                <a:lnTo>
                  <a:pt x="0" y="2032713"/>
                </a:lnTo>
                <a:lnTo>
                  <a:pt x="1162213" y="0"/>
                </a:ln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87CBC6"/>
              </a:solidFill>
            </a:endParaRPr>
          </a:p>
        </p:txBody>
      </p:sp>
      <p:sp>
        <p:nvSpPr>
          <p:cNvPr id="9" name="Titre 1">
            <a:extLst>
              <a:ext uri="{FF2B5EF4-FFF2-40B4-BE49-F238E27FC236}">
                <a16:creationId xmlns:a16="http://schemas.microsoft.com/office/drawing/2014/main" id="{D25DF0CD-A455-BA4B-BF89-D05E29AD99B7}"/>
              </a:ext>
            </a:extLst>
          </p:cNvPr>
          <p:cNvSpPr>
            <a:spLocks noGrp="1"/>
          </p:cNvSpPr>
          <p:nvPr>
            <p:ph type="ctrTitle" hasCustomPrompt="1"/>
          </p:nvPr>
        </p:nvSpPr>
        <p:spPr>
          <a:xfrm>
            <a:off x="406741" y="918893"/>
            <a:ext cx="5881687" cy="516472"/>
          </a:xfrm>
        </p:spPr>
        <p:txBody>
          <a:bodyPr wrap="none" anchor="t" anchorCtr="0"/>
          <a:lstStyle>
            <a:lvl1pPr algn="l">
              <a:defRPr sz="3200" b="1">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r>
              <a:rPr lang="fr-FR" dirty="0"/>
              <a:t>Titre </a:t>
            </a:r>
            <a:r>
              <a:rPr lang="fr-FR" dirty="0" err="1"/>
              <a:t>Tahoma</a:t>
            </a:r>
            <a:r>
              <a:rPr lang="fr-FR" dirty="0"/>
              <a:t> 32</a:t>
            </a:r>
          </a:p>
        </p:txBody>
      </p:sp>
      <p:pic>
        <p:nvPicPr>
          <p:cNvPr id="10" name="Image 9">
            <a:extLst>
              <a:ext uri="{FF2B5EF4-FFF2-40B4-BE49-F238E27FC236}">
                <a16:creationId xmlns:a16="http://schemas.microsoft.com/office/drawing/2014/main" id="{4EA12200-7A99-074A-B74D-20CE68C36CE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620958" y="332249"/>
            <a:ext cx="1164301" cy="872197"/>
          </a:xfrm>
          <a:prstGeom prst="rect">
            <a:avLst/>
          </a:prstGeom>
        </p:spPr>
      </p:pic>
      <p:sp>
        <p:nvSpPr>
          <p:cNvPr id="16" name="Espace réservé du numéro de diapositive 5">
            <a:extLst>
              <a:ext uri="{FF2B5EF4-FFF2-40B4-BE49-F238E27FC236}">
                <a16:creationId xmlns:a16="http://schemas.microsoft.com/office/drawing/2014/main" id="{8D7DDECC-DCA5-DE48-8BEC-2FB1DDC23F1B}"/>
              </a:ext>
            </a:extLst>
          </p:cNvPr>
          <p:cNvSpPr>
            <a:spLocks noGrp="1"/>
          </p:cNvSpPr>
          <p:nvPr>
            <p:ph type="sldNum" sz="quarter" idx="4"/>
          </p:nvPr>
        </p:nvSpPr>
        <p:spPr>
          <a:xfrm>
            <a:off x="11172954" y="6353178"/>
            <a:ext cx="56490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5F3D75-FCFB-0743-B0C1-09D62B5F6DAB}" type="slidenum">
              <a:rPr lang="fr-FR" smtClean="0"/>
              <a:t>‹N°›</a:t>
            </a:fld>
            <a:endParaRPr lang="fr-FR"/>
          </a:p>
        </p:txBody>
      </p:sp>
      <p:sp>
        <p:nvSpPr>
          <p:cNvPr id="17" name="Espace réservé du texte 11">
            <a:extLst>
              <a:ext uri="{FF2B5EF4-FFF2-40B4-BE49-F238E27FC236}">
                <a16:creationId xmlns:a16="http://schemas.microsoft.com/office/drawing/2014/main" id="{FD598C40-3232-764D-A2D0-FF4316272E17}"/>
              </a:ext>
            </a:extLst>
          </p:cNvPr>
          <p:cNvSpPr>
            <a:spLocks noGrp="1"/>
          </p:cNvSpPr>
          <p:nvPr>
            <p:ph type="body" sz="quarter" idx="14" hasCustomPrompt="1"/>
          </p:nvPr>
        </p:nvSpPr>
        <p:spPr>
          <a:xfrm>
            <a:off x="0" y="6410325"/>
            <a:ext cx="12192000" cy="447675"/>
          </a:xfrm>
        </p:spPr>
        <p:txBody>
          <a:bodyPr/>
          <a:lstStyle>
            <a:lvl1pPr algn="ctr">
              <a:buNone/>
              <a:defRPr sz="1200">
                <a:solidFill>
                  <a:schemeClr val="bg1">
                    <a:lumMod val="65000"/>
                  </a:schemeClr>
                </a:solidFill>
                <a:latin typeface="Tahoma" panose="020B0604030504040204" pitchFamily="34" charset="0"/>
                <a:ea typeface="Tahoma" panose="020B0604030504040204" pitchFamily="34" charset="0"/>
                <a:cs typeface="Tahoma" panose="020B0604030504040204" pitchFamily="34" charset="0"/>
              </a:defRPr>
            </a:lvl1pPr>
            <a:lvl2pPr>
              <a:buNone/>
              <a:defRPr/>
            </a:lvl2pPr>
            <a:lvl3pPr>
              <a:buNone/>
              <a:defRPr/>
            </a:lvl3pPr>
            <a:lvl4pPr>
              <a:buNone/>
              <a:defRPr/>
            </a:lvl4pPr>
            <a:lvl5pPr>
              <a:buNone/>
              <a:defRPr/>
            </a:lvl5pPr>
          </a:lstStyle>
          <a:p>
            <a:pPr lvl="0"/>
            <a:r>
              <a:rPr lang="fr-FR" dirty="0"/>
              <a:t>Titre de la présentation</a:t>
            </a:r>
          </a:p>
        </p:txBody>
      </p:sp>
      <p:sp>
        <p:nvSpPr>
          <p:cNvPr id="18" name="Espace réservé du texte 10">
            <a:extLst>
              <a:ext uri="{FF2B5EF4-FFF2-40B4-BE49-F238E27FC236}">
                <a16:creationId xmlns:a16="http://schemas.microsoft.com/office/drawing/2014/main" id="{D45E6D33-E0D0-404A-A9D1-68349BF6F0A4}"/>
              </a:ext>
            </a:extLst>
          </p:cNvPr>
          <p:cNvSpPr>
            <a:spLocks noGrp="1"/>
          </p:cNvSpPr>
          <p:nvPr>
            <p:ph type="body" sz="quarter" idx="13" hasCustomPrompt="1"/>
          </p:nvPr>
        </p:nvSpPr>
        <p:spPr>
          <a:xfrm>
            <a:off x="557214" y="2028825"/>
            <a:ext cx="10615740" cy="3400425"/>
          </a:xfrm>
        </p:spPr>
        <p:txBody>
          <a:bodyPr/>
          <a:lstStyle>
            <a:lvl1pPr algn="just">
              <a:buNone/>
              <a:defRPr sz="1800">
                <a:latin typeface="Tahoma" panose="020B0604030504040204" pitchFamily="34" charset="0"/>
                <a:ea typeface="Tahoma" panose="020B0604030504040204" pitchFamily="34" charset="0"/>
                <a:cs typeface="Tahoma" panose="020B0604030504040204" pitchFamily="34" charset="0"/>
              </a:defRPr>
            </a:lvl1pPr>
            <a:lvl2pPr algn="just">
              <a:buFont typeface="Wingdings" pitchFamily="2" charset="2"/>
              <a:buChar char="§"/>
              <a:defRPr sz="1600">
                <a:latin typeface="Tahoma" panose="020B0604030504040204" pitchFamily="34" charset="0"/>
                <a:ea typeface="Tahoma" panose="020B0604030504040204" pitchFamily="34" charset="0"/>
                <a:cs typeface="Tahoma" panose="020B0604030504040204" pitchFamily="34" charset="0"/>
              </a:defRPr>
            </a:lvl2pPr>
            <a:lvl3pPr>
              <a:defRPr>
                <a:latin typeface="Tahoma" panose="020B0604030504040204" pitchFamily="34" charset="0"/>
                <a:ea typeface="Tahoma" panose="020B0604030504040204" pitchFamily="34" charset="0"/>
                <a:cs typeface="Tahoma" panose="020B0604030504040204" pitchFamily="34" charset="0"/>
              </a:defRPr>
            </a:lvl3pPr>
            <a:lvl4pPr>
              <a:defRPr>
                <a:latin typeface="Tahoma" panose="020B0604030504040204" pitchFamily="34" charset="0"/>
                <a:ea typeface="Tahoma" panose="020B0604030504040204" pitchFamily="34" charset="0"/>
                <a:cs typeface="Tahoma" panose="020B0604030504040204" pitchFamily="34" charset="0"/>
              </a:defRPr>
            </a:lvl4pPr>
            <a:lvl5pPr>
              <a:defRPr>
                <a:latin typeface="Tahoma" panose="020B0604030504040204" pitchFamily="34" charset="0"/>
                <a:ea typeface="Tahoma" panose="020B0604030504040204" pitchFamily="34" charset="0"/>
                <a:cs typeface="Tahoma" panose="020B0604030504040204" pitchFamily="34" charset="0"/>
              </a:defRPr>
            </a:lvl5pPr>
          </a:lstStyle>
          <a:p>
            <a:pPr lvl="0"/>
            <a:r>
              <a:rPr lang="fr-FR" dirty="0"/>
              <a:t>Texte niveau 1 </a:t>
            </a:r>
            <a:r>
              <a:rPr lang="fr-FR" dirty="0" err="1"/>
              <a:t>Tahoma</a:t>
            </a:r>
            <a:r>
              <a:rPr lang="fr-FR" dirty="0"/>
              <a:t> 18</a:t>
            </a:r>
          </a:p>
          <a:p>
            <a:pPr lvl="1"/>
            <a:r>
              <a:rPr lang="fr-FR" dirty="0"/>
              <a:t>Texte niveau 2 </a:t>
            </a:r>
            <a:r>
              <a:rPr lang="fr-FR" dirty="0" err="1"/>
              <a:t>Tahoma</a:t>
            </a:r>
            <a:r>
              <a:rPr lang="fr-FR" dirty="0"/>
              <a:t> 16</a:t>
            </a:r>
          </a:p>
        </p:txBody>
      </p:sp>
    </p:spTree>
    <p:extLst>
      <p:ext uri="{BB962C8B-B14F-4D97-AF65-F5344CB8AC3E}">
        <p14:creationId xmlns:p14="http://schemas.microsoft.com/office/powerpoint/2010/main" val="12768729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5_Titre - contenu">
    <p:spTree>
      <p:nvGrpSpPr>
        <p:cNvPr id="1" name=""/>
        <p:cNvGrpSpPr/>
        <p:nvPr/>
      </p:nvGrpSpPr>
      <p:grpSpPr>
        <a:xfrm>
          <a:off x="0" y="0"/>
          <a:ext cx="0" cy="0"/>
          <a:chOff x="0" y="0"/>
          <a:chExt cx="0" cy="0"/>
        </a:xfrm>
      </p:grpSpPr>
      <p:sp>
        <p:nvSpPr>
          <p:cNvPr id="7" name="Rectangle 2">
            <a:extLst>
              <a:ext uri="{FF2B5EF4-FFF2-40B4-BE49-F238E27FC236}">
                <a16:creationId xmlns:a16="http://schemas.microsoft.com/office/drawing/2014/main" id="{2B31C190-ACBB-454B-8609-C7B82DFB7A3F}"/>
              </a:ext>
            </a:extLst>
          </p:cNvPr>
          <p:cNvSpPr/>
          <p:nvPr userDrawn="1"/>
        </p:nvSpPr>
        <p:spPr>
          <a:xfrm flipH="1" flipV="1">
            <a:off x="0" y="768348"/>
            <a:ext cx="6400800" cy="817563"/>
          </a:xfrm>
          <a:custGeom>
            <a:avLst/>
            <a:gdLst>
              <a:gd name="connsiteX0" fmla="*/ 0 w 7609114"/>
              <a:gd name="connsiteY0" fmla="*/ 0 h 2024743"/>
              <a:gd name="connsiteX1" fmla="*/ 7609114 w 7609114"/>
              <a:gd name="connsiteY1" fmla="*/ 0 h 2024743"/>
              <a:gd name="connsiteX2" fmla="*/ 7609114 w 7609114"/>
              <a:gd name="connsiteY2" fmla="*/ 2024743 h 2024743"/>
              <a:gd name="connsiteX3" fmla="*/ 0 w 7609114"/>
              <a:gd name="connsiteY3" fmla="*/ 2024743 h 2024743"/>
              <a:gd name="connsiteX4" fmla="*/ 0 w 7609114"/>
              <a:gd name="connsiteY4" fmla="*/ 0 h 2024743"/>
              <a:gd name="connsiteX0" fmla="*/ 899885 w 7609114"/>
              <a:gd name="connsiteY0" fmla="*/ 14515 h 2024743"/>
              <a:gd name="connsiteX1" fmla="*/ 7609114 w 7609114"/>
              <a:gd name="connsiteY1" fmla="*/ 0 h 2024743"/>
              <a:gd name="connsiteX2" fmla="*/ 7609114 w 7609114"/>
              <a:gd name="connsiteY2" fmla="*/ 2024743 h 2024743"/>
              <a:gd name="connsiteX3" fmla="*/ 0 w 7609114"/>
              <a:gd name="connsiteY3" fmla="*/ 2024743 h 2024743"/>
              <a:gd name="connsiteX4" fmla="*/ 899885 w 7609114"/>
              <a:gd name="connsiteY4" fmla="*/ 14515 h 2024743"/>
              <a:gd name="connsiteX0" fmla="*/ 1147223 w 7609114"/>
              <a:gd name="connsiteY0" fmla="*/ 7020 h 2024743"/>
              <a:gd name="connsiteX1" fmla="*/ 7609114 w 7609114"/>
              <a:gd name="connsiteY1" fmla="*/ 0 h 2024743"/>
              <a:gd name="connsiteX2" fmla="*/ 7609114 w 7609114"/>
              <a:gd name="connsiteY2" fmla="*/ 2024743 h 2024743"/>
              <a:gd name="connsiteX3" fmla="*/ 0 w 7609114"/>
              <a:gd name="connsiteY3" fmla="*/ 2024743 h 2024743"/>
              <a:gd name="connsiteX4" fmla="*/ 1147223 w 7609114"/>
              <a:gd name="connsiteY4" fmla="*/ 7020 h 2024743"/>
              <a:gd name="connsiteX0" fmla="*/ 1162213 w 7609114"/>
              <a:gd name="connsiteY0" fmla="*/ 0 h 2032713"/>
              <a:gd name="connsiteX1" fmla="*/ 7609114 w 7609114"/>
              <a:gd name="connsiteY1" fmla="*/ 7970 h 2032713"/>
              <a:gd name="connsiteX2" fmla="*/ 7609114 w 7609114"/>
              <a:gd name="connsiteY2" fmla="*/ 2032713 h 2032713"/>
              <a:gd name="connsiteX3" fmla="*/ 0 w 7609114"/>
              <a:gd name="connsiteY3" fmla="*/ 2032713 h 2032713"/>
              <a:gd name="connsiteX4" fmla="*/ 1162213 w 7609114"/>
              <a:gd name="connsiteY4" fmla="*/ 0 h 2032713"/>
              <a:gd name="connsiteX0" fmla="*/ 1162213 w 16318915"/>
              <a:gd name="connsiteY0" fmla="*/ 0 h 2032713"/>
              <a:gd name="connsiteX1" fmla="*/ 16318915 w 16318915"/>
              <a:gd name="connsiteY1" fmla="*/ 7970 h 2032713"/>
              <a:gd name="connsiteX2" fmla="*/ 7609114 w 16318915"/>
              <a:gd name="connsiteY2" fmla="*/ 2032713 h 2032713"/>
              <a:gd name="connsiteX3" fmla="*/ 0 w 16318915"/>
              <a:gd name="connsiteY3" fmla="*/ 2032713 h 2032713"/>
              <a:gd name="connsiteX4" fmla="*/ 1162213 w 16318915"/>
              <a:gd name="connsiteY4" fmla="*/ 0 h 2032713"/>
              <a:gd name="connsiteX0" fmla="*/ 1162213 w 16318915"/>
              <a:gd name="connsiteY0" fmla="*/ 0 h 2032713"/>
              <a:gd name="connsiteX1" fmla="*/ 16318915 w 16318915"/>
              <a:gd name="connsiteY1" fmla="*/ 7970 h 2032713"/>
              <a:gd name="connsiteX2" fmla="*/ 16278310 w 16318915"/>
              <a:gd name="connsiteY2" fmla="*/ 2032713 h 2032713"/>
              <a:gd name="connsiteX3" fmla="*/ 0 w 16318915"/>
              <a:gd name="connsiteY3" fmla="*/ 2032713 h 2032713"/>
              <a:gd name="connsiteX4" fmla="*/ 1162213 w 16318915"/>
              <a:gd name="connsiteY4" fmla="*/ 0 h 2032713"/>
              <a:gd name="connsiteX0" fmla="*/ 1162213 w 16298612"/>
              <a:gd name="connsiteY0" fmla="*/ 0 h 2032713"/>
              <a:gd name="connsiteX1" fmla="*/ 16298612 w 16298612"/>
              <a:gd name="connsiteY1" fmla="*/ 7970 h 2032713"/>
              <a:gd name="connsiteX2" fmla="*/ 16278310 w 16298612"/>
              <a:gd name="connsiteY2" fmla="*/ 2032713 h 2032713"/>
              <a:gd name="connsiteX3" fmla="*/ 0 w 16298612"/>
              <a:gd name="connsiteY3" fmla="*/ 2032713 h 2032713"/>
              <a:gd name="connsiteX4" fmla="*/ 1162213 w 16298612"/>
              <a:gd name="connsiteY4" fmla="*/ 0 h 20327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298612" h="2032713">
                <a:moveTo>
                  <a:pt x="1162213" y="0"/>
                </a:moveTo>
                <a:lnTo>
                  <a:pt x="16298612" y="7970"/>
                </a:lnTo>
                <a:lnTo>
                  <a:pt x="16278310" y="2032713"/>
                </a:lnTo>
                <a:lnTo>
                  <a:pt x="0" y="2032713"/>
                </a:lnTo>
                <a:lnTo>
                  <a:pt x="1162213" y="0"/>
                </a:lnTo>
                <a:close/>
              </a:path>
            </a:pathLst>
          </a:custGeom>
          <a:solidFill>
            <a:srgbClr val="CD171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CD1719"/>
              </a:solidFill>
            </a:endParaRPr>
          </a:p>
        </p:txBody>
      </p:sp>
      <p:sp>
        <p:nvSpPr>
          <p:cNvPr id="9" name="Titre 1">
            <a:extLst>
              <a:ext uri="{FF2B5EF4-FFF2-40B4-BE49-F238E27FC236}">
                <a16:creationId xmlns:a16="http://schemas.microsoft.com/office/drawing/2014/main" id="{D25DF0CD-A455-BA4B-BF89-D05E29AD99B7}"/>
              </a:ext>
            </a:extLst>
          </p:cNvPr>
          <p:cNvSpPr>
            <a:spLocks noGrp="1"/>
          </p:cNvSpPr>
          <p:nvPr>
            <p:ph type="ctrTitle" hasCustomPrompt="1"/>
          </p:nvPr>
        </p:nvSpPr>
        <p:spPr>
          <a:xfrm>
            <a:off x="406741" y="918893"/>
            <a:ext cx="5881687" cy="516472"/>
          </a:xfrm>
        </p:spPr>
        <p:txBody>
          <a:bodyPr wrap="none" anchor="t" anchorCtr="0"/>
          <a:lstStyle>
            <a:lvl1pPr algn="l">
              <a:defRPr sz="3200" b="1">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r>
              <a:rPr lang="fr-FR" dirty="0"/>
              <a:t>Titre </a:t>
            </a:r>
            <a:r>
              <a:rPr lang="fr-FR" dirty="0" err="1"/>
              <a:t>Tahoma</a:t>
            </a:r>
            <a:r>
              <a:rPr lang="fr-FR" dirty="0"/>
              <a:t> 32</a:t>
            </a:r>
          </a:p>
        </p:txBody>
      </p:sp>
      <p:pic>
        <p:nvPicPr>
          <p:cNvPr id="10" name="Image 9">
            <a:extLst>
              <a:ext uri="{FF2B5EF4-FFF2-40B4-BE49-F238E27FC236}">
                <a16:creationId xmlns:a16="http://schemas.microsoft.com/office/drawing/2014/main" id="{4EA12200-7A99-074A-B74D-20CE68C36CE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620958" y="332249"/>
            <a:ext cx="1164301" cy="872197"/>
          </a:xfrm>
          <a:prstGeom prst="rect">
            <a:avLst/>
          </a:prstGeom>
        </p:spPr>
      </p:pic>
      <p:sp>
        <p:nvSpPr>
          <p:cNvPr id="16" name="Espace réservé du numéro de diapositive 5">
            <a:extLst>
              <a:ext uri="{FF2B5EF4-FFF2-40B4-BE49-F238E27FC236}">
                <a16:creationId xmlns:a16="http://schemas.microsoft.com/office/drawing/2014/main" id="{8D7DDECC-DCA5-DE48-8BEC-2FB1DDC23F1B}"/>
              </a:ext>
            </a:extLst>
          </p:cNvPr>
          <p:cNvSpPr>
            <a:spLocks noGrp="1"/>
          </p:cNvSpPr>
          <p:nvPr>
            <p:ph type="sldNum" sz="quarter" idx="4"/>
          </p:nvPr>
        </p:nvSpPr>
        <p:spPr>
          <a:xfrm>
            <a:off x="11172954" y="6353178"/>
            <a:ext cx="56490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5F3D75-FCFB-0743-B0C1-09D62B5F6DAB}" type="slidenum">
              <a:rPr lang="fr-FR" smtClean="0"/>
              <a:t>‹N°›</a:t>
            </a:fld>
            <a:endParaRPr lang="fr-FR"/>
          </a:p>
        </p:txBody>
      </p:sp>
      <p:sp>
        <p:nvSpPr>
          <p:cNvPr id="17" name="Espace réservé du texte 11">
            <a:extLst>
              <a:ext uri="{FF2B5EF4-FFF2-40B4-BE49-F238E27FC236}">
                <a16:creationId xmlns:a16="http://schemas.microsoft.com/office/drawing/2014/main" id="{FD598C40-3232-764D-A2D0-FF4316272E17}"/>
              </a:ext>
            </a:extLst>
          </p:cNvPr>
          <p:cNvSpPr>
            <a:spLocks noGrp="1"/>
          </p:cNvSpPr>
          <p:nvPr>
            <p:ph type="body" sz="quarter" idx="14" hasCustomPrompt="1"/>
          </p:nvPr>
        </p:nvSpPr>
        <p:spPr>
          <a:xfrm>
            <a:off x="0" y="6410325"/>
            <a:ext cx="12192000" cy="447675"/>
          </a:xfrm>
        </p:spPr>
        <p:txBody>
          <a:bodyPr/>
          <a:lstStyle>
            <a:lvl1pPr algn="ctr">
              <a:buNone/>
              <a:defRPr sz="1200">
                <a:solidFill>
                  <a:schemeClr val="bg1">
                    <a:lumMod val="65000"/>
                  </a:schemeClr>
                </a:solidFill>
                <a:latin typeface="Tahoma" panose="020B0604030504040204" pitchFamily="34" charset="0"/>
                <a:ea typeface="Tahoma" panose="020B0604030504040204" pitchFamily="34" charset="0"/>
                <a:cs typeface="Tahoma" panose="020B0604030504040204" pitchFamily="34" charset="0"/>
              </a:defRPr>
            </a:lvl1pPr>
            <a:lvl2pPr>
              <a:buNone/>
              <a:defRPr/>
            </a:lvl2pPr>
            <a:lvl3pPr>
              <a:buNone/>
              <a:defRPr/>
            </a:lvl3pPr>
            <a:lvl4pPr>
              <a:buNone/>
              <a:defRPr/>
            </a:lvl4pPr>
            <a:lvl5pPr>
              <a:buNone/>
              <a:defRPr/>
            </a:lvl5pPr>
          </a:lstStyle>
          <a:p>
            <a:pPr lvl="0"/>
            <a:r>
              <a:rPr lang="fr-FR" dirty="0"/>
              <a:t>Titre de la présentation</a:t>
            </a:r>
          </a:p>
        </p:txBody>
      </p:sp>
      <p:sp>
        <p:nvSpPr>
          <p:cNvPr id="18" name="Espace réservé du texte 10">
            <a:extLst>
              <a:ext uri="{FF2B5EF4-FFF2-40B4-BE49-F238E27FC236}">
                <a16:creationId xmlns:a16="http://schemas.microsoft.com/office/drawing/2014/main" id="{D45E6D33-E0D0-404A-A9D1-68349BF6F0A4}"/>
              </a:ext>
            </a:extLst>
          </p:cNvPr>
          <p:cNvSpPr>
            <a:spLocks noGrp="1"/>
          </p:cNvSpPr>
          <p:nvPr>
            <p:ph type="body" sz="quarter" idx="13" hasCustomPrompt="1"/>
          </p:nvPr>
        </p:nvSpPr>
        <p:spPr>
          <a:xfrm>
            <a:off x="557214" y="2028825"/>
            <a:ext cx="10615740" cy="3400425"/>
          </a:xfrm>
        </p:spPr>
        <p:txBody>
          <a:bodyPr/>
          <a:lstStyle>
            <a:lvl1pPr algn="just">
              <a:buNone/>
              <a:defRPr sz="1800">
                <a:latin typeface="Tahoma" panose="020B0604030504040204" pitchFamily="34" charset="0"/>
                <a:ea typeface="Tahoma" panose="020B0604030504040204" pitchFamily="34" charset="0"/>
                <a:cs typeface="Tahoma" panose="020B0604030504040204" pitchFamily="34" charset="0"/>
              </a:defRPr>
            </a:lvl1pPr>
            <a:lvl2pPr algn="just">
              <a:buFont typeface="Wingdings" pitchFamily="2" charset="2"/>
              <a:buChar char="§"/>
              <a:defRPr sz="1600">
                <a:latin typeface="Tahoma" panose="020B0604030504040204" pitchFamily="34" charset="0"/>
                <a:ea typeface="Tahoma" panose="020B0604030504040204" pitchFamily="34" charset="0"/>
                <a:cs typeface="Tahoma" panose="020B0604030504040204" pitchFamily="34" charset="0"/>
              </a:defRPr>
            </a:lvl2pPr>
            <a:lvl3pPr>
              <a:defRPr>
                <a:latin typeface="Tahoma" panose="020B0604030504040204" pitchFamily="34" charset="0"/>
                <a:ea typeface="Tahoma" panose="020B0604030504040204" pitchFamily="34" charset="0"/>
                <a:cs typeface="Tahoma" panose="020B0604030504040204" pitchFamily="34" charset="0"/>
              </a:defRPr>
            </a:lvl3pPr>
            <a:lvl4pPr>
              <a:defRPr>
                <a:latin typeface="Tahoma" panose="020B0604030504040204" pitchFamily="34" charset="0"/>
                <a:ea typeface="Tahoma" panose="020B0604030504040204" pitchFamily="34" charset="0"/>
                <a:cs typeface="Tahoma" panose="020B0604030504040204" pitchFamily="34" charset="0"/>
              </a:defRPr>
            </a:lvl4pPr>
            <a:lvl5pPr>
              <a:defRPr>
                <a:latin typeface="Tahoma" panose="020B0604030504040204" pitchFamily="34" charset="0"/>
                <a:ea typeface="Tahoma" panose="020B0604030504040204" pitchFamily="34" charset="0"/>
                <a:cs typeface="Tahoma" panose="020B0604030504040204" pitchFamily="34" charset="0"/>
              </a:defRPr>
            </a:lvl5pPr>
          </a:lstStyle>
          <a:p>
            <a:pPr lvl="0"/>
            <a:r>
              <a:rPr lang="fr-FR" dirty="0"/>
              <a:t>Texte niveau 1 </a:t>
            </a:r>
            <a:r>
              <a:rPr lang="fr-FR" dirty="0" err="1"/>
              <a:t>Tahoma</a:t>
            </a:r>
            <a:r>
              <a:rPr lang="fr-FR" dirty="0"/>
              <a:t> 18</a:t>
            </a:r>
          </a:p>
          <a:p>
            <a:pPr lvl="1"/>
            <a:r>
              <a:rPr lang="fr-FR" dirty="0"/>
              <a:t>Texte niveau 2 </a:t>
            </a:r>
            <a:r>
              <a:rPr lang="fr-FR" dirty="0" err="1"/>
              <a:t>Tahoma</a:t>
            </a:r>
            <a:r>
              <a:rPr lang="fr-FR" dirty="0"/>
              <a:t> 16</a:t>
            </a:r>
          </a:p>
        </p:txBody>
      </p:sp>
      <p:pic>
        <p:nvPicPr>
          <p:cNvPr id="3" name="Image 2"/>
          <p:cNvPicPr>
            <a:picLocks noChangeAspect="1"/>
          </p:cNvPicPr>
          <p:nvPr userDrawn="1"/>
        </p:nvPicPr>
        <p:blipFill>
          <a:blip r:embed="rId3"/>
          <a:stretch>
            <a:fillRect/>
          </a:stretch>
        </p:blipFill>
        <p:spPr>
          <a:xfrm>
            <a:off x="10270573" y="187416"/>
            <a:ext cx="1514686" cy="1247949"/>
          </a:xfrm>
          <a:prstGeom prst="rect">
            <a:avLst/>
          </a:prstGeom>
        </p:spPr>
      </p:pic>
    </p:spTree>
    <p:extLst>
      <p:ext uri="{BB962C8B-B14F-4D97-AF65-F5344CB8AC3E}">
        <p14:creationId xmlns:p14="http://schemas.microsoft.com/office/powerpoint/2010/main" val="60211993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3 encarts">
    <p:spTree>
      <p:nvGrpSpPr>
        <p:cNvPr id="1" name=""/>
        <p:cNvGrpSpPr/>
        <p:nvPr/>
      </p:nvGrpSpPr>
      <p:grpSpPr>
        <a:xfrm>
          <a:off x="0" y="0"/>
          <a:ext cx="0" cy="0"/>
          <a:chOff x="0" y="0"/>
          <a:chExt cx="0" cy="0"/>
        </a:xfrm>
      </p:grpSpPr>
      <p:sp>
        <p:nvSpPr>
          <p:cNvPr id="9" name="Titre 1">
            <a:extLst>
              <a:ext uri="{FF2B5EF4-FFF2-40B4-BE49-F238E27FC236}">
                <a16:creationId xmlns:a16="http://schemas.microsoft.com/office/drawing/2014/main" id="{D25DF0CD-A455-BA4B-BF89-D05E29AD99B7}"/>
              </a:ext>
            </a:extLst>
          </p:cNvPr>
          <p:cNvSpPr>
            <a:spLocks noGrp="1"/>
          </p:cNvSpPr>
          <p:nvPr>
            <p:ph type="ctrTitle" hasCustomPrompt="1"/>
          </p:nvPr>
        </p:nvSpPr>
        <p:spPr>
          <a:xfrm>
            <a:off x="778973" y="918893"/>
            <a:ext cx="8679351" cy="516472"/>
          </a:xfrm>
        </p:spPr>
        <p:txBody>
          <a:bodyPr wrap="none" anchor="t" anchorCtr="0"/>
          <a:lstStyle>
            <a:lvl1pPr algn="l">
              <a:defRPr sz="3200" b="1">
                <a:solidFill>
                  <a:schemeClr val="tx1"/>
                </a:solidFill>
                <a:latin typeface="Tahoma" panose="020B0604030504040204" pitchFamily="34" charset="0"/>
                <a:ea typeface="Tahoma" panose="020B0604030504040204" pitchFamily="34" charset="0"/>
                <a:cs typeface="Tahoma" panose="020B0604030504040204" pitchFamily="34" charset="0"/>
              </a:defRPr>
            </a:lvl1pPr>
          </a:lstStyle>
          <a:p>
            <a:r>
              <a:rPr lang="fr-FR" dirty="0"/>
              <a:t>Titre </a:t>
            </a:r>
            <a:r>
              <a:rPr lang="fr-FR" dirty="0" err="1"/>
              <a:t>Tahoma</a:t>
            </a:r>
            <a:r>
              <a:rPr lang="fr-FR" dirty="0"/>
              <a:t> 32</a:t>
            </a:r>
          </a:p>
        </p:txBody>
      </p:sp>
      <p:pic>
        <p:nvPicPr>
          <p:cNvPr id="10" name="Image 9">
            <a:extLst>
              <a:ext uri="{FF2B5EF4-FFF2-40B4-BE49-F238E27FC236}">
                <a16:creationId xmlns:a16="http://schemas.microsoft.com/office/drawing/2014/main" id="{4EA12200-7A99-074A-B74D-20CE68C36CE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620958" y="332249"/>
            <a:ext cx="1164301" cy="872197"/>
          </a:xfrm>
          <a:prstGeom prst="rect">
            <a:avLst/>
          </a:prstGeom>
        </p:spPr>
      </p:pic>
      <p:sp>
        <p:nvSpPr>
          <p:cNvPr id="12" name="Espace réservé du numéro de diapositive 5">
            <a:extLst>
              <a:ext uri="{FF2B5EF4-FFF2-40B4-BE49-F238E27FC236}">
                <a16:creationId xmlns:a16="http://schemas.microsoft.com/office/drawing/2014/main" id="{9E48A28C-58E0-314C-BF31-7F143A22F6E9}"/>
              </a:ext>
            </a:extLst>
          </p:cNvPr>
          <p:cNvSpPr>
            <a:spLocks noGrp="1"/>
          </p:cNvSpPr>
          <p:nvPr>
            <p:ph type="sldNum" sz="quarter" idx="4"/>
          </p:nvPr>
        </p:nvSpPr>
        <p:spPr>
          <a:xfrm>
            <a:off x="11172954" y="6296026"/>
            <a:ext cx="56490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5F3D75-FCFB-0743-B0C1-09D62B5F6DAB}" type="slidenum">
              <a:rPr lang="fr-FR" smtClean="0"/>
              <a:t>‹N°›</a:t>
            </a:fld>
            <a:endParaRPr lang="fr-FR"/>
          </a:p>
        </p:txBody>
      </p:sp>
      <p:sp>
        <p:nvSpPr>
          <p:cNvPr id="13" name="Espace réservé du texte 11">
            <a:extLst>
              <a:ext uri="{FF2B5EF4-FFF2-40B4-BE49-F238E27FC236}">
                <a16:creationId xmlns:a16="http://schemas.microsoft.com/office/drawing/2014/main" id="{C8B690D4-004B-0E4C-A0F2-586DA3F825C5}"/>
              </a:ext>
            </a:extLst>
          </p:cNvPr>
          <p:cNvSpPr>
            <a:spLocks noGrp="1"/>
          </p:cNvSpPr>
          <p:nvPr>
            <p:ph type="body" sz="quarter" idx="14" hasCustomPrompt="1"/>
          </p:nvPr>
        </p:nvSpPr>
        <p:spPr>
          <a:xfrm>
            <a:off x="0" y="6410325"/>
            <a:ext cx="12192000" cy="447675"/>
          </a:xfrm>
        </p:spPr>
        <p:txBody>
          <a:bodyPr/>
          <a:lstStyle>
            <a:lvl1pPr algn="ctr">
              <a:buNone/>
              <a:defRPr sz="1200">
                <a:solidFill>
                  <a:schemeClr val="bg1">
                    <a:lumMod val="65000"/>
                  </a:schemeClr>
                </a:solidFill>
                <a:latin typeface="Tahoma" panose="020B0604030504040204" pitchFamily="34" charset="0"/>
                <a:ea typeface="Tahoma" panose="020B0604030504040204" pitchFamily="34" charset="0"/>
                <a:cs typeface="Tahoma" panose="020B0604030504040204" pitchFamily="34" charset="0"/>
              </a:defRPr>
            </a:lvl1pPr>
            <a:lvl2pPr>
              <a:buNone/>
              <a:defRPr/>
            </a:lvl2pPr>
            <a:lvl3pPr>
              <a:buNone/>
              <a:defRPr/>
            </a:lvl3pPr>
            <a:lvl4pPr>
              <a:buNone/>
              <a:defRPr/>
            </a:lvl4pPr>
            <a:lvl5pPr>
              <a:buNone/>
              <a:defRPr/>
            </a:lvl5pPr>
          </a:lstStyle>
          <a:p>
            <a:pPr lvl="0"/>
            <a:r>
              <a:rPr lang="fr-FR" dirty="0"/>
              <a:t>Titre de la présentation</a:t>
            </a:r>
          </a:p>
        </p:txBody>
      </p:sp>
      <p:sp>
        <p:nvSpPr>
          <p:cNvPr id="14" name="Скругленный прямоугольник 14">
            <a:extLst>
              <a:ext uri="{FF2B5EF4-FFF2-40B4-BE49-F238E27FC236}">
                <a16:creationId xmlns:a16="http://schemas.microsoft.com/office/drawing/2014/main" id="{2B722AA4-7CF6-D848-BEA8-9EF46A356655}"/>
              </a:ext>
            </a:extLst>
          </p:cNvPr>
          <p:cNvSpPr/>
          <p:nvPr/>
        </p:nvSpPr>
        <p:spPr>
          <a:xfrm>
            <a:off x="4414905" y="2450147"/>
            <a:ext cx="3362190" cy="3095941"/>
          </a:xfrm>
          <a:prstGeom prst="roundRect">
            <a:avLst>
              <a:gd name="adj" fmla="val 0"/>
            </a:avLst>
          </a:prstGeom>
          <a:solidFill>
            <a:schemeClr val="accent1"/>
          </a:soli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spcBef>
                <a:spcPts val="900"/>
              </a:spcBef>
            </a:pPr>
            <a:endParaRPr lang="ru-RU" sz="900" dirty="0">
              <a:latin typeface="Tahoma" panose="020B0604030504040204" pitchFamily="34" charset="0"/>
              <a:ea typeface="Tahoma" panose="020B0604030504040204" pitchFamily="34" charset="0"/>
              <a:cs typeface="Tahoma" panose="020B0604030504040204" pitchFamily="34" charset="0"/>
            </a:endParaRPr>
          </a:p>
        </p:txBody>
      </p:sp>
      <p:sp>
        <p:nvSpPr>
          <p:cNvPr id="17" name="Скругленный прямоугольник 20">
            <a:extLst>
              <a:ext uri="{FF2B5EF4-FFF2-40B4-BE49-F238E27FC236}">
                <a16:creationId xmlns:a16="http://schemas.microsoft.com/office/drawing/2014/main" id="{DA1F06BB-D561-A043-B3EE-07C658D43D80}"/>
              </a:ext>
            </a:extLst>
          </p:cNvPr>
          <p:cNvSpPr/>
          <p:nvPr/>
        </p:nvSpPr>
        <p:spPr>
          <a:xfrm>
            <a:off x="8050836" y="2450147"/>
            <a:ext cx="3362190" cy="3095941"/>
          </a:xfrm>
          <a:prstGeom prst="roundRect">
            <a:avLst>
              <a:gd name="adj" fmla="val 0"/>
            </a:avLst>
          </a:prstGeom>
          <a:solidFill>
            <a:schemeClr val="accent4"/>
          </a:soli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spcBef>
                <a:spcPts val="900"/>
              </a:spcBef>
            </a:pPr>
            <a:endParaRPr lang="ru-RU" sz="900">
              <a:latin typeface="Tahoma" panose="020B0604030504040204" pitchFamily="34" charset="0"/>
              <a:ea typeface="Tahoma" panose="020B0604030504040204" pitchFamily="34" charset="0"/>
              <a:cs typeface="Tahoma" panose="020B0604030504040204" pitchFamily="34" charset="0"/>
            </a:endParaRPr>
          </a:p>
        </p:txBody>
      </p:sp>
      <p:sp>
        <p:nvSpPr>
          <p:cNvPr id="20" name="Скругленный прямоугольник 14">
            <a:extLst>
              <a:ext uri="{FF2B5EF4-FFF2-40B4-BE49-F238E27FC236}">
                <a16:creationId xmlns:a16="http://schemas.microsoft.com/office/drawing/2014/main" id="{ABD55305-0CFF-F447-B0DB-8BE234911786}"/>
              </a:ext>
            </a:extLst>
          </p:cNvPr>
          <p:cNvSpPr/>
          <p:nvPr/>
        </p:nvSpPr>
        <p:spPr>
          <a:xfrm>
            <a:off x="778974" y="2450147"/>
            <a:ext cx="3362190" cy="3095941"/>
          </a:xfrm>
          <a:prstGeom prst="roundRect">
            <a:avLst>
              <a:gd name="adj" fmla="val 0"/>
            </a:avLst>
          </a:prstGeom>
          <a:solidFill>
            <a:srgbClr val="87CBC6"/>
          </a:soli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spcBef>
                <a:spcPts val="900"/>
              </a:spcBef>
            </a:pPr>
            <a:endParaRPr lang="ru-RU" sz="900">
              <a:latin typeface="Tahoma" panose="020B0604030504040204" pitchFamily="34" charset="0"/>
              <a:ea typeface="Tahoma" panose="020B0604030504040204" pitchFamily="34" charset="0"/>
              <a:cs typeface="Tahoma" panose="020B0604030504040204" pitchFamily="34" charset="0"/>
            </a:endParaRPr>
          </a:p>
        </p:txBody>
      </p:sp>
      <p:sp>
        <p:nvSpPr>
          <p:cNvPr id="3" name="Espace réservé du texte 2">
            <a:extLst>
              <a:ext uri="{FF2B5EF4-FFF2-40B4-BE49-F238E27FC236}">
                <a16:creationId xmlns:a16="http://schemas.microsoft.com/office/drawing/2014/main" id="{7C9A35FE-94F5-4A4C-90FC-5B50FD49C2D3}"/>
              </a:ext>
            </a:extLst>
          </p:cNvPr>
          <p:cNvSpPr>
            <a:spLocks noGrp="1"/>
          </p:cNvSpPr>
          <p:nvPr>
            <p:ph type="body" sz="quarter" idx="15" hasCustomPrompt="1"/>
          </p:nvPr>
        </p:nvSpPr>
        <p:spPr>
          <a:xfrm>
            <a:off x="778974" y="3418708"/>
            <a:ext cx="3362190" cy="310330"/>
          </a:xfrm>
        </p:spPr>
        <p:txBody>
          <a:bodyPr/>
          <a:lstStyle>
            <a:lvl1pPr marL="228600" marR="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lang="fr-FR" sz="1600" b="1" i="0" smtClean="0">
                <a:solidFill>
                  <a:schemeClr val="bg1"/>
                </a:solidFill>
                <a:effectLst/>
              </a:defRPr>
            </a:lvl1pPr>
            <a:lvl2pPr>
              <a:buNone/>
              <a:defRPr/>
            </a:lvl2pPr>
            <a:lvl3pPr>
              <a:buNone/>
              <a:defRPr/>
            </a:lvl3pPr>
            <a:lvl4pPr>
              <a:buNone/>
              <a:defRPr/>
            </a:lvl4pPr>
            <a:lvl5pPr>
              <a:buNone/>
              <a:defRPr/>
            </a:lvl5pPr>
          </a:lstStyle>
          <a:p>
            <a:pPr lvl="0"/>
            <a:r>
              <a:rPr lang="fr-FR" dirty="0"/>
              <a:t>Idée 1 </a:t>
            </a:r>
            <a:r>
              <a:rPr lang="fr-FR" dirty="0" err="1"/>
              <a:t>Tahoma</a:t>
            </a:r>
            <a:r>
              <a:rPr lang="fr-FR" dirty="0"/>
              <a:t> 16</a:t>
            </a:r>
          </a:p>
          <a:p>
            <a:pPr lvl="0"/>
            <a:endParaRPr lang="fr-FR" dirty="0"/>
          </a:p>
        </p:txBody>
      </p:sp>
      <p:sp>
        <p:nvSpPr>
          <p:cNvPr id="22" name="Espace réservé du texte 2">
            <a:extLst>
              <a:ext uri="{FF2B5EF4-FFF2-40B4-BE49-F238E27FC236}">
                <a16:creationId xmlns:a16="http://schemas.microsoft.com/office/drawing/2014/main" id="{F72B8426-90B8-A14E-A7C9-9037871A9803}"/>
              </a:ext>
            </a:extLst>
          </p:cNvPr>
          <p:cNvSpPr>
            <a:spLocks noGrp="1"/>
          </p:cNvSpPr>
          <p:nvPr>
            <p:ph type="body" sz="quarter" idx="16" hasCustomPrompt="1"/>
          </p:nvPr>
        </p:nvSpPr>
        <p:spPr>
          <a:xfrm>
            <a:off x="1028852" y="3850825"/>
            <a:ext cx="2857348" cy="742449"/>
          </a:xfrm>
        </p:spPr>
        <p:txBody>
          <a:bodyPr/>
          <a:lstStyle>
            <a:lvl1pPr marL="0" marR="0" indent="0" algn="ctr" defTabSz="914400" rtl="0" eaLnBrk="1" fontAlgn="auto" latinLnBrk="0" hangingPunct="1">
              <a:lnSpc>
                <a:spcPct val="100000"/>
              </a:lnSpc>
              <a:spcBef>
                <a:spcPts val="900"/>
              </a:spcBef>
              <a:spcAft>
                <a:spcPts val="0"/>
              </a:spcAft>
              <a:buClrTx/>
              <a:buSzTx/>
              <a:buFont typeface="Arial" panose="020B0604020202020204" pitchFamily="34" charset="0"/>
              <a:buNone/>
              <a:tabLst/>
              <a:defRPr lang="fr-FR" sz="1200" b="0" i="0" smtClean="0">
                <a:solidFill>
                  <a:schemeClr val="bg1"/>
                </a:solidFill>
                <a:effectLst/>
              </a:defRPr>
            </a:lvl1pPr>
            <a:lvl2pPr>
              <a:buNone/>
              <a:defRPr/>
            </a:lvl2pPr>
            <a:lvl3pPr>
              <a:buNone/>
              <a:defRPr/>
            </a:lvl3pPr>
            <a:lvl4pPr>
              <a:buNone/>
              <a:defRPr/>
            </a:lvl4pPr>
            <a:lvl5pPr>
              <a:buNone/>
              <a:defRPr/>
            </a:lvl5pPr>
          </a:lstStyle>
          <a:p>
            <a:pPr marL="0" indent="0" algn="ctr">
              <a:lnSpc>
                <a:spcPct val="140000"/>
              </a:lnSpc>
              <a:spcBef>
                <a:spcPts val="900"/>
              </a:spcBef>
              <a:buNone/>
            </a:pPr>
            <a:r>
              <a:rPr lang="en-US" sz="1200" dirty="0">
                <a:solidFill>
                  <a:schemeClr val="bg1"/>
                </a:solidFill>
                <a:latin typeface="Tahoma" panose="020B0604030504040204" pitchFamily="34" charset="0"/>
                <a:ea typeface="Tahoma" panose="020B0604030504040204" pitchFamily="34" charset="0"/>
                <a:cs typeface="Tahoma" panose="020B0604030504040204" pitchFamily="34" charset="0"/>
              </a:rPr>
              <a:t>Tahoma 12 Lorem Ipsum has been the industry’s standard dummy</a:t>
            </a:r>
            <a:endParaRPr lang="ru-RU" sz="1200" dirty="0">
              <a:solidFill>
                <a:schemeClr val="bg1"/>
              </a:solidFill>
              <a:latin typeface="Tahoma" panose="020B0604030504040204" pitchFamily="34" charset="0"/>
              <a:ea typeface="Tahoma" panose="020B0604030504040204" pitchFamily="34" charset="0"/>
              <a:cs typeface="Tahoma" panose="020B0604030504040204" pitchFamily="34" charset="0"/>
            </a:endParaRPr>
          </a:p>
          <a:p>
            <a:pPr lvl="0"/>
            <a:endParaRPr lang="fr-FR" dirty="0"/>
          </a:p>
        </p:txBody>
      </p:sp>
      <p:sp>
        <p:nvSpPr>
          <p:cNvPr id="23" name="Espace réservé du texte 2">
            <a:extLst>
              <a:ext uri="{FF2B5EF4-FFF2-40B4-BE49-F238E27FC236}">
                <a16:creationId xmlns:a16="http://schemas.microsoft.com/office/drawing/2014/main" id="{F519B7FF-BA67-1047-897E-F067013ED323}"/>
              </a:ext>
            </a:extLst>
          </p:cNvPr>
          <p:cNvSpPr>
            <a:spLocks noGrp="1"/>
          </p:cNvSpPr>
          <p:nvPr>
            <p:ph type="body" sz="quarter" idx="17" hasCustomPrompt="1"/>
          </p:nvPr>
        </p:nvSpPr>
        <p:spPr>
          <a:xfrm>
            <a:off x="4414905" y="3418708"/>
            <a:ext cx="3362190" cy="310330"/>
          </a:xfrm>
        </p:spPr>
        <p:txBody>
          <a:bodyPr/>
          <a:lstStyle>
            <a:lvl1pPr marL="228600" marR="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lang="fr-FR" sz="1600" b="1" i="0" smtClean="0">
                <a:solidFill>
                  <a:schemeClr val="bg1"/>
                </a:solidFill>
                <a:effectLst/>
              </a:defRPr>
            </a:lvl1pPr>
            <a:lvl2pPr>
              <a:buNone/>
              <a:defRPr/>
            </a:lvl2pPr>
            <a:lvl3pPr>
              <a:buNone/>
              <a:defRPr/>
            </a:lvl3pPr>
            <a:lvl4pPr>
              <a:buNone/>
              <a:defRPr/>
            </a:lvl4pPr>
            <a:lvl5pPr>
              <a:buNone/>
              <a:defRPr/>
            </a:lvl5pPr>
          </a:lstStyle>
          <a:p>
            <a:pPr marL="228600" marR="0" lvl="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fr-FR" dirty="0"/>
              <a:t>Idée 2 </a:t>
            </a:r>
            <a:r>
              <a:rPr lang="fr-FR" dirty="0" err="1"/>
              <a:t>Tahoma</a:t>
            </a:r>
            <a:r>
              <a:rPr lang="fr-FR" dirty="0"/>
              <a:t> 16</a:t>
            </a:r>
          </a:p>
          <a:p>
            <a:pPr lvl="0"/>
            <a:endParaRPr lang="fr-FR" dirty="0"/>
          </a:p>
          <a:p>
            <a:pPr lvl="0"/>
            <a:endParaRPr lang="fr-FR" dirty="0"/>
          </a:p>
        </p:txBody>
      </p:sp>
      <p:sp>
        <p:nvSpPr>
          <p:cNvPr id="24" name="Espace réservé du texte 2">
            <a:extLst>
              <a:ext uri="{FF2B5EF4-FFF2-40B4-BE49-F238E27FC236}">
                <a16:creationId xmlns:a16="http://schemas.microsoft.com/office/drawing/2014/main" id="{F8863893-88D0-6147-B005-747CF0346571}"/>
              </a:ext>
            </a:extLst>
          </p:cNvPr>
          <p:cNvSpPr>
            <a:spLocks noGrp="1"/>
          </p:cNvSpPr>
          <p:nvPr>
            <p:ph type="body" sz="quarter" idx="18" hasCustomPrompt="1"/>
          </p:nvPr>
        </p:nvSpPr>
        <p:spPr>
          <a:xfrm>
            <a:off x="4664783" y="3850825"/>
            <a:ext cx="2857348" cy="742449"/>
          </a:xfrm>
        </p:spPr>
        <p:txBody>
          <a:bodyPr/>
          <a:lstStyle>
            <a:lvl1pPr marL="0" marR="0" indent="0" algn="ctr" defTabSz="914400" rtl="0" eaLnBrk="1" fontAlgn="auto" latinLnBrk="0" hangingPunct="1">
              <a:lnSpc>
                <a:spcPct val="140000"/>
              </a:lnSpc>
              <a:spcBef>
                <a:spcPts val="900"/>
              </a:spcBef>
              <a:spcAft>
                <a:spcPts val="0"/>
              </a:spcAft>
              <a:buClrTx/>
              <a:buSzTx/>
              <a:buFont typeface="Arial" panose="020B0604020202020204" pitchFamily="34" charset="0"/>
              <a:buNone/>
              <a:tabLst/>
              <a:defRPr lang="fr-FR" sz="1200" b="0" i="0" smtClean="0">
                <a:solidFill>
                  <a:schemeClr val="bg1"/>
                </a:solidFill>
                <a:effectLst/>
              </a:defRPr>
            </a:lvl1pPr>
            <a:lvl2pPr>
              <a:buNone/>
              <a:defRPr/>
            </a:lvl2pPr>
            <a:lvl3pPr>
              <a:buNone/>
              <a:defRPr/>
            </a:lvl3pPr>
            <a:lvl4pPr>
              <a:buNone/>
              <a:defRPr/>
            </a:lvl4pPr>
            <a:lvl5pPr>
              <a:buNone/>
              <a:defRPr/>
            </a:lvl5pPr>
          </a:lstStyle>
          <a:p>
            <a:pPr marL="0" indent="0" algn="ctr">
              <a:lnSpc>
                <a:spcPct val="140000"/>
              </a:lnSpc>
              <a:spcBef>
                <a:spcPts val="900"/>
              </a:spcBef>
              <a:buNone/>
            </a:pPr>
            <a:r>
              <a:rPr lang="en-US" sz="1200" dirty="0">
                <a:solidFill>
                  <a:schemeClr val="bg1"/>
                </a:solidFill>
                <a:latin typeface="Tahoma" panose="020B0604030504040204" pitchFamily="34" charset="0"/>
                <a:ea typeface="Tahoma" panose="020B0604030504040204" pitchFamily="34" charset="0"/>
                <a:cs typeface="Tahoma" panose="020B0604030504040204" pitchFamily="34" charset="0"/>
              </a:rPr>
              <a:t>Tahoma 12 Lorem Ipsum has been the industry’s standard dummy</a:t>
            </a:r>
            <a:endParaRPr lang="ru-RU" sz="1200" dirty="0">
              <a:solidFill>
                <a:schemeClr val="bg1"/>
              </a:solidFill>
              <a:latin typeface="Tahoma" panose="020B0604030504040204" pitchFamily="34" charset="0"/>
              <a:ea typeface="Tahoma" panose="020B0604030504040204" pitchFamily="34" charset="0"/>
              <a:cs typeface="Tahoma" panose="020B0604030504040204" pitchFamily="34" charset="0"/>
            </a:endParaRPr>
          </a:p>
          <a:p>
            <a:pPr lvl="0"/>
            <a:endParaRPr lang="fr-FR" dirty="0"/>
          </a:p>
        </p:txBody>
      </p:sp>
      <p:sp>
        <p:nvSpPr>
          <p:cNvPr id="25" name="Espace réservé du texte 2">
            <a:extLst>
              <a:ext uri="{FF2B5EF4-FFF2-40B4-BE49-F238E27FC236}">
                <a16:creationId xmlns:a16="http://schemas.microsoft.com/office/drawing/2014/main" id="{89E745B0-2267-B041-B2D1-458FC7EA915B}"/>
              </a:ext>
            </a:extLst>
          </p:cNvPr>
          <p:cNvSpPr>
            <a:spLocks noGrp="1"/>
          </p:cNvSpPr>
          <p:nvPr>
            <p:ph type="body" sz="quarter" idx="19" hasCustomPrompt="1"/>
          </p:nvPr>
        </p:nvSpPr>
        <p:spPr>
          <a:xfrm>
            <a:off x="8050836" y="3418708"/>
            <a:ext cx="3362190" cy="310330"/>
          </a:xfrm>
        </p:spPr>
        <p:txBody>
          <a:bodyPr/>
          <a:lstStyle>
            <a:lvl1pPr marL="228600" marR="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lang="fr-FR" sz="1600" b="1" i="0" smtClean="0">
                <a:solidFill>
                  <a:schemeClr val="bg1"/>
                </a:solidFill>
                <a:effectLst/>
              </a:defRPr>
            </a:lvl1pPr>
            <a:lvl2pPr>
              <a:buNone/>
              <a:defRPr/>
            </a:lvl2pPr>
            <a:lvl3pPr>
              <a:buNone/>
              <a:defRPr/>
            </a:lvl3pPr>
            <a:lvl4pPr>
              <a:buNone/>
              <a:defRPr/>
            </a:lvl4pPr>
            <a:lvl5pPr>
              <a:buNone/>
              <a:defRPr/>
            </a:lvl5pPr>
          </a:lstStyle>
          <a:p>
            <a:pPr marL="228600" marR="0" lvl="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fr-FR" dirty="0"/>
              <a:t>Idée 3 </a:t>
            </a:r>
            <a:r>
              <a:rPr lang="fr-FR" dirty="0" err="1"/>
              <a:t>Tahoma</a:t>
            </a:r>
            <a:r>
              <a:rPr lang="fr-FR" dirty="0"/>
              <a:t> 16</a:t>
            </a:r>
          </a:p>
          <a:p>
            <a:pPr lvl="0"/>
            <a:endParaRPr lang="fr-FR" dirty="0"/>
          </a:p>
          <a:p>
            <a:pPr lvl="0"/>
            <a:endParaRPr lang="fr-FR" dirty="0"/>
          </a:p>
        </p:txBody>
      </p:sp>
      <p:sp>
        <p:nvSpPr>
          <p:cNvPr id="26" name="Espace réservé du texte 2">
            <a:extLst>
              <a:ext uri="{FF2B5EF4-FFF2-40B4-BE49-F238E27FC236}">
                <a16:creationId xmlns:a16="http://schemas.microsoft.com/office/drawing/2014/main" id="{08085BC0-D446-3841-90F0-9CE99D5F0B74}"/>
              </a:ext>
            </a:extLst>
          </p:cNvPr>
          <p:cNvSpPr>
            <a:spLocks noGrp="1"/>
          </p:cNvSpPr>
          <p:nvPr>
            <p:ph type="body" sz="quarter" idx="20" hasCustomPrompt="1"/>
          </p:nvPr>
        </p:nvSpPr>
        <p:spPr>
          <a:xfrm>
            <a:off x="8300714" y="3850825"/>
            <a:ext cx="2857348" cy="742449"/>
          </a:xfrm>
        </p:spPr>
        <p:txBody>
          <a:bodyPr/>
          <a:lstStyle>
            <a:lvl1pPr marL="0" marR="0" indent="0" algn="ctr" defTabSz="914400" rtl="0" eaLnBrk="1" fontAlgn="auto" latinLnBrk="0" hangingPunct="1">
              <a:lnSpc>
                <a:spcPct val="140000"/>
              </a:lnSpc>
              <a:spcBef>
                <a:spcPts val="900"/>
              </a:spcBef>
              <a:spcAft>
                <a:spcPts val="0"/>
              </a:spcAft>
              <a:buClrTx/>
              <a:buSzTx/>
              <a:buFont typeface="Arial" panose="020B0604020202020204" pitchFamily="34" charset="0"/>
              <a:buNone/>
              <a:tabLst/>
              <a:defRPr lang="fr-FR" sz="1200" b="0" i="0" smtClean="0">
                <a:solidFill>
                  <a:schemeClr val="bg1"/>
                </a:solidFill>
                <a:effectLst/>
              </a:defRPr>
            </a:lvl1pPr>
            <a:lvl2pPr>
              <a:buNone/>
              <a:defRPr/>
            </a:lvl2pPr>
            <a:lvl3pPr>
              <a:buNone/>
              <a:defRPr/>
            </a:lvl3pPr>
            <a:lvl4pPr>
              <a:buNone/>
              <a:defRPr/>
            </a:lvl4pPr>
            <a:lvl5pPr>
              <a:buNone/>
              <a:defRPr/>
            </a:lvl5pPr>
          </a:lstStyle>
          <a:p>
            <a:pPr marL="0" indent="0" algn="ctr">
              <a:lnSpc>
                <a:spcPct val="140000"/>
              </a:lnSpc>
              <a:spcBef>
                <a:spcPts val="900"/>
              </a:spcBef>
              <a:buNone/>
            </a:pPr>
            <a:r>
              <a:rPr lang="en-US" sz="1200" dirty="0">
                <a:solidFill>
                  <a:schemeClr val="bg1"/>
                </a:solidFill>
                <a:latin typeface="Tahoma" panose="020B0604030504040204" pitchFamily="34" charset="0"/>
                <a:ea typeface="Tahoma" panose="020B0604030504040204" pitchFamily="34" charset="0"/>
                <a:cs typeface="Tahoma" panose="020B0604030504040204" pitchFamily="34" charset="0"/>
              </a:rPr>
              <a:t>Tahoma 12 Lorem Ipsum has been the industry’s standard dummy</a:t>
            </a:r>
            <a:endParaRPr lang="ru-RU" sz="1200" dirty="0">
              <a:solidFill>
                <a:schemeClr val="bg1"/>
              </a:solidFill>
              <a:latin typeface="Tahoma" panose="020B0604030504040204" pitchFamily="34" charset="0"/>
              <a:ea typeface="Tahoma" panose="020B0604030504040204" pitchFamily="34" charset="0"/>
              <a:cs typeface="Tahoma" panose="020B0604030504040204" pitchFamily="34" charset="0"/>
            </a:endParaRPr>
          </a:p>
          <a:p>
            <a:pPr lvl="0"/>
            <a:endParaRPr lang="fr-FR" dirty="0"/>
          </a:p>
        </p:txBody>
      </p:sp>
      <p:sp>
        <p:nvSpPr>
          <p:cNvPr id="6" name="Espace réservé du texte 5">
            <a:extLst>
              <a:ext uri="{FF2B5EF4-FFF2-40B4-BE49-F238E27FC236}">
                <a16:creationId xmlns:a16="http://schemas.microsoft.com/office/drawing/2014/main" id="{34AA8A7F-6CAF-FA42-8467-B4E9A35BE64C}"/>
              </a:ext>
            </a:extLst>
          </p:cNvPr>
          <p:cNvSpPr>
            <a:spLocks noGrp="1"/>
          </p:cNvSpPr>
          <p:nvPr>
            <p:ph type="body" sz="quarter" idx="21" hasCustomPrompt="1"/>
          </p:nvPr>
        </p:nvSpPr>
        <p:spPr>
          <a:xfrm>
            <a:off x="779463" y="1676400"/>
            <a:ext cx="10633075" cy="419100"/>
          </a:xfrm>
        </p:spPr>
        <p:txBody>
          <a:bodyPr/>
          <a:lstStyle>
            <a:lvl1pPr>
              <a:buFontTx/>
              <a:buNone/>
              <a:defRPr sz="1600">
                <a:latin typeface="Tahoma" panose="020B0604030504040204" pitchFamily="34" charset="0"/>
                <a:ea typeface="Tahoma" panose="020B0604030504040204" pitchFamily="34" charset="0"/>
                <a:cs typeface="Tahoma" panose="020B0604030504040204" pitchFamily="34" charset="0"/>
              </a:defRPr>
            </a:lvl1pPr>
            <a:lvl2pPr>
              <a:buNone/>
              <a:defRPr/>
            </a:lvl2pPr>
          </a:lstStyle>
          <a:p>
            <a:pPr lvl="0"/>
            <a:r>
              <a:rPr lang="fr-FR" dirty="0" err="1"/>
              <a:t>Tahoma</a:t>
            </a:r>
            <a:r>
              <a:rPr lang="fr-FR" dirty="0"/>
              <a:t> 16</a:t>
            </a:r>
          </a:p>
        </p:txBody>
      </p:sp>
    </p:spTree>
    <p:extLst>
      <p:ext uri="{BB962C8B-B14F-4D97-AF65-F5344CB8AC3E}">
        <p14:creationId xmlns:p14="http://schemas.microsoft.com/office/powerpoint/2010/main" val="333822114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4 encarts">
    <p:spTree>
      <p:nvGrpSpPr>
        <p:cNvPr id="1" name=""/>
        <p:cNvGrpSpPr/>
        <p:nvPr/>
      </p:nvGrpSpPr>
      <p:grpSpPr>
        <a:xfrm>
          <a:off x="0" y="0"/>
          <a:ext cx="0" cy="0"/>
          <a:chOff x="0" y="0"/>
          <a:chExt cx="0" cy="0"/>
        </a:xfrm>
      </p:grpSpPr>
      <p:sp>
        <p:nvSpPr>
          <p:cNvPr id="46" name="Скругленный прямоугольник 49">
            <a:extLst>
              <a:ext uri="{FF2B5EF4-FFF2-40B4-BE49-F238E27FC236}">
                <a16:creationId xmlns:a16="http://schemas.microsoft.com/office/drawing/2014/main" id="{7FFC3F83-42F6-D34F-ABED-7C30AF66D177}"/>
              </a:ext>
            </a:extLst>
          </p:cNvPr>
          <p:cNvSpPr/>
          <p:nvPr/>
        </p:nvSpPr>
        <p:spPr>
          <a:xfrm>
            <a:off x="4537639" y="297060"/>
            <a:ext cx="3507398" cy="3023942"/>
          </a:xfrm>
          <a:prstGeom prst="roundRect">
            <a:avLst>
              <a:gd name="adj" fmla="val 0"/>
            </a:avLst>
          </a:prstGeom>
          <a:solidFill>
            <a:srgbClr val="87CBC6"/>
          </a:soli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spcBef>
                <a:spcPts val="900"/>
              </a:spcBef>
            </a:pPr>
            <a:endParaRPr lang="ru-RU" sz="900">
              <a:latin typeface="Tahoma" panose="020B0604030504040204" pitchFamily="34" charset="0"/>
              <a:ea typeface="Tahoma" panose="020B0604030504040204" pitchFamily="34" charset="0"/>
              <a:cs typeface="Tahoma" panose="020B0604030504040204" pitchFamily="34" charset="0"/>
            </a:endParaRPr>
          </a:p>
        </p:txBody>
      </p:sp>
      <p:sp>
        <p:nvSpPr>
          <p:cNvPr id="9" name="Titre 1">
            <a:extLst>
              <a:ext uri="{FF2B5EF4-FFF2-40B4-BE49-F238E27FC236}">
                <a16:creationId xmlns:a16="http://schemas.microsoft.com/office/drawing/2014/main" id="{D25DF0CD-A455-BA4B-BF89-D05E29AD99B7}"/>
              </a:ext>
            </a:extLst>
          </p:cNvPr>
          <p:cNvSpPr>
            <a:spLocks noGrp="1"/>
          </p:cNvSpPr>
          <p:nvPr>
            <p:ph type="ctrTitle" hasCustomPrompt="1"/>
          </p:nvPr>
        </p:nvSpPr>
        <p:spPr>
          <a:xfrm>
            <a:off x="406741" y="918893"/>
            <a:ext cx="3665197" cy="535531"/>
          </a:xfrm>
        </p:spPr>
        <p:txBody>
          <a:bodyPr wrap="square" anchor="t" anchorCtr="0">
            <a:spAutoFit/>
          </a:bodyPr>
          <a:lstStyle>
            <a:lvl1pPr algn="l">
              <a:defRPr sz="3200" b="1">
                <a:solidFill>
                  <a:schemeClr val="tx1"/>
                </a:solidFill>
                <a:latin typeface="Tahoma" panose="020B0604030504040204" pitchFamily="34" charset="0"/>
                <a:ea typeface="Tahoma" panose="020B0604030504040204" pitchFamily="34" charset="0"/>
                <a:cs typeface="Tahoma" panose="020B0604030504040204" pitchFamily="34" charset="0"/>
              </a:defRPr>
            </a:lvl1pPr>
          </a:lstStyle>
          <a:p>
            <a:r>
              <a:rPr lang="fr-FR" dirty="0"/>
              <a:t>Titre </a:t>
            </a:r>
            <a:r>
              <a:rPr lang="fr-FR" dirty="0" err="1"/>
              <a:t>Tahoma</a:t>
            </a:r>
            <a:r>
              <a:rPr lang="fr-FR" dirty="0"/>
              <a:t> 32</a:t>
            </a:r>
          </a:p>
        </p:txBody>
      </p:sp>
      <p:pic>
        <p:nvPicPr>
          <p:cNvPr id="10" name="Image 9">
            <a:extLst>
              <a:ext uri="{FF2B5EF4-FFF2-40B4-BE49-F238E27FC236}">
                <a16:creationId xmlns:a16="http://schemas.microsoft.com/office/drawing/2014/main" id="{4EA12200-7A99-074A-B74D-20CE68C36CE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620958" y="332249"/>
            <a:ext cx="1164301" cy="872197"/>
          </a:xfrm>
          <a:prstGeom prst="rect">
            <a:avLst/>
          </a:prstGeom>
        </p:spPr>
      </p:pic>
      <p:sp>
        <p:nvSpPr>
          <p:cNvPr id="13" name="Espace réservé du texte 11">
            <a:extLst>
              <a:ext uri="{FF2B5EF4-FFF2-40B4-BE49-F238E27FC236}">
                <a16:creationId xmlns:a16="http://schemas.microsoft.com/office/drawing/2014/main" id="{C8B690D4-004B-0E4C-A0F2-586DA3F825C5}"/>
              </a:ext>
            </a:extLst>
          </p:cNvPr>
          <p:cNvSpPr>
            <a:spLocks noGrp="1"/>
          </p:cNvSpPr>
          <p:nvPr>
            <p:ph type="body" sz="quarter" idx="14" hasCustomPrompt="1"/>
          </p:nvPr>
        </p:nvSpPr>
        <p:spPr>
          <a:xfrm>
            <a:off x="1" y="6410325"/>
            <a:ext cx="4071938" cy="447675"/>
          </a:xfrm>
        </p:spPr>
        <p:txBody>
          <a:bodyPr/>
          <a:lstStyle>
            <a:lvl1pPr algn="ctr">
              <a:buNone/>
              <a:defRPr sz="1200">
                <a:solidFill>
                  <a:schemeClr val="bg1">
                    <a:lumMod val="65000"/>
                  </a:schemeClr>
                </a:solidFill>
                <a:latin typeface="Tahoma" panose="020B0604030504040204" pitchFamily="34" charset="0"/>
                <a:ea typeface="Tahoma" panose="020B0604030504040204" pitchFamily="34" charset="0"/>
                <a:cs typeface="Tahoma" panose="020B0604030504040204" pitchFamily="34" charset="0"/>
              </a:defRPr>
            </a:lvl1pPr>
            <a:lvl2pPr>
              <a:buNone/>
              <a:defRPr/>
            </a:lvl2pPr>
            <a:lvl3pPr>
              <a:buNone/>
              <a:defRPr/>
            </a:lvl3pPr>
            <a:lvl4pPr>
              <a:buNone/>
              <a:defRPr/>
            </a:lvl4pPr>
            <a:lvl5pPr>
              <a:buNone/>
              <a:defRPr/>
            </a:lvl5pPr>
          </a:lstStyle>
          <a:p>
            <a:pPr lvl="0"/>
            <a:r>
              <a:rPr lang="fr-FR" dirty="0"/>
              <a:t>Titre de la présentation</a:t>
            </a:r>
          </a:p>
        </p:txBody>
      </p:sp>
      <p:sp>
        <p:nvSpPr>
          <p:cNvPr id="37" name="Скругленный прямоугольник 33">
            <a:extLst>
              <a:ext uri="{FF2B5EF4-FFF2-40B4-BE49-F238E27FC236}">
                <a16:creationId xmlns:a16="http://schemas.microsoft.com/office/drawing/2014/main" id="{A6C12B65-D655-F04D-BF7A-5BAF874CC5DF}"/>
              </a:ext>
            </a:extLst>
          </p:cNvPr>
          <p:cNvSpPr/>
          <p:nvPr/>
        </p:nvSpPr>
        <p:spPr>
          <a:xfrm>
            <a:off x="8289886" y="297060"/>
            <a:ext cx="3507398" cy="3023942"/>
          </a:xfrm>
          <a:prstGeom prst="roundRect">
            <a:avLst>
              <a:gd name="adj" fmla="val 0"/>
            </a:avLst>
          </a:prstGeom>
          <a:solidFill>
            <a:schemeClr val="accent4"/>
          </a:soli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spcBef>
                <a:spcPts val="900"/>
              </a:spcBef>
            </a:pPr>
            <a:endParaRPr lang="ru-RU" sz="900">
              <a:latin typeface="Tahoma" panose="020B0604030504040204" pitchFamily="34" charset="0"/>
              <a:ea typeface="Tahoma" panose="020B0604030504040204" pitchFamily="34" charset="0"/>
              <a:cs typeface="Tahoma" panose="020B0604030504040204" pitchFamily="34" charset="0"/>
            </a:endParaRPr>
          </a:p>
        </p:txBody>
      </p:sp>
      <p:sp>
        <p:nvSpPr>
          <p:cNvPr id="40" name="Скругленный прямоугольник 43">
            <a:extLst>
              <a:ext uri="{FF2B5EF4-FFF2-40B4-BE49-F238E27FC236}">
                <a16:creationId xmlns:a16="http://schemas.microsoft.com/office/drawing/2014/main" id="{E86D6633-15A4-5048-9C91-6DF1FABEEBB2}"/>
              </a:ext>
            </a:extLst>
          </p:cNvPr>
          <p:cNvSpPr/>
          <p:nvPr/>
        </p:nvSpPr>
        <p:spPr>
          <a:xfrm>
            <a:off x="8274422" y="3519864"/>
            <a:ext cx="3507398" cy="3023942"/>
          </a:xfrm>
          <a:prstGeom prst="roundRect">
            <a:avLst>
              <a:gd name="adj" fmla="val 0"/>
            </a:avLst>
          </a:prstGeom>
          <a:solidFill>
            <a:srgbClr val="F7AE67"/>
          </a:soli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spcBef>
                <a:spcPts val="900"/>
              </a:spcBef>
            </a:pPr>
            <a:endParaRPr lang="ru-RU" sz="900">
              <a:latin typeface="Tahoma" panose="020B0604030504040204" pitchFamily="34" charset="0"/>
              <a:ea typeface="Tahoma" panose="020B0604030504040204" pitchFamily="34" charset="0"/>
              <a:cs typeface="Tahoma" panose="020B0604030504040204" pitchFamily="34" charset="0"/>
            </a:endParaRPr>
          </a:p>
        </p:txBody>
      </p:sp>
      <p:sp>
        <p:nvSpPr>
          <p:cNvPr id="43" name="Скругленный прямоугольник 46">
            <a:extLst>
              <a:ext uri="{FF2B5EF4-FFF2-40B4-BE49-F238E27FC236}">
                <a16:creationId xmlns:a16="http://schemas.microsoft.com/office/drawing/2014/main" id="{AC70CFFB-898B-E445-A2F5-087390295167}"/>
              </a:ext>
            </a:extLst>
          </p:cNvPr>
          <p:cNvSpPr/>
          <p:nvPr/>
        </p:nvSpPr>
        <p:spPr>
          <a:xfrm>
            <a:off x="4537639" y="3519864"/>
            <a:ext cx="3507398" cy="3023942"/>
          </a:xfrm>
          <a:prstGeom prst="roundRect">
            <a:avLst>
              <a:gd name="adj" fmla="val 0"/>
            </a:avLst>
          </a:prstGeom>
          <a:solidFill>
            <a:schemeClr val="accent1"/>
          </a:soli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spcBef>
                <a:spcPts val="900"/>
              </a:spcBef>
            </a:pPr>
            <a:endParaRPr lang="ru-RU" sz="900">
              <a:latin typeface="Tahoma" panose="020B0604030504040204" pitchFamily="34" charset="0"/>
              <a:ea typeface="Tahoma" panose="020B0604030504040204" pitchFamily="34" charset="0"/>
              <a:cs typeface="Tahoma" panose="020B0604030504040204" pitchFamily="34" charset="0"/>
            </a:endParaRPr>
          </a:p>
        </p:txBody>
      </p:sp>
      <p:sp>
        <p:nvSpPr>
          <p:cNvPr id="48" name="Espace réservé du texte 2">
            <a:extLst>
              <a:ext uri="{FF2B5EF4-FFF2-40B4-BE49-F238E27FC236}">
                <a16:creationId xmlns:a16="http://schemas.microsoft.com/office/drawing/2014/main" id="{207F9551-AB36-AE49-B68E-69E0BA65F514}"/>
              </a:ext>
            </a:extLst>
          </p:cNvPr>
          <p:cNvSpPr>
            <a:spLocks noGrp="1"/>
          </p:cNvSpPr>
          <p:nvPr>
            <p:ph type="body" sz="quarter" idx="15" hasCustomPrompt="1"/>
          </p:nvPr>
        </p:nvSpPr>
        <p:spPr>
          <a:xfrm>
            <a:off x="4537639" y="1204446"/>
            <a:ext cx="3491578" cy="386084"/>
          </a:xfrm>
        </p:spPr>
        <p:txBody>
          <a:bodyPr/>
          <a:lstStyle>
            <a:lvl1pPr marL="228600" marR="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lang="fr-FR" sz="1800" b="1" i="0" smtClean="0">
                <a:solidFill>
                  <a:schemeClr val="bg1"/>
                </a:solidFill>
                <a:effectLst/>
              </a:defRPr>
            </a:lvl1pPr>
            <a:lvl2pPr>
              <a:buNone/>
              <a:defRPr/>
            </a:lvl2pPr>
            <a:lvl3pPr>
              <a:buNone/>
              <a:defRPr/>
            </a:lvl3pPr>
            <a:lvl4pPr>
              <a:buNone/>
              <a:defRPr/>
            </a:lvl4pPr>
            <a:lvl5pPr>
              <a:buNone/>
              <a:defRPr/>
            </a:lvl5pPr>
          </a:lstStyle>
          <a:p>
            <a:pPr lvl="0"/>
            <a:r>
              <a:rPr lang="fr-FR" dirty="0"/>
              <a:t>Idée 1 </a:t>
            </a:r>
            <a:r>
              <a:rPr lang="fr-FR" dirty="0" err="1"/>
              <a:t>Tahoma</a:t>
            </a:r>
            <a:r>
              <a:rPr lang="fr-FR" dirty="0"/>
              <a:t> 16</a:t>
            </a:r>
          </a:p>
          <a:p>
            <a:pPr lvl="0"/>
            <a:endParaRPr lang="fr-FR" dirty="0"/>
          </a:p>
        </p:txBody>
      </p:sp>
      <p:sp>
        <p:nvSpPr>
          <p:cNvPr id="49" name="Espace réservé du texte 2">
            <a:extLst>
              <a:ext uri="{FF2B5EF4-FFF2-40B4-BE49-F238E27FC236}">
                <a16:creationId xmlns:a16="http://schemas.microsoft.com/office/drawing/2014/main" id="{8C514D85-42B6-EB48-8AD6-8318AAE8033A}"/>
              </a:ext>
            </a:extLst>
          </p:cNvPr>
          <p:cNvSpPr>
            <a:spLocks noGrp="1"/>
          </p:cNvSpPr>
          <p:nvPr>
            <p:ph type="body" sz="quarter" idx="16" hasCustomPrompt="1"/>
          </p:nvPr>
        </p:nvSpPr>
        <p:spPr>
          <a:xfrm>
            <a:off x="4787516" y="1712317"/>
            <a:ext cx="2996851" cy="785599"/>
          </a:xfrm>
        </p:spPr>
        <p:txBody>
          <a:bodyPr/>
          <a:lstStyle>
            <a:lvl1pPr marL="0" marR="0" indent="0" algn="ctr" defTabSz="914400" rtl="0" eaLnBrk="1" fontAlgn="auto" latinLnBrk="0" hangingPunct="1">
              <a:lnSpc>
                <a:spcPct val="100000"/>
              </a:lnSpc>
              <a:spcBef>
                <a:spcPts val="900"/>
              </a:spcBef>
              <a:spcAft>
                <a:spcPts val="0"/>
              </a:spcAft>
              <a:buClrTx/>
              <a:buSzTx/>
              <a:buFont typeface="Arial" panose="020B0604020202020204" pitchFamily="34" charset="0"/>
              <a:buNone/>
              <a:tabLst/>
              <a:defRPr lang="fr-FR" sz="1200" b="0" i="0" smtClean="0">
                <a:solidFill>
                  <a:schemeClr val="bg1"/>
                </a:solidFill>
                <a:effectLst/>
              </a:defRPr>
            </a:lvl1pPr>
            <a:lvl2pPr>
              <a:buNone/>
              <a:defRPr/>
            </a:lvl2pPr>
            <a:lvl3pPr>
              <a:buNone/>
              <a:defRPr/>
            </a:lvl3pPr>
            <a:lvl4pPr>
              <a:buNone/>
              <a:defRPr/>
            </a:lvl4pPr>
            <a:lvl5pPr>
              <a:buNone/>
              <a:defRPr/>
            </a:lvl5pPr>
          </a:lstStyle>
          <a:p>
            <a:pPr marL="0" indent="0" algn="ctr">
              <a:lnSpc>
                <a:spcPct val="140000"/>
              </a:lnSpc>
              <a:spcBef>
                <a:spcPts val="900"/>
              </a:spcBef>
              <a:buNone/>
            </a:pPr>
            <a:r>
              <a:rPr lang="en-US" sz="1200" dirty="0">
                <a:solidFill>
                  <a:schemeClr val="bg1"/>
                </a:solidFill>
                <a:latin typeface="Tahoma" panose="020B0604030504040204" pitchFamily="34" charset="0"/>
                <a:ea typeface="Tahoma" panose="020B0604030504040204" pitchFamily="34" charset="0"/>
                <a:cs typeface="Tahoma" panose="020B0604030504040204" pitchFamily="34" charset="0"/>
              </a:rPr>
              <a:t>Tahoma 12 Lorem Ipsum has been the industry’s standard dummy</a:t>
            </a:r>
            <a:endParaRPr lang="ru-RU" sz="1200" dirty="0">
              <a:solidFill>
                <a:schemeClr val="bg1"/>
              </a:solidFill>
              <a:latin typeface="Tahoma" panose="020B0604030504040204" pitchFamily="34" charset="0"/>
              <a:ea typeface="Tahoma" panose="020B0604030504040204" pitchFamily="34" charset="0"/>
              <a:cs typeface="Tahoma" panose="020B0604030504040204" pitchFamily="34" charset="0"/>
            </a:endParaRPr>
          </a:p>
          <a:p>
            <a:pPr lvl="0"/>
            <a:endParaRPr lang="fr-FR" dirty="0"/>
          </a:p>
        </p:txBody>
      </p:sp>
      <p:sp>
        <p:nvSpPr>
          <p:cNvPr id="50" name="Espace réservé du texte 2">
            <a:extLst>
              <a:ext uri="{FF2B5EF4-FFF2-40B4-BE49-F238E27FC236}">
                <a16:creationId xmlns:a16="http://schemas.microsoft.com/office/drawing/2014/main" id="{A8BF7ED8-8FCB-A84C-B2CA-81F612786A2F}"/>
              </a:ext>
            </a:extLst>
          </p:cNvPr>
          <p:cNvSpPr>
            <a:spLocks noGrp="1"/>
          </p:cNvSpPr>
          <p:nvPr>
            <p:ph type="body" sz="quarter" idx="17" hasCustomPrompt="1"/>
          </p:nvPr>
        </p:nvSpPr>
        <p:spPr>
          <a:xfrm>
            <a:off x="8274066" y="1229905"/>
            <a:ext cx="3491578" cy="386084"/>
          </a:xfrm>
        </p:spPr>
        <p:txBody>
          <a:bodyPr/>
          <a:lstStyle>
            <a:lvl1pPr marL="228600" marR="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lang="fr-FR" sz="1800" b="1" i="0" smtClean="0">
                <a:solidFill>
                  <a:schemeClr val="bg1"/>
                </a:solidFill>
                <a:effectLst/>
              </a:defRPr>
            </a:lvl1pPr>
            <a:lvl2pPr>
              <a:buNone/>
              <a:defRPr/>
            </a:lvl2pPr>
            <a:lvl3pPr>
              <a:buNone/>
              <a:defRPr/>
            </a:lvl3pPr>
            <a:lvl4pPr>
              <a:buNone/>
              <a:defRPr/>
            </a:lvl4pPr>
            <a:lvl5pPr>
              <a:buNone/>
              <a:defRPr/>
            </a:lvl5pPr>
          </a:lstStyle>
          <a:p>
            <a:pPr lvl="0"/>
            <a:r>
              <a:rPr lang="fr-FR" dirty="0"/>
              <a:t>Idée 2 </a:t>
            </a:r>
            <a:r>
              <a:rPr lang="fr-FR" dirty="0" err="1"/>
              <a:t>Tahoma</a:t>
            </a:r>
            <a:r>
              <a:rPr lang="fr-FR" dirty="0"/>
              <a:t> 16</a:t>
            </a:r>
          </a:p>
          <a:p>
            <a:pPr lvl="0"/>
            <a:endParaRPr lang="fr-FR" dirty="0"/>
          </a:p>
        </p:txBody>
      </p:sp>
      <p:sp>
        <p:nvSpPr>
          <p:cNvPr id="51" name="Espace réservé du texte 2">
            <a:extLst>
              <a:ext uri="{FF2B5EF4-FFF2-40B4-BE49-F238E27FC236}">
                <a16:creationId xmlns:a16="http://schemas.microsoft.com/office/drawing/2014/main" id="{9E72A092-6EB8-BC4A-8431-7140F809F520}"/>
              </a:ext>
            </a:extLst>
          </p:cNvPr>
          <p:cNvSpPr>
            <a:spLocks noGrp="1"/>
          </p:cNvSpPr>
          <p:nvPr>
            <p:ph type="body" sz="quarter" idx="18" hasCustomPrompt="1"/>
          </p:nvPr>
        </p:nvSpPr>
        <p:spPr>
          <a:xfrm>
            <a:off x="8523943" y="1737776"/>
            <a:ext cx="2996851" cy="785599"/>
          </a:xfrm>
        </p:spPr>
        <p:txBody>
          <a:bodyPr/>
          <a:lstStyle>
            <a:lvl1pPr marL="0" marR="0" indent="0" algn="ctr" defTabSz="914400" rtl="0" eaLnBrk="1" fontAlgn="auto" latinLnBrk="0" hangingPunct="1">
              <a:lnSpc>
                <a:spcPct val="100000"/>
              </a:lnSpc>
              <a:spcBef>
                <a:spcPts val="900"/>
              </a:spcBef>
              <a:spcAft>
                <a:spcPts val="0"/>
              </a:spcAft>
              <a:buClrTx/>
              <a:buSzTx/>
              <a:buFont typeface="Arial" panose="020B0604020202020204" pitchFamily="34" charset="0"/>
              <a:buNone/>
              <a:tabLst/>
              <a:defRPr lang="fr-FR" sz="1200" b="0" i="0" smtClean="0">
                <a:solidFill>
                  <a:schemeClr val="bg1"/>
                </a:solidFill>
                <a:effectLst/>
              </a:defRPr>
            </a:lvl1pPr>
            <a:lvl2pPr>
              <a:buNone/>
              <a:defRPr/>
            </a:lvl2pPr>
            <a:lvl3pPr>
              <a:buNone/>
              <a:defRPr/>
            </a:lvl3pPr>
            <a:lvl4pPr>
              <a:buNone/>
              <a:defRPr/>
            </a:lvl4pPr>
            <a:lvl5pPr>
              <a:buNone/>
              <a:defRPr/>
            </a:lvl5pPr>
          </a:lstStyle>
          <a:p>
            <a:pPr marL="0" indent="0" algn="ctr">
              <a:lnSpc>
                <a:spcPct val="140000"/>
              </a:lnSpc>
              <a:spcBef>
                <a:spcPts val="900"/>
              </a:spcBef>
              <a:buNone/>
            </a:pPr>
            <a:r>
              <a:rPr lang="en-US" sz="1200" dirty="0">
                <a:solidFill>
                  <a:schemeClr val="bg1"/>
                </a:solidFill>
                <a:latin typeface="Tahoma" panose="020B0604030504040204" pitchFamily="34" charset="0"/>
                <a:ea typeface="Tahoma" panose="020B0604030504040204" pitchFamily="34" charset="0"/>
                <a:cs typeface="Tahoma" panose="020B0604030504040204" pitchFamily="34" charset="0"/>
              </a:rPr>
              <a:t>Tahoma 12 Lorem Ipsum has been the industry’s standard dummy</a:t>
            </a:r>
            <a:endParaRPr lang="ru-RU" sz="1200" dirty="0">
              <a:solidFill>
                <a:schemeClr val="bg1"/>
              </a:solidFill>
              <a:latin typeface="Tahoma" panose="020B0604030504040204" pitchFamily="34" charset="0"/>
              <a:ea typeface="Tahoma" panose="020B0604030504040204" pitchFamily="34" charset="0"/>
              <a:cs typeface="Tahoma" panose="020B0604030504040204" pitchFamily="34" charset="0"/>
            </a:endParaRPr>
          </a:p>
          <a:p>
            <a:pPr lvl="0"/>
            <a:endParaRPr lang="fr-FR" dirty="0"/>
          </a:p>
        </p:txBody>
      </p:sp>
      <p:sp>
        <p:nvSpPr>
          <p:cNvPr id="52" name="Espace réservé du texte 2">
            <a:extLst>
              <a:ext uri="{FF2B5EF4-FFF2-40B4-BE49-F238E27FC236}">
                <a16:creationId xmlns:a16="http://schemas.microsoft.com/office/drawing/2014/main" id="{657A0EA1-B048-0645-9299-8E3059637953}"/>
              </a:ext>
            </a:extLst>
          </p:cNvPr>
          <p:cNvSpPr>
            <a:spLocks noGrp="1"/>
          </p:cNvSpPr>
          <p:nvPr>
            <p:ph type="body" sz="quarter" idx="19" hasCustomPrompt="1"/>
          </p:nvPr>
        </p:nvSpPr>
        <p:spPr>
          <a:xfrm>
            <a:off x="4553459" y="4423849"/>
            <a:ext cx="3491578" cy="386084"/>
          </a:xfrm>
        </p:spPr>
        <p:txBody>
          <a:bodyPr/>
          <a:lstStyle>
            <a:lvl1pPr marL="228600" marR="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lang="fr-FR" sz="1800" b="1" i="0" smtClean="0">
                <a:solidFill>
                  <a:schemeClr val="bg1"/>
                </a:solidFill>
                <a:effectLst/>
              </a:defRPr>
            </a:lvl1pPr>
            <a:lvl2pPr>
              <a:buNone/>
              <a:defRPr/>
            </a:lvl2pPr>
            <a:lvl3pPr>
              <a:buNone/>
              <a:defRPr/>
            </a:lvl3pPr>
            <a:lvl4pPr>
              <a:buNone/>
              <a:defRPr/>
            </a:lvl4pPr>
            <a:lvl5pPr>
              <a:buNone/>
              <a:defRPr/>
            </a:lvl5pPr>
          </a:lstStyle>
          <a:p>
            <a:pPr lvl="0"/>
            <a:r>
              <a:rPr lang="fr-FR" dirty="0"/>
              <a:t>Idée 3 </a:t>
            </a:r>
            <a:r>
              <a:rPr lang="fr-FR" dirty="0" err="1"/>
              <a:t>Tahoma</a:t>
            </a:r>
            <a:r>
              <a:rPr lang="fr-FR" dirty="0"/>
              <a:t> 16</a:t>
            </a:r>
          </a:p>
          <a:p>
            <a:pPr lvl="0"/>
            <a:endParaRPr lang="fr-FR" dirty="0"/>
          </a:p>
        </p:txBody>
      </p:sp>
      <p:sp>
        <p:nvSpPr>
          <p:cNvPr id="53" name="Espace réservé du texte 2">
            <a:extLst>
              <a:ext uri="{FF2B5EF4-FFF2-40B4-BE49-F238E27FC236}">
                <a16:creationId xmlns:a16="http://schemas.microsoft.com/office/drawing/2014/main" id="{77B194D6-4B97-A847-BF1F-73CA74953E95}"/>
              </a:ext>
            </a:extLst>
          </p:cNvPr>
          <p:cNvSpPr>
            <a:spLocks noGrp="1"/>
          </p:cNvSpPr>
          <p:nvPr>
            <p:ph type="body" sz="quarter" idx="20" hasCustomPrompt="1"/>
          </p:nvPr>
        </p:nvSpPr>
        <p:spPr>
          <a:xfrm>
            <a:off x="4803336" y="4931720"/>
            <a:ext cx="2996851" cy="785599"/>
          </a:xfrm>
        </p:spPr>
        <p:txBody>
          <a:bodyPr/>
          <a:lstStyle>
            <a:lvl1pPr marL="0" marR="0" indent="0" algn="ctr" defTabSz="914400" rtl="0" eaLnBrk="1" fontAlgn="auto" latinLnBrk="0" hangingPunct="1">
              <a:lnSpc>
                <a:spcPct val="100000"/>
              </a:lnSpc>
              <a:spcBef>
                <a:spcPts val="900"/>
              </a:spcBef>
              <a:spcAft>
                <a:spcPts val="0"/>
              </a:spcAft>
              <a:buClrTx/>
              <a:buSzTx/>
              <a:buFont typeface="Arial" panose="020B0604020202020204" pitchFamily="34" charset="0"/>
              <a:buNone/>
              <a:tabLst/>
              <a:defRPr lang="fr-FR" sz="1200" b="0" i="0" smtClean="0">
                <a:solidFill>
                  <a:schemeClr val="bg1"/>
                </a:solidFill>
                <a:effectLst/>
              </a:defRPr>
            </a:lvl1pPr>
            <a:lvl2pPr>
              <a:buNone/>
              <a:defRPr/>
            </a:lvl2pPr>
            <a:lvl3pPr>
              <a:buNone/>
              <a:defRPr/>
            </a:lvl3pPr>
            <a:lvl4pPr>
              <a:buNone/>
              <a:defRPr/>
            </a:lvl4pPr>
            <a:lvl5pPr>
              <a:buNone/>
              <a:defRPr/>
            </a:lvl5pPr>
          </a:lstStyle>
          <a:p>
            <a:pPr marL="0" indent="0" algn="ctr">
              <a:lnSpc>
                <a:spcPct val="140000"/>
              </a:lnSpc>
              <a:spcBef>
                <a:spcPts val="900"/>
              </a:spcBef>
              <a:buNone/>
            </a:pPr>
            <a:r>
              <a:rPr lang="en-US" sz="1200" dirty="0">
                <a:solidFill>
                  <a:schemeClr val="bg1"/>
                </a:solidFill>
                <a:latin typeface="Tahoma" panose="020B0604030504040204" pitchFamily="34" charset="0"/>
                <a:ea typeface="Tahoma" panose="020B0604030504040204" pitchFamily="34" charset="0"/>
                <a:cs typeface="Tahoma" panose="020B0604030504040204" pitchFamily="34" charset="0"/>
              </a:rPr>
              <a:t>Tahoma 12 Lorem Ipsum has been the industry’s standard dummy</a:t>
            </a:r>
            <a:endParaRPr lang="ru-RU" sz="1200" dirty="0">
              <a:solidFill>
                <a:schemeClr val="bg1"/>
              </a:solidFill>
              <a:latin typeface="Tahoma" panose="020B0604030504040204" pitchFamily="34" charset="0"/>
              <a:ea typeface="Tahoma" panose="020B0604030504040204" pitchFamily="34" charset="0"/>
              <a:cs typeface="Tahoma" panose="020B0604030504040204" pitchFamily="34" charset="0"/>
            </a:endParaRPr>
          </a:p>
          <a:p>
            <a:pPr lvl="0"/>
            <a:endParaRPr lang="fr-FR" dirty="0"/>
          </a:p>
        </p:txBody>
      </p:sp>
      <p:sp>
        <p:nvSpPr>
          <p:cNvPr id="54" name="Espace réservé du texte 2">
            <a:extLst>
              <a:ext uri="{FF2B5EF4-FFF2-40B4-BE49-F238E27FC236}">
                <a16:creationId xmlns:a16="http://schemas.microsoft.com/office/drawing/2014/main" id="{DA76721C-AF9D-6341-B172-2303F22493C8}"/>
              </a:ext>
            </a:extLst>
          </p:cNvPr>
          <p:cNvSpPr>
            <a:spLocks noGrp="1"/>
          </p:cNvSpPr>
          <p:nvPr>
            <p:ph type="body" sz="quarter" idx="21" hasCustomPrompt="1"/>
          </p:nvPr>
        </p:nvSpPr>
        <p:spPr>
          <a:xfrm>
            <a:off x="8274066" y="4423849"/>
            <a:ext cx="3491578" cy="386084"/>
          </a:xfrm>
        </p:spPr>
        <p:txBody>
          <a:bodyPr/>
          <a:lstStyle>
            <a:lvl1pPr marL="228600" marR="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lang="fr-FR" sz="1800" b="1" i="0" smtClean="0">
                <a:solidFill>
                  <a:schemeClr val="bg1"/>
                </a:solidFill>
                <a:effectLst/>
              </a:defRPr>
            </a:lvl1pPr>
            <a:lvl2pPr>
              <a:buNone/>
              <a:defRPr/>
            </a:lvl2pPr>
            <a:lvl3pPr>
              <a:buNone/>
              <a:defRPr/>
            </a:lvl3pPr>
            <a:lvl4pPr>
              <a:buNone/>
              <a:defRPr/>
            </a:lvl4pPr>
            <a:lvl5pPr>
              <a:buNone/>
              <a:defRPr/>
            </a:lvl5pPr>
          </a:lstStyle>
          <a:p>
            <a:pPr lvl="0"/>
            <a:r>
              <a:rPr lang="fr-FR" dirty="0"/>
              <a:t>Idée 4 </a:t>
            </a:r>
            <a:r>
              <a:rPr lang="fr-FR" dirty="0" err="1"/>
              <a:t>Tahoma</a:t>
            </a:r>
            <a:r>
              <a:rPr lang="fr-FR" dirty="0"/>
              <a:t> 16</a:t>
            </a:r>
          </a:p>
          <a:p>
            <a:pPr lvl="0"/>
            <a:endParaRPr lang="fr-FR" dirty="0"/>
          </a:p>
        </p:txBody>
      </p:sp>
      <p:sp>
        <p:nvSpPr>
          <p:cNvPr id="55" name="Espace réservé du texte 2">
            <a:extLst>
              <a:ext uri="{FF2B5EF4-FFF2-40B4-BE49-F238E27FC236}">
                <a16:creationId xmlns:a16="http://schemas.microsoft.com/office/drawing/2014/main" id="{9EDD17CB-C0C9-774C-BF16-77AA091406B3}"/>
              </a:ext>
            </a:extLst>
          </p:cNvPr>
          <p:cNvSpPr>
            <a:spLocks noGrp="1"/>
          </p:cNvSpPr>
          <p:nvPr>
            <p:ph type="body" sz="quarter" idx="22" hasCustomPrompt="1"/>
          </p:nvPr>
        </p:nvSpPr>
        <p:spPr>
          <a:xfrm>
            <a:off x="8523943" y="4931720"/>
            <a:ext cx="2996851" cy="785599"/>
          </a:xfrm>
        </p:spPr>
        <p:txBody>
          <a:bodyPr/>
          <a:lstStyle>
            <a:lvl1pPr marL="0" marR="0" indent="0" algn="ctr" defTabSz="914400" rtl="0" eaLnBrk="1" fontAlgn="auto" latinLnBrk="0" hangingPunct="1">
              <a:lnSpc>
                <a:spcPct val="100000"/>
              </a:lnSpc>
              <a:spcBef>
                <a:spcPts val="900"/>
              </a:spcBef>
              <a:spcAft>
                <a:spcPts val="0"/>
              </a:spcAft>
              <a:buClrTx/>
              <a:buSzTx/>
              <a:buFont typeface="Arial" panose="020B0604020202020204" pitchFamily="34" charset="0"/>
              <a:buNone/>
              <a:tabLst/>
              <a:defRPr lang="fr-FR" sz="1200" b="0" i="0" smtClean="0">
                <a:solidFill>
                  <a:schemeClr val="bg1"/>
                </a:solidFill>
                <a:effectLst/>
              </a:defRPr>
            </a:lvl1pPr>
            <a:lvl2pPr>
              <a:buNone/>
              <a:defRPr/>
            </a:lvl2pPr>
            <a:lvl3pPr>
              <a:buNone/>
              <a:defRPr/>
            </a:lvl3pPr>
            <a:lvl4pPr>
              <a:buNone/>
              <a:defRPr/>
            </a:lvl4pPr>
            <a:lvl5pPr>
              <a:buNone/>
              <a:defRPr/>
            </a:lvl5pPr>
          </a:lstStyle>
          <a:p>
            <a:pPr marL="0" indent="0" algn="ctr">
              <a:lnSpc>
                <a:spcPct val="140000"/>
              </a:lnSpc>
              <a:spcBef>
                <a:spcPts val="900"/>
              </a:spcBef>
              <a:buNone/>
            </a:pPr>
            <a:r>
              <a:rPr lang="en-US" sz="1200" dirty="0">
                <a:solidFill>
                  <a:schemeClr val="bg1"/>
                </a:solidFill>
                <a:latin typeface="Tahoma" panose="020B0604030504040204" pitchFamily="34" charset="0"/>
                <a:ea typeface="Tahoma" panose="020B0604030504040204" pitchFamily="34" charset="0"/>
                <a:cs typeface="Tahoma" panose="020B0604030504040204" pitchFamily="34" charset="0"/>
              </a:rPr>
              <a:t>Tahoma 12 Lorem Ipsum has been the industry’s standard dummy</a:t>
            </a:r>
            <a:endParaRPr lang="ru-RU" sz="1200" dirty="0">
              <a:solidFill>
                <a:schemeClr val="bg1"/>
              </a:solidFill>
              <a:latin typeface="Tahoma" panose="020B0604030504040204" pitchFamily="34" charset="0"/>
              <a:ea typeface="Tahoma" panose="020B0604030504040204" pitchFamily="34" charset="0"/>
              <a:cs typeface="Tahoma" panose="020B0604030504040204" pitchFamily="34" charset="0"/>
            </a:endParaRPr>
          </a:p>
          <a:p>
            <a:pPr lvl="0"/>
            <a:endParaRPr lang="fr-FR" dirty="0"/>
          </a:p>
        </p:txBody>
      </p:sp>
      <p:sp>
        <p:nvSpPr>
          <p:cNvPr id="4" name="Espace réservé du texte 3">
            <a:extLst>
              <a:ext uri="{FF2B5EF4-FFF2-40B4-BE49-F238E27FC236}">
                <a16:creationId xmlns:a16="http://schemas.microsoft.com/office/drawing/2014/main" id="{247F0DBA-2885-0F42-8705-40DA1C0AEE27}"/>
              </a:ext>
            </a:extLst>
          </p:cNvPr>
          <p:cNvSpPr>
            <a:spLocks noGrp="1"/>
          </p:cNvSpPr>
          <p:nvPr>
            <p:ph type="body" sz="quarter" idx="23" hasCustomPrompt="1"/>
          </p:nvPr>
        </p:nvSpPr>
        <p:spPr>
          <a:xfrm>
            <a:off x="406400" y="3519488"/>
            <a:ext cx="3665538" cy="221599"/>
          </a:xfrm>
        </p:spPr>
        <p:txBody>
          <a:bodyPr lIns="0" tIns="0" rIns="0" bIns="0">
            <a:spAutoFit/>
          </a:bodyPr>
          <a:lstStyle>
            <a:lvl1pPr algn="just">
              <a:buNone/>
              <a:defRPr sz="1600">
                <a:latin typeface="Tahoma" panose="020B0604030504040204" pitchFamily="34" charset="0"/>
                <a:ea typeface="Tahoma" panose="020B0604030504040204" pitchFamily="34" charset="0"/>
                <a:cs typeface="Tahoma" panose="020B0604030504040204" pitchFamily="34" charset="0"/>
              </a:defRPr>
            </a:lvl1pPr>
            <a:lvl2pPr>
              <a:buNone/>
              <a:defRPr sz="1600">
                <a:latin typeface="Tahoma" panose="020B0604030504040204" pitchFamily="34" charset="0"/>
                <a:ea typeface="Tahoma" panose="020B0604030504040204" pitchFamily="34" charset="0"/>
                <a:cs typeface="Tahoma" panose="020B0604030504040204" pitchFamily="34" charset="0"/>
              </a:defRPr>
            </a:lvl2pPr>
          </a:lstStyle>
          <a:p>
            <a:pPr lvl="0"/>
            <a:r>
              <a:rPr lang="fr-FR" dirty="0"/>
              <a:t>Texte </a:t>
            </a:r>
            <a:r>
              <a:rPr lang="fr-FR" dirty="0" err="1"/>
              <a:t>Tahoma</a:t>
            </a:r>
            <a:r>
              <a:rPr lang="fr-FR" dirty="0"/>
              <a:t> 16</a:t>
            </a:r>
          </a:p>
        </p:txBody>
      </p:sp>
    </p:spTree>
    <p:extLst>
      <p:ext uri="{BB962C8B-B14F-4D97-AF65-F5344CB8AC3E}">
        <p14:creationId xmlns:p14="http://schemas.microsoft.com/office/powerpoint/2010/main" val="139483361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Vide - texte simple">
    <p:spTree>
      <p:nvGrpSpPr>
        <p:cNvPr id="1" name=""/>
        <p:cNvGrpSpPr/>
        <p:nvPr/>
      </p:nvGrpSpPr>
      <p:grpSpPr>
        <a:xfrm>
          <a:off x="0" y="0"/>
          <a:ext cx="0" cy="0"/>
          <a:chOff x="0" y="0"/>
          <a:chExt cx="0" cy="0"/>
        </a:xfrm>
      </p:grpSpPr>
      <p:sp>
        <p:nvSpPr>
          <p:cNvPr id="11" name="Espace réservé du texte 10">
            <a:extLst>
              <a:ext uri="{FF2B5EF4-FFF2-40B4-BE49-F238E27FC236}">
                <a16:creationId xmlns:a16="http://schemas.microsoft.com/office/drawing/2014/main" id="{D860AA53-A077-284F-B91F-167762116450}"/>
              </a:ext>
            </a:extLst>
          </p:cNvPr>
          <p:cNvSpPr>
            <a:spLocks noGrp="1"/>
          </p:cNvSpPr>
          <p:nvPr>
            <p:ph type="body" sz="quarter" idx="13" hasCustomPrompt="1"/>
          </p:nvPr>
        </p:nvSpPr>
        <p:spPr>
          <a:xfrm>
            <a:off x="557213" y="1643063"/>
            <a:ext cx="10615741" cy="3786187"/>
          </a:xfrm>
        </p:spPr>
        <p:txBody>
          <a:bodyPr/>
          <a:lstStyle>
            <a:lvl1pPr algn="just">
              <a:buNone/>
              <a:defRPr sz="1800">
                <a:latin typeface="Tahoma" panose="020B0604030504040204" pitchFamily="34" charset="0"/>
                <a:ea typeface="Tahoma" panose="020B0604030504040204" pitchFamily="34" charset="0"/>
                <a:cs typeface="Tahoma" panose="020B0604030504040204" pitchFamily="34" charset="0"/>
              </a:defRPr>
            </a:lvl1pPr>
            <a:lvl2pPr algn="just">
              <a:buFont typeface="Wingdings" pitchFamily="2" charset="2"/>
              <a:buChar char="§"/>
              <a:defRPr sz="1600">
                <a:latin typeface="Tahoma" panose="020B0604030504040204" pitchFamily="34" charset="0"/>
                <a:ea typeface="Tahoma" panose="020B0604030504040204" pitchFamily="34" charset="0"/>
                <a:cs typeface="Tahoma" panose="020B0604030504040204" pitchFamily="34" charset="0"/>
              </a:defRPr>
            </a:lvl2pPr>
            <a:lvl3pPr>
              <a:defRPr>
                <a:latin typeface="Tahoma" panose="020B0604030504040204" pitchFamily="34" charset="0"/>
                <a:ea typeface="Tahoma" panose="020B0604030504040204" pitchFamily="34" charset="0"/>
                <a:cs typeface="Tahoma" panose="020B0604030504040204" pitchFamily="34" charset="0"/>
              </a:defRPr>
            </a:lvl3pPr>
            <a:lvl4pPr>
              <a:defRPr>
                <a:latin typeface="Tahoma" panose="020B0604030504040204" pitchFamily="34" charset="0"/>
                <a:ea typeface="Tahoma" panose="020B0604030504040204" pitchFamily="34" charset="0"/>
                <a:cs typeface="Tahoma" panose="020B0604030504040204" pitchFamily="34" charset="0"/>
              </a:defRPr>
            </a:lvl4pPr>
            <a:lvl5pPr>
              <a:defRPr>
                <a:latin typeface="Tahoma" panose="020B0604030504040204" pitchFamily="34" charset="0"/>
                <a:ea typeface="Tahoma" panose="020B0604030504040204" pitchFamily="34" charset="0"/>
                <a:cs typeface="Tahoma" panose="020B0604030504040204" pitchFamily="34" charset="0"/>
              </a:defRPr>
            </a:lvl5pPr>
          </a:lstStyle>
          <a:p>
            <a:pPr lvl="0"/>
            <a:r>
              <a:rPr lang="fr-FR" dirty="0"/>
              <a:t>Texte niveau 1 </a:t>
            </a:r>
            <a:r>
              <a:rPr lang="fr-FR" dirty="0" err="1"/>
              <a:t>Tahoma</a:t>
            </a:r>
            <a:r>
              <a:rPr lang="fr-FR" dirty="0"/>
              <a:t> 18</a:t>
            </a:r>
          </a:p>
          <a:p>
            <a:pPr lvl="1"/>
            <a:r>
              <a:rPr lang="fr-FR" dirty="0"/>
              <a:t>Texte niveau 2 </a:t>
            </a:r>
            <a:r>
              <a:rPr lang="fr-FR" dirty="0" err="1"/>
              <a:t>Tahoma</a:t>
            </a:r>
            <a:r>
              <a:rPr lang="fr-FR" dirty="0"/>
              <a:t> 16</a:t>
            </a:r>
          </a:p>
        </p:txBody>
      </p:sp>
      <p:pic>
        <p:nvPicPr>
          <p:cNvPr id="10" name="Image 9">
            <a:extLst>
              <a:ext uri="{FF2B5EF4-FFF2-40B4-BE49-F238E27FC236}">
                <a16:creationId xmlns:a16="http://schemas.microsoft.com/office/drawing/2014/main" id="{4EA12200-7A99-074A-B74D-20CE68C36CE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620958" y="332249"/>
            <a:ext cx="1164301" cy="872197"/>
          </a:xfrm>
          <a:prstGeom prst="rect">
            <a:avLst/>
          </a:prstGeom>
        </p:spPr>
      </p:pic>
      <p:sp>
        <p:nvSpPr>
          <p:cNvPr id="16" name="Espace réservé du numéro de diapositive 5">
            <a:extLst>
              <a:ext uri="{FF2B5EF4-FFF2-40B4-BE49-F238E27FC236}">
                <a16:creationId xmlns:a16="http://schemas.microsoft.com/office/drawing/2014/main" id="{8D7DDECC-DCA5-DE48-8BEC-2FB1DDC23F1B}"/>
              </a:ext>
            </a:extLst>
          </p:cNvPr>
          <p:cNvSpPr>
            <a:spLocks noGrp="1"/>
          </p:cNvSpPr>
          <p:nvPr>
            <p:ph type="sldNum" sz="quarter" idx="4"/>
          </p:nvPr>
        </p:nvSpPr>
        <p:spPr>
          <a:xfrm>
            <a:off x="11172954" y="6353178"/>
            <a:ext cx="56490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5F3D75-FCFB-0743-B0C1-09D62B5F6DAB}" type="slidenum">
              <a:rPr lang="fr-FR" smtClean="0"/>
              <a:t>‹N°›</a:t>
            </a:fld>
            <a:endParaRPr lang="fr-FR"/>
          </a:p>
        </p:txBody>
      </p:sp>
      <p:sp>
        <p:nvSpPr>
          <p:cNvPr id="17" name="Espace réservé du texte 11">
            <a:extLst>
              <a:ext uri="{FF2B5EF4-FFF2-40B4-BE49-F238E27FC236}">
                <a16:creationId xmlns:a16="http://schemas.microsoft.com/office/drawing/2014/main" id="{FD598C40-3232-764D-A2D0-FF4316272E17}"/>
              </a:ext>
            </a:extLst>
          </p:cNvPr>
          <p:cNvSpPr>
            <a:spLocks noGrp="1"/>
          </p:cNvSpPr>
          <p:nvPr>
            <p:ph type="body" sz="quarter" idx="14" hasCustomPrompt="1"/>
          </p:nvPr>
        </p:nvSpPr>
        <p:spPr>
          <a:xfrm>
            <a:off x="0" y="6410325"/>
            <a:ext cx="12192000" cy="447675"/>
          </a:xfrm>
        </p:spPr>
        <p:txBody>
          <a:bodyPr/>
          <a:lstStyle>
            <a:lvl1pPr algn="ctr">
              <a:buNone/>
              <a:defRPr sz="1200">
                <a:solidFill>
                  <a:schemeClr val="bg1">
                    <a:lumMod val="65000"/>
                  </a:schemeClr>
                </a:solidFill>
                <a:latin typeface="Tahoma" panose="020B0604030504040204" pitchFamily="34" charset="0"/>
                <a:ea typeface="Tahoma" panose="020B0604030504040204" pitchFamily="34" charset="0"/>
                <a:cs typeface="Tahoma" panose="020B0604030504040204" pitchFamily="34" charset="0"/>
              </a:defRPr>
            </a:lvl1pPr>
            <a:lvl2pPr>
              <a:buNone/>
              <a:defRPr/>
            </a:lvl2pPr>
            <a:lvl3pPr>
              <a:buNone/>
              <a:defRPr/>
            </a:lvl3pPr>
            <a:lvl4pPr>
              <a:buNone/>
              <a:defRPr/>
            </a:lvl4pPr>
            <a:lvl5pPr>
              <a:buNone/>
              <a:defRPr/>
            </a:lvl5pPr>
          </a:lstStyle>
          <a:p>
            <a:pPr lvl="0"/>
            <a:r>
              <a:rPr lang="fr-FR" dirty="0"/>
              <a:t>Titre de la présentation</a:t>
            </a:r>
          </a:p>
        </p:txBody>
      </p:sp>
    </p:spTree>
    <p:extLst>
      <p:ext uri="{BB962C8B-B14F-4D97-AF65-F5344CB8AC3E}">
        <p14:creationId xmlns:p14="http://schemas.microsoft.com/office/powerpoint/2010/main" val="219981589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Dernière diapositive">
    <p:spTree>
      <p:nvGrpSpPr>
        <p:cNvPr id="1" name=""/>
        <p:cNvGrpSpPr/>
        <p:nvPr/>
      </p:nvGrpSpPr>
      <p:grpSpPr>
        <a:xfrm>
          <a:off x="0" y="0"/>
          <a:ext cx="0" cy="0"/>
          <a:chOff x="0" y="0"/>
          <a:chExt cx="0" cy="0"/>
        </a:xfrm>
      </p:grpSpPr>
      <p:pic>
        <p:nvPicPr>
          <p:cNvPr id="8" name="Image 7">
            <a:extLst>
              <a:ext uri="{FF2B5EF4-FFF2-40B4-BE49-F238E27FC236}">
                <a16:creationId xmlns:a16="http://schemas.microsoft.com/office/drawing/2014/main" id="{24504660-D44A-B44F-A5B6-314C43BF98BA}"/>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449230" y="5088301"/>
            <a:ext cx="1785970" cy="1337899"/>
          </a:xfrm>
          <a:prstGeom prst="rect">
            <a:avLst/>
          </a:prstGeom>
        </p:spPr>
      </p:pic>
      <p:sp>
        <p:nvSpPr>
          <p:cNvPr id="9" name="Rectangle 1">
            <a:extLst>
              <a:ext uri="{FF2B5EF4-FFF2-40B4-BE49-F238E27FC236}">
                <a16:creationId xmlns:a16="http://schemas.microsoft.com/office/drawing/2014/main" id="{FCE893FA-32CC-FE4F-B40E-927528A82D7F}"/>
              </a:ext>
            </a:extLst>
          </p:cNvPr>
          <p:cNvSpPr/>
          <p:nvPr userDrawn="1"/>
        </p:nvSpPr>
        <p:spPr>
          <a:xfrm flipH="1">
            <a:off x="2590800" y="0"/>
            <a:ext cx="9601200" cy="6858000"/>
          </a:xfrm>
          <a:custGeom>
            <a:avLst/>
            <a:gdLst>
              <a:gd name="connsiteX0" fmla="*/ 0 w 24377650"/>
              <a:gd name="connsiteY0" fmla="*/ 0 h 13716000"/>
              <a:gd name="connsiteX1" fmla="*/ 24377650 w 24377650"/>
              <a:gd name="connsiteY1" fmla="*/ 0 h 13716000"/>
              <a:gd name="connsiteX2" fmla="*/ 24377650 w 24377650"/>
              <a:gd name="connsiteY2" fmla="*/ 13716000 h 13716000"/>
              <a:gd name="connsiteX3" fmla="*/ 0 w 24377650"/>
              <a:gd name="connsiteY3" fmla="*/ 13716000 h 13716000"/>
              <a:gd name="connsiteX4" fmla="*/ 0 w 24377650"/>
              <a:gd name="connsiteY4" fmla="*/ 0 h 13716000"/>
              <a:gd name="connsiteX0" fmla="*/ 0 w 24377650"/>
              <a:gd name="connsiteY0" fmla="*/ 0 h 13716000"/>
              <a:gd name="connsiteX1" fmla="*/ 24377650 w 24377650"/>
              <a:gd name="connsiteY1" fmla="*/ 0 h 13716000"/>
              <a:gd name="connsiteX2" fmla="*/ 13698765 w 24377650"/>
              <a:gd name="connsiteY2" fmla="*/ 13716000 h 13716000"/>
              <a:gd name="connsiteX3" fmla="*/ 0 w 24377650"/>
              <a:gd name="connsiteY3" fmla="*/ 13716000 h 13716000"/>
              <a:gd name="connsiteX4" fmla="*/ 0 w 24377650"/>
              <a:gd name="connsiteY4" fmla="*/ 0 h 13716000"/>
              <a:gd name="connsiteX0" fmla="*/ 0 w 22352908"/>
              <a:gd name="connsiteY0" fmla="*/ 0 h 13716000"/>
              <a:gd name="connsiteX1" fmla="*/ 22352908 w 22352908"/>
              <a:gd name="connsiteY1" fmla="*/ 0 h 13716000"/>
              <a:gd name="connsiteX2" fmla="*/ 13698765 w 22352908"/>
              <a:gd name="connsiteY2" fmla="*/ 13716000 h 13716000"/>
              <a:gd name="connsiteX3" fmla="*/ 0 w 22352908"/>
              <a:gd name="connsiteY3" fmla="*/ 13716000 h 13716000"/>
              <a:gd name="connsiteX4" fmla="*/ 0 w 22352908"/>
              <a:gd name="connsiteY4" fmla="*/ 0 h 13716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52908" h="13716000">
                <a:moveTo>
                  <a:pt x="0" y="0"/>
                </a:moveTo>
                <a:lnTo>
                  <a:pt x="22352908" y="0"/>
                </a:lnTo>
                <a:lnTo>
                  <a:pt x="13698765" y="13716000"/>
                </a:lnTo>
                <a:lnTo>
                  <a:pt x="0" y="13716000"/>
                </a:lnTo>
                <a:lnTo>
                  <a:pt x="0" y="0"/>
                </a:lnTo>
                <a:close/>
              </a:path>
            </a:pathLst>
          </a:custGeom>
          <a:solidFill>
            <a:srgbClr val="CD1719">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ZoneTexte 9">
            <a:extLst>
              <a:ext uri="{FF2B5EF4-FFF2-40B4-BE49-F238E27FC236}">
                <a16:creationId xmlns:a16="http://schemas.microsoft.com/office/drawing/2014/main" id="{A3DC6421-EAD9-FB41-B73F-941B4900F9D5}"/>
              </a:ext>
            </a:extLst>
          </p:cNvPr>
          <p:cNvSpPr txBox="1"/>
          <p:nvPr userDrawn="1"/>
        </p:nvSpPr>
        <p:spPr>
          <a:xfrm>
            <a:off x="7416800" y="5697278"/>
            <a:ext cx="4076700" cy="461665"/>
          </a:xfrm>
          <a:prstGeom prst="rect">
            <a:avLst/>
          </a:prstGeom>
          <a:noFill/>
        </p:spPr>
        <p:txBody>
          <a:bodyPr wrap="square" rtlCol="0">
            <a:spAutoFit/>
          </a:bodyPr>
          <a:lstStyle/>
          <a:p>
            <a:pPr algn="ctr"/>
            <a:r>
              <a:rPr lang="fr-FR" sz="2400" b="1" dirty="0" err="1">
                <a:solidFill>
                  <a:schemeClr val="bg1"/>
                </a:solidFill>
                <a:latin typeface="Tahoma" panose="020B0604030504040204" pitchFamily="34" charset="0"/>
                <a:ea typeface="Tahoma" panose="020B0604030504040204" pitchFamily="34" charset="0"/>
                <a:cs typeface="Tahoma" panose="020B0604030504040204" pitchFamily="34" charset="0"/>
              </a:rPr>
              <a:t>www.sfpnet.fr</a:t>
            </a:r>
            <a:endParaRPr lang="fr-FR" sz="2400" b="1"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sp>
        <p:nvSpPr>
          <p:cNvPr id="15" name="Titre 14">
            <a:extLst>
              <a:ext uri="{FF2B5EF4-FFF2-40B4-BE49-F238E27FC236}">
                <a16:creationId xmlns:a16="http://schemas.microsoft.com/office/drawing/2014/main" id="{5FB2FDE7-D914-284B-B237-680BEDB3A713}"/>
              </a:ext>
            </a:extLst>
          </p:cNvPr>
          <p:cNvSpPr>
            <a:spLocks noGrp="1"/>
          </p:cNvSpPr>
          <p:nvPr>
            <p:ph type="title" hasCustomPrompt="1"/>
          </p:nvPr>
        </p:nvSpPr>
        <p:spPr>
          <a:xfrm>
            <a:off x="4462495" y="662378"/>
            <a:ext cx="7048500" cy="749664"/>
          </a:xfrm>
        </p:spPr>
        <p:txBody>
          <a:bodyPr/>
          <a:lstStyle>
            <a:lvl1pPr algn="r">
              <a:defRPr sz="2800" b="1">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r>
              <a:rPr lang="fr-FR" dirty="0"/>
              <a:t>Société Française de Physique</a:t>
            </a:r>
          </a:p>
        </p:txBody>
      </p:sp>
      <p:pic>
        <p:nvPicPr>
          <p:cNvPr id="17" name="Image 16" descr="Une image contenant texte, clipart, graphiques vectoriels&#10;&#10;Description générée automatiquement">
            <a:extLst>
              <a:ext uri="{FF2B5EF4-FFF2-40B4-BE49-F238E27FC236}">
                <a16:creationId xmlns:a16="http://schemas.microsoft.com/office/drawing/2014/main" id="{99A8E0AF-740D-1344-812B-824963A34356}"/>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695020" y="5660601"/>
            <a:ext cx="1047750" cy="535021"/>
          </a:xfrm>
          <a:prstGeom prst="rect">
            <a:avLst/>
          </a:prstGeom>
        </p:spPr>
      </p:pic>
      <p:sp>
        <p:nvSpPr>
          <p:cNvPr id="20" name="Espace réservé du texte 19">
            <a:extLst>
              <a:ext uri="{FF2B5EF4-FFF2-40B4-BE49-F238E27FC236}">
                <a16:creationId xmlns:a16="http://schemas.microsoft.com/office/drawing/2014/main" id="{F5D33CD1-6C1E-F84C-BB08-3C6F0313A7AF}"/>
              </a:ext>
            </a:extLst>
          </p:cNvPr>
          <p:cNvSpPr>
            <a:spLocks noGrp="1"/>
          </p:cNvSpPr>
          <p:nvPr>
            <p:ph type="body" sz="quarter" idx="10" hasCustomPrompt="1"/>
          </p:nvPr>
        </p:nvSpPr>
        <p:spPr>
          <a:xfrm>
            <a:off x="5922995" y="2460969"/>
            <a:ext cx="5588000" cy="369332"/>
          </a:xfrm>
        </p:spPr>
        <p:txBody>
          <a:bodyPr anchor="t" anchorCtr="0">
            <a:spAutoFit/>
          </a:bodyPr>
          <a:lstStyle>
            <a:lvl1pPr algn="r">
              <a:buNone/>
              <a:defRPr sz="2000" b="0">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pPr lvl="0"/>
            <a:r>
              <a:rPr lang="fr-FR" dirty="0"/>
              <a:t>Texte </a:t>
            </a:r>
            <a:r>
              <a:rPr lang="fr-FR" dirty="0" err="1"/>
              <a:t>Tahoma</a:t>
            </a:r>
            <a:r>
              <a:rPr lang="fr-FR" dirty="0"/>
              <a:t> </a:t>
            </a:r>
          </a:p>
        </p:txBody>
      </p:sp>
    </p:spTree>
    <p:extLst>
      <p:ext uri="{BB962C8B-B14F-4D97-AF65-F5344CB8AC3E}">
        <p14:creationId xmlns:p14="http://schemas.microsoft.com/office/powerpoint/2010/main" val="23501209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Diapositive de titre">
    <p:spTree>
      <p:nvGrpSpPr>
        <p:cNvPr id="1" name=""/>
        <p:cNvGrpSpPr/>
        <p:nvPr/>
      </p:nvGrpSpPr>
      <p:grpSpPr>
        <a:xfrm>
          <a:off x="0" y="0"/>
          <a:ext cx="0" cy="0"/>
          <a:chOff x="0" y="0"/>
          <a:chExt cx="0" cy="0"/>
        </a:xfrm>
      </p:grpSpPr>
      <p:sp>
        <p:nvSpPr>
          <p:cNvPr id="7" name="Rectangle 1">
            <a:extLst>
              <a:ext uri="{FF2B5EF4-FFF2-40B4-BE49-F238E27FC236}">
                <a16:creationId xmlns:a16="http://schemas.microsoft.com/office/drawing/2014/main" id="{65A4BE50-A139-FF44-ABB6-965FBD216C71}"/>
              </a:ext>
            </a:extLst>
          </p:cNvPr>
          <p:cNvSpPr/>
          <p:nvPr userDrawn="1"/>
        </p:nvSpPr>
        <p:spPr>
          <a:xfrm flipH="1">
            <a:off x="2590800" y="0"/>
            <a:ext cx="9601200" cy="6858000"/>
          </a:xfrm>
          <a:custGeom>
            <a:avLst/>
            <a:gdLst>
              <a:gd name="connsiteX0" fmla="*/ 0 w 24377650"/>
              <a:gd name="connsiteY0" fmla="*/ 0 h 13716000"/>
              <a:gd name="connsiteX1" fmla="*/ 24377650 w 24377650"/>
              <a:gd name="connsiteY1" fmla="*/ 0 h 13716000"/>
              <a:gd name="connsiteX2" fmla="*/ 24377650 w 24377650"/>
              <a:gd name="connsiteY2" fmla="*/ 13716000 h 13716000"/>
              <a:gd name="connsiteX3" fmla="*/ 0 w 24377650"/>
              <a:gd name="connsiteY3" fmla="*/ 13716000 h 13716000"/>
              <a:gd name="connsiteX4" fmla="*/ 0 w 24377650"/>
              <a:gd name="connsiteY4" fmla="*/ 0 h 13716000"/>
              <a:gd name="connsiteX0" fmla="*/ 0 w 24377650"/>
              <a:gd name="connsiteY0" fmla="*/ 0 h 13716000"/>
              <a:gd name="connsiteX1" fmla="*/ 24377650 w 24377650"/>
              <a:gd name="connsiteY1" fmla="*/ 0 h 13716000"/>
              <a:gd name="connsiteX2" fmla="*/ 13698765 w 24377650"/>
              <a:gd name="connsiteY2" fmla="*/ 13716000 h 13716000"/>
              <a:gd name="connsiteX3" fmla="*/ 0 w 24377650"/>
              <a:gd name="connsiteY3" fmla="*/ 13716000 h 13716000"/>
              <a:gd name="connsiteX4" fmla="*/ 0 w 24377650"/>
              <a:gd name="connsiteY4" fmla="*/ 0 h 13716000"/>
              <a:gd name="connsiteX0" fmla="*/ 0 w 22352908"/>
              <a:gd name="connsiteY0" fmla="*/ 0 h 13716000"/>
              <a:gd name="connsiteX1" fmla="*/ 22352908 w 22352908"/>
              <a:gd name="connsiteY1" fmla="*/ 0 h 13716000"/>
              <a:gd name="connsiteX2" fmla="*/ 13698765 w 22352908"/>
              <a:gd name="connsiteY2" fmla="*/ 13716000 h 13716000"/>
              <a:gd name="connsiteX3" fmla="*/ 0 w 22352908"/>
              <a:gd name="connsiteY3" fmla="*/ 13716000 h 13716000"/>
              <a:gd name="connsiteX4" fmla="*/ 0 w 22352908"/>
              <a:gd name="connsiteY4" fmla="*/ 0 h 13716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52908" h="13716000">
                <a:moveTo>
                  <a:pt x="0" y="0"/>
                </a:moveTo>
                <a:lnTo>
                  <a:pt x="22352908" y="0"/>
                </a:lnTo>
                <a:lnTo>
                  <a:pt x="13698765" y="13716000"/>
                </a:lnTo>
                <a:lnTo>
                  <a:pt x="0" y="13716000"/>
                </a:lnTo>
                <a:lnTo>
                  <a:pt x="0" y="0"/>
                </a:lnTo>
                <a:close/>
              </a:path>
            </a:pathLst>
          </a:custGeom>
          <a:solidFill>
            <a:srgbClr val="CD1719">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Picture Placeholder 3">
            <a:extLst>
              <a:ext uri="{FF2B5EF4-FFF2-40B4-BE49-F238E27FC236}">
                <a16:creationId xmlns:a16="http://schemas.microsoft.com/office/drawing/2014/main" id="{446167BE-1B1A-014F-B697-06C23A60FFFD}"/>
              </a:ext>
            </a:extLst>
          </p:cNvPr>
          <p:cNvSpPr>
            <a:spLocks noGrp="1"/>
          </p:cNvSpPr>
          <p:nvPr>
            <p:ph type="pic" sz="quarter" idx="15"/>
          </p:nvPr>
        </p:nvSpPr>
        <p:spPr>
          <a:xfrm>
            <a:off x="738187" y="2178143"/>
            <a:ext cx="4505279" cy="2774769"/>
          </a:xfrm>
        </p:spPr>
      </p:sp>
      <p:sp>
        <p:nvSpPr>
          <p:cNvPr id="13" name="Titre 1">
            <a:extLst>
              <a:ext uri="{FF2B5EF4-FFF2-40B4-BE49-F238E27FC236}">
                <a16:creationId xmlns:a16="http://schemas.microsoft.com/office/drawing/2014/main" id="{310C6FD3-427D-0E4B-BA13-23A61929F5F3}"/>
              </a:ext>
            </a:extLst>
          </p:cNvPr>
          <p:cNvSpPr>
            <a:spLocks noGrp="1"/>
          </p:cNvSpPr>
          <p:nvPr>
            <p:ph type="ctrTitle" hasCustomPrompt="1"/>
          </p:nvPr>
        </p:nvSpPr>
        <p:spPr>
          <a:xfrm>
            <a:off x="5472113" y="675569"/>
            <a:ext cx="5881687" cy="701731"/>
          </a:xfrm>
        </p:spPr>
        <p:txBody>
          <a:bodyPr anchor="t" anchorCtr="0">
            <a:spAutoFit/>
          </a:bodyPr>
          <a:lstStyle>
            <a:lvl1pPr algn="r">
              <a:defRPr sz="4400" b="1">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r>
              <a:rPr lang="fr-FR" dirty="0"/>
              <a:t>Titre </a:t>
            </a:r>
            <a:r>
              <a:rPr lang="fr-FR" dirty="0" err="1"/>
              <a:t>Tahoma</a:t>
            </a:r>
            <a:r>
              <a:rPr lang="fr-FR" dirty="0"/>
              <a:t> 44</a:t>
            </a:r>
          </a:p>
        </p:txBody>
      </p:sp>
      <p:pic>
        <p:nvPicPr>
          <p:cNvPr id="15" name="Image 14">
            <a:extLst>
              <a:ext uri="{FF2B5EF4-FFF2-40B4-BE49-F238E27FC236}">
                <a16:creationId xmlns:a16="http://schemas.microsoft.com/office/drawing/2014/main" id="{06395229-60AD-F34B-96C2-C4ADEF20DCBD}"/>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463514" y="5602856"/>
            <a:ext cx="1083499" cy="890018"/>
          </a:xfrm>
          <a:prstGeom prst="rect">
            <a:avLst/>
          </a:prstGeom>
        </p:spPr>
      </p:pic>
    </p:spTree>
    <p:extLst>
      <p:ext uri="{BB962C8B-B14F-4D97-AF65-F5344CB8AC3E}">
        <p14:creationId xmlns:p14="http://schemas.microsoft.com/office/powerpoint/2010/main" val="37664926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re - visuel - contenu">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5161ADED-9298-E141-8E4A-52DC809EBB7A}"/>
              </a:ext>
            </a:extLst>
          </p:cNvPr>
          <p:cNvSpPr/>
          <p:nvPr userDrawn="1"/>
        </p:nvSpPr>
        <p:spPr>
          <a:xfrm>
            <a:off x="7746657" y="2017792"/>
            <a:ext cx="3992302" cy="3473317"/>
          </a:xfrm>
          <a:prstGeom prst="rect">
            <a:avLst/>
          </a:prstGeom>
          <a:solidFill>
            <a:srgbClr val="87CBC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&lt;&lt;&lt;&lt;&lt;&lt;&lt;&lt;&lt;&lt;&lt;</a:t>
            </a:r>
          </a:p>
        </p:txBody>
      </p:sp>
      <p:sp>
        <p:nvSpPr>
          <p:cNvPr id="7" name="Rectangle 2">
            <a:extLst>
              <a:ext uri="{FF2B5EF4-FFF2-40B4-BE49-F238E27FC236}">
                <a16:creationId xmlns:a16="http://schemas.microsoft.com/office/drawing/2014/main" id="{2B31C190-ACBB-454B-8609-C7B82DFB7A3F}"/>
              </a:ext>
            </a:extLst>
          </p:cNvPr>
          <p:cNvSpPr/>
          <p:nvPr userDrawn="1"/>
        </p:nvSpPr>
        <p:spPr>
          <a:xfrm flipH="1" flipV="1">
            <a:off x="0" y="768348"/>
            <a:ext cx="6400800" cy="817563"/>
          </a:xfrm>
          <a:custGeom>
            <a:avLst/>
            <a:gdLst>
              <a:gd name="connsiteX0" fmla="*/ 0 w 7609114"/>
              <a:gd name="connsiteY0" fmla="*/ 0 h 2024743"/>
              <a:gd name="connsiteX1" fmla="*/ 7609114 w 7609114"/>
              <a:gd name="connsiteY1" fmla="*/ 0 h 2024743"/>
              <a:gd name="connsiteX2" fmla="*/ 7609114 w 7609114"/>
              <a:gd name="connsiteY2" fmla="*/ 2024743 h 2024743"/>
              <a:gd name="connsiteX3" fmla="*/ 0 w 7609114"/>
              <a:gd name="connsiteY3" fmla="*/ 2024743 h 2024743"/>
              <a:gd name="connsiteX4" fmla="*/ 0 w 7609114"/>
              <a:gd name="connsiteY4" fmla="*/ 0 h 2024743"/>
              <a:gd name="connsiteX0" fmla="*/ 899885 w 7609114"/>
              <a:gd name="connsiteY0" fmla="*/ 14515 h 2024743"/>
              <a:gd name="connsiteX1" fmla="*/ 7609114 w 7609114"/>
              <a:gd name="connsiteY1" fmla="*/ 0 h 2024743"/>
              <a:gd name="connsiteX2" fmla="*/ 7609114 w 7609114"/>
              <a:gd name="connsiteY2" fmla="*/ 2024743 h 2024743"/>
              <a:gd name="connsiteX3" fmla="*/ 0 w 7609114"/>
              <a:gd name="connsiteY3" fmla="*/ 2024743 h 2024743"/>
              <a:gd name="connsiteX4" fmla="*/ 899885 w 7609114"/>
              <a:gd name="connsiteY4" fmla="*/ 14515 h 2024743"/>
              <a:gd name="connsiteX0" fmla="*/ 1147223 w 7609114"/>
              <a:gd name="connsiteY0" fmla="*/ 7020 h 2024743"/>
              <a:gd name="connsiteX1" fmla="*/ 7609114 w 7609114"/>
              <a:gd name="connsiteY1" fmla="*/ 0 h 2024743"/>
              <a:gd name="connsiteX2" fmla="*/ 7609114 w 7609114"/>
              <a:gd name="connsiteY2" fmla="*/ 2024743 h 2024743"/>
              <a:gd name="connsiteX3" fmla="*/ 0 w 7609114"/>
              <a:gd name="connsiteY3" fmla="*/ 2024743 h 2024743"/>
              <a:gd name="connsiteX4" fmla="*/ 1147223 w 7609114"/>
              <a:gd name="connsiteY4" fmla="*/ 7020 h 2024743"/>
              <a:gd name="connsiteX0" fmla="*/ 1162213 w 7609114"/>
              <a:gd name="connsiteY0" fmla="*/ 0 h 2032713"/>
              <a:gd name="connsiteX1" fmla="*/ 7609114 w 7609114"/>
              <a:gd name="connsiteY1" fmla="*/ 7970 h 2032713"/>
              <a:gd name="connsiteX2" fmla="*/ 7609114 w 7609114"/>
              <a:gd name="connsiteY2" fmla="*/ 2032713 h 2032713"/>
              <a:gd name="connsiteX3" fmla="*/ 0 w 7609114"/>
              <a:gd name="connsiteY3" fmla="*/ 2032713 h 2032713"/>
              <a:gd name="connsiteX4" fmla="*/ 1162213 w 7609114"/>
              <a:gd name="connsiteY4" fmla="*/ 0 h 2032713"/>
              <a:gd name="connsiteX0" fmla="*/ 1162213 w 16318915"/>
              <a:gd name="connsiteY0" fmla="*/ 0 h 2032713"/>
              <a:gd name="connsiteX1" fmla="*/ 16318915 w 16318915"/>
              <a:gd name="connsiteY1" fmla="*/ 7970 h 2032713"/>
              <a:gd name="connsiteX2" fmla="*/ 7609114 w 16318915"/>
              <a:gd name="connsiteY2" fmla="*/ 2032713 h 2032713"/>
              <a:gd name="connsiteX3" fmla="*/ 0 w 16318915"/>
              <a:gd name="connsiteY3" fmla="*/ 2032713 h 2032713"/>
              <a:gd name="connsiteX4" fmla="*/ 1162213 w 16318915"/>
              <a:gd name="connsiteY4" fmla="*/ 0 h 2032713"/>
              <a:gd name="connsiteX0" fmla="*/ 1162213 w 16318915"/>
              <a:gd name="connsiteY0" fmla="*/ 0 h 2032713"/>
              <a:gd name="connsiteX1" fmla="*/ 16318915 w 16318915"/>
              <a:gd name="connsiteY1" fmla="*/ 7970 h 2032713"/>
              <a:gd name="connsiteX2" fmla="*/ 16278310 w 16318915"/>
              <a:gd name="connsiteY2" fmla="*/ 2032713 h 2032713"/>
              <a:gd name="connsiteX3" fmla="*/ 0 w 16318915"/>
              <a:gd name="connsiteY3" fmla="*/ 2032713 h 2032713"/>
              <a:gd name="connsiteX4" fmla="*/ 1162213 w 16318915"/>
              <a:gd name="connsiteY4" fmla="*/ 0 h 2032713"/>
              <a:gd name="connsiteX0" fmla="*/ 1162213 w 16298612"/>
              <a:gd name="connsiteY0" fmla="*/ 0 h 2032713"/>
              <a:gd name="connsiteX1" fmla="*/ 16298612 w 16298612"/>
              <a:gd name="connsiteY1" fmla="*/ 7970 h 2032713"/>
              <a:gd name="connsiteX2" fmla="*/ 16278310 w 16298612"/>
              <a:gd name="connsiteY2" fmla="*/ 2032713 h 2032713"/>
              <a:gd name="connsiteX3" fmla="*/ 0 w 16298612"/>
              <a:gd name="connsiteY3" fmla="*/ 2032713 h 2032713"/>
              <a:gd name="connsiteX4" fmla="*/ 1162213 w 16298612"/>
              <a:gd name="connsiteY4" fmla="*/ 0 h 20327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298612" h="2032713">
                <a:moveTo>
                  <a:pt x="1162213" y="0"/>
                </a:moveTo>
                <a:lnTo>
                  <a:pt x="16298612" y="7970"/>
                </a:lnTo>
                <a:lnTo>
                  <a:pt x="16278310" y="2032713"/>
                </a:lnTo>
                <a:lnTo>
                  <a:pt x="0" y="2032713"/>
                </a:lnTo>
                <a:lnTo>
                  <a:pt x="1162213" y="0"/>
                </a:lnTo>
                <a:close/>
              </a:path>
            </a:pathLst>
          </a:custGeom>
          <a:solidFill>
            <a:srgbClr val="87CBC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87CBC6"/>
              </a:solidFill>
            </a:endParaRPr>
          </a:p>
        </p:txBody>
      </p:sp>
      <p:sp>
        <p:nvSpPr>
          <p:cNvPr id="9" name="Titre 1">
            <a:extLst>
              <a:ext uri="{FF2B5EF4-FFF2-40B4-BE49-F238E27FC236}">
                <a16:creationId xmlns:a16="http://schemas.microsoft.com/office/drawing/2014/main" id="{D25DF0CD-A455-BA4B-BF89-D05E29AD99B7}"/>
              </a:ext>
            </a:extLst>
          </p:cNvPr>
          <p:cNvSpPr>
            <a:spLocks noGrp="1"/>
          </p:cNvSpPr>
          <p:nvPr>
            <p:ph type="ctrTitle" hasCustomPrompt="1"/>
          </p:nvPr>
        </p:nvSpPr>
        <p:spPr>
          <a:xfrm>
            <a:off x="406741" y="909364"/>
            <a:ext cx="3563796" cy="535531"/>
          </a:xfrm>
        </p:spPr>
        <p:txBody>
          <a:bodyPr wrap="none" anchor="t" anchorCtr="0">
            <a:normAutofit/>
          </a:bodyPr>
          <a:lstStyle>
            <a:lvl1pPr algn="l">
              <a:defRPr sz="3200" b="1">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r>
              <a:rPr lang="fr-FR" dirty="0"/>
              <a:t>Titre </a:t>
            </a:r>
            <a:r>
              <a:rPr lang="fr-FR" dirty="0" err="1"/>
              <a:t>Tahoma</a:t>
            </a:r>
            <a:r>
              <a:rPr lang="fr-FR" dirty="0"/>
              <a:t> 32</a:t>
            </a:r>
          </a:p>
        </p:txBody>
      </p:sp>
      <p:sp>
        <p:nvSpPr>
          <p:cNvPr id="11" name="Espace réservé du texte 10">
            <a:extLst>
              <a:ext uri="{FF2B5EF4-FFF2-40B4-BE49-F238E27FC236}">
                <a16:creationId xmlns:a16="http://schemas.microsoft.com/office/drawing/2014/main" id="{D860AA53-A077-284F-B91F-167762116450}"/>
              </a:ext>
            </a:extLst>
          </p:cNvPr>
          <p:cNvSpPr>
            <a:spLocks noGrp="1"/>
          </p:cNvSpPr>
          <p:nvPr>
            <p:ph type="body" sz="quarter" idx="13" hasCustomPrompt="1"/>
          </p:nvPr>
        </p:nvSpPr>
        <p:spPr>
          <a:xfrm>
            <a:off x="557214" y="2028825"/>
            <a:ext cx="6629400" cy="3400425"/>
          </a:xfrm>
        </p:spPr>
        <p:txBody>
          <a:bodyPr/>
          <a:lstStyle>
            <a:lvl1pPr algn="just">
              <a:buNone/>
              <a:defRPr sz="1800">
                <a:latin typeface="Tahoma" panose="020B0604030504040204" pitchFamily="34" charset="0"/>
                <a:ea typeface="Tahoma" panose="020B0604030504040204" pitchFamily="34" charset="0"/>
                <a:cs typeface="Tahoma" panose="020B0604030504040204" pitchFamily="34" charset="0"/>
              </a:defRPr>
            </a:lvl1pPr>
            <a:lvl2pPr algn="just">
              <a:buFont typeface="Wingdings" pitchFamily="2" charset="2"/>
              <a:buChar char="§"/>
              <a:defRPr sz="1600">
                <a:latin typeface="Tahoma" panose="020B0604030504040204" pitchFamily="34" charset="0"/>
                <a:ea typeface="Tahoma" panose="020B0604030504040204" pitchFamily="34" charset="0"/>
                <a:cs typeface="Tahoma" panose="020B0604030504040204" pitchFamily="34" charset="0"/>
              </a:defRPr>
            </a:lvl2pPr>
            <a:lvl3pPr>
              <a:defRPr>
                <a:latin typeface="Tahoma" panose="020B0604030504040204" pitchFamily="34" charset="0"/>
                <a:ea typeface="Tahoma" panose="020B0604030504040204" pitchFamily="34" charset="0"/>
                <a:cs typeface="Tahoma" panose="020B0604030504040204" pitchFamily="34" charset="0"/>
              </a:defRPr>
            </a:lvl3pPr>
            <a:lvl4pPr>
              <a:defRPr>
                <a:latin typeface="Tahoma" panose="020B0604030504040204" pitchFamily="34" charset="0"/>
                <a:ea typeface="Tahoma" panose="020B0604030504040204" pitchFamily="34" charset="0"/>
                <a:cs typeface="Tahoma" panose="020B0604030504040204" pitchFamily="34" charset="0"/>
              </a:defRPr>
            </a:lvl4pPr>
            <a:lvl5pPr>
              <a:defRPr>
                <a:latin typeface="Tahoma" panose="020B0604030504040204" pitchFamily="34" charset="0"/>
                <a:ea typeface="Tahoma" panose="020B0604030504040204" pitchFamily="34" charset="0"/>
                <a:cs typeface="Tahoma" panose="020B0604030504040204" pitchFamily="34" charset="0"/>
              </a:defRPr>
            </a:lvl5pPr>
          </a:lstStyle>
          <a:p>
            <a:pPr lvl="0"/>
            <a:r>
              <a:rPr lang="fr-FR" dirty="0"/>
              <a:t>Texte niveau 1 </a:t>
            </a:r>
            <a:r>
              <a:rPr lang="fr-FR" dirty="0" err="1"/>
              <a:t>Tahoma</a:t>
            </a:r>
            <a:r>
              <a:rPr lang="fr-FR" dirty="0"/>
              <a:t> 18</a:t>
            </a:r>
          </a:p>
          <a:p>
            <a:pPr lvl="1"/>
            <a:r>
              <a:rPr lang="fr-FR" dirty="0"/>
              <a:t>Texte niveau 2 </a:t>
            </a:r>
            <a:r>
              <a:rPr lang="fr-FR" dirty="0" err="1"/>
              <a:t>Tahoma</a:t>
            </a:r>
            <a:r>
              <a:rPr lang="fr-FR" dirty="0"/>
              <a:t> 16</a:t>
            </a:r>
          </a:p>
        </p:txBody>
      </p:sp>
      <p:pic>
        <p:nvPicPr>
          <p:cNvPr id="3" name="Image 2" descr="Une image contenant personne, extérieur, foule&#10;&#10;Description générée automatiquement">
            <a:extLst>
              <a:ext uri="{FF2B5EF4-FFF2-40B4-BE49-F238E27FC236}">
                <a16:creationId xmlns:a16="http://schemas.microsoft.com/office/drawing/2014/main" id="{EF175A62-2BDB-3F41-BB0C-04063B3C8CCD}"/>
              </a:ext>
            </a:extLst>
          </p:cNvPr>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7608730" y="2188390"/>
            <a:ext cx="3938818" cy="3490491"/>
          </a:xfrm>
          <a:prstGeom prst="rect">
            <a:avLst/>
          </a:prstGeom>
        </p:spPr>
      </p:pic>
      <p:pic>
        <p:nvPicPr>
          <p:cNvPr id="10" name="Image 9">
            <a:extLst>
              <a:ext uri="{FF2B5EF4-FFF2-40B4-BE49-F238E27FC236}">
                <a16:creationId xmlns:a16="http://schemas.microsoft.com/office/drawing/2014/main" id="{4EA12200-7A99-074A-B74D-20CE68C36CE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620958" y="332249"/>
            <a:ext cx="1164301" cy="872197"/>
          </a:xfrm>
          <a:prstGeom prst="rect">
            <a:avLst/>
          </a:prstGeom>
        </p:spPr>
      </p:pic>
      <p:sp>
        <p:nvSpPr>
          <p:cNvPr id="16" name="Espace réservé du numéro de diapositive 5">
            <a:extLst>
              <a:ext uri="{FF2B5EF4-FFF2-40B4-BE49-F238E27FC236}">
                <a16:creationId xmlns:a16="http://schemas.microsoft.com/office/drawing/2014/main" id="{FAF2BFA6-57B6-AC4D-8E88-1316FA16D232}"/>
              </a:ext>
            </a:extLst>
          </p:cNvPr>
          <p:cNvSpPr>
            <a:spLocks noGrp="1"/>
          </p:cNvSpPr>
          <p:nvPr>
            <p:ph type="sldNum" sz="quarter" idx="4"/>
          </p:nvPr>
        </p:nvSpPr>
        <p:spPr>
          <a:xfrm>
            <a:off x="11172954" y="6353178"/>
            <a:ext cx="56490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5F3D75-FCFB-0743-B0C1-09D62B5F6DAB}" type="slidenum">
              <a:rPr lang="fr-FR" smtClean="0"/>
              <a:t>‹N°›</a:t>
            </a:fld>
            <a:endParaRPr lang="fr-FR"/>
          </a:p>
        </p:txBody>
      </p:sp>
      <p:sp>
        <p:nvSpPr>
          <p:cNvPr id="12" name="Espace réservé du texte 11">
            <a:extLst>
              <a:ext uri="{FF2B5EF4-FFF2-40B4-BE49-F238E27FC236}">
                <a16:creationId xmlns:a16="http://schemas.microsoft.com/office/drawing/2014/main" id="{52958326-02A9-0E45-BB1F-4F7816A9FEE3}"/>
              </a:ext>
            </a:extLst>
          </p:cNvPr>
          <p:cNvSpPr>
            <a:spLocks noGrp="1"/>
          </p:cNvSpPr>
          <p:nvPr>
            <p:ph type="body" sz="quarter" idx="14" hasCustomPrompt="1"/>
          </p:nvPr>
        </p:nvSpPr>
        <p:spPr>
          <a:xfrm>
            <a:off x="0" y="6410325"/>
            <a:ext cx="12192000" cy="447675"/>
          </a:xfrm>
        </p:spPr>
        <p:txBody>
          <a:bodyPr/>
          <a:lstStyle>
            <a:lvl1pPr algn="ctr">
              <a:buNone/>
              <a:defRPr sz="1200">
                <a:solidFill>
                  <a:schemeClr val="bg1">
                    <a:lumMod val="65000"/>
                  </a:schemeClr>
                </a:solidFill>
                <a:latin typeface="Tahoma" panose="020B0604030504040204" pitchFamily="34" charset="0"/>
                <a:ea typeface="Tahoma" panose="020B0604030504040204" pitchFamily="34" charset="0"/>
                <a:cs typeface="Tahoma" panose="020B0604030504040204" pitchFamily="34" charset="0"/>
              </a:defRPr>
            </a:lvl1pPr>
            <a:lvl2pPr>
              <a:buNone/>
              <a:defRPr/>
            </a:lvl2pPr>
            <a:lvl3pPr>
              <a:buNone/>
              <a:defRPr/>
            </a:lvl3pPr>
            <a:lvl4pPr>
              <a:buNone/>
              <a:defRPr/>
            </a:lvl4pPr>
            <a:lvl5pPr>
              <a:buNone/>
              <a:defRPr/>
            </a:lvl5pPr>
          </a:lstStyle>
          <a:p>
            <a:pPr lvl="0"/>
            <a:r>
              <a:rPr lang="fr-FR" dirty="0"/>
              <a:t>Titre de la présentation</a:t>
            </a:r>
          </a:p>
        </p:txBody>
      </p:sp>
    </p:spTree>
    <p:extLst>
      <p:ext uri="{BB962C8B-B14F-4D97-AF65-F5344CB8AC3E}">
        <p14:creationId xmlns:p14="http://schemas.microsoft.com/office/powerpoint/2010/main" val="40639551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Titre - visuel - contenu">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5161ADED-9298-E141-8E4A-52DC809EBB7A}"/>
              </a:ext>
            </a:extLst>
          </p:cNvPr>
          <p:cNvSpPr/>
          <p:nvPr userDrawn="1"/>
        </p:nvSpPr>
        <p:spPr>
          <a:xfrm>
            <a:off x="7746657" y="2017792"/>
            <a:ext cx="3992302" cy="3473317"/>
          </a:xfrm>
          <a:prstGeom prst="rect">
            <a:avLst/>
          </a:prstGeom>
          <a:solidFill>
            <a:srgbClr val="EA5A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&lt;&lt;&lt;&lt;&lt;&lt;&lt;&lt;&lt;&lt;&lt;</a:t>
            </a:r>
          </a:p>
        </p:txBody>
      </p:sp>
      <p:sp>
        <p:nvSpPr>
          <p:cNvPr id="7" name="Rectangle 2">
            <a:extLst>
              <a:ext uri="{FF2B5EF4-FFF2-40B4-BE49-F238E27FC236}">
                <a16:creationId xmlns:a16="http://schemas.microsoft.com/office/drawing/2014/main" id="{2B31C190-ACBB-454B-8609-C7B82DFB7A3F}"/>
              </a:ext>
            </a:extLst>
          </p:cNvPr>
          <p:cNvSpPr/>
          <p:nvPr userDrawn="1"/>
        </p:nvSpPr>
        <p:spPr>
          <a:xfrm flipH="1" flipV="1">
            <a:off x="0" y="768348"/>
            <a:ext cx="6400800" cy="817563"/>
          </a:xfrm>
          <a:custGeom>
            <a:avLst/>
            <a:gdLst>
              <a:gd name="connsiteX0" fmla="*/ 0 w 7609114"/>
              <a:gd name="connsiteY0" fmla="*/ 0 h 2024743"/>
              <a:gd name="connsiteX1" fmla="*/ 7609114 w 7609114"/>
              <a:gd name="connsiteY1" fmla="*/ 0 h 2024743"/>
              <a:gd name="connsiteX2" fmla="*/ 7609114 w 7609114"/>
              <a:gd name="connsiteY2" fmla="*/ 2024743 h 2024743"/>
              <a:gd name="connsiteX3" fmla="*/ 0 w 7609114"/>
              <a:gd name="connsiteY3" fmla="*/ 2024743 h 2024743"/>
              <a:gd name="connsiteX4" fmla="*/ 0 w 7609114"/>
              <a:gd name="connsiteY4" fmla="*/ 0 h 2024743"/>
              <a:gd name="connsiteX0" fmla="*/ 899885 w 7609114"/>
              <a:gd name="connsiteY0" fmla="*/ 14515 h 2024743"/>
              <a:gd name="connsiteX1" fmla="*/ 7609114 w 7609114"/>
              <a:gd name="connsiteY1" fmla="*/ 0 h 2024743"/>
              <a:gd name="connsiteX2" fmla="*/ 7609114 w 7609114"/>
              <a:gd name="connsiteY2" fmla="*/ 2024743 h 2024743"/>
              <a:gd name="connsiteX3" fmla="*/ 0 w 7609114"/>
              <a:gd name="connsiteY3" fmla="*/ 2024743 h 2024743"/>
              <a:gd name="connsiteX4" fmla="*/ 899885 w 7609114"/>
              <a:gd name="connsiteY4" fmla="*/ 14515 h 2024743"/>
              <a:gd name="connsiteX0" fmla="*/ 1147223 w 7609114"/>
              <a:gd name="connsiteY0" fmla="*/ 7020 h 2024743"/>
              <a:gd name="connsiteX1" fmla="*/ 7609114 w 7609114"/>
              <a:gd name="connsiteY1" fmla="*/ 0 h 2024743"/>
              <a:gd name="connsiteX2" fmla="*/ 7609114 w 7609114"/>
              <a:gd name="connsiteY2" fmla="*/ 2024743 h 2024743"/>
              <a:gd name="connsiteX3" fmla="*/ 0 w 7609114"/>
              <a:gd name="connsiteY3" fmla="*/ 2024743 h 2024743"/>
              <a:gd name="connsiteX4" fmla="*/ 1147223 w 7609114"/>
              <a:gd name="connsiteY4" fmla="*/ 7020 h 2024743"/>
              <a:gd name="connsiteX0" fmla="*/ 1162213 w 7609114"/>
              <a:gd name="connsiteY0" fmla="*/ 0 h 2032713"/>
              <a:gd name="connsiteX1" fmla="*/ 7609114 w 7609114"/>
              <a:gd name="connsiteY1" fmla="*/ 7970 h 2032713"/>
              <a:gd name="connsiteX2" fmla="*/ 7609114 w 7609114"/>
              <a:gd name="connsiteY2" fmla="*/ 2032713 h 2032713"/>
              <a:gd name="connsiteX3" fmla="*/ 0 w 7609114"/>
              <a:gd name="connsiteY3" fmla="*/ 2032713 h 2032713"/>
              <a:gd name="connsiteX4" fmla="*/ 1162213 w 7609114"/>
              <a:gd name="connsiteY4" fmla="*/ 0 h 2032713"/>
              <a:gd name="connsiteX0" fmla="*/ 1162213 w 16318915"/>
              <a:gd name="connsiteY0" fmla="*/ 0 h 2032713"/>
              <a:gd name="connsiteX1" fmla="*/ 16318915 w 16318915"/>
              <a:gd name="connsiteY1" fmla="*/ 7970 h 2032713"/>
              <a:gd name="connsiteX2" fmla="*/ 7609114 w 16318915"/>
              <a:gd name="connsiteY2" fmla="*/ 2032713 h 2032713"/>
              <a:gd name="connsiteX3" fmla="*/ 0 w 16318915"/>
              <a:gd name="connsiteY3" fmla="*/ 2032713 h 2032713"/>
              <a:gd name="connsiteX4" fmla="*/ 1162213 w 16318915"/>
              <a:gd name="connsiteY4" fmla="*/ 0 h 2032713"/>
              <a:gd name="connsiteX0" fmla="*/ 1162213 w 16318915"/>
              <a:gd name="connsiteY0" fmla="*/ 0 h 2032713"/>
              <a:gd name="connsiteX1" fmla="*/ 16318915 w 16318915"/>
              <a:gd name="connsiteY1" fmla="*/ 7970 h 2032713"/>
              <a:gd name="connsiteX2" fmla="*/ 16278310 w 16318915"/>
              <a:gd name="connsiteY2" fmla="*/ 2032713 h 2032713"/>
              <a:gd name="connsiteX3" fmla="*/ 0 w 16318915"/>
              <a:gd name="connsiteY3" fmla="*/ 2032713 h 2032713"/>
              <a:gd name="connsiteX4" fmla="*/ 1162213 w 16318915"/>
              <a:gd name="connsiteY4" fmla="*/ 0 h 2032713"/>
              <a:gd name="connsiteX0" fmla="*/ 1162213 w 16298612"/>
              <a:gd name="connsiteY0" fmla="*/ 0 h 2032713"/>
              <a:gd name="connsiteX1" fmla="*/ 16298612 w 16298612"/>
              <a:gd name="connsiteY1" fmla="*/ 7970 h 2032713"/>
              <a:gd name="connsiteX2" fmla="*/ 16278310 w 16298612"/>
              <a:gd name="connsiteY2" fmla="*/ 2032713 h 2032713"/>
              <a:gd name="connsiteX3" fmla="*/ 0 w 16298612"/>
              <a:gd name="connsiteY3" fmla="*/ 2032713 h 2032713"/>
              <a:gd name="connsiteX4" fmla="*/ 1162213 w 16298612"/>
              <a:gd name="connsiteY4" fmla="*/ 0 h 20327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298612" h="2032713">
                <a:moveTo>
                  <a:pt x="1162213" y="0"/>
                </a:moveTo>
                <a:lnTo>
                  <a:pt x="16298612" y="7970"/>
                </a:lnTo>
                <a:lnTo>
                  <a:pt x="16278310" y="2032713"/>
                </a:lnTo>
                <a:lnTo>
                  <a:pt x="0" y="2032713"/>
                </a:lnTo>
                <a:lnTo>
                  <a:pt x="1162213" y="0"/>
                </a:lnTo>
                <a:close/>
              </a:path>
            </a:pathLst>
          </a:custGeom>
          <a:solidFill>
            <a:srgbClr val="EA5A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87CBC6"/>
              </a:solidFill>
            </a:endParaRPr>
          </a:p>
        </p:txBody>
      </p:sp>
      <p:sp>
        <p:nvSpPr>
          <p:cNvPr id="9" name="Titre 1">
            <a:extLst>
              <a:ext uri="{FF2B5EF4-FFF2-40B4-BE49-F238E27FC236}">
                <a16:creationId xmlns:a16="http://schemas.microsoft.com/office/drawing/2014/main" id="{D25DF0CD-A455-BA4B-BF89-D05E29AD99B7}"/>
              </a:ext>
            </a:extLst>
          </p:cNvPr>
          <p:cNvSpPr>
            <a:spLocks noGrp="1"/>
          </p:cNvSpPr>
          <p:nvPr>
            <p:ph type="ctrTitle" hasCustomPrompt="1"/>
          </p:nvPr>
        </p:nvSpPr>
        <p:spPr>
          <a:xfrm>
            <a:off x="406741" y="889527"/>
            <a:ext cx="5881687" cy="516472"/>
          </a:xfrm>
        </p:spPr>
        <p:txBody>
          <a:bodyPr wrap="none" anchor="t" anchorCtr="0"/>
          <a:lstStyle>
            <a:lvl1pPr algn="l">
              <a:defRPr sz="3200" b="1">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r>
              <a:rPr lang="fr-FR" dirty="0"/>
              <a:t>Titre </a:t>
            </a:r>
            <a:r>
              <a:rPr lang="fr-FR" dirty="0" err="1"/>
              <a:t>Tahoma</a:t>
            </a:r>
            <a:r>
              <a:rPr lang="fr-FR" dirty="0"/>
              <a:t> 32</a:t>
            </a:r>
          </a:p>
        </p:txBody>
      </p:sp>
      <p:pic>
        <p:nvPicPr>
          <p:cNvPr id="10" name="Image 9">
            <a:extLst>
              <a:ext uri="{FF2B5EF4-FFF2-40B4-BE49-F238E27FC236}">
                <a16:creationId xmlns:a16="http://schemas.microsoft.com/office/drawing/2014/main" id="{4EA12200-7A99-074A-B74D-20CE68C36CE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620958" y="332249"/>
            <a:ext cx="1164301" cy="872197"/>
          </a:xfrm>
          <a:prstGeom prst="rect">
            <a:avLst/>
          </a:prstGeom>
        </p:spPr>
      </p:pic>
      <p:pic>
        <p:nvPicPr>
          <p:cNvPr id="6" name="Image 5" descr="Une image contenant personne, mur, intérieur&#10;&#10;Description générée automatiquement">
            <a:extLst>
              <a:ext uri="{FF2B5EF4-FFF2-40B4-BE49-F238E27FC236}">
                <a16:creationId xmlns:a16="http://schemas.microsoft.com/office/drawing/2014/main" id="{F5160DD4-CFF6-374E-A51B-4F00932D53FA}"/>
              </a:ext>
            </a:extLst>
          </p:cNvPr>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7629234" y="2183993"/>
            <a:ext cx="3938818" cy="3490491"/>
          </a:xfrm>
          <a:prstGeom prst="rect">
            <a:avLst/>
          </a:prstGeom>
        </p:spPr>
      </p:pic>
      <p:sp>
        <p:nvSpPr>
          <p:cNvPr id="15" name="Espace réservé du numéro de diapositive 5">
            <a:extLst>
              <a:ext uri="{FF2B5EF4-FFF2-40B4-BE49-F238E27FC236}">
                <a16:creationId xmlns:a16="http://schemas.microsoft.com/office/drawing/2014/main" id="{59E8A0DC-16C9-6A4A-8315-F756128F306B}"/>
              </a:ext>
            </a:extLst>
          </p:cNvPr>
          <p:cNvSpPr>
            <a:spLocks noGrp="1"/>
          </p:cNvSpPr>
          <p:nvPr>
            <p:ph type="sldNum" sz="quarter" idx="4"/>
          </p:nvPr>
        </p:nvSpPr>
        <p:spPr>
          <a:xfrm>
            <a:off x="11172954" y="6353178"/>
            <a:ext cx="56490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5F3D75-FCFB-0743-B0C1-09D62B5F6DAB}" type="slidenum">
              <a:rPr lang="fr-FR" smtClean="0"/>
              <a:t>‹N°›</a:t>
            </a:fld>
            <a:endParaRPr lang="fr-FR"/>
          </a:p>
        </p:txBody>
      </p:sp>
      <p:sp>
        <p:nvSpPr>
          <p:cNvPr id="17" name="Espace réservé du texte 11">
            <a:extLst>
              <a:ext uri="{FF2B5EF4-FFF2-40B4-BE49-F238E27FC236}">
                <a16:creationId xmlns:a16="http://schemas.microsoft.com/office/drawing/2014/main" id="{9F3E9467-22F1-4147-AD88-FBC7034A81AD}"/>
              </a:ext>
            </a:extLst>
          </p:cNvPr>
          <p:cNvSpPr>
            <a:spLocks noGrp="1"/>
          </p:cNvSpPr>
          <p:nvPr>
            <p:ph type="body" sz="quarter" idx="14" hasCustomPrompt="1"/>
          </p:nvPr>
        </p:nvSpPr>
        <p:spPr>
          <a:xfrm>
            <a:off x="0" y="6410325"/>
            <a:ext cx="12192000" cy="447675"/>
          </a:xfrm>
        </p:spPr>
        <p:txBody>
          <a:bodyPr/>
          <a:lstStyle>
            <a:lvl1pPr algn="ctr">
              <a:buNone/>
              <a:defRPr sz="1200">
                <a:solidFill>
                  <a:schemeClr val="bg1">
                    <a:lumMod val="65000"/>
                  </a:schemeClr>
                </a:solidFill>
                <a:latin typeface="Tahoma" panose="020B0604030504040204" pitchFamily="34" charset="0"/>
                <a:ea typeface="Tahoma" panose="020B0604030504040204" pitchFamily="34" charset="0"/>
                <a:cs typeface="Tahoma" panose="020B0604030504040204" pitchFamily="34" charset="0"/>
              </a:defRPr>
            </a:lvl1pPr>
            <a:lvl2pPr>
              <a:buNone/>
              <a:defRPr/>
            </a:lvl2pPr>
            <a:lvl3pPr>
              <a:buNone/>
              <a:defRPr/>
            </a:lvl3pPr>
            <a:lvl4pPr>
              <a:buNone/>
              <a:defRPr/>
            </a:lvl4pPr>
            <a:lvl5pPr>
              <a:buNone/>
              <a:defRPr/>
            </a:lvl5pPr>
          </a:lstStyle>
          <a:p>
            <a:pPr lvl="0"/>
            <a:r>
              <a:rPr lang="fr-FR" dirty="0"/>
              <a:t>Titre de la présentation</a:t>
            </a:r>
          </a:p>
        </p:txBody>
      </p:sp>
      <p:sp>
        <p:nvSpPr>
          <p:cNvPr id="18" name="Espace réservé du texte 10">
            <a:extLst>
              <a:ext uri="{FF2B5EF4-FFF2-40B4-BE49-F238E27FC236}">
                <a16:creationId xmlns:a16="http://schemas.microsoft.com/office/drawing/2014/main" id="{2A6F2B31-11C4-E44A-A5D6-747324804D10}"/>
              </a:ext>
            </a:extLst>
          </p:cNvPr>
          <p:cNvSpPr>
            <a:spLocks noGrp="1"/>
          </p:cNvSpPr>
          <p:nvPr>
            <p:ph type="body" sz="quarter" idx="13" hasCustomPrompt="1"/>
          </p:nvPr>
        </p:nvSpPr>
        <p:spPr>
          <a:xfrm>
            <a:off x="557214" y="2028825"/>
            <a:ext cx="6629400" cy="3400425"/>
          </a:xfrm>
        </p:spPr>
        <p:txBody>
          <a:bodyPr/>
          <a:lstStyle>
            <a:lvl1pPr algn="just">
              <a:buNone/>
              <a:defRPr sz="1800">
                <a:latin typeface="Tahoma" panose="020B0604030504040204" pitchFamily="34" charset="0"/>
                <a:ea typeface="Tahoma" panose="020B0604030504040204" pitchFamily="34" charset="0"/>
                <a:cs typeface="Tahoma" panose="020B0604030504040204" pitchFamily="34" charset="0"/>
              </a:defRPr>
            </a:lvl1pPr>
            <a:lvl2pPr algn="just">
              <a:buFont typeface="Wingdings" pitchFamily="2" charset="2"/>
              <a:buChar char="§"/>
              <a:defRPr sz="1600">
                <a:latin typeface="Tahoma" panose="020B0604030504040204" pitchFamily="34" charset="0"/>
                <a:ea typeface="Tahoma" panose="020B0604030504040204" pitchFamily="34" charset="0"/>
                <a:cs typeface="Tahoma" panose="020B0604030504040204" pitchFamily="34" charset="0"/>
              </a:defRPr>
            </a:lvl2pPr>
            <a:lvl3pPr>
              <a:defRPr>
                <a:latin typeface="Tahoma" panose="020B0604030504040204" pitchFamily="34" charset="0"/>
                <a:ea typeface="Tahoma" panose="020B0604030504040204" pitchFamily="34" charset="0"/>
                <a:cs typeface="Tahoma" panose="020B0604030504040204" pitchFamily="34" charset="0"/>
              </a:defRPr>
            </a:lvl3pPr>
            <a:lvl4pPr>
              <a:defRPr>
                <a:latin typeface="Tahoma" panose="020B0604030504040204" pitchFamily="34" charset="0"/>
                <a:ea typeface="Tahoma" panose="020B0604030504040204" pitchFamily="34" charset="0"/>
                <a:cs typeface="Tahoma" panose="020B0604030504040204" pitchFamily="34" charset="0"/>
              </a:defRPr>
            </a:lvl4pPr>
            <a:lvl5pPr>
              <a:defRPr>
                <a:latin typeface="Tahoma" panose="020B0604030504040204" pitchFamily="34" charset="0"/>
                <a:ea typeface="Tahoma" panose="020B0604030504040204" pitchFamily="34" charset="0"/>
                <a:cs typeface="Tahoma" panose="020B0604030504040204" pitchFamily="34" charset="0"/>
              </a:defRPr>
            </a:lvl5pPr>
          </a:lstStyle>
          <a:p>
            <a:pPr lvl="0"/>
            <a:r>
              <a:rPr lang="fr-FR" dirty="0"/>
              <a:t>Texte niveau 1 </a:t>
            </a:r>
            <a:r>
              <a:rPr lang="fr-FR" dirty="0" err="1"/>
              <a:t>Tahoma</a:t>
            </a:r>
            <a:r>
              <a:rPr lang="fr-FR" dirty="0"/>
              <a:t> 18</a:t>
            </a:r>
          </a:p>
          <a:p>
            <a:pPr lvl="1"/>
            <a:r>
              <a:rPr lang="fr-FR" dirty="0"/>
              <a:t>Texte niveau 2 </a:t>
            </a:r>
            <a:r>
              <a:rPr lang="fr-FR" dirty="0" err="1"/>
              <a:t>Tahoma</a:t>
            </a:r>
            <a:r>
              <a:rPr lang="fr-FR" dirty="0"/>
              <a:t> 16</a:t>
            </a:r>
          </a:p>
        </p:txBody>
      </p:sp>
    </p:spTree>
    <p:extLst>
      <p:ext uri="{BB962C8B-B14F-4D97-AF65-F5344CB8AC3E}">
        <p14:creationId xmlns:p14="http://schemas.microsoft.com/office/powerpoint/2010/main" val="16554669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Titre - visuel - contenu">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5161ADED-9298-E141-8E4A-52DC809EBB7A}"/>
              </a:ext>
            </a:extLst>
          </p:cNvPr>
          <p:cNvSpPr/>
          <p:nvPr userDrawn="1"/>
        </p:nvSpPr>
        <p:spPr>
          <a:xfrm>
            <a:off x="7746657" y="2017792"/>
            <a:ext cx="3992302" cy="3473317"/>
          </a:xfrm>
          <a:prstGeom prst="rect">
            <a:avLst/>
          </a:prstGeom>
          <a:solidFill>
            <a:srgbClr val="F7AE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7" name="Rectangle 2">
            <a:extLst>
              <a:ext uri="{FF2B5EF4-FFF2-40B4-BE49-F238E27FC236}">
                <a16:creationId xmlns:a16="http://schemas.microsoft.com/office/drawing/2014/main" id="{2B31C190-ACBB-454B-8609-C7B82DFB7A3F}"/>
              </a:ext>
            </a:extLst>
          </p:cNvPr>
          <p:cNvSpPr/>
          <p:nvPr userDrawn="1"/>
        </p:nvSpPr>
        <p:spPr>
          <a:xfrm flipH="1" flipV="1">
            <a:off x="0" y="768348"/>
            <a:ext cx="6400800" cy="817563"/>
          </a:xfrm>
          <a:custGeom>
            <a:avLst/>
            <a:gdLst>
              <a:gd name="connsiteX0" fmla="*/ 0 w 7609114"/>
              <a:gd name="connsiteY0" fmla="*/ 0 h 2024743"/>
              <a:gd name="connsiteX1" fmla="*/ 7609114 w 7609114"/>
              <a:gd name="connsiteY1" fmla="*/ 0 h 2024743"/>
              <a:gd name="connsiteX2" fmla="*/ 7609114 w 7609114"/>
              <a:gd name="connsiteY2" fmla="*/ 2024743 h 2024743"/>
              <a:gd name="connsiteX3" fmla="*/ 0 w 7609114"/>
              <a:gd name="connsiteY3" fmla="*/ 2024743 h 2024743"/>
              <a:gd name="connsiteX4" fmla="*/ 0 w 7609114"/>
              <a:gd name="connsiteY4" fmla="*/ 0 h 2024743"/>
              <a:gd name="connsiteX0" fmla="*/ 899885 w 7609114"/>
              <a:gd name="connsiteY0" fmla="*/ 14515 h 2024743"/>
              <a:gd name="connsiteX1" fmla="*/ 7609114 w 7609114"/>
              <a:gd name="connsiteY1" fmla="*/ 0 h 2024743"/>
              <a:gd name="connsiteX2" fmla="*/ 7609114 w 7609114"/>
              <a:gd name="connsiteY2" fmla="*/ 2024743 h 2024743"/>
              <a:gd name="connsiteX3" fmla="*/ 0 w 7609114"/>
              <a:gd name="connsiteY3" fmla="*/ 2024743 h 2024743"/>
              <a:gd name="connsiteX4" fmla="*/ 899885 w 7609114"/>
              <a:gd name="connsiteY4" fmla="*/ 14515 h 2024743"/>
              <a:gd name="connsiteX0" fmla="*/ 1147223 w 7609114"/>
              <a:gd name="connsiteY0" fmla="*/ 7020 h 2024743"/>
              <a:gd name="connsiteX1" fmla="*/ 7609114 w 7609114"/>
              <a:gd name="connsiteY1" fmla="*/ 0 h 2024743"/>
              <a:gd name="connsiteX2" fmla="*/ 7609114 w 7609114"/>
              <a:gd name="connsiteY2" fmla="*/ 2024743 h 2024743"/>
              <a:gd name="connsiteX3" fmla="*/ 0 w 7609114"/>
              <a:gd name="connsiteY3" fmla="*/ 2024743 h 2024743"/>
              <a:gd name="connsiteX4" fmla="*/ 1147223 w 7609114"/>
              <a:gd name="connsiteY4" fmla="*/ 7020 h 2024743"/>
              <a:gd name="connsiteX0" fmla="*/ 1162213 w 7609114"/>
              <a:gd name="connsiteY0" fmla="*/ 0 h 2032713"/>
              <a:gd name="connsiteX1" fmla="*/ 7609114 w 7609114"/>
              <a:gd name="connsiteY1" fmla="*/ 7970 h 2032713"/>
              <a:gd name="connsiteX2" fmla="*/ 7609114 w 7609114"/>
              <a:gd name="connsiteY2" fmla="*/ 2032713 h 2032713"/>
              <a:gd name="connsiteX3" fmla="*/ 0 w 7609114"/>
              <a:gd name="connsiteY3" fmla="*/ 2032713 h 2032713"/>
              <a:gd name="connsiteX4" fmla="*/ 1162213 w 7609114"/>
              <a:gd name="connsiteY4" fmla="*/ 0 h 2032713"/>
              <a:gd name="connsiteX0" fmla="*/ 1162213 w 16318915"/>
              <a:gd name="connsiteY0" fmla="*/ 0 h 2032713"/>
              <a:gd name="connsiteX1" fmla="*/ 16318915 w 16318915"/>
              <a:gd name="connsiteY1" fmla="*/ 7970 h 2032713"/>
              <a:gd name="connsiteX2" fmla="*/ 7609114 w 16318915"/>
              <a:gd name="connsiteY2" fmla="*/ 2032713 h 2032713"/>
              <a:gd name="connsiteX3" fmla="*/ 0 w 16318915"/>
              <a:gd name="connsiteY3" fmla="*/ 2032713 h 2032713"/>
              <a:gd name="connsiteX4" fmla="*/ 1162213 w 16318915"/>
              <a:gd name="connsiteY4" fmla="*/ 0 h 2032713"/>
              <a:gd name="connsiteX0" fmla="*/ 1162213 w 16318915"/>
              <a:gd name="connsiteY0" fmla="*/ 0 h 2032713"/>
              <a:gd name="connsiteX1" fmla="*/ 16318915 w 16318915"/>
              <a:gd name="connsiteY1" fmla="*/ 7970 h 2032713"/>
              <a:gd name="connsiteX2" fmla="*/ 16278310 w 16318915"/>
              <a:gd name="connsiteY2" fmla="*/ 2032713 h 2032713"/>
              <a:gd name="connsiteX3" fmla="*/ 0 w 16318915"/>
              <a:gd name="connsiteY3" fmla="*/ 2032713 h 2032713"/>
              <a:gd name="connsiteX4" fmla="*/ 1162213 w 16318915"/>
              <a:gd name="connsiteY4" fmla="*/ 0 h 2032713"/>
              <a:gd name="connsiteX0" fmla="*/ 1162213 w 16298612"/>
              <a:gd name="connsiteY0" fmla="*/ 0 h 2032713"/>
              <a:gd name="connsiteX1" fmla="*/ 16298612 w 16298612"/>
              <a:gd name="connsiteY1" fmla="*/ 7970 h 2032713"/>
              <a:gd name="connsiteX2" fmla="*/ 16278310 w 16298612"/>
              <a:gd name="connsiteY2" fmla="*/ 2032713 h 2032713"/>
              <a:gd name="connsiteX3" fmla="*/ 0 w 16298612"/>
              <a:gd name="connsiteY3" fmla="*/ 2032713 h 2032713"/>
              <a:gd name="connsiteX4" fmla="*/ 1162213 w 16298612"/>
              <a:gd name="connsiteY4" fmla="*/ 0 h 20327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298612" h="2032713">
                <a:moveTo>
                  <a:pt x="1162213" y="0"/>
                </a:moveTo>
                <a:lnTo>
                  <a:pt x="16298612" y="7970"/>
                </a:lnTo>
                <a:lnTo>
                  <a:pt x="16278310" y="2032713"/>
                </a:lnTo>
                <a:lnTo>
                  <a:pt x="0" y="2032713"/>
                </a:lnTo>
                <a:lnTo>
                  <a:pt x="1162213" y="0"/>
                </a:lnTo>
                <a:close/>
              </a:path>
            </a:pathLst>
          </a:custGeom>
          <a:solidFill>
            <a:srgbClr val="F7AE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87CBC6"/>
              </a:solidFill>
            </a:endParaRPr>
          </a:p>
        </p:txBody>
      </p:sp>
      <p:sp>
        <p:nvSpPr>
          <p:cNvPr id="9" name="Titre 1">
            <a:extLst>
              <a:ext uri="{FF2B5EF4-FFF2-40B4-BE49-F238E27FC236}">
                <a16:creationId xmlns:a16="http://schemas.microsoft.com/office/drawing/2014/main" id="{D25DF0CD-A455-BA4B-BF89-D05E29AD99B7}"/>
              </a:ext>
            </a:extLst>
          </p:cNvPr>
          <p:cNvSpPr>
            <a:spLocks noGrp="1"/>
          </p:cNvSpPr>
          <p:nvPr>
            <p:ph type="ctrTitle" hasCustomPrompt="1"/>
          </p:nvPr>
        </p:nvSpPr>
        <p:spPr>
          <a:xfrm>
            <a:off x="406741" y="901544"/>
            <a:ext cx="5881687" cy="516472"/>
          </a:xfrm>
        </p:spPr>
        <p:txBody>
          <a:bodyPr wrap="none" anchor="t" anchorCtr="0"/>
          <a:lstStyle>
            <a:lvl1pPr algn="l">
              <a:defRPr sz="3200" b="1">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r>
              <a:rPr lang="fr-FR" dirty="0"/>
              <a:t>Titre </a:t>
            </a:r>
            <a:r>
              <a:rPr lang="fr-FR" dirty="0" err="1"/>
              <a:t>Tahoma</a:t>
            </a:r>
            <a:r>
              <a:rPr lang="fr-FR" dirty="0"/>
              <a:t> 32</a:t>
            </a:r>
          </a:p>
        </p:txBody>
      </p:sp>
      <p:pic>
        <p:nvPicPr>
          <p:cNvPr id="10" name="Image 9">
            <a:extLst>
              <a:ext uri="{FF2B5EF4-FFF2-40B4-BE49-F238E27FC236}">
                <a16:creationId xmlns:a16="http://schemas.microsoft.com/office/drawing/2014/main" id="{4EA12200-7A99-074A-B74D-20CE68C36CE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620958" y="332249"/>
            <a:ext cx="1164301" cy="872197"/>
          </a:xfrm>
          <a:prstGeom prst="rect">
            <a:avLst/>
          </a:prstGeom>
        </p:spPr>
      </p:pic>
      <p:pic>
        <p:nvPicPr>
          <p:cNvPr id="3" name="Image 2" descr="Une image contenant personne, extérieur, foule, surveillant&#10;&#10;Description générée automatiquement">
            <a:extLst>
              <a:ext uri="{FF2B5EF4-FFF2-40B4-BE49-F238E27FC236}">
                <a16:creationId xmlns:a16="http://schemas.microsoft.com/office/drawing/2014/main" id="{88ADC904-E6A1-2748-B031-44FE8657CC19}"/>
              </a:ext>
            </a:extLst>
          </p:cNvPr>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7658612" y="2188919"/>
            <a:ext cx="3929876" cy="3462284"/>
          </a:xfrm>
          <a:prstGeom prst="rect">
            <a:avLst/>
          </a:prstGeom>
        </p:spPr>
      </p:pic>
      <p:sp>
        <p:nvSpPr>
          <p:cNvPr id="15" name="Espace réservé du numéro de diapositive 5">
            <a:extLst>
              <a:ext uri="{FF2B5EF4-FFF2-40B4-BE49-F238E27FC236}">
                <a16:creationId xmlns:a16="http://schemas.microsoft.com/office/drawing/2014/main" id="{57533C5A-7FD9-2A47-A9F6-BF5A4E18A241}"/>
              </a:ext>
            </a:extLst>
          </p:cNvPr>
          <p:cNvSpPr>
            <a:spLocks noGrp="1"/>
          </p:cNvSpPr>
          <p:nvPr>
            <p:ph type="sldNum" sz="quarter" idx="4"/>
          </p:nvPr>
        </p:nvSpPr>
        <p:spPr>
          <a:xfrm>
            <a:off x="11172954" y="6353178"/>
            <a:ext cx="56490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5F3D75-FCFB-0743-B0C1-09D62B5F6DAB}" type="slidenum">
              <a:rPr lang="fr-FR" smtClean="0"/>
              <a:t>‹N°›</a:t>
            </a:fld>
            <a:endParaRPr lang="fr-FR"/>
          </a:p>
        </p:txBody>
      </p:sp>
      <p:sp>
        <p:nvSpPr>
          <p:cNvPr id="17" name="Espace réservé du texte 11">
            <a:extLst>
              <a:ext uri="{FF2B5EF4-FFF2-40B4-BE49-F238E27FC236}">
                <a16:creationId xmlns:a16="http://schemas.microsoft.com/office/drawing/2014/main" id="{9AC7A4E7-9EF5-854F-ABA3-117321133FC8}"/>
              </a:ext>
            </a:extLst>
          </p:cNvPr>
          <p:cNvSpPr>
            <a:spLocks noGrp="1"/>
          </p:cNvSpPr>
          <p:nvPr>
            <p:ph type="body" sz="quarter" idx="14" hasCustomPrompt="1"/>
          </p:nvPr>
        </p:nvSpPr>
        <p:spPr>
          <a:xfrm>
            <a:off x="0" y="6410325"/>
            <a:ext cx="12192000" cy="447675"/>
          </a:xfrm>
        </p:spPr>
        <p:txBody>
          <a:bodyPr/>
          <a:lstStyle>
            <a:lvl1pPr algn="ctr">
              <a:buNone/>
              <a:defRPr sz="1200">
                <a:solidFill>
                  <a:schemeClr val="bg1">
                    <a:lumMod val="65000"/>
                  </a:schemeClr>
                </a:solidFill>
                <a:latin typeface="Tahoma" panose="020B0604030504040204" pitchFamily="34" charset="0"/>
                <a:ea typeface="Tahoma" panose="020B0604030504040204" pitchFamily="34" charset="0"/>
                <a:cs typeface="Tahoma" panose="020B0604030504040204" pitchFamily="34" charset="0"/>
              </a:defRPr>
            </a:lvl1pPr>
            <a:lvl2pPr>
              <a:buNone/>
              <a:defRPr/>
            </a:lvl2pPr>
            <a:lvl3pPr>
              <a:buNone/>
              <a:defRPr/>
            </a:lvl3pPr>
            <a:lvl4pPr>
              <a:buNone/>
              <a:defRPr/>
            </a:lvl4pPr>
            <a:lvl5pPr>
              <a:buNone/>
              <a:defRPr/>
            </a:lvl5pPr>
          </a:lstStyle>
          <a:p>
            <a:pPr lvl="0"/>
            <a:r>
              <a:rPr lang="fr-FR" dirty="0"/>
              <a:t>Titre de la présentation</a:t>
            </a:r>
          </a:p>
        </p:txBody>
      </p:sp>
      <p:sp>
        <p:nvSpPr>
          <p:cNvPr id="18" name="Espace réservé du texte 10">
            <a:extLst>
              <a:ext uri="{FF2B5EF4-FFF2-40B4-BE49-F238E27FC236}">
                <a16:creationId xmlns:a16="http://schemas.microsoft.com/office/drawing/2014/main" id="{2D0D96E6-521D-3449-BD8A-B913EA638A01}"/>
              </a:ext>
            </a:extLst>
          </p:cNvPr>
          <p:cNvSpPr>
            <a:spLocks noGrp="1"/>
          </p:cNvSpPr>
          <p:nvPr>
            <p:ph type="body" sz="quarter" idx="13" hasCustomPrompt="1"/>
          </p:nvPr>
        </p:nvSpPr>
        <p:spPr>
          <a:xfrm>
            <a:off x="557214" y="2028825"/>
            <a:ext cx="6629400" cy="3400425"/>
          </a:xfrm>
        </p:spPr>
        <p:txBody>
          <a:bodyPr/>
          <a:lstStyle>
            <a:lvl1pPr algn="just">
              <a:buNone/>
              <a:defRPr sz="1800">
                <a:latin typeface="Tahoma" panose="020B0604030504040204" pitchFamily="34" charset="0"/>
                <a:ea typeface="Tahoma" panose="020B0604030504040204" pitchFamily="34" charset="0"/>
                <a:cs typeface="Tahoma" panose="020B0604030504040204" pitchFamily="34" charset="0"/>
              </a:defRPr>
            </a:lvl1pPr>
            <a:lvl2pPr algn="just">
              <a:buFont typeface="Wingdings" pitchFamily="2" charset="2"/>
              <a:buChar char="§"/>
              <a:defRPr sz="1600">
                <a:latin typeface="Tahoma" panose="020B0604030504040204" pitchFamily="34" charset="0"/>
                <a:ea typeface="Tahoma" panose="020B0604030504040204" pitchFamily="34" charset="0"/>
                <a:cs typeface="Tahoma" panose="020B0604030504040204" pitchFamily="34" charset="0"/>
              </a:defRPr>
            </a:lvl2pPr>
            <a:lvl3pPr>
              <a:defRPr>
                <a:latin typeface="Tahoma" panose="020B0604030504040204" pitchFamily="34" charset="0"/>
                <a:ea typeface="Tahoma" panose="020B0604030504040204" pitchFamily="34" charset="0"/>
                <a:cs typeface="Tahoma" panose="020B0604030504040204" pitchFamily="34" charset="0"/>
              </a:defRPr>
            </a:lvl3pPr>
            <a:lvl4pPr>
              <a:defRPr>
                <a:latin typeface="Tahoma" panose="020B0604030504040204" pitchFamily="34" charset="0"/>
                <a:ea typeface="Tahoma" panose="020B0604030504040204" pitchFamily="34" charset="0"/>
                <a:cs typeface="Tahoma" panose="020B0604030504040204" pitchFamily="34" charset="0"/>
              </a:defRPr>
            </a:lvl4pPr>
            <a:lvl5pPr>
              <a:defRPr>
                <a:latin typeface="Tahoma" panose="020B0604030504040204" pitchFamily="34" charset="0"/>
                <a:ea typeface="Tahoma" panose="020B0604030504040204" pitchFamily="34" charset="0"/>
                <a:cs typeface="Tahoma" panose="020B0604030504040204" pitchFamily="34" charset="0"/>
              </a:defRPr>
            </a:lvl5pPr>
          </a:lstStyle>
          <a:p>
            <a:pPr lvl="0"/>
            <a:r>
              <a:rPr lang="fr-FR" dirty="0"/>
              <a:t>Texte niveau 1 </a:t>
            </a:r>
            <a:r>
              <a:rPr lang="fr-FR" dirty="0" err="1"/>
              <a:t>Tahoma</a:t>
            </a:r>
            <a:r>
              <a:rPr lang="fr-FR" dirty="0"/>
              <a:t> 18</a:t>
            </a:r>
          </a:p>
          <a:p>
            <a:pPr lvl="1"/>
            <a:r>
              <a:rPr lang="fr-FR" dirty="0"/>
              <a:t>Texte niveau 2 </a:t>
            </a:r>
            <a:r>
              <a:rPr lang="fr-FR" dirty="0" err="1"/>
              <a:t>Tahoma</a:t>
            </a:r>
            <a:r>
              <a:rPr lang="fr-FR" dirty="0"/>
              <a:t> 16</a:t>
            </a:r>
          </a:p>
        </p:txBody>
      </p:sp>
    </p:spTree>
    <p:extLst>
      <p:ext uri="{BB962C8B-B14F-4D97-AF65-F5344CB8AC3E}">
        <p14:creationId xmlns:p14="http://schemas.microsoft.com/office/powerpoint/2010/main" val="31124744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4_Titre - visuel - contenu">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5161ADED-9298-E141-8E4A-52DC809EBB7A}"/>
              </a:ext>
            </a:extLst>
          </p:cNvPr>
          <p:cNvSpPr/>
          <p:nvPr userDrawn="1"/>
        </p:nvSpPr>
        <p:spPr>
          <a:xfrm>
            <a:off x="7746657" y="2017792"/>
            <a:ext cx="3992302" cy="3473317"/>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7" name="Rectangle 2">
            <a:extLst>
              <a:ext uri="{FF2B5EF4-FFF2-40B4-BE49-F238E27FC236}">
                <a16:creationId xmlns:a16="http://schemas.microsoft.com/office/drawing/2014/main" id="{2B31C190-ACBB-454B-8609-C7B82DFB7A3F}"/>
              </a:ext>
            </a:extLst>
          </p:cNvPr>
          <p:cNvSpPr/>
          <p:nvPr userDrawn="1"/>
        </p:nvSpPr>
        <p:spPr>
          <a:xfrm flipH="1" flipV="1">
            <a:off x="0" y="768348"/>
            <a:ext cx="6400800" cy="817563"/>
          </a:xfrm>
          <a:custGeom>
            <a:avLst/>
            <a:gdLst>
              <a:gd name="connsiteX0" fmla="*/ 0 w 7609114"/>
              <a:gd name="connsiteY0" fmla="*/ 0 h 2024743"/>
              <a:gd name="connsiteX1" fmla="*/ 7609114 w 7609114"/>
              <a:gd name="connsiteY1" fmla="*/ 0 h 2024743"/>
              <a:gd name="connsiteX2" fmla="*/ 7609114 w 7609114"/>
              <a:gd name="connsiteY2" fmla="*/ 2024743 h 2024743"/>
              <a:gd name="connsiteX3" fmla="*/ 0 w 7609114"/>
              <a:gd name="connsiteY3" fmla="*/ 2024743 h 2024743"/>
              <a:gd name="connsiteX4" fmla="*/ 0 w 7609114"/>
              <a:gd name="connsiteY4" fmla="*/ 0 h 2024743"/>
              <a:gd name="connsiteX0" fmla="*/ 899885 w 7609114"/>
              <a:gd name="connsiteY0" fmla="*/ 14515 h 2024743"/>
              <a:gd name="connsiteX1" fmla="*/ 7609114 w 7609114"/>
              <a:gd name="connsiteY1" fmla="*/ 0 h 2024743"/>
              <a:gd name="connsiteX2" fmla="*/ 7609114 w 7609114"/>
              <a:gd name="connsiteY2" fmla="*/ 2024743 h 2024743"/>
              <a:gd name="connsiteX3" fmla="*/ 0 w 7609114"/>
              <a:gd name="connsiteY3" fmla="*/ 2024743 h 2024743"/>
              <a:gd name="connsiteX4" fmla="*/ 899885 w 7609114"/>
              <a:gd name="connsiteY4" fmla="*/ 14515 h 2024743"/>
              <a:gd name="connsiteX0" fmla="*/ 1147223 w 7609114"/>
              <a:gd name="connsiteY0" fmla="*/ 7020 h 2024743"/>
              <a:gd name="connsiteX1" fmla="*/ 7609114 w 7609114"/>
              <a:gd name="connsiteY1" fmla="*/ 0 h 2024743"/>
              <a:gd name="connsiteX2" fmla="*/ 7609114 w 7609114"/>
              <a:gd name="connsiteY2" fmla="*/ 2024743 h 2024743"/>
              <a:gd name="connsiteX3" fmla="*/ 0 w 7609114"/>
              <a:gd name="connsiteY3" fmla="*/ 2024743 h 2024743"/>
              <a:gd name="connsiteX4" fmla="*/ 1147223 w 7609114"/>
              <a:gd name="connsiteY4" fmla="*/ 7020 h 2024743"/>
              <a:gd name="connsiteX0" fmla="*/ 1162213 w 7609114"/>
              <a:gd name="connsiteY0" fmla="*/ 0 h 2032713"/>
              <a:gd name="connsiteX1" fmla="*/ 7609114 w 7609114"/>
              <a:gd name="connsiteY1" fmla="*/ 7970 h 2032713"/>
              <a:gd name="connsiteX2" fmla="*/ 7609114 w 7609114"/>
              <a:gd name="connsiteY2" fmla="*/ 2032713 h 2032713"/>
              <a:gd name="connsiteX3" fmla="*/ 0 w 7609114"/>
              <a:gd name="connsiteY3" fmla="*/ 2032713 h 2032713"/>
              <a:gd name="connsiteX4" fmla="*/ 1162213 w 7609114"/>
              <a:gd name="connsiteY4" fmla="*/ 0 h 2032713"/>
              <a:gd name="connsiteX0" fmla="*/ 1162213 w 16318915"/>
              <a:gd name="connsiteY0" fmla="*/ 0 h 2032713"/>
              <a:gd name="connsiteX1" fmla="*/ 16318915 w 16318915"/>
              <a:gd name="connsiteY1" fmla="*/ 7970 h 2032713"/>
              <a:gd name="connsiteX2" fmla="*/ 7609114 w 16318915"/>
              <a:gd name="connsiteY2" fmla="*/ 2032713 h 2032713"/>
              <a:gd name="connsiteX3" fmla="*/ 0 w 16318915"/>
              <a:gd name="connsiteY3" fmla="*/ 2032713 h 2032713"/>
              <a:gd name="connsiteX4" fmla="*/ 1162213 w 16318915"/>
              <a:gd name="connsiteY4" fmla="*/ 0 h 2032713"/>
              <a:gd name="connsiteX0" fmla="*/ 1162213 w 16318915"/>
              <a:gd name="connsiteY0" fmla="*/ 0 h 2032713"/>
              <a:gd name="connsiteX1" fmla="*/ 16318915 w 16318915"/>
              <a:gd name="connsiteY1" fmla="*/ 7970 h 2032713"/>
              <a:gd name="connsiteX2" fmla="*/ 16278310 w 16318915"/>
              <a:gd name="connsiteY2" fmla="*/ 2032713 h 2032713"/>
              <a:gd name="connsiteX3" fmla="*/ 0 w 16318915"/>
              <a:gd name="connsiteY3" fmla="*/ 2032713 h 2032713"/>
              <a:gd name="connsiteX4" fmla="*/ 1162213 w 16318915"/>
              <a:gd name="connsiteY4" fmla="*/ 0 h 2032713"/>
              <a:gd name="connsiteX0" fmla="*/ 1162213 w 16298612"/>
              <a:gd name="connsiteY0" fmla="*/ 0 h 2032713"/>
              <a:gd name="connsiteX1" fmla="*/ 16298612 w 16298612"/>
              <a:gd name="connsiteY1" fmla="*/ 7970 h 2032713"/>
              <a:gd name="connsiteX2" fmla="*/ 16278310 w 16298612"/>
              <a:gd name="connsiteY2" fmla="*/ 2032713 h 2032713"/>
              <a:gd name="connsiteX3" fmla="*/ 0 w 16298612"/>
              <a:gd name="connsiteY3" fmla="*/ 2032713 h 2032713"/>
              <a:gd name="connsiteX4" fmla="*/ 1162213 w 16298612"/>
              <a:gd name="connsiteY4" fmla="*/ 0 h 20327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298612" h="2032713">
                <a:moveTo>
                  <a:pt x="1162213" y="0"/>
                </a:moveTo>
                <a:lnTo>
                  <a:pt x="16298612" y="7970"/>
                </a:lnTo>
                <a:lnTo>
                  <a:pt x="16278310" y="2032713"/>
                </a:lnTo>
                <a:lnTo>
                  <a:pt x="0" y="2032713"/>
                </a:lnTo>
                <a:lnTo>
                  <a:pt x="1162213" y="0"/>
                </a:ln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87CBC6"/>
              </a:solidFill>
            </a:endParaRPr>
          </a:p>
        </p:txBody>
      </p:sp>
      <p:sp>
        <p:nvSpPr>
          <p:cNvPr id="9" name="Titre 1">
            <a:extLst>
              <a:ext uri="{FF2B5EF4-FFF2-40B4-BE49-F238E27FC236}">
                <a16:creationId xmlns:a16="http://schemas.microsoft.com/office/drawing/2014/main" id="{D25DF0CD-A455-BA4B-BF89-D05E29AD99B7}"/>
              </a:ext>
            </a:extLst>
          </p:cNvPr>
          <p:cNvSpPr>
            <a:spLocks noGrp="1"/>
          </p:cNvSpPr>
          <p:nvPr>
            <p:ph type="ctrTitle" hasCustomPrompt="1"/>
          </p:nvPr>
        </p:nvSpPr>
        <p:spPr>
          <a:xfrm>
            <a:off x="406741" y="918893"/>
            <a:ext cx="5881687" cy="516472"/>
          </a:xfrm>
        </p:spPr>
        <p:txBody>
          <a:bodyPr wrap="none" anchor="t" anchorCtr="0"/>
          <a:lstStyle>
            <a:lvl1pPr algn="l">
              <a:defRPr sz="3200" b="1">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r>
              <a:rPr lang="fr-FR" dirty="0"/>
              <a:t>Titre </a:t>
            </a:r>
            <a:r>
              <a:rPr lang="fr-FR" dirty="0" err="1"/>
              <a:t>Tahoma</a:t>
            </a:r>
            <a:r>
              <a:rPr lang="fr-FR" dirty="0"/>
              <a:t> 32</a:t>
            </a:r>
          </a:p>
        </p:txBody>
      </p:sp>
      <p:pic>
        <p:nvPicPr>
          <p:cNvPr id="10" name="Image 9">
            <a:extLst>
              <a:ext uri="{FF2B5EF4-FFF2-40B4-BE49-F238E27FC236}">
                <a16:creationId xmlns:a16="http://schemas.microsoft.com/office/drawing/2014/main" id="{4EA12200-7A99-074A-B74D-20CE68C36CE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620958" y="332249"/>
            <a:ext cx="1164301" cy="872197"/>
          </a:xfrm>
          <a:prstGeom prst="rect">
            <a:avLst/>
          </a:prstGeom>
        </p:spPr>
      </p:pic>
      <p:pic>
        <p:nvPicPr>
          <p:cNvPr id="15" name="Image 14" descr="Une image contenant personne, intérieur&#10;&#10;Description générée automatiquement">
            <a:extLst>
              <a:ext uri="{FF2B5EF4-FFF2-40B4-BE49-F238E27FC236}">
                <a16:creationId xmlns:a16="http://schemas.microsoft.com/office/drawing/2014/main" id="{566F5E3C-0F1D-5B4E-98D1-0AB65CB4A040}"/>
              </a:ext>
            </a:extLst>
          </p:cNvPr>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7637966" y="2201175"/>
            <a:ext cx="3929876" cy="3454539"/>
          </a:xfrm>
          <a:prstGeom prst="rect">
            <a:avLst/>
          </a:prstGeom>
        </p:spPr>
      </p:pic>
      <p:sp>
        <p:nvSpPr>
          <p:cNvPr id="17" name="Espace réservé du numéro de diapositive 5">
            <a:extLst>
              <a:ext uri="{FF2B5EF4-FFF2-40B4-BE49-F238E27FC236}">
                <a16:creationId xmlns:a16="http://schemas.microsoft.com/office/drawing/2014/main" id="{9E725CD0-B6E3-8D44-AC32-2B83866FEA17}"/>
              </a:ext>
            </a:extLst>
          </p:cNvPr>
          <p:cNvSpPr>
            <a:spLocks noGrp="1"/>
          </p:cNvSpPr>
          <p:nvPr>
            <p:ph type="sldNum" sz="quarter" idx="4"/>
          </p:nvPr>
        </p:nvSpPr>
        <p:spPr>
          <a:xfrm>
            <a:off x="11172954" y="6353178"/>
            <a:ext cx="56490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5F3D75-FCFB-0743-B0C1-09D62B5F6DAB}" type="slidenum">
              <a:rPr lang="fr-FR" smtClean="0"/>
              <a:t>‹N°›</a:t>
            </a:fld>
            <a:endParaRPr lang="fr-FR"/>
          </a:p>
        </p:txBody>
      </p:sp>
      <p:sp>
        <p:nvSpPr>
          <p:cNvPr id="18" name="Espace réservé du texte 11">
            <a:extLst>
              <a:ext uri="{FF2B5EF4-FFF2-40B4-BE49-F238E27FC236}">
                <a16:creationId xmlns:a16="http://schemas.microsoft.com/office/drawing/2014/main" id="{2224753A-65FF-314D-B936-027BB283AC0A}"/>
              </a:ext>
            </a:extLst>
          </p:cNvPr>
          <p:cNvSpPr>
            <a:spLocks noGrp="1"/>
          </p:cNvSpPr>
          <p:nvPr>
            <p:ph type="body" sz="quarter" idx="14" hasCustomPrompt="1"/>
          </p:nvPr>
        </p:nvSpPr>
        <p:spPr>
          <a:xfrm>
            <a:off x="0" y="6410325"/>
            <a:ext cx="12192000" cy="447675"/>
          </a:xfrm>
        </p:spPr>
        <p:txBody>
          <a:bodyPr/>
          <a:lstStyle>
            <a:lvl1pPr algn="ctr">
              <a:buNone/>
              <a:defRPr sz="1200">
                <a:solidFill>
                  <a:schemeClr val="bg1">
                    <a:lumMod val="65000"/>
                  </a:schemeClr>
                </a:solidFill>
                <a:latin typeface="Tahoma" panose="020B0604030504040204" pitchFamily="34" charset="0"/>
                <a:ea typeface="Tahoma" panose="020B0604030504040204" pitchFamily="34" charset="0"/>
                <a:cs typeface="Tahoma" panose="020B0604030504040204" pitchFamily="34" charset="0"/>
              </a:defRPr>
            </a:lvl1pPr>
            <a:lvl2pPr>
              <a:buNone/>
              <a:defRPr/>
            </a:lvl2pPr>
            <a:lvl3pPr>
              <a:buNone/>
              <a:defRPr/>
            </a:lvl3pPr>
            <a:lvl4pPr>
              <a:buNone/>
              <a:defRPr/>
            </a:lvl4pPr>
            <a:lvl5pPr>
              <a:buNone/>
              <a:defRPr/>
            </a:lvl5pPr>
          </a:lstStyle>
          <a:p>
            <a:pPr lvl="0"/>
            <a:r>
              <a:rPr lang="fr-FR" dirty="0"/>
              <a:t>Titre de la présentation</a:t>
            </a:r>
          </a:p>
        </p:txBody>
      </p:sp>
      <p:sp>
        <p:nvSpPr>
          <p:cNvPr id="19" name="Espace réservé du texte 10">
            <a:extLst>
              <a:ext uri="{FF2B5EF4-FFF2-40B4-BE49-F238E27FC236}">
                <a16:creationId xmlns:a16="http://schemas.microsoft.com/office/drawing/2014/main" id="{37792A77-CE2F-404B-81D9-B8C24A08A513}"/>
              </a:ext>
            </a:extLst>
          </p:cNvPr>
          <p:cNvSpPr>
            <a:spLocks noGrp="1"/>
          </p:cNvSpPr>
          <p:nvPr>
            <p:ph type="body" sz="quarter" idx="13" hasCustomPrompt="1"/>
          </p:nvPr>
        </p:nvSpPr>
        <p:spPr>
          <a:xfrm>
            <a:off x="557214" y="2028825"/>
            <a:ext cx="6629400" cy="3400425"/>
          </a:xfrm>
        </p:spPr>
        <p:txBody>
          <a:bodyPr/>
          <a:lstStyle>
            <a:lvl1pPr algn="just">
              <a:buNone/>
              <a:defRPr sz="1800">
                <a:latin typeface="Tahoma" panose="020B0604030504040204" pitchFamily="34" charset="0"/>
                <a:ea typeface="Tahoma" panose="020B0604030504040204" pitchFamily="34" charset="0"/>
                <a:cs typeface="Tahoma" panose="020B0604030504040204" pitchFamily="34" charset="0"/>
              </a:defRPr>
            </a:lvl1pPr>
            <a:lvl2pPr algn="just">
              <a:buFont typeface="Wingdings" pitchFamily="2" charset="2"/>
              <a:buChar char="§"/>
              <a:defRPr sz="1600">
                <a:latin typeface="Tahoma" panose="020B0604030504040204" pitchFamily="34" charset="0"/>
                <a:ea typeface="Tahoma" panose="020B0604030504040204" pitchFamily="34" charset="0"/>
                <a:cs typeface="Tahoma" panose="020B0604030504040204" pitchFamily="34" charset="0"/>
              </a:defRPr>
            </a:lvl2pPr>
            <a:lvl3pPr>
              <a:defRPr>
                <a:latin typeface="Tahoma" panose="020B0604030504040204" pitchFamily="34" charset="0"/>
                <a:ea typeface="Tahoma" panose="020B0604030504040204" pitchFamily="34" charset="0"/>
                <a:cs typeface="Tahoma" panose="020B0604030504040204" pitchFamily="34" charset="0"/>
              </a:defRPr>
            </a:lvl3pPr>
            <a:lvl4pPr>
              <a:defRPr>
                <a:latin typeface="Tahoma" panose="020B0604030504040204" pitchFamily="34" charset="0"/>
                <a:ea typeface="Tahoma" panose="020B0604030504040204" pitchFamily="34" charset="0"/>
                <a:cs typeface="Tahoma" panose="020B0604030504040204" pitchFamily="34" charset="0"/>
              </a:defRPr>
            </a:lvl4pPr>
            <a:lvl5pPr>
              <a:defRPr>
                <a:latin typeface="Tahoma" panose="020B0604030504040204" pitchFamily="34" charset="0"/>
                <a:ea typeface="Tahoma" panose="020B0604030504040204" pitchFamily="34" charset="0"/>
                <a:cs typeface="Tahoma" panose="020B0604030504040204" pitchFamily="34" charset="0"/>
              </a:defRPr>
            </a:lvl5pPr>
          </a:lstStyle>
          <a:p>
            <a:pPr lvl="0"/>
            <a:r>
              <a:rPr lang="fr-FR" dirty="0"/>
              <a:t>Texte niveau 1 </a:t>
            </a:r>
            <a:r>
              <a:rPr lang="fr-FR" dirty="0" err="1"/>
              <a:t>Tahoma</a:t>
            </a:r>
            <a:r>
              <a:rPr lang="fr-FR" dirty="0"/>
              <a:t> 18</a:t>
            </a:r>
          </a:p>
          <a:p>
            <a:pPr lvl="1"/>
            <a:r>
              <a:rPr lang="fr-FR" dirty="0"/>
              <a:t>Texte niveau 2 </a:t>
            </a:r>
            <a:r>
              <a:rPr lang="fr-FR" dirty="0" err="1"/>
              <a:t>Tahoma</a:t>
            </a:r>
            <a:r>
              <a:rPr lang="fr-FR" dirty="0"/>
              <a:t> 16</a:t>
            </a:r>
          </a:p>
        </p:txBody>
      </p:sp>
    </p:spTree>
    <p:extLst>
      <p:ext uri="{BB962C8B-B14F-4D97-AF65-F5344CB8AC3E}">
        <p14:creationId xmlns:p14="http://schemas.microsoft.com/office/powerpoint/2010/main" val="34128546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Titre - contenu">
    <p:spTree>
      <p:nvGrpSpPr>
        <p:cNvPr id="1" name=""/>
        <p:cNvGrpSpPr/>
        <p:nvPr/>
      </p:nvGrpSpPr>
      <p:grpSpPr>
        <a:xfrm>
          <a:off x="0" y="0"/>
          <a:ext cx="0" cy="0"/>
          <a:chOff x="0" y="0"/>
          <a:chExt cx="0" cy="0"/>
        </a:xfrm>
      </p:grpSpPr>
      <p:sp>
        <p:nvSpPr>
          <p:cNvPr id="7" name="Rectangle 2">
            <a:extLst>
              <a:ext uri="{FF2B5EF4-FFF2-40B4-BE49-F238E27FC236}">
                <a16:creationId xmlns:a16="http://schemas.microsoft.com/office/drawing/2014/main" id="{2B31C190-ACBB-454B-8609-C7B82DFB7A3F}"/>
              </a:ext>
            </a:extLst>
          </p:cNvPr>
          <p:cNvSpPr/>
          <p:nvPr userDrawn="1"/>
        </p:nvSpPr>
        <p:spPr>
          <a:xfrm flipH="1" flipV="1">
            <a:off x="0" y="768348"/>
            <a:ext cx="6400800" cy="817563"/>
          </a:xfrm>
          <a:custGeom>
            <a:avLst/>
            <a:gdLst>
              <a:gd name="connsiteX0" fmla="*/ 0 w 7609114"/>
              <a:gd name="connsiteY0" fmla="*/ 0 h 2024743"/>
              <a:gd name="connsiteX1" fmla="*/ 7609114 w 7609114"/>
              <a:gd name="connsiteY1" fmla="*/ 0 h 2024743"/>
              <a:gd name="connsiteX2" fmla="*/ 7609114 w 7609114"/>
              <a:gd name="connsiteY2" fmla="*/ 2024743 h 2024743"/>
              <a:gd name="connsiteX3" fmla="*/ 0 w 7609114"/>
              <a:gd name="connsiteY3" fmla="*/ 2024743 h 2024743"/>
              <a:gd name="connsiteX4" fmla="*/ 0 w 7609114"/>
              <a:gd name="connsiteY4" fmla="*/ 0 h 2024743"/>
              <a:gd name="connsiteX0" fmla="*/ 899885 w 7609114"/>
              <a:gd name="connsiteY0" fmla="*/ 14515 h 2024743"/>
              <a:gd name="connsiteX1" fmla="*/ 7609114 w 7609114"/>
              <a:gd name="connsiteY1" fmla="*/ 0 h 2024743"/>
              <a:gd name="connsiteX2" fmla="*/ 7609114 w 7609114"/>
              <a:gd name="connsiteY2" fmla="*/ 2024743 h 2024743"/>
              <a:gd name="connsiteX3" fmla="*/ 0 w 7609114"/>
              <a:gd name="connsiteY3" fmla="*/ 2024743 h 2024743"/>
              <a:gd name="connsiteX4" fmla="*/ 899885 w 7609114"/>
              <a:gd name="connsiteY4" fmla="*/ 14515 h 2024743"/>
              <a:gd name="connsiteX0" fmla="*/ 1147223 w 7609114"/>
              <a:gd name="connsiteY0" fmla="*/ 7020 h 2024743"/>
              <a:gd name="connsiteX1" fmla="*/ 7609114 w 7609114"/>
              <a:gd name="connsiteY1" fmla="*/ 0 h 2024743"/>
              <a:gd name="connsiteX2" fmla="*/ 7609114 w 7609114"/>
              <a:gd name="connsiteY2" fmla="*/ 2024743 h 2024743"/>
              <a:gd name="connsiteX3" fmla="*/ 0 w 7609114"/>
              <a:gd name="connsiteY3" fmla="*/ 2024743 h 2024743"/>
              <a:gd name="connsiteX4" fmla="*/ 1147223 w 7609114"/>
              <a:gd name="connsiteY4" fmla="*/ 7020 h 2024743"/>
              <a:gd name="connsiteX0" fmla="*/ 1162213 w 7609114"/>
              <a:gd name="connsiteY0" fmla="*/ 0 h 2032713"/>
              <a:gd name="connsiteX1" fmla="*/ 7609114 w 7609114"/>
              <a:gd name="connsiteY1" fmla="*/ 7970 h 2032713"/>
              <a:gd name="connsiteX2" fmla="*/ 7609114 w 7609114"/>
              <a:gd name="connsiteY2" fmla="*/ 2032713 h 2032713"/>
              <a:gd name="connsiteX3" fmla="*/ 0 w 7609114"/>
              <a:gd name="connsiteY3" fmla="*/ 2032713 h 2032713"/>
              <a:gd name="connsiteX4" fmla="*/ 1162213 w 7609114"/>
              <a:gd name="connsiteY4" fmla="*/ 0 h 2032713"/>
              <a:gd name="connsiteX0" fmla="*/ 1162213 w 16318915"/>
              <a:gd name="connsiteY0" fmla="*/ 0 h 2032713"/>
              <a:gd name="connsiteX1" fmla="*/ 16318915 w 16318915"/>
              <a:gd name="connsiteY1" fmla="*/ 7970 h 2032713"/>
              <a:gd name="connsiteX2" fmla="*/ 7609114 w 16318915"/>
              <a:gd name="connsiteY2" fmla="*/ 2032713 h 2032713"/>
              <a:gd name="connsiteX3" fmla="*/ 0 w 16318915"/>
              <a:gd name="connsiteY3" fmla="*/ 2032713 h 2032713"/>
              <a:gd name="connsiteX4" fmla="*/ 1162213 w 16318915"/>
              <a:gd name="connsiteY4" fmla="*/ 0 h 2032713"/>
              <a:gd name="connsiteX0" fmla="*/ 1162213 w 16318915"/>
              <a:gd name="connsiteY0" fmla="*/ 0 h 2032713"/>
              <a:gd name="connsiteX1" fmla="*/ 16318915 w 16318915"/>
              <a:gd name="connsiteY1" fmla="*/ 7970 h 2032713"/>
              <a:gd name="connsiteX2" fmla="*/ 16278310 w 16318915"/>
              <a:gd name="connsiteY2" fmla="*/ 2032713 h 2032713"/>
              <a:gd name="connsiteX3" fmla="*/ 0 w 16318915"/>
              <a:gd name="connsiteY3" fmla="*/ 2032713 h 2032713"/>
              <a:gd name="connsiteX4" fmla="*/ 1162213 w 16318915"/>
              <a:gd name="connsiteY4" fmla="*/ 0 h 2032713"/>
              <a:gd name="connsiteX0" fmla="*/ 1162213 w 16298612"/>
              <a:gd name="connsiteY0" fmla="*/ 0 h 2032713"/>
              <a:gd name="connsiteX1" fmla="*/ 16298612 w 16298612"/>
              <a:gd name="connsiteY1" fmla="*/ 7970 h 2032713"/>
              <a:gd name="connsiteX2" fmla="*/ 16278310 w 16298612"/>
              <a:gd name="connsiteY2" fmla="*/ 2032713 h 2032713"/>
              <a:gd name="connsiteX3" fmla="*/ 0 w 16298612"/>
              <a:gd name="connsiteY3" fmla="*/ 2032713 h 2032713"/>
              <a:gd name="connsiteX4" fmla="*/ 1162213 w 16298612"/>
              <a:gd name="connsiteY4" fmla="*/ 0 h 20327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298612" h="2032713">
                <a:moveTo>
                  <a:pt x="1162213" y="0"/>
                </a:moveTo>
                <a:lnTo>
                  <a:pt x="16298612" y="7970"/>
                </a:lnTo>
                <a:lnTo>
                  <a:pt x="16278310" y="2032713"/>
                </a:lnTo>
                <a:lnTo>
                  <a:pt x="0" y="2032713"/>
                </a:lnTo>
                <a:lnTo>
                  <a:pt x="1162213" y="0"/>
                </a:lnTo>
                <a:close/>
              </a:path>
            </a:pathLst>
          </a:custGeom>
          <a:solidFill>
            <a:srgbClr val="87CBC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87CBC6"/>
              </a:solidFill>
            </a:endParaRPr>
          </a:p>
        </p:txBody>
      </p:sp>
      <p:sp>
        <p:nvSpPr>
          <p:cNvPr id="9" name="Titre 1">
            <a:extLst>
              <a:ext uri="{FF2B5EF4-FFF2-40B4-BE49-F238E27FC236}">
                <a16:creationId xmlns:a16="http://schemas.microsoft.com/office/drawing/2014/main" id="{D25DF0CD-A455-BA4B-BF89-D05E29AD99B7}"/>
              </a:ext>
            </a:extLst>
          </p:cNvPr>
          <p:cNvSpPr>
            <a:spLocks noGrp="1"/>
          </p:cNvSpPr>
          <p:nvPr>
            <p:ph type="ctrTitle" hasCustomPrompt="1"/>
          </p:nvPr>
        </p:nvSpPr>
        <p:spPr>
          <a:xfrm>
            <a:off x="406741" y="909364"/>
            <a:ext cx="3563796" cy="535531"/>
          </a:xfrm>
        </p:spPr>
        <p:txBody>
          <a:bodyPr wrap="none" anchor="ctr" anchorCtr="0">
            <a:spAutoFit/>
          </a:bodyPr>
          <a:lstStyle>
            <a:lvl1pPr algn="l">
              <a:defRPr sz="3200" b="1">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r>
              <a:rPr lang="fr-FR" dirty="0"/>
              <a:t>Titre </a:t>
            </a:r>
            <a:r>
              <a:rPr lang="fr-FR" dirty="0" err="1"/>
              <a:t>Tahoma</a:t>
            </a:r>
            <a:r>
              <a:rPr lang="fr-FR" dirty="0"/>
              <a:t> 32</a:t>
            </a:r>
          </a:p>
        </p:txBody>
      </p:sp>
      <p:pic>
        <p:nvPicPr>
          <p:cNvPr id="10" name="Image 9">
            <a:extLst>
              <a:ext uri="{FF2B5EF4-FFF2-40B4-BE49-F238E27FC236}">
                <a16:creationId xmlns:a16="http://schemas.microsoft.com/office/drawing/2014/main" id="{4EA12200-7A99-074A-B74D-20CE68C36CE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620958" y="332249"/>
            <a:ext cx="1164301" cy="872197"/>
          </a:xfrm>
          <a:prstGeom prst="rect">
            <a:avLst/>
          </a:prstGeom>
        </p:spPr>
      </p:pic>
      <p:sp>
        <p:nvSpPr>
          <p:cNvPr id="13" name="Espace réservé du numéro de diapositive 5">
            <a:extLst>
              <a:ext uri="{FF2B5EF4-FFF2-40B4-BE49-F238E27FC236}">
                <a16:creationId xmlns:a16="http://schemas.microsoft.com/office/drawing/2014/main" id="{17FD127E-298B-4849-B833-B828C0A5CCE0}"/>
              </a:ext>
            </a:extLst>
          </p:cNvPr>
          <p:cNvSpPr>
            <a:spLocks noGrp="1"/>
          </p:cNvSpPr>
          <p:nvPr>
            <p:ph type="sldNum" sz="quarter" idx="4"/>
          </p:nvPr>
        </p:nvSpPr>
        <p:spPr>
          <a:xfrm>
            <a:off x="11172954" y="6353178"/>
            <a:ext cx="56490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5F3D75-FCFB-0743-B0C1-09D62B5F6DAB}" type="slidenum">
              <a:rPr lang="fr-FR" smtClean="0"/>
              <a:t>‹N°›</a:t>
            </a:fld>
            <a:endParaRPr lang="fr-FR"/>
          </a:p>
        </p:txBody>
      </p:sp>
      <p:sp>
        <p:nvSpPr>
          <p:cNvPr id="15" name="Espace réservé du texte 11">
            <a:extLst>
              <a:ext uri="{FF2B5EF4-FFF2-40B4-BE49-F238E27FC236}">
                <a16:creationId xmlns:a16="http://schemas.microsoft.com/office/drawing/2014/main" id="{7FB6269D-3FBF-CD4E-8DA5-CEB65B540E9B}"/>
              </a:ext>
            </a:extLst>
          </p:cNvPr>
          <p:cNvSpPr>
            <a:spLocks noGrp="1"/>
          </p:cNvSpPr>
          <p:nvPr>
            <p:ph type="body" sz="quarter" idx="14" hasCustomPrompt="1"/>
          </p:nvPr>
        </p:nvSpPr>
        <p:spPr>
          <a:xfrm>
            <a:off x="0" y="6410325"/>
            <a:ext cx="12192000" cy="447675"/>
          </a:xfrm>
        </p:spPr>
        <p:txBody>
          <a:bodyPr/>
          <a:lstStyle>
            <a:lvl1pPr algn="ctr">
              <a:buNone/>
              <a:defRPr sz="1200">
                <a:solidFill>
                  <a:schemeClr val="bg1">
                    <a:lumMod val="65000"/>
                  </a:schemeClr>
                </a:solidFill>
                <a:latin typeface="Tahoma" panose="020B0604030504040204" pitchFamily="34" charset="0"/>
                <a:ea typeface="Tahoma" panose="020B0604030504040204" pitchFamily="34" charset="0"/>
                <a:cs typeface="Tahoma" panose="020B0604030504040204" pitchFamily="34" charset="0"/>
              </a:defRPr>
            </a:lvl1pPr>
            <a:lvl2pPr>
              <a:buNone/>
              <a:defRPr/>
            </a:lvl2pPr>
            <a:lvl3pPr>
              <a:buNone/>
              <a:defRPr/>
            </a:lvl3pPr>
            <a:lvl4pPr>
              <a:buNone/>
              <a:defRPr/>
            </a:lvl4pPr>
            <a:lvl5pPr>
              <a:buNone/>
              <a:defRPr/>
            </a:lvl5pPr>
          </a:lstStyle>
          <a:p>
            <a:pPr lvl="0"/>
            <a:r>
              <a:rPr lang="fr-FR" dirty="0"/>
              <a:t>Titre de la présentation</a:t>
            </a:r>
          </a:p>
        </p:txBody>
      </p:sp>
      <p:sp>
        <p:nvSpPr>
          <p:cNvPr id="17" name="Espace réservé du texte 10">
            <a:extLst>
              <a:ext uri="{FF2B5EF4-FFF2-40B4-BE49-F238E27FC236}">
                <a16:creationId xmlns:a16="http://schemas.microsoft.com/office/drawing/2014/main" id="{E95E2ADC-39B4-A34D-B59B-CADC5BE18A19}"/>
              </a:ext>
            </a:extLst>
          </p:cNvPr>
          <p:cNvSpPr>
            <a:spLocks noGrp="1"/>
          </p:cNvSpPr>
          <p:nvPr>
            <p:ph type="body" sz="quarter" idx="13" hasCustomPrompt="1"/>
          </p:nvPr>
        </p:nvSpPr>
        <p:spPr>
          <a:xfrm>
            <a:off x="557214" y="2028825"/>
            <a:ext cx="6629400" cy="3400425"/>
          </a:xfrm>
        </p:spPr>
        <p:txBody>
          <a:bodyPr/>
          <a:lstStyle>
            <a:lvl1pPr algn="just">
              <a:buNone/>
              <a:defRPr sz="1800">
                <a:latin typeface="Tahoma" panose="020B0604030504040204" pitchFamily="34" charset="0"/>
                <a:ea typeface="Tahoma" panose="020B0604030504040204" pitchFamily="34" charset="0"/>
                <a:cs typeface="Tahoma" panose="020B0604030504040204" pitchFamily="34" charset="0"/>
              </a:defRPr>
            </a:lvl1pPr>
            <a:lvl2pPr algn="just">
              <a:buFont typeface="Wingdings" pitchFamily="2" charset="2"/>
              <a:buChar char="§"/>
              <a:defRPr sz="1600">
                <a:latin typeface="Tahoma" panose="020B0604030504040204" pitchFamily="34" charset="0"/>
                <a:ea typeface="Tahoma" panose="020B0604030504040204" pitchFamily="34" charset="0"/>
                <a:cs typeface="Tahoma" panose="020B0604030504040204" pitchFamily="34" charset="0"/>
              </a:defRPr>
            </a:lvl2pPr>
            <a:lvl3pPr>
              <a:defRPr>
                <a:latin typeface="Tahoma" panose="020B0604030504040204" pitchFamily="34" charset="0"/>
                <a:ea typeface="Tahoma" panose="020B0604030504040204" pitchFamily="34" charset="0"/>
                <a:cs typeface="Tahoma" panose="020B0604030504040204" pitchFamily="34" charset="0"/>
              </a:defRPr>
            </a:lvl3pPr>
            <a:lvl4pPr>
              <a:defRPr>
                <a:latin typeface="Tahoma" panose="020B0604030504040204" pitchFamily="34" charset="0"/>
                <a:ea typeface="Tahoma" panose="020B0604030504040204" pitchFamily="34" charset="0"/>
                <a:cs typeface="Tahoma" panose="020B0604030504040204" pitchFamily="34" charset="0"/>
              </a:defRPr>
            </a:lvl4pPr>
            <a:lvl5pPr>
              <a:defRPr>
                <a:latin typeface="Tahoma" panose="020B0604030504040204" pitchFamily="34" charset="0"/>
                <a:ea typeface="Tahoma" panose="020B0604030504040204" pitchFamily="34" charset="0"/>
                <a:cs typeface="Tahoma" panose="020B0604030504040204" pitchFamily="34" charset="0"/>
              </a:defRPr>
            </a:lvl5pPr>
          </a:lstStyle>
          <a:p>
            <a:pPr lvl="0"/>
            <a:r>
              <a:rPr lang="fr-FR" dirty="0"/>
              <a:t>Texte niveau 1 </a:t>
            </a:r>
            <a:r>
              <a:rPr lang="fr-FR" dirty="0" err="1"/>
              <a:t>Tahoma</a:t>
            </a:r>
            <a:r>
              <a:rPr lang="fr-FR" dirty="0"/>
              <a:t> 18</a:t>
            </a:r>
          </a:p>
          <a:p>
            <a:pPr lvl="1"/>
            <a:r>
              <a:rPr lang="fr-FR" dirty="0"/>
              <a:t>Texte niveau 2 </a:t>
            </a:r>
            <a:r>
              <a:rPr lang="fr-FR" dirty="0" err="1"/>
              <a:t>Tahoma</a:t>
            </a:r>
            <a:r>
              <a:rPr lang="fr-FR" dirty="0"/>
              <a:t> 16</a:t>
            </a:r>
          </a:p>
        </p:txBody>
      </p:sp>
    </p:spTree>
    <p:extLst>
      <p:ext uri="{BB962C8B-B14F-4D97-AF65-F5344CB8AC3E}">
        <p14:creationId xmlns:p14="http://schemas.microsoft.com/office/powerpoint/2010/main" val="41967337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_Titre - contenu">
    <p:spTree>
      <p:nvGrpSpPr>
        <p:cNvPr id="1" name=""/>
        <p:cNvGrpSpPr/>
        <p:nvPr/>
      </p:nvGrpSpPr>
      <p:grpSpPr>
        <a:xfrm>
          <a:off x="0" y="0"/>
          <a:ext cx="0" cy="0"/>
          <a:chOff x="0" y="0"/>
          <a:chExt cx="0" cy="0"/>
        </a:xfrm>
      </p:grpSpPr>
      <p:sp>
        <p:nvSpPr>
          <p:cNvPr id="7" name="Rectangle 2">
            <a:extLst>
              <a:ext uri="{FF2B5EF4-FFF2-40B4-BE49-F238E27FC236}">
                <a16:creationId xmlns:a16="http://schemas.microsoft.com/office/drawing/2014/main" id="{2B31C190-ACBB-454B-8609-C7B82DFB7A3F}"/>
              </a:ext>
            </a:extLst>
          </p:cNvPr>
          <p:cNvSpPr/>
          <p:nvPr userDrawn="1"/>
        </p:nvSpPr>
        <p:spPr>
          <a:xfrm flipH="1" flipV="1">
            <a:off x="0" y="768348"/>
            <a:ext cx="6400800" cy="817563"/>
          </a:xfrm>
          <a:custGeom>
            <a:avLst/>
            <a:gdLst>
              <a:gd name="connsiteX0" fmla="*/ 0 w 7609114"/>
              <a:gd name="connsiteY0" fmla="*/ 0 h 2024743"/>
              <a:gd name="connsiteX1" fmla="*/ 7609114 w 7609114"/>
              <a:gd name="connsiteY1" fmla="*/ 0 h 2024743"/>
              <a:gd name="connsiteX2" fmla="*/ 7609114 w 7609114"/>
              <a:gd name="connsiteY2" fmla="*/ 2024743 h 2024743"/>
              <a:gd name="connsiteX3" fmla="*/ 0 w 7609114"/>
              <a:gd name="connsiteY3" fmla="*/ 2024743 h 2024743"/>
              <a:gd name="connsiteX4" fmla="*/ 0 w 7609114"/>
              <a:gd name="connsiteY4" fmla="*/ 0 h 2024743"/>
              <a:gd name="connsiteX0" fmla="*/ 899885 w 7609114"/>
              <a:gd name="connsiteY0" fmla="*/ 14515 h 2024743"/>
              <a:gd name="connsiteX1" fmla="*/ 7609114 w 7609114"/>
              <a:gd name="connsiteY1" fmla="*/ 0 h 2024743"/>
              <a:gd name="connsiteX2" fmla="*/ 7609114 w 7609114"/>
              <a:gd name="connsiteY2" fmla="*/ 2024743 h 2024743"/>
              <a:gd name="connsiteX3" fmla="*/ 0 w 7609114"/>
              <a:gd name="connsiteY3" fmla="*/ 2024743 h 2024743"/>
              <a:gd name="connsiteX4" fmla="*/ 899885 w 7609114"/>
              <a:gd name="connsiteY4" fmla="*/ 14515 h 2024743"/>
              <a:gd name="connsiteX0" fmla="*/ 1147223 w 7609114"/>
              <a:gd name="connsiteY0" fmla="*/ 7020 h 2024743"/>
              <a:gd name="connsiteX1" fmla="*/ 7609114 w 7609114"/>
              <a:gd name="connsiteY1" fmla="*/ 0 h 2024743"/>
              <a:gd name="connsiteX2" fmla="*/ 7609114 w 7609114"/>
              <a:gd name="connsiteY2" fmla="*/ 2024743 h 2024743"/>
              <a:gd name="connsiteX3" fmla="*/ 0 w 7609114"/>
              <a:gd name="connsiteY3" fmla="*/ 2024743 h 2024743"/>
              <a:gd name="connsiteX4" fmla="*/ 1147223 w 7609114"/>
              <a:gd name="connsiteY4" fmla="*/ 7020 h 2024743"/>
              <a:gd name="connsiteX0" fmla="*/ 1162213 w 7609114"/>
              <a:gd name="connsiteY0" fmla="*/ 0 h 2032713"/>
              <a:gd name="connsiteX1" fmla="*/ 7609114 w 7609114"/>
              <a:gd name="connsiteY1" fmla="*/ 7970 h 2032713"/>
              <a:gd name="connsiteX2" fmla="*/ 7609114 w 7609114"/>
              <a:gd name="connsiteY2" fmla="*/ 2032713 h 2032713"/>
              <a:gd name="connsiteX3" fmla="*/ 0 w 7609114"/>
              <a:gd name="connsiteY3" fmla="*/ 2032713 h 2032713"/>
              <a:gd name="connsiteX4" fmla="*/ 1162213 w 7609114"/>
              <a:gd name="connsiteY4" fmla="*/ 0 h 2032713"/>
              <a:gd name="connsiteX0" fmla="*/ 1162213 w 16318915"/>
              <a:gd name="connsiteY0" fmla="*/ 0 h 2032713"/>
              <a:gd name="connsiteX1" fmla="*/ 16318915 w 16318915"/>
              <a:gd name="connsiteY1" fmla="*/ 7970 h 2032713"/>
              <a:gd name="connsiteX2" fmla="*/ 7609114 w 16318915"/>
              <a:gd name="connsiteY2" fmla="*/ 2032713 h 2032713"/>
              <a:gd name="connsiteX3" fmla="*/ 0 w 16318915"/>
              <a:gd name="connsiteY3" fmla="*/ 2032713 h 2032713"/>
              <a:gd name="connsiteX4" fmla="*/ 1162213 w 16318915"/>
              <a:gd name="connsiteY4" fmla="*/ 0 h 2032713"/>
              <a:gd name="connsiteX0" fmla="*/ 1162213 w 16318915"/>
              <a:gd name="connsiteY0" fmla="*/ 0 h 2032713"/>
              <a:gd name="connsiteX1" fmla="*/ 16318915 w 16318915"/>
              <a:gd name="connsiteY1" fmla="*/ 7970 h 2032713"/>
              <a:gd name="connsiteX2" fmla="*/ 16278310 w 16318915"/>
              <a:gd name="connsiteY2" fmla="*/ 2032713 h 2032713"/>
              <a:gd name="connsiteX3" fmla="*/ 0 w 16318915"/>
              <a:gd name="connsiteY3" fmla="*/ 2032713 h 2032713"/>
              <a:gd name="connsiteX4" fmla="*/ 1162213 w 16318915"/>
              <a:gd name="connsiteY4" fmla="*/ 0 h 2032713"/>
              <a:gd name="connsiteX0" fmla="*/ 1162213 w 16298612"/>
              <a:gd name="connsiteY0" fmla="*/ 0 h 2032713"/>
              <a:gd name="connsiteX1" fmla="*/ 16298612 w 16298612"/>
              <a:gd name="connsiteY1" fmla="*/ 7970 h 2032713"/>
              <a:gd name="connsiteX2" fmla="*/ 16278310 w 16298612"/>
              <a:gd name="connsiteY2" fmla="*/ 2032713 h 2032713"/>
              <a:gd name="connsiteX3" fmla="*/ 0 w 16298612"/>
              <a:gd name="connsiteY3" fmla="*/ 2032713 h 2032713"/>
              <a:gd name="connsiteX4" fmla="*/ 1162213 w 16298612"/>
              <a:gd name="connsiteY4" fmla="*/ 0 h 20327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298612" h="2032713">
                <a:moveTo>
                  <a:pt x="1162213" y="0"/>
                </a:moveTo>
                <a:lnTo>
                  <a:pt x="16298612" y="7970"/>
                </a:lnTo>
                <a:lnTo>
                  <a:pt x="16278310" y="2032713"/>
                </a:lnTo>
                <a:lnTo>
                  <a:pt x="0" y="2032713"/>
                </a:lnTo>
                <a:lnTo>
                  <a:pt x="1162213" y="0"/>
                </a:lnTo>
                <a:close/>
              </a:path>
            </a:pathLst>
          </a:custGeom>
          <a:solidFill>
            <a:srgbClr val="EA5A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87CBC6"/>
              </a:solidFill>
            </a:endParaRPr>
          </a:p>
        </p:txBody>
      </p:sp>
      <p:sp>
        <p:nvSpPr>
          <p:cNvPr id="9" name="Titre 1">
            <a:extLst>
              <a:ext uri="{FF2B5EF4-FFF2-40B4-BE49-F238E27FC236}">
                <a16:creationId xmlns:a16="http://schemas.microsoft.com/office/drawing/2014/main" id="{D25DF0CD-A455-BA4B-BF89-D05E29AD99B7}"/>
              </a:ext>
            </a:extLst>
          </p:cNvPr>
          <p:cNvSpPr>
            <a:spLocks noGrp="1"/>
          </p:cNvSpPr>
          <p:nvPr>
            <p:ph type="ctrTitle" hasCustomPrompt="1"/>
          </p:nvPr>
        </p:nvSpPr>
        <p:spPr>
          <a:xfrm>
            <a:off x="406741" y="889527"/>
            <a:ext cx="5881687" cy="516472"/>
          </a:xfrm>
        </p:spPr>
        <p:txBody>
          <a:bodyPr wrap="none" anchor="t" anchorCtr="0"/>
          <a:lstStyle>
            <a:lvl1pPr algn="l">
              <a:defRPr sz="3200" b="1">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r>
              <a:rPr lang="fr-FR" dirty="0"/>
              <a:t>Titre </a:t>
            </a:r>
            <a:r>
              <a:rPr lang="fr-FR" dirty="0" err="1"/>
              <a:t>Tahoma</a:t>
            </a:r>
            <a:r>
              <a:rPr lang="fr-FR" dirty="0"/>
              <a:t> 32</a:t>
            </a:r>
          </a:p>
        </p:txBody>
      </p:sp>
      <p:pic>
        <p:nvPicPr>
          <p:cNvPr id="10" name="Image 9">
            <a:extLst>
              <a:ext uri="{FF2B5EF4-FFF2-40B4-BE49-F238E27FC236}">
                <a16:creationId xmlns:a16="http://schemas.microsoft.com/office/drawing/2014/main" id="{4EA12200-7A99-074A-B74D-20CE68C36CE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620958" y="332249"/>
            <a:ext cx="1164301" cy="872197"/>
          </a:xfrm>
          <a:prstGeom prst="rect">
            <a:avLst/>
          </a:prstGeom>
        </p:spPr>
      </p:pic>
      <p:sp>
        <p:nvSpPr>
          <p:cNvPr id="15" name="Espace réservé du numéro de diapositive 5">
            <a:extLst>
              <a:ext uri="{FF2B5EF4-FFF2-40B4-BE49-F238E27FC236}">
                <a16:creationId xmlns:a16="http://schemas.microsoft.com/office/drawing/2014/main" id="{5B71258E-28F2-D040-A84C-C23BBCEFCFB2}"/>
              </a:ext>
            </a:extLst>
          </p:cNvPr>
          <p:cNvSpPr>
            <a:spLocks noGrp="1"/>
          </p:cNvSpPr>
          <p:nvPr>
            <p:ph type="sldNum" sz="quarter" idx="4"/>
          </p:nvPr>
        </p:nvSpPr>
        <p:spPr>
          <a:xfrm>
            <a:off x="11172954" y="6353178"/>
            <a:ext cx="56490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5F3D75-FCFB-0743-B0C1-09D62B5F6DAB}" type="slidenum">
              <a:rPr lang="fr-FR" smtClean="0"/>
              <a:t>‹N°›</a:t>
            </a:fld>
            <a:endParaRPr lang="fr-FR"/>
          </a:p>
        </p:txBody>
      </p:sp>
      <p:sp>
        <p:nvSpPr>
          <p:cNvPr id="16" name="Espace réservé du texte 11">
            <a:extLst>
              <a:ext uri="{FF2B5EF4-FFF2-40B4-BE49-F238E27FC236}">
                <a16:creationId xmlns:a16="http://schemas.microsoft.com/office/drawing/2014/main" id="{3C8A79A4-9BB3-7F4C-BC79-FBC11B75B617}"/>
              </a:ext>
            </a:extLst>
          </p:cNvPr>
          <p:cNvSpPr>
            <a:spLocks noGrp="1"/>
          </p:cNvSpPr>
          <p:nvPr>
            <p:ph type="body" sz="quarter" idx="14" hasCustomPrompt="1"/>
          </p:nvPr>
        </p:nvSpPr>
        <p:spPr>
          <a:xfrm>
            <a:off x="0" y="6410325"/>
            <a:ext cx="12192000" cy="447675"/>
          </a:xfrm>
        </p:spPr>
        <p:txBody>
          <a:bodyPr/>
          <a:lstStyle>
            <a:lvl1pPr algn="ctr">
              <a:buNone/>
              <a:defRPr sz="1200">
                <a:solidFill>
                  <a:schemeClr val="bg1">
                    <a:lumMod val="65000"/>
                  </a:schemeClr>
                </a:solidFill>
                <a:latin typeface="Tahoma" panose="020B0604030504040204" pitchFamily="34" charset="0"/>
                <a:ea typeface="Tahoma" panose="020B0604030504040204" pitchFamily="34" charset="0"/>
                <a:cs typeface="Tahoma" panose="020B0604030504040204" pitchFamily="34" charset="0"/>
              </a:defRPr>
            </a:lvl1pPr>
            <a:lvl2pPr>
              <a:buNone/>
              <a:defRPr/>
            </a:lvl2pPr>
            <a:lvl3pPr>
              <a:buNone/>
              <a:defRPr/>
            </a:lvl3pPr>
            <a:lvl4pPr>
              <a:buNone/>
              <a:defRPr/>
            </a:lvl4pPr>
            <a:lvl5pPr>
              <a:buNone/>
              <a:defRPr/>
            </a:lvl5pPr>
          </a:lstStyle>
          <a:p>
            <a:pPr lvl="0"/>
            <a:r>
              <a:rPr lang="fr-FR" dirty="0"/>
              <a:t>Titre de la présentation</a:t>
            </a:r>
          </a:p>
        </p:txBody>
      </p:sp>
      <p:sp>
        <p:nvSpPr>
          <p:cNvPr id="18" name="Espace réservé du texte 10">
            <a:extLst>
              <a:ext uri="{FF2B5EF4-FFF2-40B4-BE49-F238E27FC236}">
                <a16:creationId xmlns:a16="http://schemas.microsoft.com/office/drawing/2014/main" id="{3F73843D-AC31-E74B-8EC5-1F281A6BC786}"/>
              </a:ext>
            </a:extLst>
          </p:cNvPr>
          <p:cNvSpPr>
            <a:spLocks noGrp="1"/>
          </p:cNvSpPr>
          <p:nvPr>
            <p:ph type="body" sz="quarter" idx="13" hasCustomPrompt="1"/>
          </p:nvPr>
        </p:nvSpPr>
        <p:spPr>
          <a:xfrm>
            <a:off x="557214" y="2028825"/>
            <a:ext cx="10615740" cy="3400425"/>
          </a:xfrm>
        </p:spPr>
        <p:txBody>
          <a:bodyPr/>
          <a:lstStyle>
            <a:lvl1pPr algn="just">
              <a:buNone/>
              <a:defRPr sz="1800">
                <a:latin typeface="Tahoma" panose="020B0604030504040204" pitchFamily="34" charset="0"/>
                <a:ea typeface="Tahoma" panose="020B0604030504040204" pitchFamily="34" charset="0"/>
                <a:cs typeface="Tahoma" panose="020B0604030504040204" pitchFamily="34" charset="0"/>
              </a:defRPr>
            </a:lvl1pPr>
            <a:lvl2pPr algn="just">
              <a:buFont typeface="Wingdings" pitchFamily="2" charset="2"/>
              <a:buChar char="§"/>
              <a:defRPr sz="1600">
                <a:latin typeface="Tahoma" panose="020B0604030504040204" pitchFamily="34" charset="0"/>
                <a:ea typeface="Tahoma" panose="020B0604030504040204" pitchFamily="34" charset="0"/>
                <a:cs typeface="Tahoma" panose="020B0604030504040204" pitchFamily="34" charset="0"/>
              </a:defRPr>
            </a:lvl2pPr>
            <a:lvl3pPr>
              <a:defRPr>
                <a:latin typeface="Tahoma" panose="020B0604030504040204" pitchFamily="34" charset="0"/>
                <a:ea typeface="Tahoma" panose="020B0604030504040204" pitchFamily="34" charset="0"/>
                <a:cs typeface="Tahoma" panose="020B0604030504040204" pitchFamily="34" charset="0"/>
              </a:defRPr>
            </a:lvl3pPr>
            <a:lvl4pPr>
              <a:defRPr>
                <a:latin typeface="Tahoma" panose="020B0604030504040204" pitchFamily="34" charset="0"/>
                <a:ea typeface="Tahoma" panose="020B0604030504040204" pitchFamily="34" charset="0"/>
                <a:cs typeface="Tahoma" panose="020B0604030504040204" pitchFamily="34" charset="0"/>
              </a:defRPr>
            </a:lvl4pPr>
            <a:lvl5pPr>
              <a:defRPr>
                <a:latin typeface="Tahoma" panose="020B0604030504040204" pitchFamily="34" charset="0"/>
                <a:ea typeface="Tahoma" panose="020B0604030504040204" pitchFamily="34" charset="0"/>
                <a:cs typeface="Tahoma" panose="020B0604030504040204" pitchFamily="34" charset="0"/>
              </a:defRPr>
            </a:lvl5pPr>
          </a:lstStyle>
          <a:p>
            <a:pPr lvl="0"/>
            <a:r>
              <a:rPr lang="fr-FR" dirty="0"/>
              <a:t>Texte niveau 1 </a:t>
            </a:r>
            <a:r>
              <a:rPr lang="fr-FR" dirty="0" err="1"/>
              <a:t>Tahoma</a:t>
            </a:r>
            <a:r>
              <a:rPr lang="fr-FR" dirty="0"/>
              <a:t> 18</a:t>
            </a:r>
          </a:p>
          <a:p>
            <a:pPr lvl="1"/>
            <a:r>
              <a:rPr lang="fr-FR" dirty="0"/>
              <a:t>Texte niveau 2 </a:t>
            </a:r>
            <a:r>
              <a:rPr lang="fr-FR" dirty="0" err="1"/>
              <a:t>Tahoma</a:t>
            </a:r>
            <a:r>
              <a:rPr lang="fr-FR" dirty="0"/>
              <a:t> 16</a:t>
            </a:r>
          </a:p>
        </p:txBody>
      </p:sp>
    </p:spTree>
    <p:extLst>
      <p:ext uri="{BB962C8B-B14F-4D97-AF65-F5344CB8AC3E}">
        <p14:creationId xmlns:p14="http://schemas.microsoft.com/office/powerpoint/2010/main" val="3366975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3_Titre - contenu">
    <p:spTree>
      <p:nvGrpSpPr>
        <p:cNvPr id="1" name=""/>
        <p:cNvGrpSpPr/>
        <p:nvPr/>
      </p:nvGrpSpPr>
      <p:grpSpPr>
        <a:xfrm>
          <a:off x="0" y="0"/>
          <a:ext cx="0" cy="0"/>
          <a:chOff x="0" y="0"/>
          <a:chExt cx="0" cy="0"/>
        </a:xfrm>
      </p:grpSpPr>
      <p:sp>
        <p:nvSpPr>
          <p:cNvPr id="7" name="Rectangle 2">
            <a:extLst>
              <a:ext uri="{FF2B5EF4-FFF2-40B4-BE49-F238E27FC236}">
                <a16:creationId xmlns:a16="http://schemas.microsoft.com/office/drawing/2014/main" id="{2B31C190-ACBB-454B-8609-C7B82DFB7A3F}"/>
              </a:ext>
            </a:extLst>
          </p:cNvPr>
          <p:cNvSpPr/>
          <p:nvPr userDrawn="1"/>
        </p:nvSpPr>
        <p:spPr>
          <a:xfrm flipH="1" flipV="1">
            <a:off x="0" y="768348"/>
            <a:ext cx="6400800" cy="817563"/>
          </a:xfrm>
          <a:custGeom>
            <a:avLst/>
            <a:gdLst>
              <a:gd name="connsiteX0" fmla="*/ 0 w 7609114"/>
              <a:gd name="connsiteY0" fmla="*/ 0 h 2024743"/>
              <a:gd name="connsiteX1" fmla="*/ 7609114 w 7609114"/>
              <a:gd name="connsiteY1" fmla="*/ 0 h 2024743"/>
              <a:gd name="connsiteX2" fmla="*/ 7609114 w 7609114"/>
              <a:gd name="connsiteY2" fmla="*/ 2024743 h 2024743"/>
              <a:gd name="connsiteX3" fmla="*/ 0 w 7609114"/>
              <a:gd name="connsiteY3" fmla="*/ 2024743 h 2024743"/>
              <a:gd name="connsiteX4" fmla="*/ 0 w 7609114"/>
              <a:gd name="connsiteY4" fmla="*/ 0 h 2024743"/>
              <a:gd name="connsiteX0" fmla="*/ 899885 w 7609114"/>
              <a:gd name="connsiteY0" fmla="*/ 14515 h 2024743"/>
              <a:gd name="connsiteX1" fmla="*/ 7609114 w 7609114"/>
              <a:gd name="connsiteY1" fmla="*/ 0 h 2024743"/>
              <a:gd name="connsiteX2" fmla="*/ 7609114 w 7609114"/>
              <a:gd name="connsiteY2" fmla="*/ 2024743 h 2024743"/>
              <a:gd name="connsiteX3" fmla="*/ 0 w 7609114"/>
              <a:gd name="connsiteY3" fmla="*/ 2024743 h 2024743"/>
              <a:gd name="connsiteX4" fmla="*/ 899885 w 7609114"/>
              <a:gd name="connsiteY4" fmla="*/ 14515 h 2024743"/>
              <a:gd name="connsiteX0" fmla="*/ 1147223 w 7609114"/>
              <a:gd name="connsiteY0" fmla="*/ 7020 h 2024743"/>
              <a:gd name="connsiteX1" fmla="*/ 7609114 w 7609114"/>
              <a:gd name="connsiteY1" fmla="*/ 0 h 2024743"/>
              <a:gd name="connsiteX2" fmla="*/ 7609114 w 7609114"/>
              <a:gd name="connsiteY2" fmla="*/ 2024743 h 2024743"/>
              <a:gd name="connsiteX3" fmla="*/ 0 w 7609114"/>
              <a:gd name="connsiteY3" fmla="*/ 2024743 h 2024743"/>
              <a:gd name="connsiteX4" fmla="*/ 1147223 w 7609114"/>
              <a:gd name="connsiteY4" fmla="*/ 7020 h 2024743"/>
              <a:gd name="connsiteX0" fmla="*/ 1162213 w 7609114"/>
              <a:gd name="connsiteY0" fmla="*/ 0 h 2032713"/>
              <a:gd name="connsiteX1" fmla="*/ 7609114 w 7609114"/>
              <a:gd name="connsiteY1" fmla="*/ 7970 h 2032713"/>
              <a:gd name="connsiteX2" fmla="*/ 7609114 w 7609114"/>
              <a:gd name="connsiteY2" fmla="*/ 2032713 h 2032713"/>
              <a:gd name="connsiteX3" fmla="*/ 0 w 7609114"/>
              <a:gd name="connsiteY3" fmla="*/ 2032713 h 2032713"/>
              <a:gd name="connsiteX4" fmla="*/ 1162213 w 7609114"/>
              <a:gd name="connsiteY4" fmla="*/ 0 h 2032713"/>
              <a:gd name="connsiteX0" fmla="*/ 1162213 w 16318915"/>
              <a:gd name="connsiteY0" fmla="*/ 0 h 2032713"/>
              <a:gd name="connsiteX1" fmla="*/ 16318915 w 16318915"/>
              <a:gd name="connsiteY1" fmla="*/ 7970 h 2032713"/>
              <a:gd name="connsiteX2" fmla="*/ 7609114 w 16318915"/>
              <a:gd name="connsiteY2" fmla="*/ 2032713 h 2032713"/>
              <a:gd name="connsiteX3" fmla="*/ 0 w 16318915"/>
              <a:gd name="connsiteY3" fmla="*/ 2032713 h 2032713"/>
              <a:gd name="connsiteX4" fmla="*/ 1162213 w 16318915"/>
              <a:gd name="connsiteY4" fmla="*/ 0 h 2032713"/>
              <a:gd name="connsiteX0" fmla="*/ 1162213 w 16318915"/>
              <a:gd name="connsiteY0" fmla="*/ 0 h 2032713"/>
              <a:gd name="connsiteX1" fmla="*/ 16318915 w 16318915"/>
              <a:gd name="connsiteY1" fmla="*/ 7970 h 2032713"/>
              <a:gd name="connsiteX2" fmla="*/ 16278310 w 16318915"/>
              <a:gd name="connsiteY2" fmla="*/ 2032713 h 2032713"/>
              <a:gd name="connsiteX3" fmla="*/ 0 w 16318915"/>
              <a:gd name="connsiteY3" fmla="*/ 2032713 h 2032713"/>
              <a:gd name="connsiteX4" fmla="*/ 1162213 w 16318915"/>
              <a:gd name="connsiteY4" fmla="*/ 0 h 2032713"/>
              <a:gd name="connsiteX0" fmla="*/ 1162213 w 16298612"/>
              <a:gd name="connsiteY0" fmla="*/ 0 h 2032713"/>
              <a:gd name="connsiteX1" fmla="*/ 16298612 w 16298612"/>
              <a:gd name="connsiteY1" fmla="*/ 7970 h 2032713"/>
              <a:gd name="connsiteX2" fmla="*/ 16278310 w 16298612"/>
              <a:gd name="connsiteY2" fmla="*/ 2032713 h 2032713"/>
              <a:gd name="connsiteX3" fmla="*/ 0 w 16298612"/>
              <a:gd name="connsiteY3" fmla="*/ 2032713 h 2032713"/>
              <a:gd name="connsiteX4" fmla="*/ 1162213 w 16298612"/>
              <a:gd name="connsiteY4" fmla="*/ 0 h 20327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298612" h="2032713">
                <a:moveTo>
                  <a:pt x="1162213" y="0"/>
                </a:moveTo>
                <a:lnTo>
                  <a:pt x="16298612" y="7970"/>
                </a:lnTo>
                <a:lnTo>
                  <a:pt x="16278310" y="2032713"/>
                </a:lnTo>
                <a:lnTo>
                  <a:pt x="0" y="2032713"/>
                </a:lnTo>
                <a:lnTo>
                  <a:pt x="1162213" y="0"/>
                </a:lnTo>
                <a:close/>
              </a:path>
            </a:pathLst>
          </a:custGeom>
          <a:solidFill>
            <a:srgbClr val="F7AE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87CBC6"/>
              </a:solidFill>
            </a:endParaRPr>
          </a:p>
        </p:txBody>
      </p:sp>
      <p:sp>
        <p:nvSpPr>
          <p:cNvPr id="9" name="Titre 1">
            <a:extLst>
              <a:ext uri="{FF2B5EF4-FFF2-40B4-BE49-F238E27FC236}">
                <a16:creationId xmlns:a16="http://schemas.microsoft.com/office/drawing/2014/main" id="{D25DF0CD-A455-BA4B-BF89-D05E29AD99B7}"/>
              </a:ext>
            </a:extLst>
          </p:cNvPr>
          <p:cNvSpPr>
            <a:spLocks noGrp="1"/>
          </p:cNvSpPr>
          <p:nvPr>
            <p:ph type="ctrTitle" hasCustomPrompt="1"/>
          </p:nvPr>
        </p:nvSpPr>
        <p:spPr>
          <a:xfrm>
            <a:off x="406741" y="901544"/>
            <a:ext cx="5881687" cy="516472"/>
          </a:xfrm>
        </p:spPr>
        <p:txBody>
          <a:bodyPr wrap="none" anchor="t" anchorCtr="0"/>
          <a:lstStyle>
            <a:lvl1pPr algn="l">
              <a:defRPr sz="3200" b="1">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r>
              <a:rPr lang="fr-FR" dirty="0"/>
              <a:t>Titre </a:t>
            </a:r>
            <a:r>
              <a:rPr lang="fr-FR" dirty="0" err="1"/>
              <a:t>Tahoma</a:t>
            </a:r>
            <a:r>
              <a:rPr lang="fr-FR" dirty="0"/>
              <a:t> 32</a:t>
            </a:r>
          </a:p>
        </p:txBody>
      </p:sp>
      <p:pic>
        <p:nvPicPr>
          <p:cNvPr id="10" name="Image 9">
            <a:extLst>
              <a:ext uri="{FF2B5EF4-FFF2-40B4-BE49-F238E27FC236}">
                <a16:creationId xmlns:a16="http://schemas.microsoft.com/office/drawing/2014/main" id="{4EA12200-7A99-074A-B74D-20CE68C36CE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620958" y="332249"/>
            <a:ext cx="1164301" cy="872197"/>
          </a:xfrm>
          <a:prstGeom prst="rect">
            <a:avLst/>
          </a:prstGeom>
        </p:spPr>
      </p:pic>
      <p:sp>
        <p:nvSpPr>
          <p:cNvPr id="17" name="Espace réservé du numéro de diapositive 5">
            <a:extLst>
              <a:ext uri="{FF2B5EF4-FFF2-40B4-BE49-F238E27FC236}">
                <a16:creationId xmlns:a16="http://schemas.microsoft.com/office/drawing/2014/main" id="{73675B0D-4AF3-7C4B-AFBC-83CE00494EDD}"/>
              </a:ext>
            </a:extLst>
          </p:cNvPr>
          <p:cNvSpPr>
            <a:spLocks noGrp="1"/>
          </p:cNvSpPr>
          <p:nvPr>
            <p:ph type="sldNum" sz="quarter" idx="4"/>
          </p:nvPr>
        </p:nvSpPr>
        <p:spPr>
          <a:xfrm>
            <a:off x="11172954" y="6353178"/>
            <a:ext cx="56490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5F3D75-FCFB-0743-B0C1-09D62B5F6DAB}" type="slidenum">
              <a:rPr lang="fr-FR" smtClean="0"/>
              <a:t>‹N°›</a:t>
            </a:fld>
            <a:endParaRPr lang="fr-FR"/>
          </a:p>
        </p:txBody>
      </p:sp>
      <p:sp>
        <p:nvSpPr>
          <p:cNvPr id="18" name="Espace réservé du texte 11">
            <a:extLst>
              <a:ext uri="{FF2B5EF4-FFF2-40B4-BE49-F238E27FC236}">
                <a16:creationId xmlns:a16="http://schemas.microsoft.com/office/drawing/2014/main" id="{A6F1AE52-6C99-694B-83AB-21209C16A4B1}"/>
              </a:ext>
            </a:extLst>
          </p:cNvPr>
          <p:cNvSpPr>
            <a:spLocks noGrp="1"/>
          </p:cNvSpPr>
          <p:nvPr>
            <p:ph type="body" sz="quarter" idx="14" hasCustomPrompt="1"/>
          </p:nvPr>
        </p:nvSpPr>
        <p:spPr>
          <a:xfrm>
            <a:off x="0" y="6410325"/>
            <a:ext cx="12192000" cy="447675"/>
          </a:xfrm>
        </p:spPr>
        <p:txBody>
          <a:bodyPr/>
          <a:lstStyle>
            <a:lvl1pPr algn="ctr">
              <a:buNone/>
              <a:defRPr sz="1200">
                <a:solidFill>
                  <a:schemeClr val="bg1">
                    <a:lumMod val="65000"/>
                  </a:schemeClr>
                </a:solidFill>
                <a:latin typeface="Tahoma" panose="020B0604030504040204" pitchFamily="34" charset="0"/>
                <a:ea typeface="Tahoma" panose="020B0604030504040204" pitchFamily="34" charset="0"/>
                <a:cs typeface="Tahoma" panose="020B0604030504040204" pitchFamily="34" charset="0"/>
              </a:defRPr>
            </a:lvl1pPr>
            <a:lvl2pPr>
              <a:buNone/>
              <a:defRPr/>
            </a:lvl2pPr>
            <a:lvl3pPr>
              <a:buNone/>
              <a:defRPr/>
            </a:lvl3pPr>
            <a:lvl4pPr>
              <a:buNone/>
              <a:defRPr/>
            </a:lvl4pPr>
            <a:lvl5pPr>
              <a:buNone/>
              <a:defRPr/>
            </a:lvl5pPr>
          </a:lstStyle>
          <a:p>
            <a:pPr lvl="0"/>
            <a:r>
              <a:rPr lang="fr-FR" dirty="0"/>
              <a:t>Titre de la présentation</a:t>
            </a:r>
          </a:p>
        </p:txBody>
      </p:sp>
      <p:sp>
        <p:nvSpPr>
          <p:cNvPr id="19" name="Espace réservé du texte 10">
            <a:extLst>
              <a:ext uri="{FF2B5EF4-FFF2-40B4-BE49-F238E27FC236}">
                <a16:creationId xmlns:a16="http://schemas.microsoft.com/office/drawing/2014/main" id="{9B0306EF-08A2-5C48-AAFD-9A8C108FC009}"/>
              </a:ext>
            </a:extLst>
          </p:cNvPr>
          <p:cNvSpPr>
            <a:spLocks noGrp="1"/>
          </p:cNvSpPr>
          <p:nvPr>
            <p:ph type="body" sz="quarter" idx="13" hasCustomPrompt="1"/>
          </p:nvPr>
        </p:nvSpPr>
        <p:spPr>
          <a:xfrm>
            <a:off x="557214" y="2028825"/>
            <a:ext cx="10615740" cy="3400425"/>
          </a:xfrm>
        </p:spPr>
        <p:txBody>
          <a:bodyPr/>
          <a:lstStyle>
            <a:lvl1pPr algn="just">
              <a:buNone/>
              <a:defRPr sz="1800">
                <a:latin typeface="Tahoma" panose="020B0604030504040204" pitchFamily="34" charset="0"/>
                <a:ea typeface="Tahoma" panose="020B0604030504040204" pitchFamily="34" charset="0"/>
                <a:cs typeface="Tahoma" panose="020B0604030504040204" pitchFamily="34" charset="0"/>
              </a:defRPr>
            </a:lvl1pPr>
            <a:lvl2pPr algn="just">
              <a:buFont typeface="Wingdings" pitchFamily="2" charset="2"/>
              <a:buChar char="§"/>
              <a:defRPr sz="1600">
                <a:latin typeface="Tahoma" panose="020B0604030504040204" pitchFamily="34" charset="0"/>
                <a:ea typeface="Tahoma" panose="020B0604030504040204" pitchFamily="34" charset="0"/>
                <a:cs typeface="Tahoma" panose="020B0604030504040204" pitchFamily="34" charset="0"/>
              </a:defRPr>
            </a:lvl2pPr>
            <a:lvl3pPr>
              <a:defRPr>
                <a:latin typeface="Tahoma" panose="020B0604030504040204" pitchFamily="34" charset="0"/>
                <a:ea typeface="Tahoma" panose="020B0604030504040204" pitchFamily="34" charset="0"/>
                <a:cs typeface="Tahoma" panose="020B0604030504040204" pitchFamily="34" charset="0"/>
              </a:defRPr>
            </a:lvl3pPr>
            <a:lvl4pPr>
              <a:defRPr>
                <a:latin typeface="Tahoma" panose="020B0604030504040204" pitchFamily="34" charset="0"/>
                <a:ea typeface="Tahoma" panose="020B0604030504040204" pitchFamily="34" charset="0"/>
                <a:cs typeface="Tahoma" panose="020B0604030504040204" pitchFamily="34" charset="0"/>
              </a:defRPr>
            </a:lvl4pPr>
            <a:lvl5pPr>
              <a:defRPr>
                <a:latin typeface="Tahoma" panose="020B0604030504040204" pitchFamily="34" charset="0"/>
                <a:ea typeface="Tahoma" panose="020B0604030504040204" pitchFamily="34" charset="0"/>
                <a:cs typeface="Tahoma" panose="020B0604030504040204" pitchFamily="34" charset="0"/>
              </a:defRPr>
            </a:lvl5pPr>
          </a:lstStyle>
          <a:p>
            <a:pPr lvl="0"/>
            <a:r>
              <a:rPr lang="fr-FR" dirty="0"/>
              <a:t>Texte niveau 1 </a:t>
            </a:r>
            <a:r>
              <a:rPr lang="fr-FR" dirty="0" err="1"/>
              <a:t>Tahoma</a:t>
            </a:r>
            <a:r>
              <a:rPr lang="fr-FR" dirty="0"/>
              <a:t> 18</a:t>
            </a:r>
          </a:p>
          <a:p>
            <a:pPr lvl="1"/>
            <a:r>
              <a:rPr lang="fr-FR" dirty="0"/>
              <a:t>Texte niveau 2 </a:t>
            </a:r>
            <a:r>
              <a:rPr lang="fr-FR" dirty="0" err="1"/>
              <a:t>Tahoma</a:t>
            </a:r>
            <a:r>
              <a:rPr lang="fr-FR" dirty="0"/>
              <a:t> 16</a:t>
            </a:r>
          </a:p>
        </p:txBody>
      </p:sp>
    </p:spTree>
    <p:extLst>
      <p:ext uri="{BB962C8B-B14F-4D97-AF65-F5344CB8AC3E}">
        <p14:creationId xmlns:p14="http://schemas.microsoft.com/office/powerpoint/2010/main" val="8578178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479DB06F-26C9-B445-B3B7-C4154121521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F227E5B1-FF6E-E946-97C0-92CB4A8BEBA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4" name="Espace réservé de la date 3">
            <a:extLst>
              <a:ext uri="{FF2B5EF4-FFF2-40B4-BE49-F238E27FC236}">
                <a16:creationId xmlns:a16="http://schemas.microsoft.com/office/drawing/2014/main" id="{2A9D6212-C9A6-8942-982F-FF7969B9BC18}"/>
              </a:ext>
            </a:extLst>
          </p:cNvPr>
          <p:cNvSpPr>
            <a:spLocks noGrp="1"/>
          </p:cNvSpPr>
          <p:nvPr>
            <p:ph type="dt" sz="half" idx="2"/>
          </p:nvPr>
        </p:nvSpPr>
        <p:spPr>
          <a:xfrm>
            <a:off x="86106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fr-FR"/>
          </a:p>
        </p:txBody>
      </p:sp>
      <p:sp>
        <p:nvSpPr>
          <p:cNvPr id="5" name="Espace réservé du pied de page 4">
            <a:extLst>
              <a:ext uri="{FF2B5EF4-FFF2-40B4-BE49-F238E27FC236}">
                <a16:creationId xmlns:a16="http://schemas.microsoft.com/office/drawing/2014/main" id="{B51B30EF-6F8D-FB4B-ACF8-7D6C967252C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dirty="0"/>
          </a:p>
        </p:txBody>
      </p:sp>
      <p:sp>
        <p:nvSpPr>
          <p:cNvPr id="6" name="Espace réservé du numéro de diapositive 5">
            <a:extLst>
              <a:ext uri="{FF2B5EF4-FFF2-40B4-BE49-F238E27FC236}">
                <a16:creationId xmlns:a16="http://schemas.microsoft.com/office/drawing/2014/main" id="{076DA7EB-C171-0645-8379-7D0DE53F2446}"/>
              </a:ext>
            </a:extLst>
          </p:cNvPr>
          <p:cNvSpPr>
            <a:spLocks noGrp="1"/>
          </p:cNvSpPr>
          <p:nvPr>
            <p:ph type="sldNum" sz="quarter" idx="4"/>
          </p:nvPr>
        </p:nvSpPr>
        <p:spPr>
          <a:xfrm>
            <a:off x="838200" y="6310312"/>
            <a:ext cx="562337"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5F3D75-FCFB-0743-B0C1-09D62B5F6DAB}" type="slidenum">
              <a:rPr lang="fr-FR" smtClean="0"/>
              <a:t>‹N°›</a:t>
            </a:fld>
            <a:endParaRPr lang="fr-FR"/>
          </a:p>
        </p:txBody>
      </p:sp>
    </p:spTree>
    <p:extLst>
      <p:ext uri="{BB962C8B-B14F-4D97-AF65-F5344CB8AC3E}">
        <p14:creationId xmlns:p14="http://schemas.microsoft.com/office/powerpoint/2010/main" val="29296848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8" r:id="rId3"/>
    <p:sldLayoutId id="2147483660" r:id="rId4"/>
    <p:sldLayoutId id="2147483661" r:id="rId5"/>
    <p:sldLayoutId id="2147483662" r:id="rId6"/>
    <p:sldLayoutId id="2147483663" r:id="rId7"/>
    <p:sldLayoutId id="2147483664" r:id="rId8"/>
    <p:sldLayoutId id="2147483665" r:id="rId9"/>
    <p:sldLayoutId id="2147483666" r:id="rId10"/>
    <p:sldLayoutId id="2147483671" r:id="rId11"/>
    <p:sldLayoutId id="2147483667" r:id="rId12"/>
    <p:sldLayoutId id="2147483668" r:id="rId13"/>
    <p:sldLayoutId id="2147483669" r:id="rId14"/>
    <p:sldLayoutId id="2147483652" r:id="rId15"/>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5"/>
          <p:cNvSpPr>
            <a:spLocks noGrp="1"/>
          </p:cNvSpPr>
          <p:nvPr>
            <p:ph type="ctrTitle"/>
          </p:nvPr>
        </p:nvSpPr>
        <p:spPr>
          <a:xfrm>
            <a:off x="569913" y="940430"/>
            <a:ext cx="5259773" cy="1994392"/>
          </a:xfrm>
        </p:spPr>
        <p:txBody>
          <a:bodyPr/>
          <a:lstStyle/>
          <a:p>
            <a:r>
              <a:rPr lang="fr-FR" dirty="0"/>
              <a:t>Rencontre avec la division Astrophysique  </a:t>
            </a:r>
          </a:p>
        </p:txBody>
      </p:sp>
      <p:sp>
        <p:nvSpPr>
          <p:cNvPr id="7" name="Espace réservé du texte 6"/>
          <p:cNvSpPr>
            <a:spLocks noGrp="1"/>
          </p:cNvSpPr>
          <p:nvPr>
            <p:ph type="body" sz="quarter" idx="10"/>
          </p:nvPr>
        </p:nvSpPr>
        <p:spPr>
          <a:xfrm>
            <a:off x="701675" y="4714875"/>
            <a:ext cx="5700713" cy="276999"/>
          </a:xfrm>
        </p:spPr>
        <p:txBody>
          <a:bodyPr/>
          <a:lstStyle/>
          <a:p>
            <a:r>
              <a:rPr lang="fr-FR" dirty="0" err="1"/>
              <a:t>Vlundi</a:t>
            </a:r>
            <a:r>
              <a:rPr lang="fr-FR" dirty="0"/>
              <a:t> 12 avril 2021</a:t>
            </a:r>
          </a:p>
        </p:txBody>
      </p:sp>
      <p:sp>
        <p:nvSpPr>
          <p:cNvPr id="3" name="Espace réservé du numéro de diapositive 2"/>
          <p:cNvSpPr>
            <a:spLocks noGrp="1"/>
          </p:cNvSpPr>
          <p:nvPr>
            <p:ph type="sldNum" sz="quarter" idx="4294967295"/>
          </p:nvPr>
        </p:nvSpPr>
        <p:spPr>
          <a:xfrm>
            <a:off x="11626850" y="6353175"/>
            <a:ext cx="565150" cy="365125"/>
          </a:xfrm>
        </p:spPr>
        <p:txBody>
          <a:bodyPr/>
          <a:lstStyle/>
          <a:p>
            <a:fld id="{185F3D75-FCFB-0743-B0C1-09D62B5F6DAB}" type="slidenum">
              <a:rPr lang="fr-FR" smtClean="0"/>
              <a:t>0</a:t>
            </a:fld>
            <a:endParaRPr lang="fr-FR"/>
          </a:p>
        </p:txBody>
      </p:sp>
    </p:spTree>
    <p:extLst>
      <p:ext uri="{BB962C8B-B14F-4D97-AF65-F5344CB8AC3E}">
        <p14:creationId xmlns:p14="http://schemas.microsoft.com/office/powerpoint/2010/main" val="14742711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pour une image  1">
            <a:extLst>
              <a:ext uri="{FF2B5EF4-FFF2-40B4-BE49-F238E27FC236}">
                <a16:creationId xmlns:a16="http://schemas.microsoft.com/office/drawing/2014/main" id="{0F289D63-552B-45A4-9935-44D1FF1A1C13}"/>
              </a:ext>
            </a:extLst>
          </p:cNvPr>
          <p:cNvSpPr>
            <a:spLocks noGrp="1"/>
          </p:cNvSpPr>
          <p:nvPr>
            <p:ph type="pic" sz="quarter" idx="15"/>
          </p:nvPr>
        </p:nvSpPr>
        <p:spPr/>
      </p:sp>
      <p:sp>
        <p:nvSpPr>
          <p:cNvPr id="3" name="Titre 2">
            <a:extLst>
              <a:ext uri="{FF2B5EF4-FFF2-40B4-BE49-F238E27FC236}">
                <a16:creationId xmlns:a16="http://schemas.microsoft.com/office/drawing/2014/main" id="{6CDBD850-389C-4DAB-B6DB-F56D5FA68315}"/>
              </a:ext>
            </a:extLst>
          </p:cNvPr>
          <p:cNvSpPr>
            <a:spLocks noGrp="1"/>
          </p:cNvSpPr>
          <p:nvPr>
            <p:ph type="ctrTitle"/>
          </p:nvPr>
        </p:nvSpPr>
        <p:spPr/>
        <p:txBody>
          <a:bodyPr/>
          <a:lstStyle/>
          <a:p>
            <a:endParaRPr lang="fr-FR"/>
          </a:p>
        </p:txBody>
      </p:sp>
      <p:pic>
        <p:nvPicPr>
          <p:cNvPr id="7" name="Image 6">
            <a:extLst>
              <a:ext uri="{FF2B5EF4-FFF2-40B4-BE49-F238E27FC236}">
                <a16:creationId xmlns:a16="http://schemas.microsoft.com/office/drawing/2014/main" id="{23B267E9-EE8C-40F9-B5ED-B49318B3D210}"/>
              </a:ext>
            </a:extLst>
          </p:cNvPr>
          <p:cNvPicPr>
            <a:picLocks noChangeAspect="1"/>
          </p:cNvPicPr>
          <p:nvPr/>
        </p:nvPicPr>
        <p:blipFill>
          <a:blip r:embed="rId2"/>
          <a:stretch>
            <a:fillRect/>
          </a:stretch>
        </p:blipFill>
        <p:spPr>
          <a:xfrm>
            <a:off x="-36935" y="845820"/>
            <a:ext cx="11822803" cy="5760719"/>
          </a:xfrm>
          <a:prstGeom prst="rect">
            <a:avLst/>
          </a:prstGeom>
        </p:spPr>
      </p:pic>
    </p:spTree>
    <p:extLst>
      <p:ext uri="{BB962C8B-B14F-4D97-AF65-F5344CB8AC3E}">
        <p14:creationId xmlns:p14="http://schemas.microsoft.com/office/powerpoint/2010/main" val="19777593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normAutofit fontScale="90000"/>
          </a:bodyPr>
          <a:lstStyle/>
          <a:p>
            <a:r>
              <a:rPr lang="fr-FR" dirty="0"/>
              <a:t>Présentation GW</a:t>
            </a:r>
          </a:p>
        </p:txBody>
      </p:sp>
      <p:sp>
        <p:nvSpPr>
          <p:cNvPr id="3" name="Espace réservé du numéro de diapositive 2"/>
          <p:cNvSpPr>
            <a:spLocks noGrp="1"/>
          </p:cNvSpPr>
          <p:nvPr>
            <p:ph type="sldNum" sz="quarter" idx="4"/>
          </p:nvPr>
        </p:nvSpPr>
        <p:spPr/>
        <p:txBody>
          <a:bodyPr/>
          <a:lstStyle/>
          <a:p>
            <a:fld id="{185F3D75-FCFB-0743-B0C1-09D62B5F6DAB}" type="slidenum">
              <a:rPr lang="fr-FR" smtClean="0"/>
              <a:t>2</a:t>
            </a:fld>
            <a:endParaRPr lang="fr-FR"/>
          </a:p>
        </p:txBody>
      </p:sp>
      <p:sp>
        <p:nvSpPr>
          <p:cNvPr id="4" name="Espace réservé du texte 3"/>
          <p:cNvSpPr>
            <a:spLocks noGrp="1"/>
          </p:cNvSpPr>
          <p:nvPr>
            <p:ph type="body" sz="quarter" idx="14"/>
          </p:nvPr>
        </p:nvSpPr>
        <p:spPr/>
        <p:txBody>
          <a:bodyPr/>
          <a:lstStyle/>
          <a:p>
            <a:endParaRPr lang="fr-FR"/>
          </a:p>
        </p:txBody>
      </p:sp>
      <p:sp>
        <p:nvSpPr>
          <p:cNvPr id="5" name="Espace réservé du texte 4"/>
          <p:cNvSpPr>
            <a:spLocks noGrp="1"/>
          </p:cNvSpPr>
          <p:nvPr>
            <p:ph type="body" sz="quarter" idx="13"/>
          </p:nvPr>
        </p:nvSpPr>
        <p:spPr/>
        <p:txBody>
          <a:bodyPr>
            <a:normAutofit lnSpcReduction="10000"/>
          </a:bodyPr>
          <a:lstStyle/>
          <a:p>
            <a:pPr marL="285750" indent="-285750">
              <a:buFont typeface="Arial" panose="020B0604020202020204" pitchFamily="34" charset="0"/>
              <a:buChar char="•"/>
            </a:pPr>
            <a:r>
              <a:rPr lang="fr-FR" dirty="0"/>
              <a:t>64 ans</a:t>
            </a:r>
          </a:p>
          <a:p>
            <a:pPr marL="285750" indent="-285750">
              <a:buFont typeface="Arial" panose="020B0604020202020204" pitchFamily="34" charset="0"/>
              <a:buChar char="•"/>
            </a:pPr>
            <a:r>
              <a:rPr lang="fr-FR" dirty="0"/>
              <a:t>Physicien des particules DR au CNRS</a:t>
            </a:r>
          </a:p>
          <a:p>
            <a:pPr marL="285750" indent="-285750">
              <a:buFont typeface="Arial" panose="020B0604020202020204" pitchFamily="34" charset="0"/>
              <a:buChar char="•"/>
            </a:pPr>
            <a:r>
              <a:rPr lang="fr-FR" dirty="0"/>
              <a:t>Ancien élève ENS Ulm (1975) doctorat d’Etat Université Paris-Sud 1984 : mesure de la charge fractionnaire des quarks</a:t>
            </a:r>
          </a:p>
          <a:p>
            <a:pPr marL="285750" indent="-285750">
              <a:buFont typeface="Arial" panose="020B0604020202020204" pitchFamily="34" charset="0"/>
              <a:buChar char="•"/>
            </a:pPr>
            <a:r>
              <a:rPr lang="fr-FR" dirty="0"/>
              <a:t>Toute ma carrière scientifique au Laboratoire de l’Accélérateur Linéaire (LAL) depuis 1977 à Orsay sauf séjour de 2 ans au </a:t>
            </a:r>
            <a:r>
              <a:rPr lang="fr-FR" dirty="0" err="1"/>
              <a:t>Stanford</a:t>
            </a:r>
            <a:r>
              <a:rPr lang="fr-FR" dirty="0"/>
              <a:t> </a:t>
            </a:r>
            <a:r>
              <a:rPr lang="fr-FR" dirty="0" err="1"/>
              <a:t>Linear</a:t>
            </a:r>
            <a:r>
              <a:rPr lang="fr-FR" dirty="0"/>
              <a:t> Accelerator </a:t>
            </a:r>
            <a:r>
              <a:rPr lang="fr-FR" dirty="0" err="1"/>
              <a:t>Laboratory</a:t>
            </a:r>
            <a:r>
              <a:rPr lang="fr-FR" dirty="0"/>
              <a:t> (SLAC) 1986-1988; Nombreuses expériences menées au CERN et à SLAC. Recherche de nouvelle physique via des mesures de précision (physique de la « saveur »)</a:t>
            </a:r>
          </a:p>
          <a:p>
            <a:pPr marL="285750" indent="-285750">
              <a:buFont typeface="Arial" panose="020B0604020202020204" pitchFamily="34" charset="0"/>
              <a:buChar char="•"/>
            </a:pPr>
            <a:r>
              <a:rPr lang="fr-FR" dirty="0"/>
              <a:t>Directeur adjoint de l’IN2P3 de 1999 à 2003, directeur du LAL de 2005 à 2011, directeur Institut des Grilles du CNRS 2007-2010, Président Conseil Académique Paris-Saclay 2015-2019</a:t>
            </a:r>
          </a:p>
          <a:p>
            <a:pPr marL="285750" indent="-285750">
              <a:buFont typeface="Arial" panose="020B0604020202020204" pitchFamily="34" charset="0"/>
              <a:buChar char="•"/>
            </a:pPr>
            <a:r>
              <a:rPr lang="fr-FR" dirty="0"/>
              <a:t>Président Division Champs et Particules SFP 2015-2017 membre CA SFP 2018-2020. VP SFP 2020</a:t>
            </a:r>
          </a:p>
        </p:txBody>
      </p:sp>
    </p:spTree>
    <p:extLst>
      <p:ext uri="{BB962C8B-B14F-4D97-AF65-F5344CB8AC3E}">
        <p14:creationId xmlns:p14="http://schemas.microsoft.com/office/powerpoint/2010/main" val="19939226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normAutofit fontScale="90000"/>
          </a:bodyPr>
          <a:lstStyle/>
          <a:p>
            <a:r>
              <a:rPr lang="fr-FR" dirty="0"/>
              <a:t>Les priorités</a:t>
            </a:r>
          </a:p>
        </p:txBody>
      </p:sp>
      <p:sp>
        <p:nvSpPr>
          <p:cNvPr id="3" name="Espace réservé du numéro de diapositive 2"/>
          <p:cNvSpPr>
            <a:spLocks noGrp="1"/>
          </p:cNvSpPr>
          <p:nvPr>
            <p:ph type="sldNum" sz="quarter" idx="4"/>
          </p:nvPr>
        </p:nvSpPr>
        <p:spPr/>
        <p:txBody>
          <a:bodyPr/>
          <a:lstStyle/>
          <a:p>
            <a:fld id="{185F3D75-FCFB-0743-B0C1-09D62B5F6DAB}" type="slidenum">
              <a:rPr lang="fr-FR" smtClean="0"/>
              <a:t>3</a:t>
            </a:fld>
            <a:endParaRPr lang="fr-FR"/>
          </a:p>
        </p:txBody>
      </p:sp>
      <p:sp>
        <p:nvSpPr>
          <p:cNvPr id="4" name="Espace réservé du texte 3"/>
          <p:cNvSpPr>
            <a:spLocks noGrp="1"/>
          </p:cNvSpPr>
          <p:nvPr>
            <p:ph type="body" sz="quarter" idx="14"/>
          </p:nvPr>
        </p:nvSpPr>
        <p:spPr/>
        <p:txBody>
          <a:bodyPr/>
          <a:lstStyle/>
          <a:p>
            <a:endParaRPr lang="fr-FR"/>
          </a:p>
        </p:txBody>
      </p:sp>
      <p:sp>
        <p:nvSpPr>
          <p:cNvPr id="5" name="Espace réservé du texte 4"/>
          <p:cNvSpPr>
            <a:spLocks noGrp="1"/>
          </p:cNvSpPr>
          <p:nvPr>
            <p:ph type="body" sz="quarter" idx="13"/>
          </p:nvPr>
        </p:nvSpPr>
        <p:spPr>
          <a:xfrm>
            <a:off x="557213" y="2028824"/>
            <a:ext cx="11634787" cy="4324353"/>
          </a:xfrm>
        </p:spPr>
        <p:txBody>
          <a:bodyPr>
            <a:normAutofit fontScale="92500" lnSpcReduction="10000"/>
          </a:bodyPr>
          <a:lstStyle/>
          <a:p>
            <a:pPr marL="285750" indent="-285750">
              <a:buFont typeface="Arial" panose="020B0604020202020204" pitchFamily="34" charset="0"/>
              <a:buChar char="•"/>
            </a:pPr>
            <a:r>
              <a:rPr lang="fr-FR" b="1" dirty="0"/>
              <a:t>Une action dans la continuité</a:t>
            </a:r>
          </a:p>
          <a:p>
            <a:pPr marL="285750" indent="-285750">
              <a:buFont typeface="Arial" panose="020B0604020202020204" pitchFamily="34" charset="0"/>
              <a:buChar char="•"/>
            </a:pPr>
            <a:r>
              <a:rPr lang="fr-FR" b="1" dirty="0"/>
              <a:t>En interne </a:t>
            </a:r>
          </a:p>
          <a:p>
            <a:pPr marL="742950" lvl="1" indent="-285750">
              <a:buFont typeface="Arial" panose="020B0604020202020204" pitchFamily="34" charset="0"/>
              <a:buChar char="•"/>
            </a:pPr>
            <a:r>
              <a:rPr lang="fr-FR" dirty="0">
                <a:solidFill>
                  <a:schemeClr val="accent1">
                    <a:lumMod val="75000"/>
                  </a:schemeClr>
                </a:solidFill>
              </a:rPr>
              <a:t>resserrer les liens avec les forces vives </a:t>
            </a:r>
            <a:r>
              <a:rPr lang="fr-FR" dirty="0"/>
              <a:t>de la SFP : visites, …</a:t>
            </a:r>
          </a:p>
          <a:p>
            <a:pPr marL="742950" lvl="1" indent="-285750">
              <a:buFont typeface="Arial" panose="020B0604020202020204" pitchFamily="34" charset="0"/>
              <a:buChar char="•"/>
            </a:pPr>
            <a:r>
              <a:rPr lang="fr-FR" dirty="0">
                <a:solidFill>
                  <a:srgbClr val="0070C0"/>
                </a:solidFill>
              </a:rPr>
              <a:t>Profiter des 150 ans de la SFP </a:t>
            </a:r>
            <a:r>
              <a:rPr lang="fr-FR" dirty="0"/>
              <a:t>pour améliorer nos liens et renforcer la dynamique collective</a:t>
            </a:r>
          </a:p>
          <a:p>
            <a:pPr marL="742950" lvl="1" indent="-285750">
              <a:buFont typeface="Arial" panose="020B0604020202020204" pitchFamily="34" charset="0"/>
              <a:buChar char="•"/>
            </a:pPr>
            <a:r>
              <a:rPr lang="fr-FR" dirty="0"/>
              <a:t>Faire bénéficier la SFP du  </a:t>
            </a:r>
            <a:r>
              <a:rPr lang="fr-FR" dirty="0">
                <a:solidFill>
                  <a:srgbClr val="0070C0"/>
                </a:solidFill>
              </a:rPr>
              <a:t>collège des Sociétés Savantes Académiques de France (</a:t>
            </a:r>
            <a:r>
              <a:rPr lang="fr-FR" dirty="0" err="1">
                <a:solidFill>
                  <a:srgbClr val="0070C0"/>
                </a:solidFill>
              </a:rPr>
              <a:t>CoSSAF</a:t>
            </a:r>
            <a:r>
              <a:rPr lang="fr-FR" dirty="0">
                <a:solidFill>
                  <a:srgbClr val="0070C0"/>
                </a:solidFill>
              </a:rPr>
              <a:t>)</a:t>
            </a:r>
          </a:p>
          <a:p>
            <a:pPr marL="285750" indent="-285750">
              <a:buFont typeface="Arial" panose="020B0604020202020204" pitchFamily="34" charset="0"/>
              <a:buChar char="•"/>
            </a:pPr>
            <a:r>
              <a:rPr lang="fr-FR" b="1" dirty="0"/>
              <a:t>A l’extérieur</a:t>
            </a:r>
          </a:p>
          <a:p>
            <a:pPr lvl="1"/>
            <a:r>
              <a:rPr lang="fr-FR" dirty="0"/>
              <a:t>Insister encore et toujours sur l'importance fondamentale de la place forte que doivent prendre la recherche et  la science dans notre société</a:t>
            </a:r>
          </a:p>
          <a:p>
            <a:pPr lvl="1"/>
            <a:r>
              <a:rPr lang="fr-FR" dirty="0"/>
              <a:t>Porter les messages de la communauté des </a:t>
            </a:r>
            <a:r>
              <a:rPr lang="fr-FR" dirty="0" err="1"/>
              <a:t>physicien.ne.s</a:t>
            </a:r>
            <a:r>
              <a:rPr lang="fr-FR" dirty="0"/>
              <a:t> sur les grands défis qui nous attendent , énergie , climat, environnement, crises sanitaires</a:t>
            </a:r>
          </a:p>
          <a:p>
            <a:pPr lvl="1"/>
            <a:r>
              <a:rPr lang="fr-FR" dirty="0"/>
              <a:t>Contribuer à l'exploration des grandes questions scientifiques liées aux interactions fondamentales, à la cosmologie,  à la mécanique quantique, etc...</a:t>
            </a:r>
          </a:p>
          <a:p>
            <a:pPr lvl="1"/>
            <a:r>
              <a:rPr lang="fr-FR" dirty="0"/>
              <a:t>Animer et faire prospérer la communauté des jeunes </a:t>
            </a:r>
            <a:r>
              <a:rPr lang="fr-FR" dirty="0" err="1"/>
              <a:t>physicien.ne.s</a:t>
            </a:r>
            <a:r>
              <a:rPr lang="fr-FR" dirty="0"/>
              <a:t> à travers notre réseau jeunes, et la mise en réseau des structures jeunes des autres sociétés savantes réunis au sein  du Collège des Sociétés Savantes Académiques de France. Participer de façon très proactive à ce Collège  pour mieux faire porter la voix des sociétés savantes dans le débat public et citoyen</a:t>
            </a:r>
          </a:p>
          <a:p>
            <a:pPr lvl="1"/>
            <a:r>
              <a:rPr lang="fr-FR" dirty="0"/>
              <a:t>Préparer avec enthousiasme et imagination la célébration en 2023 des 150 ans de la SFP, et tirer le meilleur parti de cette occasion exceptionnelle pour amplifier nos actions et notre impact</a:t>
            </a:r>
          </a:p>
          <a:p>
            <a:pPr marL="742950" lvl="1" indent="-285750">
              <a:buFont typeface="Arial" panose="020B0604020202020204" pitchFamily="34" charset="0"/>
              <a:buChar char="•"/>
            </a:pPr>
            <a:endParaRPr lang="fr-FR" dirty="0"/>
          </a:p>
        </p:txBody>
      </p:sp>
    </p:spTree>
    <p:extLst>
      <p:ext uri="{BB962C8B-B14F-4D97-AF65-F5344CB8AC3E}">
        <p14:creationId xmlns:p14="http://schemas.microsoft.com/office/powerpoint/2010/main" val="2598833295"/>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30066</TotalTime>
  <Words>380</Words>
  <Application>Microsoft Office PowerPoint</Application>
  <PresentationFormat>Grand écran</PresentationFormat>
  <Paragraphs>24</Paragraphs>
  <Slides>4</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4</vt:i4>
      </vt:variant>
    </vt:vector>
  </HeadingPairs>
  <TitlesOfParts>
    <vt:vector size="10" baseType="lpstr">
      <vt:lpstr>Arial</vt:lpstr>
      <vt:lpstr>Calibri</vt:lpstr>
      <vt:lpstr>Calibri Light</vt:lpstr>
      <vt:lpstr>Tahoma</vt:lpstr>
      <vt:lpstr>Wingdings</vt:lpstr>
      <vt:lpstr>Thème Office</vt:lpstr>
      <vt:lpstr>Rencontre avec la division Astrophysique  </vt:lpstr>
      <vt:lpstr>Présentation PowerPoint</vt:lpstr>
      <vt:lpstr>Présentation GW</vt:lpstr>
      <vt:lpstr>Les priorités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Raphaël Verguin</dc:creator>
  <cp:lastModifiedBy>Guy Wormser</cp:lastModifiedBy>
  <cp:revision>132</cp:revision>
  <dcterms:created xsi:type="dcterms:W3CDTF">2020-11-20T11:12:29Z</dcterms:created>
  <dcterms:modified xsi:type="dcterms:W3CDTF">2021-04-11T10:01:06Z</dcterms:modified>
</cp:coreProperties>
</file>