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6"/>
  </p:notesMasterIdLst>
  <p:handoutMasterIdLst>
    <p:handoutMasterId r:id="rId7"/>
  </p:handoutMasterIdLst>
  <p:sldIdLst>
    <p:sldId id="298" r:id="rId2"/>
    <p:sldId id="302" r:id="rId3"/>
    <p:sldId id="300" r:id="rId4"/>
    <p:sldId id="301" r:id="rId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1719"/>
    <a:srgbClr val="EA5A28"/>
    <a:srgbClr val="F7AE67"/>
    <a:srgbClr val="87CBC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94"/>
  </p:normalViewPr>
  <p:slideViewPr>
    <p:cSldViewPr snapToGrid="0" snapToObjects="1">
      <p:cViewPr varScale="1">
        <p:scale>
          <a:sx n="72" d="100"/>
          <a:sy n="72" d="100"/>
        </p:scale>
        <p:origin x="660" y="78"/>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89" d="100"/>
          <a:sy n="89" d="100"/>
        </p:scale>
        <p:origin x="3272"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F81FCA3C-70FC-3446-B658-7CDAFAD5E50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D022FA87-C9A9-0845-A7EC-C37759184EF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05451B-93D8-7B44-AEC4-3B6287947F94}" type="datetimeFigureOut">
              <a:rPr lang="fr-FR" smtClean="0"/>
              <a:t>28/04/2021</a:t>
            </a:fld>
            <a:endParaRPr lang="fr-FR"/>
          </a:p>
        </p:txBody>
      </p:sp>
      <p:sp>
        <p:nvSpPr>
          <p:cNvPr id="4" name="Espace réservé du pied de page 3">
            <a:extLst>
              <a:ext uri="{FF2B5EF4-FFF2-40B4-BE49-F238E27FC236}">
                <a16:creationId xmlns:a16="http://schemas.microsoft.com/office/drawing/2014/main" id="{DB0144CC-F2D2-7049-B532-4CBF5F9E9F0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0830CA46-82F3-0243-AA82-328A4E2C27C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F9B125-01E9-034F-AD78-EBFBAD0F4AAB}" type="slidenum">
              <a:rPr lang="fr-FR" smtClean="0"/>
              <a:t>‹N°›</a:t>
            </a:fld>
            <a:endParaRPr lang="fr-FR"/>
          </a:p>
        </p:txBody>
      </p:sp>
    </p:spTree>
    <p:extLst>
      <p:ext uri="{BB962C8B-B14F-4D97-AF65-F5344CB8AC3E}">
        <p14:creationId xmlns:p14="http://schemas.microsoft.com/office/powerpoint/2010/main" val="3833200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8ABC1-20F7-3A4B-9B89-61F1DD52798E}" type="datetimeFigureOut">
              <a:rPr lang="fr-FR" smtClean="0"/>
              <a:t>28/04/2021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0170D2-B921-3248-AE92-CB4A75203563}" type="slidenum">
              <a:rPr lang="fr-FR" smtClean="0"/>
              <a:t>‹N°›</a:t>
            </a:fld>
            <a:endParaRPr lang="fr-FR"/>
          </a:p>
        </p:txBody>
      </p:sp>
    </p:spTree>
    <p:extLst>
      <p:ext uri="{BB962C8B-B14F-4D97-AF65-F5344CB8AC3E}">
        <p14:creationId xmlns:p14="http://schemas.microsoft.com/office/powerpoint/2010/main" val="401581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ouverture">
    <p:spTree>
      <p:nvGrpSpPr>
        <p:cNvPr id="1" name=""/>
        <p:cNvGrpSpPr/>
        <p:nvPr/>
      </p:nvGrpSpPr>
      <p:grpSpPr>
        <a:xfrm>
          <a:off x="0" y="0"/>
          <a:ext cx="0" cy="0"/>
          <a:chOff x="0" y="0"/>
          <a:chExt cx="0" cy="0"/>
        </a:xfrm>
      </p:grpSpPr>
      <p:sp>
        <p:nvSpPr>
          <p:cNvPr id="24" name="Rectangle 1">
            <a:extLst>
              <a:ext uri="{FF2B5EF4-FFF2-40B4-BE49-F238E27FC236}">
                <a16:creationId xmlns:a16="http://schemas.microsoft.com/office/drawing/2014/main" id="{B920FEA0-81AD-474E-9F53-27B80E417C68}"/>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blipFill dpi="0" rotWithShape="1">
            <a:blip r:embed="rId2" cstate="screen">
              <a:extLst>
                <a:ext uri="{28A0092B-C50C-407E-A947-70E740481C1C}">
                  <a14:useLocalDpi xmlns:a14="http://schemas.microsoft.com/office/drawing/2010/main"/>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sp>
        <p:nvSpPr>
          <p:cNvPr id="27" name="Rectangle 1">
            <a:extLst>
              <a:ext uri="{FF2B5EF4-FFF2-40B4-BE49-F238E27FC236}">
                <a16:creationId xmlns:a16="http://schemas.microsoft.com/office/drawing/2014/main" id="{4F527C0B-AC18-AD4F-BC3D-8AA9BD8952E2}"/>
              </a:ext>
            </a:extLst>
          </p:cNvPr>
          <p:cNvSpPr/>
          <p:nvPr userDrawn="1"/>
        </p:nvSpPr>
        <p:spPr>
          <a:xfrm>
            <a:off x="0" y="0"/>
            <a:ext cx="10009415"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7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pic>
        <p:nvPicPr>
          <p:cNvPr id="28" name="Image 27">
            <a:extLst>
              <a:ext uri="{FF2B5EF4-FFF2-40B4-BE49-F238E27FC236}">
                <a16:creationId xmlns:a16="http://schemas.microsoft.com/office/drawing/2014/main" id="{43EB538B-AD60-0C48-81F0-4469B8D73F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812215" y="5166799"/>
            <a:ext cx="1770186" cy="1326076"/>
          </a:xfrm>
          <a:prstGeom prst="rect">
            <a:avLst/>
          </a:prstGeom>
        </p:spPr>
      </p:pic>
      <p:sp>
        <p:nvSpPr>
          <p:cNvPr id="2" name="Titre 1">
            <a:extLst>
              <a:ext uri="{FF2B5EF4-FFF2-40B4-BE49-F238E27FC236}">
                <a16:creationId xmlns:a16="http://schemas.microsoft.com/office/drawing/2014/main" id="{52C92AD5-9B9E-3D47-BA3F-A8A222DCC1ED}"/>
              </a:ext>
            </a:extLst>
          </p:cNvPr>
          <p:cNvSpPr>
            <a:spLocks noGrp="1"/>
          </p:cNvSpPr>
          <p:nvPr>
            <p:ph type="ctrTitle" hasCustomPrompt="1"/>
          </p:nvPr>
        </p:nvSpPr>
        <p:spPr>
          <a:xfrm>
            <a:off x="569913" y="940430"/>
            <a:ext cx="5259773" cy="664797"/>
          </a:xfrm>
        </p:spPr>
        <p:txBody>
          <a:bodyPr wrap="square" lIns="0" tIns="0" rIns="0" bIns="0" anchor="t" anchorCtr="0">
            <a:spAutoFit/>
          </a:bodyPr>
          <a:lstStyle>
            <a:lvl1pPr algn="l">
              <a:defRPr sz="4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48</a:t>
            </a:r>
          </a:p>
        </p:txBody>
      </p:sp>
      <p:sp>
        <p:nvSpPr>
          <p:cNvPr id="10" name="Espace réservé du texte 9">
            <a:extLst>
              <a:ext uri="{FF2B5EF4-FFF2-40B4-BE49-F238E27FC236}">
                <a16:creationId xmlns:a16="http://schemas.microsoft.com/office/drawing/2014/main" id="{CC16F989-CCC0-4641-881C-16DBCB897B3A}"/>
              </a:ext>
            </a:extLst>
          </p:cNvPr>
          <p:cNvSpPr>
            <a:spLocks noGrp="1"/>
          </p:cNvSpPr>
          <p:nvPr>
            <p:ph type="body" sz="quarter" idx="10" hasCustomPrompt="1"/>
          </p:nvPr>
        </p:nvSpPr>
        <p:spPr>
          <a:xfrm>
            <a:off x="600075" y="4714875"/>
            <a:ext cx="5700713" cy="276999"/>
          </a:xfrm>
        </p:spPr>
        <p:txBody>
          <a:bodyPr lIns="0" tIns="0" rIns="0" bIns="0">
            <a:spAutoFit/>
          </a:bodyPr>
          <a:lstStyle>
            <a:lvl1pPr algn="just">
              <a:buNone/>
              <a:defRPr sz="2000">
                <a:solidFill>
                  <a:schemeClr val="bg1"/>
                </a:solidFill>
                <a:latin typeface="Tahoma" panose="020B0604030504040204" pitchFamily="34" charset="0"/>
                <a:ea typeface="Tahoma" panose="020B0604030504040204" pitchFamily="34" charset="0"/>
                <a:cs typeface="Tahoma" panose="020B0604030504040204" pitchFamily="34" charset="0"/>
              </a:defRPr>
            </a:lvl1pPr>
            <a:lvl2pPr algn="just">
              <a:buNone/>
              <a:defRPr/>
            </a:lvl2pPr>
            <a:lvl3pPr algn="just">
              <a:buNone/>
              <a:defRPr/>
            </a:lvl3pPr>
            <a:lvl4pPr algn="just">
              <a:buNone/>
              <a:defRPr/>
            </a:lvl4pPr>
            <a:lvl5pPr algn="just">
              <a:buNone/>
              <a:defRPr/>
            </a:lvl5pPr>
          </a:lstStyle>
          <a:p>
            <a:pPr lvl="0"/>
            <a:r>
              <a:rPr lang="fr-FR" dirty="0"/>
              <a:t>Sous-titre </a:t>
            </a:r>
            <a:r>
              <a:rPr lang="fr-FR" dirty="0" err="1"/>
              <a:t>Tahoma</a:t>
            </a:r>
            <a:r>
              <a:rPr lang="fr-FR" dirty="0"/>
              <a:t> 20</a:t>
            </a:r>
          </a:p>
        </p:txBody>
      </p:sp>
    </p:spTree>
    <p:extLst>
      <p:ext uri="{BB962C8B-B14F-4D97-AF65-F5344CB8AC3E}">
        <p14:creationId xmlns:p14="http://schemas.microsoft.com/office/powerpoint/2010/main" val="3790713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27687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CD17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D1719"/>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D45E6D33-E0D0-404A-A9D1-68349BF6F0A4}"/>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p:cNvPicPr>
            <a:picLocks noChangeAspect="1"/>
          </p:cNvPicPr>
          <p:nvPr userDrawn="1"/>
        </p:nvPicPr>
        <p:blipFill>
          <a:blip r:embed="rId3"/>
          <a:stretch>
            <a:fillRect/>
          </a:stretch>
        </p:blipFill>
        <p:spPr>
          <a:xfrm>
            <a:off x="10270573" y="187416"/>
            <a:ext cx="1514686" cy="1247949"/>
          </a:xfrm>
          <a:prstGeom prst="rect">
            <a:avLst/>
          </a:prstGeom>
        </p:spPr>
      </p:pic>
    </p:spTree>
    <p:extLst>
      <p:ext uri="{BB962C8B-B14F-4D97-AF65-F5344CB8AC3E}">
        <p14:creationId xmlns:p14="http://schemas.microsoft.com/office/powerpoint/2010/main" val="602119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 encarts">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778973" y="918893"/>
            <a:ext cx="8679351" cy="516472"/>
          </a:xfrm>
        </p:spPr>
        <p:txBody>
          <a:bodyPr wrap="none" anchor="t" anchorCtr="0"/>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2" name="Espace réservé du numéro de diapositive 5">
            <a:extLst>
              <a:ext uri="{FF2B5EF4-FFF2-40B4-BE49-F238E27FC236}">
                <a16:creationId xmlns:a16="http://schemas.microsoft.com/office/drawing/2014/main" id="{9E48A28C-58E0-314C-BF31-7F143A22F6E9}"/>
              </a:ext>
            </a:extLst>
          </p:cNvPr>
          <p:cNvSpPr>
            <a:spLocks noGrp="1"/>
          </p:cNvSpPr>
          <p:nvPr>
            <p:ph type="sldNum" sz="quarter" idx="4"/>
          </p:nvPr>
        </p:nvSpPr>
        <p:spPr>
          <a:xfrm>
            <a:off x="11172954" y="6296026"/>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4" name="Скругленный прямоугольник 14">
            <a:extLst>
              <a:ext uri="{FF2B5EF4-FFF2-40B4-BE49-F238E27FC236}">
                <a16:creationId xmlns:a16="http://schemas.microsoft.com/office/drawing/2014/main" id="{2B722AA4-7CF6-D848-BEA8-9EF46A356655}"/>
              </a:ext>
            </a:extLst>
          </p:cNvPr>
          <p:cNvSpPr/>
          <p:nvPr/>
        </p:nvSpPr>
        <p:spPr>
          <a:xfrm>
            <a:off x="4414905" y="2450147"/>
            <a:ext cx="3362190" cy="3095941"/>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dirty="0">
              <a:latin typeface="Tahoma" panose="020B0604030504040204" pitchFamily="34" charset="0"/>
              <a:ea typeface="Tahoma" panose="020B0604030504040204" pitchFamily="34" charset="0"/>
              <a:cs typeface="Tahoma" panose="020B0604030504040204" pitchFamily="34" charset="0"/>
            </a:endParaRPr>
          </a:p>
        </p:txBody>
      </p:sp>
      <p:sp>
        <p:nvSpPr>
          <p:cNvPr id="17" name="Скругленный прямоугольник 20">
            <a:extLst>
              <a:ext uri="{FF2B5EF4-FFF2-40B4-BE49-F238E27FC236}">
                <a16:creationId xmlns:a16="http://schemas.microsoft.com/office/drawing/2014/main" id="{DA1F06BB-D561-A043-B3EE-07C658D43D80}"/>
              </a:ext>
            </a:extLst>
          </p:cNvPr>
          <p:cNvSpPr/>
          <p:nvPr/>
        </p:nvSpPr>
        <p:spPr>
          <a:xfrm>
            <a:off x="8050836" y="2450147"/>
            <a:ext cx="3362190" cy="3095941"/>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20" name="Скругленный прямоугольник 14">
            <a:extLst>
              <a:ext uri="{FF2B5EF4-FFF2-40B4-BE49-F238E27FC236}">
                <a16:creationId xmlns:a16="http://schemas.microsoft.com/office/drawing/2014/main" id="{ABD55305-0CFF-F447-B0DB-8BE234911786}"/>
              </a:ext>
            </a:extLst>
          </p:cNvPr>
          <p:cNvSpPr/>
          <p:nvPr/>
        </p:nvSpPr>
        <p:spPr>
          <a:xfrm>
            <a:off x="778974" y="2450147"/>
            <a:ext cx="3362190" cy="3095941"/>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3" name="Espace réservé du texte 2">
            <a:extLst>
              <a:ext uri="{FF2B5EF4-FFF2-40B4-BE49-F238E27FC236}">
                <a16:creationId xmlns:a16="http://schemas.microsoft.com/office/drawing/2014/main" id="{7C9A35FE-94F5-4A4C-90FC-5B50FD49C2D3}"/>
              </a:ext>
            </a:extLst>
          </p:cNvPr>
          <p:cNvSpPr>
            <a:spLocks noGrp="1"/>
          </p:cNvSpPr>
          <p:nvPr>
            <p:ph type="body" sz="quarter" idx="15" hasCustomPrompt="1"/>
          </p:nvPr>
        </p:nvSpPr>
        <p:spPr>
          <a:xfrm>
            <a:off x="778974"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22" name="Espace réservé du texte 2">
            <a:extLst>
              <a:ext uri="{FF2B5EF4-FFF2-40B4-BE49-F238E27FC236}">
                <a16:creationId xmlns:a16="http://schemas.microsoft.com/office/drawing/2014/main" id="{F72B8426-90B8-A14E-A7C9-9037871A9803}"/>
              </a:ext>
            </a:extLst>
          </p:cNvPr>
          <p:cNvSpPr>
            <a:spLocks noGrp="1"/>
          </p:cNvSpPr>
          <p:nvPr>
            <p:ph type="body" sz="quarter" idx="16" hasCustomPrompt="1"/>
          </p:nvPr>
        </p:nvSpPr>
        <p:spPr>
          <a:xfrm>
            <a:off x="1028852" y="3850825"/>
            <a:ext cx="2857348" cy="74244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3" name="Espace réservé du texte 2">
            <a:extLst>
              <a:ext uri="{FF2B5EF4-FFF2-40B4-BE49-F238E27FC236}">
                <a16:creationId xmlns:a16="http://schemas.microsoft.com/office/drawing/2014/main" id="{F519B7FF-BA67-1047-897E-F067013ED323}"/>
              </a:ext>
            </a:extLst>
          </p:cNvPr>
          <p:cNvSpPr>
            <a:spLocks noGrp="1"/>
          </p:cNvSpPr>
          <p:nvPr>
            <p:ph type="body" sz="quarter" idx="17" hasCustomPrompt="1"/>
          </p:nvPr>
        </p:nvSpPr>
        <p:spPr>
          <a:xfrm>
            <a:off x="4414905"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2 </a:t>
            </a:r>
            <a:r>
              <a:rPr lang="fr-FR" dirty="0" err="1"/>
              <a:t>Tahoma</a:t>
            </a:r>
            <a:r>
              <a:rPr lang="fr-FR" dirty="0"/>
              <a:t> 16</a:t>
            </a:r>
          </a:p>
          <a:p>
            <a:pPr lvl="0"/>
            <a:endParaRPr lang="fr-FR" dirty="0"/>
          </a:p>
          <a:p>
            <a:pPr lvl="0"/>
            <a:endParaRPr lang="fr-FR" dirty="0"/>
          </a:p>
        </p:txBody>
      </p:sp>
      <p:sp>
        <p:nvSpPr>
          <p:cNvPr id="24" name="Espace réservé du texte 2">
            <a:extLst>
              <a:ext uri="{FF2B5EF4-FFF2-40B4-BE49-F238E27FC236}">
                <a16:creationId xmlns:a16="http://schemas.microsoft.com/office/drawing/2014/main" id="{F8863893-88D0-6147-B005-747CF0346571}"/>
              </a:ext>
            </a:extLst>
          </p:cNvPr>
          <p:cNvSpPr>
            <a:spLocks noGrp="1"/>
          </p:cNvSpPr>
          <p:nvPr>
            <p:ph type="body" sz="quarter" idx="18" hasCustomPrompt="1"/>
          </p:nvPr>
        </p:nvSpPr>
        <p:spPr>
          <a:xfrm>
            <a:off x="4664783"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25" name="Espace réservé du texte 2">
            <a:extLst>
              <a:ext uri="{FF2B5EF4-FFF2-40B4-BE49-F238E27FC236}">
                <a16:creationId xmlns:a16="http://schemas.microsoft.com/office/drawing/2014/main" id="{89E745B0-2267-B041-B2D1-458FC7EA915B}"/>
              </a:ext>
            </a:extLst>
          </p:cNvPr>
          <p:cNvSpPr>
            <a:spLocks noGrp="1"/>
          </p:cNvSpPr>
          <p:nvPr>
            <p:ph type="body" sz="quarter" idx="19" hasCustomPrompt="1"/>
          </p:nvPr>
        </p:nvSpPr>
        <p:spPr>
          <a:xfrm>
            <a:off x="8050836" y="3418708"/>
            <a:ext cx="3362190" cy="310330"/>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600" b="1" i="0" smtClean="0">
                <a:solidFill>
                  <a:schemeClr val="bg1"/>
                </a:solidFill>
                <a:effectLst/>
              </a:defRPr>
            </a:lvl1pPr>
            <a:lvl2pPr>
              <a:buNone/>
              <a:defRPr/>
            </a:lvl2pPr>
            <a:lvl3pPr>
              <a:buNone/>
              <a:defRPr/>
            </a:lvl3pPr>
            <a:lvl4pPr>
              <a:buNone/>
              <a:defRPr/>
            </a:lvl4pPr>
            <a:lvl5pPr>
              <a:buNone/>
              <a:defRPr/>
            </a:lvl5pPr>
          </a:lstStyle>
          <a:p>
            <a:pPr marL="228600" marR="0" lvl="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t>Idée 3 </a:t>
            </a:r>
            <a:r>
              <a:rPr lang="fr-FR" dirty="0" err="1"/>
              <a:t>Tahoma</a:t>
            </a:r>
            <a:r>
              <a:rPr lang="fr-FR" dirty="0"/>
              <a:t> 16</a:t>
            </a:r>
          </a:p>
          <a:p>
            <a:pPr lvl="0"/>
            <a:endParaRPr lang="fr-FR" dirty="0"/>
          </a:p>
          <a:p>
            <a:pPr lvl="0"/>
            <a:endParaRPr lang="fr-FR" dirty="0"/>
          </a:p>
        </p:txBody>
      </p:sp>
      <p:sp>
        <p:nvSpPr>
          <p:cNvPr id="26" name="Espace réservé du texte 2">
            <a:extLst>
              <a:ext uri="{FF2B5EF4-FFF2-40B4-BE49-F238E27FC236}">
                <a16:creationId xmlns:a16="http://schemas.microsoft.com/office/drawing/2014/main" id="{08085BC0-D446-3841-90F0-9CE99D5F0B74}"/>
              </a:ext>
            </a:extLst>
          </p:cNvPr>
          <p:cNvSpPr>
            <a:spLocks noGrp="1"/>
          </p:cNvSpPr>
          <p:nvPr>
            <p:ph type="body" sz="quarter" idx="20" hasCustomPrompt="1"/>
          </p:nvPr>
        </p:nvSpPr>
        <p:spPr>
          <a:xfrm>
            <a:off x="8300714" y="3850825"/>
            <a:ext cx="2857348" cy="742449"/>
          </a:xfrm>
        </p:spPr>
        <p:txBody>
          <a:bodyPr/>
          <a:lstStyle>
            <a:lvl1pPr marL="0" marR="0" indent="0" algn="ctr" defTabSz="914400" rtl="0" eaLnBrk="1" fontAlgn="auto" latinLnBrk="0" hangingPunct="1">
              <a:lnSpc>
                <a:spcPct val="14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6" name="Espace réservé du texte 5">
            <a:extLst>
              <a:ext uri="{FF2B5EF4-FFF2-40B4-BE49-F238E27FC236}">
                <a16:creationId xmlns:a16="http://schemas.microsoft.com/office/drawing/2014/main" id="{34AA8A7F-6CAF-FA42-8467-B4E9A35BE64C}"/>
              </a:ext>
            </a:extLst>
          </p:cNvPr>
          <p:cNvSpPr>
            <a:spLocks noGrp="1"/>
          </p:cNvSpPr>
          <p:nvPr>
            <p:ph type="body" sz="quarter" idx="21" hasCustomPrompt="1"/>
          </p:nvPr>
        </p:nvSpPr>
        <p:spPr>
          <a:xfrm>
            <a:off x="779463" y="1676400"/>
            <a:ext cx="10633075" cy="419100"/>
          </a:xfrm>
        </p:spPr>
        <p:txBody>
          <a:bodyPr/>
          <a:lstStyle>
            <a:lvl1pPr>
              <a:buFontTx/>
              <a:buNone/>
              <a:defRPr sz="1600">
                <a:latin typeface="Tahoma" panose="020B0604030504040204" pitchFamily="34" charset="0"/>
                <a:ea typeface="Tahoma" panose="020B0604030504040204" pitchFamily="34" charset="0"/>
                <a:cs typeface="Tahoma" panose="020B0604030504040204" pitchFamily="34" charset="0"/>
              </a:defRPr>
            </a:lvl1pPr>
            <a:lvl2pPr>
              <a:buNone/>
              <a:defRPr/>
            </a:lvl2pPr>
          </a:lstStyle>
          <a:p>
            <a:pPr lvl="0"/>
            <a:r>
              <a:rPr lang="fr-FR" dirty="0" err="1"/>
              <a:t>Tahoma</a:t>
            </a:r>
            <a:r>
              <a:rPr lang="fr-FR" dirty="0"/>
              <a:t> 16</a:t>
            </a:r>
          </a:p>
        </p:txBody>
      </p:sp>
    </p:spTree>
    <p:extLst>
      <p:ext uri="{BB962C8B-B14F-4D97-AF65-F5344CB8AC3E}">
        <p14:creationId xmlns:p14="http://schemas.microsoft.com/office/powerpoint/2010/main" val="33382211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 encarts">
    <p:spTree>
      <p:nvGrpSpPr>
        <p:cNvPr id="1" name=""/>
        <p:cNvGrpSpPr/>
        <p:nvPr/>
      </p:nvGrpSpPr>
      <p:grpSpPr>
        <a:xfrm>
          <a:off x="0" y="0"/>
          <a:ext cx="0" cy="0"/>
          <a:chOff x="0" y="0"/>
          <a:chExt cx="0" cy="0"/>
        </a:xfrm>
      </p:grpSpPr>
      <p:sp>
        <p:nvSpPr>
          <p:cNvPr id="46" name="Скругленный прямоугольник 49">
            <a:extLst>
              <a:ext uri="{FF2B5EF4-FFF2-40B4-BE49-F238E27FC236}">
                <a16:creationId xmlns:a16="http://schemas.microsoft.com/office/drawing/2014/main" id="{7FFC3F83-42F6-D34F-ABED-7C30AF66D177}"/>
              </a:ext>
            </a:extLst>
          </p:cNvPr>
          <p:cNvSpPr/>
          <p:nvPr/>
        </p:nvSpPr>
        <p:spPr>
          <a:xfrm>
            <a:off x="4537639" y="297060"/>
            <a:ext cx="3507398" cy="3023942"/>
          </a:xfrm>
          <a:prstGeom prst="roundRect">
            <a:avLst>
              <a:gd name="adj" fmla="val 0"/>
            </a:avLst>
          </a:prstGeom>
          <a:solidFill>
            <a:srgbClr val="87CBC6"/>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3665197" cy="535531"/>
          </a:xfrm>
        </p:spPr>
        <p:txBody>
          <a:bodyPr wrap="square" anchor="t" anchorCtr="0">
            <a:spAutoFit/>
          </a:bodyPr>
          <a:lstStyle>
            <a:lvl1pPr algn="l">
              <a:defRPr sz="3200" b="1">
                <a:solidFill>
                  <a:schemeClr val="tx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texte 11">
            <a:extLst>
              <a:ext uri="{FF2B5EF4-FFF2-40B4-BE49-F238E27FC236}">
                <a16:creationId xmlns:a16="http://schemas.microsoft.com/office/drawing/2014/main" id="{C8B690D4-004B-0E4C-A0F2-586DA3F825C5}"/>
              </a:ext>
            </a:extLst>
          </p:cNvPr>
          <p:cNvSpPr>
            <a:spLocks noGrp="1"/>
          </p:cNvSpPr>
          <p:nvPr>
            <p:ph type="body" sz="quarter" idx="14" hasCustomPrompt="1"/>
          </p:nvPr>
        </p:nvSpPr>
        <p:spPr>
          <a:xfrm>
            <a:off x="1" y="6410325"/>
            <a:ext cx="4071938"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37" name="Скругленный прямоугольник 33">
            <a:extLst>
              <a:ext uri="{FF2B5EF4-FFF2-40B4-BE49-F238E27FC236}">
                <a16:creationId xmlns:a16="http://schemas.microsoft.com/office/drawing/2014/main" id="{A6C12B65-D655-F04D-BF7A-5BAF874CC5DF}"/>
              </a:ext>
            </a:extLst>
          </p:cNvPr>
          <p:cNvSpPr/>
          <p:nvPr/>
        </p:nvSpPr>
        <p:spPr>
          <a:xfrm>
            <a:off x="8289886" y="297060"/>
            <a:ext cx="3507398" cy="3023942"/>
          </a:xfrm>
          <a:prstGeom prst="roundRect">
            <a:avLst>
              <a:gd name="adj" fmla="val 0"/>
            </a:avLst>
          </a:prstGeom>
          <a:solidFill>
            <a:schemeClr val="accent4"/>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0" name="Скругленный прямоугольник 43">
            <a:extLst>
              <a:ext uri="{FF2B5EF4-FFF2-40B4-BE49-F238E27FC236}">
                <a16:creationId xmlns:a16="http://schemas.microsoft.com/office/drawing/2014/main" id="{E86D6633-15A4-5048-9C91-6DF1FABEEBB2}"/>
              </a:ext>
            </a:extLst>
          </p:cNvPr>
          <p:cNvSpPr/>
          <p:nvPr/>
        </p:nvSpPr>
        <p:spPr>
          <a:xfrm>
            <a:off x="8274422" y="3519864"/>
            <a:ext cx="3507398" cy="3023942"/>
          </a:xfrm>
          <a:prstGeom prst="roundRect">
            <a:avLst>
              <a:gd name="adj" fmla="val 0"/>
            </a:avLst>
          </a:prstGeom>
          <a:solidFill>
            <a:srgbClr val="F7AE67"/>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3" name="Скругленный прямоугольник 46">
            <a:extLst>
              <a:ext uri="{FF2B5EF4-FFF2-40B4-BE49-F238E27FC236}">
                <a16:creationId xmlns:a16="http://schemas.microsoft.com/office/drawing/2014/main" id="{AC70CFFB-898B-E445-A2F5-087390295167}"/>
              </a:ext>
            </a:extLst>
          </p:cNvPr>
          <p:cNvSpPr/>
          <p:nvPr/>
        </p:nvSpPr>
        <p:spPr>
          <a:xfrm>
            <a:off x="4537639" y="3519864"/>
            <a:ext cx="3507398" cy="3023942"/>
          </a:xfrm>
          <a:prstGeom prst="roundRect">
            <a:avLst>
              <a:gd name="adj" fmla="val 0"/>
            </a:avLst>
          </a:prstGeom>
          <a:solidFill>
            <a:schemeClr val="accent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spcBef>
                <a:spcPts val="900"/>
              </a:spcBef>
            </a:pPr>
            <a:endParaRPr lang="ru-RU" sz="900">
              <a:latin typeface="Tahoma" panose="020B0604030504040204" pitchFamily="34" charset="0"/>
              <a:ea typeface="Tahoma" panose="020B0604030504040204" pitchFamily="34" charset="0"/>
              <a:cs typeface="Tahoma" panose="020B0604030504040204" pitchFamily="34" charset="0"/>
            </a:endParaRPr>
          </a:p>
        </p:txBody>
      </p:sp>
      <p:sp>
        <p:nvSpPr>
          <p:cNvPr id="48" name="Espace réservé du texte 2">
            <a:extLst>
              <a:ext uri="{FF2B5EF4-FFF2-40B4-BE49-F238E27FC236}">
                <a16:creationId xmlns:a16="http://schemas.microsoft.com/office/drawing/2014/main" id="{207F9551-AB36-AE49-B68E-69E0BA65F514}"/>
              </a:ext>
            </a:extLst>
          </p:cNvPr>
          <p:cNvSpPr>
            <a:spLocks noGrp="1"/>
          </p:cNvSpPr>
          <p:nvPr>
            <p:ph type="body" sz="quarter" idx="15" hasCustomPrompt="1"/>
          </p:nvPr>
        </p:nvSpPr>
        <p:spPr>
          <a:xfrm>
            <a:off x="4537639" y="1204446"/>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1 </a:t>
            </a:r>
            <a:r>
              <a:rPr lang="fr-FR" dirty="0" err="1"/>
              <a:t>Tahoma</a:t>
            </a:r>
            <a:r>
              <a:rPr lang="fr-FR" dirty="0"/>
              <a:t> 16</a:t>
            </a:r>
          </a:p>
          <a:p>
            <a:pPr lvl="0"/>
            <a:endParaRPr lang="fr-FR" dirty="0"/>
          </a:p>
        </p:txBody>
      </p:sp>
      <p:sp>
        <p:nvSpPr>
          <p:cNvPr id="49" name="Espace réservé du texte 2">
            <a:extLst>
              <a:ext uri="{FF2B5EF4-FFF2-40B4-BE49-F238E27FC236}">
                <a16:creationId xmlns:a16="http://schemas.microsoft.com/office/drawing/2014/main" id="{8C514D85-42B6-EB48-8AD6-8318AAE8033A}"/>
              </a:ext>
            </a:extLst>
          </p:cNvPr>
          <p:cNvSpPr>
            <a:spLocks noGrp="1"/>
          </p:cNvSpPr>
          <p:nvPr>
            <p:ph type="body" sz="quarter" idx="16" hasCustomPrompt="1"/>
          </p:nvPr>
        </p:nvSpPr>
        <p:spPr>
          <a:xfrm>
            <a:off x="4787516" y="1712317"/>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0" name="Espace réservé du texte 2">
            <a:extLst>
              <a:ext uri="{FF2B5EF4-FFF2-40B4-BE49-F238E27FC236}">
                <a16:creationId xmlns:a16="http://schemas.microsoft.com/office/drawing/2014/main" id="{A8BF7ED8-8FCB-A84C-B2CA-81F612786A2F}"/>
              </a:ext>
            </a:extLst>
          </p:cNvPr>
          <p:cNvSpPr>
            <a:spLocks noGrp="1"/>
          </p:cNvSpPr>
          <p:nvPr>
            <p:ph type="body" sz="quarter" idx="17" hasCustomPrompt="1"/>
          </p:nvPr>
        </p:nvSpPr>
        <p:spPr>
          <a:xfrm>
            <a:off x="8274066" y="1229905"/>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2 </a:t>
            </a:r>
            <a:r>
              <a:rPr lang="fr-FR" dirty="0" err="1"/>
              <a:t>Tahoma</a:t>
            </a:r>
            <a:r>
              <a:rPr lang="fr-FR" dirty="0"/>
              <a:t> 16</a:t>
            </a:r>
          </a:p>
          <a:p>
            <a:pPr lvl="0"/>
            <a:endParaRPr lang="fr-FR" dirty="0"/>
          </a:p>
        </p:txBody>
      </p:sp>
      <p:sp>
        <p:nvSpPr>
          <p:cNvPr id="51" name="Espace réservé du texte 2">
            <a:extLst>
              <a:ext uri="{FF2B5EF4-FFF2-40B4-BE49-F238E27FC236}">
                <a16:creationId xmlns:a16="http://schemas.microsoft.com/office/drawing/2014/main" id="{9E72A092-6EB8-BC4A-8431-7140F809F520}"/>
              </a:ext>
            </a:extLst>
          </p:cNvPr>
          <p:cNvSpPr>
            <a:spLocks noGrp="1"/>
          </p:cNvSpPr>
          <p:nvPr>
            <p:ph type="body" sz="quarter" idx="18" hasCustomPrompt="1"/>
          </p:nvPr>
        </p:nvSpPr>
        <p:spPr>
          <a:xfrm>
            <a:off x="8523943" y="1737776"/>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2" name="Espace réservé du texte 2">
            <a:extLst>
              <a:ext uri="{FF2B5EF4-FFF2-40B4-BE49-F238E27FC236}">
                <a16:creationId xmlns:a16="http://schemas.microsoft.com/office/drawing/2014/main" id="{657A0EA1-B048-0645-9299-8E3059637953}"/>
              </a:ext>
            </a:extLst>
          </p:cNvPr>
          <p:cNvSpPr>
            <a:spLocks noGrp="1"/>
          </p:cNvSpPr>
          <p:nvPr>
            <p:ph type="body" sz="quarter" idx="19" hasCustomPrompt="1"/>
          </p:nvPr>
        </p:nvSpPr>
        <p:spPr>
          <a:xfrm>
            <a:off x="4553459"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3 </a:t>
            </a:r>
            <a:r>
              <a:rPr lang="fr-FR" dirty="0" err="1"/>
              <a:t>Tahoma</a:t>
            </a:r>
            <a:r>
              <a:rPr lang="fr-FR" dirty="0"/>
              <a:t> 16</a:t>
            </a:r>
          </a:p>
          <a:p>
            <a:pPr lvl="0"/>
            <a:endParaRPr lang="fr-FR" dirty="0"/>
          </a:p>
        </p:txBody>
      </p:sp>
      <p:sp>
        <p:nvSpPr>
          <p:cNvPr id="53" name="Espace réservé du texte 2">
            <a:extLst>
              <a:ext uri="{FF2B5EF4-FFF2-40B4-BE49-F238E27FC236}">
                <a16:creationId xmlns:a16="http://schemas.microsoft.com/office/drawing/2014/main" id="{77B194D6-4B97-A847-BF1F-73CA74953E95}"/>
              </a:ext>
            </a:extLst>
          </p:cNvPr>
          <p:cNvSpPr>
            <a:spLocks noGrp="1"/>
          </p:cNvSpPr>
          <p:nvPr>
            <p:ph type="body" sz="quarter" idx="20" hasCustomPrompt="1"/>
          </p:nvPr>
        </p:nvSpPr>
        <p:spPr>
          <a:xfrm>
            <a:off x="4803336"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54" name="Espace réservé du texte 2">
            <a:extLst>
              <a:ext uri="{FF2B5EF4-FFF2-40B4-BE49-F238E27FC236}">
                <a16:creationId xmlns:a16="http://schemas.microsoft.com/office/drawing/2014/main" id="{DA76721C-AF9D-6341-B172-2303F22493C8}"/>
              </a:ext>
            </a:extLst>
          </p:cNvPr>
          <p:cNvSpPr>
            <a:spLocks noGrp="1"/>
          </p:cNvSpPr>
          <p:nvPr>
            <p:ph type="body" sz="quarter" idx="21" hasCustomPrompt="1"/>
          </p:nvPr>
        </p:nvSpPr>
        <p:spPr>
          <a:xfrm>
            <a:off x="8274066" y="4423849"/>
            <a:ext cx="3491578" cy="386084"/>
          </a:xfrm>
        </p:spPr>
        <p:txBody>
          <a:bodyPr/>
          <a:lstStyle>
            <a:lvl1pPr marL="228600" marR="0" indent="-22860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lang="fr-FR" sz="1800" b="1" i="0" smtClean="0">
                <a:solidFill>
                  <a:schemeClr val="bg1"/>
                </a:solidFill>
                <a:effectLst/>
              </a:defRPr>
            </a:lvl1pPr>
            <a:lvl2pPr>
              <a:buNone/>
              <a:defRPr/>
            </a:lvl2pPr>
            <a:lvl3pPr>
              <a:buNone/>
              <a:defRPr/>
            </a:lvl3pPr>
            <a:lvl4pPr>
              <a:buNone/>
              <a:defRPr/>
            </a:lvl4pPr>
            <a:lvl5pPr>
              <a:buNone/>
              <a:defRPr/>
            </a:lvl5pPr>
          </a:lstStyle>
          <a:p>
            <a:pPr lvl="0"/>
            <a:r>
              <a:rPr lang="fr-FR" dirty="0"/>
              <a:t>Idée 4 </a:t>
            </a:r>
            <a:r>
              <a:rPr lang="fr-FR" dirty="0" err="1"/>
              <a:t>Tahoma</a:t>
            </a:r>
            <a:r>
              <a:rPr lang="fr-FR" dirty="0"/>
              <a:t> 16</a:t>
            </a:r>
          </a:p>
          <a:p>
            <a:pPr lvl="0"/>
            <a:endParaRPr lang="fr-FR" dirty="0"/>
          </a:p>
        </p:txBody>
      </p:sp>
      <p:sp>
        <p:nvSpPr>
          <p:cNvPr id="55" name="Espace réservé du texte 2">
            <a:extLst>
              <a:ext uri="{FF2B5EF4-FFF2-40B4-BE49-F238E27FC236}">
                <a16:creationId xmlns:a16="http://schemas.microsoft.com/office/drawing/2014/main" id="{9EDD17CB-C0C9-774C-BF16-77AA091406B3}"/>
              </a:ext>
            </a:extLst>
          </p:cNvPr>
          <p:cNvSpPr>
            <a:spLocks noGrp="1"/>
          </p:cNvSpPr>
          <p:nvPr>
            <p:ph type="body" sz="quarter" idx="22" hasCustomPrompt="1"/>
          </p:nvPr>
        </p:nvSpPr>
        <p:spPr>
          <a:xfrm>
            <a:off x="8523943" y="4931720"/>
            <a:ext cx="2996851" cy="785599"/>
          </a:xfrm>
        </p:spPr>
        <p:txBody>
          <a:bodyPr/>
          <a:lstStyle>
            <a:lvl1pPr marL="0" marR="0" indent="0" algn="ctr" defTabSz="914400" rtl="0" eaLnBrk="1" fontAlgn="auto" latinLnBrk="0" hangingPunct="1">
              <a:lnSpc>
                <a:spcPct val="100000"/>
              </a:lnSpc>
              <a:spcBef>
                <a:spcPts val="900"/>
              </a:spcBef>
              <a:spcAft>
                <a:spcPts val="0"/>
              </a:spcAft>
              <a:buClrTx/>
              <a:buSzTx/>
              <a:buFont typeface="Arial" panose="020B0604020202020204" pitchFamily="34" charset="0"/>
              <a:buNone/>
              <a:tabLst/>
              <a:defRPr lang="fr-FR" sz="1200" b="0" i="0" smtClean="0">
                <a:solidFill>
                  <a:schemeClr val="bg1"/>
                </a:solidFill>
                <a:effectLst/>
              </a:defRPr>
            </a:lvl1pPr>
            <a:lvl2pPr>
              <a:buNone/>
              <a:defRPr/>
            </a:lvl2pPr>
            <a:lvl3pPr>
              <a:buNone/>
              <a:defRPr/>
            </a:lvl3pPr>
            <a:lvl4pPr>
              <a:buNone/>
              <a:defRPr/>
            </a:lvl4pPr>
            <a:lvl5pPr>
              <a:buNone/>
              <a:defRPr/>
            </a:lvl5pPr>
          </a:lstStyle>
          <a:p>
            <a:pPr marL="0" indent="0" algn="ctr">
              <a:lnSpc>
                <a:spcPct val="140000"/>
              </a:lnSpc>
              <a:spcBef>
                <a:spcPts val="900"/>
              </a:spcBef>
              <a:buNone/>
            </a:pPr>
            <a:r>
              <a:rPr lang="en-US" sz="1200" dirty="0">
                <a:solidFill>
                  <a:schemeClr val="bg1"/>
                </a:solidFill>
                <a:latin typeface="Tahoma" panose="020B0604030504040204" pitchFamily="34" charset="0"/>
                <a:ea typeface="Tahoma" panose="020B0604030504040204" pitchFamily="34" charset="0"/>
                <a:cs typeface="Tahoma" panose="020B0604030504040204" pitchFamily="34" charset="0"/>
              </a:rPr>
              <a:t>Tahoma 12 Lorem Ipsum has been the industry’s standard dummy</a:t>
            </a:r>
            <a:endParaRPr lang="ru-RU" sz="12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lvl="0"/>
            <a:endParaRPr lang="fr-FR" dirty="0"/>
          </a:p>
        </p:txBody>
      </p:sp>
      <p:sp>
        <p:nvSpPr>
          <p:cNvPr id="4" name="Espace réservé du texte 3">
            <a:extLst>
              <a:ext uri="{FF2B5EF4-FFF2-40B4-BE49-F238E27FC236}">
                <a16:creationId xmlns:a16="http://schemas.microsoft.com/office/drawing/2014/main" id="{247F0DBA-2885-0F42-8705-40DA1C0AEE27}"/>
              </a:ext>
            </a:extLst>
          </p:cNvPr>
          <p:cNvSpPr>
            <a:spLocks noGrp="1"/>
          </p:cNvSpPr>
          <p:nvPr>
            <p:ph type="body" sz="quarter" idx="23" hasCustomPrompt="1"/>
          </p:nvPr>
        </p:nvSpPr>
        <p:spPr>
          <a:xfrm>
            <a:off x="406400" y="3519488"/>
            <a:ext cx="3665538" cy="221599"/>
          </a:xfrm>
        </p:spPr>
        <p:txBody>
          <a:bodyPr lIns="0" tIns="0" rIns="0" bIns="0">
            <a:spAutoFit/>
          </a:bodyPr>
          <a:lstStyle>
            <a:lvl1pPr algn="just">
              <a:buNone/>
              <a:defRPr sz="1600">
                <a:latin typeface="Tahoma" panose="020B0604030504040204" pitchFamily="34" charset="0"/>
                <a:ea typeface="Tahoma" panose="020B0604030504040204" pitchFamily="34" charset="0"/>
                <a:cs typeface="Tahoma" panose="020B0604030504040204" pitchFamily="34" charset="0"/>
              </a:defRPr>
            </a:lvl1pPr>
            <a:lvl2pPr>
              <a:buNone/>
              <a:defRPr sz="1600">
                <a:latin typeface="Tahoma" panose="020B0604030504040204" pitchFamily="34" charset="0"/>
                <a:ea typeface="Tahoma" panose="020B0604030504040204" pitchFamily="34" charset="0"/>
                <a:cs typeface="Tahoma" panose="020B0604030504040204" pitchFamily="34" charset="0"/>
              </a:defRPr>
            </a:lvl2pPr>
          </a:lstStyle>
          <a:p>
            <a:pPr lvl="0"/>
            <a:r>
              <a:rPr lang="fr-FR" dirty="0"/>
              <a:t>Texte </a:t>
            </a:r>
            <a:r>
              <a:rPr lang="fr-FR" dirty="0" err="1"/>
              <a:t>Tahoma</a:t>
            </a:r>
            <a:r>
              <a:rPr lang="fr-FR" dirty="0"/>
              <a:t> 16</a:t>
            </a:r>
          </a:p>
        </p:txBody>
      </p:sp>
    </p:spTree>
    <p:extLst>
      <p:ext uri="{BB962C8B-B14F-4D97-AF65-F5344CB8AC3E}">
        <p14:creationId xmlns:p14="http://schemas.microsoft.com/office/powerpoint/2010/main" val="1394833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de - texte simple">
    <p:spTree>
      <p:nvGrpSpPr>
        <p:cNvPr id="1" name=""/>
        <p:cNvGrpSpPr/>
        <p:nvPr/>
      </p:nvGrpSpPr>
      <p:grpSpPr>
        <a:xfrm>
          <a:off x="0" y="0"/>
          <a:ext cx="0" cy="0"/>
          <a:chOff x="0" y="0"/>
          <a:chExt cx="0" cy="0"/>
        </a:xfrm>
      </p:grpSpPr>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3" y="1643063"/>
            <a:ext cx="10615741" cy="3786187"/>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8D7DDECC-DCA5-DE48-8BEC-2FB1DDC23F1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FD598C40-3232-764D-A2D0-FF4316272E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21998158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ernière diapositive">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24504660-D44A-B44F-A5B6-314C43BF98B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49230" y="5088301"/>
            <a:ext cx="1785970" cy="1337899"/>
          </a:xfrm>
          <a:prstGeom prst="rect">
            <a:avLst/>
          </a:prstGeom>
        </p:spPr>
      </p:pic>
      <p:sp>
        <p:nvSpPr>
          <p:cNvPr id="9" name="Rectangle 1">
            <a:extLst>
              <a:ext uri="{FF2B5EF4-FFF2-40B4-BE49-F238E27FC236}">
                <a16:creationId xmlns:a16="http://schemas.microsoft.com/office/drawing/2014/main" id="{FCE893FA-32CC-FE4F-B40E-927528A82D7F}"/>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ZoneTexte 9">
            <a:extLst>
              <a:ext uri="{FF2B5EF4-FFF2-40B4-BE49-F238E27FC236}">
                <a16:creationId xmlns:a16="http://schemas.microsoft.com/office/drawing/2014/main" id="{A3DC6421-EAD9-FB41-B73F-941B4900F9D5}"/>
              </a:ext>
            </a:extLst>
          </p:cNvPr>
          <p:cNvSpPr txBox="1"/>
          <p:nvPr userDrawn="1"/>
        </p:nvSpPr>
        <p:spPr>
          <a:xfrm>
            <a:off x="7416800" y="5697278"/>
            <a:ext cx="4076700" cy="461665"/>
          </a:xfrm>
          <a:prstGeom prst="rect">
            <a:avLst/>
          </a:prstGeom>
          <a:noFill/>
        </p:spPr>
        <p:txBody>
          <a:bodyPr wrap="square" rtlCol="0">
            <a:spAutoFit/>
          </a:bodyPr>
          <a:lstStyle/>
          <a:p>
            <a:pPr algn="ctr"/>
            <a:r>
              <a:rPr lang="fr-FR"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www.sfpnet.fr</a:t>
            </a:r>
            <a:endParaRPr lang="fr-FR"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15" name="Titre 14">
            <a:extLst>
              <a:ext uri="{FF2B5EF4-FFF2-40B4-BE49-F238E27FC236}">
                <a16:creationId xmlns:a16="http://schemas.microsoft.com/office/drawing/2014/main" id="{5FB2FDE7-D914-284B-B237-680BEDB3A713}"/>
              </a:ext>
            </a:extLst>
          </p:cNvPr>
          <p:cNvSpPr>
            <a:spLocks noGrp="1"/>
          </p:cNvSpPr>
          <p:nvPr>
            <p:ph type="title" hasCustomPrompt="1"/>
          </p:nvPr>
        </p:nvSpPr>
        <p:spPr>
          <a:xfrm>
            <a:off x="4462495" y="662378"/>
            <a:ext cx="7048500" cy="749664"/>
          </a:xfrm>
        </p:spPr>
        <p:txBody>
          <a:bodyPr/>
          <a:lstStyle>
            <a:lvl1pPr algn="r">
              <a:defRPr sz="28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Société Française de Physique</a:t>
            </a:r>
          </a:p>
        </p:txBody>
      </p:sp>
      <p:pic>
        <p:nvPicPr>
          <p:cNvPr id="17" name="Image 16" descr="Une image contenant texte, clipart, graphiques vectoriels&#10;&#10;Description générée automatiquement">
            <a:extLst>
              <a:ext uri="{FF2B5EF4-FFF2-40B4-BE49-F238E27FC236}">
                <a16:creationId xmlns:a16="http://schemas.microsoft.com/office/drawing/2014/main" id="{99A8E0AF-740D-1344-812B-824963A343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95020" y="5660601"/>
            <a:ext cx="1047750" cy="535021"/>
          </a:xfrm>
          <a:prstGeom prst="rect">
            <a:avLst/>
          </a:prstGeom>
        </p:spPr>
      </p:pic>
      <p:sp>
        <p:nvSpPr>
          <p:cNvPr id="20" name="Espace réservé du texte 19">
            <a:extLst>
              <a:ext uri="{FF2B5EF4-FFF2-40B4-BE49-F238E27FC236}">
                <a16:creationId xmlns:a16="http://schemas.microsoft.com/office/drawing/2014/main" id="{F5D33CD1-6C1E-F84C-BB08-3C6F0313A7AF}"/>
              </a:ext>
            </a:extLst>
          </p:cNvPr>
          <p:cNvSpPr>
            <a:spLocks noGrp="1"/>
          </p:cNvSpPr>
          <p:nvPr>
            <p:ph type="body" sz="quarter" idx="10" hasCustomPrompt="1"/>
          </p:nvPr>
        </p:nvSpPr>
        <p:spPr>
          <a:xfrm>
            <a:off x="5922995" y="2460969"/>
            <a:ext cx="5588000" cy="369332"/>
          </a:xfrm>
        </p:spPr>
        <p:txBody>
          <a:bodyPr anchor="t" anchorCtr="0">
            <a:spAutoFit/>
          </a:bodyPr>
          <a:lstStyle>
            <a:lvl1pPr algn="r">
              <a:buNone/>
              <a:defRPr sz="2000" b="0">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pPr lvl="0"/>
            <a:r>
              <a:rPr lang="fr-FR" dirty="0"/>
              <a:t>Texte </a:t>
            </a:r>
            <a:r>
              <a:rPr lang="fr-FR" dirty="0" err="1"/>
              <a:t>Tahoma</a:t>
            </a:r>
            <a:r>
              <a:rPr lang="fr-FR" dirty="0"/>
              <a:t> </a:t>
            </a:r>
          </a:p>
        </p:txBody>
      </p:sp>
    </p:spTree>
    <p:extLst>
      <p:ext uri="{BB962C8B-B14F-4D97-AF65-F5344CB8AC3E}">
        <p14:creationId xmlns:p14="http://schemas.microsoft.com/office/powerpoint/2010/main" val="2350120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7" name="Rectangle 1">
            <a:extLst>
              <a:ext uri="{FF2B5EF4-FFF2-40B4-BE49-F238E27FC236}">
                <a16:creationId xmlns:a16="http://schemas.microsoft.com/office/drawing/2014/main" id="{65A4BE50-A139-FF44-ABB6-965FBD216C71}"/>
              </a:ext>
            </a:extLst>
          </p:cNvPr>
          <p:cNvSpPr/>
          <p:nvPr userDrawn="1"/>
        </p:nvSpPr>
        <p:spPr>
          <a:xfrm flipH="1">
            <a:off x="2590800" y="0"/>
            <a:ext cx="9601200" cy="6858000"/>
          </a:xfrm>
          <a:custGeom>
            <a:avLst/>
            <a:gdLst>
              <a:gd name="connsiteX0" fmla="*/ 0 w 24377650"/>
              <a:gd name="connsiteY0" fmla="*/ 0 h 13716000"/>
              <a:gd name="connsiteX1" fmla="*/ 24377650 w 24377650"/>
              <a:gd name="connsiteY1" fmla="*/ 0 h 13716000"/>
              <a:gd name="connsiteX2" fmla="*/ 24377650 w 24377650"/>
              <a:gd name="connsiteY2" fmla="*/ 13716000 h 13716000"/>
              <a:gd name="connsiteX3" fmla="*/ 0 w 24377650"/>
              <a:gd name="connsiteY3" fmla="*/ 13716000 h 13716000"/>
              <a:gd name="connsiteX4" fmla="*/ 0 w 24377650"/>
              <a:gd name="connsiteY4" fmla="*/ 0 h 13716000"/>
              <a:gd name="connsiteX0" fmla="*/ 0 w 24377650"/>
              <a:gd name="connsiteY0" fmla="*/ 0 h 13716000"/>
              <a:gd name="connsiteX1" fmla="*/ 24377650 w 24377650"/>
              <a:gd name="connsiteY1" fmla="*/ 0 h 13716000"/>
              <a:gd name="connsiteX2" fmla="*/ 13698765 w 24377650"/>
              <a:gd name="connsiteY2" fmla="*/ 13716000 h 13716000"/>
              <a:gd name="connsiteX3" fmla="*/ 0 w 24377650"/>
              <a:gd name="connsiteY3" fmla="*/ 13716000 h 13716000"/>
              <a:gd name="connsiteX4" fmla="*/ 0 w 24377650"/>
              <a:gd name="connsiteY4" fmla="*/ 0 h 13716000"/>
              <a:gd name="connsiteX0" fmla="*/ 0 w 22352908"/>
              <a:gd name="connsiteY0" fmla="*/ 0 h 13716000"/>
              <a:gd name="connsiteX1" fmla="*/ 22352908 w 22352908"/>
              <a:gd name="connsiteY1" fmla="*/ 0 h 13716000"/>
              <a:gd name="connsiteX2" fmla="*/ 13698765 w 22352908"/>
              <a:gd name="connsiteY2" fmla="*/ 13716000 h 13716000"/>
              <a:gd name="connsiteX3" fmla="*/ 0 w 22352908"/>
              <a:gd name="connsiteY3" fmla="*/ 13716000 h 13716000"/>
              <a:gd name="connsiteX4" fmla="*/ 0 w 22352908"/>
              <a:gd name="connsiteY4" fmla="*/ 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52908" h="13716000">
                <a:moveTo>
                  <a:pt x="0" y="0"/>
                </a:moveTo>
                <a:lnTo>
                  <a:pt x="22352908" y="0"/>
                </a:lnTo>
                <a:lnTo>
                  <a:pt x="13698765" y="13716000"/>
                </a:lnTo>
                <a:lnTo>
                  <a:pt x="0" y="13716000"/>
                </a:lnTo>
                <a:lnTo>
                  <a:pt x="0" y="0"/>
                </a:lnTo>
                <a:close/>
              </a:path>
            </a:pathLst>
          </a:custGeom>
          <a:solidFill>
            <a:srgbClr val="CD1719">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Picture Placeholder 3">
            <a:extLst>
              <a:ext uri="{FF2B5EF4-FFF2-40B4-BE49-F238E27FC236}">
                <a16:creationId xmlns:a16="http://schemas.microsoft.com/office/drawing/2014/main" id="{446167BE-1B1A-014F-B697-06C23A60FFFD}"/>
              </a:ext>
            </a:extLst>
          </p:cNvPr>
          <p:cNvSpPr>
            <a:spLocks noGrp="1"/>
          </p:cNvSpPr>
          <p:nvPr>
            <p:ph type="pic" sz="quarter" idx="15"/>
          </p:nvPr>
        </p:nvSpPr>
        <p:spPr>
          <a:xfrm>
            <a:off x="738187" y="2178143"/>
            <a:ext cx="4505279" cy="2774769"/>
          </a:xfrm>
        </p:spPr>
      </p:sp>
      <p:sp>
        <p:nvSpPr>
          <p:cNvPr id="13" name="Titre 1">
            <a:extLst>
              <a:ext uri="{FF2B5EF4-FFF2-40B4-BE49-F238E27FC236}">
                <a16:creationId xmlns:a16="http://schemas.microsoft.com/office/drawing/2014/main" id="{310C6FD3-427D-0E4B-BA13-23A61929F5F3}"/>
              </a:ext>
            </a:extLst>
          </p:cNvPr>
          <p:cNvSpPr>
            <a:spLocks noGrp="1"/>
          </p:cNvSpPr>
          <p:nvPr>
            <p:ph type="ctrTitle" hasCustomPrompt="1"/>
          </p:nvPr>
        </p:nvSpPr>
        <p:spPr>
          <a:xfrm>
            <a:off x="5472113" y="675569"/>
            <a:ext cx="5881687" cy="701731"/>
          </a:xfrm>
        </p:spPr>
        <p:txBody>
          <a:bodyPr anchor="t" anchorCtr="0">
            <a:spAutoFit/>
          </a:bodyPr>
          <a:lstStyle>
            <a:lvl1pPr algn="r">
              <a:defRPr sz="44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44</a:t>
            </a:r>
          </a:p>
        </p:txBody>
      </p:sp>
      <p:pic>
        <p:nvPicPr>
          <p:cNvPr id="15" name="Image 14">
            <a:extLst>
              <a:ext uri="{FF2B5EF4-FFF2-40B4-BE49-F238E27FC236}">
                <a16:creationId xmlns:a16="http://schemas.microsoft.com/office/drawing/2014/main" id="{06395229-60AD-F34B-96C2-C4ADEF20DCB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463514" y="5602856"/>
            <a:ext cx="1083499" cy="890018"/>
          </a:xfrm>
          <a:prstGeom prst="rect">
            <a:avLst/>
          </a:prstGeom>
        </p:spPr>
      </p:pic>
    </p:spTree>
    <p:extLst>
      <p:ext uri="{BB962C8B-B14F-4D97-AF65-F5344CB8AC3E}">
        <p14:creationId xmlns:p14="http://schemas.microsoft.com/office/powerpoint/2010/main" val="3766492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t" anchorCtr="0">
            <a:norm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sp>
        <p:nvSpPr>
          <p:cNvPr id="11" name="Espace réservé du texte 10">
            <a:extLst>
              <a:ext uri="{FF2B5EF4-FFF2-40B4-BE49-F238E27FC236}">
                <a16:creationId xmlns:a16="http://schemas.microsoft.com/office/drawing/2014/main" id="{D860AA53-A077-284F-B91F-16776211645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pic>
        <p:nvPicPr>
          <p:cNvPr id="3" name="Image 2" descr="Une image contenant personne, extérieur, foule&#10;&#10;Description générée automatiquement">
            <a:extLst>
              <a:ext uri="{FF2B5EF4-FFF2-40B4-BE49-F238E27FC236}">
                <a16:creationId xmlns:a16="http://schemas.microsoft.com/office/drawing/2014/main" id="{EF175A62-2BDB-3F41-BB0C-04063B3C8CCD}"/>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08730" y="2188390"/>
            <a:ext cx="3938818" cy="3490491"/>
          </a:xfrm>
          <a:prstGeom prst="rect">
            <a:avLst/>
          </a:prstGeom>
        </p:spPr>
      </p:pic>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6" name="Espace réservé du numéro de diapositive 5">
            <a:extLst>
              <a:ext uri="{FF2B5EF4-FFF2-40B4-BE49-F238E27FC236}">
                <a16:creationId xmlns:a16="http://schemas.microsoft.com/office/drawing/2014/main" id="{FAF2BFA6-57B6-AC4D-8E88-1316FA16D23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2" name="Espace réservé du texte 11">
            <a:extLst>
              <a:ext uri="{FF2B5EF4-FFF2-40B4-BE49-F238E27FC236}">
                <a16:creationId xmlns:a16="http://schemas.microsoft.com/office/drawing/2014/main" id="{52958326-02A9-0E45-BB1F-4F7816A9FEE3}"/>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Tree>
    <p:extLst>
      <p:ext uri="{BB962C8B-B14F-4D97-AF65-F5344CB8AC3E}">
        <p14:creationId xmlns:p14="http://schemas.microsoft.com/office/powerpoint/2010/main" val="4063955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&lt;&lt;&lt;&lt;&lt;&lt;&lt;&lt;&lt;&lt;&lt;</a:t>
            </a:r>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6" name="Image 5" descr="Une image contenant personne, mur, intérieur&#10;&#10;Description générée automatiquement">
            <a:extLst>
              <a:ext uri="{FF2B5EF4-FFF2-40B4-BE49-F238E27FC236}">
                <a16:creationId xmlns:a16="http://schemas.microsoft.com/office/drawing/2014/main" id="{F5160DD4-CFF6-374E-A51B-4F00932D53FA}"/>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29234" y="2183993"/>
            <a:ext cx="3938818" cy="3490491"/>
          </a:xfrm>
          <a:prstGeom prst="rect">
            <a:avLst/>
          </a:prstGeom>
        </p:spPr>
      </p:pic>
      <p:sp>
        <p:nvSpPr>
          <p:cNvPr id="15" name="Espace réservé du numéro de diapositive 5">
            <a:extLst>
              <a:ext uri="{FF2B5EF4-FFF2-40B4-BE49-F238E27FC236}">
                <a16:creationId xmlns:a16="http://schemas.microsoft.com/office/drawing/2014/main" id="{59E8A0DC-16C9-6A4A-8315-F756128F306B}"/>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F3E9467-22F1-4147-AD88-FBC7034A81AD}"/>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A6F2B31-11C4-E44A-A5D6-747324804D10}"/>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1655466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3" name="Image 2" descr="Une image contenant personne, extérieur, foule, surveillant&#10;&#10;Description générée automatiquement">
            <a:extLst>
              <a:ext uri="{FF2B5EF4-FFF2-40B4-BE49-F238E27FC236}">
                <a16:creationId xmlns:a16="http://schemas.microsoft.com/office/drawing/2014/main" id="{88ADC904-E6A1-2748-B031-44FE8657CC19}"/>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58612" y="2188919"/>
            <a:ext cx="3929876" cy="3462284"/>
          </a:xfrm>
          <a:prstGeom prst="rect">
            <a:avLst/>
          </a:prstGeom>
        </p:spPr>
      </p:pic>
      <p:sp>
        <p:nvSpPr>
          <p:cNvPr id="15" name="Espace réservé du numéro de diapositive 5">
            <a:extLst>
              <a:ext uri="{FF2B5EF4-FFF2-40B4-BE49-F238E27FC236}">
                <a16:creationId xmlns:a16="http://schemas.microsoft.com/office/drawing/2014/main" id="{57533C5A-7FD9-2A47-A9F6-BF5A4E18A241}"/>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7" name="Espace réservé du texte 11">
            <a:extLst>
              <a:ext uri="{FF2B5EF4-FFF2-40B4-BE49-F238E27FC236}">
                <a16:creationId xmlns:a16="http://schemas.microsoft.com/office/drawing/2014/main" id="{9AC7A4E7-9EF5-854F-ABA3-117321133FC8}"/>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2D0D96E6-521D-3449-BD8A-B913EA638A01}"/>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112474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itre - visuel - contenu">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161ADED-9298-E141-8E4A-52DC809EBB7A}"/>
              </a:ext>
            </a:extLst>
          </p:cNvPr>
          <p:cNvSpPr/>
          <p:nvPr userDrawn="1"/>
        </p:nvSpPr>
        <p:spPr>
          <a:xfrm>
            <a:off x="7746657" y="2017792"/>
            <a:ext cx="3992302" cy="347331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18893"/>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pic>
        <p:nvPicPr>
          <p:cNvPr id="15" name="Image 14" descr="Une image contenant personne, intérieur&#10;&#10;Description générée automatiquement">
            <a:extLst>
              <a:ext uri="{FF2B5EF4-FFF2-40B4-BE49-F238E27FC236}">
                <a16:creationId xmlns:a16="http://schemas.microsoft.com/office/drawing/2014/main" id="{566F5E3C-0F1D-5B4E-98D1-0AB65CB4A04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7637966" y="2201175"/>
            <a:ext cx="3929876" cy="3454539"/>
          </a:xfrm>
          <a:prstGeom prst="rect">
            <a:avLst/>
          </a:prstGeom>
        </p:spPr>
      </p:pic>
      <p:sp>
        <p:nvSpPr>
          <p:cNvPr id="17" name="Espace réservé du numéro de diapositive 5">
            <a:extLst>
              <a:ext uri="{FF2B5EF4-FFF2-40B4-BE49-F238E27FC236}">
                <a16:creationId xmlns:a16="http://schemas.microsoft.com/office/drawing/2014/main" id="{9E725CD0-B6E3-8D44-AC32-2B83866FEA17}"/>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2224753A-65FF-314D-B936-027BB283AC0A}"/>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37792A77-CE2F-404B-81D9-B8C24A08A513}"/>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412854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87CB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9364"/>
            <a:ext cx="3563796" cy="535531"/>
          </a:xfrm>
        </p:spPr>
        <p:txBody>
          <a:bodyPr wrap="none" anchor="ctr" anchorCtr="0">
            <a:spAutoFit/>
          </a:bodyPr>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3" name="Espace réservé du numéro de diapositive 5">
            <a:extLst>
              <a:ext uri="{FF2B5EF4-FFF2-40B4-BE49-F238E27FC236}">
                <a16:creationId xmlns:a16="http://schemas.microsoft.com/office/drawing/2014/main" id="{17FD127E-298B-4849-B833-B828C0A5CCE0}"/>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5" name="Espace réservé du texte 11">
            <a:extLst>
              <a:ext uri="{FF2B5EF4-FFF2-40B4-BE49-F238E27FC236}">
                <a16:creationId xmlns:a16="http://schemas.microsoft.com/office/drawing/2014/main" id="{7FB6269D-3FBF-CD4E-8DA5-CEB65B540E9B}"/>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7" name="Espace réservé du texte 10">
            <a:extLst>
              <a:ext uri="{FF2B5EF4-FFF2-40B4-BE49-F238E27FC236}">
                <a16:creationId xmlns:a16="http://schemas.microsoft.com/office/drawing/2014/main" id="{E95E2ADC-39B4-A34D-B59B-CADC5BE18A19}"/>
              </a:ext>
            </a:extLst>
          </p:cNvPr>
          <p:cNvSpPr>
            <a:spLocks noGrp="1"/>
          </p:cNvSpPr>
          <p:nvPr>
            <p:ph type="body" sz="quarter" idx="13" hasCustomPrompt="1"/>
          </p:nvPr>
        </p:nvSpPr>
        <p:spPr>
          <a:xfrm>
            <a:off x="557214" y="2028825"/>
            <a:ext cx="662940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4196733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EA5A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889527"/>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5" name="Espace réservé du numéro de diapositive 5">
            <a:extLst>
              <a:ext uri="{FF2B5EF4-FFF2-40B4-BE49-F238E27FC236}">
                <a16:creationId xmlns:a16="http://schemas.microsoft.com/office/drawing/2014/main" id="{5B71258E-28F2-D040-A84C-C23BBCEFCFB2}"/>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6" name="Espace réservé du texte 11">
            <a:extLst>
              <a:ext uri="{FF2B5EF4-FFF2-40B4-BE49-F238E27FC236}">
                <a16:creationId xmlns:a16="http://schemas.microsoft.com/office/drawing/2014/main" id="{3C8A79A4-9BB3-7F4C-BC79-FBC11B75B617}"/>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8" name="Espace réservé du texte 10">
            <a:extLst>
              <a:ext uri="{FF2B5EF4-FFF2-40B4-BE49-F238E27FC236}">
                <a16:creationId xmlns:a16="http://schemas.microsoft.com/office/drawing/2014/main" id="{3F73843D-AC31-E74B-8EC5-1F281A6BC786}"/>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336697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re - contenu">
    <p:spTree>
      <p:nvGrpSpPr>
        <p:cNvPr id="1" name=""/>
        <p:cNvGrpSpPr/>
        <p:nvPr/>
      </p:nvGrpSpPr>
      <p:grpSpPr>
        <a:xfrm>
          <a:off x="0" y="0"/>
          <a:ext cx="0" cy="0"/>
          <a:chOff x="0" y="0"/>
          <a:chExt cx="0" cy="0"/>
        </a:xfrm>
      </p:grpSpPr>
      <p:sp>
        <p:nvSpPr>
          <p:cNvPr id="7" name="Rectangle 2">
            <a:extLst>
              <a:ext uri="{FF2B5EF4-FFF2-40B4-BE49-F238E27FC236}">
                <a16:creationId xmlns:a16="http://schemas.microsoft.com/office/drawing/2014/main" id="{2B31C190-ACBB-454B-8609-C7B82DFB7A3F}"/>
              </a:ext>
            </a:extLst>
          </p:cNvPr>
          <p:cNvSpPr/>
          <p:nvPr userDrawn="1"/>
        </p:nvSpPr>
        <p:spPr>
          <a:xfrm flipH="1" flipV="1">
            <a:off x="0" y="768348"/>
            <a:ext cx="6400800" cy="817563"/>
          </a:xfrm>
          <a:custGeom>
            <a:avLst/>
            <a:gdLst>
              <a:gd name="connsiteX0" fmla="*/ 0 w 7609114"/>
              <a:gd name="connsiteY0" fmla="*/ 0 h 2024743"/>
              <a:gd name="connsiteX1" fmla="*/ 7609114 w 7609114"/>
              <a:gd name="connsiteY1" fmla="*/ 0 h 2024743"/>
              <a:gd name="connsiteX2" fmla="*/ 7609114 w 7609114"/>
              <a:gd name="connsiteY2" fmla="*/ 2024743 h 2024743"/>
              <a:gd name="connsiteX3" fmla="*/ 0 w 7609114"/>
              <a:gd name="connsiteY3" fmla="*/ 2024743 h 2024743"/>
              <a:gd name="connsiteX4" fmla="*/ 0 w 7609114"/>
              <a:gd name="connsiteY4" fmla="*/ 0 h 2024743"/>
              <a:gd name="connsiteX0" fmla="*/ 899885 w 7609114"/>
              <a:gd name="connsiteY0" fmla="*/ 14515 h 2024743"/>
              <a:gd name="connsiteX1" fmla="*/ 7609114 w 7609114"/>
              <a:gd name="connsiteY1" fmla="*/ 0 h 2024743"/>
              <a:gd name="connsiteX2" fmla="*/ 7609114 w 7609114"/>
              <a:gd name="connsiteY2" fmla="*/ 2024743 h 2024743"/>
              <a:gd name="connsiteX3" fmla="*/ 0 w 7609114"/>
              <a:gd name="connsiteY3" fmla="*/ 2024743 h 2024743"/>
              <a:gd name="connsiteX4" fmla="*/ 899885 w 7609114"/>
              <a:gd name="connsiteY4" fmla="*/ 14515 h 2024743"/>
              <a:gd name="connsiteX0" fmla="*/ 1147223 w 7609114"/>
              <a:gd name="connsiteY0" fmla="*/ 7020 h 2024743"/>
              <a:gd name="connsiteX1" fmla="*/ 7609114 w 7609114"/>
              <a:gd name="connsiteY1" fmla="*/ 0 h 2024743"/>
              <a:gd name="connsiteX2" fmla="*/ 7609114 w 7609114"/>
              <a:gd name="connsiteY2" fmla="*/ 2024743 h 2024743"/>
              <a:gd name="connsiteX3" fmla="*/ 0 w 7609114"/>
              <a:gd name="connsiteY3" fmla="*/ 2024743 h 2024743"/>
              <a:gd name="connsiteX4" fmla="*/ 1147223 w 7609114"/>
              <a:gd name="connsiteY4" fmla="*/ 7020 h 2024743"/>
              <a:gd name="connsiteX0" fmla="*/ 1162213 w 7609114"/>
              <a:gd name="connsiteY0" fmla="*/ 0 h 2032713"/>
              <a:gd name="connsiteX1" fmla="*/ 7609114 w 7609114"/>
              <a:gd name="connsiteY1" fmla="*/ 7970 h 2032713"/>
              <a:gd name="connsiteX2" fmla="*/ 7609114 w 7609114"/>
              <a:gd name="connsiteY2" fmla="*/ 2032713 h 2032713"/>
              <a:gd name="connsiteX3" fmla="*/ 0 w 7609114"/>
              <a:gd name="connsiteY3" fmla="*/ 2032713 h 2032713"/>
              <a:gd name="connsiteX4" fmla="*/ 1162213 w 7609114"/>
              <a:gd name="connsiteY4" fmla="*/ 0 h 2032713"/>
              <a:gd name="connsiteX0" fmla="*/ 1162213 w 16318915"/>
              <a:gd name="connsiteY0" fmla="*/ 0 h 2032713"/>
              <a:gd name="connsiteX1" fmla="*/ 16318915 w 16318915"/>
              <a:gd name="connsiteY1" fmla="*/ 7970 h 2032713"/>
              <a:gd name="connsiteX2" fmla="*/ 7609114 w 16318915"/>
              <a:gd name="connsiteY2" fmla="*/ 2032713 h 2032713"/>
              <a:gd name="connsiteX3" fmla="*/ 0 w 16318915"/>
              <a:gd name="connsiteY3" fmla="*/ 2032713 h 2032713"/>
              <a:gd name="connsiteX4" fmla="*/ 1162213 w 16318915"/>
              <a:gd name="connsiteY4" fmla="*/ 0 h 2032713"/>
              <a:gd name="connsiteX0" fmla="*/ 1162213 w 16318915"/>
              <a:gd name="connsiteY0" fmla="*/ 0 h 2032713"/>
              <a:gd name="connsiteX1" fmla="*/ 16318915 w 16318915"/>
              <a:gd name="connsiteY1" fmla="*/ 7970 h 2032713"/>
              <a:gd name="connsiteX2" fmla="*/ 16278310 w 16318915"/>
              <a:gd name="connsiteY2" fmla="*/ 2032713 h 2032713"/>
              <a:gd name="connsiteX3" fmla="*/ 0 w 16318915"/>
              <a:gd name="connsiteY3" fmla="*/ 2032713 h 2032713"/>
              <a:gd name="connsiteX4" fmla="*/ 1162213 w 16318915"/>
              <a:gd name="connsiteY4" fmla="*/ 0 h 2032713"/>
              <a:gd name="connsiteX0" fmla="*/ 1162213 w 16298612"/>
              <a:gd name="connsiteY0" fmla="*/ 0 h 2032713"/>
              <a:gd name="connsiteX1" fmla="*/ 16298612 w 16298612"/>
              <a:gd name="connsiteY1" fmla="*/ 7970 h 2032713"/>
              <a:gd name="connsiteX2" fmla="*/ 16278310 w 16298612"/>
              <a:gd name="connsiteY2" fmla="*/ 2032713 h 2032713"/>
              <a:gd name="connsiteX3" fmla="*/ 0 w 16298612"/>
              <a:gd name="connsiteY3" fmla="*/ 2032713 h 2032713"/>
              <a:gd name="connsiteX4" fmla="*/ 1162213 w 16298612"/>
              <a:gd name="connsiteY4" fmla="*/ 0 h 20327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98612" h="2032713">
                <a:moveTo>
                  <a:pt x="1162213" y="0"/>
                </a:moveTo>
                <a:lnTo>
                  <a:pt x="16298612" y="7970"/>
                </a:lnTo>
                <a:lnTo>
                  <a:pt x="16278310" y="2032713"/>
                </a:lnTo>
                <a:lnTo>
                  <a:pt x="0" y="2032713"/>
                </a:lnTo>
                <a:lnTo>
                  <a:pt x="1162213" y="0"/>
                </a:lnTo>
                <a:close/>
              </a:path>
            </a:pathLst>
          </a:custGeom>
          <a:solidFill>
            <a:srgbClr val="F7AE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87CBC6"/>
              </a:solidFill>
            </a:endParaRPr>
          </a:p>
        </p:txBody>
      </p:sp>
      <p:sp>
        <p:nvSpPr>
          <p:cNvPr id="9" name="Titre 1">
            <a:extLst>
              <a:ext uri="{FF2B5EF4-FFF2-40B4-BE49-F238E27FC236}">
                <a16:creationId xmlns:a16="http://schemas.microsoft.com/office/drawing/2014/main" id="{D25DF0CD-A455-BA4B-BF89-D05E29AD99B7}"/>
              </a:ext>
            </a:extLst>
          </p:cNvPr>
          <p:cNvSpPr>
            <a:spLocks noGrp="1"/>
          </p:cNvSpPr>
          <p:nvPr>
            <p:ph type="ctrTitle" hasCustomPrompt="1"/>
          </p:nvPr>
        </p:nvSpPr>
        <p:spPr>
          <a:xfrm>
            <a:off x="406741" y="901544"/>
            <a:ext cx="5881687" cy="516472"/>
          </a:xfrm>
        </p:spPr>
        <p:txBody>
          <a:bodyPr wrap="none" anchor="t" anchorCtr="0"/>
          <a:lstStyle>
            <a:lvl1pPr algn="l">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stStyle>
          <a:p>
            <a:r>
              <a:rPr lang="fr-FR" dirty="0"/>
              <a:t>Titre </a:t>
            </a:r>
            <a:r>
              <a:rPr lang="fr-FR" dirty="0" err="1"/>
              <a:t>Tahoma</a:t>
            </a:r>
            <a:r>
              <a:rPr lang="fr-FR" dirty="0"/>
              <a:t> 32</a:t>
            </a:r>
          </a:p>
        </p:txBody>
      </p:sp>
      <p:pic>
        <p:nvPicPr>
          <p:cNvPr id="10" name="Image 9">
            <a:extLst>
              <a:ext uri="{FF2B5EF4-FFF2-40B4-BE49-F238E27FC236}">
                <a16:creationId xmlns:a16="http://schemas.microsoft.com/office/drawing/2014/main" id="{4EA12200-7A99-074A-B74D-20CE68C36CE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20958" y="332249"/>
            <a:ext cx="1164301" cy="872197"/>
          </a:xfrm>
          <a:prstGeom prst="rect">
            <a:avLst/>
          </a:prstGeom>
        </p:spPr>
      </p:pic>
      <p:sp>
        <p:nvSpPr>
          <p:cNvPr id="17" name="Espace réservé du numéro de diapositive 5">
            <a:extLst>
              <a:ext uri="{FF2B5EF4-FFF2-40B4-BE49-F238E27FC236}">
                <a16:creationId xmlns:a16="http://schemas.microsoft.com/office/drawing/2014/main" id="{73675B0D-4AF3-7C4B-AFBC-83CE00494EDD}"/>
              </a:ext>
            </a:extLst>
          </p:cNvPr>
          <p:cNvSpPr>
            <a:spLocks noGrp="1"/>
          </p:cNvSpPr>
          <p:nvPr>
            <p:ph type="sldNum" sz="quarter" idx="4"/>
          </p:nvPr>
        </p:nvSpPr>
        <p:spPr>
          <a:xfrm>
            <a:off x="11172954" y="6353178"/>
            <a:ext cx="564906"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
        <p:nvSpPr>
          <p:cNvPr id="18" name="Espace réservé du texte 11">
            <a:extLst>
              <a:ext uri="{FF2B5EF4-FFF2-40B4-BE49-F238E27FC236}">
                <a16:creationId xmlns:a16="http://schemas.microsoft.com/office/drawing/2014/main" id="{A6F1AE52-6C99-694B-83AB-21209C16A4B1}"/>
              </a:ext>
            </a:extLst>
          </p:cNvPr>
          <p:cNvSpPr>
            <a:spLocks noGrp="1"/>
          </p:cNvSpPr>
          <p:nvPr>
            <p:ph type="body" sz="quarter" idx="14" hasCustomPrompt="1"/>
          </p:nvPr>
        </p:nvSpPr>
        <p:spPr>
          <a:xfrm>
            <a:off x="0" y="6410325"/>
            <a:ext cx="12192000" cy="447675"/>
          </a:xfrm>
        </p:spPr>
        <p:txBody>
          <a:bodyPr/>
          <a:lstStyle>
            <a:lvl1pPr algn="ctr">
              <a:buNone/>
              <a:defRPr sz="1200">
                <a:solidFill>
                  <a:schemeClr val="bg1">
                    <a:lumMod val="65000"/>
                  </a:schemeClr>
                </a:solidFill>
                <a:latin typeface="Tahoma" panose="020B0604030504040204" pitchFamily="34" charset="0"/>
                <a:ea typeface="Tahoma" panose="020B0604030504040204" pitchFamily="34" charset="0"/>
                <a:cs typeface="Tahoma" panose="020B0604030504040204" pitchFamily="34" charset="0"/>
              </a:defRPr>
            </a:lvl1pPr>
            <a:lvl2pPr>
              <a:buNone/>
              <a:defRPr/>
            </a:lvl2pPr>
            <a:lvl3pPr>
              <a:buNone/>
              <a:defRPr/>
            </a:lvl3pPr>
            <a:lvl4pPr>
              <a:buNone/>
              <a:defRPr/>
            </a:lvl4pPr>
            <a:lvl5pPr>
              <a:buNone/>
              <a:defRPr/>
            </a:lvl5pPr>
          </a:lstStyle>
          <a:p>
            <a:pPr lvl="0"/>
            <a:r>
              <a:rPr lang="fr-FR" dirty="0"/>
              <a:t>Titre de la présentation</a:t>
            </a:r>
          </a:p>
        </p:txBody>
      </p:sp>
      <p:sp>
        <p:nvSpPr>
          <p:cNvPr id="19" name="Espace réservé du texte 10">
            <a:extLst>
              <a:ext uri="{FF2B5EF4-FFF2-40B4-BE49-F238E27FC236}">
                <a16:creationId xmlns:a16="http://schemas.microsoft.com/office/drawing/2014/main" id="{9B0306EF-08A2-5C48-AAFD-9A8C108FC009}"/>
              </a:ext>
            </a:extLst>
          </p:cNvPr>
          <p:cNvSpPr>
            <a:spLocks noGrp="1"/>
          </p:cNvSpPr>
          <p:nvPr>
            <p:ph type="body" sz="quarter" idx="13" hasCustomPrompt="1"/>
          </p:nvPr>
        </p:nvSpPr>
        <p:spPr>
          <a:xfrm>
            <a:off x="557214" y="2028825"/>
            <a:ext cx="10615740" cy="3400425"/>
          </a:xfrm>
        </p:spPr>
        <p:txBody>
          <a:bodyPr/>
          <a:lstStyle>
            <a:lvl1pPr algn="just">
              <a:buNone/>
              <a:defRPr sz="1800">
                <a:latin typeface="Tahoma" panose="020B0604030504040204" pitchFamily="34" charset="0"/>
                <a:ea typeface="Tahoma" panose="020B0604030504040204" pitchFamily="34" charset="0"/>
                <a:cs typeface="Tahoma" panose="020B0604030504040204" pitchFamily="34" charset="0"/>
              </a:defRPr>
            </a:lvl1pPr>
            <a:lvl2pPr algn="just">
              <a:buFont typeface="Wingdings" pitchFamily="2" charset="2"/>
              <a:buChar char="§"/>
              <a:defRPr sz="1600">
                <a:latin typeface="Tahoma" panose="020B0604030504040204" pitchFamily="34" charset="0"/>
                <a:ea typeface="Tahoma" panose="020B0604030504040204" pitchFamily="34" charset="0"/>
                <a:cs typeface="Tahoma" panose="020B0604030504040204" pitchFamily="34" charset="0"/>
              </a:defRPr>
            </a:lvl2pPr>
            <a:lvl3pPr>
              <a:defRPr>
                <a:latin typeface="Tahoma" panose="020B0604030504040204" pitchFamily="34" charset="0"/>
                <a:ea typeface="Tahoma" panose="020B0604030504040204" pitchFamily="34" charset="0"/>
                <a:cs typeface="Tahoma" panose="020B0604030504040204" pitchFamily="34" charset="0"/>
              </a:defRPr>
            </a:lvl3pPr>
            <a:lvl4pPr>
              <a:defRPr>
                <a:latin typeface="Tahoma" panose="020B0604030504040204" pitchFamily="34" charset="0"/>
                <a:ea typeface="Tahoma" panose="020B0604030504040204" pitchFamily="34" charset="0"/>
                <a:cs typeface="Tahoma" panose="020B0604030504040204" pitchFamily="34" charset="0"/>
              </a:defRPr>
            </a:lvl4pPr>
            <a:lvl5pPr>
              <a:defRPr>
                <a:latin typeface="Tahoma" panose="020B0604030504040204" pitchFamily="34" charset="0"/>
                <a:ea typeface="Tahoma" panose="020B0604030504040204" pitchFamily="34" charset="0"/>
                <a:cs typeface="Tahoma" panose="020B0604030504040204" pitchFamily="34" charset="0"/>
              </a:defRPr>
            </a:lvl5pPr>
          </a:lstStyle>
          <a:p>
            <a:pPr lvl="0"/>
            <a:r>
              <a:rPr lang="fr-FR" dirty="0"/>
              <a:t>Texte niveau 1 </a:t>
            </a:r>
            <a:r>
              <a:rPr lang="fr-FR" dirty="0" err="1"/>
              <a:t>Tahoma</a:t>
            </a:r>
            <a:r>
              <a:rPr lang="fr-FR" dirty="0"/>
              <a:t> 18</a:t>
            </a:r>
          </a:p>
          <a:p>
            <a:pPr lvl="1"/>
            <a:r>
              <a:rPr lang="fr-FR" dirty="0"/>
              <a:t>Texte niveau 2 </a:t>
            </a:r>
            <a:r>
              <a:rPr lang="fr-FR" dirty="0" err="1"/>
              <a:t>Tahoma</a:t>
            </a:r>
            <a:r>
              <a:rPr lang="fr-FR" dirty="0"/>
              <a:t> 16</a:t>
            </a:r>
          </a:p>
        </p:txBody>
      </p:sp>
    </p:spTree>
    <p:extLst>
      <p:ext uri="{BB962C8B-B14F-4D97-AF65-F5344CB8AC3E}">
        <p14:creationId xmlns:p14="http://schemas.microsoft.com/office/powerpoint/2010/main" val="857817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79DB06F-26C9-B445-B3B7-C415412152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227E5B1-FF6E-E946-97C0-92CB4A8BEB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2A9D6212-C9A6-8942-982F-FF7969B9BC18}"/>
              </a:ext>
            </a:extLst>
          </p:cNvPr>
          <p:cNvSpPr>
            <a:spLocks noGrp="1"/>
          </p:cNvSpPr>
          <p:nvPr>
            <p:ph type="dt" sz="half" idx="2"/>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a:extLst>
              <a:ext uri="{FF2B5EF4-FFF2-40B4-BE49-F238E27FC236}">
                <a16:creationId xmlns:a16="http://schemas.microsoft.com/office/drawing/2014/main" id="{B51B30EF-6F8D-FB4B-ACF8-7D6C967252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076DA7EB-C171-0645-8379-7D0DE53F2446}"/>
              </a:ext>
            </a:extLst>
          </p:cNvPr>
          <p:cNvSpPr>
            <a:spLocks noGrp="1"/>
          </p:cNvSpPr>
          <p:nvPr>
            <p:ph type="sldNum" sz="quarter" idx="4"/>
          </p:nvPr>
        </p:nvSpPr>
        <p:spPr>
          <a:xfrm>
            <a:off x="838200" y="6310312"/>
            <a:ext cx="56233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F3D75-FCFB-0743-B0C1-09D62B5F6DAB}" type="slidenum">
              <a:rPr lang="fr-FR" smtClean="0"/>
              <a:t>‹N°›</a:t>
            </a:fld>
            <a:endParaRPr lang="fr-FR"/>
          </a:p>
        </p:txBody>
      </p:sp>
    </p:spTree>
    <p:extLst>
      <p:ext uri="{BB962C8B-B14F-4D97-AF65-F5344CB8AC3E}">
        <p14:creationId xmlns:p14="http://schemas.microsoft.com/office/powerpoint/2010/main" val="2929684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60" r:id="rId4"/>
    <p:sldLayoutId id="2147483661" r:id="rId5"/>
    <p:sldLayoutId id="2147483662" r:id="rId6"/>
    <p:sldLayoutId id="2147483663" r:id="rId7"/>
    <p:sldLayoutId id="2147483664" r:id="rId8"/>
    <p:sldLayoutId id="2147483665" r:id="rId9"/>
    <p:sldLayoutId id="2147483666" r:id="rId10"/>
    <p:sldLayoutId id="2147483671" r:id="rId11"/>
    <p:sldLayoutId id="2147483667" r:id="rId12"/>
    <p:sldLayoutId id="2147483668" r:id="rId13"/>
    <p:sldLayoutId id="2147483669" r:id="rId14"/>
    <p:sldLayoutId id="2147483652"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nvPr>
        </p:nvSpPr>
        <p:spPr>
          <a:xfrm>
            <a:off x="569913" y="940430"/>
            <a:ext cx="5259773" cy="1994392"/>
          </a:xfrm>
        </p:spPr>
        <p:txBody>
          <a:bodyPr/>
          <a:lstStyle/>
          <a:p>
            <a:r>
              <a:rPr lang="fr-FR" dirty="0"/>
              <a:t>Rencontre avec la section locale Paris-Sud  </a:t>
            </a:r>
          </a:p>
        </p:txBody>
      </p:sp>
      <p:sp>
        <p:nvSpPr>
          <p:cNvPr id="7" name="Espace réservé du texte 6"/>
          <p:cNvSpPr>
            <a:spLocks noGrp="1"/>
          </p:cNvSpPr>
          <p:nvPr>
            <p:ph type="body" sz="quarter" idx="10"/>
          </p:nvPr>
        </p:nvSpPr>
        <p:spPr>
          <a:xfrm>
            <a:off x="701675" y="4714875"/>
            <a:ext cx="5700713" cy="276999"/>
          </a:xfrm>
        </p:spPr>
        <p:txBody>
          <a:bodyPr/>
          <a:lstStyle/>
          <a:p>
            <a:r>
              <a:rPr lang="fr-FR" dirty="0"/>
              <a:t>Vendredi 30 avril 2021</a:t>
            </a:r>
          </a:p>
        </p:txBody>
      </p:sp>
      <p:sp>
        <p:nvSpPr>
          <p:cNvPr id="3" name="Espace réservé du numéro de diapositive 2"/>
          <p:cNvSpPr>
            <a:spLocks noGrp="1"/>
          </p:cNvSpPr>
          <p:nvPr>
            <p:ph type="sldNum" sz="quarter" idx="4294967295"/>
          </p:nvPr>
        </p:nvSpPr>
        <p:spPr>
          <a:xfrm>
            <a:off x="11626850" y="6353175"/>
            <a:ext cx="565150" cy="365125"/>
          </a:xfrm>
        </p:spPr>
        <p:txBody>
          <a:bodyPr/>
          <a:lstStyle/>
          <a:p>
            <a:fld id="{185F3D75-FCFB-0743-B0C1-09D62B5F6DAB}" type="slidenum">
              <a:rPr lang="fr-FR" smtClean="0"/>
              <a:t>0</a:t>
            </a:fld>
            <a:endParaRPr lang="fr-FR"/>
          </a:p>
        </p:txBody>
      </p:sp>
    </p:spTree>
    <p:extLst>
      <p:ext uri="{BB962C8B-B14F-4D97-AF65-F5344CB8AC3E}">
        <p14:creationId xmlns:p14="http://schemas.microsoft.com/office/powerpoint/2010/main" val="1474271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pour une image  1">
            <a:extLst>
              <a:ext uri="{FF2B5EF4-FFF2-40B4-BE49-F238E27FC236}">
                <a16:creationId xmlns:a16="http://schemas.microsoft.com/office/drawing/2014/main" id="{0F289D63-552B-45A4-9935-44D1FF1A1C13}"/>
              </a:ext>
            </a:extLst>
          </p:cNvPr>
          <p:cNvSpPr>
            <a:spLocks noGrp="1"/>
          </p:cNvSpPr>
          <p:nvPr>
            <p:ph type="pic" sz="quarter" idx="15"/>
          </p:nvPr>
        </p:nvSpPr>
        <p:spPr/>
      </p:sp>
      <p:sp>
        <p:nvSpPr>
          <p:cNvPr id="3" name="Titre 2">
            <a:extLst>
              <a:ext uri="{FF2B5EF4-FFF2-40B4-BE49-F238E27FC236}">
                <a16:creationId xmlns:a16="http://schemas.microsoft.com/office/drawing/2014/main" id="{6CDBD850-389C-4DAB-B6DB-F56D5FA68315}"/>
              </a:ext>
            </a:extLst>
          </p:cNvPr>
          <p:cNvSpPr>
            <a:spLocks noGrp="1"/>
          </p:cNvSpPr>
          <p:nvPr>
            <p:ph type="ctrTitle"/>
          </p:nvPr>
        </p:nvSpPr>
        <p:spPr/>
        <p:txBody>
          <a:bodyPr/>
          <a:lstStyle/>
          <a:p>
            <a:endParaRPr lang="fr-FR"/>
          </a:p>
        </p:txBody>
      </p:sp>
      <p:pic>
        <p:nvPicPr>
          <p:cNvPr id="5" name="Image 4">
            <a:extLst>
              <a:ext uri="{FF2B5EF4-FFF2-40B4-BE49-F238E27FC236}">
                <a16:creationId xmlns:a16="http://schemas.microsoft.com/office/drawing/2014/main" id="{72B22CAB-CEE7-490C-8643-7BDC2E8FB700}"/>
              </a:ext>
            </a:extLst>
          </p:cNvPr>
          <p:cNvPicPr>
            <a:picLocks noChangeAspect="1"/>
          </p:cNvPicPr>
          <p:nvPr/>
        </p:nvPicPr>
        <p:blipFill>
          <a:blip r:embed="rId2"/>
          <a:stretch>
            <a:fillRect/>
          </a:stretch>
        </p:blipFill>
        <p:spPr>
          <a:xfrm>
            <a:off x="518334" y="947391"/>
            <a:ext cx="11155332" cy="4963218"/>
          </a:xfrm>
          <a:prstGeom prst="rect">
            <a:avLst/>
          </a:prstGeom>
        </p:spPr>
      </p:pic>
    </p:spTree>
    <p:extLst>
      <p:ext uri="{BB962C8B-B14F-4D97-AF65-F5344CB8AC3E}">
        <p14:creationId xmlns:p14="http://schemas.microsoft.com/office/powerpoint/2010/main" val="1977759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Présentation GW</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2</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p:txBody>
          <a:bodyPr>
            <a:normAutofit lnSpcReduction="10000"/>
          </a:bodyPr>
          <a:lstStyle/>
          <a:p>
            <a:pPr marL="285750" indent="-285750">
              <a:buFont typeface="Arial" panose="020B0604020202020204" pitchFamily="34" charset="0"/>
              <a:buChar char="•"/>
            </a:pPr>
            <a:r>
              <a:rPr lang="fr-FR" dirty="0"/>
              <a:t>64 ans</a:t>
            </a:r>
          </a:p>
          <a:p>
            <a:pPr marL="285750" indent="-285750">
              <a:buFont typeface="Arial" panose="020B0604020202020204" pitchFamily="34" charset="0"/>
              <a:buChar char="•"/>
            </a:pPr>
            <a:r>
              <a:rPr lang="fr-FR" dirty="0"/>
              <a:t>Physicien des particules DR au CNRS</a:t>
            </a:r>
          </a:p>
          <a:p>
            <a:pPr marL="285750" indent="-285750">
              <a:buFont typeface="Arial" panose="020B0604020202020204" pitchFamily="34" charset="0"/>
              <a:buChar char="•"/>
            </a:pPr>
            <a:r>
              <a:rPr lang="fr-FR" dirty="0"/>
              <a:t>Ancien élève ENS Ulm (1975) doctorat d’Etat Université Paris-Sud 1984 : mesure de la charge fractionnaire des quarks</a:t>
            </a:r>
          </a:p>
          <a:p>
            <a:pPr marL="285750" indent="-285750">
              <a:buFont typeface="Arial" panose="020B0604020202020204" pitchFamily="34" charset="0"/>
              <a:buChar char="•"/>
            </a:pPr>
            <a:r>
              <a:rPr lang="fr-FR" dirty="0"/>
              <a:t>Toute ma carrière scientifique au Laboratoire de l’Accélérateur Linéaire (LAL) depuis 1977 à Orsay sauf séjour de 2 ans au </a:t>
            </a:r>
            <a:r>
              <a:rPr lang="fr-FR" dirty="0" err="1"/>
              <a:t>Stanford</a:t>
            </a:r>
            <a:r>
              <a:rPr lang="fr-FR" dirty="0"/>
              <a:t> </a:t>
            </a:r>
            <a:r>
              <a:rPr lang="fr-FR" dirty="0" err="1"/>
              <a:t>Linear</a:t>
            </a:r>
            <a:r>
              <a:rPr lang="fr-FR" dirty="0"/>
              <a:t> Accelerator </a:t>
            </a:r>
            <a:r>
              <a:rPr lang="fr-FR" dirty="0" err="1"/>
              <a:t>Laboratory</a:t>
            </a:r>
            <a:r>
              <a:rPr lang="fr-FR" dirty="0"/>
              <a:t> (SLAC) 1986-1988; Nombreuses expériences menées au CERN et à SLAC. Recherche de nouvelle physique via des mesures de précision (physique de la « saveur »)</a:t>
            </a:r>
          </a:p>
          <a:p>
            <a:pPr marL="285750" indent="-285750">
              <a:buFont typeface="Arial" panose="020B0604020202020204" pitchFamily="34" charset="0"/>
              <a:buChar char="•"/>
            </a:pPr>
            <a:r>
              <a:rPr lang="fr-FR" dirty="0"/>
              <a:t>Directeur adjoint de l’IN2P3 de 1999 à 2003, directeur du LAL de 2005 à 2011, directeur Institut des Grilles du CNRS 2007-2010, Président Conseil Académique Paris-Saclay 2015-2019</a:t>
            </a:r>
          </a:p>
          <a:p>
            <a:pPr marL="285750" indent="-285750">
              <a:buFont typeface="Arial" panose="020B0604020202020204" pitchFamily="34" charset="0"/>
              <a:buChar char="•"/>
            </a:pPr>
            <a:r>
              <a:rPr lang="fr-FR" dirty="0"/>
              <a:t>Président Division Champs et Particules SFP 2015-2017 membre CA SFP 2018-2020. VP SFP 2020</a:t>
            </a:r>
          </a:p>
        </p:txBody>
      </p:sp>
    </p:spTree>
    <p:extLst>
      <p:ext uri="{BB962C8B-B14F-4D97-AF65-F5344CB8AC3E}">
        <p14:creationId xmlns:p14="http://schemas.microsoft.com/office/powerpoint/2010/main" val="1993922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Les priorités</a:t>
            </a:r>
          </a:p>
        </p:txBody>
      </p:sp>
      <p:sp>
        <p:nvSpPr>
          <p:cNvPr id="3" name="Espace réservé du numéro de diapositive 2"/>
          <p:cNvSpPr>
            <a:spLocks noGrp="1"/>
          </p:cNvSpPr>
          <p:nvPr>
            <p:ph type="sldNum" sz="quarter" idx="4"/>
          </p:nvPr>
        </p:nvSpPr>
        <p:spPr/>
        <p:txBody>
          <a:bodyPr/>
          <a:lstStyle/>
          <a:p>
            <a:fld id="{185F3D75-FCFB-0743-B0C1-09D62B5F6DAB}" type="slidenum">
              <a:rPr lang="fr-FR" smtClean="0"/>
              <a:t>3</a:t>
            </a:fld>
            <a:endParaRPr lang="fr-FR"/>
          </a:p>
        </p:txBody>
      </p:sp>
      <p:sp>
        <p:nvSpPr>
          <p:cNvPr id="4" name="Espace réservé du texte 3"/>
          <p:cNvSpPr>
            <a:spLocks noGrp="1"/>
          </p:cNvSpPr>
          <p:nvPr>
            <p:ph type="body" sz="quarter" idx="14"/>
          </p:nvPr>
        </p:nvSpPr>
        <p:spPr/>
        <p:txBody>
          <a:bodyPr/>
          <a:lstStyle/>
          <a:p>
            <a:endParaRPr lang="fr-FR"/>
          </a:p>
        </p:txBody>
      </p:sp>
      <p:sp>
        <p:nvSpPr>
          <p:cNvPr id="5" name="Espace réservé du texte 4"/>
          <p:cNvSpPr>
            <a:spLocks noGrp="1"/>
          </p:cNvSpPr>
          <p:nvPr>
            <p:ph type="body" sz="quarter" idx="13"/>
          </p:nvPr>
        </p:nvSpPr>
        <p:spPr>
          <a:xfrm>
            <a:off x="557213" y="2028824"/>
            <a:ext cx="11634787" cy="4324353"/>
          </a:xfrm>
        </p:spPr>
        <p:txBody>
          <a:bodyPr>
            <a:normAutofit fontScale="92500" lnSpcReduction="10000"/>
          </a:bodyPr>
          <a:lstStyle/>
          <a:p>
            <a:pPr marL="285750" indent="-285750">
              <a:buFont typeface="Arial" panose="020B0604020202020204" pitchFamily="34" charset="0"/>
              <a:buChar char="•"/>
            </a:pPr>
            <a:r>
              <a:rPr lang="fr-FR" b="1" dirty="0"/>
              <a:t>Une action dans la continuité</a:t>
            </a:r>
          </a:p>
          <a:p>
            <a:pPr marL="285750" indent="-285750">
              <a:buFont typeface="Arial" panose="020B0604020202020204" pitchFamily="34" charset="0"/>
              <a:buChar char="•"/>
            </a:pPr>
            <a:r>
              <a:rPr lang="fr-FR" b="1" dirty="0"/>
              <a:t>En interne </a:t>
            </a:r>
          </a:p>
          <a:p>
            <a:pPr marL="742950" lvl="1" indent="-285750">
              <a:buFont typeface="Arial" panose="020B0604020202020204" pitchFamily="34" charset="0"/>
              <a:buChar char="•"/>
            </a:pPr>
            <a:r>
              <a:rPr lang="fr-FR" dirty="0">
                <a:solidFill>
                  <a:schemeClr val="accent1">
                    <a:lumMod val="75000"/>
                  </a:schemeClr>
                </a:solidFill>
              </a:rPr>
              <a:t>resserrer les liens avec les forces vives </a:t>
            </a:r>
            <a:r>
              <a:rPr lang="fr-FR" dirty="0"/>
              <a:t>de la SFP : visites, …</a:t>
            </a:r>
          </a:p>
          <a:p>
            <a:pPr marL="742950" lvl="1" indent="-285750">
              <a:buFont typeface="Arial" panose="020B0604020202020204" pitchFamily="34" charset="0"/>
              <a:buChar char="•"/>
            </a:pPr>
            <a:r>
              <a:rPr lang="fr-FR" dirty="0">
                <a:solidFill>
                  <a:srgbClr val="0070C0"/>
                </a:solidFill>
              </a:rPr>
              <a:t>Profiter des 150 ans de la SFP </a:t>
            </a:r>
            <a:r>
              <a:rPr lang="fr-FR" dirty="0"/>
              <a:t>pour améliorer nos liens et renforcer la dynamique collective</a:t>
            </a:r>
          </a:p>
          <a:p>
            <a:pPr marL="742950" lvl="1" indent="-285750">
              <a:buFont typeface="Arial" panose="020B0604020202020204" pitchFamily="34" charset="0"/>
              <a:buChar char="•"/>
            </a:pPr>
            <a:r>
              <a:rPr lang="fr-FR" dirty="0"/>
              <a:t>Faire bénéficier la SFP du  </a:t>
            </a:r>
            <a:r>
              <a:rPr lang="fr-FR" dirty="0">
                <a:solidFill>
                  <a:srgbClr val="0070C0"/>
                </a:solidFill>
              </a:rPr>
              <a:t>collège des Sociétés Savantes Académiques de France (</a:t>
            </a:r>
            <a:r>
              <a:rPr lang="fr-FR" dirty="0" err="1">
                <a:solidFill>
                  <a:srgbClr val="0070C0"/>
                </a:solidFill>
              </a:rPr>
              <a:t>CoSSAF</a:t>
            </a:r>
            <a:r>
              <a:rPr lang="fr-FR" dirty="0">
                <a:solidFill>
                  <a:srgbClr val="0070C0"/>
                </a:solidFill>
              </a:rPr>
              <a:t>)</a:t>
            </a:r>
          </a:p>
          <a:p>
            <a:pPr marL="285750" indent="-285750">
              <a:buFont typeface="Arial" panose="020B0604020202020204" pitchFamily="34" charset="0"/>
              <a:buChar char="•"/>
            </a:pPr>
            <a:r>
              <a:rPr lang="fr-FR" b="1" dirty="0"/>
              <a:t>A l’extérieur</a:t>
            </a:r>
          </a:p>
          <a:p>
            <a:pPr lvl="1"/>
            <a:r>
              <a:rPr lang="fr-FR" dirty="0"/>
              <a:t>Insister encore et toujours sur l'importance fondamentale de la place forte que doivent prendre la recherche et  la science dans notre société</a:t>
            </a:r>
          </a:p>
          <a:p>
            <a:pPr lvl="1"/>
            <a:r>
              <a:rPr lang="fr-FR" dirty="0"/>
              <a:t>Porter les messages de la communauté des </a:t>
            </a:r>
            <a:r>
              <a:rPr lang="fr-FR" dirty="0" err="1"/>
              <a:t>physicien.ne.s</a:t>
            </a:r>
            <a:r>
              <a:rPr lang="fr-FR" dirty="0"/>
              <a:t> sur les grands défis qui nous attendent , énergie , climat, environnement, crises sanitaires</a:t>
            </a:r>
          </a:p>
          <a:p>
            <a:pPr lvl="1"/>
            <a:r>
              <a:rPr lang="fr-FR" dirty="0"/>
              <a:t>Contribuer à l'exploration des grandes questions scientifiques liées aux interactions fondamentales, à la cosmologie,  à la mécanique quantique, etc...</a:t>
            </a:r>
          </a:p>
          <a:p>
            <a:pPr lvl="1"/>
            <a:r>
              <a:rPr lang="fr-FR" dirty="0"/>
              <a:t>Animer et faire prospérer la communauté des jeunes </a:t>
            </a:r>
            <a:r>
              <a:rPr lang="fr-FR"/>
              <a:t>physicien.ne.s</a:t>
            </a:r>
            <a:r>
              <a:rPr lang="fr-FR" dirty="0"/>
              <a:t> à travers notre réseau jeunes, et la mise en réseau des structures jeunes des autres sociétés savantes réunis au sein  du Collège des Sociétés Savantes Académiques de France. Participer de façon très proactive à ce Collège  pour mieux faire porter la voix des sociétés savantes dans le débat public et citoyen</a:t>
            </a:r>
          </a:p>
          <a:p>
            <a:pPr lvl="1"/>
            <a:r>
              <a:rPr lang="fr-FR" dirty="0"/>
              <a:t>Préparer avec enthousiasme et imagination la célébration en 2023 des 150 ans de la SFP, et tirer le meilleur parti de cette occasion exceptionnelle pour amplifier nos actions et notre impact</a:t>
            </a:r>
          </a:p>
          <a:p>
            <a:pPr marL="742950" lvl="1" indent="-285750">
              <a:buFont typeface="Arial" panose="020B0604020202020204" pitchFamily="34" charset="0"/>
              <a:buChar char="•"/>
            </a:pPr>
            <a:endParaRPr lang="fr-FR" dirty="0"/>
          </a:p>
        </p:txBody>
      </p:sp>
    </p:spTree>
    <p:extLst>
      <p:ext uri="{BB962C8B-B14F-4D97-AF65-F5344CB8AC3E}">
        <p14:creationId xmlns:p14="http://schemas.microsoft.com/office/powerpoint/2010/main" val="259883329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25582</TotalTime>
  <Words>381</Words>
  <Application>Microsoft Office PowerPoint</Application>
  <PresentationFormat>Grand écran</PresentationFormat>
  <Paragraphs>24</Paragraphs>
  <Slides>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Calibri</vt:lpstr>
      <vt:lpstr>Calibri Light</vt:lpstr>
      <vt:lpstr>Tahoma</vt:lpstr>
      <vt:lpstr>Wingdings</vt:lpstr>
      <vt:lpstr>Thème Office</vt:lpstr>
      <vt:lpstr>Rencontre avec la section locale Paris-Sud  </vt:lpstr>
      <vt:lpstr>Présentation PowerPoint</vt:lpstr>
      <vt:lpstr>Présentation GW</vt:lpstr>
      <vt:lpstr>Les priorités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Raphaël Verguin</dc:creator>
  <cp:lastModifiedBy>Guy Wormser</cp:lastModifiedBy>
  <cp:revision>132</cp:revision>
  <dcterms:created xsi:type="dcterms:W3CDTF">2020-11-20T11:12:29Z</dcterms:created>
  <dcterms:modified xsi:type="dcterms:W3CDTF">2021-04-28T12:29:49Z</dcterms:modified>
</cp:coreProperties>
</file>