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A28"/>
    <a:srgbClr val="CD1719"/>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72" d="100"/>
          <a:sy n="72" d="100"/>
        </p:scale>
        <p:origin x="660" y="7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07/05/2021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06/05/2021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6917565" cy="1994392"/>
          </a:xfrm>
        </p:spPr>
        <p:txBody>
          <a:bodyPr/>
          <a:lstStyle/>
          <a:p>
            <a:r>
              <a:rPr lang="fr-FR" dirty="0"/>
              <a:t>Rencontre avec la division GN-MEBA</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Lundi 10 mai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32D178DD-131E-40D7-BE40-1951D7D16525}"/>
              </a:ext>
            </a:extLst>
          </p:cNvPr>
          <p:cNvPicPr>
            <a:picLocks noChangeAspect="1"/>
          </p:cNvPicPr>
          <p:nvPr/>
        </p:nvPicPr>
        <p:blipFill>
          <a:blip r:embed="rId2"/>
          <a:stretch>
            <a:fillRect/>
          </a:stretch>
        </p:blipFill>
        <p:spPr>
          <a:xfrm>
            <a:off x="0" y="777980"/>
            <a:ext cx="12192000" cy="5302040"/>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dirty="0" err="1"/>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28432</TotalTime>
  <Words>380</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GN-MEBA</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140</cp:revision>
  <dcterms:created xsi:type="dcterms:W3CDTF">2020-11-20T11:12:29Z</dcterms:created>
  <dcterms:modified xsi:type="dcterms:W3CDTF">2021-05-07T07:42:56Z</dcterms:modified>
</cp:coreProperties>
</file>