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3"/>
  </p:notesMasterIdLst>
  <p:sldIdLst>
    <p:sldId id="497" r:id="rId5"/>
    <p:sldId id="447" r:id="rId6"/>
    <p:sldId id="410" r:id="rId7"/>
    <p:sldId id="259" r:id="rId8"/>
    <p:sldId id="421" r:id="rId9"/>
    <p:sldId id="405" r:id="rId10"/>
    <p:sldId id="442" r:id="rId11"/>
    <p:sldId id="414" r:id="rId12"/>
    <p:sldId id="443" r:id="rId13"/>
    <p:sldId id="449" r:id="rId14"/>
    <p:sldId id="445" r:id="rId15"/>
    <p:sldId id="444" r:id="rId16"/>
    <p:sldId id="446" r:id="rId17"/>
    <p:sldId id="448" r:id="rId18"/>
    <p:sldId id="450" r:id="rId19"/>
    <p:sldId id="451" r:id="rId20"/>
    <p:sldId id="496" r:id="rId21"/>
    <p:sldId id="49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601BBE-6E44-4AB7-9578-D5F7E7C7A4B9}" v="507" dt="2021-06-25T12:47:07.521"/>
    <p1510:client id="{F45B7E22-42CC-440A-A107-DF08BE8699ED}" v="18" dt="2021-06-25T09:42:24.7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5143" autoAdjust="0"/>
  </p:normalViewPr>
  <p:slideViewPr>
    <p:cSldViewPr snapToGrid="0">
      <p:cViewPr varScale="1">
        <p:scale>
          <a:sx n="121" d="100"/>
          <a:sy n="121" d="100"/>
        </p:scale>
        <p:origin x="534" y="12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96" d="100"/>
          <a:sy n="96" d="100"/>
        </p:scale>
        <p:origin x="364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stavo" userId="6de98fc2-3e39-4740-bc77-3d2664dbd6db" providerId="ADAL" clId="{20E4B6C2-D751-426F-B9FE-72B928EF2582}"/>
    <pc:docChg chg="undo custSel addSld delSld modSld">
      <pc:chgData name="Gustavo" userId="6de98fc2-3e39-4740-bc77-3d2664dbd6db" providerId="ADAL" clId="{20E4B6C2-D751-426F-B9FE-72B928EF2582}" dt="2021-03-30T09:33:44.511" v="5023" actId="20577"/>
      <pc:docMkLst>
        <pc:docMk/>
      </pc:docMkLst>
      <pc:sldChg chg="modSp mod">
        <pc:chgData name="Gustavo" userId="6de98fc2-3e39-4740-bc77-3d2664dbd6db" providerId="ADAL" clId="{20E4B6C2-D751-426F-B9FE-72B928EF2582}" dt="2021-03-29T12:39:34.046" v="253" actId="20577"/>
        <pc:sldMkLst>
          <pc:docMk/>
          <pc:sldMk cId="2467181265" sldId="256"/>
        </pc:sldMkLst>
        <pc:spChg chg="mod">
          <ac:chgData name="Gustavo" userId="6de98fc2-3e39-4740-bc77-3d2664dbd6db" providerId="ADAL" clId="{20E4B6C2-D751-426F-B9FE-72B928EF2582}" dt="2021-03-29T12:39:34.046" v="253" actId="20577"/>
          <ac:spMkLst>
            <pc:docMk/>
            <pc:sldMk cId="2467181265" sldId="256"/>
            <ac:spMk id="2" creationId="{22F17FDB-EF1E-4BED-B118-38884E64C4BC}"/>
          </ac:spMkLst>
        </pc:spChg>
      </pc:sldChg>
      <pc:sldChg chg="addSp delSp modSp mod modAnim">
        <pc:chgData name="Gustavo" userId="6de98fc2-3e39-4740-bc77-3d2664dbd6db" providerId="ADAL" clId="{20E4B6C2-D751-426F-B9FE-72B928EF2582}" dt="2021-03-29T15:37:14.013" v="1558"/>
        <pc:sldMkLst>
          <pc:docMk/>
          <pc:sldMk cId="618536168" sldId="405"/>
        </pc:sldMkLst>
        <pc:spChg chg="mod">
          <ac:chgData name="Gustavo" userId="6de98fc2-3e39-4740-bc77-3d2664dbd6db" providerId="ADAL" clId="{20E4B6C2-D751-426F-B9FE-72B928EF2582}" dt="2021-03-29T12:37:23.095" v="115" actId="14100"/>
          <ac:spMkLst>
            <pc:docMk/>
            <pc:sldMk cId="618536168" sldId="405"/>
            <ac:spMk id="2" creationId="{06498FB5-B49E-4020-9B01-7870B4E70CC9}"/>
          </ac:spMkLst>
        </pc:spChg>
        <pc:spChg chg="mod">
          <ac:chgData name="Gustavo" userId="6de98fc2-3e39-4740-bc77-3d2664dbd6db" providerId="ADAL" clId="{20E4B6C2-D751-426F-B9FE-72B928EF2582}" dt="2021-03-29T12:37:48.283" v="122" actId="20577"/>
          <ac:spMkLst>
            <pc:docMk/>
            <pc:sldMk cId="618536168" sldId="405"/>
            <ac:spMk id="3" creationId="{310F770D-63C0-47EF-9BDD-F150122323FA}"/>
          </ac:spMkLst>
        </pc:spChg>
        <pc:spChg chg="mod">
          <ac:chgData name="Gustavo" userId="6de98fc2-3e39-4740-bc77-3d2664dbd6db" providerId="ADAL" clId="{20E4B6C2-D751-426F-B9FE-72B928EF2582}" dt="2021-03-29T15:19:18.496" v="1420" actId="1076"/>
          <ac:spMkLst>
            <pc:docMk/>
            <pc:sldMk cId="618536168" sldId="405"/>
            <ac:spMk id="5" creationId="{A72CFFEA-F9D4-44F9-B5E7-485A3AAB6C88}"/>
          </ac:spMkLst>
        </pc:spChg>
        <pc:spChg chg="mod">
          <ac:chgData name="Gustavo" userId="6de98fc2-3e39-4740-bc77-3d2664dbd6db" providerId="ADAL" clId="{20E4B6C2-D751-426F-B9FE-72B928EF2582}" dt="2021-03-29T15:04:50.491" v="1339" actId="20577"/>
          <ac:spMkLst>
            <pc:docMk/>
            <pc:sldMk cId="618536168" sldId="405"/>
            <ac:spMk id="10" creationId="{4152C9B1-43FA-4C63-8B8A-376A11FB1A86}"/>
          </ac:spMkLst>
        </pc:spChg>
        <pc:spChg chg="add mod">
          <ac:chgData name="Gustavo" userId="6de98fc2-3e39-4740-bc77-3d2664dbd6db" providerId="ADAL" clId="{20E4B6C2-D751-426F-B9FE-72B928EF2582}" dt="2021-03-29T12:37:20.151" v="114" actId="571"/>
          <ac:spMkLst>
            <pc:docMk/>
            <pc:sldMk cId="618536168" sldId="405"/>
            <ac:spMk id="19" creationId="{BE15CABD-DEB1-4F15-A4B7-B07ED1F97034}"/>
          </ac:spMkLst>
        </pc:spChg>
        <pc:spChg chg="add del mod">
          <ac:chgData name="Gustavo" userId="6de98fc2-3e39-4740-bc77-3d2664dbd6db" providerId="ADAL" clId="{20E4B6C2-D751-426F-B9FE-72B928EF2582}" dt="2021-03-29T14:52:10.309" v="743" actId="478"/>
          <ac:spMkLst>
            <pc:docMk/>
            <pc:sldMk cId="618536168" sldId="405"/>
            <ac:spMk id="22" creationId="{67F1422F-6E97-4F62-B0A5-08ECAE45E3CA}"/>
          </ac:spMkLst>
        </pc:spChg>
        <pc:spChg chg="add mod">
          <ac:chgData name="Gustavo" userId="6de98fc2-3e39-4740-bc77-3d2664dbd6db" providerId="ADAL" clId="{20E4B6C2-D751-426F-B9FE-72B928EF2582}" dt="2021-03-29T15:05:28.408" v="1345" actId="20577"/>
          <ac:spMkLst>
            <pc:docMk/>
            <pc:sldMk cId="618536168" sldId="405"/>
            <ac:spMk id="23" creationId="{2F3ABA24-DF03-409D-8FB7-CC91926A6ECA}"/>
          </ac:spMkLst>
        </pc:spChg>
        <pc:spChg chg="add mod">
          <ac:chgData name="Gustavo" userId="6de98fc2-3e39-4740-bc77-3d2664dbd6db" providerId="ADAL" clId="{20E4B6C2-D751-426F-B9FE-72B928EF2582}" dt="2021-03-29T15:07:31.306" v="1362" actId="1076"/>
          <ac:spMkLst>
            <pc:docMk/>
            <pc:sldMk cId="618536168" sldId="405"/>
            <ac:spMk id="26" creationId="{8D4F4D9C-452B-4109-9629-DD8DA9ADE6FD}"/>
          </ac:spMkLst>
        </pc:spChg>
        <pc:spChg chg="add mod">
          <ac:chgData name="Gustavo" userId="6de98fc2-3e39-4740-bc77-3d2664dbd6db" providerId="ADAL" clId="{20E4B6C2-D751-426F-B9FE-72B928EF2582}" dt="2021-03-29T15:07:39.831" v="1364" actId="1076"/>
          <ac:spMkLst>
            <pc:docMk/>
            <pc:sldMk cId="618536168" sldId="405"/>
            <ac:spMk id="27" creationId="{DF895A31-00E3-4704-8F79-85D9DF6A6621}"/>
          </ac:spMkLst>
        </pc:spChg>
        <pc:spChg chg="add mod">
          <ac:chgData name="Gustavo" userId="6de98fc2-3e39-4740-bc77-3d2664dbd6db" providerId="ADAL" clId="{20E4B6C2-D751-426F-B9FE-72B928EF2582}" dt="2021-03-29T15:07:46.666" v="1366" actId="1076"/>
          <ac:spMkLst>
            <pc:docMk/>
            <pc:sldMk cId="618536168" sldId="405"/>
            <ac:spMk id="28" creationId="{AF0826EF-F8AA-44E1-916F-93F7A7967DA5}"/>
          </ac:spMkLst>
        </pc:spChg>
        <pc:spChg chg="add mod">
          <ac:chgData name="Gustavo" userId="6de98fc2-3e39-4740-bc77-3d2664dbd6db" providerId="ADAL" clId="{20E4B6C2-D751-426F-B9FE-72B928EF2582}" dt="2021-03-29T15:07:54.198" v="1368" actId="1076"/>
          <ac:spMkLst>
            <pc:docMk/>
            <pc:sldMk cId="618536168" sldId="405"/>
            <ac:spMk id="29" creationId="{1C0CA69D-823A-49A7-9006-205E10D46AB3}"/>
          </ac:spMkLst>
        </pc:spChg>
        <pc:spChg chg="add mod">
          <ac:chgData name="Gustavo" userId="6de98fc2-3e39-4740-bc77-3d2664dbd6db" providerId="ADAL" clId="{20E4B6C2-D751-426F-B9FE-72B928EF2582}" dt="2021-03-29T15:08:02.830" v="1370" actId="1076"/>
          <ac:spMkLst>
            <pc:docMk/>
            <pc:sldMk cId="618536168" sldId="405"/>
            <ac:spMk id="30" creationId="{50F3AC7A-1A1D-4F3B-8914-E264476768C1}"/>
          </ac:spMkLst>
        </pc:spChg>
        <pc:spChg chg="add mod">
          <ac:chgData name="Gustavo" userId="6de98fc2-3e39-4740-bc77-3d2664dbd6db" providerId="ADAL" clId="{20E4B6C2-D751-426F-B9FE-72B928EF2582}" dt="2021-03-29T15:08:11.992" v="1372" actId="1076"/>
          <ac:spMkLst>
            <pc:docMk/>
            <pc:sldMk cId="618536168" sldId="405"/>
            <ac:spMk id="31" creationId="{638CD462-00E9-4BDA-B751-E4350181B59E}"/>
          </ac:spMkLst>
        </pc:spChg>
        <pc:spChg chg="add mod">
          <ac:chgData name="Gustavo" userId="6de98fc2-3e39-4740-bc77-3d2664dbd6db" providerId="ADAL" clId="{20E4B6C2-D751-426F-B9FE-72B928EF2582}" dt="2021-03-29T15:08:21.784" v="1374" actId="1076"/>
          <ac:spMkLst>
            <pc:docMk/>
            <pc:sldMk cId="618536168" sldId="405"/>
            <ac:spMk id="32" creationId="{44707A14-3958-4DF4-AB13-B059ADE264DC}"/>
          </ac:spMkLst>
        </pc:spChg>
        <pc:spChg chg="add mod">
          <ac:chgData name="Gustavo" userId="6de98fc2-3e39-4740-bc77-3d2664dbd6db" providerId="ADAL" clId="{20E4B6C2-D751-426F-B9FE-72B928EF2582}" dt="2021-03-29T15:08:26.946" v="1376" actId="1076"/>
          <ac:spMkLst>
            <pc:docMk/>
            <pc:sldMk cId="618536168" sldId="405"/>
            <ac:spMk id="33" creationId="{4DBDC9C8-CD38-4A6D-B2E6-BDE24E1852ED}"/>
          </ac:spMkLst>
        </pc:spChg>
        <pc:spChg chg="add mod">
          <ac:chgData name="Gustavo" userId="6de98fc2-3e39-4740-bc77-3d2664dbd6db" providerId="ADAL" clId="{20E4B6C2-D751-426F-B9FE-72B928EF2582}" dt="2021-03-29T15:08:32.076" v="1378" actId="1076"/>
          <ac:spMkLst>
            <pc:docMk/>
            <pc:sldMk cId="618536168" sldId="405"/>
            <ac:spMk id="34" creationId="{5D43C2CB-21E9-4C82-9540-9AD4920CF855}"/>
          </ac:spMkLst>
        </pc:spChg>
        <pc:spChg chg="add mod">
          <ac:chgData name="Gustavo" userId="6de98fc2-3e39-4740-bc77-3d2664dbd6db" providerId="ADAL" clId="{20E4B6C2-D751-426F-B9FE-72B928EF2582}" dt="2021-03-29T15:11:12.515" v="1397" actId="206"/>
          <ac:spMkLst>
            <pc:docMk/>
            <pc:sldMk cId="618536168" sldId="405"/>
            <ac:spMk id="41" creationId="{4576DDAC-CC1F-4948-8117-F4B9BEC04BD9}"/>
          </ac:spMkLst>
        </pc:spChg>
        <pc:spChg chg="add mod">
          <ac:chgData name="Gustavo" userId="6de98fc2-3e39-4740-bc77-3d2664dbd6db" providerId="ADAL" clId="{20E4B6C2-D751-426F-B9FE-72B928EF2582}" dt="2021-03-29T15:21:36.936" v="1439" actId="1076"/>
          <ac:spMkLst>
            <pc:docMk/>
            <pc:sldMk cId="618536168" sldId="405"/>
            <ac:spMk id="48" creationId="{29D9088B-1876-4598-8831-24D998B95E59}"/>
          </ac:spMkLst>
        </pc:spChg>
        <pc:spChg chg="add mod">
          <ac:chgData name="Gustavo" userId="6de98fc2-3e39-4740-bc77-3d2664dbd6db" providerId="ADAL" clId="{20E4B6C2-D751-426F-B9FE-72B928EF2582}" dt="2021-03-29T15:21:36.936" v="1439" actId="1076"/>
          <ac:spMkLst>
            <pc:docMk/>
            <pc:sldMk cId="618536168" sldId="405"/>
            <ac:spMk id="49" creationId="{637B10EE-D83A-4FEA-9AA2-89111AD3E3DE}"/>
          </ac:spMkLst>
        </pc:spChg>
        <pc:spChg chg="add mod">
          <ac:chgData name="Gustavo" userId="6de98fc2-3e39-4740-bc77-3d2664dbd6db" providerId="ADAL" clId="{20E4B6C2-D751-426F-B9FE-72B928EF2582}" dt="2021-03-29T15:21:36.936" v="1439" actId="1076"/>
          <ac:spMkLst>
            <pc:docMk/>
            <pc:sldMk cId="618536168" sldId="405"/>
            <ac:spMk id="50" creationId="{7D575857-DBEB-4416-BF4D-BEF39050229F}"/>
          </ac:spMkLst>
        </pc:spChg>
        <pc:cxnChg chg="mod">
          <ac:chgData name="Gustavo" userId="6de98fc2-3e39-4740-bc77-3d2664dbd6db" providerId="ADAL" clId="{20E4B6C2-D751-426F-B9FE-72B928EF2582}" dt="2021-03-29T15:03:10.679" v="1311" actId="692"/>
          <ac:cxnSpMkLst>
            <pc:docMk/>
            <pc:sldMk cId="618536168" sldId="405"/>
            <ac:cxnSpMk id="7" creationId="{37A31A06-65C1-4AC2-A361-91917D05B688}"/>
          </ac:cxnSpMkLst>
        </pc:cxnChg>
        <pc:cxnChg chg="mod">
          <ac:chgData name="Gustavo" userId="6de98fc2-3e39-4740-bc77-3d2664dbd6db" providerId="ADAL" clId="{20E4B6C2-D751-426F-B9FE-72B928EF2582}" dt="2021-03-29T15:03:50.224" v="1316" actId="692"/>
          <ac:cxnSpMkLst>
            <pc:docMk/>
            <pc:sldMk cId="618536168" sldId="405"/>
            <ac:cxnSpMk id="13" creationId="{23676758-EB6C-4D5D-ABD0-42D4089B5049}"/>
          </ac:cxnSpMkLst>
        </pc:cxnChg>
        <pc:cxnChg chg="add mod">
          <ac:chgData name="Gustavo" userId="6de98fc2-3e39-4740-bc77-3d2664dbd6db" providerId="ADAL" clId="{20E4B6C2-D751-426F-B9FE-72B928EF2582}" dt="2021-03-29T12:37:20.151" v="114" actId="571"/>
          <ac:cxnSpMkLst>
            <pc:docMk/>
            <pc:sldMk cId="618536168" sldId="405"/>
            <ac:cxnSpMk id="20" creationId="{5411E2A9-3DBF-44FF-8550-78E9544553EF}"/>
          </ac:cxnSpMkLst>
        </pc:cxnChg>
        <pc:cxnChg chg="add del mod">
          <ac:chgData name="Gustavo" userId="6de98fc2-3e39-4740-bc77-3d2664dbd6db" providerId="ADAL" clId="{20E4B6C2-D751-426F-B9FE-72B928EF2582}" dt="2021-03-29T15:18:01.385" v="1416" actId="478"/>
          <ac:cxnSpMkLst>
            <pc:docMk/>
            <pc:sldMk cId="618536168" sldId="405"/>
            <ac:cxnSpMk id="25" creationId="{3AB76458-E73F-4F09-9E3D-C8B559FCE038}"/>
          </ac:cxnSpMkLst>
        </pc:cxnChg>
        <pc:cxnChg chg="add del mod">
          <ac:chgData name="Gustavo" userId="6de98fc2-3e39-4740-bc77-3d2664dbd6db" providerId="ADAL" clId="{20E4B6C2-D751-426F-B9FE-72B928EF2582}" dt="2021-03-29T15:09:03.531" v="1380" actId="11529"/>
          <ac:cxnSpMkLst>
            <pc:docMk/>
            <pc:sldMk cId="618536168" sldId="405"/>
            <ac:cxnSpMk id="36" creationId="{ED3C57EA-1B61-4DC3-8D95-245AFEAD1AA7}"/>
          </ac:cxnSpMkLst>
        </pc:cxnChg>
        <pc:cxnChg chg="add del mod">
          <ac:chgData name="Gustavo" userId="6de98fc2-3e39-4740-bc77-3d2664dbd6db" providerId="ADAL" clId="{20E4B6C2-D751-426F-B9FE-72B928EF2582}" dt="2021-03-29T15:10:07.480" v="1388" actId="478"/>
          <ac:cxnSpMkLst>
            <pc:docMk/>
            <pc:sldMk cId="618536168" sldId="405"/>
            <ac:cxnSpMk id="38" creationId="{A57F29B5-30B6-4E0C-82AD-438C2E584D5A}"/>
          </ac:cxnSpMkLst>
        </pc:cxnChg>
        <pc:cxnChg chg="add del mod">
          <ac:chgData name="Gustavo" userId="6de98fc2-3e39-4740-bc77-3d2664dbd6db" providerId="ADAL" clId="{20E4B6C2-D751-426F-B9FE-72B928EF2582}" dt="2021-03-29T15:20:02.106" v="1423" actId="11529"/>
          <ac:cxnSpMkLst>
            <pc:docMk/>
            <pc:sldMk cId="618536168" sldId="405"/>
            <ac:cxnSpMk id="43" creationId="{EFB113B3-E2B6-4C5A-B22D-0E4A6678781A}"/>
          </ac:cxnSpMkLst>
        </pc:cxnChg>
        <pc:cxnChg chg="add mod">
          <ac:chgData name="Gustavo" userId="6de98fc2-3e39-4740-bc77-3d2664dbd6db" providerId="ADAL" clId="{20E4B6C2-D751-426F-B9FE-72B928EF2582}" dt="2021-03-29T15:20:34.066" v="1427" actId="1076"/>
          <ac:cxnSpMkLst>
            <pc:docMk/>
            <pc:sldMk cId="618536168" sldId="405"/>
            <ac:cxnSpMk id="45" creationId="{597395AC-914F-4127-9644-221EF7217A3B}"/>
          </ac:cxnSpMkLst>
        </pc:cxnChg>
        <pc:cxnChg chg="add mod">
          <ac:chgData name="Gustavo" userId="6de98fc2-3e39-4740-bc77-3d2664dbd6db" providerId="ADAL" clId="{20E4B6C2-D751-426F-B9FE-72B928EF2582}" dt="2021-03-29T15:20:39.866" v="1429" actId="1076"/>
          <ac:cxnSpMkLst>
            <pc:docMk/>
            <pc:sldMk cId="618536168" sldId="405"/>
            <ac:cxnSpMk id="46" creationId="{F6C82FCF-C5A2-4010-9852-6FFD855E7882}"/>
          </ac:cxnSpMkLst>
        </pc:cxnChg>
        <pc:cxnChg chg="add mod">
          <ac:chgData name="Gustavo" userId="6de98fc2-3e39-4740-bc77-3d2664dbd6db" providerId="ADAL" clId="{20E4B6C2-D751-426F-B9FE-72B928EF2582}" dt="2021-03-29T15:20:44.067" v="1431" actId="1076"/>
          <ac:cxnSpMkLst>
            <pc:docMk/>
            <pc:sldMk cId="618536168" sldId="405"/>
            <ac:cxnSpMk id="47" creationId="{072ED0B9-461C-4A1B-90EB-198B89E40E23}"/>
          </ac:cxnSpMkLst>
        </pc:cxnChg>
      </pc:sldChg>
      <pc:sldChg chg="del">
        <pc:chgData name="Gustavo" userId="6de98fc2-3e39-4740-bc77-3d2664dbd6db" providerId="ADAL" clId="{20E4B6C2-D751-426F-B9FE-72B928EF2582}" dt="2021-03-29T17:13:41.635" v="3271" actId="47"/>
        <pc:sldMkLst>
          <pc:docMk/>
          <pc:sldMk cId="3620983481" sldId="406"/>
        </pc:sldMkLst>
      </pc:sldChg>
      <pc:sldChg chg="delSp del mod">
        <pc:chgData name="Gustavo" userId="6de98fc2-3e39-4740-bc77-3d2664dbd6db" providerId="ADAL" clId="{20E4B6C2-D751-426F-B9FE-72B928EF2582}" dt="2021-03-29T17:19:25.704" v="3648" actId="47"/>
        <pc:sldMkLst>
          <pc:docMk/>
          <pc:sldMk cId="936070243" sldId="407"/>
        </pc:sldMkLst>
        <pc:spChg chg="del">
          <ac:chgData name="Gustavo" userId="6de98fc2-3e39-4740-bc77-3d2664dbd6db" providerId="ADAL" clId="{20E4B6C2-D751-426F-B9FE-72B928EF2582}" dt="2021-03-29T17:19:20.234" v="3645" actId="478"/>
          <ac:spMkLst>
            <pc:docMk/>
            <pc:sldMk cId="936070243" sldId="407"/>
            <ac:spMk id="15" creationId="{15A726C6-5574-4B6B-902F-893E7AA9FF87}"/>
          </ac:spMkLst>
        </pc:spChg>
        <pc:spChg chg="del">
          <ac:chgData name="Gustavo" userId="6de98fc2-3e39-4740-bc77-3d2664dbd6db" providerId="ADAL" clId="{20E4B6C2-D751-426F-B9FE-72B928EF2582}" dt="2021-03-29T17:19:23.544" v="3647" actId="478"/>
          <ac:spMkLst>
            <pc:docMk/>
            <pc:sldMk cId="936070243" sldId="407"/>
            <ac:spMk id="19" creationId="{578C2E57-ADE8-48DB-80A0-09D8B1C3BD1D}"/>
          </ac:spMkLst>
        </pc:spChg>
        <pc:picChg chg="del">
          <ac:chgData name="Gustavo" userId="6de98fc2-3e39-4740-bc77-3d2664dbd6db" providerId="ADAL" clId="{20E4B6C2-D751-426F-B9FE-72B928EF2582}" dt="2021-03-29T17:19:21.214" v="3646" actId="478"/>
          <ac:picMkLst>
            <pc:docMk/>
            <pc:sldMk cId="936070243" sldId="407"/>
            <ac:picMk id="17" creationId="{5D03526A-D0DA-4CEB-9C00-ECF18EB06DE7}"/>
          </ac:picMkLst>
        </pc:picChg>
      </pc:sldChg>
      <pc:sldChg chg="del">
        <pc:chgData name="Gustavo" userId="6de98fc2-3e39-4740-bc77-3d2664dbd6db" providerId="ADAL" clId="{20E4B6C2-D751-426F-B9FE-72B928EF2582}" dt="2021-03-29T17:13:45.235" v="3273" actId="47"/>
        <pc:sldMkLst>
          <pc:docMk/>
          <pc:sldMk cId="2142952451" sldId="408"/>
        </pc:sldMkLst>
      </pc:sldChg>
      <pc:sldChg chg="del">
        <pc:chgData name="Gustavo" userId="6de98fc2-3e39-4740-bc77-3d2664dbd6db" providerId="ADAL" clId="{20E4B6C2-D751-426F-B9FE-72B928EF2582}" dt="2021-03-29T17:13:41.195" v="3270" actId="47"/>
        <pc:sldMkLst>
          <pc:docMk/>
          <pc:sldMk cId="3809177881" sldId="409"/>
        </pc:sldMkLst>
      </pc:sldChg>
      <pc:sldChg chg="addSp delSp modSp mod">
        <pc:chgData name="Gustavo" userId="6de98fc2-3e39-4740-bc77-3d2664dbd6db" providerId="ADAL" clId="{20E4B6C2-D751-426F-B9FE-72B928EF2582}" dt="2021-03-29T15:59:47.989" v="1890" actId="20577"/>
        <pc:sldMkLst>
          <pc:docMk/>
          <pc:sldMk cId="1523242156" sldId="410"/>
        </pc:sldMkLst>
        <pc:spChg chg="mod">
          <ac:chgData name="Gustavo" userId="6de98fc2-3e39-4740-bc77-3d2664dbd6db" providerId="ADAL" clId="{20E4B6C2-D751-426F-B9FE-72B928EF2582}" dt="2021-03-29T15:59:47.989" v="1890" actId="20577"/>
          <ac:spMkLst>
            <pc:docMk/>
            <pc:sldMk cId="1523242156" sldId="410"/>
            <ac:spMk id="5" creationId="{A72CFFEA-F9D4-44F9-B5E7-485A3AAB6C88}"/>
          </ac:spMkLst>
        </pc:spChg>
        <pc:spChg chg="add mod">
          <ac:chgData name="Gustavo" userId="6de98fc2-3e39-4740-bc77-3d2664dbd6db" providerId="ADAL" clId="{20E4B6C2-D751-426F-B9FE-72B928EF2582}" dt="2021-03-29T15:59:34.249" v="1880" actId="20577"/>
          <ac:spMkLst>
            <pc:docMk/>
            <pc:sldMk cId="1523242156" sldId="410"/>
            <ac:spMk id="7" creationId="{3DD411D1-EB9A-490A-A872-981313EB673A}"/>
          </ac:spMkLst>
        </pc:spChg>
        <pc:spChg chg="mod">
          <ac:chgData name="Gustavo" userId="6de98fc2-3e39-4740-bc77-3d2664dbd6db" providerId="ADAL" clId="{20E4B6C2-D751-426F-B9FE-72B928EF2582}" dt="2021-03-29T15:44:19.292" v="1641" actId="1076"/>
          <ac:spMkLst>
            <pc:docMk/>
            <pc:sldMk cId="1523242156" sldId="410"/>
            <ac:spMk id="10" creationId="{F61C8F4D-3D0C-496B-905F-85311018FBB9}"/>
          </ac:spMkLst>
        </pc:spChg>
        <pc:spChg chg="add del">
          <ac:chgData name="Gustavo" userId="6de98fc2-3e39-4740-bc77-3d2664dbd6db" providerId="ADAL" clId="{20E4B6C2-D751-426F-B9FE-72B928EF2582}" dt="2021-03-29T15:45:19.992" v="1649" actId="478"/>
          <ac:spMkLst>
            <pc:docMk/>
            <pc:sldMk cId="1523242156" sldId="410"/>
            <ac:spMk id="11" creationId="{C3510559-5265-457E-B5AD-F71140E2ECAB}"/>
          </ac:spMkLst>
        </pc:spChg>
        <pc:spChg chg="add del mod">
          <ac:chgData name="Gustavo" userId="6de98fc2-3e39-4740-bc77-3d2664dbd6db" providerId="ADAL" clId="{20E4B6C2-D751-426F-B9FE-72B928EF2582}" dt="2021-03-29T15:53:11.308" v="1687" actId="20577"/>
          <ac:spMkLst>
            <pc:docMk/>
            <pc:sldMk cId="1523242156" sldId="410"/>
            <ac:spMk id="14" creationId="{8282BD0C-F53A-4D65-82DA-9350892865F2}"/>
          </ac:spMkLst>
        </pc:spChg>
        <pc:spChg chg="mod">
          <ac:chgData name="Gustavo" userId="6de98fc2-3e39-4740-bc77-3d2664dbd6db" providerId="ADAL" clId="{20E4B6C2-D751-426F-B9FE-72B928EF2582}" dt="2021-03-29T15:55:22.350" v="1705" actId="20577"/>
          <ac:spMkLst>
            <pc:docMk/>
            <pc:sldMk cId="1523242156" sldId="410"/>
            <ac:spMk id="16" creationId="{C302BE0B-3FE7-4F80-B789-8E65FE547921}"/>
          </ac:spMkLst>
        </pc:spChg>
        <pc:spChg chg="del">
          <ac:chgData name="Gustavo" userId="6de98fc2-3e39-4740-bc77-3d2664dbd6db" providerId="ADAL" clId="{20E4B6C2-D751-426F-B9FE-72B928EF2582}" dt="2021-03-29T15:45:05.026" v="1642" actId="478"/>
          <ac:spMkLst>
            <pc:docMk/>
            <pc:sldMk cId="1523242156" sldId="410"/>
            <ac:spMk id="17" creationId="{48A7A7BD-4CBF-4418-B0B7-4E4AD3E6EB11}"/>
          </ac:spMkLst>
        </pc:spChg>
        <pc:graphicFrameChg chg="mod modGraphic">
          <ac:chgData name="Gustavo" userId="6de98fc2-3e39-4740-bc77-3d2664dbd6db" providerId="ADAL" clId="{20E4B6C2-D751-426F-B9FE-72B928EF2582}" dt="2021-03-29T15:48:44.865" v="1682" actId="6549"/>
          <ac:graphicFrameMkLst>
            <pc:docMk/>
            <pc:sldMk cId="1523242156" sldId="410"/>
            <ac:graphicFrameMk id="6" creationId="{A970C660-4D1E-4AEE-82AF-7F77093847E3}"/>
          </ac:graphicFrameMkLst>
        </pc:graphicFrameChg>
        <pc:picChg chg="add del mod">
          <ac:chgData name="Gustavo" userId="6de98fc2-3e39-4740-bc77-3d2664dbd6db" providerId="ADAL" clId="{20E4B6C2-D751-426F-B9FE-72B928EF2582}" dt="2021-03-29T15:54:09.513" v="1692" actId="478"/>
          <ac:picMkLst>
            <pc:docMk/>
            <pc:sldMk cId="1523242156" sldId="410"/>
            <ac:picMk id="2" creationId="{3EB4C5D6-C324-4ACF-9B03-37941BA042E1}"/>
          </ac:picMkLst>
        </pc:picChg>
        <pc:picChg chg="add mod">
          <ac:chgData name="Gustavo" userId="6de98fc2-3e39-4740-bc77-3d2664dbd6db" providerId="ADAL" clId="{20E4B6C2-D751-426F-B9FE-72B928EF2582}" dt="2021-03-29T15:54:27.402" v="1696" actId="1076"/>
          <ac:picMkLst>
            <pc:docMk/>
            <pc:sldMk cId="1523242156" sldId="410"/>
            <ac:picMk id="3" creationId="{17B4B6D5-62E5-491C-85C9-C1C71E8F7529}"/>
          </ac:picMkLst>
        </pc:picChg>
        <pc:picChg chg="add mod">
          <ac:chgData name="Gustavo" userId="6de98fc2-3e39-4740-bc77-3d2664dbd6db" providerId="ADAL" clId="{20E4B6C2-D751-426F-B9FE-72B928EF2582}" dt="2021-03-29T15:55:17.790" v="1701" actId="1076"/>
          <ac:picMkLst>
            <pc:docMk/>
            <pc:sldMk cId="1523242156" sldId="410"/>
            <ac:picMk id="4" creationId="{15EBA78E-F9DF-4EAA-8BDA-BDCBCE9087CF}"/>
          </ac:picMkLst>
        </pc:picChg>
        <pc:picChg chg="add del">
          <ac:chgData name="Gustavo" userId="6de98fc2-3e39-4740-bc77-3d2664dbd6db" providerId="ADAL" clId="{20E4B6C2-D751-426F-B9FE-72B928EF2582}" dt="2021-03-29T15:52:55.920" v="1683" actId="478"/>
          <ac:picMkLst>
            <pc:docMk/>
            <pc:sldMk cId="1523242156" sldId="410"/>
            <ac:picMk id="13" creationId="{45535839-E466-448E-A64F-10FEA5C4C81B}"/>
          </ac:picMkLst>
        </pc:picChg>
        <pc:picChg chg="add del">
          <ac:chgData name="Gustavo" userId="6de98fc2-3e39-4740-bc77-3d2664dbd6db" providerId="ADAL" clId="{20E4B6C2-D751-426F-B9FE-72B928EF2582}" dt="2021-03-29T15:55:07.050" v="1698" actId="478"/>
          <ac:picMkLst>
            <pc:docMk/>
            <pc:sldMk cId="1523242156" sldId="410"/>
            <ac:picMk id="15" creationId="{656D60B6-2F8C-4660-9994-D2D3C733DA49}"/>
          </ac:picMkLst>
        </pc:picChg>
      </pc:sldChg>
      <pc:sldChg chg="del modNotesTx">
        <pc:chgData name="Gustavo" userId="6de98fc2-3e39-4740-bc77-3d2664dbd6db" providerId="ADAL" clId="{20E4B6C2-D751-426F-B9FE-72B928EF2582}" dt="2021-03-29T17:13:37.965" v="3266" actId="47"/>
        <pc:sldMkLst>
          <pc:docMk/>
          <pc:sldMk cId="1667666868" sldId="413"/>
        </pc:sldMkLst>
      </pc:sldChg>
      <pc:sldChg chg="addSp delSp modSp mod modNotesTx">
        <pc:chgData name="Gustavo" userId="6de98fc2-3e39-4740-bc77-3d2664dbd6db" providerId="ADAL" clId="{20E4B6C2-D751-426F-B9FE-72B928EF2582}" dt="2021-03-29T17:51:27.708" v="4407" actId="1076"/>
        <pc:sldMkLst>
          <pc:docMk/>
          <pc:sldMk cId="2955810600" sldId="414"/>
        </pc:sldMkLst>
        <pc:spChg chg="add mod">
          <ac:chgData name="Gustavo" userId="6de98fc2-3e39-4740-bc77-3d2664dbd6db" providerId="ADAL" clId="{20E4B6C2-D751-426F-B9FE-72B928EF2582}" dt="2021-03-29T17:37:47.331" v="3693" actId="1076"/>
          <ac:spMkLst>
            <pc:docMk/>
            <pc:sldMk cId="2955810600" sldId="414"/>
            <ac:spMk id="3" creationId="{1DBA27B9-31A7-4B91-8978-A80CDA277716}"/>
          </ac:spMkLst>
        </pc:spChg>
        <pc:spChg chg="del">
          <ac:chgData name="Gustavo" userId="6de98fc2-3e39-4740-bc77-3d2664dbd6db" providerId="ADAL" clId="{20E4B6C2-D751-426F-B9FE-72B928EF2582}" dt="2021-03-29T16:22:12.995" v="2432" actId="478"/>
          <ac:spMkLst>
            <pc:docMk/>
            <pc:sldMk cId="2955810600" sldId="414"/>
            <ac:spMk id="4" creationId="{42671219-1E38-4A01-8213-2BDBCA97BE56}"/>
          </ac:spMkLst>
        </pc:spChg>
        <pc:spChg chg="mod">
          <ac:chgData name="Gustavo" userId="6de98fc2-3e39-4740-bc77-3d2664dbd6db" providerId="ADAL" clId="{20E4B6C2-D751-426F-B9FE-72B928EF2582}" dt="2021-03-29T16:21:51.065" v="2427" actId="20577"/>
          <ac:spMkLst>
            <pc:docMk/>
            <pc:sldMk cId="2955810600" sldId="414"/>
            <ac:spMk id="6" creationId="{249FDFB3-72BF-4433-957D-0EFF1990555F}"/>
          </ac:spMkLst>
        </pc:spChg>
        <pc:spChg chg="del">
          <ac:chgData name="Gustavo" userId="6de98fc2-3e39-4740-bc77-3d2664dbd6db" providerId="ADAL" clId="{20E4B6C2-D751-426F-B9FE-72B928EF2582}" dt="2021-03-29T16:21:57.805" v="2428" actId="478"/>
          <ac:spMkLst>
            <pc:docMk/>
            <pc:sldMk cId="2955810600" sldId="414"/>
            <ac:spMk id="11" creationId="{51901C5B-E791-4365-8B0D-6AAE8CB7CF8C}"/>
          </ac:spMkLst>
        </pc:spChg>
        <pc:spChg chg="del">
          <ac:chgData name="Gustavo" userId="6de98fc2-3e39-4740-bc77-3d2664dbd6db" providerId="ADAL" clId="{20E4B6C2-D751-426F-B9FE-72B928EF2582}" dt="2021-03-29T16:21:57.805" v="2428" actId="478"/>
          <ac:spMkLst>
            <pc:docMk/>
            <pc:sldMk cId="2955810600" sldId="414"/>
            <ac:spMk id="12" creationId="{5BF481DE-6FFA-4CAF-8F6F-39405D1B984C}"/>
          </ac:spMkLst>
        </pc:spChg>
        <pc:spChg chg="del">
          <ac:chgData name="Gustavo" userId="6de98fc2-3e39-4740-bc77-3d2664dbd6db" providerId="ADAL" clId="{20E4B6C2-D751-426F-B9FE-72B928EF2582}" dt="2021-03-29T16:21:57.805" v="2428" actId="478"/>
          <ac:spMkLst>
            <pc:docMk/>
            <pc:sldMk cId="2955810600" sldId="414"/>
            <ac:spMk id="18" creationId="{D7C99855-4ED4-43BC-AE49-F795F7A5015C}"/>
          </ac:spMkLst>
        </pc:spChg>
        <pc:spChg chg="add mod">
          <ac:chgData name="Gustavo" userId="6de98fc2-3e39-4740-bc77-3d2664dbd6db" providerId="ADAL" clId="{20E4B6C2-D751-426F-B9FE-72B928EF2582}" dt="2021-03-29T17:51:27.708" v="4407" actId="1076"/>
          <ac:spMkLst>
            <pc:docMk/>
            <pc:sldMk cId="2955810600" sldId="414"/>
            <ac:spMk id="20" creationId="{A4341A2A-3E92-4631-A0C3-D5675968122E}"/>
          </ac:spMkLst>
        </pc:spChg>
        <pc:picChg chg="add mod modCrop">
          <ac:chgData name="Gustavo" userId="6de98fc2-3e39-4740-bc77-3d2664dbd6db" providerId="ADAL" clId="{20E4B6C2-D751-426F-B9FE-72B928EF2582}" dt="2021-03-29T17:36:42.720" v="3654" actId="1076"/>
          <ac:picMkLst>
            <pc:docMk/>
            <pc:sldMk cId="2955810600" sldId="414"/>
            <ac:picMk id="2" creationId="{287116E1-BB24-4B00-A227-DABAB79802A9}"/>
          </ac:picMkLst>
        </pc:picChg>
        <pc:picChg chg="del">
          <ac:chgData name="Gustavo" userId="6de98fc2-3e39-4740-bc77-3d2664dbd6db" providerId="ADAL" clId="{20E4B6C2-D751-426F-B9FE-72B928EF2582}" dt="2021-03-29T16:21:57.805" v="2428" actId="478"/>
          <ac:picMkLst>
            <pc:docMk/>
            <pc:sldMk cId="2955810600" sldId="414"/>
            <ac:picMk id="14" creationId="{6D0EC460-441D-4AD1-BC0D-9CD19959D7B7}"/>
          </ac:picMkLst>
        </pc:picChg>
        <pc:picChg chg="del">
          <ac:chgData name="Gustavo" userId="6de98fc2-3e39-4740-bc77-3d2664dbd6db" providerId="ADAL" clId="{20E4B6C2-D751-426F-B9FE-72B928EF2582}" dt="2021-03-29T16:21:57.805" v="2428" actId="478"/>
          <ac:picMkLst>
            <pc:docMk/>
            <pc:sldMk cId="2955810600" sldId="414"/>
            <ac:picMk id="15" creationId="{2B7EA6B7-689D-4DB1-ACAE-0FDCC5374BA1}"/>
          </ac:picMkLst>
        </pc:picChg>
        <pc:picChg chg="del">
          <ac:chgData name="Gustavo" userId="6de98fc2-3e39-4740-bc77-3d2664dbd6db" providerId="ADAL" clId="{20E4B6C2-D751-426F-B9FE-72B928EF2582}" dt="2021-03-29T16:22:09.815" v="2431" actId="478"/>
          <ac:picMkLst>
            <pc:docMk/>
            <pc:sldMk cId="2955810600" sldId="414"/>
            <ac:picMk id="16" creationId="{E5C48616-F26B-4841-B518-E08F13A69AA9}"/>
          </ac:picMkLst>
        </pc:picChg>
        <pc:picChg chg="del">
          <ac:chgData name="Gustavo" userId="6de98fc2-3e39-4740-bc77-3d2664dbd6db" providerId="ADAL" clId="{20E4B6C2-D751-426F-B9FE-72B928EF2582}" dt="2021-03-29T16:21:57.805" v="2428" actId="478"/>
          <ac:picMkLst>
            <pc:docMk/>
            <pc:sldMk cId="2955810600" sldId="414"/>
            <ac:picMk id="17" creationId="{E64A9A1D-1BF1-4B71-ACC4-1972DC5492F6}"/>
          </ac:picMkLst>
        </pc:picChg>
        <pc:picChg chg="mod">
          <ac:chgData name="Gustavo" userId="6de98fc2-3e39-4740-bc77-3d2664dbd6db" providerId="ADAL" clId="{20E4B6C2-D751-426F-B9FE-72B928EF2582}" dt="2021-03-29T16:22:02.834" v="2430" actId="1076"/>
          <ac:picMkLst>
            <pc:docMk/>
            <pc:sldMk cId="2955810600" sldId="414"/>
            <ac:picMk id="19" creationId="{01871D3A-EA0A-43A7-BADD-8B8D96DB85F9}"/>
          </ac:picMkLst>
        </pc:picChg>
      </pc:sldChg>
      <pc:sldChg chg="del modNotesTx">
        <pc:chgData name="Gustavo" userId="6de98fc2-3e39-4740-bc77-3d2664dbd6db" providerId="ADAL" clId="{20E4B6C2-D751-426F-B9FE-72B928EF2582}" dt="2021-03-29T17:13:33.365" v="3265" actId="47"/>
        <pc:sldMkLst>
          <pc:docMk/>
          <pc:sldMk cId="466016991" sldId="415"/>
        </pc:sldMkLst>
      </pc:sldChg>
      <pc:sldChg chg="del modNotesTx">
        <pc:chgData name="Gustavo" userId="6de98fc2-3e39-4740-bc77-3d2664dbd6db" providerId="ADAL" clId="{20E4B6C2-D751-426F-B9FE-72B928EF2582}" dt="2021-03-29T17:13:40.346" v="3269" actId="47"/>
        <pc:sldMkLst>
          <pc:docMk/>
          <pc:sldMk cId="2161639738" sldId="416"/>
        </pc:sldMkLst>
      </pc:sldChg>
      <pc:sldChg chg="del">
        <pc:chgData name="Gustavo" userId="6de98fc2-3e39-4740-bc77-3d2664dbd6db" providerId="ADAL" clId="{20E4B6C2-D751-426F-B9FE-72B928EF2582}" dt="2021-03-29T17:13:45.895" v="3274" actId="47"/>
        <pc:sldMkLst>
          <pc:docMk/>
          <pc:sldMk cId="3445554405" sldId="417"/>
        </pc:sldMkLst>
      </pc:sldChg>
      <pc:sldChg chg="del">
        <pc:chgData name="Gustavo" userId="6de98fc2-3e39-4740-bc77-3d2664dbd6db" providerId="ADAL" clId="{20E4B6C2-D751-426F-B9FE-72B928EF2582}" dt="2021-03-29T17:13:42.060" v="3272" actId="47"/>
        <pc:sldMkLst>
          <pc:docMk/>
          <pc:sldMk cId="3435287653" sldId="418"/>
        </pc:sldMkLst>
      </pc:sldChg>
      <pc:sldChg chg="del">
        <pc:chgData name="Gustavo" userId="6de98fc2-3e39-4740-bc77-3d2664dbd6db" providerId="ADAL" clId="{20E4B6C2-D751-426F-B9FE-72B928EF2582}" dt="2021-03-29T17:13:46.670" v="3275" actId="47"/>
        <pc:sldMkLst>
          <pc:docMk/>
          <pc:sldMk cId="2511438546" sldId="419"/>
        </pc:sldMkLst>
      </pc:sldChg>
      <pc:sldChg chg="del modNotesTx">
        <pc:chgData name="Gustavo" userId="6de98fc2-3e39-4740-bc77-3d2664dbd6db" providerId="ADAL" clId="{20E4B6C2-D751-426F-B9FE-72B928EF2582}" dt="2021-03-29T17:13:48.615" v="3276" actId="47"/>
        <pc:sldMkLst>
          <pc:docMk/>
          <pc:sldMk cId="34067396" sldId="420"/>
        </pc:sldMkLst>
      </pc:sldChg>
      <pc:sldChg chg="addSp delSp modSp mod modAnim modNotes">
        <pc:chgData name="Gustavo" userId="6de98fc2-3e39-4740-bc77-3d2664dbd6db" providerId="ADAL" clId="{20E4B6C2-D751-426F-B9FE-72B928EF2582}" dt="2021-03-29T16:20:24.205" v="2402"/>
        <pc:sldMkLst>
          <pc:docMk/>
          <pc:sldMk cId="3981559165" sldId="421"/>
        </pc:sldMkLst>
        <pc:spChg chg="mod">
          <ac:chgData name="Gustavo" userId="6de98fc2-3e39-4740-bc77-3d2664dbd6db" providerId="ADAL" clId="{20E4B6C2-D751-426F-B9FE-72B928EF2582}" dt="2021-03-29T16:06:53.528" v="1956" actId="1076"/>
          <ac:spMkLst>
            <pc:docMk/>
            <pc:sldMk cId="3981559165" sldId="421"/>
            <ac:spMk id="4" creationId="{42671219-1E38-4A01-8213-2BDBCA97BE56}"/>
          </ac:spMkLst>
        </pc:spChg>
        <pc:spChg chg="add mod">
          <ac:chgData name="Gustavo" userId="6de98fc2-3e39-4740-bc77-3d2664dbd6db" providerId="ADAL" clId="{20E4B6C2-D751-426F-B9FE-72B928EF2582}" dt="2021-03-29T16:14:09.666" v="2362" actId="20577"/>
          <ac:spMkLst>
            <pc:docMk/>
            <pc:sldMk cId="3981559165" sldId="421"/>
            <ac:spMk id="10" creationId="{82EED806-2FF9-46C7-B233-037604AC4695}"/>
          </ac:spMkLst>
        </pc:spChg>
        <pc:spChg chg="del">
          <ac:chgData name="Gustavo" userId="6de98fc2-3e39-4740-bc77-3d2664dbd6db" providerId="ADAL" clId="{20E4B6C2-D751-426F-B9FE-72B928EF2582}" dt="2021-03-29T16:00:29.559" v="1915" actId="478"/>
          <ac:spMkLst>
            <pc:docMk/>
            <pc:sldMk cId="3981559165" sldId="421"/>
            <ac:spMk id="11" creationId="{51901C5B-E791-4365-8B0D-6AAE8CB7CF8C}"/>
          </ac:spMkLst>
        </pc:spChg>
        <pc:spChg chg="del">
          <ac:chgData name="Gustavo" userId="6de98fc2-3e39-4740-bc77-3d2664dbd6db" providerId="ADAL" clId="{20E4B6C2-D751-426F-B9FE-72B928EF2582}" dt="2021-03-29T16:00:25.409" v="1913" actId="478"/>
          <ac:spMkLst>
            <pc:docMk/>
            <pc:sldMk cId="3981559165" sldId="421"/>
            <ac:spMk id="12" creationId="{5BF481DE-6FFA-4CAF-8F6F-39405D1B984C}"/>
          </ac:spMkLst>
        </pc:spChg>
        <pc:spChg chg="add mod">
          <ac:chgData name="Gustavo" userId="6de98fc2-3e39-4740-bc77-3d2664dbd6db" providerId="ADAL" clId="{20E4B6C2-D751-426F-B9FE-72B928EF2582}" dt="2021-03-29T16:05:36.478" v="1944" actId="14100"/>
          <ac:spMkLst>
            <pc:docMk/>
            <pc:sldMk cId="3981559165" sldId="421"/>
            <ac:spMk id="19" creationId="{946007B2-329C-4087-8BC2-4D6A1E174778}"/>
          </ac:spMkLst>
        </pc:spChg>
        <pc:spChg chg="del mod">
          <ac:chgData name="Gustavo" userId="6de98fc2-3e39-4740-bc77-3d2664dbd6db" providerId="ADAL" clId="{20E4B6C2-D751-426F-B9FE-72B928EF2582}" dt="2021-03-29T16:00:21.519" v="1911" actId="478"/>
          <ac:spMkLst>
            <pc:docMk/>
            <pc:sldMk cId="3981559165" sldId="421"/>
            <ac:spMk id="20" creationId="{CFB0D0FB-CF5D-4EC1-A97A-5DFE10A22A74}"/>
          </ac:spMkLst>
        </pc:spChg>
        <pc:spChg chg="add mod">
          <ac:chgData name="Gustavo" userId="6de98fc2-3e39-4740-bc77-3d2664dbd6db" providerId="ADAL" clId="{20E4B6C2-D751-426F-B9FE-72B928EF2582}" dt="2021-03-29T16:07:05.828" v="1962" actId="122"/>
          <ac:spMkLst>
            <pc:docMk/>
            <pc:sldMk cId="3981559165" sldId="421"/>
            <ac:spMk id="21" creationId="{99BFFB6F-5920-4347-B536-7C97B601C39D}"/>
          </ac:spMkLst>
        </pc:spChg>
        <pc:spChg chg="del">
          <ac:chgData name="Gustavo" userId="6de98fc2-3e39-4740-bc77-3d2664dbd6db" providerId="ADAL" clId="{20E4B6C2-D751-426F-B9FE-72B928EF2582}" dt="2021-03-29T16:00:23.839" v="1912" actId="478"/>
          <ac:spMkLst>
            <pc:docMk/>
            <pc:sldMk cId="3981559165" sldId="421"/>
            <ac:spMk id="23" creationId="{00E6EEC3-392B-434A-87EB-8F89CFE94C72}"/>
          </ac:spMkLst>
        </pc:spChg>
        <pc:spChg chg="add mod">
          <ac:chgData name="Gustavo" userId="6de98fc2-3e39-4740-bc77-3d2664dbd6db" providerId="ADAL" clId="{20E4B6C2-D751-426F-B9FE-72B928EF2582}" dt="2021-03-29T16:20:11.735" v="2401" actId="1076"/>
          <ac:spMkLst>
            <pc:docMk/>
            <pc:sldMk cId="3981559165" sldId="421"/>
            <ac:spMk id="24" creationId="{4A1024E2-37CD-42B1-A428-8E7F0B68FA73}"/>
          </ac:spMkLst>
        </pc:spChg>
        <pc:picChg chg="add mod modCrop">
          <ac:chgData name="Gustavo" userId="6de98fc2-3e39-4740-bc77-3d2664dbd6db" providerId="ADAL" clId="{20E4B6C2-D751-426F-B9FE-72B928EF2582}" dt="2021-03-29T16:05:11.418" v="1928" actId="1076"/>
          <ac:picMkLst>
            <pc:docMk/>
            <pc:sldMk cId="3981559165" sldId="421"/>
            <ac:picMk id="2" creationId="{0A5C9CAA-D000-4CB7-887A-D9636DA3A199}"/>
          </ac:picMkLst>
        </pc:picChg>
        <pc:picChg chg="del">
          <ac:chgData name="Gustavo" userId="6de98fc2-3e39-4740-bc77-3d2664dbd6db" providerId="ADAL" clId="{20E4B6C2-D751-426F-B9FE-72B928EF2582}" dt="2021-03-29T16:00:16.209" v="1906" actId="478"/>
          <ac:picMkLst>
            <pc:docMk/>
            <pc:sldMk cId="3981559165" sldId="421"/>
            <ac:picMk id="3" creationId="{B797DEBF-B224-4D1B-87CC-4AE554DA52CE}"/>
          </ac:picMkLst>
        </pc:picChg>
        <pc:picChg chg="add mod modCrop">
          <ac:chgData name="Gustavo" userId="6de98fc2-3e39-4740-bc77-3d2664dbd6db" providerId="ADAL" clId="{20E4B6C2-D751-426F-B9FE-72B928EF2582}" dt="2021-03-29T16:04:55.108" v="1927" actId="1076"/>
          <ac:picMkLst>
            <pc:docMk/>
            <pc:sldMk cId="3981559165" sldId="421"/>
            <ac:picMk id="5" creationId="{0FF436CD-DFA8-4D33-80B5-3177EC426AFE}"/>
          </ac:picMkLst>
        </pc:picChg>
        <pc:picChg chg="del">
          <ac:chgData name="Gustavo" userId="6de98fc2-3e39-4740-bc77-3d2664dbd6db" providerId="ADAL" clId="{20E4B6C2-D751-426F-B9FE-72B928EF2582}" dt="2021-03-29T16:00:17.079" v="1907" actId="478"/>
          <ac:picMkLst>
            <pc:docMk/>
            <pc:sldMk cId="3981559165" sldId="421"/>
            <ac:picMk id="7" creationId="{C09521E7-E68A-41EC-8CEC-23B41069713F}"/>
          </ac:picMkLst>
        </pc:picChg>
        <pc:picChg chg="del">
          <ac:chgData name="Gustavo" userId="6de98fc2-3e39-4740-bc77-3d2664dbd6db" providerId="ADAL" clId="{20E4B6C2-D751-426F-B9FE-72B928EF2582}" dt="2021-03-29T16:00:18.559" v="1909" actId="478"/>
          <ac:picMkLst>
            <pc:docMk/>
            <pc:sldMk cId="3981559165" sldId="421"/>
            <ac:picMk id="8" creationId="{E2ADB3B1-02C7-4291-B2D4-F49FDB7CFC25}"/>
          </ac:picMkLst>
        </pc:picChg>
        <pc:picChg chg="add del mod modCrop">
          <ac:chgData name="Gustavo" userId="6de98fc2-3e39-4740-bc77-3d2664dbd6db" providerId="ADAL" clId="{20E4B6C2-D751-426F-B9FE-72B928EF2582}" dt="2021-03-29T16:19:23.715" v="2368" actId="14100"/>
          <ac:picMkLst>
            <pc:docMk/>
            <pc:sldMk cId="3981559165" sldId="421"/>
            <ac:picMk id="9" creationId="{ED74431E-FE24-4BFC-B6F4-C7D2B3F90C31}"/>
          </ac:picMkLst>
        </pc:picChg>
        <pc:picChg chg="add mod ord">
          <ac:chgData name="Gustavo" userId="6de98fc2-3e39-4740-bc77-3d2664dbd6db" providerId="ADAL" clId="{20E4B6C2-D751-426F-B9FE-72B928EF2582}" dt="2021-03-29T16:19:39.985" v="2371" actId="1076"/>
          <ac:picMkLst>
            <pc:docMk/>
            <pc:sldMk cId="3981559165" sldId="421"/>
            <ac:picMk id="22" creationId="{0ACF0876-D198-409D-A52F-28CF5A105F83}"/>
          </ac:picMkLst>
        </pc:picChg>
        <pc:cxnChg chg="del">
          <ac:chgData name="Gustavo" userId="6de98fc2-3e39-4740-bc77-3d2664dbd6db" providerId="ADAL" clId="{20E4B6C2-D751-426F-B9FE-72B928EF2582}" dt="2021-03-29T16:00:20.019" v="1910" actId="478"/>
          <ac:cxnSpMkLst>
            <pc:docMk/>
            <pc:sldMk cId="3981559165" sldId="421"/>
            <ac:cxnSpMk id="14" creationId="{8EEFF550-8FD0-4A8E-9A67-CE0FE6F2D6ED}"/>
          </ac:cxnSpMkLst>
        </pc:cxnChg>
        <pc:cxnChg chg="del">
          <ac:chgData name="Gustavo" userId="6de98fc2-3e39-4740-bc77-3d2664dbd6db" providerId="ADAL" clId="{20E4B6C2-D751-426F-B9FE-72B928EF2582}" dt="2021-03-29T16:00:27.389" v="1914" actId="478"/>
          <ac:cxnSpMkLst>
            <pc:docMk/>
            <pc:sldMk cId="3981559165" sldId="421"/>
            <ac:cxnSpMk id="16" creationId="{115904F4-DB18-44C7-89AD-168070624B43}"/>
          </ac:cxnSpMkLst>
        </pc:cxnChg>
        <pc:cxnChg chg="del">
          <ac:chgData name="Gustavo" userId="6de98fc2-3e39-4740-bc77-3d2664dbd6db" providerId="ADAL" clId="{20E4B6C2-D751-426F-B9FE-72B928EF2582}" dt="2021-03-29T16:00:27.389" v="1914" actId="478"/>
          <ac:cxnSpMkLst>
            <pc:docMk/>
            <pc:sldMk cId="3981559165" sldId="421"/>
            <ac:cxnSpMk id="17" creationId="{F661886D-C47E-4763-B090-D2A3355F104A}"/>
          </ac:cxnSpMkLst>
        </pc:cxnChg>
        <pc:cxnChg chg="del">
          <ac:chgData name="Gustavo" userId="6de98fc2-3e39-4740-bc77-3d2664dbd6db" providerId="ADAL" clId="{20E4B6C2-D751-426F-B9FE-72B928EF2582}" dt="2021-03-29T16:00:27.389" v="1914" actId="478"/>
          <ac:cxnSpMkLst>
            <pc:docMk/>
            <pc:sldMk cId="3981559165" sldId="421"/>
            <ac:cxnSpMk id="18" creationId="{C51BABDE-3A0E-42E0-ADE8-9D6072D48300}"/>
          </ac:cxnSpMkLst>
        </pc:cxnChg>
      </pc:sldChg>
      <pc:sldChg chg="del modNotesTx">
        <pc:chgData name="Gustavo" userId="6de98fc2-3e39-4740-bc77-3d2664dbd6db" providerId="ADAL" clId="{20E4B6C2-D751-426F-B9FE-72B928EF2582}" dt="2021-03-29T17:13:50.025" v="3278" actId="47"/>
        <pc:sldMkLst>
          <pc:docMk/>
          <pc:sldMk cId="2786728908" sldId="422"/>
        </pc:sldMkLst>
      </pc:sldChg>
      <pc:sldChg chg="del modNotesTx">
        <pc:chgData name="Gustavo" userId="6de98fc2-3e39-4740-bc77-3d2664dbd6db" providerId="ADAL" clId="{20E4B6C2-D751-426F-B9FE-72B928EF2582}" dt="2021-03-29T17:13:51.145" v="3280" actId="47"/>
        <pc:sldMkLst>
          <pc:docMk/>
          <pc:sldMk cId="1667281229" sldId="423"/>
        </pc:sldMkLst>
      </pc:sldChg>
      <pc:sldChg chg="del modNotesTx">
        <pc:chgData name="Gustavo" userId="6de98fc2-3e39-4740-bc77-3d2664dbd6db" providerId="ADAL" clId="{20E4B6C2-D751-426F-B9FE-72B928EF2582}" dt="2021-03-29T17:13:51.685" v="3281" actId="47"/>
        <pc:sldMkLst>
          <pc:docMk/>
          <pc:sldMk cId="2186797687" sldId="425"/>
        </pc:sldMkLst>
      </pc:sldChg>
      <pc:sldChg chg="del modNotesTx">
        <pc:chgData name="Gustavo" userId="6de98fc2-3e39-4740-bc77-3d2664dbd6db" providerId="ADAL" clId="{20E4B6C2-D751-426F-B9FE-72B928EF2582}" dt="2021-03-29T17:13:52.595" v="3283" actId="47"/>
        <pc:sldMkLst>
          <pc:docMk/>
          <pc:sldMk cId="1963323010" sldId="426"/>
        </pc:sldMkLst>
      </pc:sldChg>
      <pc:sldChg chg="del modNotesTx">
        <pc:chgData name="Gustavo" userId="6de98fc2-3e39-4740-bc77-3d2664dbd6db" providerId="ADAL" clId="{20E4B6C2-D751-426F-B9FE-72B928EF2582}" dt="2021-03-29T17:13:53.555" v="3285" actId="47"/>
        <pc:sldMkLst>
          <pc:docMk/>
          <pc:sldMk cId="3255046507" sldId="427"/>
        </pc:sldMkLst>
      </pc:sldChg>
      <pc:sldChg chg="del modNotesTx">
        <pc:chgData name="Gustavo" userId="6de98fc2-3e39-4740-bc77-3d2664dbd6db" providerId="ADAL" clId="{20E4B6C2-D751-426F-B9FE-72B928EF2582}" dt="2021-03-29T17:13:50.545" v="3279" actId="47"/>
        <pc:sldMkLst>
          <pc:docMk/>
          <pc:sldMk cId="1450945074" sldId="428"/>
        </pc:sldMkLst>
      </pc:sldChg>
      <pc:sldChg chg="del modNotesTx">
        <pc:chgData name="Gustavo" userId="6de98fc2-3e39-4740-bc77-3d2664dbd6db" providerId="ADAL" clId="{20E4B6C2-D751-426F-B9FE-72B928EF2582}" dt="2021-03-29T17:13:52.155" v="3282" actId="47"/>
        <pc:sldMkLst>
          <pc:docMk/>
          <pc:sldMk cId="3349051290" sldId="429"/>
        </pc:sldMkLst>
      </pc:sldChg>
      <pc:sldChg chg="del modNotesTx">
        <pc:chgData name="Gustavo" userId="6de98fc2-3e39-4740-bc77-3d2664dbd6db" providerId="ADAL" clId="{20E4B6C2-D751-426F-B9FE-72B928EF2582}" dt="2021-03-29T17:13:53.075" v="3284" actId="47"/>
        <pc:sldMkLst>
          <pc:docMk/>
          <pc:sldMk cId="1021137369" sldId="430"/>
        </pc:sldMkLst>
      </pc:sldChg>
      <pc:sldChg chg="del modNotesTx">
        <pc:chgData name="Gustavo" userId="6de98fc2-3e39-4740-bc77-3d2664dbd6db" providerId="ADAL" clId="{20E4B6C2-D751-426F-B9FE-72B928EF2582}" dt="2021-03-29T17:13:53.995" v="3286" actId="47"/>
        <pc:sldMkLst>
          <pc:docMk/>
          <pc:sldMk cId="986008103" sldId="431"/>
        </pc:sldMkLst>
      </pc:sldChg>
      <pc:sldChg chg="del modNotesTx">
        <pc:chgData name="Gustavo" userId="6de98fc2-3e39-4740-bc77-3d2664dbd6db" providerId="ADAL" clId="{20E4B6C2-D751-426F-B9FE-72B928EF2582}" dt="2021-03-29T17:13:49.435" v="3277" actId="47"/>
        <pc:sldMkLst>
          <pc:docMk/>
          <pc:sldMk cId="3942126693" sldId="432"/>
        </pc:sldMkLst>
      </pc:sldChg>
      <pc:sldChg chg="del">
        <pc:chgData name="Gustavo" userId="6de98fc2-3e39-4740-bc77-3d2664dbd6db" providerId="ADAL" clId="{20E4B6C2-D751-426F-B9FE-72B928EF2582}" dt="2021-03-29T17:13:58.340" v="3291" actId="47"/>
        <pc:sldMkLst>
          <pc:docMk/>
          <pc:sldMk cId="2430363475" sldId="433"/>
        </pc:sldMkLst>
      </pc:sldChg>
      <pc:sldChg chg="del modNotesTx">
        <pc:chgData name="Gustavo" userId="6de98fc2-3e39-4740-bc77-3d2664dbd6db" providerId="ADAL" clId="{20E4B6C2-D751-426F-B9FE-72B928EF2582}" dt="2021-03-29T17:13:39.765" v="3268" actId="47"/>
        <pc:sldMkLst>
          <pc:docMk/>
          <pc:sldMk cId="1133692406" sldId="434"/>
        </pc:sldMkLst>
      </pc:sldChg>
      <pc:sldChg chg="del modNotesTx">
        <pc:chgData name="Gustavo" userId="6de98fc2-3e39-4740-bc77-3d2664dbd6db" providerId="ADAL" clId="{20E4B6C2-D751-426F-B9FE-72B928EF2582}" dt="2021-03-29T17:13:39.085" v="3267" actId="47"/>
        <pc:sldMkLst>
          <pc:docMk/>
          <pc:sldMk cId="3953681115" sldId="435"/>
        </pc:sldMkLst>
      </pc:sldChg>
      <pc:sldChg chg="del">
        <pc:chgData name="Gustavo" userId="6de98fc2-3e39-4740-bc77-3d2664dbd6db" providerId="ADAL" clId="{20E4B6C2-D751-426F-B9FE-72B928EF2582}" dt="2021-03-29T17:13:59.215" v="3292" actId="47"/>
        <pc:sldMkLst>
          <pc:docMk/>
          <pc:sldMk cId="3785096329" sldId="436"/>
        </pc:sldMkLst>
      </pc:sldChg>
      <pc:sldChg chg="del modNotes">
        <pc:chgData name="Gustavo" userId="6de98fc2-3e39-4740-bc77-3d2664dbd6db" providerId="ADAL" clId="{20E4B6C2-D751-426F-B9FE-72B928EF2582}" dt="2021-03-29T17:13:54.617" v="3287" actId="47"/>
        <pc:sldMkLst>
          <pc:docMk/>
          <pc:sldMk cId="1632337767" sldId="437"/>
        </pc:sldMkLst>
      </pc:sldChg>
      <pc:sldChg chg="del">
        <pc:chgData name="Gustavo" userId="6de98fc2-3e39-4740-bc77-3d2664dbd6db" providerId="ADAL" clId="{20E4B6C2-D751-426F-B9FE-72B928EF2582}" dt="2021-03-29T17:13:55.825" v="3288" actId="47"/>
        <pc:sldMkLst>
          <pc:docMk/>
          <pc:sldMk cId="3406301817" sldId="438"/>
        </pc:sldMkLst>
      </pc:sldChg>
      <pc:sldChg chg="modSp mod">
        <pc:chgData name="Gustavo" userId="6de98fc2-3e39-4740-bc77-3d2664dbd6db" providerId="ADAL" clId="{20E4B6C2-D751-426F-B9FE-72B928EF2582}" dt="2021-03-30T09:33:44.511" v="5023" actId="20577"/>
        <pc:sldMkLst>
          <pc:docMk/>
          <pc:sldMk cId="2451200229" sldId="439"/>
        </pc:sldMkLst>
        <pc:spChg chg="mod">
          <ac:chgData name="Gustavo" userId="6de98fc2-3e39-4740-bc77-3d2664dbd6db" providerId="ADAL" clId="{20E4B6C2-D751-426F-B9FE-72B928EF2582}" dt="2021-03-30T09:33:44.511" v="5023" actId="20577"/>
          <ac:spMkLst>
            <pc:docMk/>
            <pc:sldMk cId="2451200229" sldId="439"/>
            <ac:spMk id="4" creationId="{3C739E35-4BDB-4009-9E72-D360CB84119F}"/>
          </ac:spMkLst>
        </pc:spChg>
      </pc:sldChg>
      <pc:sldChg chg="del modNotes">
        <pc:chgData name="Gustavo" userId="6de98fc2-3e39-4740-bc77-3d2664dbd6db" providerId="ADAL" clId="{20E4B6C2-D751-426F-B9FE-72B928EF2582}" dt="2021-03-29T17:13:56.645" v="3289" actId="47"/>
        <pc:sldMkLst>
          <pc:docMk/>
          <pc:sldMk cId="848131434" sldId="440"/>
        </pc:sldMkLst>
      </pc:sldChg>
      <pc:sldChg chg="del modNotes">
        <pc:chgData name="Gustavo" userId="6de98fc2-3e39-4740-bc77-3d2664dbd6db" providerId="ADAL" clId="{20E4B6C2-D751-426F-B9FE-72B928EF2582}" dt="2021-03-29T17:13:57.145" v="3290" actId="47"/>
        <pc:sldMkLst>
          <pc:docMk/>
          <pc:sldMk cId="63460641" sldId="441"/>
        </pc:sldMkLst>
      </pc:sldChg>
      <pc:sldChg chg="addSp delSp modSp add mod delAnim modAnim">
        <pc:chgData name="Gustavo" userId="6de98fc2-3e39-4740-bc77-3d2664dbd6db" providerId="ADAL" clId="{20E4B6C2-D751-426F-B9FE-72B928EF2582}" dt="2021-03-29T16:00:00.739" v="1905" actId="20577"/>
        <pc:sldMkLst>
          <pc:docMk/>
          <pc:sldMk cId="2599767690" sldId="442"/>
        </pc:sldMkLst>
        <pc:spChg chg="mod">
          <ac:chgData name="Gustavo" userId="6de98fc2-3e39-4740-bc77-3d2664dbd6db" providerId="ADAL" clId="{20E4B6C2-D751-426F-B9FE-72B928EF2582}" dt="2021-03-29T15:32:51.757" v="1542" actId="1076"/>
          <ac:spMkLst>
            <pc:docMk/>
            <pc:sldMk cId="2599767690" sldId="442"/>
            <ac:spMk id="3" creationId="{310F770D-63C0-47EF-9BDD-F150122323FA}"/>
          </ac:spMkLst>
        </pc:spChg>
        <pc:spChg chg="mod">
          <ac:chgData name="Gustavo" userId="6de98fc2-3e39-4740-bc77-3d2664dbd6db" providerId="ADAL" clId="{20E4B6C2-D751-426F-B9FE-72B928EF2582}" dt="2021-03-29T16:00:00.739" v="1905" actId="20577"/>
          <ac:spMkLst>
            <pc:docMk/>
            <pc:sldMk cId="2599767690" sldId="442"/>
            <ac:spMk id="5" creationId="{A72CFFEA-F9D4-44F9-B5E7-485A3AAB6C88}"/>
          </ac:spMkLst>
        </pc:spChg>
        <pc:spChg chg="del mod">
          <ac:chgData name="Gustavo" userId="6de98fc2-3e39-4740-bc77-3d2664dbd6db" providerId="ADAL" clId="{20E4B6C2-D751-426F-B9FE-72B928EF2582}" dt="2021-03-29T15:35:26.604" v="1551" actId="478"/>
          <ac:spMkLst>
            <pc:docMk/>
            <pc:sldMk cId="2599767690" sldId="442"/>
            <ac:spMk id="23" creationId="{2F3ABA24-DF03-409D-8FB7-CC91926A6ECA}"/>
          </ac:spMkLst>
        </pc:spChg>
        <pc:spChg chg="del">
          <ac:chgData name="Gustavo" userId="6de98fc2-3e39-4740-bc77-3d2664dbd6db" providerId="ADAL" clId="{20E4B6C2-D751-426F-B9FE-72B928EF2582}" dt="2021-03-29T15:24:40.576" v="1471" actId="478"/>
          <ac:spMkLst>
            <pc:docMk/>
            <pc:sldMk cId="2599767690" sldId="442"/>
            <ac:spMk id="26" creationId="{8D4F4D9C-452B-4109-9629-DD8DA9ADE6FD}"/>
          </ac:spMkLst>
        </pc:spChg>
        <pc:spChg chg="del">
          <ac:chgData name="Gustavo" userId="6de98fc2-3e39-4740-bc77-3d2664dbd6db" providerId="ADAL" clId="{20E4B6C2-D751-426F-B9FE-72B928EF2582}" dt="2021-03-29T15:24:42.605" v="1472" actId="478"/>
          <ac:spMkLst>
            <pc:docMk/>
            <pc:sldMk cId="2599767690" sldId="442"/>
            <ac:spMk id="27" creationId="{DF895A31-00E3-4704-8F79-85D9DF6A6621}"/>
          </ac:spMkLst>
        </pc:spChg>
        <pc:spChg chg="del">
          <ac:chgData name="Gustavo" userId="6de98fc2-3e39-4740-bc77-3d2664dbd6db" providerId="ADAL" clId="{20E4B6C2-D751-426F-B9FE-72B928EF2582}" dt="2021-03-29T15:24:44.645" v="1473" actId="478"/>
          <ac:spMkLst>
            <pc:docMk/>
            <pc:sldMk cId="2599767690" sldId="442"/>
            <ac:spMk id="28" creationId="{AF0826EF-F8AA-44E1-916F-93F7A7967DA5}"/>
          </ac:spMkLst>
        </pc:spChg>
        <pc:spChg chg="del">
          <ac:chgData name="Gustavo" userId="6de98fc2-3e39-4740-bc77-3d2664dbd6db" providerId="ADAL" clId="{20E4B6C2-D751-426F-B9FE-72B928EF2582}" dt="2021-03-29T15:23:04.816" v="1464" actId="478"/>
          <ac:spMkLst>
            <pc:docMk/>
            <pc:sldMk cId="2599767690" sldId="442"/>
            <ac:spMk id="29" creationId="{1C0CA69D-823A-49A7-9006-205E10D46AB3}"/>
          </ac:spMkLst>
        </pc:spChg>
        <pc:spChg chg="del">
          <ac:chgData name="Gustavo" userId="6de98fc2-3e39-4740-bc77-3d2664dbd6db" providerId="ADAL" clId="{20E4B6C2-D751-426F-B9FE-72B928EF2582}" dt="2021-03-29T15:23:03.026" v="1463" actId="478"/>
          <ac:spMkLst>
            <pc:docMk/>
            <pc:sldMk cId="2599767690" sldId="442"/>
            <ac:spMk id="30" creationId="{50F3AC7A-1A1D-4F3B-8914-E264476768C1}"/>
          </ac:spMkLst>
        </pc:spChg>
        <pc:spChg chg="del">
          <ac:chgData name="Gustavo" userId="6de98fc2-3e39-4740-bc77-3d2664dbd6db" providerId="ADAL" clId="{20E4B6C2-D751-426F-B9FE-72B928EF2582}" dt="2021-03-29T15:23:01.376" v="1462" actId="478"/>
          <ac:spMkLst>
            <pc:docMk/>
            <pc:sldMk cId="2599767690" sldId="442"/>
            <ac:spMk id="31" creationId="{638CD462-00E9-4BDA-B751-E4350181B59E}"/>
          </ac:spMkLst>
        </pc:spChg>
        <pc:spChg chg="del mod">
          <ac:chgData name="Gustavo" userId="6de98fc2-3e39-4740-bc77-3d2664dbd6db" providerId="ADAL" clId="{20E4B6C2-D751-426F-B9FE-72B928EF2582}" dt="2021-03-29T15:22:59.716" v="1461" actId="478"/>
          <ac:spMkLst>
            <pc:docMk/>
            <pc:sldMk cId="2599767690" sldId="442"/>
            <ac:spMk id="32" creationId="{44707A14-3958-4DF4-AB13-B059ADE264DC}"/>
          </ac:spMkLst>
        </pc:spChg>
        <pc:spChg chg="del mod">
          <ac:chgData name="Gustavo" userId="6de98fc2-3e39-4740-bc77-3d2664dbd6db" providerId="ADAL" clId="{20E4B6C2-D751-426F-B9FE-72B928EF2582}" dt="2021-03-29T15:22:53.466" v="1454" actId="478"/>
          <ac:spMkLst>
            <pc:docMk/>
            <pc:sldMk cId="2599767690" sldId="442"/>
            <ac:spMk id="33" creationId="{4DBDC9C8-CD38-4A6D-B2E6-BDE24E1852ED}"/>
          </ac:spMkLst>
        </pc:spChg>
        <pc:spChg chg="del">
          <ac:chgData name="Gustavo" userId="6de98fc2-3e39-4740-bc77-3d2664dbd6db" providerId="ADAL" clId="{20E4B6C2-D751-426F-B9FE-72B928EF2582}" dt="2021-03-29T15:22:45.698" v="1451" actId="478"/>
          <ac:spMkLst>
            <pc:docMk/>
            <pc:sldMk cId="2599767690" sldId="442"/>
            <ac:spMk id="34" creationId="{5D43C2CB-21E9-4C82-9540-9AD4920CF855}"/>
          </ac:spMkLst>
        </pc:spChg>
        <pc:spChg chg="add mod">
          <ac:chgData name="Gustavo" userId="6de98fc2-3e39-4740-bc77-3d2664dbd6db" providerId="ADAL" clId="{20E4B6C2-D751-426F-B9FE-72B928EF2582}" dt="2021-03-29T15:25:35.945" v="1487" actId="1076"/>
          <ac:spMkLst>
            <pc:docMk/>
            <pc:sldMk cId="2599767690" sldId="442"/>
            <ac:spMk id="35" creationId="{925EAE04-CF5B-4175-BD80-83FFCDDCC6C9}"/>
          </ac:spMkLst>
        </pc:spChg>
        <pc:spChg chg="add mod">
          <ac:chgData name="Gustavo" userId="6de98fc2-3e39-4740-bc77-3d2664dbd6db" providerId="ADAL" clId="{20E4B6C2-D751-426F-B9FE-72B928EF2582}" dt="2021-03-29T15:32:02.144" v="1534" actId="1076"/>
          <ac:spMkLst>
            <pc:docMk/>
            <pc:sldMk cId="2599767690" sldId="442"/>
            <ac:spMk id="36" creationId="{4F2F824E-5126-4709-A283-27222EECABDD}"/>
          </ac:spMkLst>
        </pc:spChg>
        <pc:spChg chg="add mod">
          <ac:chgData name="Gustavo" userId="6de98fc2-3e39-4740-bc77-3d2664dbd6db" providerId="ADAL" clId="{20E4B6C2-D751-426F-B9FE-72B928EF2582}" dt="2021-03-29T15:35:32.383" v="1552"/>
          <ac:spMkLst>
            <pc:docMk/>
            <pc:sldMk cId="2599767690" sldId="442"/>
            <ac:spMk id="37" creationId="{85C91F98-A80B-4EC7-9307-559350495BA2}"/>
          </ac:spMkLst>
        </pc:spChg>
        <pc:spChg chg="mod">
          <ac:chgData name="Gustavo" userId="6de98fc2-3e39-4740-bc77-3d2664dbd6db" providerId="ADAL" clId="{20E4B6C2-D751-426F-B9FE-72B928EF2582}" dt="2021-03-29T15:23:27.006" v="1466" actId="688"/>
          <ac:spMkLst>
            <pc:docMk/>
            <pc:sldMk cId="2599767690" sldId="442"/>
            <ac:spMk id="41" creationId="{4576DDAC-CC1F-4948-8117-F4B9BEC04BD9}"/>
          </ac:spMkLst>
        </pc:spChg>
        <pc:spChg chg="del">
          <ac:chgData name="Gustavo" userId="6de98fc2-3e39-4740-bc77-3d2664dbd6db" providerId="ADAL" clId="{20E4B6C2-D751-426F-B9FE-72B928EF2582}" dt="2021-03-29T15:22:56.726" v="1457" actId="478"/>
          <ac:spMkLst>
            <pc:docMk/>
            <pc:sldMk cId="2599767690" sldId="442"/>
            <ac:spMk id="48" creationId="{29D9088B-1876-4598-8831-24D998B95E59}"/>
          </ac:spMkLst>
        </pc:spChg>
        <pc:spChg chg="del">
          <ac:chgData name="Gustavo" userId="6de98fc2-3e39-4740-bc77-3d2664dbd6db" providerId="ADAL" clId="{20E4B6C2-D751-426F-B9FE-72B928EF2582}" dt="2021-03-29T15:22:54.566" v="1455" actId="478"/>
          <ac:spMkLst>
            <pc:docMk/>
            <pc:sldMk cId="2599767690" sldId="442"/>
            <ac:spMk id="49" creationId="{637B10EE-D83A-4FEA-9AA2-89111AD3E3DE}"/>
          </ac:spMkLst>
        </pc:spChg>
        <pc:spChg chg="del">
          <ac:chgData name="Gustavo" userId="6de98fc2-3e39-4740-bc77-3d2664dbd6db" providerId="ADAL" clId="{20E4B6C2-D751-426F-B9FE-72B928EF2582}" dt="2021-03-29T15:22:47.916" v="1452" actId="478"/>
          <ac:spMkLst>
            <pc:docMk/>
            <pc:sldMk cId="2599767690" sldId="442"/>
            <ac:spMk id="50" creationId="{7D575857-DBEB-4416-BF4D-BEF39050229F}"/>
          </ac:spMkLst>
        </pc:spChg>
        <pc:cxnChg chg="del">
          <ac:chgData name="Gustavo" userId="6de98fc2-3e39-4740-bc77-3d2664dbd6db" providerId="ADAL" clId="{20E4B6C2-D751-426F-B9FE-72B928EF2582}" dt="2021-03-29T15:22:57.412" v="1458" actId="478"/>
          <ac:cxnSpMkLst>
            <pc:docMk/>
            <pc:sldMk cId="2599767690" sldId="442"/>
            <ac:cxnSpMk id="45" creationId="{597395AC-914F-4127-9644-221EF7217A3B}"/>
          </ac:cxnSpMkLst>
        </pc:cxnChg>
        <pc:cxnChg chg="del">
          <ac:chgData name="Gustavo" userId="6de98fc2-3e39-4740-bc77-3d2664dbd6db" providerId="ADAL" clId="{20E4B6C2-D751-426F-B9FE-72B928EF2582}" dt="2021-03-29T15:22:55.686" v="1456" actId="478"/>
          <ac:cxnSpMkLst>
            <pc:docMk/>
            <pc:sldMk cId="2599767690" sldId="442"/>
            <ac:cxnSpMk id="46" creationId="{F6C82FCF-C5A2-4010-9852-6FFD855E7882}"/>
          </ac:cxnSpMkLst>
        </pc:cxnChg>
        <pc:cxnChg chg="del">
          <ac:chgData name="Gustavo" userId="6de98fc2-3e39-4740-bc77-3d2664dbd6db" providerId="ADAL" clId="{20E4B6C2-D751-426F-B9FE-72B928EF2582}" dt="2021-03-29T15:22:44.086" v="1450" actId="478"/>
          <ac:cxnSpMkLst>
            <pc:docMk/>
            <pc:sldMk cId="2599767690" sldId="442"/>
            <ac:cxnSpMk id="47" creationId="{072ED0B9-461C-4A1B-90EB-198B89E40E23}"/>
          </ac:cxnSpMkLst>
        </pc:cxnChg>
      </pc:sldChg>
      <pc:sldChg chg="modSp add mod">
        <pc:chgData name="Gustavo" userId="6de98fc2-3e39-4740-bc77-3d2664dbd6db" providerId="ADAL" clId="{20E4B6C2-D751-426F-B9FE-72B928EF2582}" dt="2021-03-29T18:02:20.076" v="4949" actId="20577"/>
        <pc:sldMkLst>
          <pc:docMk/>
          <pc:sldMk cId="1891143376" sldId="443"/>
        </pc:sldMkLst>
        <pc:spChg chg="mod">
          <ac:chgData name="Gustavo" userId="6de98fc2-3e39-4740-bc77-3d2664dbd6db" providerId="ADAL" clId="{20E4B6C2-D751-426F-B9FE-72B928EF2582}" dt="2021-03-29T18:02:20.076" v="4949" actId="20577"/>
          <ac:spMkLst>
            <pc:docMk/>
            <pc:sldMk cId="1891143376" sldId="443"/>
            <ac:spMk id="20" creationId="{A4341A2A-3E92-4631-A0C3-D5675968122E}"/>
          </ac:spMkLst>
        </pc:spChg>
      </pc:sldChg>
      <pc:sldChg chg="modSp add mod">
        <pc:chgData name="Gustavo" userId="6de98fc2-3e39-4740-bc77-3d2664dbd6db" providerId="ADAL" clId="{20E4B6C2-D751-426F-B9FE-72B928EF2582}" dt="2021-03-29T18:03:45.295" v="5022" actId="20577"/>
        <pc:sldMkLst>
          <pc:docMk/>
          <pc:sldMk cId="1681318671" sldId="444"/>
        </pc:sldMkLst>
        <pc:spChg chg="mod">
          <ac:chgData name="Gustavo" userId="6de98fc2-3e39-4740-bc77-3d2664dbd6db" providerId="ADAL" clId="{20E4B6C2-D751-426F-B9FE-72B928EF2582}" dt="2021-03-29T18:03:45.295" v="5022" actId="20577"/>
          <ac:spMkLst>
            <pc:docMk/>
            <pc:sldMk cId="1681318671" sldId="444"/>
            <ac:spMk id="20" creationId="{A4341A2A-3E92-4631-A0C3-D5675968122E}"/>
          </ac:spMkLst>
        </pc:spChg>
      </pc:sldChg>
    </pc:docChg>
  </pc:docChgLst>
  <pc:docChgLst>
    <pc:chgData name="Gustavo" userId="6de98fc2-3e39-4740-bc77-3d2664dbd6db" providerId="ADAL" clId="{9E601BBE-6E44-4AB7-9578-D5F7E7C7A4B9}"/>
    <pc:docChg chg="undo custSel addSld modSld sldOrd">
      <pc:chgData name="Gustavo" userId="6de98fc2-3e39-4740-bc77-3d2664dbd6db" providerId="ADAL" clId="{9E601BBE-6E44-4AB7-9578-D5F7E7C7A4B9}" dt="2021-06-25T12:47:42.838" v="1238" actId="20577"/>
      <pc:docMkLst>
        <pc:docMk/>
      </pc:docMkLst>
      <pc:sldChg chg="modSp add mod ord">
        <pc:chgData name="Gustavo" userId="6de98fc2-3e39-4740-bc77-3d2664dbd6db" providerId="ADAL" clId="{9E601BBE-6E44-4AB7-9578-D5F7E7C7A4B9}" dt="2021-06-25T12:27:32.092" v="694" actId="20577"/>
        <pc:sldMkLst>
          <pc:docMk/>
          <pc:sldMk cId="1903908804" sldId="259"/>
        </pc:sldMkLst>
        <pc:spChg chg="mod">
          <ac:chgData name="Gustavo" userId="6de98fc2-3e39-4740-bc77-3d2664dbd6db" providerId="ADAL" clId="{9E601BBE-6E44-4AB7-9578-D5F7E7C7A4B9}" dt="2021-06-25T12:27:32.092" v="694" actId="20577"/>
          <ac:spMkLst>
            <pc:docMk/>
            <pc:sldMk cId="1903908804" sldId="259"/>
            <ac:spMk id="9" creationId="{195CAF8B-ED12-4ED1-87D8-F95D5C55F2C0}"/>
          </ac:spMkLst>
        </pc:spChg>
      </pc:sldChg>
      <pc:sldChg chg="addSp delSp modSp mod">
        <pc:chgData name="Gustavo" userId="6de98fc2-3e39-4740-bc77-3d2664dbd6db" providerId="ADAL" clId="{9E601BBE-6E44-4AB7-9578-D5F7E7C7A4B9}" dt="2021-06-25T12:28:18.005" v="696" actId="20577"/>
        <pc:sldMkLst>
          <pc:docMk/>
          <pc:sldMk cId="618536168" sldId="405"/>
        </pc:sldMkLst>
        <pc:spChg chg="del">
          <ac:chgData name="Gustavo" userId="6de98fc2-3e39-4740-bc77-3d2664dbd6db" providerId="ADAL" clId="{9E601BBE-6E44-4AB7-9578-D5F7E7C7A4B9}" dt="2021-06-25T10:12:27.630" v="1" actId="478"/>
          <ac:spMkLst>
            <pc:docMk/>
            <pc:sldMk cId="618536168" sldId="405"/>
            <ac:spMk id="5" creationId="{A72CFFEA-F9D4-44F9-B5E7-485A3AAB6C88}"/>
          </ac:spMkLst>
        </pc:spChg>
        <pc:spChg chg="mod">
          <ac:chgData name="Gustavo" userId="6de98fc2-3e39-4740-bc77-3d2664dbd6db" providerId="ADAL" clId="{9E601BBE-6E44-4AB7-9578-D5F7E7C7A4B9}" dt="2021-06-25T12:28:18.005" v="696" actId="20577"/>
          <ac:spMkLst>
            <pc:docMk/>
            <pc:sldMk cId="618536168" sldId="405"/>
            <ac:spMk id="23" creationId="{2F3ABA24-DF03-409D-8FB7-CC91926A6ECA}"/>
          </ac:spMkLst>
        </pc:spChg>
        <pc:spChg chg="add del mod">
          <ac:chgData name="Gustavo" userId="6de98fc2-3e39-4740-bc77-3d2664dbd6db" providerId="ADAL" clId="{9E601BBE-6E44-4AB7-9578-D5F7E7C7A4B9}" dt="2021-06-25T10:12:32.413" v="3" actId="478"/>
          <ac:spMkLst>
            <pc:docMk/>
            <pc:sldMk cId="618536168" sldId="405"/>
            <ac:spMk id="37" creationId="{F3110D9D-397D-4D9B-B14E-518718322205}"/>
          </ac:spMkLst>
        </pc:spChg>
        <pc:spChg chg="add mod">
          <ac:chgData name="Gustavo" userId="6de98fc2-3e39-4740-bc77-3d2664dbd6db" providerId="ADAL" clId="{9E601BBE-6E44-4AB7-9578-D5F7E7C7A4B9}" dt="2021-06-25T10:12:28.241" v="2"/>
          <ac:spMkLst>
            <pc:docMk/>
            <pc:sldMk cId="618536168" sldId="405"/>
            <ac:spMk id="38" creationId="{0D283758-0418-4915-88E0-65B59855A0D1}"/>
          </ac:spMkLst>
        </pc:spChg>
      </pc:sldChg>
      <pc:sldChg chg="modSp mod">
        <pc:chgData name="Gustavo" userId="6de98fc2-3e39-4740-bc77-3d2664dbd6db" providerId="ADAL" clId="{9E601BBE-6E44-4AB7-9578-D5F7E7C7A4B9}" dt="2021-06-25T12:27:12.875" v="684" actId="14100"/>
        <pc:sldMkLst>
          <pc:docMk/>
          <pc:sldMk cId="1523242156" sldId="410"/>
        </pc:sldMkLst>
        <pc:spChg chg="mod">
          <ac:chgData name="Gustavo" userId="6de98fc2-3e39-4740-bc77-3d2664dbd6db" providerId="ADAL" clId="{9E601BBE-6E44-4AB7-9578-D5F7E7C7A4B9}" dt="2021-06-25T12:27:12.875" v="684" actId="14100"/>
          <ac:spMkLst>
            <pc:docMk/>
            <pc:sldMk cId="1523242156" sldId="410"/>
            <ac:spMk id="10" creationId="{F61C8F4D-3D0C-496B-905F-85311018FBB9}"/>
          </ac:spMkLst>
        </pc:spChg>
      </pc:sldChg>
      <pc:sldChg chg="addSp modSp mod">
        <pc:chgData name="Gustavo" userId="6de98fc2-3e39-4740-bc77-3d2664dbd6db" providerId="ADAL" clId="{9E601BBE-6E44-4AB7-9578-D5F7E7C7A4B9}" dt="2021-06-25T12:34:38.169" v="723" actId="1076"/>
        <pc:sldMkLst>
          <pc:docMk/>
          <pc:sldMk cId="2955810600" sldId="414"/>
        </pc:sldMkLst>
        <pc:spChg chg="mod">
          <ac:chgData name="Gustavo" userId="6de98fc2-3e39-4740-bc77-3d2664dbd6db" providerId="ADAL" clId="{9E601BBE-6E44-4AB7-9578-D5F7E7C7A4B9}" dt="2021-06-25T12:34:08.322" v="716"/>
          <ac:spMkLst>
            <pc:docMk/>
            <pc:sldMk cId="2955810600" sldId="414"/>
            <ac:spMk id="13" creationId="{31127296-9C14-43F7-BA41-42F363414DDD}"/>
          </ac:spMkLst>
        </pc:spChg>
        <pc:spChg chg="mod">
          <ac:chgData name="Gustavo" userId="6de98fc2-3e39-4740-bc77-3d2664dbd6db" providerId="ADAL" clId="{9E601BBE-6E44-4AB7-9578-D5F7E7C7A4B9}" dt="2021-06-25T12:34:08.322" v="716"/>
          <ac:spMkLst>
            <pc:docMk/>
            <pc:sldMk cId="2955810600" sldId="414"/>
            <ac:spMk id="15" creationId="{27E48302-38C2-4944-BF32-2989939FA41D}"/>
          </ac:spMkLst>
        </pc:spChg>
        <pc:spChg chg="mod">
          <ac:chgData name="Gustavo" userId="6de98fc2-3e39-4740-bc77-3d2664dbd6db" providerId="ADAL" clId="{9E601BBE-6E44-4AB7-9578-D5F7E7C7A4B9}" dt="2021-06-25T12:34:08.322" v="716"/>
          <ac:spMkLst>
            <pc:docMk/>
            <pc:sldMk cId="2955810600" sldId="414"/>
            <ac:spMk id="16" creationId="{9EFAB1B9-A2DC-4C74-9E36-DFA406845987}"/>
          </ac:spMkLst>
        </pc:spChg>
        <pc:spChg chg="mod">
          <ac:chgData name="Gustavo" userId="6de98fc2-3e39-4740-bc77-3d2664dbd6db" providerId="ADAL" clId="{9E601BBE-6E44-4AB7-9578-D5F7E7C7A4B9}" dt="2021-06-25T12:34:08.322" v="716"/>
          <ac:spMkLst>
            <pc:docMk/>
            <pc:sldMk cId="2955810600" sldId="414"/>
            <ac:spMk id="17" creationId="{E0B1B197-1BD2-4CA5-A3FD-B328C6E6F928}"/>
          </ac:spMkLst>
        </pc:spChg>
        <pc:spChg chg="mod">
          <ac:chgData name="Gustavo" userId="6de98fc2-3e39-4740-bc77-3d2664dbd6db" providerId="ADAL" clId="{9E601BBE-6E44-4AB7-9578-D5F7E7C7A4B9}" dt="2021-06-25T12:34:08.322" v="716"/>
          <ac:spMkLst>
            <pc:docMk/>
            <pc:sldMk cId="2955810600" sldId="414"/>
            <ac:spMk id="18" creationId="{C6EE86C6-542F-48AF-B8D1-6695034D3020}"/>
          </ac:spMkLst>
        </pc:spChg>
        <pc:spChg chg="mod">
          <ac:chgData name="Gustavo" userId="6de98fc2-3e39-4740-bc77-3d2664dbd6db" providerId="ADAL" clId="{9E601BBE-6E44-4AB7-9578-D5F7E7C7A4B9}" dt="2021-06-25T12:34:08.322" v="716"/>
          <ac:spMkLst>
            <pc:docMk/>
            <pc:sldMk cId="2955810600" sldId="414"/>
            <ac:spMk id="19" creationId="{C41FAAC6-577B-4C4C-B945-309BAC6EC037}"/>
          </ac:spMkLst>
        </pc:spChg>
        <pc:spChg chg="mod">
          <ac:chgData name="Gustavo" userId="6de98fc2-3e39-4740-bc77-3d2664dbd6db" providerId="ADAL" clId="{9E601BBE-6E44-4AB7-9578-D5F7E7C7A4B9}" dt="2021-06-25T12:29:33.194" v="710" actId="20577"/>
          <ac:spMkLst>
            <pc:docMk/>
            <pc:sldMk cId="2955810600" sldId="414"/>
            <ac:spMk id="20" creationId="{A4341A2A-3E92-4631-A0C3-D5675968122E}"/>
          </ac:spMkLst>
        </pc:spChg>
        <pc:spChg chg="mod">
          <ac:chgData name="Gustavo" userId="6de98fc2-3e39-4740-bc77-3d2664dbd6db" providerId="ADAL" clId="{9E601BBE-6E44-4AB7-9578-D5F7E7C7A4B9}" dt="2021-06-25T12:34:08.322" v="716"/>
          <ac:spMkLst>
            <pc:docMk/>
            <pc:sldMk cId="2955810600" sldId="414"/>
            <ac:spMk id="21" creationId="{40177C92-05B9-423F-9126-B7B7B9F5F4D6}"/>
          </ac:spMkLst>
        </pc:spChg>
        <pc:spChg chg="mod">
          <ac:chgData name="Gustavo" userId="6de98fc2-3e39-4740-bc77-3d2664dbd6db" providerId="ADAL" clId="{9E601BBE-6E44-4AB7-9578-D5F7E7C7A4B9}" dt="2021-06-25T12:34:29.836" v="722" actId="14100"/>
          <ac:spMkLst>
            <pc:docMk/>
            <pc:sldMk cId="2955810600" sldId="414"/>
            <ac:spMk id="22" creationId="{D415DE07-2A80-4F63-8C4E-91DF6F4D1C1B}"/>
          </ac:spMkLst>
        </pc:spChg>
        <pc:spChg chg="mod">
          <ac:chgData name="Gustavo" userId="6de98fc2-3e39-4740-bc77-3d2664dbd6db" providerId="ADAL" clId="{9E601BBE-6E44-4AB7-9578-D5F7E7C7A4B9}" dt="2021-06-25T12:34:08.322" v="716"/>
          <ac:spMkLst>
            <pc:docMk/>
            <pc:sldMk cId="2955810600" sldId="414"/>
            <ac:spMk id="23" creationId="{37AC28D5-9744-4416-AD0E-D9EC4E009362}"/>
          </ac:spMkLst>
        </pc:spChg>
        <pc:spChg chg="mod">
          <ac:chgData name="Gustavo" userId="6de98fc2-3e39-4740-bc77-3d2664dbd6db" providerId="ADAL" clId="{9E601BBE-6E44-4AB7-9578-D5F7E7C7A4B9}" dt="2021-06-25T12:34:38.169" v="723" actId="1076"/>
          <ac:spMkLst>
            <pc:docMk/>
            <pc:sldMk cId="2955810600" sldId="414"/>
            <ac:spMk id="24" creationId="{4B0278EA-C7F8-407C-AB47-71FB32CAA647}"/>
          </ac:spMkLst>
        </pc:spChg>
        <pc:spChg chg="mod">
          <ac:chgData name="Gustavo" userId="6de98fc2-3e39-4740-bc77-3d2664dbd6db" providerId="ADAL" clId="{9E601BBE-6E44-4AB7-9578-D5F7E7C7A4B9}" dt="2021-06-25T12:34:08.322" v="716"/>
          <ac:spMkLst>
            <pc:docMk/>
            <pc:sldMk cId="2955810600" sldId="414"/>
            <ac:spMk id="27" creationId="{DE36A46E-42CF-418D-AC62-CB25D2A90B0B}"/>
          </ac:spMkLst>
        </pc:spChg>
        <pc:grpChg chg="add mod">
          <ac:chgData name="Gustavo" userId="6de98fc2-3e39-4740-bc77-3d2664dbd6db" providerId="ADAL" clId="{9E601BBE-6E44-4AB7-9578-D5F7E7C7A4B9}" dt="2021-06-25T12:34:18.271" v="717" actId="1076"/>
          <ac:grpSpMkLst>
            <pc:docMk/>
            <pc:sldMk cId="2955810600" sldId="414"/>
            <ac:grpSpMk id="10" creationId="{4BDB8F19-D081-4BC6-B02C-6CC1F7B65867}"/>
          </ac:grpSpMkLst>
        </pc:grpChg>
        <pc:grpChg chg="mod">
          <ac:chgData name="Gustavo" userId="6de98fc2-3e39-4740-bc77-3d2664dbd6db" providerId="ADAL" clId="{9E601BBE-6E44-4AB7-9578-D5F7E7C7A4B9}" dt="2021-06-25T12:34:08.322" v="716"/>
          <ac:grpSpMkLst>
            <pc:docMk/>
            <pc:sldMk cId="2955810600" sldId="414"/>
            <ac:grpSpMk id="11" creationId="{5C141C1B-9FEF-4B23-A6F5-2FF8EDC3308A}"/>
          </ac:grpSpMkLst>
        </pc:grpChg>
        <pc:cxnChg chg="mod">
          <ac:chgData name="Gustavo" userId="6de98fc2-3e39-4740-bc77-3d2664dbd6db" providerId="ADAL" clId="{9E601BBE-6E44-4AB7-9578-D5F7E7C7A4B9}" dt="2021-06-25T12:34:08.322" v="716"/>
          <ac:cxnSpMkLst>
            <pc:docMk/>
            <pc:sldMk cId="2955810600" sldId="414"/>
            <ac:cxnSpMk id="12" creationId="{01FE8DE1-3571-4E3A-A703-61875CD1B496}"/>
          </ac:cxnSpMkLst>
        </pc:cxnChg>
        <pc:cxnChg chg="mod">
          <ac:chgData name="Gustavo" userId="6de98fc2-3e39-4740-bc77-3d2664dbd6db" providerId="ADAL" clId="{9E601BBE-6E44-4AB7-9578-D5F7E7C7A4B9}" dt="2021-06-25T12:34:08.322" v="716"/>
          <ac:cxnSpMkLst>
            <pc:docMk/>
            <pc:sldMk cId="2955810600" sldId="414"/>
            <ac:cxnSpMk id="14" creationId="{022CBA1C-F8B6-40A8-96B3-A6A18CF76A57}"/>
          </ac:cxnSpMkLst>
        </pc:cxnChg>
        <pc:cxnChg chg="mod">
          <ac:chgData name="Gustavo" userId="6de98fc2-3e39-4740-bc77-3d2664dbd6db" providerId="ADAL" clId="{9E601BBE-6E44-4AB7-9578-D5F7E7C7A4B9}" dt="2021-06-25T12:34:08.322" v="716"/>
          <ac:cxnSpMkLst>
            <pc:docMk/>
            <pc:sldMk cId="2955810600" sldId="414"/>
            <ac:cxnSpMk id="25" creationId="{DEC1ED1E-CF75-4426-9B9A-9B6283C46406}"/>
          </ac:cxnSpMkLst>
        </pc:cxnChg>
        <pc:cxnChg chg="mod">
          <ac:chgData name="Gustavo" userId="6de98fc2-3e39-4740-bc77-3d2664dbd6db" providerId="ADAL" clId="{9E601BBE-6E44-4AB7-9578-D5F7E7C7A4B9}" dt="2021-06-25T12:34:08.322" v="716"/>
          <ac:cxnSpMkLst>
            <pc:docMk/>
            <pc:sldMk cId="2955810600" sldId="414"/>
            <ac:cxnSpMk id="26" creationId="{DF560CBC-ADF9-4ECA-AFEC-4C35D24D36FE}"/>
          </ac:cxnSpMkLst>
        </pc:cxnChg>
      </pc:sldChg>
      <pc:sldChg chg="addSp modSp mod modAnim">
        <pc:chgData name="Gustavo" userId="6de98fc2-3e39-4740-bc77-3d2664dbd6db" providerId="ADAL" clId="{9E601BBE-6E44-4AB7-9578-D5F7E7C7A4B9}" dt="2021-06-25T12:36:32.112" v="740" actId="207"/>
        <pc:sldMkLst>
          <pc:docMk/>
          <pc:sldMk cId="3981559165" sldId="421"/>
        </pc:sldMkLst>
        <pc:spChg chg="mod">
          <ac:chgData name="Gustavo" userId="6de98fc2-3e39-4740-bc77-3d2664dbd6db" providerId="ADAL" clId="{9E601BBE-6E44-4AB7-9578-D5F7E7C7A4B9}" dt="2021-06-25T11:50:05.242" v="406"/>
          <ac:spMkLst>
            <pc:docMk/>
            <pc:sldMk cId="3981559165" sldId="421"/>
            <ac:spMk id="6" creationId="{249FDFB3-72BF-4433-957D-0EFF1990555F}"/>
          </ac:spMkLst>
        </pc:spChg>
        <pc:spChg chg="add mod">
          <ac:chgData name="Gustavo" userId="6de98fc2-3e39-4740-bc77-3d2664dbd6db" providerId="ADAL" clId="{9E601BBE-6E44-4AB7-9578-D5F7E7C7A4B9}" dt="2021-06-25T12:36:08.540" v="731" actId="1076"/>
          <ac:spMkLst>
            <pc:docMk/>
            <pc:sldMk cId="3981559165" sldId="421"/>
            <ac:spMk id="8" creationId="{4A6D1CC4-EC13-4077-8439-03505FC4909D}"/>
          </ac:spMkLst>
        </pc:spChg>
        <pc:spChg chg="mod">
          <ac:chgData name="Gustavo" userId="6de98fc2-3e39-4740-bc77-3d2664dbd6db" providerId="ADAL" clId="{9E601BBE-6E44-4AB7-9578-D5F7E7C7A4B9}" dt="2021-06-25T12:28:08.855" v="695" actId="20577"/>
          <ac:spMkLst>
            <pc:docMk/>
            <pc:sldMk cId="3981559165" sldId="421"/>
            <ac:spMk id="10" creationId="{82EED806-2FF9-46C7-B233-037604AC4695}"/>
          </ac:spMkLst>
        </pc:spChg>
        <pc:spChg chg="add mod">
          <ac:chgData name="Gustavo" userId="6de98fc2-3e39-4740-bc77-3d2664dbd6db" providerId="ADAL" clId="{9E601BBE-6E44-4AB7-9578-D5F7E7C7A4B9}" dt="2021-06-25T12:36:32.112" v="740" actId="207"/>
          <ac:spMkLst>
            <pc:docMk/>
            <pc:sldMk cId="3981559165" sldId="421"/>
            <ac:spMk id="17" creationId="{6358E5A5-8A1E-4ADA-81A5-561C74B38A84}"/>
          </ac:spMkLst>
        </pc:spChg>
        <pc:cxnChg chg="add mod">
          <ac:chgData name="Gustavo" userId="6de98fc2-3e39-4740-bc77-3d2664dbd6db" providerId="ADAL" clId="{9E601BBE-6E44-4AB7-9578-D5F7E7C7A4B9}" dt="2021-06-25T12:05:29.942" v="649" actId="1076"/>
          <ac:cxnSpMkLst>
            <pc:docMk/>
            <pc:sldMk cId="3981559165" sldId="421"/>
            <ac:cxnSpMk id="7" creationId="{06ACA05A-BA75-4EFD-A056-0A530A364A82}"/>
          </ac:cxnSpMkLst>
        </pc:cxnChg>
      </pc:sldChg>
      <pc:sldChg chg="modSp mod">
        <pc:chgData name="Gustavo" userId="6de98fc2-3e39-4740-bc77-3d2664dbd6db" providerId="ADAL" clId="{9E601BBE-6E44-4AB7-9578-D5F7E7C7A4B9}" dt="2021-06-25T12:28:44.291" v="697" actId="20577"/>
        <pc:sldMkLst>
          <pc:docMk/>
          <pc:sldMk cId="2599767690" sldId="442"/>
        </pc:sldMkLst>
        <pc:spChg chg="mod">
          <ac:chgData name="Gustavo" userId="6de98fc2-3e39-4740-bc77-3d2664dbd6db" providerId="ADAL" clId="{9E601BBE-6E44-4AB7-9578-D5F7E7C7A4B9}" dt="2021-06-25T12:28:44.291" v="697" actId="20577"/>
          <ac:spMkLst>
            <pc:docMk/>
            <pc:sldMk cId="2599767690" sldId="442"/>
            <ac:spMk id="37" creationId="{85C91F98-A80B-4EC7-9307-559350495BA2}"/>
          </ac:spMkLst>
        </pc:spChg>
      </pc:sldChg>
      <pc:sldChg chg="modSp mod">
        <pc:chgData name="Gustavo" userId="6de98fc2-3e39-4740-bc77-3d2664dbd6db" providerId="ADAL" clId="{9E601BBE-6E44-4AB7-9578-D5F7E7C7A4B9}" dt="2021-06-25T12:30:21.951" v="711" actId="20577"/>
        <pc:sldMkLst>
          <pc:docMk/>
          <pc:sldMk cId="1891143376" sldId="443"/>
        </pc:sldMkLst>
        <pc:spChg chg="mod">
          <ac:chgData name="Gustavo" userId="6de98fc2-3e39-4740-bc77-3d2664dbd6db" providerId="ADAL" clId="{9E601BBE-6E44-4AB7-9578-D5F7E7C7A4B9}" dt="2021-06-25T12:30:21.951" v="711" actId="20577"/>
          <ac:spMkLst>
            <pc:docMk/>
            <pc:sldMk cId="1891143376" sldId="443"/>
            <ac:spMk id="20" creationId="{A4341A2A-3E92-4631-A0C3-D5675968122E}"/>
          </ac:spMkLst>
        </pc:spChg>
      </pc:sldChg>
      <pc:sldChg chg="modSp mod">
        <pc:chgData name="Gustavo" userId="6de98fc2-3e39-4740-bc77-3d2664dbd6db" providerId="ADAL" clId="{9E601BBE-6E44-4AB7-9578-D5F7E7C7A4B9}" dt="2021-06-25T12:41:55.245" v="966" actId="14100"/>
        <pc:sldMkLst>
          <pc:docMk/>
          <pc:sldMk cId="1681318671" sldId="444"/>
        </pc:sldMkLst>
        <pc:spChg chg="mod">
          <ac:chgData name="Gustavo" userId="6de98fc2-3e39-4740-bc77-3d2664dbd6db" providerId="ADAL" clId="{9E601BBE-6E44-4AB7-9578-D5F7E7C7A4B9}" dt="2021-06-25T12:41:55.245" v="966" actId="14100"/>
          <ac:spMkLst>
            <pc:docMk/>
            <pc:sldMk cId="1681318671" sldId="444"/>
            <ac:spMk id="15" creationId="{E1598090-18F9-4FB2-A611-B206C7C2E4D2}"/>
          </ac:spMkLst>
        </pc:spChg>
        <pc:grpChg chg="mod">
          <ac:chgData name="Gustavo" userId="6de98fc2-3e39-4740-bc77-3d2664dbd6db" providerId="ADAL" clId="{9E601BBE-6E44-4AB7-9578-D5F7E7C7A4B9}" dt="2021-06-25T12:41:48.403" v="964" actId="1076"/>
          <ac:grpSpMkLst>
            <pc:docMk/>
            <pc:sldMk cId="1681318671" sldId="444"/>
            <ac:grpSpMk id="10" creationId="{EB15BDD6-69F8-4B93-88B4-48B22D3CAC22}"/>
          </ac:grpSpMkLst>
        </pc:grpChg>
      </pc:sldChg>
      <pc:sldChg chg="addSp delSp modSp mod">
        <pc:chgData name="Gustavo" userId="6de98fc2-3e39-4740-bc77-3d2664dbd6db" providerId="ADAL" clId="{9E601BBE-6E44-4AB7-9578-D5F7E7C7A4B9}" dt="2021-06-25T12:34:03.827" v="715" actId="21"/>
        <pc:sldMkLst>
          <pc:docMk/>
          <pc:sldMk cId="23280883" sldId="445"/>
        </pc:sldMkLst>
        <pc:spChg chg="add del mod">
          <ac:chgData name="Gustavo" userId="6de98fc2-3e39-4740-bc77-3d2664dbd6db" providerId="ADAL" clId="{9E601BBE-6E44-4AB7-9578-D5F7E7C7A4B9}" dt="2021-06-25T11:53:39.839" v="411" actId="478"/>
          <ac:spMkLst>
            <pc:docMk/>
            <pc:sldMk cId="23280883" sldId="445"/>
            <ac:spMk id="2" creationId="{9FAB8842-B49C-42FE-9DB8-C089E7C7601E}"/>
          </ac:spMkLst>
        </pc:spChg>
        <pc:spChg chg="mod">
          <ac:chgData name="Gustavo" userId="6de98fc2-3e39-4740-bc77-3d2664dbd6db" providerId="ADAL" clId="{9E601BBE-6E44-4AB7-9578-D5F7E7C7A4B9}" dt="2021-06-25T12:33:48.340" v="714" actId="1582"/>
          <ac:spMkLst>
            <pc:docMk/>
            <pc:sldMk cId="23280883" sldId="445"/>
            <ac:spMk id="13" creationId="{70333A41-245E-45D1-9C60-DED433436F1D}"/>
          </ac:spMkLst>
        </pc:spChg>
        <pc:spChg chg="mod">
          <ac:chgData name="Gustavo" userId="6de98fc2-3e39-4740-bc77-3d2664dbd6db" providerId="ADAL" clId="{9E601BBE-6E44-4AB7-9578-D5F7E7C7A4B9}" dt="2021-06-25T10:15:29.575" v="4" actId="404"/>
          <ac:spMkLst>
            <pc:docMk/>
            <pc:sldMk cId="23280883" sldId="445"/>
            <ac:spMk id="38" creationId="{B951FF07-77CF-44CD-A976-F8C3F100526F}"/>
          </ac:spMkLst>
        </pc:spChg>
        <pc:spChg chg="mod">
          <ac:chgData name="Gustavo" userId="6de98fc2-3e39-4740-bc77-3d2664dbd6db" providerId="ADAL" clId="{9E601BBE-6E44-4AB7-9578-D5F7E7C7A4B9}" dt="2021-06-25T11:53:50.775" v="423" actId="20577"/>
          <ac:spMkLst>
            <pc:docMk/>
            <pc:sldMk cId="23280883" sldId="445"/>
            <ac:spMk id="42" creationId="{C4F939EC-73D8-490B-9D91-D1824BFB728B}"/>
          </ac:spMkLst>
        </pc:spChg>
        <pc:spChg chg="mod">
          <ac:chgData name="Gustavo" userId="6de98fc2-3e39-4740-bc77-3d2664dbd6db" providerId="ADAL" clId="{9E601BBE-6E44-4AB7-9578-D5F7E7C7A4B9}" dt="2021-06-25T11:53:33.863" v="410"/>
          <ac:spMkLst>
            <pc:docMk/>
            <pc:sldMk cId="23280883" sldId="445"/>
            <ac:spMk id="44" creationId="{C4F2D0D5-360C-4FE0-87A1-2654A83CE896}"/>
          </ac:spMkLst>
        </pc:spChg>
        <pc:grpChg chg="del">
          <ac:chgData name="Gustavo" userId="6de98fc2-3e39-4740-bc77-3d2664dbd6db" providerId="ADAL" clId="{9E601BBE-6E44-4AB7-9578-D5F7E7C7A4B9}" dt="2021-06-25T12:34:03.827" v="715" actId="21"/>
          <ac:grpSpMkLst>
            <pc:docMk/>
            <pc:sldMk cId="23280883" sldId="445"/>
            <ac:grpSpMk id="45" creationId="{1E908A0F-10CE-4C47-9E65-CB82A302D25A}"/>
          </ac:grpSpMkLst>
        </pc:grpChg>
        <pc:cxnChg chg="mod">
          <ac:chgData name="Gustavo" userId="6de98fc2-3e39-4740-bc77-3d2664dbd6db" providerId="ADAL" clId="{9E601BBE-6E44-4AB7-9578-D5F7E7C7A4B9}" dt="2021-06-25T12:34:03.827" v="715" actId="21"/>
          <ac:cxnSpMkLst>
            <pc:docMk/>
            <pc:sldMk cId="23280883" sldId="445"/>
            <ac:cxnSpMk id="7" creationId="{773AB59A-86F8-4EF7-A307-DE4E7A7F72C3}"/>
          </ac:cxnSpMkLst>
        </pc:cxnChg>
        <pc:cxnChg chg="mod">
          <ac:chgData name="Gustavo" userId="6de98fc2-3e39-4740-bc77-3d2664dbd6db" providerId="ADAL" clId="{9E601BBE-6E44-4AB7-9578-D5F7E7C7A4B9}" dt="2021-06-25T12:34:03.827" v="715" actId="21"/>
          <ac:cxnSpMkLst>
            <pc:docMk/>
            <pc:sldMk cId="23280883" sldId="445"/>
            <ac:cxnSpMk id="11" creationId="{304245AF-7F53-42B3-9531-9F2736C43B25}"/>
          </ac:cxnSpMkLst>
        </pc:cxnChg>
        <pc:cxnChg chg="mod">
          <ac:chgData name="Gustavo" userId="6de98fc2-3e39-4740-bc77-3d2664dbd6db" providerId="ADAL" clId="{9E601BBE-6E44-4AB7-9578-D5F7E7C7A4B9}" dt="2021-06-25T12:34:03.827" v="715" actId="21"/>
          <ac:cxnSpMkLst>
            <pc:docMk/>
            <pc:sldMk cId="23280883" sldId="445"/>
            <ac:cxnSpMk id="22" creationId="{D8415901-EBAA-48B9-BF82-139743BD2C17}"/>
          </ac:cxnSpMkLst>
        </pc:cxnChg>
        <pc:cxnChg chg="mod">
          <ac:chgData name="Gustavo" userId="6de98fc2-3e39-4740-bc77-3d2664dbd6db" providerId="ADAL" clId="{9E601BBE-6E44-4AB7-9578-D5F7E7C7A4B9}" dt="2021-06-25T12:34:03.827" v="715" actId="21"/>
          <ac:cxnSpMkLst>
            <pc:docMk/>
            <pc:sldMk cId="23280883" sldId="445"/>
            <ac:cxnSpMk id="31" creationId="{9608AF4E-BC89-4B50-AB07-4F7D58D0CF88}"/>
          </ac:cxnSpMkLst>
        </pc:cxnChg>
      </pc:sldChg>
      <pc:sldChg chg="modSp mod">
        <pc:chgData name="Gustavo" userId="6de98fc2-3e39-4740-bc77-3d2664dbd6db" providerId="ADAL" clId="{9E601BBE-6E44-4AB7-9578-D5F7E7C7A4B9}" dt="2021-06-25T12:43:23.876" v="973" actId="20577"/>
        <pc:sldMkLst>
          <pc:docMk/>
          <pc:sldMk cId="1225129739" sldId="448"/>
        </pc:sldMkLst>
        <pc:spChg chg="mod">
          <ac:chgData name="Gustavo" userId="6de98fc2-3e39-4740-bc77-3d2664dbd6db" providerId="ADAL" clId="{9E601BBE-6E44-4AB7-9578-D5F7E7C7A4B9}" dt="2021-06-25T12:43:23.876" v="973" actId="20577"/>
          <ac:spMkLst>
            <pc:docMk/>
            <pc:sldMk cId="1225129739" sldId="448"/>
            <ac:spMk id="9" creationId="{CDC74271-200D-42B8-B30F-C78A59B233F2}"/>
          </ac:spMkLst>
        </pc:spChg>
      </pc:sldChg>
      <pc:sldChg chg="modSp mod">
        <pc:chgData name="Gustavo" userId="6de98fc2-3e39-4740-bc77-3d2664dbd6db" providerId="ADAL" clId="{9E601BBE-6E44-4AB7-9578-D5F7E7C7A4B9}" dt="2021-06-25T12:33:21.888" v="713" actId="20577"/>
        <pc:sldMkLst>
          <pc:docMk/>
          <pc:sldMk cId="2568680716" sldId="449"/>
        </pc:sldMkLst>
        <pc:spChg chg="mod">
          <ac:chgData name="Gustavo" userId="6de98fc2-3e39-4740-bc77-3d2664dbd6db" providerId="ADAL" clId="{9E601BBE-6E44-4AB7-9578-D5F7E7C7A4B9}" dt="2021-06-25T11:50:33.090" v="408" actId="403"/>
          <ac:spMkLst>
            <pc:docMk/>
            <pc:sldMk cId="2568680716" sldId="449"/>
            <ac:spMk id="6" creationId="{1B5D971D-A176-4474-BAA7-AFB74D52759E}"/>
          </ac:spMkLst>
        </pc:spChg>
        <pc:spChg chg="mod">
          <ac:chgData name="Gustavo" userId="6de98fc2-3e39-4740-bc77-3d2664dbd6db" providerId="ADAL" clId="{9E601BBE-6E44-4AB7-9578-D5F7E7C7A4B9}" dt="2021-06-25T12:33:19.078" v="712" actId="20577"/>
          <ac:spMkLst>
            <pc:docMk/>
            <pc:sldMk cId="2568680716" sldId="449"/>
            <ac:spMk id="14" creationId="{2861EF56-7575-40AE-9E44-CB71E41A8537}"/>
          </ac:spMkLst>
        </pc:spChg>
        <pc:spChg chg="mod">
          <ac:chgData name="Gustavo" userId="6de98fc2-3e39-4740-bc77-3d2664dbd6db" providerId="ADAL" clId="{9E601BBE-6E44-4AB7-9578-D5F7E7C7A4B9}" dt="2021-06-25T12:33:21.888" v="713" actId="20577"/>
          <ac:spMkLst>
            <pc:docMk/>
            <pc:sldMk cId="2568680716" sldId="449"/>
            <ac:spMk id="15" creationId="{6F8A45AC-C3E7-4F63-904E-B39E43C97F2C}"/>
          </ac:spMkLst>
        </pc:spChg>
      </pc:sldChg>
      <pc:sldChg chg="addSp modSp mod modAnim">
        <pc:chgData name="Gustavo" userId="6de98fc2-3e39-4740-bc77-3d2664dbd6db" providerId="ADAL" clId="{9E601BBE-6E44-4AB7-9578-D5F7E7C7A4B9}" dt="2021-06-25T12:44:54.729" v="997" actId="20577"/>
        <pc:sldMkLst>
          <pc:docMk/>
          <pc:sldMk cId="3297674620" sldId="450"/>
        </pc:sldMkLst>
        <pc:spChg chg="add mod">
          <ac:chgData name="Gustavo" userId="6de98fc2-3e39-4740-bc77-3d2664dbd6db" providerId="ADAL" clId="{9E601BBE-6E44-4AB7-9578-D5F7E7C7A4B9}" dt="2021-06-25T12:44:54.729" v="997" actId="20577"/>
          <ac:spMkLst>
            <pc:docMk/>
            <pc:sldMk cId="3297674620" sldId="450"/>
            <ac:spMk id="2" creationId="{0E2EB4E9-FF59-495D-B06D-28D7539E18B8}"/>
          </ac:spMkLst>
        </pc:spChg>
        <pc:spChg chg="mod">
          <ac:chgData name="Gustavo" userId="6de98fc2-3e39-4740-bc77-3d2664dbd6db" providerId="ADAL" clId="{9E601BBE-6E44-4AB7-9578-D5F7E7C7A4B9}" dt="2021-06-25T10:17:45.439" v="25" actId="20577"/>
          <ac:spMkLst>
            <pc:docMk/>
            <pc:sldMk cId="3297674620" sldId="450"/>
            <ac:spMk id="21" creationId="{10D45B4B-E385-4F9B-87DB-74272A21F5C2}"/>
          </ac:spMkLst>
        </pc:spChg>
      </pc:sldChg>
      <pc:sldChg chg="addSp modSp mod">
        <pc:chgData name="Gustavo" userId="6de98fc2-3e39-4740-bc77-3d2664dbd6db" providerId="ADAL" clId="{9E601BBE-6E44-4AB7-9578-D5F7E7C7A4B9}" dt="2021-06-25T12:47:10.261" v="1221" actId="1035"/>
        <pc:sldMkLst>
          <pc:docMk/>
          <pc:sldMk cId="1360114422" sldId="451"/>
        </pc:sldMkLst>
        <pc:spChg chg="mod">
          <ac:chgData name="Gustavo" userId="6de98fc2-3e39-4740-bc77-3d2664dbd6db" providerId="ADAL" clId="{9E601BBE-6E44-4AB7-9578-D5F7E7C7A4B9}" dt="2021-06-25T12:46:52.536" v="1208" actId="1076"/>
          <ac:spMkLst>
            <pc:docMk/>
            <pc:sldMk cId="1360114422" sldId="451"/>
            <ac:spMk id="9" creationId="{0A5A824F-0CE3-4A73-8C57-81D476C21F63}"/>
          </ac:spMkLst>
        </pc:spChg>
        <pc:spChg chg="mod">
          <ac:chgData name="Gustavo" userId="6de98fc2-3e39-4740-bc77-3d2664dbd6db" providerId="ADAL" clId="{9E601BBE-6E44-4AB7-9578-D5F7E7C7A4B9}" dt="2021-06-25T12:47:07.521" v="1209" actId="164"/>
          <ac:spMkLst>
            <pc:docMk/>
            <pc:sldMk cId="1360114422" sldId="451"/>
            <ac:spMk id="30" creationId="{CB00FD5B-BD87-4258-B730-022A4D5962A4}"/>
          </ac:spMkLst>
        </pc:spChg>
        <pc:spChg chg="mod">
          <ac:chgData name="Gustavo" userId="6de98fc2-3e39-4740-bc77-3d2664dbd6db" providerId="ADAL" clId="{9E601BBE-6E44-4AB7-9578-D5F7E7C7A4B9}" dt="2021-06-25T12:47:07.521" v="1209" actId="164"/>
          <ac:spMkLst>
            <pc:docMk/>
            <pc:sldMk cId="1360114422" sldId="451"/>
            <ac:spMk id="31" creationId="{8DE8B3BA-DCC7-475D-8307-522C0311BE84}"/>
          </ac:spMkLst>
        </pc:spChg>
        <pc:grpChg chg="add mod">
          <ac:chgData name="Gustavo" userId="6de98fc2-3e39-4740-bc77-3d2664dbd6db" providerId="ADAL" clId="{9E601BBE-6E44-4AB7-9578-D5F7E7C7A4B9}" dt="2021-06-25T12:47:10.261" v="1221" actId="1035"/>
          <ac:grpSpMkLst>
            <pc:docMk/>
            <pc:sldMk cId="1360114422" sldId="451"/>
            <ac:grpSpMk id="4" creationId="{CC049851-3B9F-4BA4-9CB0-2DB4CA615E41}"/>
          </ac:grpSpMkLst>
        </pc:grpChg>
      </pc:sldChg>
      <pc:sldChg chg="modSp mod modNotesTx">
        <pc:chgData name="Gustavo" userId="6de98fc2-3e39-4740-bc77-3d2664dbd6db" providerId="ADAL" clId="{9E601BBE-6E44-4AB7-9578-D5F7E7C7A4B9}" dt="2021-06-25T11:43:30.003" v="398" actId="20577"/>
        <pc:sldMkLst>
          <pc:docMk/>
          <pc:sldMk cId="1692592106" sldId="495"/>
        </pc:sldMkLst>
        <pc:spChg chg="mod">
          <ac:chgData name="Gustavo" userId="6de98fc2-3e39-4740-bc77-3d2664dbd6db" providerId="ADAL" clId="{9E601BBE-6E44-4AB7-9578-D5F7E7C7A4B9}" dt="2021-06-25T11:43:30.003" v="398" actId="20577"/>
          <ac:spMkLst>
            <pc:docMk/>
            <pc:sldMk cId="1692592106" sldId="495"/>
            <ac:spMk id="4" creationId="{A0BA43F1-B029-471A-AA18-27912B01A740}"/>
          </ac:spMkLst>
        </pc:spChg>
      </pc:sldChg>
      <pc:sldChg chg="modSp mod">
        <pc:chgData name="Gustavo" userId="6de98fc2-3e39-4740-bc77-3d2664dbd6db" providerId="ADAL" clId="{9E601BBE-6E44-4AB7-9578-D5F7E7C7A4B9}" dt="2021-06-25T12:47:42.838" v="1238" actId="20577"/>
        <pc:sldMkLst>
          <pc:docMk/>
          <pc:sldMk cId="4031899193" sldId="496"/>
        </pc:sldMkLst>
        <pc:spChg chg="mod">
          <ac:chgData name="Gustavo" userId="6de98fc2-3e39-4740-bc77-3d2664dbd6db" providerId="ADAL" clId="{9E601BBE-6E44-4AB7-9578-D5F7E7C7A4B9}" dt="2021-06-25T12:47:42.838" v="1238" actId="20577"/>
          <ac:spMkLst>
            <pc:docMk/>
            <pc:sldMk cId="4031899193" sldId="496"/>
            <ac:spMk id="9" creationId="{0A5A824F-0CE3-4A73-8C57-81D476C21F63}"/>
          </ac:spMkLst>
        </pc:spChg>
        <pc:spChg chg="mod">
          <ac:chgData name="Gustavo" userId="6de98fc2-3e39-4740-bc77-3d2664dbd6db" providerId="ADAL" clId="{9E601BBE-6E44-4AB7-9578-D5F7E7C7A4B9}" dt="2021-06-25T11:42:36.937" v="386" actId="1035"/>
          <ac:spMkLst>
            <pc:docMk/>
            <pc:sldMk cId="4031899193" sldId="496"/>
            <ac:spMk id="12" creationId="{1D4CAA68-EC4C-483F-A3C7-822D382632F7}"/>
          </ac:spMkLst>
        </pc:spChg>
        <pc:spChg chg="mod">
          <ac:chgData name="Gustavo" userId="6de98fc2-3e39-4740-bc77-3d2664dbd6db" providerId="ADAL" clId="{9E601BBE-6E44-4AB7-9578-D5F7E7C7A4B9}" dt="2021-06-25T11:42:36.937" v="386" actId="1035"/>
          <ac:spMkLst>
            <pc:docMk/>
            <pc:sldMk cId="4031899193" sldId="496"/>
            <ac:spMk id="19" creationId="{9C59B78C-0DA5-4BD7-91EC-5371D987D798}"/>
          </ac:spMkLst>
        </pc:spChg>
        <pc:spChg chg="mod">
          <ac:chgData name="Gustavo" userId="6de98fc2-3e39-4740-bc77-3d2664dbd6db" providerId="ADAL" clId="{9E601BBE-6E44-4AB7-9578-D5F7E7C7A4B9}" dt="2021-06-25T10:46:13.329" v="26" actId="1076"/>
          <ac:spMkLst>
            <pc:docMk/>
            <pc:sldMk cId="4031899193" sldId="496"/>
            <ac:spMk id="20" creationId="{A7A561AA-5AD1-4E3E-AF10-181DB2727DA5}"/>
          </ac:spMkLst>
        </pc:spChg>
        <pc:spChg chg="mod">
          <ac:chgData name="Gustavo" userId="6de98fc2-3e39-4740-bc77-3d2664dbd6db" providerId="ADAL" clId="{9E601BBE-6E44-4AB7-9578-D5F7E7C7A4B9}" dt="2021-06-25T10:46:13.329" v="26" actId="1076"/>
          <ac:spMkLst>
            <pc:docMk/>
            <pc:sldMk cId="4031899193" sldId="496"/>
            <ac:spMk id="21" creationId="{A0B5E00D-3F42-4185-8B67-1F7AC089A3A7}"/>
          </ac:spMkLst>
        </pc:spChg>
        <pc:spChg chg="mod">
          <ac:chgData name="Gustavo" userId="6de98fc2-3e39-4740-bc77-3d2664dbd6db" providerId="ADAL" clId="{9E601BBE-6E44-4AB7-9578-D5F7E7C7A4B9}" dt="2021-06-25T11:42:36.937" v="386" actId="1035"/>
          <ac:spMkLst>
            <pc:docMk/>
            <pc:sldMk cId="4031899193" sldId="496"/>
            <ac:spMk id="30" creationId="{5EB15F7F-6273-46D8-945D-6378D21D3A94}"/>
          </ac:spMkLst>
        </pc:spChg>
        <pc:spChg chg="mod">
          <ac:chgData name="Gustavo" userId="6de98fc2-3e39-4740-bc77-3d2664dbd6db" providerId="ADAL" clId="{9E601BBE-6E44-4AB7-9578-D5F7E7C7A4B9}" dt="2021-06-25T11:42:36.937" v="386" actId="1035"/>
          <ac:spMkLst>
            <pc:docMk/>
            <pc:sldMk cId="4031899193" sldId="496"/>
            <ac:spMk id="33" creationId="{F91DBC03-4874-43FE-BA4C-00DEA550CE14}"/>
          </ac:spMkLst>
        </pc:spChg>
        <pc:spChg chg="mod">
          <ac:chgData name="Gustavo" userId="6de98fc2-3e39-4740-bc77-3d2664dbd6db" providerId="ADAL" clId="{9E601BBE-6E44-4AB7-9578-D5F7E7C7A4B9}" dt="2021-06-25T11:42:36.937" v="386" actId="1035"/>
          <ac:spMkLst>
            <pc:docMk/>
            <pc:sldMk cId="4031899193" sldId="496"/>
            <ac:spMk id="41" creationId="{8BAFDDF6-D211-4CAD-98BE-CC35EF700FCB}"/>
          </ac:spMkLst>
        </pc:spChg>
        <pc:spChg chg="mod">
          <ac:chgData name="Gustavo" userId="6de98fc2-3e39-4740-bc77-3d2664dbd6db" providerId="ADAL" clId="{9E601BBE-6E44-4AB7-9578-D5F7E7C7A4B9}" dt="2021-06-25T11:42:36.937" v="386" actId="1035"/>
          <ac:spMkLst>
            <pc:docMk/>
            <pc:sldMk cId="4031899193" sldId="496"/>
            <ac:spMk id="42" creationId="{77BF3BFE-5473-4C73-8882-C4DB6BDF8C75}"/>
          </ac:spMkLst>
        </pc:spChg>
        <pc:spChg chg="mod">
          <ac:chgData name="Gustavo" userId="6de98fc2-3e39-4740-bc77-3d2664dbd6db" providerId="ADAL" clId="{9E601BBE-6E44-4AB7-9578-D5F7E7C7A4B9}" dt="2021-06-25T11:42:36.937" v="386" actId="1035"/>
          <ac:spMkLst>
            <pc:docMk/>
            <pc:sldMk cId="4031899193" sldId="496"/>
            <ac:spMk id="47" creationId="{44DEBBE0-2CA4-4C92-8129-83EB34CA34A1}"/>
          </ac:spMkLst>
        </pc:spChg>
        <pc:grpChg chg="mod">
          <ac:chgData name="Gustavo" userId="6de98fc2-3e39-4740-bc77-3d2664dbd6db" providerId="ADAL" clId="{9E601BBE-6E44-4AB7-9578-D5F7E7C7A4B9}" dt="2021-06-25T11:42:36.937" v="386" actId="1035"/>
          <ac:grpSpMkLst>
            <pc:docMk/>
            <pc:sldMk cId="4031899193" sldId="496"/>
            <ac:grpSpMk id="34" creationId="{0DD7B561-735D-443E-B75F-EC76BACA7A9F}"/>
          </ac:grpSpMkLst>
        </pc:grpChg>
        <pc:grpChg chg="mod">
          <ac:chgData name="Gustavo" userId="6de98fc2-3e39-4740-bc77-3d2664dbd6db" providerId="ADAL" clId="{9E601BBE-6E44-4AB7-9578-D5F7E7C7A4B9}" dt="2021-06-25T11:42:36.937" v="386" actId="1035"/>
          <ac:grpSpMkLst>
            <pc:docMk/>
            <pc:sldMk cId="4031899193" sldId="496"/>
            <ac:grpSpMk id="35" creationId="{57461584-E89D-4182-B58A-28545E50DC33}"/>
          </ac:grpSpMkLst>
        </pc:grpChg>
        <pc:picChg chg="mod">
          <ac:chgData name="Gustavo" userId="6de98fc2-3e39-4740-bc77-3d2664dbd6db" providerId="ADAL" clId="{9E601BBE-6E44-4AB7-9578-D5F7E7C7A4B9}" dt="2021-06-25T10:46:13.329" v="26" actId="1076"/>
          <ac:picMkLst>
            <pc:docMk/>
            <pc:sldMk cId="4031899193" sldId="496"/>
            <ac:picMk id="4" creationId="{325D2E61-A89E-406A-889D-F399E6E53B3E}"/>
          </ac:picMkLst>
        </pc:picChg>
        <pc:picChg chg="mod">
          <ac:chgData name="Gustavo" userId="6de98fc2-3e39-4740-bc77-3d2664dbd6db" providerId="ADAL" clId="{9E601BBE-6E44-4AB7-9578-D5F7E7C7A4B9}" dt="2021-06-25T10:46:13.329" v="26" actId="1076"/>
          <ac:picMkLst>
            <pc:docMk/>
            <pc:sldMk cId="4031899193" sldId="496"/>
            <ac:picMk id="5" creationId="{9174F3CD-DD2F-4157-A7F0-7BCE8AD0220E}"/>
          </ac:picMkLst>
        </pc:picChg>
        <pc:picChg chg="mod">
          <ac:chgData name="Gustavo" userId="6de98fc2-3e39-4740-bc77-3d2664dbd6db" providerId="ADAL" clId="{9E601BBE-6E44-4AB7-9578-D5F7E7C7A4B9}" dt="2021-06-25T11:42:36.937" v="386" actId="1035"/>
          <ac:picMkLst>
            <pc:docMk/>
            <pc:sldMk cId="4031899193" sldId="496"/>
            <ac:picMk id="27" creationId="{49557549-7E71-4BF6-B07E-3AFC42738F2C}"/>
          </ac:picMkLst>
        </pc:picChg>
        <pc:cxnChg chg="mod">
          <ac:chgData name="Gustavo" userId="6de98fc2-3e39-4740-bc77-3d2664dbd6db" providerId="ADAL" clId="{9E601BBE-6E44-4AB7-9578-D5F7E7C7A4B9}" dt="2021-06-25T11:42:36.937" v="386" actId="1035"/>
          <ac:cxnSpMkLst>
            <pc:docMk/>
            <pc:sldMk cId="4031899193" sldId="496"/>
            <ac:cxnSpMk id="44" creationId="{6D7BF492-88EA-48FF-B044-89098546AA0B}"/>
          </ac:cxnSpMkLst>
        </pc:cxnChg>
        <pc:cxnChg chg="mod">
          <ac:chgData name="Gustavo" userId="6de98fc2-3e39-4740-bc77-3d2664dbd6db" providerId="ADAL" clId="{9E601BBE-6E44-4AB7-9578-D5F7E7C7A4B9}" dt="2021-06-25T11:42:36.937" v="386" actId="1035"/>
          <ac:cxnSpMkLst>
            <pc:docMk/>
            <pc:sldMk cId="4031899193" sldId="496"/>
            <ac:cxnSpMk id="45" creationId="{43025868-3919-49BA-9E77-231ACF4A037E}"/>
          </ac:cxnSpMkLst>
        </pc:cxnChg>
      </pc:sldChg>
    </pc:docChg>
  </pc:docChgLst>
  <pc:docChgLst>
    <pc:chgData name="Gustavo" userId="6de98fc2-3e39-4740-bc77-3d2664dbd6db" providerId="ADAL" clId="{867A5168-215D-49B0-8CCD-AF6194B5CE16}"/>
    <pc:docChg chg="undo custSel addSld delSld modSld modMainMaster modNotesMaster">
      <pc:chgData name="Gustavo" userId="6de98fc2-3e39-4740-bc77-3d2664dbd6db" providerId="ADAL" clId="{867A5168-215D-49B0-8CCD-AF6194B5CE16}" dt="2021-05-13T12:47:23.438" v="3168" actId="47"/>
      <pc:docMkLst>
        <pc:docMk/>
      </pc:docMkLst>
      <pc:sldChg chg="modSp del mod modNotes">
        <pc:chgData name="Gustavo" userId="6de98fc2-3e39-4740-bc77-3d2664dbd6db" providerId="ADAL" clId="{867A5168-215D-49B0-8CCD-AF6194B5CE16}" dt="2021-05-13T12:47:23.438" v="3168" actId="47"/>
        <pc:sldMkLst>
          <pc:docMk/>
          <pc:sldMk cId="2467181265" sldId="256"/>
        </pc:sldMkLst>
        <pc:spChg chg="mod">
          <ac:chgData name="Gustavo" userId="6de98fc2-3e39-4740-bc77-3d2664dbd6db" providerId="ADAL" clId="{867A5168-215D-49B0-8CCD-AF6194B5CE16}" dt="2021-05-12T18:29:14.356" v="0"/>
          <ac:spMkLst>
            <pc:docMk/>
            <pc:sldMk cId="2467181265" sldId="256"/>
            <ac:spMk id="2" creationId="{22F17FDB-EF1E-4BED-B118-38884E64C4BC}"/>
          </ac:spMkLst>
        </pc:spChg>
        <pc:spChg chg="mod">
          <ac:chgData name="Gustavo" userId="6de98fc2-3e39-4740-bc77-3d2664dbd6db" providerId="ADAL" clId="{867A5168-215D-49B0-8CCD-AF6194B5CE16}" dt="2021-05-12T18:29:14.356" v="0"/>
          <ac:spMkLst>
            <pc:docMk/>
            <pc:sldMk cId="2467181265" sldId="256"/>
            <ac:spMk id="3" creationId="{548952D2-0311-4C78-8541-C0B0F207883D}"/>
          </ac:spMkLst>
        </pc:spChg>
        <pc:picChg chg="mod">
          <ac:chgData name="Gustavo" userId="6de98fc2-3e39-4740-bc77-3d2664dbd6db" providerId="ADAL" clId="{867A5168-215D-49B0-8CCD-AF6194B5CE16}" dt="2021-05-12T18:29:19.133" v="1" actId="1076"/>
          <ac:picMkLst>
            <pc:docMk/>
            <pc:sldMk cId="2467181265" sldId="256"/>
            <ac:picMk id="7" creationId="{25A78D5F-13EB-40EC-A564-818B61080081}"/>
          </ac:picMkLst>
        </pc:picChg>
        <pc:picChg chg="mod">
          <ac:chgData name="Gustavo" userId="6de98fc2-3e39-4740-bc77-3d2664dbd6db" providerId="ADAL" clId="{867A5168-215D-49B0-8CCD-AF6194B5CE16}" dt="2021-05-12T18:29:23.853" v="2" actId="1076"/>
          <ac:picMkLst>
            <pc:docMk/>
            <pc:sldMk cId="2467181265" sldId="256"/>
            <ac:picMk id="9" creationId="{33610236-1CC0-49B4-95BF-B966248B7AD0}"/>
          </ac:picMkLst>
        </pc:picChg>
      </pc:sldChg>
      <pc:sldChg chg="modSp del modNotes">
        <pc:chgData name="Gustavo" userId="6de98fc2-3e39-4740-bc77-3d2664dbd6db" providerId="ADAL" clId="{867A5168-215D-49B0-8CCD-AF6194B5CE16}" dt="2021-05-12T18:30:10.168" v="5" actId="47"/>
        <pc:sldMkLst>
          <pc:docMk/>
          <pc:sldMk cId="618536168" sldId="405"/>
        </pc:sldMkLst>
        <pc:spChg chg="mod">
          <ac:chgData name="Gustavo" userId="6de98fc2-3e39-4740-bc77-3d2664dbd6db" providerId="ADAL" clId="{867A5168-215D-49B0-8CCD-AF6194B5CE16}" dt="2021-05-12T18:29:14.356" v="0"/>
          <ac:spMkLst>
            <pc:docMk/>
            <pc:sldMk cId="618536168" sldId="405"/>
            <ac:spMk id="2" creationId="{06498FB5-B49E-4020-9B01-7870B4E70CC9}"/>
          </ac:spMkLst>
        </pc:spChg>
        <pc:spChg chg="mod">
          <ac:chgData name="Gustavo" userId="6de98fc2-3e39-4740-bc77-3d2664dbd6db" providerId="ADAL" clId="{867A5168-215D-49B0-8CCD-AF6194B5CE16}" dt="2021-05-12T18:29:14.356" v="0"/>
          <ac:spMkLst>
            <pc:docMk/>
            <pc:sldMk cId="618536168" sldId="405"/>
            <ac:spMk id="3" creationId="{310F770D-63C0-47EF-9BDD-F150122323FA}"/>
          </ac:spMkLst>
        </pc:spChg>
        <pc:spChg chg="mod">
          <ac:chgData name="Gustavo" userId="6de98fc2-3e39-4740-bc77-3d2664dbd6db" providerId="ADAL" clId="{867A5168-215D-49B0-8CCD-AF6194B5CE16}" dt="2021-05-12T18:29:14.356" v="0"/>
          <ac:spMkLst>
            <pc:docMk/>
            <pc:sldMk cId="618536168" sldId="405"/>
            <ac:spMk id="5" creationId="{A72CFFEA-F9D4-44F9-B5E7-485A3AAB6C88}"/>
          </ac:spMkLst>
        </pc:spChg>
        <pc:spChg chg="mod">
          <ac:chgData name="Gustavo" userId="6de98fc2-3e39-4740-bc77-3d2664dbd6db" providerId="ADAL" clId="{867A5168-215D-49B0-8CCD-AF6194B5CE16}" dt="2021-05-12T18:29:14.356" v="0"/>
          <ac:spMkLst>
            <pc:docMk/>
            <pc:sldMk cId="618536168" sldId="405"/>
            <ac:spMk id="10" creationId="{4152C9B1-43FA-4C63-8B8A-376A11FB1A86}"/>
          </ac:spMkLst>
        </pc:spChg>
        <pc:spChg chg="mod">
          <ac:chgData name="Gustavo" userId="6de98fc2-3e39-4740-bc77-3d2664dbd6db" providerId="ADAL" clId="{867A5168-215D-49B0-8CCD-AF6194B5CE16}" dt="2021-05-12T18:29:14.356" v="0"/>
          <ac:spMkLst>
            <pc:docMk/>
            <pc:sldMk cId="618536168" sldId="405"/>
            <ac:spMk id="23" creationId="{2F3ABA24-DF03-409D-8FB7-CC91926A6ECA}"/>
          </ac:spMkLst>
        </pc:spChg>
        <pc:spChg chg="mod">
          <ac:chgData name="Gustavo" userId="6de98fc2-3e39-4740-bc77-3d2664dbd6db" providerId="ADAL" clId="{867A5168-215D-49B0-8CCD-AF6194B5CE16}" dt="2021-05-12T18:29:14.356" v="0"/>
          <ac:spMkLst>
            <pc:docMk/>
            <pc:sldMk cId="618536168" sldId="405"/>
            <ac:spMk id="26" creationId="{8D4F4D9C-452B-4109-9629-DD8DA9ADE6FD}"/>
          </ac:spMkLst>
        </pc:spChg>
        <pc:spChg chg="mod">
          <ac:chgData name="Gustavo" userId="6de98fc2-3e39-4740-bc77-3d2664dbd6db" providerId="ADAL" clId="{867A5168-215D-49B0-8CCD-AF6194B5CE16}" dt="2021-05-12T18:29:14.356" v="0"/>
          <ac:spMkLst>
            <pc:docMk/>
            <pc:sldMk cId="618536168" sldId="405"/>
            <ac:spMk id="27" creationId="{DF895A31-00E3-4704-8F79-85D9DF6A6621}"/>
          </ac:spMkLst>
        </pc:spChg>
        <pc:spChg chg="mod">
          <ac:chgData name="Gustavo" userId="6de98fc2-3e39-4740-bc77-3d2664dbd6db" providerId="ADAL" clId="{867A5168-215D-49B0-8CCD-AF6194B5CE16}" dt="2021-05-12T18:29:14.356" v="0"/>
          <ac:spMkLst>
            <pc:docMk/>
            <pc:sldMk cId="618536168" sldId="405"/>
            <ac:spMk id="28" creationId="{AF0826EF-F8AA-44E1-916F-93F7A7967DA5}"/>
          </ac:spMkLst>
        </pc:spChg>
        <pc:spChg chg="mod">
          <ac:chgData name="Gustavo" userId="6de98fc2-3e39-4740-bc77-3d2664dbd6db" providerId="ADAL" clId="{867A5168-215D-49B0-8CCD-AF6194B5CE16}" dt="2021-05-12T18:29:14.356" v="0"/>
          <ac:spMkLst>
            <pc:docMk/>
            <pc:sldMk cId="618536168" sldId="405"/>
            <ac:spMk id="29" creationId="{1C0CA69D-823A-49A7-9006-205E10D46AB3}"/>
          </ac:spMkLst>
        </pc:spChg>
        <pc:spChg chg="mod">
          <ac:chgData name="Gustavo" userId="6de98fc2-3e39-4740-bc77-3d2664dbd6db" providerId="ADAL" clId="{867A5168-215D-49B0-8CCD-AF6194B5CE16}" dt="2021-05-12T18:29:14.356" v="0"/>
          <ac:spMkLst>
            <pc:docMk/>
            <pc:sldMk cId="618536168" sldId="405"/>
            <ac:spMk id="30" creationId="{50F3AC7A-1A1D-4F3B-8914-E264476768C1}"/>
          </ac:spMkLst>
        </pc:spChg>
        <pc:spChg chg="mod">
          <ac:chgData name="Gustavo" userId="6de98fc2-3e39-4740-bc77-3d2664dbd6db" providerId="ADAL" clId="{867A5168-215D-49B0-8CCD-AF6194B5CE16}" dt="2021-05-12T18:29:14.356" v="0"/>
          <ac:spMkLst>
            <pc:docMk/>
            <pc:sldMk cId="618536168" sldId="405"/>
            <ac:spMk id="31" creationId="{638CD462-00E9-4BDA-B751-E4350181B59E}"/>
          </ac:spMkLst>
        </pc:spChg>
        <pc:spChg chg="mod">
          <ac:chgData name="Gustavo" userId="6de98fc2-3e39-4740-bc77-3d2664dbd6db" providerId="ADAL" clId="{867A5168-215D-49B0-8CCD-AF6194B5CE16}" dt="2021-05-12T18:29:14.356" v="0"/>
          <ac:spMkLst>
            <pc:docMk/>
            <pc:sldMk cId="618536168" sldId="405"/>
            <ac:spMk id="32" creationId="{44707A14-3958-4DF4-AB13-B059ADE264DC}"/>
          </ac:spMkLst>
        </pc:spChg>
        <pc:spChg chg="mod">
          <ac:chgData name="Gustavo" userId="6de98fc2-3e39-4740-bc77-3d2664dbd6db" providerId="ADAL" clId="{867A5168-215D-49B0-8CCD-AF6194B5CE16}" dt="2021-05-12T18:29:14.356" v="0"/>
          <ac:spMkLst>
            <pc:docMk/>
            <pc:sldMk cId="618536168" sldId="405"/>
            <ac:spMk id="33" creationId="{4DBDC9C8-CD38-4A6D-B2E6-BDE24E1852ED}"/>
          </ac:spMkLst>
        </pc:spChg>
        <pc:spChg chg="mod">
          <ac:chgData name="Gustavo" userId="6de98fc2-3e39-4740-bc77-3d2664dbd6db" providerId="ADAL" clId="{867A5168-215D-49B0-8CCD-AF6194B5CE16}" dt="2021-05-12T18:29:14.356" v="0"/>
          <ac:spMkLst>
            <pc:docMk/>
            <pc:sldMk cId="618536168" sldId="405"/>
            <ac:spMk id="34" creationId="{5D43C2CB-21E9-4C82-9540-9AD4920CF855}"/>
          </ac:spMkLst>
        </pc:spChg>
        <pc:spChg chg="mod">
          <ac:chgData name="Gustavo" userId="6de98fc2-3e39-4740-bc77-3d2664dbd6db" providerId="ADAL" clId="{867A5168-215D-49B0-8CCD-AF6194B5CE16}" dt="2021-05-12T18:29:14.356" v="0"/>
          <ac:spMkLst>
            <pc:docMk/>
            <pc:sldMk cId="618536168" sldId="405"/>
            <ac:spMk id="41" creationId="{4576DDAC-CC1F-4948-8117-F4B9BEC04BD9}"/>
          </ac:spMkLst>
        </pc:spChg>
        <pc:spChg chg="mod">
          <ac:chgData name="Gustavo" userId="6de98fc2-3e39-4740-bc77-3d2664dbd6db" providerId="ADAL" clId="{867A5168-215D-49B0-8CCD-AF6194B5CE16}" dt="2021-05-12T18:29:14.356" v="0"/>
          <ac:spMkLst>
            <pc:docMk/>
            <pc:sldMk cId="618536168" sldId="405"/>
            <ac:spMk id="48" creationId="{29D9088B-1876-4598-8831-24D998B95E59}"/>
          </ac:spMkLst>
        </pc:spChg>
        <pc:spChg chg="mod">
          <ac:chgData name="Gustavo" userId="6de98fc2-3e39-4740-bc77-3d2664dbd6db" providerId="ADAL" clId="{867A5168-215D-49B0-8CCD-AF6194B5CE16}" dt="2021-05-12T18:29:14.356" v="0"/>
          <ac:spMkLst>
            <pc:docMk/>
            <pc:sldMk cId="618536168" sldId="405"/>
            <ac:spMk id="49" creationId="{637B10EE-D83A-4FEA-9AA2-89111AD3E3DE}"/>
          </ac:spMkLst>
        </pc:spChg>
        <pc:spChg chg="mod">
          <ac:chgData name="Gustavo" userId="6de98fc2-3e39-4740-bc77-3d2664dbd6db" providerId="ADAL" clId="{867A5168-215D-49B0-8CCD-AF6194B5CE16}" dt="2021-05-12T18:29:14.356" v="0"/>
          <ac:spMkLst>
            <pc:docMk/>
            <pc:sldMk cId="618536168" sldId="405"/>
            <ac:spMk id="50" creationId="{7D575857-DBEB-4416-BF4D-BEF39050229F}"/>
          </ac:spMkLst>
        </pc:spChg>
        <pc:picChg chg="mod">
          <ac:chgData name="Gustavo" userId="6de98fc2-3e39-4740-bc77-3d2664dbd6db" providerId="ADAL" clId="{867A5168-215D-49B0-8CCD-AF6194B5CE16}" dt="2021-05-12T18:29:14.356" v="0"/>
          <ac:picMkLst>
            <pc:docMk/>
            <pc:sldMk cId="618536168" sldId="405"/>
            <ac:picMk id="8" creationId="{7E358CFC-B039-4E0A-A07B-4F2AAA9BB495}"/>
          </ac:picMkLst>
        </pc:picChg>
        <pc:picChg chg="mod">
          <ac:chgData name="Gustavo" userId="6de98fc2-3e39-4740-bc77-3d2664dbd6db" providerId="ADAL" clId="{867A5168-215D-49B0-8CCD-AF6194B5CE16}" dt="2021-05-12T18:29:14.356" v="0"/>
          <ac:picMkLst>
            <pc:docMk/>
            <pc:sldMk cId="618536168" sldId="405"/>
            <ac:picMk id="9" creationId="{D5E654D0-7664-4CE6-BCC1-381BD701C709}"/>
          </ac:picMkLst>
        </pc:picChg>
        <pc:cxnChg chg="mod">
          <ac:chgData name="Gustavo" userId="6de98fc2-3e39-4740-bc77-3d2664dbd6db" providerId="ADAL" clId="{867A5168-215D-49B0-8CCD-AF6194B5CE16}" dt="2021-05-12T18:29:14.356" v="0"/>
          <ac:cxnSpMkLst>
            <pc:docMk/>
            <pc:sldMk cId="618536168" sldId="405"/>
            <ac:cxnSpMk id="7" creationId="{37A31A06-65C1-4AC2-A361-91917D05B688}"/>
          </ac:cxnSpMkLst>
        </pc:cxnChg>
        <pc:cxnChg chg="mod">
          <ac:chgData name="Gustavo" userId="6de98fc2-3e39-4740-bc77-3d2664dbd6db" providerId="ADAL" clId="{867A5168-215D-49B0-8CCD-AF6194B5CE16}" dt="2021-05-12T18:29:14.356" v="0"/>
          <ac:cxnSpMkLst>
            <pc:docMk/>
            <pc:sldMk cId="618536168" sldId="405"/>
            <ac:cxnSpMk id="13" creationId="{23676758-EB6C-4D5D-ABD0-42D4089B5049}"/>
          </ac:cxnSpMkLst>
        </pc:cxnChg>
        <pc:cxnChg chg="mod">
          <ac:chgData name="Gustavo" userId="6de98fc2-3e39-4740-bc77-3d2664dbd6db" providerId="ADAL" clId="{867A5168-215D-49B0-8CCD-AF6194B5CE16}" dt="2021-05-12T18:29:14.356" v="0"/>
          <ac:cxnSpMkLst>
            <pc:docMk/>
            <pc:sldMk cId="618536168" sldId="405"/>
            <ac:cxnSpMk id="45" creationId="{597395AC-914F-4127-9644-221EF7217A3B}"/>
          </ac:cxnSpMkLst>
        </pc:cxnChg>
        <pc:cxnChg chg="mod">
          <ac:chgData name="Gustavo" userId="6de98fc2-3e39-4740-bc77-3d2664dbd6db" providerId="ADAL" clId="{867A5168-215D-49B0-8CCD-AF6194B5CE16}" dt="2021-05-12T18:29:14.356" v="0"/>
          <ac:cxnSpMkLst>
            <pc:docMk/>
            <pc:sldMk cId="618536168" sldId="405"/>
            <ac:cxnSpMk id="46" creationId="{F6C82FCF-C5A2-4010-9852-6FFD855E7882}"/>
          </ac:cxnSpMkLst>
        </pc:cxnChg>
        <pc:cxnChg chg="mod">
          <ac:chgData name="Gustavo" userId="6de98fc2-3e39-4740-bc77-3d2664dbd6db" providerId="ADAL" clId="{867A5168-215D-49B0-8CCD-AF6194B5CE16}" dt="2021-05-12T18:29:14.356" v="0"/>
          <ac:cxnSpMkLst>
            <pc:docMk/>
            <pc:sldMk cId="618536168" sldId="405"/>
            <ac:cxnSpMk id="47" creationId="{072ED0B9-461C-4A1B-90EB-198B89E40E23}"/>
          </ac:cxnSpMkLst>
        </pc:cxnChg>
      </pc:sldChg>
      <pc:sldChg chg="addSp modSp mod modNotes">
        <pc:chgData name="Gustavo" userId="6de98fc2-3e39-4740-bc77-3d2664dbd6db" providerId="ADAL" clId="{867A5168-215D-49B0-8CCD-AF6194B5CE16}" dt="2021-05-12T21:04:10.142" v="2387" actId="255"/>
        <pc:sldMkLst>
          <pc:docMk/>
          <pc:sldMk cId="1523242156" sldId="410"/>
        </pc:sldMkLst>
        <pc:spChg chg="mod">
          <ac:chgData name="Gustavo" userId="6de98fc2-3e39-4740-bc77-3d2664dbd6db" providerId="ADAL" clId="{867A5168-215D-49B0-8CCD-AF6194B5CE16}" dt="2021-05-12T18:29:14.356" v="0"/>
          <ac:spMkLst>
            <pc:docMk/>
            <pc:sldMk cId="1523242156" sldId="410"/>
            <ac:spMk id="5" creationId="{A72CFFEA-F9D4-44F9-B5E7-485A3AAB6C88}"/>
          </ac:spMkLst>
        </pc:spChg>
        <pc:spChg chg="mod">
          <ac:chgData name="Gustavo" userId="6de98fc2-3e39-4740-bc77-3d2664dbd6db" providerId="ADAL" clId="{867A5168-215D-49B0-8CCD-AF6194B5CE16}" dt="2021-05-12T18:29:14.356" v="0"/>
          <ac:spMkLst>
            <pc:docMk/>
            <pc:sldMk cId="1523242156" sldId="410"/>
            <ac:spMk id="7" creationId="{3DD411D1-EB9A-490A-A872-981313EB673A}"/>
          </ac:spMkLst>
        </pc:spChg>
        <pc:spChg chg="mod">
          <ac:chgData name="Gustavo" userId="6de98fc2-3e39-4740-bc77-3d2664dbd6db" providerId="ADAL" clId="{867A5168-215D-49B0-8CCD-AF6194B5CE16}" dt="2021-05-12T18:30:17.556" v="7" actId="1076"/>
          <ac:spMkLst>
            <pc:docMk/>
            <pc:sldMk cId="1523242156" sldId="410"/>
            <ac:spMk id="10" creationId="{F61C8F4D-3D0C-496B-905F-85311018FBB9}"/>
          </ac:spMkLst>
        </pc:spChg>
        <pc:spChg chg="mod">
          <ac:chgData name="Gustavo" userId="6de98fc2-3e39-4740-bc77-3d2664dbd6db" providerId="ADAL" clId="{867A5168-215D-49B0-8CCD-AF6194B5CE16}" dt="2021-05-12T18:29:14.356" v="0"/>
          <ac:spMkLst>
            <pc:docMk/>
            <pc:sldMk cId="1523242156" sldId="410"/>
            <ac:spMk id="11" creationId="{C3510559-5265-457E-B5AD-F71140E2ECAB}"/>
          </ac:spMkLst>
        </pc:spChg>
        <pc:spChg chg="mod">
          <ac:chgData name="Gustavo" userId="6de98fc2-3e39-4740-bc77-3d2664dbd6db" providerId="ADAL" clId="{867A5168-215D-49B0-8CCD-AF6194B5CE16}" dt="2021-05-12T18:29:14.356" v="0"/>
          <ac:spMkLst>
            <pc:docMk/>
            <pc:sldMk cId="1523242156" sldId="410"/>
            <ac:spMk id="14" creationId="{8282BD0C-F53A-4D65-82DA-9350892865F2}"/>
          </ac:spMkLst>
        </pc:spChg>
        <pc:spChg chg="mod">
          <ac:chgData name="Gustavo" userId="6de98fc2-3e39-4740-bc77-3d2664dbd6db" providerId="ADAL" clId="{867A5168-215D-49B0-8CCD-AF6194B5CE16}" dt="2021-05-12T18:29:14.356" v="0"/>
          <ac:spMkLst>
            <pc:docMk/>
            <pc:sldMk cId="1523242156" sldId="410"/>
            <ac:spMk id="16" creationId="{C302BE0B-3FE7-4F80-B789-8E65FE547921}"/>
          </ac:spMkLst>
        </pc:spChg>
        <pc:graphicFrameChg chg="mod modGraphic">
          <ac:chgData name="Gustavo" userId="6de98fc2-3e39-4740-bc77-3d2664dbd6db" providerId="ADAL" clId="{867A5168-215D-49B0-8CCD-AF6194B5CE16}" dt="2021-05-12T21:04:10.142" v="2387" actId="255"/>
          <ac:graphicFrameMkLst>
            <pc:docMk/>
            <pc:sldMk cId="1523242156" sldId="410"/>
            <ac:graphicFrameMk id="6" creationId="{A970C660-4D1E-4AEE-82AF-7F77093847E3}"/>
          </ac:graphicFrameMkLst>
        </pc:graphicFrameChg>
        <pc:picChg chg="mod">
          <ac:chgData name="Gustavo" userId="6de98fc2-3e39-4740-bc77-3d2664dbd6db" providerId="ADAL" clId="{867A5168-215D-49B0-8CCD-AF6194B5CE16}" dt="2021-05-12T18:29:14.356" v="0"/>
          <ac:picMkLst>
            <pc:docMk/>
            <pc:sldMk cId="1523242156" sldId="410"/>
            <ac:picMk id="3" creationId="{17B4B6D5-62E5-491C-85C9-C1C71E8F7529}"/>
          </ac:picMkLst>
        </pc:picChg>
        <pc:picChg chg="mod">
          <ac:chgData name="Gustavo" userId="6de98fc2-3e39-4740-bc77-3d2664dbd6db" providerId="ADAL" clId="{867A5168-215D-49B0-8CCD-AF6194B5CE16}" dt="2021-05-12T18:29:14.356" v="0"/>
          <ac:picMkLst>
            <pc:docMk/>
            <pc:sldMk cId="1523242156" sldId="410"/>
            <ac:picMk id="4" creationId="{15EBA78E-F9DF-4EAA-8BDA-BDCBCE9087CF}"/>
          </ac:picMkLst>
        </pc:picChg>
        <pc:picChg chg="add mod">
          <ac:chgData name="Gustavo" userId="6de98fc2-3e39-4740-bc77-3d2664dbd6db" providerId="ADAL" clId="{867A5168-215D-49B0-8CCD-AF6194B5CE16}" dt="2021-05-12T18:35:16.195" v="19"/>
          <ac:picMkLst>
            <pc:docMk/>
            <pc:sldMk cId="1523242156" sldId="410"/>
            <ac:picMk id="12" creationId="{B56942B6-7791-41E1-A868-F31A41029752}"/>
          </ac:picMkLst>
        </pc:picChg>
        <pc:picChg chg="add mod">
          <ac:chgData name="Gustavo" userId="6de98fc2-3e39-4740-bc77-3d2664dbd6db" providerId="ADAL" clId="{867A5168-215D-49B0-8CCD-AF6194B5CE16}" dt="2021-05-12T18:35:16.195" v="19"/>
          <ac:picMkLst>
            <pc:docMk/>
            <pc:sldMk cId="1523242156" sldId="410"/>
            <ac:picMk id="13" creationId="{FE0B7519-37EA-4D2D-8A39-042534F94ABD}"/>
          </ac:picMkLst>
        </pc:picChg>
      </pc:sldChg>
      <pc:sldChg chg="addSp delSp modSp mod modNotes">
        <pc:chgData name="Gustavo" userId="6de98fc2-3e39-4740-bc77-3d2664dbd6db" providerId="ADAL" clId="{867A5168-215D-49B0-8CCD-AF6194B5CE16}" dt="2021-05-12T18:35:19.226" v="21"/>
        <pc:sldMkLst>
          <pc:docMk/>
          <pc:sldMk cId="2955810600" sldId="414"/>
        </pc:sldMkLst>
        <pc:spChg chg="mod">
          <ac:chgData name="Gustavo" userId="6de98fc2-3e39-4740-bc77-3d2664dbd6db" providerId="ADAL" clId="{867A5168-215D-49B0-8CCD-AF6194B5CE16}" dt="2021-05-12T18:29:14.356" v="0"/>
          <ac:spMkLst>
            <pc:docMk/>
            <pc:sldMk cId="2955810600" sldId="414"/>
            <ac:spMk id="3" creationId="{1DBA27B9-31A7-4B91-8978-A80CDA277716}"/>
          </ac:spMkLst>
        </pc:spChg>
        <pc:spChg chg="mod">
          <ac:chgData name="Gustavo" userId="6de98fc2-3e39-4740-bc77-3d2664dbd6db" providerId="ADAL" clId="{867A5168-215D-49B0-8CCD-AF6194B5CE16}" dt="2021-05-12T18:29:14.356" v="0"/>
          <ac:spMkLst>
            <pc:docMk/>
            <pc:sldMk cId="2955810600" sldId="414"/>
            <ac:spMk id="6" creationId="{249FDFB3-72BF-4433-957D-0EFF1990555F}"/>
          </ac:spMkLst>
        </pc:spChg>
        <pc:spChg chg="mod">
          <ac:chgData name="Gustavo" userId="6de98fc2-3e39-4740-bc77-3d2664dbd6db" providerId="ADAL" clId="{867A5168-215D-49B0-8CCD-AF6194B5CE16}" dt="2021-05-12T18:29:14.356" v="0"/>
          <ac:spMkLst>
            <pc:docMk/>
            <pc:sldMk cId="2955810600" sldId="414"/>
            <ac:spMk id="20" creationId="{A4341A2A-3E92-4631-A0C3-D5675968122E}"/>
          </ac:spMkLst>
        </pc:spChg>
        <pc:picChg chg="mod">
          <ac:chgData name="Gustavo" userId="6de98fc2-3e39-4740-bc77-3d2664dbd6db" providerId="ADAL" clId="{867A5168-215D-49B0-8CCD-AF6194B5CE16}" dt="2021-05-12T18:29:14.356" v="0"/>
          <ac:picMkLst>
            <pc:docMk/>
            <pc:sldMk cId="2955810600" sldId="414"/>
            <ac:picMk id="2" creationId="{287116E1-BB24-4B00-A227-DABAB79802A9}"/>
          </ac:picMkLst>
        </pc:picChg>
        <pc:picChg chg="add mod">
          <ac:chgData name="Gustavo" userId="6de98fc2-3e39-4740-bc77-3d2664dbd6db" providerId="ADAL" clId="{867A5168-215D-49B0-8CCD-AF6194B5CE16}" dt="2021-05-12T18:35:19.226" v="21"/>
          <ac:picMkLst>
            <pc:docMk/>
            <pc:sldMk cId="2955810600" sldId="414"/>
            <ac:picMk id="8" creationId="{1B2B8B9F-2779-425F-A245-C99A6580DC9C}"/>
          </ac:picMkLst>
        </pc:picChg>
        <pc:picChg chg="add mod">
          <ac:chgData name="Gustavo" userId="6de98fc2-3e39-4740-bc77-3d2664dbd6db" providerId="ADAL" clId="{867A5168-215D-49B0-8CCD-AF6194B5CE16}" dt="2021-05-12T18:35:19.226" v="21"/>
          <ac:picMkLst>
            <pc:docMk/>
            <pc:sldMk cId="2955810600" sldId="414"/>
            <ac:picMk id="9" creationId="{D09F2178-3EE4-4962-A281-DF01AD5DF068}"/>
          </ac:picMkLst>
        </pc:picChg>
        <pc:picChg chg="del mod">
          <ac:chgData name="Gustavo" userId="6de98fc2-3e39-4740-bc77-3d2664dbd6db" providerId="ADAL" clId="{867A5168-215D-49B0-8CCD-AF6194B5CE16}" dt="2021-05-12T18:34:50.645" v="15" actId="478"/>
          <ac:picMkLst>
            <pc:docMk/>
            <pc:sldMk cId="2955810600" sldId="414"/>
            <ac:picMk id="13" creationId="{756D0024-E7F0-4566-A49C-BE95C82306C9}"/>
          </ac:picMkLst>
        </pc:picChg>
        <pc:picChg chg="del mod">
          <ac:chgData name="Gustavo" userId="6de98fc2-3e39-4740-bc77-3d2664dbd6db" providerId="ADAL" clId="{867A5168-215D-49B0-8CCD-AF6194B5CE16}" dt="2021-05-12T18:34:50.645" v="15" actId="478"/>
          <ac:picMkLst>
            <pc:docMk/>
            <pc:sldMk cId="2955810600" sldId="414"/>
            <ac:picMk id="19" creationId="{01871D3A-EA0A-43A7-BADD-8B8D96DB85F9}"/>
          </ac:picMkLst>
        </pc:picChg>
      </pc:sldChg>
      <pc:sldChg chg="addSp delSp modSp mod modNotes">
        <pc:chgData name="Gustavo" userId="6de98fc2-3e39-4740-bc77-3d2664dbd6db" providerId="ADAL" clId="{867A5168-215D-49B0-8CCD-AF6194B5CE16}" dt="2021-05-12T18:35:17.507" v="20"/>
        <pc:sldMkLst>
          <pc:docMk/>
          <pc:sldMk cId="3981559165" sldId="421"/>
        </pc:sldMkLst>
        <pc:spChg chg="mod">
          <ac:chgData name="Gustavo" userId="6de98fc2-3e39-4740-bc77-3d2664dbd6db" providerId="ADAL" clId="{867A5168-215D-49B0-8CCD-AF6194B5CE16}" dt="2021-05-12T18:29:14.356" v="0"/>
          <ac:spMkLst>
            <pc:docMk/>
            <pc:sldMk cId="3981559165" sldId="421"/>
            <ac:spMk id="4" creationId="{42671219-1E38-4A01-8213-2BDBCA97BE56}"/>
          </ac:spMkLst>
        </pc:spChg>
        <pc:spChg chg="mod">
          <ac:chgData name="Gustavo" userId="6de98fc2-3e39-4740-bc77-3d2664dbd6db" providerId="ADAL" clId="{867A5168-215D-49B0-8CCD-AF6194B5CE16}" dt="2021-05-12T18:29:14.356" v="0"/>
          <ac:spMkLst>
            <pc:docMk/>
            <pc:sldMk cId="3981559165" sldId="421"/>
            <ac:spMk id="6" creationId="{249FDFB3-72BF-4433-957D-0EFF1990555F}"/>
          </ac:spMkLst>
        </pc:spChg>
        <pc:spChg chg="mod">
          <ac:chgData name="Gustavo" userId="6de98fc2-3e39-4740-bc77-3d2664dbd6db" providerId="ADAL" clId="{867A5168-215D-49B0-8CCD-AF6194B5CE16}" dt="2021-05-12T18:29:14.356" v="0"/>
          <ac:spMkLst>
            <pc:docMk/>
            <pc:sldMk cId="3981559165" sldId="421"/>
            <ac:spMk id="10" creationId="{82EED806-2FF9-46C7-B233-037604AC4695}"/>
          </ac:spMkLst>
        </pc:spChg>
        <pc:spChg chg="mod">
          <ac:chgData name="Gustavo" userId="6de98fc2-3e39-4740-bc77-3d2664dbd6db" providerId="ADAL" clId="{867A5168-215D-49B0-8CCD-AF6194B5CE16}" dt="2021-05-12T18:29:14.356" v="0"/>
          <ac:spMkLst>
            <pc:docMk/>
            <pc:sldMk cId="3981559165" sldId="421"/>
            <ac:spMk id="19" creationId="{946007B2-329C-4087-8BC2-4D6A1E174778}"/>
          </ac:spMkLst>
        </pc:spChg>
        <pc:spChg chg="mod">
          <ac:chgData name="Gustavo" userId="6de98fc2-3e39-4740-bc77-3d2664dbd6db" providerId="ADAL" clId="{867A5168-215D-49B0-8CCD-AF6194B5CE16}" dt="2021-05-12T18:29:14.356" v="0"/>
          <ac:spMkLst>
            <pc:docMk/>
            <pc:sldMk cId="3981559165" sldId="421"/>
            <ac:spMk id="21" creationId="{99BFFB6F-5920-4347-B536-7C97B601C39D}"/>
          </ac:spMkLst>
        </pc:spChg>
        <pc:spChg chg="mod">
          <ac:chgData name="Gustavo" userId="6de98fc2-3e39-4740-bc77-3d2664dbd6db" providerId="ADAL" clId="{867A5168-215D-49B0-8CCD-AF6194B5CE16}" dt="2021-05-12T18:29:14.356" v="0"/>
          <ac:spMkLst>
            <pc:docMk/>
            <pc:sldMk cId="3981559165" sldId="421"/>
            <ac:spMk id="24" creationId="{4A1024E2-37CD-42B1-A428-8E7F0B68FA73}"/>
          </ac:spMkLst>
        </pc:spChg>
        <pc:picChg chg="mod">
          <ac:chgData name="Gustavo" userId="6de98fc2-3e39-4740-bc77-3d2664dbd6db" providerId="ADAL" clId="{867A5168-215D-49B0-8CCD-AF6194B5CE16}" dt="2021-05-12T18:29:14.356" v="0"/>
          <ac:picMkLst>
            <pc:docMk/>
            <pc:sldMk cId="3981559165" sldId="421"/>
            <ac:picMk id="2" creationId="{0A5C9CAA-D000-4CB7-887A-D9636DA3A199}"/>
          </ac:picMkLst>
        </pc:picChg>
        <pc:picChg chg="mod">
          <ac:chgData name="Gustavo" userId="6de98fc2-3e39-4740-bc77-3d2664dbd6db" providerId="ADAL" clId="{867A5168-215D-49B0-8CCD-AF6194B5CE16}" dt="2021-05-12T18:29:14.356" v="0"/>
          <ac:picMkLst>
            <pc:docMk/>
            <pc:sldMk cId="3981559165" sldId="421"/>
            <ac:picMk id="5" creationId="{0FF436CD-DFA8-4D33-80B5-3177EC426AFE}"/>
          </ac:picMkLst>
        </pc:picChg>
        <pc:picChg chg="mod">
          <ac:chgData name="Gustavo" userId="6de98fc2-3e39-4740-bc77-3d2664dbd6db" providerId="ADAL" clId="{867A5168-215D-49B0-8CCD-AF6194B5CE16}" dt="2021-05-12T18:29:14.356" v="0"/>
          <ac:picMkLst>
            <pc:docMk/>
            <pc:sldMk cId="3981559165" sldId="421"/>
            <ac:picMk id="9" creationId="{ED74431E-FE24-4BFC-B6F4-C7D2B3F90C31}"/>
          </ac:picMkLst>
        </pc:picChg>
        <pc:picChg chg="del mod">
          <ac:chgData name="Gustavo" userId="6de98fc2-3e39-4740-bc77-3d2664dbd6db" providerId="ADAL" clId="{867A5168-215D-49B0-8CCD-AF6194B5CE16}" dt="2021-05-12T18:34:55.197" v="16" actId="478"/>
          <ac:picMkLst>
            <pc:docMk/>
            <pc:sldMk cId="3981559165" sldId="421"/>
            <ac:picMk id="13" creationId="{BECD8840-14BA-4FA0-AAFC-3E73882CD895}"/>
          </ac:picMkLst>
        </pc:picChg>
        <pc:picChg chg="add mod">
          <ac:chgData name="Gustavo" userId="6de98fc2-3e39-4740-bc77-3d2664dbd6db" providerId="ADAL" clId="{867A5168-215D-49B0-8CCD-AF6194B5CE16}" dt="2021-05-12T18:35:17.507" v="20"/>
          <ac:picMkLst>
            <pc:docMk/>
            <pc:sldMk cId="3981559165" sldId="421"/>
            <ac:picMk id="14" creationId="{F374D5D6-79EE-4187-B85D-4E8EEECEE715}"/>
          </ac:picMkLst>
        </pc:picChg>
        <pc:picChg chg="del mod">
          <ac:chgData name="Gustavo" userId="6de98fc2-3e39-4740-bc77-3d2664dbd6db" providerId="ADAL" clId="{867A5168-215D-49B0-8CCD-AF6194B5CE16}" dt="2021-05-12T18:34:55.197" v="16" actId="478"/>
          <ac:picMkLst>
            <pc:docMk/>
            <pc:sldMk cId="3981559165" sldId="421"/>
            <ac:picMk id="15" creationId="{CD385D9B-E062-417E-85BF-7D637BBBFB9E}"/>
          </ac:picMkLst>
        </pc:picChg>
        <pc:picChg chg="add mod">
          <ac:chgData name="Gustavo" userId="6de98fc2-3e39-4740-bc77-3d2664dbd6db" providerId="ADAL" clId="{867A5168-215D-49B0-8CCD-AF6194B5CE16}" dt="2021-05-12T18:35:17.507" v="20"/>
          <ac:picMkLst>
            <pc:docMk/>
            <pc:sldMk cId="3981559165" sldId="421"/>
            <ac:picMk id="16" creationId="{E0743C41-4F09-49F1-B019-FF10D9AAC8E1}"/>
          </ac:picMkLst>
        </pc:picChg>
        <pc:picChg chg="mod">
          <ac:chgData name="Gustavo" userId="6de98fc2-3e39-4740-bc77-3d2664dbd6db" providerId="ADAL" clId="{867A5168-215D-49B0-8CCD-AF6194B5CE16}" dt="2021-05-12T18:29:14.356" v="0"/>
          <ac:picMkLst>
            <pc:docMk/>
            <pc:sldMk cId="3981559165" sldId="421"/>
            <ac:picMk id="22" creationId="{0ACF0876-D198-409D-A52F-28CF5A105F83}"/>
          </ac:picMkLst>
        </pc:picChg>
      </pc:sldChg>
      <pc:sldChg chg="delSp modSp del mod modNotes">
        <pc:chgData name="Gustavo" userId="6de98fc2-3e39-4740-bc77-3d2664dbd6db" providerId="ADAL" clId="{867A5168-215D-49B0-8CCD-AF6194B5CE16}" dt="2021-05-12T18:29:48.919" v="4" actId="47"/>
        <pc:sldMkLst>
          <pc:docMk/>
          <pc:sldMk cId="2451200229" sldId="439"/>
        </pc:sldMkLst>
        <pc:spChg chg="mod">
          <ac:chgData name="Gustavo" userId="6de98fc2-3e39-4740-bc77-3d2664dbd6db" providerId="ADAL" clId="{867A5168-215D-49B0-8CCD-AF6194B5CE16}" dt="2021-05-12T18:29:14.356" v="0"/>
          <ac:spMkLst>
            <pc:docMk/>
            <pc:sldMk cId="2451200229" sldId="439"/>
            <ac:spMk id="4" creationId="{3C739E35-4BDB-4009-9E72-D360CB84119F}"/>
          </ac:spMkLst>
        </pc:spChg>
        <pc:spChg chg="mod">
          <ac:chgData name="Gustavo" userId="6de98fc2-3e39-4740-bc77-3d2664dbd6db" providerId="ADAL" clId="{867A5168-215D-49B0-8CCD-AF6194B5CE16}" dt="2021-05-12T18:29:14.356" v="0"/>
          <ac:spMkLst>
            <pc:docMk/>
            <pc:sldMk cId="2451200229" sldId="439"/>
            <ac:spMk id="5" creationId="{A72CFFEA-F9D4-44F9-B5E7-485A3AAB6C88}"/>
          </ac:spMkLst>
        </pc:spChg>
        <pc:picChg chg="del mod">
          <ac:chgData name="Gustavo" userId="6de98fc2-3e39-4740-bc77-3d2664dbd6db" providerId="ADAL" clId="{867A5168-215D-49B0-8CCD-AF6194B5CE16}" dt="2021-05-12T18:29:32.406" v="3" actId="478"/>
          <ac:picMkLst>
            <pc:docMk/>
            <pc:sldMk cId="2451200229" sldId="439"/>
            <ac:picMk id="11" creationId="{D21A28C6-0D67-42E2-BA2B-E09324B84FE1}"/>
          </ac:picMkLst>
        </pc:picChg>
        <pc:picChg chg="del mod">
          <ac:chgData name="Gustavo" userId="6de98fc2-3e39-4740-bc77-3d2664dbd6db" providerId="ADAL" clId="{867A5168-215D-49B0-8CCD-AF6194B5CE16}" dt="2021-05-12T18:29:32.406" v="3" actId="478"/>
          <ac:picMkLst>
            <pc:docMk/>
            <pc:sldMk cId="2451200229" sldId="439"/>
            <ac:picMk id="12" creationId="{25DF40CD-E42A-4156-B41C-F6884D665C71}"/>
          </ac:picMkLst>
        </pc:picChg>
      </pc:sldChg>
      <pc:sldChg chg="modSp del modNotes">
        <pc:chgData name="Gustavo" userId="6de98fc2-3e39-4740-bc77-3d2664dbd6db" providerId="ADAL" clId="{867A5168-215D-49B0-8CCD-AF6194B5CE16}" dt="2021-05-12T18:30:11.300" v="6" actId="47"/>
        <pc:sldMkLst>
          <pc:docMk/>
          <pc:sldMk cId="2599767690" sldId="442"/>
        </pc:sldMkLst>
        <pc:spChg chg="mod">
          <ac:chgData name="Gustavo" userId="6de98fc2-3e39-4740-bc77-3d2664dbd6db" providerId="ADAL" clId="{867A5168-215D-49B0-8CCD-AF6194B5CE16}" dt="2021-05-12T18:29:14.356" v="0"/>
          <ac:spMkLst>
            <pc:docMk/>
            <pc:sldMk cId="2599767690" sldId="442"/>
            <ac:spMk id="2" creationId="{06498FB5-B49E-4020-9B01-7870B4E70CC9}"/>
          </ac:spMkLst>
        </pc:spChg>
        <pc:spChg chg="mod">
          <ac:chgData name="Gustavo" userId="6de98fc2-3e39-4740-bc77-3d2664dbd6db" providerId="ADAL" clId="{867A5168-215D-49B0-8CCD-AF6194B5CE16}" dt="2021-05-12T18:29:14.356" v="0"/>
          <ac:spMkLst>
            <pc:docMk/>
            <pc:sldMk cId="2599767690" sldId="442"/>
            <ac:spMk id="3" creationId="{310F770D-63C0-47EF-9BDD-F150122323FA}"/>
          </ac:spMkLst>
        </pc:spChg>
        <pc:spChg chg="mod">
          <ac:chgData name="Gustavo" userId="6de98fc2-3e39-4740-bc77-3d2664dbd6db" providerId="ADAL" clId="{867A5168-215D-49B0-8CCD-AF6194B5CE16}" dt="2021-05-12T18:29:14.356" v="0"/>
          <ac:spMkLst>
            <pc:docMk/>
            <pc:sldMk cId="2599767690" sldId="442"/>
            <ac:spMk id="5" creationId="{A72CFFEA-F9D4-44F9-B5E7-485A3AAB6C88}"/>
          </ac:spMkLst>
        </pc:spChg>
        <pc:spChg chg="mod">
          <ac:chgData name="Gustavo" userId="6de98fc2-3e39-4740-bc77-3d2664dbd6db" providerId="ADAL" clId="{867A5168-215D-49B0-8CCD-AF6194B5CE16}" dt="2021-05-12T18:29:14.356" v="0"/>
          <ac:spMkLst>
            <pc:docMk/>
            <pc:sldMk cId="2599767690" sldId="442"/>
            <ac:spMk id="10" creationId="{4152C9B1-43FA-4C63-8B8A-376A11FB1A86}"/>
          </ac:spMkLst>
        </pc:spChg>
        <pc:spChg chg="mod">
          <ac:chgData name="Gustavo" userId="6de98fc2-3e39-4740-bc77-3d2664dbd6db" providerId="ADAL" clId="{867A5168-215D-49B0-8CCD-AF6194B5CE16}" dt="2021-05-12T18:29:14.356" v="0"/>
          <ac:spMkLst>
            <pc:docMk/>
            <pc:sldMk cId="2599767690" sldId="442"/>
            <ac:spMk id="35" creationId="{925EAE04-CF5B-4175-BD80-83FFCDDCC6C9}"/>
          </ac:spMkLst>
        </pc:spChg>
        <pc:spChg chg="mod">
          <ac:chgData name="Gustavo" userId="6de98fc2-3e39-4740-bc77-3d2664dbd6db" providerId="ADAL" clId="{867A5168-215D-49B0-8CCD-AF6194B5CE16}" dt="2021-05-12T18:29:14.356" v="0"/>
          <ac:spMkLst>
            <pc:docMk/>
            <pc:sldMk cId="2599767690" sldId="442"/>
            <ac:spMk id="36" creationId="{4F2F824E-5126-4709-A283-27222EECABDD}"/>
          </ac:spMkLst>
        </pc:spChg>
        <pc:spChg chg="mod">
          <ac:chgData name="Gustavo" userId="6de98fc2-3e39-4740-bc77-3d2664dbd6db" providerId="ADAL" clId="{867A5168-215D-49B0-8CCD-AF6194B5CE16}" dt="2021-05-12T18:29:14.356" v="0"/>
          <ac:spMkLst>
            <pc:docMk/>
            <pc:sldMk cId="2599767690" sldId="442"/>
            <ac:spMk id="37" creationId="{85C91F98-A80B-4EC7-9307-559350495BA2}"/>
          </ac:spMkLst>
        </pc:spChg>
        <pc:spChg chg="mod">
          <ac:chgData name="Gustavo" userId="6de98fc2-3e39-4740-bc77-3d2664dbd6db" providerId="ADAL" clId="{867A5168-215D-49B0-8CCD-AF6194B5CE16}" dt="2021-05-12T18:29:14.356" v="0"/>
          <ac:spMkLst>
            <pc:docMk/>
            <pc:sldMk cId="2599767690" sldId="442"/>
            <ac:spMk id="41" creationId="{4576DDAC-CC1F-4948-8117-F4B9BEC04BD9}"/>
          </ac:spMkLst>
        </pc:spChg>
        <pc:picChg chg="mod">
          <ac:chgData name="Gustavo" userId="6de98fc2-3e39-4740-bc77-3d2664dbd6db" providerId="ADAL" clId="{867A5168-215D-49B0-8CCD-AF6194B5CE16}" dt="2021-05-12T18:29:14.356" v="0"/>
          <ac:picMkLst>
            <pc:docMk/>
            <pc:sldMk cId="2599767690" sldId="442"/>
            <ac:picMk id="8" creationId="{7E358CFC-B039-4E0A-A07B-4F2AAA9BB495}"/>
          </ac:picMkLst>
        </pc:picChg>
        <pc:picChg chg="mod">
          <ac:chgData name="Gustavo" userId="6de98fc2-3e39-4740-bc77-3d2664dbd6db" providerId="ADAL" clId="{867A5168-215D-49B0-8CCD-AF6194B5CE16}" dt="2021-05-12T18:29:14.356" v="0"/>
          <ac:picMkLst>
            <pc:docMk/>
            <pc:sldMk cId="2599767690" sldId="442"/>
            <ac:picMk id="9" creationId="{D5E654D0-7664-4CE6-BCC1-381BD701C709}"/>
          </ac:picMkLst>
        </pc:picChg>
        <pc:cxnChg chg="mod">
          <ac:chgData name="Gustavo" userId="6de98fc2-3e39-4740-bc77-3d2664dbd6db" providerId="ADAL" clId="{867A5168-215D-49B0-8CCD-AF6194B5CE16}" dt="2021-05-12T18:29:14.356" v="0"/>
          <ac:cxnSpMkLst>
            <pc:docMk/>
            <pc:sldMk cId="2599767690" sldId="442"/>
            <ac:cxnSpMk id="7" creationId="{37A31A06-65C1-4AC2-A361-91917D05B688}"/>
          </ac:cxnSpMkLst>
        </pc:cxnChg>
        <pc:cxnChg chg="mod">
          <ac:chgData name="Gustavo" userId="6de98fc2-3e39-4740-bc77-3d2664dbd6db" providerId="ADAL" clId="{867A5168-215D-49B0-8CCD-AF6194B5CE16}" dt="2021-05-12T18:29:14.356" v="0"/>
          <ac:cxnSpMkLst>
            <pc:docMk/>
            <pc:sldMk cId="2599767690" sldId="442"/>
            <ac:cxnSpMk id="13" creationId="{23676758-EB6C-4D5D-ABD0-42D4089B5049}"/>
          </ac:cxnSpMkLst>
        </pc:cxnChg>
      </pc:sldChg>
      <pc:sldChg chg="addSp delSp modSp mod modNotes">
        <pc:chgData name="Gustavo" userId="6de98fc2-3e39-4740-bc77-3d2664dbd6db" providerId="ADAL" clId="{867A5168-215D-49B0-8CCD-AF6194B5CE16}" dt="2021-05-12T21:05:21.274" v="2395" actId="20577"/>
        <pc:sldMkLst>
          <pc:docMk/>
          <pc:sldMk cId="1891143376" sldId="443"/>
        </pc:sldMkLst>
        <pc:spChg chg="mod">
          <ac:chgData name="Gustavo" userId="6de98fc2-3e39-4740-bc77-3d2664dbd6db" providerId="ADAL" clId="{867A5168-215D-49B0-8CCD-AF6194B5CE16}" dt="2021-05-12T18:29:14.356" v="0"/>
          <ac:spMkLst>
            <pc:docMk/>
            <pc:sldMk cId="1891143376" sldId="443"/>
            <ac:spMk id="6" creationId="{249FDFB3-72BF-4433-957D-0EFF1990555F}"/>
          </ac:spMkLst>
        </pc:spChg>
        <pc:spChg chg="mod">
          <ac:chgData name="Gustavo" userId="6de98fc2-3e39-4740-bc77-3d2664dbd6db" providerId="ADAL" clId="{867A5168-215D-49B0-8CCD-AF6194B5CE16}" dt="2021-05-12T21:05:21.274" v="2395" actId="20577"/>
          <ac:spMkLst>
            <pc:docMk/>
            <pc:sldMk cId="1891143376" sldId="443"/>
            <ac:spMk id="20" creationId="{A4341A2A-3E92-4631-A0C3-D5675968122E}"/>
          </ac:spMkLst>
        </pc:spChg>
        <pc:picChg chg="add mod">
          <ac:chgData name="Gustavo" userId="6de98fc2-3e39-4740-bc77-3d2664dbd6db" providerId="ADAL" clId="{867A5168-215D-49B0-8CCD-AF6194B5CE16}" dt="2021-05-12T18:35:20.265" v="22"/>
          <ac:picMkLst>
            <pc:docMk/>
            <pc:sldMk cId="1891143376" sldId="443"/>
            <ac:picMk id="7" creationId="{9ADCE03D-4861-4717-BC4F-90F53E75A459}"/>
          </ac:picMkLst>
        </pc:picChg>
        <pc:picChg chg="add mod">
          <ac:chgData name="Gustavo" userId="6de98fc2-3e39-4740-bc77-3d2664dbd6db" providerId="ADAL" clId="{867A5168-215D-49B0-8CCD-AF6194B5CE16}" dt="2021-05-12T18:35:20.265" v="22"/>
          <ac:picMkLst>
            <pc:docMk/>
            <pc:sldMk cId="1891143376" sldId="443"/>
            <ac:picMk id="8" creationId="{895B819E-7C62-440F-B00E-1A2BC3121056}"/>
          </ac:picMkLst>
        </pc:picChg>
        <pc:picChg chg="del mod">
          <ac:chgData name="Gustavo" userId="6de98fc2-3e39-4740-bc77-3d2664dbd6db" providerId="ADAL" clId="{867A5168-215D-49B0-8CCD-AF6194B5CE16}" dt="2021-05-12T18:31:05.112" v="13" actId="478"/>
          <ac:picMkLst>
            <pc:docMk/>
            <pc:sldMk cId="1891143376" sldId="443"/>
            <ac:picMk id="13" creationId="{756D0024-E7F0-4566-A49C-BE95C82306C9}"/>
          </ac:picMkLst>
        </pc:picChg>
        <pc:picChg chg="del mod">
          <ac:chgData name="Gustavo" userId="6de98fc2-3e39-4740-bc77-3d2664dbd6db" providerId="ADAL" clId="{867A5168-215D-49B0-8CCD-AF6194B5CE16}" dt="2021-05-12T18:31:06.071" v="14" actId="478"/>
          <ac:picMkLst>
            <pc:docMk/>
            <pc:sldMk cId="1891143376" sldId="443"/>
            <ac:picMk id="19" creationId="{01871D3A-EA0A-43A7-BADD-8B8D96DB85F9}"/>
          </ac:picMkLst>
        </pc:picChg>
      </pc:sldChg>
      <pc:sldChg chg="addSp delSp modSp mod modNotes">
        <pc:chgData name="Gustavo" userId="6de98fc2-3e39-4740-bc77-3d2664dbd6db" providerId="ADAL" clId="{867A5168-215D-49B0-8CCD-AF6194B5CE16}" dt="2021-05-12T18:35:23.778" v="25"/>
        <pc:sldMkLst>
          <pc:docMk/>
          <pc:sldMk cId="1681318671" sldId="444"/>
        </pc:sldMkLst>
        <pc:spChg chg="mod">
          <ac:chgData name="Gustavo" userId="6de98fc2-3e39-4740-bc77-3d2664dbd6db" providerId="ADAL" clId="{867A5168-215D-49B0-8CCD-AF6194B5CE16}" dt="2021-05-12T18:29:14.356" v="0"/>
          <ac:spMkLst>
            <pc:docMk/>
            <pc:sldMk cId="1681318671" sldId="444"/>
            <ac:spMk id="6" creationId="{249FDFB3-72BF-4433-957D-0EFF1990555F}"/>
          </ac:spMkLst>
        </pc:spChg>
        <pc:picChg chg="mod">
          <ac:chgData name="Gustavo" userId="6de98fc2-3e39-4740-bc77-3d2664dbd6db" providerId="ADAL" clId="{867A5168-215D-49B0-8CCD-AF6194B5CE16}" dt="2021-05-12T18:29:14.356" v="0"/>
          <ac:picMkLst>
            <pc:docMk/>
            <pc:sldMk cId="1681318671" sldId="444"/>
            <ac:picMk id="2" creationId="{DBD2AC24-9C48-4C17-9358-D2D3BDEDAAEF}"/>
          </ac:picMkLst>
        </pc:picChg>
        <pc:picChg chg="mod">
          <ac:chgData name="Gustavo" userId="6de98fc2-3e39-4740-bc77-3d2664dbd6db" providerId="ADAL" clId="{867A5168-215D-49B0-8CCD-AF6194B5CE16}" dt="2021-05-12T18:29:14.356" v="0"/>
          <ac:picMkLst>
            <pc:docMk/>
            <pc:sldMk cId="1681318671" sldId="444"/>
            <ac:picMk id="3" creationId="{2101520E-E1B3-47F2-9ED8-2A7E79AEFBBF}"/>
          </ac:picMkLst>
        </pc:picChg>
        <pc:picChg chg="add mod">
          <ac:chgData name="Gustavo" userId="6de98fc2-3e39-4740-bc77-3d2664dbd6db" providerId="ADAL" clId="{867A5168-215D-49B0-8CCD-AF6194B5CE16}" dt="2021-05-12T18:35:23.778" v="25"/>
          <ac:picMkLst>
            <pc:docMk/>
            <pc:sldMk cId="1681318671" sldId="444"/>
            <ac:picMk id="7" creationId="{530EF0E1-4C86-445A-A6DF-547F784B568B}"/>
          </ac:picMkLst>
        </pc:picChg>
        <pc:picChg chg="add mod">
          <ac:chgData name="Gustavo" userId="6de98fc2-3e39-4740-bc77-3d2664dbd6db" providerId="ADAL" clId="{867A5168-215D-49B0-8CCD-AF6194B5CE16}" dt="2021-05-12T18:35:23.778" v="25"/>
          <ac:picMkLst>
            <pc:docMk/>
            <pc:sldMk cId="1681318671" sldId="444"/>
            <ac:picMk id="8" creationId="{3A9F4E3B-4674-4CF5-9E36-2F8E1C4765D7}"/>
          </ac:picMkLst>
        </pc:picChg>
        <pc:picChg chg="del mod">
          <ac:chgData name="Gustavo" userId="6de98fc2-3e39-4740-bc77-3d2664dbd6db" providerId="ADAL" clId="{867A5168-215D-49B0-8CCD-AF6194B5CE16}" dt="2021-05-12T18:30:59.144" v="9" actId="478"/>
          <ac:picMkLst>
            <pc:docMk/>
            <pc:sldMk cId="1681318671" sldId="444"/>
            <ac:picMk id="13" creationId="{756D0024-E7F0-4566-A49C-BE95C82306C9}"/>
          </ac:picMkLst>
        </pc:picChg>
        <pc:picChg chg="del mod">
          <ac:chgData name="Gustavo" userId="6de98fc2-3e39-4740-bc77-3d2664dbd6db" providerId="ADAL" clId="{867A5168-215D-49B0-8CCD-AF6194B5CE16}" dt="2021-05-12T18:30:59.638" v="10" actId="478"/>
          <ac:picMkLst>
            <pc:docMk/>
            <pc:sldMk cId="1681318671" sldId="444"/>
            <ac:picMk id="19" creationId="{01871D3A-EA0A-43A7-BADD-8B8D96DB85F9}"/>
          </ac:picMkLst>
        </pc:picChg>
      </pc:sldChg>
      <pc:sldChg chg="addSp delSp modSp mod modNotes">
        <pc:chgData name="Gustavo" userId="6de98fc2-3e39-4740-bc77-3d2664dbd6db" providerId="ADAL" clId="{867A5168-215D-49B0-8CCD-AF6194B5CE16}" dt="2021-05-12T18:35:22.650" v="24"/>
        <pc:sldMkLst>
          <pc:docMk/>
          <pc:sldMk cId="23280883" sldId="445"/>
        </pc:sldMkLst>
        <pc:spChg chg="mod">
          <ac:chgData name="Gustavo" userId="6de98fc2-3e39-4740-bc77-3d2664dbd6db" providerId="ADAL" clId="{867A5168-215D-49B0-8CCD-AF6194B5CE16}" dt="2021-05-12T18:29:14.356" v="0"/>
          <ac:spMkLst>
            <pc:docMk/>
            <pc:sldMk cId="23280883" sldId="445"/>
            <ac:spMk id="5" creationId="{E8524514-DBC1-4EE0-BD60-406F18F6ED62}"/>
          </ac:spMkLst>
        </pc:spChg>
        <pc:spChg chg="mod">
          <ac:chgData name="Gustavo" userId="6de98fc2-3e39-4740-bc77-3d2664dbd6db" providerId="ADAL" clId="{867A5168-215D-49B0-8CCD-AF6194B5CE16}" dt="2021-05-12T18:29:14.356" v="0"/>
          <ac:spMkLst>
            <pc:docMk/>
            <pc:sldMk cId="23280883" sldId="445"/>
            <ac:spMk id="6" creationId="{249FDFB3-72BF-4433-957D-0EFF1990555F}"/>
          </ac:spMkLst>
        </pc:spChg>
        <pc:spChg chg="mod">
          <ac:chgData name="Gustavo" userId="6de98fc2-3e39-4740-bc77-3d2664dbd6db" providerId="ADAL" clId="{867A5168-215D-49B0-8CCD-AF6194B5CE16}" dt="2021-05-12T18:29:14.356" v="0"/>
          <ac:spMkLst>
            <pc:docMk/>
            <pc:sldMk cId="23280883" sldId="445"/>
            <ac:spMk id="10" creationId="{1820CD13-8CB8-4729-9A84-5B73B78C52BC}"/>
          </ac:spMkLst>
        </pc:spChg>
        <pc:picChg chg="mod">
          <ac:chgData name="Gustavo" userId="6de98fc2-3e39-4740-bc77-3d2664dbd6db" providerId="ADAL" clId="{867A5168-215D-49B0-8CCD-AF6194B5CE16}" dt="2021-05-12T18:29:14.356" v="0"/>
          <ac:picMkLst>
            <pc:docMk/>
            <pc:sldMk cId="23280883" sldId="445"/>
            <ac:picMk id="4" creationId="{AF6B4C64-CE33-42BD-B4EF-B29BA6549867}"/>
          </ac:picMkLst>
        </pc:picChg>
        <pc:picChg chg="add mod">
          <ac:chgData name="Gustavo" userId="6de98fc2-3e39-4740-bc77-3d2664dbd6db" providerId="ADAL" clId="{867A5168-215D-49B0-8CCD-AF6194B5CE16}" dt="2021-05-12T18:35:22.650" v="24"/>
          <ac:picMkLst>
            <pc:docMk/>
            <pc:sldMk cId="23280883" sldId="445"/>
            <ac:picMk id="8" creationId="{B836A4C1-434C-4820-B83C-1039B56518AA}"/>
          </ac:picMkLst>
        </pc:picChg>
        <pc:picChg chg="add mod">
          <ac:chgData name="Gustavo" userId="6de98fc2-3e39-4740-bc77-3d2664dbd6db" providerId="ADAL" clId="{867A5168-215D-49B0-8CCD-AF6194B5CE16}" dt="2021-05-12T18:35:22.650" v="24"/>
          <ac:picMkLst>
            <pc:docMk/>
            <pc:sldMk cId="23280883" sldId="445"/>
            <ac:picMk id="9" creationId="{C10F2C0B-D845-4D27-9255-67468514C379}"/>
          </ac:picMkLst>
        </pc:picChg>
        <pc:picChg chg="del mod">
          <ac:chgData name="Gustavo" userId="6de98fc2-3e39-4740-bc77-3d2664dbd6db" providerId="ADAL" clId="{867A5168-215D-49B0-8CCD-AF6194B5CE16}" dt="2021-05-12T18:31:02.105" v="11" actId="478"/>
          <ac:picMkLst>
            <pc:docMk/>
            <pc:sldMk cId="23280883" sldId="445"/>
            <ac:picMk id="13" creationId="{756D0024-E7F0-4566-A49C-BE95C82306C9}"/>
          </ac:picMkLst>
        </pc:picChg>
        <pc:picChg chg="del mod">
          <ac:chgData name="Gustavo" userId="6de98fc2-3e39-4740-bc77-3d2664dbd6db" providerId="ADAL" clId="{867A5168-215D-49B0-8CCD-AF6194B5CE16}" dt="2021-05-12T18:31:02.663" v="12" actId="478"/>
          <ac:picMkLst>
            <pc:docMk/>
            <pc:sldMk cId="23280883" sldId="445"/>
            <ac:picMk id="19" creationId="{01871D3A-EA0A-43A7-BADD-8B8D96DB85F9}"/>
          </ac:picMkLst>
        </pc:picChg>
      </pc:sldChg>
      <pc:sldChg chg="addSp delSp modSp mod modNotes">
        <pc:chgData name="Gustavo" userId="6de98fc2-3e39-4740-bc77-3d2664dbd6db" providerId="ADAL" clId="{867A5168-215D-49B0-8CCD-AF6194B5CE16}" dt="2021-05-12T18:35:25.410" v="26"/>
        <pc:sldMkLst>
          <pc:docMk/>
          <pc:sldMk cId="1668634607" sldId="446"/>
        </pc:sldMkLst>
        <pc:spChg chg="mod">
          <ac:chgData name="Gustavo" userId="6de98fc2-3e39-4740-bc77-3d2664dbd6db" providerId="ADAL" clId="{867A5168-215D-49B0-8CCD-AF6194B5CE16}" dt="2021-05-12T18:29:14.356" v="0"/>
          <ac:spMkLst>
            <pc:docMk/>
            <pc:sldMk cId="1668634607" sldId="446"/>
            <ac:spMk id="6" creationId="{249FDFB3-72BF-4433-957D-0EFF1990555F}"/>
          </ac:spMkLst>
        </pc:spChg>
        <pc:spChg chg="mod">
          <ac:chgData name="Gustavo" userId="6de98fc2-3e39-4740-bc77-3d2664dbd6db" providerId="ADAL" clId="{867A5168-215D-49B0-8CCD-AF6194B5CE16}" dt="2021-05-12T18:29:14.356" v="0"/>
          <ac:spMkLst>
            <pc:docMk/>
            <pc:sldMk cId="1668634607" sldId="446"/>
            <ac:spMk id="12" creationId="{4E77A7D4-D0A8-4BAA-8A76-8BCC12B4E61A}"/>
          </ac:spMkLst>
        </pc:spChg>
        <pc:picChg chg="mod">
          <ac:chgData name="Gustavo" userId="6de98fc2-3e39-4740-bc77-3d2664dbd6db" providerId="ADAL" clId="{867A5168-215D-49B0-8CCD-AF6194B5CE16}" dt="2021-05-12T18:29:14.356" v="0"/>
          <ac:picMkLst>
            <pc:docMk/>
            <pc:sldMk cId="1668634607" sldId="446"/>
            <ac:picMk id="4" creationId="{F9B3E4C9-3608-4408-8F76-58CC85A61019}"/>
          </ac:picMkLst>
        </pc:picChg>
        <pc:picChg chg="mod">
          <ac:chgData name="Gustavo" userId="6de98fc2-3e39-4740-bc77-3d2664dbd6db" providerId="ADAL" clId="{867A5168-215D-49B0-8CCD-AF6194B5CE16}" dt="2021-05-12T18:29:14.356" v="0"/>
          <ac:picMkLst>
            <pc:docMk/>
            <pc:sldMk cId="1668634607" sldId="446"/>
            <ac:picMk id="5" creationId="{071988FD-B765-42D7-B0EB-4832E3EDA78C}"/>
          </ac:picMkLst>
        </pc:picChg>
        <pc:picChg chg="add mod">
          <ac:chgData name="Gustavo" userId="6de98fc2-3e39-4740-bc77-3d2664dbd6db" providerId="ADAL" clId="{867A5168-215D-49B0-8CCD-AF6194B5CE16}" dt="2021-05-12T18:35:25.410" v="26"/>
          <ac:picMkLst>
            <pc:docMk/>
            <pc:sldMk cId="1668634607" sldId="446"/>
            <ac:picMk id="9" creationId="{6CCBC854-9A90-40E4-816A-D604E11A65DC}"/>
          </ac:picMkLst>
        </pc:picChg>
        <pc:picChg chg="add mod">
          <ac:chgData name="Gustavo" userId="6de98fc2-3e39-4740-bc77-3d2664dbd6db" providerId="ADAL" clId="{867A5168-215D-49B0-8CCD-AF6194B5CE16}" dt="2021-05-12T18:35:25.410" v="26"/>
          <ac:picMkLst>
            <pc:docMk/>
            <pc:sldMk cId="1668634607" sldId="446"/>
            <ac:picMk id="10" creationId="{7B7A73B3-3E0C-4017-A4B3-33546F263B12}"/>
          </ac:picMkLst>
        </pc:picChg>
        <pc:picChg chg="del mod">
          <ac:chgData name="Gustavo" userId="6de98fc2-3e39-4740-bc77-3d2664dbd6db" providerId="ADAL" clId="{867A5168-215D-49B0-8CCD-AF6194B5CE16}" dt="2021-05-12T18:30:55.134" v="8" actId="478"/>
          <ac:picMkLst>
            <pc:docMk/>
            <pc:sldMk cId="1668634607" sldId="446"/>
            <ac:picMk id="13" creationId="{756D0024-E7F0-4566-A49C-BE95C82306C9}"/>
          </ac:picMkLst>
        </pc:picChg>
        <pc:picChg chg="del mod">
          <ac:chgData name="Gustavo" userId="6de98fc2-3e39-4740-bc77-3d2664dbd6db" providerId="ADAL" clId="{867A5168-215D-49B0-8CCD-AF6194B5CE16}" dt="2021-05-12T18:30:55.134" v="8" actId="478"/>
          <ac:picMkLst>
            <pc:docMk/>
            <pc:sldMk cId="1668634607" sldId="446"/>
            <ac:picMk id="19" creationId="{01871D3A-EA0A-43A7-BADD-8B8D96DB85F9}"/>
          </ac:picMkLst>
        </pc:picChg>
        <pc:cxnChg chg="mod">
          <ac:chgData name="Gustavo" userId="6de98fc2-3e39-4740-bc77-3d2664dbd6db" providerId="ADAL" clId="{867A5168-215D-49B0-8CCD-AF6194B5CE16}" dt="2021-05-12T18:29:14.356" v="0"/>
          <ac:cxnSpMkLst>
            <pc:docMk/>
            <pc:sldMk cId="1668634607" sldId="446"/>
            <ac:cxnSpMk id="3" creationId="{D5E8E756-B90F-401F-B012-E70CFA6B6617}"/>
          </ac:cxnSpMkLst>
        </pc:cxnChg>
      </pc:sldChg>
      <pc:sldChg chg="addSp modSp">
        <pc:chgData name="Gustavo" userId="6de98fc2-3e39-4740-bc77-3d2664dbd6db" providerId="ADAL" clId="{867A5168-215D-49B0-8CCD-AF6194B5CE16}" dt="2021-05-12T18:35:15.012" v="18"/>
        <pc:sldMkLst>
          <pc:docMk/>
          <pc:sldMk cId="2120851256" sldId="447"/>
        </pc:sldMkLst>
        <pc:spChg chg="mod">
          <ac:chgData name="Gustavo" userId="6de98fc2-3e39-4740-bc77-3d2664dbd6db" providerId="ADAL" clId="{867A5168-215D-49B0-8CCD-AF6194B5CE16}" dt="2021-05-12T18:29:14.356" v="0"/>
          <ac:spMkLst>
            <pc:docMk/>
            <pc:sldMk cId="2120851256" sldId="447"/>
            <ac:spMk id="5" creationId="{0A951B2B-C935-4771-B2CD-1A583E1B3BD3}"/>
          </ac:spMkLst>
        </pc:spChg>
        <pc:spChg chg="mod">
          <ac:chgData name="Gustavo" userId="6de98fc2-3e39-4740-bc77-3d2664dbd6db" providerId="ADAL" clId="{867A5168-215D-49B0-8CCD-AF6194B5CE16}" dt="2021-05-12T18:29:14.356" v="0"/>
          <ac:spMkLst>
            <pc:docMk/>
            <pc:sldMk cId="2120851256" sldId="447"/>
            <ac:spMk id="6" creationId="{97F84ED1-C78F-4015-AB98-617A715F98C3}"/>
          </ac:spMkLst>
        </pc:spChg>
        <pc:picChg chg="mod">
          <ac:chgData name="Gustavo" userId="6de98fc2-3e39-4740-bc77-3d2664dbd6db" providerId="ADAL" clId="{867A5168-215D-49B0-8CCD-AF6194B5CE16}" dt="2021-05-12T18:29:14.356" v="0"/>
          <ac:picMkLst>
            <pc:docMk/>
            <pc:sldMk cId="2120851256" sldId="447"/>
            <ac:picMk id="4" creationId="{2C68EC34-771C-476A-9E28-E20AF8C0B55A}"/>
          </ac:picMkLst>
        </pc:picChg>
        <pc:picChg chg="add mod">
          <ac:chgData name="Gustavo" userId="6de98fc2-3e39-4740-bc77-3d2664dbd6db" providerId="ADAL" clId="{867A5168-215D-49B0-8CCD-AF6194B5CE16}" dt="2021-05-12T18:35:15.012" v="18"/>
          <ac:picMkLst>
            <pc:docMk/>
            <pc:sldMk cId="2120851256" sldId="447"/>
            <ac:picMk id="7" creationId="{5936B81A-040A-4E09-996B-F8A5F8379F8A}"/>
          </ac:picMkLst>
        </pc:picChg>
        <pc:picChg chg="add mod">
          <ac:chgData name="Gustavo" userId="6de98fc2-3e39-4740-bc77-3d2664dbd6db" providerId="ADAL" clId="{867A5168-215D-49B0-8CCD-AF6194B5CE16}" dt="2021-05-12T18:35:15.012" v="18"/>
          <ac:picMkLst>
            <pc:docMk/>
            <pc:sldMk cId="2120851256" sldId="447"/>
            <ac:picMk id="8" creationId="{85F14A4B-DC40-48FF-9930-EC6AC19C5EF1}"/>
          </ac:picMkLst>
        </pc:picChg>
      </pc:sldChg>
      <pc:sldChg chg="addSp delSp modSp mod modNotes">
        <pc:chgData name="Gustavo" userId="6de98fc2-3e39-4740-bc77-3d2664dbd6db" providerId="ADAL" clId="{867A5168-215D-49B0-8CCD-AF6194B5CE16}" dt="2021-05-12T19:52:50.069" v="253" actId="20577"/>
        <pc:sldMkLst>
          <pc:docMk/>
          <pc:sldMk cId="1225129739" sldId="448"/>
        </pc:sldMkLst>
        <pc:spChg chg="mod">
          <ac:chgData name="Gustavo" userId="6de98fc2-3e39-4740-bc77-3d2664dbd6db" providerId="ADAL" clId="{867A5168-215D-49B0-8CCD-AF6194B5CE16}" dt="2021-05-12T18:29:14.356" v="0"/>
          <ac:spMkLst>
            <pc:docMk/>
            <pc:sldMk cId="1225129739" sldId="448"/>
            <ac:spMk id="6" creationId="{249FDFB3-72BF-4433-957D-0EFF1990555F}"/>
          </ac:spMkLst>
        </pc:spChg>
        <pc:spChg chg="mod">
          <ac:chgData name="Gustavo" userId="6de98fc2-3e39-4740-bc77-3d2664dbd6db" providerId="ADAL" clId="{867A5168-215D-49B0-8CCD-AF6194B5CE16}" dt="2021-05-12T19:52:50.069" v="253" actId="20577"/>
          <ac:spMkLst>
            <pc:docMk/>
            <pc:sldMk cId="1225129739" sldId="448"/>
            <ac:spMk id="9" creationId="{CDC74271-200D-42B8-B30F-C78A59B233F2}"/>
          </ac:spMkLst>
        </pc:spChg>
        <pc:picChg chg="mod">
          <ac:chgData name="Gustavo" userId="6de98fc2-3e39-4740-bc77-3d2664dbd6db" providerId="ADAL" clId="{867A5168-215D-49B0-8CCD-AF6194B5CE16}" dt="2021-05-12T18:29:14.356" v="0"/>
          <ac:picMkLst>
            <pc:docMk/>
            <pc:sldMk cId="1225129739" sldId="448"/>
            <ac:picMk id="2" creationId="{E80C20B1-E6AD-4270-91F7-565B7EF036C0}"/>
          </ac:picMkLst>
        </pc:picChg>
        <pc:picChg chg="mod">
          <ac:chgData name="Gustavo" userId="6de98fc2-3e39-4740-bc77-3d2664dbd6db" providerId="ADAL" clId="{867A5168-215D-49B0-8CCD-AF6194B5CE16}" dt="2021-05-12T18:29:14.356" v="0"/>
          <ac:picMkLst>
            <pc:docMk/>
            <pc:sldMk cId="1225129739" sldId="448"/>
            <ac:picMk id="3" creationId="{C9123CD5-4FEB-4309-B3A4-CBAB42C8C41D}"/>
          </ac:picMkLst>
        </pc:picChg>
        <pc:picChg chg="mod">
          <ac:chgData name="Gustavo" userId="6de98fc2-3e39-4740-bc77-3d2664dbd6db" providerId="ADAL" clId="{867A5168-215D-49B0-8CCD-AF6194B5CE16}" dt="2021-05-12T18:29:14.356" v="0"/>
          <ac:picMkLst>
            <pc:docMk/>
            <pc:sldMk cId="1225129739" sldId="448"/>
            <ac:picMk id="7" creationId="{007C3822-3C65-4FA5-9C2D-930A0CC00CEB}"/>
          </ac:picMkLst>
        </pc:picChg>
        <pc:picChg chg="mod">
          <ac:chgData name="Gustavo" userId="6de98fc2-3e39-4740-bc77-3d2664dbd6db" providerId="ADAL" clId="{867A5168-215D-49B0-8CCD-AF6194B5CE16}" dt="2021-05-12T18:29:14.356" v="0"/>
          <ac:picMkLst>
            <pc:docMk/>
            <pc:sldMk cId="1225129739" sldId="448"/>
            <ac:picMk id="8" creationId="{1709F156-059C-4E3B-984C-4407C169414B}"/>
          </ac:picMkLst>
        </pc:picChg>
        <pc:picChg chg="add mod">
          <ac:chgData name="Gustavo" userId="6de98fc2-3e39-4740-bc77-3d2664dbd6db" providerId="ADAL" clId="{867A5168-215D-49B0-8CCD-AF6194B5CE16}" dt="2021-05-12T18:35:28.321" v="27"/>
          <ac:picMkLst>
            <pc:docMk/>
            <pc:sldMk cId="1225129739" sldId="448"/>
            <ac:picMk id="10" creationId="{73D7F92D-D1B6-4F22-A2A1-848E7A5A9DD9}"/>
          </ac:picMkLst>
        </pc:picChg>
        <pc:picChg chg="add mod">
          <ac:chgData name="Gustavo" userId="6de98fc2-3e39-4740-bc77-3d2664dbd6db" providerId="ADAL" clId="{867A5168-215D-49B0-8CCD-AF6194B5CE16}" dt="2021-05-12T18:35:28.321" v="27"/>
          <ac:picMkLst>
            <pc:docMk/>
            <pc:sldMk cId="1225129739" sldId="448"/>
            <ac:picMk id="11" creationId="{127C5E02-855D-440F-B94B-CDC8C612884B}"/>
          </ac:picMkLst>
        </pc:picChg>
        <pc:picChg chg="del mod">
          <ac:chgData name="Gustavo" userId="6de98fc2-3e39-4740-bc77-3d2664dbd6db" providerId="ADAL" clId="{867A5168-215D-49B0-8CCD-AF6194B5CE16}" dt="2021-05-12T18:35:04.773" v="17" actId="478"/>
          <ac:picMkLst>
            <pc:docMk/>
            <pc:sldMk cId="1225129739" sldId="448"/>
            <ac:picMk id="13" creationId="{756D0024-E7F0-4566-A49C-BE95C82306C9}"/>
          </ac:picMkLst>
        </pc:picChg>
        <pc:picChg chg="del mod">
          <ac:chgData name="Gustavo" userId="6de98fc2-3e39-4740-bc77-3d2664dbd6db" providerId="ADAL" clId="{867A5168-215D-49B0-8CCD-AF6194B5CE16}" dt="2021-05-12T18:35:04.773" v="17" actId="478"/>
          <ac:picMkLst>
            <pc:docMk/>
            <pc:sldMk cId="1225129739" sldId="448"/>
            <ac:picMk id="19" creationId="{01871D3A-EA0A-43A7-BADD-8B8D96DB85F9}"/>
          </ac:picMkLst>
        </pc:picChg>
      </pc:sldChg>
      <pc:sldChg chg="addSp modSp mod">
        <pc:chgData name="Gustavo" userId="6de98fc2-3e39-4740-bc77-3d2664dbd6db" providerId="ADAL" clId="{867A5168-215D-49B0-8CCD-AF6194B5CE16}" dt="2021-05-12T21:06:15.627" v="2405" actId="20577"/>
        <pc:sldMkLst>
          <pc:docMk/>
          <pc:sldMk cId="2568680716" sldId="449"/>
        </pc:sldMkLst>
        <pc:spChg chg="mod">
          <ac:chgData name="Gustavo" userId="6de98fc2-3e39-4740-bc77-3d2664dbd6db" providerId="ADAL" clId="{867A5168-215D-49B0-8CCD-AF6194B5CE16}" dt="2021-05-12T18:29:14.356" v="0"/>
          <ac:spMkLst>
            <pc:docMk/>
            <pc:sldMk cId="2568680716" sldId="449"/>
            <ac:spMk id="5" creationId="{130559FE-541C-4F89-80B6-813D3F3050A2}"/>
          </ac:spMkLst>
        </pc:spChg>
        <pc:spChg chg="mod">
          <ac:chgData name="Gustavo" userId="6de98fc2-3e39-4740-bc77-3d2664dbd6db" providerId="ADAL" clId="{867A5168-215D-49B0-8CCD-AF6194B5CE16}" dt="2021-05-12T18:29:14.356" v="0"/>
          <ac:spMkLst>
            <pc:docMk/>
            <pc:sldMk cId="2568680716" sldId="449"/>
            <ac:spMk id="6" creationId="{1B5D971D-A176-4474-BAA7-AFB74D52759E}"/>
          </ac:spMkLst>
        </pc:spChg>
        <pc:spChg chg="mod">
          <ac:chgData name="Gustavo" userId="6de98fc2-3e39-4740-bc77-3d2664dbd6db" providerId="ADAL" clId="{867A5168-215D-49B0-8CCD-AF6194B5CE16}" dt="2021-05-12T18:29:14.356" v="0"/>
          <ac:spMkLst>
            <pc:docMk/>
            <pc:sldMk cId="2568680716" sldId="449"/>
            <ac:spMk id="14" creationId="{2861EF56-7575-40AE-9E44-CB71E41A8537}"/>
          </ac:spMkLst>
        </pc:spChg>
        <pc:spChg chg="mod">
          <ac:chgData name="Gustavo" userId="6de98fc2-3e39-4740-bc77-3d2664dbd6db" providerId="ADAL" clId="{867A5168-215D-49B0-8CCD-AF6194B5CE16}" dt="2021-05-12T21:06:15.627" v="2405" actId="20577"/>
          <ac:spMkLst>
            <pc:docMk/>
            <pc:sldMk cId="2568680716" sldId="449"/>
            <ac:spMk id="15" creationId="{6F8A45AC-C3E7-4F63-904E-B39E43C97F2C}"/>
          </ac:spMkLst>
        </pc:spChg>
        <pc:spChg chg="mod">
          <ac:chgData name="Gustavo" userId="6de98fc2-3e39-4740-bc77-3d2664dbd6db" providerId="ADAL" clId="{867A5168-215D-49B0-8CCD-AF6194B5CE16}" dt="2021-05-12T21:06:02.414" v="2404" actId="20577"/>
          <ac:spMkLst>
            <pc:docMk/>
            <pc:sldMk cId="2568680716" sldId="449"/>
            <ac:spMk id="16" creationId="{B8BC7502-0FE0-40B3-824B-E6343E3671E0}"/>
          </ac:spMkLst>
        </pc:spChg>
        <pc:picChg chg="mod">
          <ac:chgData name="Gustavo" userId="6de98fc2-3e39-4740-bc77-3d2664dbd6db" providerId="ADAL" clId="{867A5168-215D-49B0-8CCD-AF6194B5CE16}" dt="2021-05-12T18:29:14.356" v="0"/>
          <ac:picMkLst>
            <pc:docMk/>
            <pc:sldMk cId="2568680716" sldId="449"/>
            <ac:picMk id="4" creationId="{A387CA92-445C-4A21-9040-C5169A9C089A}"/>
          </ac:picMkLst>
        </pc:picChg>
        <pc:picChg chg="add mod">
          <ac:chgData name="Gustavo" userId="6de98fc2-3e39-4740-bc77-3d2664dbd6db" providerId="ADAL" clId="{867A5168-215D-49B0-8CCD-AF6194B5CE16}" dt="2021-05-12T18:35:21.426" v="23"/>
          <ac:picMkLst>
            <pc:docMk/>
            <pc:sldMk cId="2568680716" sldId="449"/>
            <ac:picMk id="10" creationId="{28847231-66A0-41CF-8330-07309A6F7A9E}"/>
          </ac:picMkLst>
        </pc:picChg>
        <pc:picChg chg="add mod">
          <ac:chgData name="Gustavo" userId="6de98fc2-3e39-4740-bc77-3d2664dbd6db" providerId="ADAL" clId="{867A5168-215D-49B0-8CCD-AF6194B5CE16}" dt="2021-05-12T18:35:21.426" v="23"/>
          <ac:picMkLst>
            <pc:docMk/>
            <pc:sldMk cId="2568680716" sldId="449"/>
            <ac:picMk id="12" creationId="{701B5131-388C-40E6-91C4-D819E5443B75}"/>
          </ac:picMkLst>
        </pc:picChg>
        <pc:cxnChg chg="mod">
          <ac:chgData name="Gustavo" userId="6de98fc2-3e39-4740-bc77-3d2664dbd6db" providerId="ADAL" clId="{867A5168-215D-49B0-8CCD-AF6194B5CE16}" dt="2021-05-12T18:29:14.356" v="0"/>
          <ac:cxnSpMkLst>
            <pc:docMk/>
            <pc:sldMk cId="2568680716" sldId="449"/>
            <ac:cxnSpMk id="8" creationId="{106489B4-86E7-47CC-BD36-0A4150EC7036}"/>
          </ac:cxnSpMkLst>
        </pc:cxnChg>
        <pc:cxnChg chg="mod">
          <ac:chgData name="Gustavo" userId="6de98fc2-3e39-4740-bc77-3d2664dbd6db" providerId="ADAL" clId="{867A5168-215D-49B0-8CCD-AF6194B5CE16}" dt="2021-05-12T18:29:14.356" v="0"/>
          <ac:cxnSpMkLst>
            <pc:docMk/>
            <pc:sldMk cId="2568680716" sldId="449"/>
            <ac:cxnSpMk id="11" creationId="{4EBFC0CB-C7FD-41B6-9BDD-819EE81398B0}"/>
          </ac:cxnSpMkLst>
        </pc:cxnChg>
      </pc:sldChg>
      <pc:sldChg chg="addSp delSp modSp add mod">
        <pc:chgData name="Gustavo" userId="6de98fc2-3e39-4740-bc77-3d2664dbd6db" providerId="ADAL" clId="{867A5168-215D-49B0-8CCD-AF6194B5CE16}" dt="2021-05-12T20:31:38.889" v="621" actId="20577"/>
        <pc:sldMkLst>
          <pc:docMk/>
          <pc:sldMk cId="3297674620" sldId="450"/>
        </pc:sldMkLst>
        <pc:spChg chg="del">
          <ac:chgData name="Gustavo" userId="6de98fc2-3e39-4740-bc77-3d2664dbd6db" providerId="ADAL" clId="{867A5168-215D-49B0-8CCD-AF6194B5CE16}" dt="2021-05-12T19:53:11.933" v="259" actId="478"/>
          <ac:spMkLst>
            <pc:docMk/>
            <pc:sldMk cId="3297674620" sldId="450"/>
            <ac:spMk id="9" creationId="{CDC74271-200D-42B8-B30F-C78A59B233F2}"/>
          </ac:spMkLst>
        </pc:spChg>
        <pc:spChg chg="add mod">
          <ac:chgData name="Gustavo" userId="6de98fc2-3e39-4740-bc77-3d2664dbd6db" providerId="ADAL" clId="{867A5168-215D-49B0-8CCD-AF6194B5CE16}" dt="2021-05-12T20:21:15.133" v="297" actId="20577"/>
          <ac:spMkLst>
            <pc:docMk/>
            <pc:sldMk cId="3297674620" sldId="450"/>
            <ac:spMk id="12" creationId="{968C9A50-9971-4B89-921F-44F834E1EEE4}"/>
          </ac:spMkLst>
        </pc:spChg>
        <pc:spChg chg="add mod">
          <ac:chgData name="Gustavo" userId="6de98fc2-3e39-4740-bc77-3d2664dbd6db" providerId="ADAL" clId="{867A5168-215D-49B0-8CCD-AF6194B5CE16}" dt="2021-05-12T20:27:50.894" v="332" actId="1076"/>
          <ac:spMkLst>
            <pc:docMk/>
            <pc:sldMk cId="3297674620" sldId="450"/>
            <ac:spMk id="13" creationId="{1D68A6CD-E4A6-4895-815E-1CC349E596F6}"/>
          </ac:spMkLst>
        </pc:spChg>
        <pc:spChg chg="add mod">
          <ac:chgData name="Gustavo" userId="6de98fc2-3e39-4740-bc77-3d2664dbd6db" providerId="ADAL" clId="{867A5168-215D-49B0-8CCD-AF6194B5CE16}" dt="2021-05-12T20:22:33.978" v="308" actId="1076"/>
          <ac:spMkLst>
            <pc:docMk/>
            <pc:sldMk cId="3297674620" sldId="450"/>
            <ac:spMk id="14" creationId="{E7FB1B3B-5FC1-4048-9C83-A9319EF6556E}"/>
          </ac:spMkLst>
        </pc:spChg>
        <pc:spChg chg="add del mod">
          <ac:chgData name="Gustavo" userId="6de98fc2-3e39-4740-bc77-3d2664dbd6db" providerId="ADAL" clId="{867A5168-215D-49B0-8CCD-AF6194B5CE16}" dt="2021-05-12T20:22:42.951" v="312" actId="478"/>
          <ac:spMkLst>
            <pc:docMk/>
            <pc:sldMk cId="3297674620" sldId="450"/>
            <ac:spMk id="15" creationId="{D752A02C-EE3C-4C9B-B3D8-B0E8D3F9C1C2}"/>
          </ac:spMkLst>
        </pc:spChg>
        <pc:spChg chg="add mod">
          <ac:chgData name="Gustavo" userId="6de98fc2-3e39-4740-bc77-3d2664dbd6db" providerId="ADAL" clId="{867A5168-215D-49B0-8CCD-AF6194B5CE16}" dt="2021-05-12T20:28:38.302" v="338" actId="20577"/>
          <ac:spMkLst>
            <pc:docMk/>
            <pc:sldMk cId="3297674620" sldId="450"/>
            <ac:spMk id="16" creationId="{707EBE13-C1C7-47A0-AD0B-47FE930BCF0A}"/>
          </ac:spMkLst>
        </pc:spChg>
        <pc:spChg chg="add mod">
          <ac:chgData name="Gustavo" userId="6de98fc2-3e39-4740-bc77-3d2664dbd6db" providerId="ADAL" clId="{867A5168-215D-49B0-8CCD-AF6194B5CE16}" dt="2021-05-12T20:27:38.173" v="330" actId="1076"/>
          <ac:spMkLst>
            <pc:docMk/>
            <pc:sldMk cId="3297674620" sldId="450"/>
            <ac:spMk id="17" creationId="{CD77B1D5-AC92-47D2-84FC-B6913F08FA2A}"/>
          </ac:spMkLst>
        </pc:spChg>
        <pc:spChg chg="add mod">
          <ac:chgData name="Gustavo" userId="6de98fc2-3e39-4740-bc77-3d2664dbd6db" providerId="ADAL" clId="{867A5168-215D-49B0-8CCD-AF6194B5CE16}" dt="2021-05-12T20:28:34.085" v="336" actId="20577"/>
          <ac:spMkLst>
            <pc:docMk/>
            <pc:sldMk cId="3297674620" sldId="450"/>
            <ac:spMk id="18" creationId="{039859EC-54B4-47B9-AE18-ADFA8DC2B99E}"/>
          </ac:spMkLst>
        </pc:spChg>
        <pc:spChg chg="add mod">
          <ac:chgData name="Gustavo" userId="6de98fc2-3e39-4740-bc77-3d2664dbd6db" providerId="ADAL" clId="{867A5168-215D-49B0-8CCD-AF6194B5CE16}" dt="2021-05-12T20:28:36.382" v="337" actId="20577"/>
          <ac:spMkLst>
            <pc:docMk/>
            <pc:sldMk cId="3297674620" sldId="450"/>
            <ac:spMk id="19" creationId="{9ED0454D-2CDB-499C-8924-437A0005B70B}"/>
          </ac:spMkLst>
        </pc:spChg>
        <pc:spChg chg="add mod">
          <ac:chgData name="Gustavo" userId="6de98fc2-3e39-4740-bc77-3d2664dbd6db" providerId="ADAL" clId="{867A5168-215D-49B0-8CCD-AF6194B5CE16}" dt="2021-05-12T20:28:49.908" v="341" actId="20577"/>
          <ac:spMkLst>
            <pc:docMk/>
            <pc:sldMk cId="3297674620" sldId="450"/>
            <ac:spMk id="20" creationId="{004D0C3F-7E6C-482F-AB81-8EE6FE2BAE8A}"/>
          </ac:spMkLst>
        </pc:spChg>
        <pc:spChg chg="add mod">
          <ac:chgData name="Gustavo" userId="6de98fc2-3e39-4740-bc77-3d2664dbd6db" providerId="ADAL" clId="{867A5168-215D-49B0-8CCD-AF6194B5CE16}" dt="2021-05-12T20:31:38.889" v="621" actId="20577"/>
          <ac:spMkLst>
            <pc:docMk/>
            <pc:sldMk cId="3297674620" sldId="450"/>
            <ac:spMk id="21" creationId="{10D45B4B-E385-4F9B-87DB-74272A21F5C2}"/>
          </ac:spMkLst>
        </pc:spChg>
        <pc:picChg chg="del">
          <ac:chgData name="Gustavo" userId="6de98fc2-3e39-4740-bc77-3d2664dbd6db" providerId="ADAL" clId="{867A5168-215D-49B0-8CCD-AF6194B5CE16}" dt="2021-05-12T19:52:59.231" v="255" actId="478"/>
          <ac:picMkLst>
            <pc:docMk/>
            <pc:sldMk cId="3297674620" sldId="450"/>
            <ac:picMk id="2" creationId="{E80C20B1-E6AD-4270-91F7-565B7EF036C0}"/>
          </ac:picMkLst>
        </pc:picChg>
        <pc:picChg chg="del">
          <ac:chgData name="Gustavo" userId="6de98fc2-3e39-4740-bc77-3d2664dbd6db" providerId="ADAL" clId="{867A5168-215D-49B0-8CCD-AF6194B5CE16}" dt="2021-05-12T19:53:00.021" v="256" actId="478"/>
          <ac:picMkLst>
            <pc:docMk/>
            <pc:sldMk cId="3297674620" sldId="450"/>
            <ac:picMk id="3" creationId="{C9123CD5-4FEB-4309-B3A4-CBAB42C8C41D}"/>
          </ac:picMkLst>
        </pc:picChg>
        <pc:picChg chg="add mod">
          <ac:chgData name="Gustavo" userId="6de98fc2-3e39-4740-bc77-3d2664dbd6db" providerId="ADAL" clId="{867A5168-215D-49B0-8CCD-AF6194B5CE16}" dt="2021-05-12T20:20:19.472" v="292" actId="1076"/>
          <ac:picMkLst>
            <pc:docMk/>
            <pc:sldMk cId="3297674620" sldId="450"/>
            <ac:picMk id="4" creationId="{B647BCD4-D382-4ED2-AE74-C40540631DBE}"/>
          </ac:picMkLst>
        </pc:picChg>
        <pc:picChg chg="add mod">
          <ac:chgData name="Gustavo" userId="6de98fc2-3e39-4740-bc77-3d2664dbd6db" providerId="ADAL" clId="{867A5168-215D-49B0-8CCD-AF6194B5CE16}" dt="2021-05-12T20:17:27.014" v="270" actId="14100"/>
          <ac:picMkLst>
            <pc:docMk/>
            <pc:sldMk cId="3297674620" sldId="450"/>
            <ac:picMk id="5" creationId="{3A3DE026-16B4-4898-838B-389D44D7D47C}"/>
          </ac:picMkLst>
        </pc:picChg>
        <pc:picChg chg="del">
          <ac:chgData name="Gustavo" userId="6de98fc2-3e39-4740-bc77-3d2664dbd6db" providerId="ADAL" clId="{867A5168-215D-49B0-8CCD-AF6194B5CE16}" dt="2021-05-12T19:53:00.709" v="257" actId="478"/>
          <ac:picMkLst>
            <pc:docMk/>
            <pc:sldMk cId="3297674620" sldId="450"/>
            <ac:picMk id="7" creationId="{007C3822-3C65-4FA5-9C2D-930A0CC00CEB}"/>
          </ac:picMkLst>
        </pc:picChg>
        <pc:picChg chg="del">
          <ac:chgData name="Gustavo" userId="6de98fc2-3e39-4740-bc77-3d2664dbd6db" providerId="ADAL" clId="{867A5168-215D-49B0-8CCD-AF6194B5CE16}" dt="2021-05-12T19:53:01.172" v="258" actId="478"/>
          <ac:picMkLst>
            <pc:docMk/>
            <pc:sldMk cId="3297674620" sldId="450"/>
            <ac:picMk id="8" creationId="{1709F156-059C-4E3B-984C-4407C169414B}"/>
          </ac:picMkLst>
        </pc:picChg>
      </pc:sldChg>
      <pc:sldChg chg="addSp delSp modSp add mod">
        <pc:chgData name="Gustavo" userId="6de98fc2-3e39-4740-bc77-3d2664dbd6db" providerId="ADAL" clId="{867A5168-215D-49B0-8CCD-AF6194B5CE16}" dt="2021-05-12T21:11:39.676" v="2453" actId="1036"/>
        <pc:sldMkLst>
          <pc:docMk/>
          <pc:sldMk cId="1360114422" sldId="451"/>
        </pc:sldMkLst>
        <pc:spChg chg="add mod">
          <ac:chgData name="Gustavo" userId="6de98fc2-3e39-4740-bc77-3d2664dbd6db" providerId="ADAL" clId="{867A5168-215D-49B0-8CCD-AF6194B5CE16}" dt="2021-05-12T20:33:17.896" v="643" actId="1076"/>
          <ac:spMkLst>
            <pc:docMk/>
            <pc:sldMk cId="1360114422" sldId="451"/>
            <ac:spMk id="3" creationId="{DDD60CC2-7967-4C85-9F35-3A27E167DD5C}"/>
          </ac:spMkLst>
        </pc:spChg>
        <pc:spChg chg="add mod">
          <ac:chgData name="Gustavo" userId="6de98fc2-3e39-4740-bc77-3d2664dbd6db" providerId="ADAL" clId="{867A5168-215D-49B0-8CCD-AF6194B5CE16}" dt="2021-05-12T21:01:42.335" v="2331" actId="20577"/>
          <ac:spMkLst>
            <pc:docMk/>
            <pc:sldMk cId="1360114422" sldId="451"/>
            <ac:spMk id="9" creationId="{0A5A824F-0CE3-4A73-8C57-81D476C21F63}"/>
          </ac:spMkLst>
        </pc:spChg>
        <pc:spChg chg="del">
          <ac:chgData name="Gustavo" userId="6de98fc2-3e39-4740-bc77-3d2664dbd6db" providerId="ADAL" clId="{867A5168-215D-49B0-8CCD-AF6194B5CE16}" dt="2021-05-12T20:31:53.493" v="625" actId="478"/>
          <ac:spMkLst>
            <pc:docMk/>
            <pc:sldMk cId="1360114422" sldId="451"/>
            <ac:spMk id="12" creationId="{968C9A50-9971-4B89-921F-44F834E1EEE4}"/>
          </ac:spMkLst>
        </pc:spChg>
        <pc:spChg chg="del">
          <ac:chgData name="Gustavo" userId="6de98fc2-3e39-4740-bc77-3d2664dbd6db" providerId="ADAL" clId="{867A5168-215D-49B0-8CCD-AF6194B5CE16}" dt="2021-05-12T20:31:53.493" v="625" actId="478"/>
          <ac:spMkLst>
            <pc:docMk/>
            <pc:sldMk cId="1360114422" sldId="451"/>
            <ac:spMk id="13" creationId="{1D68A6CD-E4A6-4895-815E-1CC349E596F6}"/>
          </ac:spMkLst>
        </pc:spChg>
        <pc:spChg chg="del">
          <ac:chgData name="Gustavo" userId="6de98fc2-3e39-4740-bc77-3d2664dbd6db" providerId="ADAL" clId="{867A5168-215D-49B0-8CCD-AF6194B5CE16}" dt="2021-05-12T20:31:53.493" v="625" actId="478"/>
          <ac:spMkLst>
            <pc:docMk/>
            <pc:sldMk cId="1360114422" sldId="451"/>
            <ac:spMk id="14" creationId="{E7FB1B3B-5FC1-4048-9C83-A9319EF6556E}"/>
          </ac:spMkLst>
        </pc:spChg>
        <pc:spChg chg="del">
          <ac:chgData name="Gustavo" userId="6de98fc2-3e39-4740-bc77-3d2664dbd6db" providerId="ADAL" clId="{867A5168-215D-49B0-8CCD-AF6194B5CE16}" dt="2021-05-12T20:31:53.493" v="625" actId="478"/>
          <ac:spMkLst>
            <pc:docMk/>
            <pc:sldMk cId="1360114422" sldId="451"/>
            <ac:spMk id="16" creationId="{707EBE13-C1C7-47A0-AD0B-47FE930BCF0A}"/>
          </ac:spMkLst>
        </pc:spChg>
        <pc:spChg chg="del">
          <ac:chgData name="Gustavo" userId="6de98fc2-3e39-4740-bc77-3d2664dbd6db" providerId="ADAL" clId="{867A5168-215D-49B0-8CCD-AF6194B5CE16}" dt="2021-05-12T20:31:53.493" v="625" actId="478"/>
          <ac:spMkLst>
            <pc:docMk/>
            <pc:sldMk cId="1360114422" sldId="451"/>
            <ac:spMk id="17" creationId="{CD77B1D5-AC92-47D2-84FC-B6913F08FA2A}"/>
          </ac:spMkLst>
        </pc:spChg>
        <pc:spChg chg="del">
          <ac:chgData name="Gustavo" userId="6de98fc2-3e39-4740-bc77-3d2664dbd6db" providerId="ADAL" clId="{867A5168-215D-49B0-8CCD-AF6194B5CE16}" dt="2021-05-12T20:31:53.493" v="625" actId="478"/>
          <ac:spMkLst>
            <pc:docMk/>
            <pc:sldMk cId="1360114422" sldId="451"/>
            <ac:spMk id="18" creationId="{039859EC-54B4-47B9-AE18-ADFA8DC2B99E}"/>
          </ac:spMkLst>
        </pc:spChg>
        <pc:spChg chg="del">
          <ac:chgData name="Gustavo" userId="6de98fc2-3e39-4740-bc77-3d2664dbd6db" providerId="ADAL" clId="{867A5168-215D-49B0-8CCD-AF6194B5CE16}" dt="2021-05-12T20:31:53.493" v="625" actId="478"/>
          <ac:spMkLst>
            <pc:docMk/>
            <pc:sldMk cId="1360114422" sldId="451"/>
            <ac:spMk id="19" creationId="{9ED0454D-2CDB-499C-8924-437A0005B70B}"/>
          </ac:spMkLst>
        </pc:spChg>
        <pc:spChg chg="del">
          <ac:chgData name="Gustavo" userId="6de98fc2-3e39-4740-bc77-3d2664dbd6db" providerId="ADAL" clId="{867A5168-215D-49B0-8CCD-AF6194B5CE16}" dt="2021-05-12T20:31:53.493" v="625" actId="478"/>
          <ac:spMkLst>
            <pc:docMk/>
            <pc:sldMk cId="1360114422" sldId="451"/>
            <ac:spMk id="20" creationId="{004D0C3F-7E6C-482F-AB81-8EE6FE2BAE8A}"/>
          </ac:spMkLst>
        </pc:spChg>
        <pc:spChg chg="del">
          <ac:chgData name="Gustavo" userId="6de98fc2-3e39-4740-bc77-3d2664dbd6db" providerId="ADAL" clId="{867A5168-215D-49B0-8CCD-AF6194B5CE16}" dt="2021-05-12T20:31:55.228" v="626" actId="478"/>
          <ac:spMkLst>
            <pc:docMk/>
            <pc:sldMk cId="1360114422" sldId="451"/>
            <ac:spMk id="21" creationId="{10D45B4B-E385-4F9B-87DB-74272A21F5C2}"/>
          </ac:spMkLst>
        </pc:spChg>
        <pc:spChg chg="add mod">
          <ac:chgData name="Gustavo" userId="6de98fc2-3e39-4740-bc77-3d2664dbd6db" providerId="ADAL" clId="{867A5168-215D-49B0-8CCD-AF6194B5CE16}" dt="2021-05-12T20:34:19.587" v="671" actId="14100"/>
          <ac:spMkLst>
            <pc:docMk/>
            <pc:sldMk cId="1360114422" sldId="451"/>
            <ac:spMk id="22" creationId="{10623FBD-F58C-468E-A61B-BCA41FF712FB}"/>
          </ac:spMkLst>
        </pc:spChg>
        <pc:spChg chg="add mod">
          <ac:chgData name="Gustavo" userId="6de98fc2-3e39-4740-bc77-3d2664dbd6db" providerId="ADAL" clId="{867A5168-215D-49B0-8CCD-AF6194B5CE16}" dt="2021-05-12T20:35:00.531" v="678" actId="20577"/>
          <ac:spMkLst>
            <pc:docMk/>
            <pc:sldMk cId="1360114422" sldId="451"/>
            <ac:spMk id="23" creationId="{65649A3D-B44F-47CB-921C-304A4A8A8694}"/>
          </ac:spMkLst>
        </pc:spChg>
        <pc:spChg chg="add mod">
          <ac:chgData name="Gustavo" userId="6de98fc2-3e39-4740-bc77-3d2664dbd6db" providerId="ADAL" clId="{867A5168-215D-49B0-8CCD-AF6194B5CE16}" dt="2021-05-12T20:36:46.973" v="773" actId="1076"/>
          <ac:spMkLst>
            <pc:docMk/>
            <pc:sldMk cId="1360114422" sldId="451"/>
            <ac:spMk id="24" creationId="{C20CD98B-4BA4-4314-9341-958950242B83}"/>
          </ac:spMkLst>
        </pc:spChg>
        <pc:spChg chg="add mod">
          <ac:chgData name="Gustavo" userId="6de98fc2-3e39-4740-bc77-3d2664dbd6db" providerId="ADAL" clId="{867A5168-215D-49B0-8CCD-AF6194B5CE16}" dt="2021-05-12T20:39:20.746" v="797" actId="1076"/>
          <ac:spMkLst>
            <pc:docMk/>
            <pc:sldMk cId="1360114422" sldId="451"/>
            <ac:spMk id="26" creationId="{4983932C-DBCE-4F75-9FC6-B978473BE7C8}"/>
          </ac:spMkLst>
        </pc:spChg>
        <pc:spChg chg="add mod">
          <ac:chgData name="Gustavo" userId="6de98fc2-3e39-4740-bc77-3d2664dbd6db" providerId="ADAL" clId="{867A5168-215D-49B0-8CCD-AF6194B5CE16}" dt="2021-05-12T20:41:01.979" v="815" actId="20577"/>
          <ac:spMkLst>
            <pc:docMk/>
            <pc:sldMk cId="1360114422" sldId="451"/>
            <ac:spMk id="29" creationId="{3FE84AC4-8A4A-4847-B827-8051AC1D9719}"/>
          </ac:spMkLst>
        </pc:spChg>
        <pc:spChg chg="add mod">
          <ac:chgData name="Gustavo" userId="6de98fc2-3e39-4740-bc77-3d2664dbd6db" providerId="ADAL" clId="{867A5168-215D-49B0-8CCD-AF6194B5CE16}" dt="2021-05-12T21:11:39.676" v="2453" actId="1036"/>
          <ac:spMkLst>
            <pc:docMk/>
            <pc:sldMk cId="1360114422" sldId="451"/>
            <ac:spMk id="30" creationId="{CB00FD5B-BD87-4258-B730-022A4D5962A4}"/>
          </ac:spMkLst>
        </pc:spChg>
        <pc:spChg chg="add mod">
          <ac:chgData name="Gustavo" userId="6de98fc2-3e39-4740-bc77-3d2664dbd6db" providerId="ADAL" clId="{867A5168-215D-49B0-8CCD-AF6194B5CE16}" dt="2021-05-12T21:11:39.676" v="2453" actId="1036"/>
          <ac:spMkLst>
            <pc:docMk/>
            <pc:sldMk cId="1360114422" sldId="451"/>
            <ac:spMk id="31" creationId="{8DE8B3BA-DCC7-475D-8307-522C0311BE84}"/>
          </ac:spMkLst>
        </pc:spChg>
        <pc:picChg chg="add mod">
          <ac:chgData name="Gustavo" userId="6de98fc2-3e39-4740-bc77-3d2664dbd6db" providerId="ADAL" clId="{867A5168-215D-49B0-8CCD-AF6194B5CE16}" dt="2021-05-12T20:33:05.300" v="632" actId="1076"/>
          <ac:picMkLst>
            <pc:docMk/>
            <pc:sldMk cId="1360114422" sldId="451"/>
            <ac:picMk id="2" creationId="{8C4D68A2-EBD0-4227-A22F-3B84495D1598}"/>
          </ac:picMkLst>
        </pc:picChg>
        <pc:picChg chg="del">
          <ac:chgData name="Gustavo" userId="6de98fc2-3e39-4740-bc77-3d2664dbd6db" providerId="ADAL" clId="{867A5168-215D-49B0-8CCD-AF6194B5CE16}" dt="2021-05-12T20:31:51.597" v="623" actId="478"/>
          <ac:picMkLst>
            <pc:docMk/>
            <pc:sldMk cId="1360114422" sldId="451"/>
            <ac:picMk id="4" creationId="{B647BCD4-D382-4ED2-AE74-C40540631DBE}"/>
          </ac:picMkLst>
        </pc:picChg>
        <pc:picChg chg="del">
          <ac:chgData name="Gustavo" userId="6de98fc2-3e39-4740-bc77-3d2664dbd6db" providerId="ADAL" clId="{867A5168-215D-49B0-8CCD-AF6194B5CE16}" dt="2021-05-12T20:31:52.100" v="624" actId="478"/>
          <ac:picMkLst>
            <pc:docMk/>
            <pc:sldMk cId="1360114422" sldId="451"/>
            <ac:picMk id="5" creationId="{3A3DE026-16B4-4898-838B-389D44D7D47C}"/>
          </ac:picMkLst>
        </pc:picChg>
        <pc:picChg chg="add mod">
          <ac:chgData name="Gustavo" userId="6de98fc2-3e39-4740-bc77-3d2664dbd6db" providerId="ADAL" clId="{867A5168-215D-49B0-8CCD-AF6194B5CE16}" dt="2021-05-12T20:34:07.914" v="659" actId="1076"/>
          <ac:picMkLst>
            <pc:docMk/>
            <pc:sldMk cId="1360114422" sldId="451"/>
            <ac:picMk id="7" creationId="{627A53CE-DA8B-4CFB-A127-6D307D1340C8}"/>
          </ac:picMkLst>
        </pc:picChg>
        <pc:picChg chg="add mod">
          <ac:chgData name="Gustavo" userId="6de98fc2-3e39-4740-bc77-3d2664dbd6db" providerId="ADAL" clId="{867A5168-215D-49B0-8CCD-AF6194B5CE16}" dt="2021-05-12T20:34:51.512" v="675" actId="14100"/>
          <ac:picMkLst>
            <pc:docMk/>
            <pc:sldMk cId="1360114422" sldId="451"/>
            <ac:picMk id="8" creationId="{F12C36C3-8933-4540-BDFE-586B80C9051B}"/>
          </ac:picMkLst>
        </pc:picChg>
        <pc:picChg chg="add mod">
          <ac:chgData name="Gustavo" userId="6de98fc2-3e39-4740-bc77-3d2664dbd6db" providerId="ADAL" clId="{867A5168-215D-49B0-8CCD-AF6194B5CE16}" dt="2021-05-12T20:36:34.537" v="768" actId="1076"/>
          <ac:picMkLst>
            <pc:docMk/>
            <pc:sldMk cId="1360114422" sldId="451"/>
            <ac:picMk id="15" creationId="{A7650126-8B6F-4942-9B26-BBF361BEC33C}"/>
          </ac:picMkLst>
        </pc:picChg>
        <pc:picChg chg="add mod">
          <ac:chgData name="Gustavo" userId="6de98fc2-3e39-4740-bc77-3d2664dbd6db" providerId="ADAL" clId="{867A5168-215D-49B0-8CCD-AF6194B5CE16}" dt="2021-05-12T20:40:34.048" v="805" actId="14100"/>
          <ac:picMkLst>
            <pc:docMk/>
            <pc:sldMk cId="1360114422" sldId="451"/>
            <ac:picMk id="25" creationId="{32D636D7-66D5-4B70-AE98-EF64F8D74D81}"/>
          </ac:picMkLst>
        </pc:picChg>
        <pc:picChg chg="add del mod">
          <ac:chgData name="Gustavo" userId="6de98fc2-3e39-4740-bc77-3d2664dbd6db" providerId="ADAL" clId="{867A5168-215D-49B0-8CCD-AF6194B5CE16}" dt="2021-05-12T20:39:56.818" v="801" actId="478"/>
          <ac:picMkLst>
            <pc:docMk/>
            <pc:sldMk cId="1360114422" sldId="451"/>
            <ac:picMk id="27" creationId="{6F83CFCE-6535-438A-8121-0BED3AF5992D}"/>
          </ac:picMkLst>
        </pc:picChg>
        <pc:picChg chg="add mod">
          <ac:chgData name="Gustavo" userId="6de98fc2-3e39-4740-bc77-3d2664dbd6db" providerId="ADAL" clId="{867A5168-215D-49B0-8CCD-AF6194B5CE16}" dt="2021-05-12T20:40:42.988" v="807" actId="1076"/>
          <ac:picMkLst>
            <pc:docMk/>
            <pc:sldMk cId="1360114422" sldId="451"/>
            <ac:picMk id="28" creationId="{29183D89-BD78-47A1-9070-AE81C669640A}"/>
          </ac:picMkLst>
        </pc:picChg>
      </pc:sldChg>
      <pc:sldChg chg="add del">
        <pc:chgData name="Gustavo" userId="6de98fc2-3e39-4740-bc77-3d2664dbd6db" providerId="ADAL" clId="{867A5168-215D-49B0-8CCD-AF6194B5CE16}" dt="2021-05-12T20:29:07.088" v="343" actId="47"/>
        <pc:sldMkLst>
          <pc:docMk/>
          <pc:sldMk cId="2959238084" sldId="451"/>
        </pc:sldMkLst>
      </pc:sldChg>
      <pc:sldChg chg="modSp add mod">
        <pc:chgData name="Gustavo" userId="6de98fc2-3e39-4740-bc77-3d2664dbd6db" providerId="ADAL" clId="{867A5168-215D-49B0-8CCD-AF6194B5CE16}" dt="2021-05-12T20:52:01.345" v="2024" actId="20577"/>
        <pc:sldMkLst>
          <pc:docMk/>
          <pc:sldMk cId="1692592106" sldId="495"/>
        </pc:sldMkLst>
        <pc:spChg chg="mod">
          <ac:chgData name="Gustavo" userId="6de98fc2-3e39-4740-bc77-3d2664dbd6db" providerId="ADAL" clId="{867A5168-215D-49B0-8CCD-AF6194B5CE16}" dt="2021-05-12T20:52:01.345" v="2024" actId="20577"/>
          <ac:spMkLst>
            <pc:docMk/>
            <pc:sldMk cId="1692592106" sldId="495"/>
            <ac:spMk id="4" creationId="{A0BA43F1-B029-471A-AA18-27912B01A740}"/>
          </ac:spMkLst>
        </pc:spChg>
      </pc:sldChg>
      <pc:sldChg chg="addSp delSp modSp add mod modAnim">
        <pc:chgData name="Gustavo" userId="6de98fc2-3e39-4740-bc77-3d2664dbd6db" providerId="ADAL" clId="{867A5168-215D-49B0-8CCD-AF6194B5CE16}" dt="2021-05-12T21:31:09.070" v="3160" actId="14100"/>
        <pc:sldMkLst>
          <pc:docMk/>
          <pc:sldMk cId="4031899193" sldId="496"/>
        </pc:sldMkLst>
        <pc:spChg chg="del">
          <ac:chgData name="Gustavo" userId="6de98fc2-3e39-4740-bc77-3d2664dbd6db" providerId="ADAL" clId="{867A5168-215D-49B0-8CCD-AF6194B5CE16}" dt="2021-05-12T20:56:06.712" v="2030" actId="478"/>
          <ac:spMkLst>
            <pc:docMk/>
            <pc:sldMk cId="4031899193" sldId="496"/>
            <ac:spMk id="3" creationId="{DDD60CC2-7967-4C85-9F35-3A27E167DD5C}"/>
          </ac:spMkLst>
        </pc:spChg>
        <pc:spChg chg="mod">
          <ac:chgData name="Gustavo" userId="6de98fc2-3e39-4740-bc77-3d2664dbd6db" providerId="ADAL" clId="{867A5168-215D-49B0-8CCD-AF6194B5CE16}" dt="2021-05-12T20:49:49.762" v="1691" actId="20577"/>
          <ac:spMkLst>
            <pc:docMk/>
            <pc:sldMk cId="4031899193" sldId="496"/>
            <ac:spMk id="6" creationId="{249FDFB3-72BF-4433-957D-0EFF1990555F}"/>
          </ac:spMkLst>
        </pc:spChg>
        <pc:spChg chg="mod">
          <ac:chgData name="Gustavo" userId="6de98fc2-3e39-4740-bc77-3d2664dbd6db" providerId="ADAL" clId="{867A5168-215D-49B0-8CCD-AF6194B5CE16}" dt="2021-05-12T21:18:50.371" v="2698" actId="20577"/>
          <ac:spMkLst>
            <pc:docMk/>
            <pc:sldMk cId="4031899193" sldId="496"/>
            <ac:spMk id="9" creationId="{0A5A824F-0CE3-4A73-8C57-81D476C21F63}"/>
          </ac:spMkLst>
        </pc:spChg>
        <pc:spChg chg="add mod">
          <ac:chgData name="Gustavo" userId="6de98fc2-3e39-4740-bc77-3d2664dbd6db" providerId="ADAL" clId="{867A5168-215D-49B0-8CCD-AF6194B5CE16}" dt="2021-05-12T21:18:35.870" v="2689" actId="1076"/>
          <ac:spMkLst>
            <pc:docMk/>
            <pc:sldMk cId="4031899193" sldId="496"/>
            <ac:spMk id="12" creationId="{1D4CAA68-EC4C-483F-A3C7-822D382632F7}"/>
          </ac:spMkLst>
        </pc:spChg>
        <pc:spChg chg="add mod">
          <ac:chgData name="Gustavo" userId="6de98fc2-3e39-4740-bc77-3d2664dbd6db" providerId="ADAL" clId="{867A5168-215D-49B0-8CCD-AF6194B5CE16}" dt="2021-05-12T21:24:09.876" v="2844" actId="164"/>
          <ac:spMkLst>
            <pc:docMk/>
            <pc:sldMk cId="4031899193" sldId="496"/>
            <ac:spMk id="18" creationId="{35533AAA-15EA-43C4-80A4-2D40C825154F}"/>
          </ac:spMkLst>
        </pc:spChg>
        <pc:spChg chg="add mod">
          <ac:chgData name="Gustavo" userId="6de98fc2-3e39-4740-bc77-3d2664dbd6db" providerId="ADAL" clId="{867A5168-215D-49B0-8CCD-AF6194B5CE16}" dt="2021-05-12T21:26:57.712" v="2884" actId="1076"/>
          <ac:spMkLst>
            <pc:docMk/>
            <pc:sldMk cId="4031899193" sldId="496"/>
            <ac:spMk id="19" creationId="{9C59B78C-0DA5-4BD7-91EC-5371D987D798}"/>
          </ac:spMkLst>
        </pc:spChg>
        <pc:spChg chg="add mod">
          <ac:chgData name="Gustavo" userId="6de98fc2-3e39-4740-bc77-3d2664dbd6db" providerId="ADAL" clId="{867A5168-215D-49B0-8CCD-AF6194B5CE16}" dt="2021-05-12T21:01:25.625" v="2328" actId="1076"/>
          <ac:spMkLst>
            <pc:docMk/>
            <pc:sldMk cId="4031899193" sldId="496"/>
            <ac:spMk id="20" creationId="{A7A561AA-5AD1-4E3E-AF10-181DB2727DA5}"/>
          </ac:spMkLst>
        </pc:spChg>
        <pc:spChg chg="add mod">
          <ac:chgData name="Gustavo" userId="6de98fc2-3e39-4740-bc77-3d2664dbd6db" providerId="ADAL" clId="{867A5168-215D-49B0-8CCD-AF6194B5CE16}" dt="2021-05-12T21:01:25.625" v="2328" actId="1076"/>
          <ac:spMkLst>
            <pc:docMk/>
            <pc:sldMk cId="4031899193" sldId="496"/>
            <ac:spMk id="21" creationId="{A0B5E00D-3F42-4185-8B67-1F7AC089A3A7}"/>
          </ac:spMkLst>
        </pc:spChg>
        <pc:spChg chg="del">
          <ac:chgData name="Gustavo" userId="6de98fc2-3e39-4740-bc77-3d2664dbd6db" providerId="ADAL" clId="{867A5168-215D-49B0-8CCD-AF6194B5CE16}" dt="2021-05-12T20:55:57.529" v="2027" actId="478"/>
          <ac:spMkLst>
            <pc:docMk/>
            <pc:sldMk cId="4031899193" sldId="496"/>
            <ac:spMk id="22" creationId="{10623FBD-F58C-468E-A61B-BCA41FF712FB}"/>
          </ac:spMkLst>
        </pc:spChg>
        <pc:spChg chg="del">
          <ac:chgData name="Gustavo" userId="6de98fc2-3e39-4740-bc77-3d2664dbd6db" providerId="ADAL" clId="{867A5168-215D-49B0-8CCD-AF6194B5CE16}" dt="2021-05-12T20:55:57.529" v="2027" actId="478"/>
          <ac:spMkLst>
            <pc:docMk/>
            <pc:sldMk cId="4031899193" sldId="496"/>
            <ac:spMk id="23" creationId="{65649A3D-B44F-47CB-921C-304A4A8A8694}"/>
          </ac:spMkLst>
        </pc:spChg>
        <pc:spChg chg="del">
          <ac:chgData name="Gustavo" userId="6de98fc2-3e39-4740-bc77-3d2664dbd6db" providerId="ADAL" clId="{867A5168-215D-49B0-8CCD-AF6194B5CE16}" dt="2021-05-12T20:56:00.832" v="2028" actId="478"/>
          <ac:spMkLst>
            <pc:docMk/>
            <pc:sldMk cId="4031899193" sldId="496"/>
            <ac:spMk id="24" creationId="{C20CD98B-4BA4-4314-9341-958950242B83}"/>
          </ac:spMkLst>
        </pc:spChg>
        <pc:spChg chg="del">
          <ac:chgData name="Gustavo" userId="6de98fc2-3e39-4740-bc77-3d2664dbd6db" providerId="ADAL" clId="{867A5168-215D-49B0-8CCD-AF6194B5CE16}" dt="2021-05-12T20:55:54.344" v="2026" actId="478"/>
          <ac:spMkLst>
            <pc:docMk/>
            <pc:sldMk cId="4031899193" sldId="496"/>
            <ac:spMk id="26" creationId="{4983932C-DBCE-4F75-9FC6-B978473BE7C8}"/>
          </ac:spMkLst>
        </pc:spChg>
        <pc:spChg chg="del">
          <ac:chgData name="Gustavo" userId="6de98fc2-3e39-4740-bc77-3d2664dbd6db" providerId="ADAL" clId="{867A5168-215D-49B0-8CCD-AF6194B5CE16}" dt="2021-05-12T20:55:54.344" v="2026" actId="478"/>
          <ac:spMkLst>
            <pc:docMk/>
            <pc:sldMk cId="4031899193" sldId="496"/>
            <ac:spMk id="29" creationId="{3FE84AC4-8A4A-4847-B827-8051AC1D9719}"/>
          </ac:spMkLst>
        </pc:spChg>
        <pc:spChg chg="add mod">
          <ac:chgData name="Gustavo" userId="6de98fc2-3e39-4740-bc77-3d2664dbd6db" providerId="ADAL" clId="{867A5168-215D-49B0-8CCD-AF6194B5CE16}" dt="2021-05-12T21:29:04.346" v="2973" actId="20577"/>
          <ac:spMkLst>
            <pc:docMk/>
            <pc:sldMk cId="4031899193" sldId="496"/>
            <ac:spMk id="30" creationId="{5EB15F7F-6273-46D8-945D-6378D21D3A94}"/>
          </ac:spMkLst>
        </pc:spChg>
        <pc:spChg chg="add mod">
          <ac:chgData name="Gustavo" userId="6de98fc2-3e39-4740-bc77-3d2664dbd6db" providerId="ADAL" clId="{867A5168-215D-49B0-8CCD-AF6194B5CE16}" dt="2021-05-12T21:24:09.876" v="2844" actId="164"/>
          <ac:spMkLst>
            <pc:docMk/>
            <pc:sldMk cId="4031899193" sldId="496"/>
            <ac:spMk id="32" creationId="{338756B1-A447-4B74-936F-9C8D3C253E9B}"/>
          </ac:spMkLst>
        </pc:spChg>
        <pc:spChg chg="add mod">
          <ac:chgData name="Gustavo" userId="6de98fc2-3e39-4740-bc77-3d2664dbd6db" providerId="ADAL" clId="{867A5168-215D-49B0-8CCD-AF6194B5CE16}" dt="2021-05-12T21:27:05.859" v="2886" actId="1076"/>
          <ac:spMkLst>
            <pc:docMk/>
            <pc:sldMk cId="4031899193" sldId="496"/>
            <ac:spMk id="33" creationId="{F91DBC03-4874-43FE-BA4C-00DEA550CE14}"/>
          </ac:spMkLst>
        </pc:spChg>
        <pc:spChg chg="mod">
          <ac:chgData name="Gustavo" userId="6de98fc2-3e39-4740-bc77-3d2664dbd6db" providerId="ADAL" clId="{867A5168-215D-49B0-8CCD-AF6194B5CE16}" dt="2021-05-12T21:24:17.872" v="2846"/>
          <ac:spMkLst>
            <pc:docMk/>
            <pc:sldMk cId="4031899193" sldId="496"/>
            <ac:spMk id="37" creationId="{9DA382E3-8700-4D53-8864-68BF14B005B9}"/>
          </ac:spMkLst>
        </pc:spChg>
        <pc:spChg chg="mod">
          <ac:chgData name="Gustavo" userId="6de98fc2-3e39-4740-bc77-3d2664dbd6db" providerId="ADAL" clId="{867A5168-215D-49B0-8CCD-AF6194B5CE16}" dt="2021-05-12T21:24:17.872" v="2846"/>
          <ac:spMkLst>
            <pc:docMk/>
            <pc:sldMk cId="4031899193" sldId="496"/>
            <ac:spMk id="38" creationId="{A8669C8E-9EA5-41CE-AFEA-272BFB90D203}"/>
          </ac:spMkLst>
        </pc:spChg>
        <pc:spChg chg="add mod">
          <ac:chgData name="Gustavo" userId="6de98fc2-3e39-4740-bc77-3d2664dbd6db" providerId="ADAL" clId="{867A5168-215D-49B0-8CCD-AF6194B5CE16}" dt="2021-05-12T21:27:24.998" v="2891" actId="688"/>
          <ac:spMkLst>
            <pc:docMk/>
            <pc:sldMk cId="4031899193" sldId="496"/>
            <ac:spMk id="41" creationId="{8BAFDDF6-D211-4CAD-98BE-CC35EF700FCB}"/>
          </ac:spMkLst>
        </pc:spChg>
        <pc:spChg chg="add mod">
          <ac:chgData name="Gustavo" userId="6de98fc2-3e39-4740-bc77-3d2664dbd6db" providerId="ADAL" clId="{867A5168-215D-49B0-8CCD-AF6194B5CE16}" dt="2021-05-12T21:28:11.532" v="2900" actId="14100"/>
          <ac:spMkLst>
            <pc:docMk/>
            <pc:sldMk cId="4031899193" sldId="496"/>
            <ac:spMk id="42" creationId="{77BF3BFE-5473-4C73-8882-C4DB6BDF8C75}"/>
          </ac:spMkLst>
        </pc:spChg>
        <pc:spChg chg="add mod">
          <ac:chgData name="Gustavo" userId="6de98fc2-3e39-4740-bc77-3d2664dbd6db" providerId="ADAL" clId="{867A5168-215D-49B0-8CCD-AF6194B5CE16}" dt="2021-05-12T21:28:08.778" v="2899" actId="14100"/>
          <ac:spMkLst>
            <pc:docMk/>
            <pc:sldMk cId="4031899193" sldId="496"/>
            <ac:spMk id="47" creationId="{44DEBBE0-2CA4-4C92-8129-83EB34CA34A1}"/>
          </ac:spMkLst>
        </pc:spChg>
        <pc:spChg chg="add mod">
          <ac:chgData name="Gustavo" userId="6de98fc2-3e39-4740-bc77-3d2664dbd6db" providerId="ADAL" clId="{867A5168-215D-49B0-8CCD-AF6194B5CE16}" dt="2021-05-12T21:31:09.070" v="3160" actId="14100"/>
          <ac:spMkLst>
            <pc:docMk/>
            <pc:sldMk cId="4031899193" sldId="496"/>
            <ac:spMk id="48" creationId="{36420D09-DD0B-46CC-A44C-920B0123F8F0}"/>
          </ac:spMkLst>
        </pc:spChg>
        <pc:grpChg chg="add mod">
          <ac:chgData name="Gustavo" userId="6de98fc2-3e39-4740-bc77-3d2664dbd6db" providerId="ADAL" clId="{867A5168-215D-49B0-8CCD-AF6194B5CE16}" dt="2021-05-12T21:24:09.876" v="2844" actId="164"/>
          <ac:grpSpMkLst>
            <pc:docMk/>
            <pc:sldMk cId="4031899193" sldId="496"/>
            <ac:grpSpMk id="17" creationId="{E6A33190-5F70-4BF5-B0B9-9AA4611825CD}"/>
          </ac:grpSpMkLst>
        </pc:grpChg>
        <pc:grpChg chg="add mod">
          <ac:chgData name="Gustavo" userId="6de98fc2-3e39-4740-bc77-3d2664dbd6db" providerId="ADAL" clId="{867A5168-215D-49B0-8CCD-AF6194B5CE16}" dt="2021-05-12T21:24:22.819" v="2848" actId="1076"/>
          <ac:grpSpMkLst>
            <pc:docMk/>
            <pc:sldMk cId="4031899193" sldId="496"/>
            <ac:grpSpMk id="34" creationId="{0DD7B561-735D-443E-B75F-EC76BACA7A9F}"/>
          </ac:grpSpMkLst>
        </pc:grpChg>
        <pc:grpChg chg="add mod">
          <ac:chgData name="Gustavo" userId="6de98fc2-3e39-4740-bc77-3d2664dbd6db" providerId="ADAL" clId="{867A5168-215D-49B0-8CCD-AF6194B5CE16}" dt="2021-05-12T21:24:20.123" v="2847" actId="1076"/>
          <ac:grpSpMkLst>
            <pc:docMk/>
            <pc:sldMk cId="4031899193" sldId="496"/>
            <ac:grpSpMk id="35" creationId="{57461584-E89D-4182-B58A-28545E50DC33}"/>
          </ac:grpSpMkLst>
        </pc:grpChg>
        <pc:grpChg chg="mod">
          <ac:chgData name="Gustavo" userId="6de98fc2-3e39-4740-bc77-3d2664dbd6db" providerId="ADAL" clId="{867A5168-215D-49B0-8CCD-AF6194B5CE16}" dt="2021-05-12T21:24:17.872" v="2846"/>
          <ac:grpSpMkLst>
            <pc:docMk/>
            <pc:sldMk cId="4031899193" sldId="496"/>
            <ac:grpSpMk id="36" creationId="{0D716EDD-9A54-4A95-86EC-BD7F0FC2AB17}"/>
          </ac:grpSpMkLst>
        </pc:grpChg>
        <pc:picChg chg="del">
          <ac:chgData name="Gustavo" userId="6de98fc2-3e39-4740-bc77-3d2664dbd6db" providerId="ADAL" clId="{867A5168-215D-49B0-8CCD-AF6194B5CE16}" dt="2021-05-12T20:55:50.920" v="2025" actId="478"/>
          <ac:picMkLst>
            <pc:docMk/>
            <pc:sldMk cId="4031899193" sldId="496"/>
            <ac:picMk id="2" creationId="{8C4D68A2-EBD0-4227-A22F-3B84495D1598}"/>
          </ac:picMkLst>
        </pc:picChg>
        <pc:picChg chg="add mod modCrop">
          <ac:chgData name="Gustavo" userId="6de98fc2-3e39-4740-bc77-3d2664dbd6db" providerId="ADAL" clId="{867A5168-215D-49B0-8CCD-AF6194B5CE16}" dt="2021-05-12T21:01:25.625" v="2328" actId="1076"/>
          <ac:picMkLst>
            <pc:docMk/>
            <pc:sldMk cId="4031899193" sldId="496"/>
            <ac:picMk id="4" creationId="{325D2E61-A89E-406A-889D-F399E6E53B3E}"/>
          </ac:picMkLst>
        </pc:picChg>
        <pc:picChg chg="add mod">
          <ac:chgData name="Gustavo" userId="6de98fc2-3e39-4740-bc77-3d2664dbd6db" providerId="ADAL" clId="{867A5168-215D-49B0-8CCD-AF6194B5CE16}" dt="2021-05-12T21:01:25.625" v="2328" actId="1076"/>
          <ac:picMkLst>
            <pc:docMk/>
            <pc:sldMk cId="4031899193" sldId="496"/>
            <ac:picMk id="5" creationId="{9174F3CD-DD2F-4157-A7F0-7BCE8AD0220E}"/>
          </ac:picMkLst>
        </pc:picChg>
        <pc:picChg chg="del">
          <ac:chgData name="Gustavo" userId="6de98fc2-3e39-4740-bc77-3d2664dbd6db" providerId="ADAL" clId="{867A5168-215D-49B0-8CCD-AF6194B5CE16}" dt="2021-05-12T20:55:54.344" v="2026" actId="478"/>
          <ac:picMkLst>
            <pc:docMk/>
            <pc:sldMk cId="4031899193" sldId="496"/>
            <ac:picMk id="7" creationId="{627A53CE-DA8B-4CFB-A127-6D307D1340C8}"/>
          </ac:picMkLst>
        </pc:picChg>
        <pc:picChg chg="del">
          <ac:chgData name="Gustavo" userId="6de98fc2-3e39-4740-bc77-3d2664dbd6db" providerId="ADAL" clId="{867A5168-215D-49B0-8CCD-AF6194B5CE16}" dt="2021-05-12T20:55:54.344" v="2026" actId="478"/>
          <ac:picMkLst>
            <pc:docMk/>
            <pc:sldMk cId="4031899193" sldId="496"/>
            <ac:picMk id="8" creationId="{F12C36C3-8933-4540-BDFE-586B80C9051B}"/>
          </ac:picMkLst>
        </pc:picChg>
        <pc:picChg chg="del">
          <ac:chgData name="Gustavo" userId="6de98fc2-3e39-4740-bc77-3d2664dbd6db" providerId="ADAL" clId="{867A5168-215D-49B0-8CCD-AF6194B5CE16}" dt="2021-05-12T20:56:00.832" v="2028" actId="478"/>
          <ac:picMkLst>
            <pc:docMk/>
            <pc:sldMk cId="4031899193" sldId="496"/>
            <ac:picMk id="15" creationId="{A7650126-8B6F-4942-9B26-BBF361BEC33C}"/>
          </ac:picMkLst>
        </pc:picChg>
        <pc:picChg chg="del">
          <ac:chgData name="Gustavo" userId="6de98fc2-3e39-4740-bc77-3d2664dbd6db" providerId="ADAL" clId="{867A5168-215D-49B0-8CCD-AF6194B5CE16}" dt="2021-05-12T20:55:54.344" v="2026" actId="478"/>
          <ac:picMkLst>
            <pc:docMk/>
            <pc:sldMk cId="4031899193" sldId="496"/>
            <ac:picMk id="25" creationId="{32D636D7-66D5-4B70-AE98-EF64F8D74D81}"/>
          </ac:picMkLst>
        </pc:picChg>
        <pc:picChg chg="add mod">
          <ac:chgData name="Gustavo" userId="6de98fc2-3e39-4740-bc77-3d2664dbd6db" providerId="ADAL" clId="{867A5168-215D-49B0-8CCD-AF6194B5CE16}" dt="2021-05-12T21:18:32.817" v="2688" actId="1076"/>
          <ac:picMkLst>
            <pc:docMk/>
            <pc:sldMk cId="4031899193" sldId="496"/>
            <ac:picMk id="27" creationId="{49557549-7E71-4BF6-B07E-3AFC42738F2C}"/>
          </ac:picMkLst>
        </pc:picChg>
        <pc:picChg chg="del">
          <ac:chgData name="Gustavo" userId="6de98fc2-3e39-4740-bc77-3d2664dbd6db" providerId="ADAL" clId="{867A5168-215D-49B0-8CCD-AF6194B5CE16}" dt="2021-05-12T20:55:54.344" v="2026" actId="478"/>
          <ac:picMkLst>
            <pc:docMk/>
            <pc:sldMk cId="4031899193" sldId="496"/>
            <ac:picMk id="28" creationId="{29183D89-BD78-47A1-9070-AE81C669640A}"/>
          </ac:picMkLst>
        </pc:picChg>
        <pc:cxnChg chg="add mod">
          <ac:chgData name="Gustavo" userId="6de98fc2-3e39-4740-bc77-3d2664dbd6db" providerId="ADAL" clId="{867A5168-215D-49B0-8CCD-AF6194B5CE16}" dt="2021-05-12T21:22:00.677" v="2820" actId="208"/>
          <ac:cxnSpMkLst>
            <pc:docMk/>
            <pc:sldMk cId="4031899193" sldId="496"/>
            <ac:cxnSpMk id="14" creationId="{DCDBC60D-DFCE-4278-9AE5-10A1F5F4F9C9}"/>
          </ac:cxnSpMkLst>
        </pc:cxnChg>
        <pc:cxnChg chg="add mod">
          <ac:chgData name="Gustavo" userId="6de98fc2-3e39-4740-bc77-3d2664dbd6db" providerId="ADAL" clId="{867A5168-215D-49B0-8CCD-AF6194B5CE16}" dt="2021-05-12T21:22:00.677" v="2820" actId="208"/>
          <ac:cxnSpMkLst>
            <pc:docMk/>
            <pc:sldMk cId="4031899193" sldId="496"/>
            <ac:cxnSpMk id="31" creationId="{AB7A1254-9035-4963-8E02-30622CF81BAB}"/>
          </ac:cxnSpMkLst>
        </pc:cxnChg>
        <pc:cxnChg chg="mod">
          <ac:chgData name="Gustavo" userId="6de98fc2-3e39-4740-bc77-3d2664dbd6db" providerId="ADAL" clId="{867A5168-215D-49B0-8CCD-AF6194B5CE16}" dt="2021-05-12T21:24:17.872" v="2846"/>
          <ac:cxnSpMkLst>
            <pc:docMk/>
            <pc:sldMk cId="4031899193" sldId="496"/>
            <ac:cxnSpMk id="39" creationId="{495FA180-AAC9-477D-877D-220FB5AD7F4A}"/>
          </ac:cxnSpMkLst>
        </pc:cxnChg>
        <pc:cxnChg chg="mod">
          <ac:chgData name="Gustavo" userId="6de98fc2-3e39-4740-bc77-3d2664dbd6db" providerId="ADAL" clId="{867A5168-215D-49B0-8CCD-AF6194B5CE16}" dt="2021-05-12T21:24:17.872" v="2846"/>
          <ac:cxnSpMkLst>
            <pc:docMk/>
            <pc:sldMk cId="4031899193" sldId="496"/>
            <ac:cxnSpMk id="40" creationId="{29E611C1-614A-4FBC-90B9-83F31793DD2E}"/>
          </ac:cxnSpMkLst>
        </pc:cxnChg>
        <pc:cxnChg chg="add mod">
          <ac:chgData name="Gustavo" userId="6de98fc2-3e39-4740-bc77-3d2664dbd6db" providerId="ADAL" clId="{867A5168-215D-49B0-8CCD-AF6194B5CE16}" dt="2021-05-12T21:27:38.994" v="2893" actId="1076"/>
          <ac:cxnSpMkLst>
            <pc:docMk/>
            <pc:sldMk cId="4031899193" sldId="496"/>
            <ac:cxnSpMk id="44" creationId="{6D7BF492-88EA-48FF-B044-89098546AA0B}"/>
          </ac:cxnSpMkLst>
        </pc:cxnChg>
        <pc:cxnChg chg="add mod">
          <ac:chgData name="Gustavo" userId="6de98fc2-3e39-4740-bc77-3d2664dbd6db" providerId="ADAL" clId="{867A5168-215D-49B0-8CCD-AF6194B5CE16}" dt="2021-05-12T21:27:40.912" v="2894" actId="1076"/>
          <ac:cxnSpMkLst>
            <pc:docMk/>
            <pc:sldMk cId="4031899193" sldId="496"/>
            <ac:cxnSpMk id="45" creationId="{43025868-3919-49BA-9E77-231ACF4A037E}"/>
          </ac:cxnSpMkLst>
        </pc:cxnChg>
      </pc:sldChg>
      <pc:sldChg chg="modSp add mod">
        <pc:chgData name="Gustavo" userId="6de98fc2-3e39-4740-bc77-3d2664dbd6db" providerId="ADAL" clId="{867A5168-215D-49B0-8CCD-AF6194B5CE16}" dt="2021-05-13T12:47:17.323" v="3167" actId="20577"/>
        <pc:sldMkLst>
          <pc:docMk/>
          <pc:sldMk cId="2892618219" sldId="497"/>
        </pc:sldMkLst>
        <pc:spChg chg="mod">
          <ac:chgData name="Gustavo" userId="6de98fc2-3e39-4740-bc77-3d2664dbd6db" providerId="ADAL" clId="{867A5168-215D-49B0-8CCD-AF6194B5CE16}" dt="2021-05-13T12:47:17.323" v="3167" actId="20577"/>
          <ac:spMkLst>
            <pc:docMk/>
            <pc:sldMk cId="2892618219" sldId="497"/>
            <ac:spMk id="2" creationId="{E6045C9A-5D3A-4A11-93CA-A240F78AC935}"/>
          </ac:spMkLst>
        </pc:spChg>
      </pc:sldChg>
      <pc:sldMasterChg chg="modSp modSldLayout">
        <pc:chgData name="Gustavo" userId="6de98fc2-3e39-4740-bc77-3d2664dbd6db" providerId="ADAL" clId="{867A5168-215D-49B0-8CCD-AF6194B5CE16}" dt="2021-05-12T18:29:14.356" v="0"/>
        <pc:sldMasterMkLst>
          <pc:docMk/>
          <pc:sldMasterMk cId="2760426977" sldId="2147483684"/>
        </pc:sldMasterMkLst>
        <pc:spChg chg="mod">
          <ac:chgData name="Gustavo" userId="6de98fc2-3e39-4740-bc77-3d2664dbd6db" providerId="ADAL" clId="{867A5168-215D-49B0-8CCD-AF6194B5CE16}" dt="2021-05-12T18:29:14.356" v="0"/>
          <ac:spMkLst>
            <pc:docMk/>
            <pc:sldMasterMk cId="2760426977" sldId="2147483684"/>
            <ac:spMk id="2" creationId="{C4B318CB-5A48-4B5F-906C-970957ACB2E6}"/>
          </ac:spMkLst>
        </pc:spChg>
        <pc:spChg chg="mod">
          <ac:chgData name="Gustavo" userId="6de98fc2-3e39-4740-bc77-3d2664dbd6db" providerId="ADAL" clId="{867A5168-215D-49B0-8CCD-AF6194B5CE16}" dt="2021-05-12T18:29:14.356" v="0"/>
          <ac:spMkLst>
            <pc:docMk/>
            <pc:sldMasterMk cId="2760426977" sldId="2147483684"/>
            <ac:spMk id="3" creationId="{A3692C27-FB72-4FB0-BB2F-C5AB32D551A8}"/>
          </ac:spMkLst>
        </pc:spChg>
        <pc:spChg chg="mod">
          <ac:chgData name="Gustavo" userId="6de98fc2-3e39-4740-bc77-3d2664dbd6db" providerId="ADAL" clId="{867A5168-215D-49B0-8CCD-AF6194B5CE16}" dt="2021-05-12T18:29:14.356" v="0"/>
          <ac:spMkLst>
            <pc:docMk/>
            <pc:sldMasterMk cId="2760426977" sldId="2147483684"/>
            <ac:spMk id="4" creationId="{8B9CDF5D-11C2-4617-A2D9-EDB842520F77}"/>
          </ac:spMkLst>
        </pc:spChg>
        <pc:spChg chg="mod">
          <ac:chgData name="Gustavo" userId="6de98fc2-3e39-4740-bc77-3d2664dbd6db" providerId="ADAL" clId="{867A5168-215D-49B0-8CCD-AF6194B5CE16}" dt="2021-05-12T18:29:14.356" v="0"/>
          <ac:spMkLst>
            <pc:docMk/>
            <pc:sldMasterMk cId="2760426977" sldId="2147483684"/>
            <ac:spMk id="5" creationId="{FDE7DE87-EACE-4678-B011-87ACCA24A0D7}"/>
          </ac:spMkLst>
        </pc:spChg>
        <pc:spChg chg="mod">
          <ac:chgData name="Gustavo" userId="6de98fc2-3e39-4740-bc77-3d2664dbd6db" providerId="ADAL" clId="{867A5168-215D-49B0-8CCD-AF6194B5CE16}" dt="2021-05-12T18:29:14.356" v="0"/>
          <ac:spMkLst>
            <pc:docMk/>
            <pc:sldMasterMk cId="2760426977" sldId="2147483684"/>
            <ac:spMk id="6" creationId="{605164D7-AD85-453C-B6B1-9A70BD62A778}"/>
          </ac:spMkLst>
        </pc:spChg>
        <pc:sldLayoutChg chg="modSp">
          <pc:chgData name="Gustavo" userId="6de98fc2-3e39-4740-bc77-3d2664dbd6db" providerId="ADAL" clId="{867A5168-215D-49B0-8CCD-AF6194B5CE16}" dt="2021-05-12T18:29:14.356" v="0"/>
          <pc:sldLayoutMkLst>
            <pc:docMk/>
            <pc:sldMasterMk cId="2760426977" sldId="2147483684"/>
            <pc:sldLayoutMk cId="3779294281" sldId="2147483685"/>
          </pc:sldLayoutMkLst>
          <pc:spChg chg="mod">
            <ac:chgData name="Gustavo" userId="6de98fc2-3e39-4740-bc77-3d2664dbd6db" providerId="ADAL" clId="{867A5168-215D-49B0-8CCD-AF6194B5CE16}" dt="2021-05-12T18:29:14.356" v="0"/>
            <ac:spMkLst>
              <pc:docMk/>
              <pc:sldMasterMk cId="2760426977" sldId="2147483684"/>
              <pc:sldLayoutMk cId="3779294281" sldId="2147483685"/>
              <ac:spMk id="2" creationId="{EABFF26A-4721-46DE-8F84-29209ACB30AF}"/>
            </ac:spMkLst>
          </pc:spChg>
          <pc:spChg chg="mod">
            <ac:chgData name="Gustavo" userId="6de98fc2-3e39-4740-bc77-3d2664dbd6db" providerId="ADAL" clId="{867A5168-215D-49B0-8CCD-AF6194B5CE16}" dt="2021-05-12T18:29:14.356" v="0"/>
            <ac:spMkLst>
              <pc:docMk/>
              <pc:sldMasterMk cId="2760426977" sldId="2147483684"/>
              <pc:sldLayoutMk cId="3779294281" sldId="2147483685"/>
              <ac:spMk id="3" creationId="{52BF478D-A119-413F-8FEC-1D596A360750}"/>
            </ac:spMkLst>
          </pc:spChg>
        </pc:sldLayoutChg>
        <pc:sldLayoutChg chg="modSp">
          <pc:chgData name="Gustavo" userId="6de98fc2-3e39-4740-bc77-3d2664dbd6db" providerId="ADAL" clId="{867A5168-215D-49B0-8CCD-AF6194B5CE16}" dt="2021-05-12T18:29:14.356" v="0"/>
          <pc:sldLayoutMkLst>
            <pc:docMk/>
            <pc:sldMasterMk cId="2760426977" sldId="2147483684"/>
            <pc:sldLayoutMk cId="1343575829" sldId="2147483687"/>
          </pc:sldLayoutMkLst>
          <pc:spChg chg="mod">
            <ac:chgData name="Gustavo" userId="6de98fc2-3e39-4740-bc77-3d2664dbd6db" providerId="ADAL" clId="{867A5168-215D-49B0-8CCD-AF6194B5CE16}" dt="2021-05-12T18:29:14.356" v="0"/>
            <ac:spMkLst>
              <pc:docMk/>
              <pc:sldMasterMk cId="2760426977" sldId="2147483684"/>
              <pc:sldLayoutMk cId="1343575829" sldId="2147483687"/>
              <ac:spMk id="2" creationId="{C10DF00B-F715-4CD5-9D9C-6DBFFC65BC6A}"/>
            </ac:spMkLst>
          </pc:spChg>
          <pc:spChg chg="mod">
            <ac:chgData name="Gustavo" userId="6de98fc2-3e39-4740-bc77-3d2664dbd6db" providerId="ADAL" clId="{867A5168-215D-49B0-8CCD-AF6194B5CE16}" dt="2021-05-12T18:29:14.356" v="0"/>
            <ac:spMkLst>
              <pc:docMk/>
              <pc:sldMasterMk cId="2760426977" sldId="2147483684"/>
              <pc:sldLayoutMk cId="1343575829" sldId="2147483687"/>
              <ac:spMk id="3" creationId="{1DF90661-24F9-4B81-9CBB-E473E7587DE0}"/>
            </ac:spMkLst>
          </pc:spChg>
        </pc:sldLayoutChg>
        <pc:sldLayoutChg chg="modSp">
          <pc:chgData name="Gustavo" userId="6de98fc2-3e39-4740-bc77-3d2664dbd6db" providerId="ADAL" clId="{867A5168-215D-49B0-8CCD-AF6194B5CE16}" dt="2021-05-12T18:29:14.356" v="0"/>
          <pc:sldLayoutMkLst>
            <pc:docMk/>
            <pc:sldMasterMk cId="2760426977" sldId="2147483684"/>
            <pc:sldLayoutMk cId="257170037" sldId="2147483688"/>
          </pc:sldLayoutMkLst>
          <pc:spChg chg="mod">
            <ac:chgData name="Gustavo" userId="6de98fc2-3e39-4740-bc77-3d2664dbd6db" providerId="ADAL" clId="{867A5168-215D-49B0-8CCD-AF6194B5CE16}" dt="2021-05-12T18:29:14.356" v="0"/>
            <ac:spMkLst>
              <pc:docMk/>
              <pc:sldMasterMk cId="2760426977" sldId="2147483684"/>
              <pc:sldLayoutMk cId="257170037" sldId="2147483688"/>
              <ac:spMk id="3" creationId="{8466AE26-49C5-4545-A40D-42634EA6358B}"/>
            </ac:spMkLst>
          </pc:spChg>
          <pc:spChg chg="mod">
            <ac:chgData name="Gustavo" userId="6de98fc2-3e39-4740-bc77-3d2664dbd6db" providerId="ADAL" clId="{867A5168-215D-49B0-8CCD-AF6194B5CE16}" dt="2021-05-12T18:29:14.356" v="0"/>
            <ac:spMkLst>
              <pc:docMk/>
              <pc:sldMasterMk cId="2760426977" sldId="2147483684"/>
              <pc:sldLayoutMk cId="257170037" sldId="2147483688"/>
              <ac:spMk id="4" creationId="{712E0F87-A6E7-41C5-A286-A0CD3400C3A5}"/>
            </ac:spMkLst>
          </pc:spChg>
        </pc:sldLayoutChg>
        <pc:sldLayoutChg chg="modSp">
          <pc:chgData name="Gustavo" userId="6de98fc2-3e39-4740-bc77-3d2664dbd6db" providerId="ADAL" clId="{867A5168-215D-49B0-8CCD-AF6194B5CE16}" dt="2021-05-12T18:29:14.356" v="0"/>
          <pc:sldLayoutMkLst>
            <pc:docMk/>
            <pc:sldMasterMk cId="2760426977" sldId="2147483684"/>
            <pc:sldLayoutMk cId="317679214" sldId="2147483689"/>
          </pc:sldLayoutMkLst>
          <pc:spChg chg="mod">
            <ac:chgData name="Gustavo" userId="6de98fc2-3e39-4740-bc77-3d2664dbd6db" providerId="ADAL" clId="{867A5168-215D-49B0-8CCD-AF6194B5CE16}" dt="2021-05-12T18:29:14.356" v="0"/>
            <ac:spMkLst>
              <pc:docMk/>
              <pc:sldMasterMk cId="2760426977" sldId="2147483684"/>
              <pc:sldLayoutMk cId="317679214" sldId="2147483689"/>
              <ac:spMk id="2" creationId="{162E8A98-3B05-41E4-8EB1-E3BEBDBFC7EC}"/>
            </ac:spMkLst>
          </pc:spChg>
          <pc:spChg chg="mod">
            <ac:chgData name="Gustavo" userId="6de98fc2-3e39-4740-bc77-3d2664dbd6db" providerId="ADAL" clId="{867A5168-215D-49B0-8CCD-AF6194B5CE16}" dt="2021-05-12T18:29:14.356" v="0"/>
            <ac:spMkLst>
              <pc:docMk/>
              <pc:sldMasterMk cId="2760426977" sldId="2147483684"/>
              <pc:sldLayoutMk cId="317679214" sldId="2147483689"/>
              <ac:spMk id="3" creationId="{C699C465-84F4-475A-8181-547230F61921}"/>
            </ac:spMkLst>
          </pc:spChg>
          <pc:spChg chg="mod">
            <ac:chgData name="Gustavo" userId="6de98fc2-3e39-4740-bc77-3d2664dbd6db" providerId="ADAL" clId="{867A5168-215D-49B0-8CCD-AF6194B5CE16}" dt="2021-05-12T18:29:14.356" v="0"/>
            <ac:spMkLst>
              <pc:docMk/>
              <pc:sldMasterMk cId="2760426977" sldId="2147483684"/>
              <pc:sldLayoutMk cId="317679214" sldId="2147483689"/>
              <ac:spMk id="4" creationId="{839BB83F-5B40-40A4-8589-07266FBE641D}"/>
            </ac:spMkLst>
          </pc:spChg>
          <pc:spChg chg="mod">
            <ac:chgData name="Gustavo" userId="6de98fc2-3e39-4740-bc77-3d2664dbd6db" providerId="ADAL" clId="{867A5168-215D-49B0-8CCD-AF6194B5CE16}" dt="2021-05-12T18:29:14.356" v="0"/>
            <ac:spMkLst>
              <pc:docMk/>
              <pc:sldMasterMk cId="2760426977" sldId="2147483684"/>
              <pc:sldLayoutMk cId="317679214" sldId="2147483689"/>
              <ac:spMk id="5" creationId="{FE059706-973A-48B7-83B0-652EEDD85D7F}"/>
            </ac:spMkLst>
          </pc:spChg>
          <pc:spChg chg="mod">
            <ac:chgData name="Gustavo" userId="6de98fc2-3e39-4740-bc77-3d2664dbd6db" providerId="ADAL" clId="{867A5168-215D-49B0-8CCD-AF6194B5CE16}" dt="2021-05-12T18:29:14.356" v="0"/>
            <ac:spMkLst>
              <pc:docMk/>
              <pc:sldMasterMk cId="2760426977" sldId="2147483684"/>
              <pc:sldLayoutMk cId="317679214" sldId="2147483689"/>
              <ac:spMk id="6" creationId="{B7B64480-6C2A-4276-A99E-AB9361FCDF67}"/>
            </ac:spMkLst>
          </pc:spChg>
        </pc:sldLayoutChg>
        <pc:sldLayoutChg chg="modSp">
          <pc:chgData name="Gustavo" userId="6de98fc2-3e39-4740-bc77-3d2664dbd6db" providerId="ADAL" clId="{867A5168-215D-49B0-8CCD-AF6194B5CE16}" dt="2021-05-12T18:29:14.356" v="0"/>
          <pc:sldLayoutMkLst>
            <pc:docMk/>
            <pc:sldMasterMk cId="2760426977" sldId="2147483684"/>
            <pc:sldLayoutMk cId="2840220994" sldId="2147483692"/>
          </pc:sldLayoutMkLst>
          <pc:spChg chg="mod">
            <ac:chgData name="Gustavo" userId="6de98fc2-3e39-4740-bc77-3d2664dbd6db" providerId="ADAL" clId="{867A5168-215D-49B0-8CCD-AF6194B5CE16}" dt="2021-05-12T18:29:14.356" v="0"/>
            <ac:spMkLst>
              <pc:docMk/>
              <pc:sldMasterMk cId="2760426977" sldId="2147483684"/>
              <pc:sldLayoutMk cId="2840220994" sldId="2147483692"/>
              <ac:spMk id="2" creationId="{3E8EF26C-EE90-4CDB-953D-66D891641FFB}"/>
            </ac:spMkLst>
          </pc:spChg>
          <pc:spChg chg="mod">
            <ac:chgData name="Gustavo" userId="6de98fc2-3e39-4740-bc77-3d2664dbd6db" providerId="ADAL" clId="{867A5168-215D-49B0-8CCD-AF6194B5CE16}" dt="2021-05-12T18:29:14.356" v="0"/>
            <ac:spMkLst>
              <pc:docMk/>
              <pc:sldMasterMk cId="2760426977" sldId="2147483684"/>
              <pc:sldLayoutMk cId="2840220994" sldId="2147483692"/>
              <ac:spMk id="3" creationId="{2C0F75C2-A75B-4DC1-B62F-79E4FA9722C9}"/>
            </ac:spMkLst>
          </pc:spChg>
          <pc:spChg chg="mod">
            <ac:chgData name="Gustavo" userId="6de98fc2-3e39-4740-bc77-3d2664dbd6db" providerId="ADAL" clId="{867A5168-215D-49B0-8CCD-AF6194B5CE16}" dt="2021-05-12T18:29:14.356" v="0"/>
            <ac:spMkLst>
              <pc:docMk/>
              <pc:sldMasterMk cId="2760426977" sldId="2147483684"/>
              <pc:sldLayoutMk cId="2840220994" sldId="2147483692"/>
              <ac:spMk id="4" creationId="{5CC4E91D-3BDC-4E1E-B603-1F37B7082527}"/>
            </ac:spMkLst>
          </pc:spChg>
        </pc:sldLayoutChg>
        <pc:sldLayoutChg chg="modSp">
          <pc:chgData name="Gustavo" userId="6de98fc2-3e39-4740-bc77-3d2664dbd6db" providerId="ADAL" clId="{867A5168-215D-49B0-8CCD-AF6194B5CE16}" dt="2021-05-12T18:29:14.356" v="0"/>
          <pc:sldLayoutMkLst>
            <pc:docMk/>
            <pc:sldMasterMk cId="2760426977" sldId="2147483684"/>
            <pc:sldLayoutMk cId="3773564469" sldId="2147483693"/>
          </pc:sldLayoutMkLst>
          <pc:spChg chg="mod">
            <ac:chgData name="Gustavo" userId="6de98fc2-3e39-4740-bc77-3d2664dbd6db" providerId="ADAL" clId="{867A5168-215D-49B0-8CCD-AF6194B5CE16}" dt="2021-05-12T18:29:14.356" v="0"/>
            <ac:spMkLst>
              <pc:docMk/>
              <pc:sldMasterMk cId="2760426977" sldId="2147483684"/>
              <pc:sldLayoutMk cId="3773564469" sldId="2147483693"/>
              <ac:spMk id="2" creationId="{9B55243E-DC86-4E11-95C6-E3DA8A099A89}"/>
            </ac:spMkLst>
          </pc:spChg>
          <pc:spChg chg="mod">
            <ac:chgData name="Gustavo" userId="6de98fc2-3e39-4740-bc77-3d2664dbd6db" providerId="ADAL" clId="{867A5168-215D-49B0-8CCD-AF6194B5CE16}" dt="2021-05-12T18:29:14.356" v="0"/>
            <ac:spMkLst>
              <pc:docMk/>
              <pc:sldMasterMk cId="2760426977" sldId="2147483684"/>
              <pc:sldLayoutMk cId="3773564469" sldId="2147483693"/>
              <ac:spMk id="3" creationId="{185344E2-44CB-4993-9328-0176D415DCA6}"/>
            </ac:spMkLst>
          </pc:spChg>
          <pc:spChg chg="mod">
            <ac:chgData name="Gustavo" userId="6de98fc2-3e39-4740-bc77-3d2664dbd6db" providerId="ADAL" clId="{867A5168-215D-49B0-8CCD-AF6194B5CE16}" dt="2021-05-12T18:29:14.356" v="0"/>
            <ac:spMkLst>
              <pc:docMk/>
              <pc:sldMasterMk cId="2760426977" sldId="2147483684"/>
              <pc:sldLayoutMk cId="3773564469" sldId="2147483693"/>
              <ac:spMk id="4" creationId="{DE9BC41F-804C-4D7C-9482-A62C42A72D69}"/>
            </ac:spMkLst>
          </pc:spChg>
        </pc:sldLayoutChg>
        <pc:sldLayoutChg chg="modSp">
          <pc:chgData name="Gustavo" userId="6de98fc2-3e39-4740-bc77-3d2664dbd6db" providerId="ADAL" clId="{867A5168-215D-49B0-8CCD-AF6194B5CE16}" dt="2021-05-12T18:29:14.356" v="0"/>
          <pc:sldLayoutMkLst>
            <pc:docMk/>
            <pc:sldMasterMk cId="2760426977" sldId="2147483684"/>
            <pc:sldLayoutMk cId="4010632942" sldId="2147483695"/>
          </pc:sldLayoutMkLst>
          <pc:spChg chg="mod">
            <ac:chgData name="Gustavo" userId="6de98fc2-3e39-4740-bc77-3d2664dbd6db" providerId="ADAL" clId="{867A5168-215D-49B0-8CCD-AF6194B5CE16}" dt="2021-05-12T18:29:14.356" v="0"/>
            <ac:spMkLst>
              <pc:docMk/>
              <pc:sldMasterMk cId="2760426977" sldId="2147483684"/>
              <pc:sldLayoutMk cId="4010632942" sldId="2147483695"/>
              <ac:spMk id="2" creationId="{5B156E5C-9300-46DE-8128-FC341CF57F9C}"/>
            </ac:spMkLst>
          </pc:spChg>
          <pc:spChg chg="mod">
            <ac:chgData name="Gustavo" userId="6de98fc2-3e39-4740-bc77-3d2664dbd6db" providerId="ADAL" clId="{867A5168-215D-49B0-8CCD-AF6194B5CE16}" dt="2021-05-12T18:29:14.356" v="0"/>
            <ac:spMkLst>
              <pc:docMk/>
              <pc:sldMasterMk cId="2760426977" sldId="2147483684"/>
              <pc:sldLayoutMk cId="4010632942" sldId="2147483695"/>
              <ac:spMk id="3" creationId="{24C4D854-B5B8-49F0-B997-7C003885FED7}"/>
            </ac:spMkLst>
          </pc:spChg>
        </pc:sldLayoutChg>
      </pc:sldMasterChg>
    </pc:docChg>
  </pc:docChgLst>
  <pc:docChgLst>
    <pc:chgData name="Gustavo" userId="6de98fc2-3e39-4740-bc77-3d2664dbd6db" providerId="ADAL" clId="{826A6F9A-7514-48DA-83CD-A22B256087DD}"/>
    <pc:docChg chg="undo custSel addSld delSld modSld sldOrd">
      <pc:chgData name="Gustavo" userId="6de98fc2-3e39-4740-bc77-3d2664dbd6db" providerId="ADAL" clId="{826A6F9A-7514-48DA-83CD-A22B256087DD}" dt="2021-04-20T09:27:19.989" v="1369" actId="1076"/>
      <pc:docMkLst>
        <pc:docMk/>
      </pc:docMkLst>
      <pc:sldChg chg="addSp delSp modSp mod">
        <pc:chgData name="Gustavo" userId="6de98fc2-3e39-4740-bc77-3d2664dbd6db" providerId="ADAL" clId="{826A6F9A-7514-48DA-83CD-A22B256087DD}" dt="2021-04-19T20:33:31.554" v="101" actId="1076"/>
        <pc:sldMkLst>
          <pc:docMk/>
          <pc:sldMk cId="1681318671" sldId="444"/>
        </pc:sldMkLst>
        <pc:spChg chg="add del mod">
          <ac:chgData name="Gustavo" userId="6de98fc2-3e39-4740-bc77-3d2664dbd6db" providerId="ADAL" clId="{826A6F9A-7514-48DA-83CD-A22B256087DD}" dt="2021-04-19T20:33:26.743" v="100" actId="478"/>
          <ac:spMkLst>
            <pc:docMk/>
            <pc:sldMk cId="1681318671" sldId="444"/>
            <ac:spMk id="4" creationId="{78C945E2-8D8C-4142-A8F3-075308C6DB8B}"/>
          </ac:spMkLst>
        </pc:spChg>
        <pc:spChg chg="mod">
          <ac:chgData name="Gustavo" userId="6de98fc2-3e39-4740-bc77-3d2664dbd6db" providerId="ADAL" clId="{826A6F9A-7514-48DA-83CD-A22B256087DD}" dt="2021-04-19T20:22:09.034" v="18" actId="20577"/>
          <ac:spMkLst>
            <pc:docMk/>
            <pc:sldMk cId="1681318671" sldId="444"/>
            <ac:spMk id="6" creationId="{249FDFB3-72BF-4433-957D-0EFF1990555F}"/>
          </ac:spMkLst>
        </pc:spChg>
        <pc:spChg chg="del">
          <ac:chgData name="Gustavo" userId="6de98fc2-3e39-4740-bc77-3d2664dbd6db" providerId="ADAL" clId="{826A6F9A-7514-48DA-83CD-A22B256087DD}" dt="2021-04-19T20:22:14.724" v="19" actId="478"/>
          <ac:spMkLst>
            <pc:docMk/>
            <pc:sldMk cId="1681318671" sldId="444"/>
            <ac:spMk id="20" creationId="{A4341A2A-3E92-4631-A0C3-D5675968122E}"/>
          </ac:spMkLst>
        </pc:spChg>
        <pc:picChg chg="add mod">
          <ac:chgData name="Gustavo" userId="6de98fc2-3e39-4740-bc77-3d2664dbd6db" providerId="ADAL" clId="{826A6F9A-7514-48DA-83CD-A22B256087DD}" dt="2021-04-19T20:23:09.422" v="23" actId="1076"/>
          <ac:picMkLst>
            <pc:docMk/>
            <pc:sldMk cId="1681318671" sldId="444"/>
            <ac:picMk id="2" creationId="{DBD2AC24-9C48-4C17-9358-D2D3BDEDAAEF}"/>
          </ac:picMkLst>
        </pc:picChg>
        <pc:picChg chg="add mod">
          <ac:chgData name="Gustavo" userId="6de98fc2-3e39-4740-bc77-3d2664dbd6db" providerId="ADAL" clId="{826A6F9A-7514-48DA-83CD-A22B256087DD}" dt="2021-04-19T20:33:31.554" v="101" actId="1076"/>
          <ac:picMkLst>
            <pc:docMk/>
            <pc:sldMk cId="1681318671" sldId="444"/>
            <ac:picMk id="3" creationId="{2101520E-E1B3-47F2-9ED8-2A7E79AEFBBF}"/>
          </ac:picMkLst>
        </pc:picChg>
      </pc:sldChg>
      <pc:sldChg chg="addSp delSp modSp add mod ord">
        <pc:chgData name="Gustavo" userId="6de98fc2-3e39-4740-bc77-3d2664dbd6db" providerId="ADAL" clId="{826A6F9A-7514-48DA-83CD-A22B256087DD}" dt="2021-04-19T20:40:56.190" v="191" actId="20577"/>
        <pc:sldMkLst>
          <pc:docMk/>
          <pc:sldMk cId="23280883" sldId="445"/>
        </pc:sldMkLst>
        <pc:spChg chg="add mod">
          <ac:chgData name="Gustavo" userId="6de98fc2-3e39-4740-bc77-3d2664dbd6db" providerId="ADAL" clId="{826A6F9A-7514-48DA-83CD-A22B256087DD}" dt="2021-04-19T20:39:38.340" v="152" actId="1076"/>
          <ac:spMkLst>
            <pc:docMk/>
            <pc:sldMk cId="23280883" sldId="445"/>
            <ac:spMk id="5" creationId="{E8524514-DBC1-4EE0-BD60-406F18F6ED62}"/>
          </ac:spMkLst>
        </pc:spChg>
        <pc:spChg chg="mod">
          <ac:chgData name="Gustavo" userId="6de98fc2-3e39-4740-bc77-3d2664dbd6db" providerId="ADAL" clId="{826A6F9A-7514-48DA-83CD-A22B256087DD}" dt="2021-04-19T20:40:56.190" v="191" actId="20577"/>
          <ac:spMkLst>
            <pc:docMk/>
            <pc:sldMk cId="23280883" sldId="445"/>
            <ac:spMk id="6" creationId="{249FDFB3-72BF-4433-957D-0EFF1990555F}"/>
          </ac:spMkLst>
        </pc:spChg>
        <pc:spChg chg="add mod">
          <ac:chgData name="Gustavo" userId="6de98fc2-3e39-4740-bc77-3d2664dbd6db" providerId="ADAL" clId="{826A6F9A-7514-48DA-83CD-A22B256087DD}" dt="2021-04-19T20:40:26.269" v="187" actId="1076"/>
          <ac:spMkLst>
            <pc:docMk/>
            <pc:sldMk cId="23280883" sldId="445"/>
            <ac:spMk id="10" creationId="{1820CD13-8CB8-4729-9A84-5B73B78C52BC}"/>
          </ac:spMkLst>
        </pc:spChg>
        <pc:picChg chg="del">
          <ac:chgData name="Gustavo" userId="6de98fc2-3e39-4740-bc77-3d2664dbd6db" providerId="ADAL" clId="{826A6F9A-7514-48DA-83CD-A22B256087DD}" dt="2021-04-19T20:37:20.279" v="103" actId="478"/>
          <ac:picMkLst>
            <pc:docMk/>
            <pc:sldMk cId="23280883" sldId="445"/>
            <ac:picMk id="2" creationId="{DBD2AC24-9C48-4C17-9358-D2D3BDEDAAEF}"/>
          </ac:picMkLst>
        </pc:picChg>
        <pc:picChg chg="del">
          <ac:chgData name="Gustavo" userId="6de98fc2-3e39-4740-bc77-3d2664dbd6db" providerId="ADAL" clId="{826A6F9A-7514-48DA-83CD-A22B256087DD}" dt="2021-04-19T20:37:20.878" v="104" actId="478"/>
          <ac:picMkLst>
            <pc:docMk/>
            <pc:sldMk cId="23280883" sldId="445"/>
            <ac:picMk id="3" creationId="{2101520E-E1B3-47F2-9ED8-2A7E79AEFBBF}"/>
          </ac:picMkLst>
        </pc:picChg>
        <pc:picChg chg="add mod">
          <ac:chgData name="Gustavo" userId="6de98fc2-3e39-4740-bc77-3d2664dbd6db" providerId="ADAL" clId="{826A6F9A-7514-48DA-83CD-A22B256087DD}" dt="2021-04-19T20:37:57.917" v="109" actId="1076"/>
          <ac:picMkLst>
            <pc:docMk/>
            <pc:sldMk cId="23280883" sldId="445"/>
            <ac:picMk id="4" creationId="{AF6B4C64-CE33-42BD-B4EF-B29BA6549867}"/>
          </ac:picMkLst>
        </pc:picChg>
        <pc:picChg chg="add del mod">
          <ac:chgData name="Gustavo" userId="6de98fc2-3e39-4740-bc77-3d2664dbd6db" providerId="ADAL" clId="{826A6F9A-7514-48DA-83CD-A22B256087DD}" dt="2021-04-19T20:37:54.734" v="108" actId="478"/>
          <ac:picMkLst>
            <pc:docMk/>
            <pc:sldMk cId="23280883" sldId="445"/>
            <ac:picMk id="8" creationId="{DE064209-D3DE-4734-9A4C-0EF90DBFE54D}"/>
          </ac:picMkLst>
        </pc:picChg>
      </pc:sldChg>
      <pc:sldChg chg="addSp delSp modSp add mod">
        <pc:chgData name="Gustavo" userId="6de98fc2-3e39-4740-bc77-3d2664dbd6db" providerId="ADAL" clId="{826A6F9A-7514-48DA-83CD-A22B256087DD}" dt="2021-04-20T09:27:19.989" v="1369" actId="1076"/>
        <pc:sldMkLst>
          <pc:docMk/>
          <pc:sldMk cId="1668634607" sldId="446"/>
        </pc:sldMkLst>
        <pc:spChg chg="add del mod">
          <ac:chgData name="Gustavo" userId="6de98fc2-3e39-4740-bc77-3d2664dbd6db" providerId="ADAL" clId="{826A6F9A-7514-48DA-83CD-A22B256087DD}" dt="2021-04-19T20:44:59.877" v="235" actId="478"/>
          <ac:spMkLst>
            <pc:docMk/>
            <pc:sldMk cId="1668634607" sldId="446"/>
            <ac:spMk id="8" creationId="{C6940B49-EA49-43D0-B122-22FBCDCF895C}"/>
          </ac:spMkLst>
        </pc:spChg>
        <pc:spChg chg="add del mod">
          <ac:chgData name="Gustavo" userId="6de98fc2-3e39-4740-bc77-3d2664dbd6db" providerId="ADAL" clId="{826A6F9A-7514-48DA-83CD-A22B256087DD}" dt="2021-04-19T20:44:02.336" v="203"/>
          <ac:spMkLst>
            <pc:docMk/>
            <pc:sldMk cId="1668634607" sldId="446"/>
            <ac:spMk id="9" creationId="{F77C5389-F115-4F5B-832F-91E10333F565}"/>
          </ac:spMkLst>
        </pc:spChg>
        <pc:spChg chg="add mod">
          <ac:chgData name="Gustavo" userId="6de98fc2-3e39-4740-bc77-3d2664dbd6db" providerId="ADAL" clId="{826A6F9A-7514-48DA-83CD-A22B256087DD}" dt="2021-04-20T09:27:19.989" v="1369" actId="1076"/>
          <ac:spMkLst>
            <pc:docMk/>
            <pc:sldMk cId="1668634607" sldId="446"/>
            <ac:spMk id="12" creationId="{4E77A7D4-D0A8-4BAA-8A76-8BCC12B4E61A}"/>
          </ac:spMkLst>
        </pc:spChg>
        <pc:picChg chg="del">
          <ac:chgData name="Gustavo" userId="6de98fc2-3e39-4740-bc77-3d2664dbd6db" providerId="ADAL" clId="{826A6F9A-7514-48DA-83CD-A22B256087DD}" dt="2021-04-19T20:42:47.007" v="195" actId="478"/>
          <ac:picMkLst>
            <pc:docMk/>
            <pc:sldMk cId="1668634607" sldId="446"/>
            <ac:picMk id="2" creationId="{DBD2AC24-9C48-4C17-9358-D2D3BDEDAAEF}"/>
          </ac:picMkLst>
        </pc:picChg>
        <pc:picChg chg="del">
          <ac:chgData name="Gustavo" userId="6de98fc2-3e39-4740-bc77-3d2664dbd6db" providerId="ADAL" clId="{826A6F9A-7514-48DA-83CD-A22B256087DD}" dt="2021-04-19T20:42:50.798" v="197" actId="478"/>
          <ac:picMkLst>
            <pc:docMk/>
            <pc:sldMk cId="1668634607" sldId="446"/>
            <ac:picMk id="3" creationId="{2101520E-E1B3-47F2-9ED8-2A7E79AEFBBF}"/>
          </ac:picMkLst>
        </pc:picChg>
        <pc:picChg chg="add mod">
          <ac:chgData name="Gustavo" userId="6de98fc2-3e39-4740-bc77-3d2664dbd6db" providerId="ADAL" clId="{826A6F9A-7514-48DA-83CD-A22B256087DD}" dt="2021-04-20T09:26:48.854" v="1364" actId="1076"/>
          <ac:picMkLst>
            <pc:docMk/>
            <pc:sldMk cId="1668634607" sldId="446"/>
            <ac:picMk id="4" creationId="{F9B3E4C9-3608-4408-8F76-58CC85A61019}"/>
          </ac:picMkLst>
        </pc:picChg>
        <pc:picChg chg="add mod">
          <ac:chgData name="Gustavo" userId="6de98fc2-3e39-4740-bc77-3d2664dbd6db" providerId="ADAL" clId="{826A6F9A-7514-48DA-83CD-A22B256087DD}" dt="2021-04-19T20:46:11.149" v="238" actId="1076"/>
          <ac:picMkLst>
            <pc:docMk/>
            <pc:sldMk cId="1668634607" sldId="446"/>
            <ac:picMk id="5" creationId="{071988FD-B765-42D7-B0EB-4832E3EDA78C}"/>
          </ac:picMkLst>
        </pc:picChg>
        <pc:cxnChg chg="add mod">
          <ac:chgData name="Gustavo" userId="6de98fc2-3e39-4740-bc77-3d2664dbd6db" providerId="ADAL" clId="{826A6F9A-7514-48DA-83CD-A22B256087DD}" dt="2021-04-20T09:26:22.766" v="1349" actId="1076"/>
          <ac:cxnSpMkLst>
            <pc:docMk/>
            <pc:sldMk cId="1668634607" sldId="446"/>
            <ac:cxnSpMk id="3" creationId="{D5E8E756-B90F-401F-B012-E70CFA6B6617}"/>
          </ac:cxnSpMkLst>
        </pc:cxnChg>
      </pc:sldChg>
      <pc:sldChg chg="addSp delSp modSp new mod ord">
        <pc:chgData name="Gustavo" userId="6de98fc2-3e39-4740-bc77-3d2664dbd6db" providerId="ADAL" clId="{826A6F9A-7514-48DA-83CD-A22B256087DD}" dt="2021-04-19T22:07:02.062" v="822" actId="20577"/>
        <pc:sldMkLst>
          <pc:docMk/>
          <pc:sldMk cId="2120851256" sldId="447"/>
        </pc:sldMkLst>
        <pc:spChg chg="del">
          <ac:chgData name="Gustavo" userId="6de98fc2-3e39-4740-bc77-3d2664dbd6db" providerId="ADAL" clId="{826A6F9A-7514-48DA-83CD-A22B256087DD}" dt="2021-04-19T21:13:07.495" v="240" actId="478"/>
          <ac:spMkLst>
            <pc:docMk/>
            <pc:sldMk cId="2120851256" sldId="447"/>
            <ac:spMk id="2" creationId="{79D454B6-5C24-4EB9-BF35-26BDCB7658DB}"/>
          </ac:spMkLst>
        </pc:spChg>
        <pc:spChg chg="del">
          <ac:chgData name="Gustavo" userId="6de98fc2-3e39-4740-bc77-3d2664dbd6db" providerId="ADAL" clId="{826A6F9A-7514-48DA-83CD-A22B256087DD}" dt="2021-04-19T21:13:07.495" v="240" actId="478"/>
          <ac:spMkLst>
            <pc:docMk/>
            <pc:sldMk cId="2120851256" sldId="447"/>
            <ac:spMk id="3" creationId="{740FA940-28F9-4CEE-9068-DB3AF7836992}"/>
          </ac:spMkLst>
        </pc:spChg>
        <pc:spChg chg="add mod">
          <ac:chgData name="Gustavo" userId="6de98fc2-3e39-4740-bc77-3d2664dbd6db" providerId="ADAL" clId="{826A6F9A-7514-48DA-83CD-A22B256087DD}" dt="2021-04-19T21:15:15.975" v="251" actId="20577"/>
          <ac:spMkLst>
            <pc:docMk/>
            <pc:sldMk cId="2120851256" sldId="447"/>
            <ac:spMk id="5" creationId="{0A951B2B-C935-4771-B2CD-1A583E1B3BD3}"/>
          </ac:spMkLst>
        </pc:spChg>
        <pc:spChg chg="add mod">
          <ac:chgData name="Gustavo" userId="6de98fc2-3e39-4740-bc77-3d2664dbd6db" providerId="ADAL" clId="{826A6F9A-7514-48DA-83CD-A22B256087DD}" dt="2021-04-19T22:07:02.062" v="822" actId="20577"/>
          <ac:spMkLst>
            <pc:docMk/>
            <pc:sldMk cId="2120851256" sldId="447"/>
            <ac:spMk id="6" creationId="{97F84ED1-C78F-4015-AB98-617A715F98C3}"/>
          </ac:spMkLst>
        </pc:spChg>
        <pc:picChg chg="add mod">
          <ac:chgData name="Gustavo" userId="6de98fc2-3e39-4740-bc77-3d2664dbd6db" providerId="ADAL" clId="{826A6F9A-7514-48DA-83CD-A22B256087DD}" dt="2021-04-19T21:15:22.810" v="252" actId="1076"/>
          <ac:picMkLst>
            <pc:docMk/>
            <pc:sldMk cId="2120851256" sldId="447"/>
            <ac:picMk id="4" creationId="{2C68EC34-771C-476A-9E28-E20AF8C0B55A}"/>
          </ac:picMkLst>
        </pc:picChg>
      </pc:sldChg>
      <pc:sldChg chg="addSp delSp modSp add mod">
        <pc:chgData name="Gustavo" userId="6de98fc2-3e39-4740-bc77-3d2664dbd6db" providerId="ADAL" clId="{826A6F9A-7514-48DA-83CD-A22B256087DD}" dt="2021-04-19T21:37:25.801" v="662" actId="14100"/>
        <pc:sldMkLst>
          <pc:docMk/>
          <pc:sldMk cId="1225129739" sldId="448"/>
        </pc:sldMkLst>
        <pc:spChg chg="mod">
          <ac:chgData name="Gustavo" userId="6de98fc2-3e39-4740-bc77-3d2664dbd6db" providerId="ADAL" clId="{826A6F9A-7514-48DA-83CD-A22B256087DD}" dt="2021-04-19T21:29:12.128" v="377" actId="20577"/>
          <ac:spMkLst>
            <pc:docMk/>
            <pc:sldMk cId="1225129739" sldId="448"/>
            <ac:spMk id="6" creationId="{249FDFB3-72BF-4433-957D-0EFF1990555F}"/>
          </ac:spMkLst>
        </pc:spChg>
        <pc:spChg chg="add mod">
          <ac:chgData name="Gustavo" userId="6de98fc2-3e39-4740-bc77-3d2664dbd6db" providerId="ADAL" clId="{826A6F9A-7514-48DA-83CD-A22B256087DD}" dt="2021-04-19T21:37:25.801" v="662" actId="14100"/>
          <ac:spMkLst>
            <pc:docMk/>
            <pc:sldMk cId="1225129739" sldId="448"/>
            <ac:spMk id="9" creationId="{CDC74271-200D-42B8-B30F-C78A59B233F2}"/>
          </ac:spMkLst>
        </pc:spChg>
        <pc:picChg chg="add mod">
          <ac:chgData name="Gustavo" userId="6de98fc2-3e39-4740-bc77-3d2664dbd6db" providerId="ADAL" clId="{826A6F9A-7514-48DA-83CD-A22B256087DD}" dt="2021-04-19T21:29:57.693" v="388" actId="1076"/>
          <ac:picMkLst>
            <pc:docMk/>
            <pc:sldMk cId="1225129739" sldId="448"/>
            <ac:picMk id="2" creationId="{E80C20B1-E6AD-4270-91F7-565B7EF036C0}"/>
          </ac:picMkLst>
        </pc:picChg>
        <pc:picChg chg="add mod">
          <ac:chgData name="Gustavo" userId="6de98fc2-3e39-4740-bc77-3d2664dbd6db" providerId="ADAL" clId="{826A6F9A-7514-48DA-83CD-A22B256087DD}" dt="2021-04-19T21:29:55.316" v="387" actId="1076"/>
          <ac:picMkLst>
            <pc:docMk/>
            <pc:sldMk cId="1225129739" sldId="448"/>
            <ac:picMk id="3" creationId="{C9123CD5-4FEB-4309-B3A4-CBAB42C8C41D}"/>
          </ac:picMkLst>
        </pc:picChg>
        <pc:picChg chg="del">
          <ac:chgData name="Gustavo" userId="6de98fc2-3e39-4740-bc77-3d2664dbd6db" providerId="ADAL" clId="{826A6F9A-7514-48DA-83CD-A22B256087DD}" dt="2021-04-19T21:28:46.413" v="332" actId="478"/>
          <ac:picMkLst>
            <pc:docMk/>
            <pc:sldMk cId="1225129739" sldId="448"/>
            <ac:picMk id="4" creationId="{F9B3E4C9-3608-4408-8F76-58CC85A61019}"/>
          </ac:picMkLst>
        </pc:picChg>
        <pc:picChg chg="del">
          <ac:chgData name="Gustavo" userId="6de98fc2-3e39-4740-bc77-3d2664dbd6db" providerId="ADAL" clId="{826A6F9A-7514-48DA-83CD-A22B256087DD}" dt="2021-04-19T21:28:47.053" v="333" actId="478"/>
          <ac:picMkLst>
            <pc:docMk/>
            <pc:sldMk cId="1225129739" sldId="448"/>
            <ac:picMk id="5" creationId="{071988FD-B765-42D7-B0EB-4832E3EDA78C}"/>
          </ac:picMkLst>
        </pc:picChg>
        <pc:picChg chg="add mod">
          <ac:chgData name="Gustavo" userId="6de98fc2-3e39-4740-bc77-3d2664dbd6db" providerId="ADAL" clId="{826A6F9A-7514-48DA-83CD-A22B256087DD}" dt="2021-04-19T21:30:53.230" v="393" actId="1076"/>
          <ac:picMkLst>
            <pc:docMk/>
            <pc:sldMk cId="1225129739" sldId="448"/>
            <ac:picMk id="7" creationId="{007C3822-3C65-4FA5-9C2D-930A0CC00CEB}"/>
          </ac:picMkLst>
        </pc:picChg>
        <pc:picChg chg="add mod">
          <ac:chgData name="Gustavo" userId="6de98fc2-3e39-4740-bc77-3d2664dbd6db" providerId="ADAL" clId="{826A6F9A-7514-48DA-83CD-A22B256087DD}" dt="2021-04-19T21:31:20.272" v="396" actId="1076"/>
          <ac:picMkLst>
            <pc:docMk/>
            <pc:sldMk cId="1225129739" sldId="448"/>
            <ac:picMk id="8" creationId="{1709F156-059C-4E3B-984C-4407C169414B}"/>
          </ac:picMkLst>
        </pc:picChg>
      </pc:sldChg>
      <pc:sldChg chg="addSp delSp modSp new mod">
        <pc:chgData name="Gustavo" userId="6de98fc2-3e39-4740-bc77-3d2664dbd6db" providerId="ADAL" clId="{826A6F9A-7514-48DA-83CD-A22B256087DD}" dt="2021-04-20T09:15:22.164" v="1336" actId="14100"/>
        <pc:sldMkLst>
          <pc:docMk/>
          <pc:sldMk cId="2568680716" sldId="449"/>
        </pc:sldMkLst>
        <pc:spChg chg="del">
          <ac:chgData name="Gustavo" userId="6de98fc2-3e39-4740-bc77-3d2664dbd6db" providerId="ADAL" clId="{826A6F9A-7514-48DA-83CD-A22B256087DD}" dt="2021-04-20T09:07:02.815" v="826" actId="478"/>
          <ac:spMkLst>
            <pc:docMk/>
            <pc:sldMk cId="2568680716" sldId="449"/>
            <ac:spMk id="2" creationId="{AD2158CA-FEFC-485A-BC6C-3C1D514607FE}"/>
          </ac:spMkLst>
        </pc:spChg>
        <pc:spChg chg="del">
          <ac:chgData name="Gustavo" userId="6de98fc2-3e39-4740-bc77-3d2664dbd6db" providerId="ADAL" clId="{826A6F9A-7514-48DA-83CD-A22B256087DD}" dt="2021-04-20T09:07:01.648" v="825" actId="478"/>
          <ac:spMkLst>
            <pc:docMk/>
            <pc:sldMk cId="2568680716" sldId="449"/>
            <ac:spMk id="3" creationId="{381A250F-8F4C-4455-BA34-633F2654BE65}"/>
          </ac:spMkLst>
        </pc:spChg>
        <pc:spChg chg="add mod">
          <ac:chgData name="Gustavo" userId="6de98fc2-3e39-4740-bc77-3d2664dbd6db" providerId="ADAL" clId="{826A6F9A-7514-48DA-83CD-A22B256087DD}" dt="2021-04-20T09:08:06.469" v="847" actId="20577"/>
          <ac:spMkLst>
            <pc:docMk/>
            <pc:sldMk cId="2568680716" sldId="449"/>
            <ac:spMk id="5" creationId="{130559FE-541C-4F89-80B6-813D3F3050A2}"/>
          </ac:spMkLst>
        </pc:spChg>
        <pc:spChg chg="add mod">
          <ac:chgData name="Gustavo" userId="6de98fc2-3e39-4740-bc77-3d2664dbd6db" providerId="ADAL" clId="{826A6F9A-7514-48DA-83CD-A22B256087DD}" dt="2021-04-20T09:12:36.493" v="1116" actId="1076"/>
          <ac:spMkLst>
            <pc:docMk/>
            <pc:sldMk cId="2568680716" sldId="449"/>
            <ac:spMk id="6" creationId="{1B5D971D-A176-4474-BAA7-AFB74D52759E}"/>
          </ac:spMkLst>
        </pc:spChg>
        <pc:spChg chg="add mod">
          <ac:chgData name="Gustavo" userId="6de98fc2-3e39-4740-bc77-3d2664dbd6db" providerId="ADAL" clId="{826A6F9A-7514-48DA-83CD-A22B256087DD}" dt="2021-04-20T09:11:11.054" v="1002" actId="1076"/>
          <ac:spMkLst>
            <pc:docMk/>
            <pc:sldMk cId="2568680716" sldId="449"/>
            <ac:spMk id="14" creationId="{2861EF56-7575-40AE-9E44-CB71E41A8537}"/>
          </ac:spMkLst>
        </pc:spChg>
        <pc:spChg chg="add mod">
          <ac:chgData name="Gustavo" userId="6de98fc2-3e39-4740-bc77-3d2664dbd6db" providerId="ADAL" clId="{826A6F9A-7514-48DA-83CD-A22B256087DD}" dt="2021-04-20T09:12:13.378" v="1095" actId="1076"/>
          <ac:spMkLst>
            <pc:docMk/>
            <pc:sldMk cId="2568680716" sldId="449"/>
            <ac:spMk id="15" creationId="{6F8A45AC-C3E7-4F63-904E-B39E43C97F2C}"/>
          </ac:spMkLst>
        </pc:spChg>
        <pc:spChg chg="add mod">
          <ac:chgData name="Gustavo" userId="6de98fc2-3e39-4740-bc77-3d2664dbd6db" providerId="ADAL" clId="{826A6F9A-7514-48DA-83CD-A22B256087DD}" dt="2021-04-20T09:15:22.164" v="1336" actId="14100"/>
          <ac:spMkLst>
            <pc:docMk/>
            <pc:sldMk cId="2568680716" sldId="449"/>
            <ac:spMk id="16" creationId="{B8BC7502-0FE0-40B3-824B-E6343E3671E0}"/>
          </ac:spMkLst>
        </pc:spChg>
        <pc:picChg chg="add mod">
          <ac:chgData name="Gustavo" userId="6de98fc2-3e39-4740-bc77-3d2664dbd6db" providerId="ADAL" clId="{826A6F9A-7514-48DA-83CD-A22B256087DD}" dt="2021-04-20T09:11:11.054" v="1002" actId="1076"/>
          <ac:picMkLst>
            <pc:docMk/>
            <pc:sldMk cId="2568680716" sldId="449"/>
            <ac:picMk id="4" creationId="{A387CA92-445C-4A21-9040-C5169A9C089A}"/>
          </ac:picMkLst>
        </pc:picChg>
        <pc:cxnChg chg="add mod">
          <ac:chgData name="Gustavo" userId="6de98fc2-3e39-4740-bc77-3d2664dbd6db" providerId="ADAL" clId="{826A6F9A-7514-48DA-83CD-A22B256087DD}" dt="2021-04-20T09:11:11.054" v="1002" actId="1076"/>
          <ac:cxnSpMkLst>
            <pc:docMk/>
            <pc:sldMk cId="2568680716" sldId="449"/>
            <ac:cxnSpMk id="8" creationId="{106489B4-86E7-47CC-BD36-0A4150EC7036}"/>
          </ac:cxnSpMkLst>
        </pc:cxnChg>
        <pc:cxnChg chg="add mod">
          <ac:chgData name="Gustavo" userId="6de98fc2-3e39-4740-bc77-3d2664dbd6db" providerId="ADAL" clId="{826A6F9A-7514-48DA-83CD-A22B256087DD}" dt="2021-04-20T09:11:11.054" v="1002" actId="1076"/>
          <ac:cxnSpMkLst>
            <pc:docMk/>
            <pc:sldMk cId="2568680716" sldId="449"/>
            <ac:cxnSpMk id="11" creationId="{4EBFC0CB-C7FD-41B6-9BDD-819EE81398B0}"/>
          </ac:cxnSpMkLst>
        </pc:cxnChg>
      </pc:sldChg>
      <pc:sldChg chg="add del">
        <pc:chgData name="Gustavo" userId="6de98fc2-3e39-4740-bc77-3d2664dbd6db" providerId="ADAL" clId="{826A6F9A-7514-48DA-83CD-A22B256087DD}" dt="2021-04-19T21:29:17.243" v="379"/>
        <pc:sldMkLst>
          <pc:docMk/>
          <pc:sldMk cId="3748162949" sldId="449"/>
        </pc:sldMkLst>
      </pc:sldChg>
    </pc:docChg>
  </pc:docChgLst>
  <pc:docChgLst>
    <pc:chgData name="Perez Segurana, Gustavo (Student)" userId="6de98fc2-3e39-4740-bc77-3d2664dbd6db" providerId="ADAL" clId="{C868EADA-F71C-41EE-9170-EB161F309EA0}"/>
    <pc:docChg chg="undo custSel addSld delSld modSld">
      <pc:chgData name="Perez Segurana, Gustavo (Student)" userId="6de98fc2-3e39-4740-bc77-3d2664dbd6db" providerId="ADAL" clId="{C868EADA-F71C-41EE-9170-EB161F309EA0}" dt="2020-09-23T10:58:56.662" v="1830" actId="20577"/>
      <pc:docMkLst>
        <pc:docMk/>
      </pc:docMkLst>
      <pc:sldChg chg="modSp">
        <pc:chgData name="Perez Segurana, Gustavo (Student)" userId="6de98fc2-3e39-4740-bc77-3d2664dbd6db" providerId="ADAL" clId="{C868EADA-F71C-41EE-9170-EB161F309EA0}" dt="2020-09-16T14:28:38.153" v="30" actId="20577"/>
        <pc:sldMkLst>
          <pc:docMk/>
          <pc:sldMk cId="1523242156" sldId="410"/>
        </pc:sldMkLst>
        <pc:spChg chg="mod">
          <ac:chgData name="Perez Segurana, Gustavo (Student)" userId="6de98fc2-3e39-4740-bc77-3d2664dbd6db" providerId="ADAL" clId="{C868EADA-F71C-41EE-9170-EB161F309EA0}" dt="2020-09-16T14:28:38.153" v="30" actId="20577"/>
          <ac:spMkLst>
            <pc:docMk/>
            <pc:sldMk cId="1523242156" sldId="410"/>
            <ac:spMk id="17" creationId="{48A7A7BD-4CBF-4418-B0B7-4E4AD3E6EB11}"/>
          </ac:spMkLst>
        </pc:spChg>
      </pc:sldChg>
      <pc:sldChg chg="addSp delSp modSp">
        <pc:chgData name="Perez Segurana, Gustavo (Student)" userId="6de98fc2-3e39-4740-bc77-3d2664dbd6db" providerId="ADAL" clId="{C868EADA-F71C-41EE-9170-EB161F309EA0}" dt="2020-09-16T11:16:04.374" v="16" actId="1035"/>
        <pc:sldMkLst>
          <pc:docMk/>
          <pc:sldMk cId="3435287653" sldId="418"/>
        </pc:sldMkLst>
        <pc:picChg chg="del">
          <ac:chgData name="Perez Segurana, Gustavo (Student)" userId="6de98fc2-3e39-4740-bc77-3d2664dbd6db" providerId="ADAL" clId="{C868EADA-F71C-41EE-9170-EB161F309EA0}" dt="2020-09-16T11:15:44.174" v="1" actId="478"/>
          <ac:picMkLst>
            <pc:docMk/>
            <pc:sldMk cId="3435287653" sldId="418"/>
            <ac:picMk id="3" creationId="{BE6F7794-7339-4365-A47F-DFB53D5D56DF}"/>
          </ac:picMkLst>
        </pc:picChg>
        <pc:picChg chg="add mod ord">
          <ac:chgData name="Perez Segurana, Gustavo (Student)" userId="6de98fc2-3e39-4740-bc77-3d2664dbd6db" providerId="ADAL" clId="{C868EADA-F71C-41EE-9170-EB161F309EA0}" dt="2020-09-16T11:16:04.374" v="16" actId="1035"/>
          <ac:picMkLst>
            <pc:docMk/>
            <pc:sldMk cId="3435287653" sldId="418"/>
            <ac:picMk id="7" creationId="{8A178006-D95D-49F6-AAE2-318BFDBAE9F9}"/>
          </ac:picMkLst>
        </pc:picChg>
      </pc:sldChg>
      <pc:sldChg chg="addSp modSp">
        <pc:chgData name="Perez Segurana, Gustavo (Student)" userId="6de98fc2-3e39-4740-bc77-3d2664dbd6db" providerId="ADAL" clId="{C868EADA-F71C-41EE-9170-EB161F309EA0}" dt="2020-09-16T14:29:11.600" v="37" actId="1076"/>
        <pc:sldMkLst>
          <pc:docMk/>
          <pc:sldMk cId="3981559165" sldId="421"/>
        </pc:sldMkLst>
        <pc:cxnChg chg="add mod">
          <ac:chgData name="Perez Segurana, Gustavo (Student)" userId="6de98fc2-3e39-4740-bc77-3d2664dbd6db" providerId="ADAL" clId="{C868EADA-F71C-41EE-9170-EB161F309EA0}" dt="2020-09-16T14:29:00.291" v="33" actId="1076"/>
          <ac:cxnSpMkLst>
            <pc:docMk/>
            <pc:sldMk cId="3981559165" sldId="421"/>
            <ac:cxnSpMk id="16" creationId="{115904F4-DB18-44C7-89AD-168070624B43}"/>
          </ac:cxnSpMkLst>
        </pc:cxnChg>
        <pc:cxnChg chg="add mod">
          <ac:chgData name="Perez Segurana, Gustavo (Student)" userId="6de98fc2-3e39-4740-bc77-3d2664dbd6db" providerId="ADAL" clId="{C868EADA-F71C-41EE-9170-EB161F309EA0}" dt="2020-09-16T14:29:05.810" v="35" actId="1076"/>
          <ac:cxnSpMkLst>
            <pc:docMk/>
            <pc:sldMk cId="3981559165" sldId="421"/>
            <ac:cxnSpMk id="17" creationId="{F661886D-C47E-4763-B090-D2A3355F104A}"/>
          </ac:cxnSpMkLst>
        </pc:cxnChg>
        <pc:cxnChg chg="add mod">
          <ac:chgData name="Perez Segurana, Gustavo (Student)" userId="6de98fc2-3e39-4740-bc77-3d2664dbd6db" providerId="ADAL" clId="{C868EADA-F71C-41EE-9170-EB161F309EA0}" dt="2020-09-16T14:29:11.600" v="37" actId="1076"/>
          <ac:cxnSpMkLst>
            <pc:docMk/>
            <pc:sldMk cId="3981559165" sldId="421"/>
            <ac:cxnSpMk id="18" creationId="{C51BABDE-3A0E-42E0-ADE8-9D6072D48300}"/>
          </ac:cxnSpMkLst>
        </pc:cxnChg>
      </pc:sldChg>
      <pc:sldChg chg="modSp">
        <pc:chgData name="Perez Segurana, Gustavo (Student)" userId="6de98fc2-3e39-4740-bc77-3d2664dbd6db" providerId="ADAL" clId="{C868EADA-F71C-41EE-9170-EB161F309EA0}" dt="2020-09-21T17:14:22.521" v="180" actId="14826"/>
        <pc:sldMkLst>
          <pc:docMk/>
          <pc:sldMk cId="2786728908" sldId="422"/>
        </pc:sldMkLst>
        <pc:picChg chg="mod">
          <ac:chgData name="Perez Segurana, Gustavo (Student)" userId="6de98fc2-3e39-4740-bc77-3d2664dbd6db" providerId="ADAL" clId="{C868EADA-F71C-41EE-9170-EB161F309EA0}" dt="2020-09-21T17:14:22.521" v="180" actId="14826"/>
          <ac:picMkLst>
            <pc:docMk/>
            <pc:sldMk cId="2786728908" sldId="422"/>
            <ac:picMk id="8" creationId="{5531D156-CDF3-40E0-8B34-AF8726DAB6FD}"/>
          </ac:picMkLst>
        </pc:picChg>
      </pc:sldChg>
      <pc:sldChg chg="modSp">
        <pc:chgData name="Perez Segurana, Gustavo (Student)" userId="6de98fc2-3e39-4740-bc77-3d2664dbd6db" providerId="ADAL" clId="{C868EADA-F71C-41EE-9170-EB161F309EA0}" dt="2020-09-21T17:17:24.038" v="203" actId="14826"/>
        <pc:sldMkLst>
          <pc:docMk/>
          <pc:sldMk cId="1667281229" sldId="423"/>
        </pc:sldMkLst>
        <pc:spChg chg="mod">
          <ac:chgData name="Perez Segurana, Gustavo (Student)" userId="6de98fc2-3e39-4740-bc77-3d2664dbd6db" providerId="ADAL" clId="{C868EADA-F71C-41EE-9170-EB161F309EA0}" dt="2020-09-21T17:16:02.631" v="186" actId="20577"/>
          <ac:spMkLst>
            <pc:docMk/>
            <pc:sldMk cId="1667281229" sldId="423"/>
            <ac:spMk id="7" creationId="{4E991EF8-4117-4C9E-9C06-32ADECF4028D}"/>
          </ac:spMkLst>
        </pc:spChg>
        <pc:picChg chg="mod">
          <ac:chgData name="Perez Segurana, Gustavo (Student)" userId="6de98fc2-3e39-4740-bc77-3d2664dbd6db" providerId="ADAL" clId="{C868EADA-F71C-41EE-9170-EB161F309EA0}" dt="2020-09-21T17:17:24.038" v="203" actId="14826"/>
          <ac:picMkLst>
            <pc:docMk/>
            <pc:sldMk cId="1667281229" sldId="423"/>
            <ac:picMk id="3" creationId="{43D8016C-0181-4B64-A245-3AAC468BFF1E}"/>
          </ac:picMkLst>
        </pc:picChg>
      </pc:sldChg>
      <pc:sldChg chg="addSp delSp">
        <pc:chgData name="Perez Segurana, Gustavo (Student)" userId="6de98fc2-3e39-4740-bc77-3d2664dbd6db" providerId="ADAL" clId="{C868EADA-F71C-41EE-9170-EB161F309EA0}" dt="2020-09-21T17:16:50.451" v="197"/>
        <pc:sldMkLst>
          <pc:docMk/>
          <pc:sldMk cId="2186797687" sldId="425"/>
        </pc:sldMkLst>
        <pc:spChg chg="del">
          <ac:chgData name="Perez Segurana, Gustavo (Student)" userId="6de98fc2-3e39-4740-bc77-3d2664dbd6db" providerId="ADAL" clId="{C868EADA-F71C-41EE-9170-EB161F309EA0}" dt="2020-09-21T17:16:23.548" v="191" actId="478"/>
          <ac:spMkLst>
            <pc:docMk/>
            <pc:sldMk cId="2186797687" sldId="425"/>
            <ac:spMk id="7" creationId="{4E991EF8-4117-4C9E-9C06-32ADECF4028D}"/>
          </ac:spMkLst>
        </pc:spChg>
        <pc:spChg chg="add">
          <ac:chgData name="Perez Segurana, Gustavo (Student)" userId="6de98fc2-3e39-4740-bc77-3d2664dbd6db" providerId="ADAL" clId="{C868EADA-F71C-41EE-9170-EB161F309EA0}" dt="2020-09-21T17:16:50.451" v="197"/>
          <ac:spMkLst>
            <pc:docMk/>
            <pc:sldMk cId="2186797687" sldId="425"/>
            <ac:spMk id="11" creationId="{2B11E267-92F8-498D-ACC3-EB1DBF4B7321}"/>
          </ac:spMkLst>
        </pc:spChg>
      </pc:sldChg>
      <pc:sldChg chg="addSp delSp">
        <pc:chgData name="Perez Segurana, Gustavo (Student)" userId="6de98fc2-3e39-4740-bc77-3d2664dbd6db" providerId="ADAL" clId="{C868EADA-F71C-41EE-9170-EB161F309EA0}" dt="2020-09-21T17:16:52.531" v="199"/>
        <pc:sldMkLst>
          <pc:docMk/>
          <pc:sldMk cId="1963323010" sldId="426"/>
        </pc:sldMkLst>
        <pc:spChg chg="del">
          <ac:chgData name="Perez Segurana, Gustavo (Student)" userId="6de98fc2-3e39-4740-bc77-3d2664dbd6db" providerId="ADAL" clId="{C868EADA-F71C-41EE-9170-EB161F309EA0}" dt="2020-09-21T17:16:31.595" v="193" actId="478"/>
          <ac:spMkLst>
            <pc:docMk/>
            <pc:sldMk cId="1963323010" sldId="426"/>
            <ac:spMk id="7" creationId="{4E991EF8-4117-4C9E-9C06-32ADECF4028D}"/>
          </ac:spMkLst>
        </pc:spChg>
        <pc:spChg chg="add">
          <ac:chgData name="Perez Segurana, Gustavo (Student)" userId="6de98fc2-3e39-4740-bc77-3d2664dbd6db" providerId="ADAL" clId="{C868EADA-F71C-41EE-9170-EB161F309EA0}" dt="2020-09-21T17:16:52.531" v="199"/>
          <ac:spMkLst>
            <pc:docMk/>
            <pc:sldMk cId="1963323010" sldId="426"/>
            <ac:spMk id="11" creationId="{15CFF5B6-2B3E-4971-B456-C00770E8A8C5}"/>
          </ac:spMkLst>
        </pc:spChg>
      </pc:sldChg>
      <pc:sldChg chg="addSp delSp">
        <pc:chgData name="Perez Segurana, Gustavo (Student)" userId="6de98fc2-3e39-4740-bc77-3d2664dbd6db" providerId="ADAL" clId="{C868EADA-F71C-41EE-9170-EB161F309EA0}" dt="2020-09-21T17:16:54.863" v="201"/>
        <pc:sldMkLst>
          <pc:docMk/>
          <pc:sldMk cId="3255046507" sldId="427"/>
        </pc:sldMkLst>
        <pc:spChg chg="del">
          <ac:chgData name="Perez Segurana, Gustavo (Student)" userId="6de98fc2-3e39-4740-bc77-3d2664dbd6db" providerId="ADAL" clId="{C868EADA-F71C-41EE-9170-EB161F309EA0}" dt="2020-09-21T17:16:37.360" v="195" actId="478"/>
          <ac:spMkLst>
            <pc:docMk/>
            <pc:sldMk cId="3255046507" sldId="427"/>
            <ac:spMk id="7" creationId="{4E991EF8-4117-4C9E-9C06-32ADECF4028D}"/>
          </ac:spMkLst>
        </pc:spChg>
        <pc:spChg chg="add">
          <ac:chgData name="Perez Segurana, Gustavo (Student)" userId="6de98fc2-3e39-4740-bc77-3d2664dbd6db" providerId="ADAL" clId="{C868EADA-F71C-41EE-9170-EB161F309EA0}" dt="2020-09-21T17:16:54.863" v="201"/>
          <ac:spMkLst>
            <pc:docMk/>
            <pc:sldMk cId="3255046507" sldId="427"/>
            <ac:spMk id="10" creationId="{6EFC33C7-C3D3-49D1-B9E3-99A6CD133925}"/>
          </ac:spMkLst>
        </pc:spChg>
      </pc:sldChg>
      <pc:sldChg chg="addSp delSp modSp">
        <pc:chgData name="Perez Segurana, Gustavo (Student)" userId="6de98fc2-3e39-4740-bc77-3d2664dbd6db" providerId="ADAL" clId="{C868EADA-F71C-41EE-9170-EB161F309EA0}" dt="2020-09-21T17:16:17.607" v="190" actId="20577"/>
        <pc:sldMkLst>
          <pc:docMk/>
          <pc:sldMk cId="1450945074" sldId="428"/>
        </pc:sldMkLst>
        <pc:spChg chg="mod">
          <ac:chgData name="Perez Segurana, Gustavo (Student)" userId="6de98fc2-3e39-4740-bc77-3d2664dbd6db" providerId="ADAL" clId="{C868EADA-F71C-41EE-9170-EB161F309EA0}" dt="2020-09-21T17:16:17.607" v="190" actId="20577"/>
          <ac:spMkLst>
            <pc:docMk/>
            <pc:sldMk cId="1450945074" sldId="428"/>
            <ac:spMk id="7" creationId="{4E991EF8-4117-4C9E-9C06-32ADECF4028D}"/>
          </ac:spMkLst>
        </pc:spChg>
        <pc:spChg chg="add del">
          <ac:chgData name="Perez Segurana, Gustavo (Student)" userId="6de98fc2-3e39-4740-bc77-3d2664dbd6db" providerId="ADAL" clId="{C868EADA-F71C-41EE-9170-EB161F309EA0}" dt="2020-09-21T17:16:13.679" v="188"/>
          <ac:spMkLst>
            <pc:docMk/>
            <pc:sldMk cId="1450945074" sldId="428"/>
            <ac:spMk id="11" creationId="{EEDB453F-F742-4DBA-9880-36CC8F22E9BD}"/>
          </ac:spMkLst>
        </pc:spChg>
      </pc:sldChg>
      <pc:sldChg chg="addSp delSp modSp">
        <pc:chgData name="Perez Segurana, Gustavo (Student)" userId="6de98fc2-3e39-4740-bc77-3d2664dbd6db" providerId="ADAL" clId="{C868EADA-F71C-41EE-9170-EB161F309EA0}" dt="2020-09-21T17:17:38.866" v="204" actId="14826"/>
        <pc:sldMkLst>
          <pc:docMk/>
          <pc:sldMk cId="3349051290" sldId="429"/>
        </pc:sldMkLst>
        <pc:spChg chg="del">
          <ac:chgData name="Perez Segurana, Gustavo (Student)" userId="6de98fc2-3e39-4740-bc77-3d2664dbd6db" providerId="ADAL" clId="{C868EADA-F71C-41EE-9170-EB161F309EA0}" dt="2020-09-21T17:16:25.811" v="192" actId="478"/>
          <ac:spMkLst>
            <pc:docMk/>
            <pc:sldMk cId="3349051290" sldId="429"/>
            <ac:spMk id="7" creationId="{4E991EF8-4117-4C9E-9C06-32ADECF4028D}"/>
          </ac:spMkLst>
        </pc:spChg>
        <pc:spChg chg="add">
          <ac:chgData name="Perez Segurana, Gustavo (Student)" userId="6de98fc2-3e39-4740-bc77-3d2664dbd6db" providerId="ADAL" clId="{C868EADA-F71C-41EE-9170-EB161F309EA0}" dt="2020-09-21T17:16:51.409" v="198"/>
          <ac:spMkLst>
            <pc:docMk/>
            <pc:sldMk cId="3349051290" sldId="429"/>
            <ac:spMk id="12" creationId="{DCD248DF-A150-49E6-819D-A5D2BE55301E}"/>
          </ac:spMkLst>
        </pc:spChg>
        <pc:picChg chg="mod">
          <ac:chgData name="Perez Segurana, Gustavo (Student)" userId="6de98fc2-3e39-4740-bc77-3d2664dbd6db" providerId="ADAL" clId="{C868EADA-F71C-41EE-9170-EB161F309EA0}" dt="2020-09-21T17:17:38.866" v="204" actId="14826"/>
          <ac:picMkLst>
            <pc:docMk/>
            <pc:sldMk cId="3349051290" sldId="429"/>
            <ac:picMk id="16" creationId="{8F57C05D-E976-4638-95F7-42AA91C36BCE}"/>
          </ac:picMkLst>
        </pc:picChg>
      </pc:sldChg>
      <pc:sldChg chg="addSp delSp modSp">
        <pc:chgData name="Perez Segurana, Gustavo (Student)" userId="6de98fc2-3e39-4740-bc77-3d2664dbd6db" providerId="ADAL" clId="{C868EADA-F71C-41EE-9170-EB161F309EA0}" dt="2020-09-21T17:17:52.732" v="205" actId="14826"/>
        <pc:sldMkLst>
          <pc:docMk/>
          <pc:sldMk cId="1021137369" sldId="430"/>
        </pc:sldMkLst>
        <pc:spChg chg="del">
          <ac:chgData name="Perez Segurana, Gustavo (Student)" userId="6de98fc2-3e39-4740-bc77-3d2664dbd6db" providerId="ADAL" clId="{C868EADA-F71C-41EE-9170-EB161F309EA0}" dt="2020-09-21T17:16:34.904" v="194" actId="478"/>
          <ac:spMkLst>
            <pc:docMk/>
            <pc:sldMk cId="1021137369" sldId="430"/>
            <ac:spMk id="7" creationId="{4E991EF8-4117-4C9E-9C06-32ADECF4028D}"/>
          </ac:spMkLst>
        </pc:spChg>
        <pc:spChg chg="add">
          <ac:chgData name="Perez Segurana, Gustavo (Student)" userId="6de98fc2-3e39-4740-bc77-3d2664dbd6db" providerId="ADAL" clId="{C868EADA-F71C-41EE-9170-EB161F309EA0}" dt="2020-09-21T17:16:53.742" v="200"/>
          <ac:spMkLst>
            <pc:docMk/>
            <pc:sldMk cId="1021137369" sldId="430"/>
            <ac:spMk id="12" creationId="{E47865E6-063A-4993-9EF7-4459E5255CD7}"/>
          </ac:spMkLst>
        </pc:spChg>
        <pc:picChg chg="mod">
          <ac:chgData name="Perez Segurana, Gustavo (Student)" userId="6de98fc2-3e39-4740-bc77-3d2664dbd6db" providerId="ADAL" clId="{C868EADA-F71C-41EE-9170-EB161F309EA0}" dt="2020-09-21T17:17:52.732" v="205" actId="14826"/>
          <ac:picMkLst>
            <pc:docMk/>
            <pc:sldMk cId="1021137369" sldId="430"/>
            <ac:picMk id="11" creationId="{76402BA2-E459-4073-97C4-89F406486686}"/>
          </ac:picMkLst>
        </pc:picChg>
      </pc:sldChg>
      <pc:sldChg chg="addSp delSp modSp">
        <pc:chgData name="Perez Segurana, Gustavo (Student)" userId="6de98fc2-3e39-4740-bc77-3d2664dbd6db" providerId="ADAL" clId="{C868EADA-F71C-41EE-9170-EB161F309EA0}" dt="2020-09-21T17:18:17.089" v="206" actId="14826"/>
        <pc:sldMkLst>
          <pc:docMk/>
          <pc:sldMk cId="986008103" sldId="431"/>
        </pc:sldMkLst>
        <pc:spChg chg="del">
          <ac:chgData name="Perez Segurana, Gustavo (Student)" userId="6de98fc2-3e39-4740-bc77-3d2664dbd6db" providerId="ADAL" clId="{C868EADA-F71C-41EE-9170-EB161F309EA0}" dt="2020-09-21T17:16:39.271" v="196" actId="478"/>
          <ac:spMkLst>
            <pc:docMk/>
            <pc:sldMk cId="986008103" sldId="431"/>
            <ac:spMk id="7" creationId="{4E991EF8-4117-4C9E-9C06-32ADECF4028D}"/>
          </ac:spMkLst>
        </pc:spChg>
        <pc:spChg chg="add">
          <ac:chgData name="Perez Segurana, Gustavo (Student)" userId="6de98fc2-3e39-4740-bc77-3d2664dbd6db" providerId="ADAL" clId="{C868EADA-F71C-41EE-9170-EB161F309EA0}" dt="2020-09-21T17:16:56.506" v="202"/>
          <ac:spMkLst>
            <pc:docMk/>
            <pc:sldMk cId="986008103" sldId="431"/>
            <ac:spMk id="10" creationId="{263BDB70-02BC-4EE2-9610-1F4CB8A65856}"/>
          </ac:spMkLst>
        </pc:spChg>
        <pc:picChg chg="mod">
          <ac:chgData name="Perez Segurana, Gustavo (Student)" userId="6de98fc2-3e39-4740-bc77-3d2664dbd6db" providerId="ADAL" clId="{C868EADA-F71C-41EE-9170-EB161F309EA0}" dt="2020-09-21T17:18:17.089" v="206" actId="14826"/>
          <ac:picMkLst>
            <pc:docMk/>
            <pc:sldMk cId="986008103" sldId="431"/>
            <ac:picMk id="14" creationId="{58657619-ED43-405C-AF69-EC54955D7EEF}"/>
          </ac:picMkLst>
        </pc:picChg>
      </pc:sldChg>
      <pc:sldChg chg="modSp">
        <pc:chgData name="Perez Segurana, Gustavo (Student)" userId="6de98fc2-3e39-4740-bc77-3d2664dbd6db" providerId="ADAL" clId="{C868EADA-F71C-41EE-9170-EB161F309EA0}" dt="2020-09-16T14:34:30.390" v="117" actId="20577"/>
        <pc:sldMkLst>
          <pc:docMk/>
          <pc:sldMk cId="2430363475" sldId="433"/>
        </pc:sldMkLst>
        <pc:spChg chg="mod">
          <ac:chgData name="Perez Segurana, Gustavo (Student)" userId="6de98fc2-3e39-4740-bc77-3d2664dbd6db" providerId="ADAL" clId="{C868EADA-F71C-41EE-9170-EB161F309EA0}" dt="2020-09-16T14:34:30.390" v="117" actId="20577"/>
          <ac:spMkLst>
            <pc:docMk/>
            <pc:sldMk cId="2430363475" sldId="433"/>
            <ac:spMk id="3" creationId="{402ACA4D-3610-42C9-B324-27F565504D17}"/>
          </ac:spMkLst>
        </pc:spChg>
      </pc:sldChg>
      <pc:sldChg chg="modSp">
        <pc:chgData name="Perez Segurana, Gustavo (Student)" userId="6de98fc2-3e39-4740-bc77-3d2664dbd6db" providerId="ADAL" clId="{C868EADA-F71C-41EE-9170-EB161F309EA0}" dt="2020-09-16T14:30:39.800" v="40"/>
        <pc:sldMkLst>
          <pc:docMk/>
          <pc:sldMk cId="3953681115" sldId="435"/>
        </pc:sldMkLst>
        <pc:spChg chg="mod">
          <ac:chgData name="Perez Segurana, Gustavo (Student)" userId="6de98fc2-3e39-4740-bc77-3d2664dbd6db" providerId="ADAL" clId="{C868EADA-F71C-41EE-9170-EB161F309EA0}" dt="2020-09-16T14:30:39.800" v="40"/>
          <ac:spMkLst>
            <pc:docMk/>
            <pc:sldMk cId="3953681115" sldId="435"/>
            <ac:spMk id="15" creationId="{410D1C1E-7C7A-461D-992D-B45478DF6FC2}"/>
          </ac:spMkLst>
        </pc:spChg>
      </pc:sldChg>
      <pc:sldChg chg="modSp">
        <pc:chgData name="Perez Segurana, Gustavo (Student)" userId="6de98fc2-3e39-4740-bc77-3d2664dbd6db" providerId="ADAL" clId="{C868EADA-F71C-41EE-9170-EB161F309EA0}" dt="2020-09-23T10:58:56.662" v="1830" actId="20577"/>
        <pc:sldMkLst>
          <pc:docMk/>
          <pc:sldMk cId="3785096329" sldId="436"/>
        </pc:sldMkLst>
        <pc:spChg chg="mod">
          <ac:chgData name="Perez Segurana, Gustavo (Student)" userId="6de98fc2-3e39-4740-bc77-3d2664dbd6db" providerId="ADAL" clId="{C868EADA-F71C-41EE-9170-EB161F309EA0}" dt="2020-09-23T10:58:56.662" v="1830" actId="20577"/>
          <ac:spMkLst>
            <pc:docMk/>
            <pc:sldMk cId="3785096329" sldId="436"/>
            <ac:spMk id="9" creationId="{EE2EA8A7-C663-4539-B6E1-4DED5BF46A3A}"/>
          </ac:spMkLst>
        </pc:spChg>
      </pc:sldChg>
      <pc:sldChg chg="addSp modSp">
        <pc:chgData name="Perez Segurana, Gustavo (Student)" userId="6de98fc2-3e39-4740-bc77-3d2664dbd6db" providerId="ADAL" clId="{C868EADA-F71C-41EE-9170-EB161F309EA0}" dt="2020-09-21T17:37:57.073" v="1315" actId="1076"/>
        <pc:sldMkLst>
          <pc:docMk/>
          <pc:sldMk cId="1632337767" sldId="437"/>
        </pc:sldMkLst>
        <pc:spChg chg="mod">
          <ac:chgData name="Perez Segurana, Gustavo (Student)" userId="6de98fc2-3e39-4740-bc77-3d2664dbd6db" providerId="ADAL" clId="{C868EADA-F71C-41EE-9170-EB161F309EA0}" dt="2020-09-16T14:32:19.050" v="82" actId="20577"/>
          <ac:spMkLst>
            <pc:docMk/>
            <pc:sldMk cId="1632337767" sldId="437"/>
            <ac:spMk id="6" creationId="{249FDFB3-72BF-4433-957D-0EFF1990555F}"/>
          </ac:spMkLst>
        </pc:spChg>
        <pc:spChg chg="mod">
          <ac:chgData name="Perez Segurana, Gustavo (Student)" userId="6de98fc2-3e39-4740-bc77-3d2664dbd6db" providerId="ADAL" clId="{C868EADA-F71C-41EE-9170-EB161F309EA0}" dt="2020-09-16T14:32:31.660" v="85" actId="20577"/>
          <ac:spMkLst>
            <pc:docMk/>
            <pc:sldMk cId="1632337767" sldId="437"/>
            <ac:spMk id="9" creationId="{677EED0B-5AF2-47CE-89CB-4394E2321F45}"/>
          </ac:spMkLst>
        </pc:spChg>
        <pc:spChg chg="add mod">
          <ac:chgData name="Perez Segurana, Gustavo (Student)" userId="6de98fc2-3e39-4740-bc77-3d2664dbd6db" providerId="ADAL" clId="{C868EADA-F71C-41EE-9170-EB161F309EA0}" dt="2020-09-21T17:37:57.073" v="1315" actId="1076"/>
          <ac:spMkLst>
            <pc:docMk/>
            <pc:sldMk cId="1632337767" sldId="437"/>
            <ac:spMk id="11" creationId="{9CE87270-89D7-4F03-A807-183F4139648F}"/>
          </ac:spMkLst>
        </pc:spChg>
      </pc:sldChg>
      <pc:sldChg chg="addSp delSp modSp add del">
        <pc:chgData name="Perez Segurana, Gustavo (Student)" userId="6de98fc2-3e39-4740-bc77-3d2664dbd6db" providerId="ADAL" clId="{C868EADA-F71C-41EE-9170-EB161F309EA0}" dt="2020-09-21T17:49:37.965" v="1317" actId="14826"/>
        <pc:sldMkLst>
          <pc:docMk/>
          <pc:sldMk cId="3406301817" sldId="438"/>
        </pc:sldMkLst>
        <pc:spChg chg="del">
          <ac:chgData name="Perez Segurana, Gustavo (Student)" userId="6de98fc2-3e39-4740-bc77-3d2664dbd6db" providerId="ADAL" clId="{C868EADA-F71C-41EE-9170-EB161F309EA0}" dt="2020-09-16T14:32:58.410" v="89" actId="478"/>
          <ac:spMkLst>
            <pc:docMk/>
            <pc:sldMk cId="3406301817" sldId="438"/>
            <ac:spMk id="6" creationId="{249FDFB3-72BF-4433-957D-0EFF1990555F}"/>
          </ac:spMkLst>
        </pc:spChg>
        <pc:spChg chg="del">
          <ac:chgData name="Perez Segurana, Gustavo (Student)" userId="6de98fc2-3e39-4740-bc77-3d2664dbd6db" providerId="ADAL" clId="{C868EADA-F71C-41EE-9170-EB161F309EA0}" dt="2020-09-16T14:33:00.460" v="90" actId="478"/>
          <ac:spMkLst>
            <pc:docMk/>
            <pc:sldMk cId="3406301817" sldId="438"/>
            <ac:spMk id="8" creationId="{23335CB0-3134-41AB-9763-BC40C285DA75}"/>
          </ac:spMkLst>
        </pc:spChg>
        <pc:spChg chg="add">
          <ac:chgData name="Perez Segurana, Gustavo (Student)" userId="6de98fc2-3e39-4740-bc77-3d2664dbd6db" providerId="ADAL" clId="{C868EADA-F71C-41EE-9170-EB161F309EA0}" dt="2020-09-16T14:33:21.094" v="94"/>
          <ac:spMkLst>
            <pc:docMk/>
            <pc:sldMk cId="3406301817" sldId="438"/>
            <ac:spMk id="9" creationId="{29290D97-7310-4EE3-A559-870D051C7492}"/>
          </ac:spMkLst>
        </pc:spChg>
        <pc:spChg chg="add">
          <ac:chgData name="Perez Segurana, Gustavo (Student)" userId="6de98fc2-3e39-4740-bc77-3d2664dbd6db" providerId="ADAL" clId="{C868EADA-F71C-41EE-9170-EB161F309EA0}" dt="2020-09-16T14:33:21.094" v="94"/>
          <ac:spMkLst>
            <pc:docMk/>
            <pc:sldMk cId="3406301817" sldId="438"/>
            <ac:spMk id="11" creationId="{94D19995-86F5-4B2E-AFEE-0DE4816DA907}"/>
          </ac:spMkLst>
        </pc:spChg>
        <pc:spChg chg="add">
          <ac:chgData name="Perez Segurana, Gustavo (Student)" userId="6de98fc2-3e39-4740-bc77-3d2664dbd6db" providerId="ADAL" clId="{C868EADA-F71C-41EE-9170-EB161F309EA0}" dt="2020-09-16T14:33:21.094" v="94"/>
          <ac:spMkLst>
            <pc:docMk/>
            <pc:sldMk cId="3406301817" sldId="438"/>
            <ac:spMk id="12" creationId="{805D7FEA-39B5-4C39-8CB5-730F51785B86}"/>
          </ac:spMkLst>
        </pc:spChg>
        <pc:spChg chg="del">
          <ac:chgData name="Perez Segurana, Gustavo (Student)" userId="6de98fc2-3e39-4740-bc77-3d2664dbd6db" providerId="ADAL" clId="{C868EADA-F71C-41EE-9170-EB161F309EA0}" dt="2020-09-16T14:33:02.140" v="91" actId="478"/>
          <ac:spMkLst>
            <pc:docMk/>
            <pc:sldMk cId="3406301817" sldId="438"/>
            <ac:spMk id="13" creationId="{01D87012-3E89-47E1-925B-61A4225D21E5}"/>
          </ac:spMkLst>
        </pc:spChg>
        <pc:spChg chg="add">
          <ac:chgData name="Perez Segurana, Gustavo (Student)" userId="6de98fc2-3e39-4740-bc77-3d2664dbd6db" providerId="ADAL" clId="{C868EADA-F71C-41EE-9170-EB161F309EA0}" dt="2020-09-21T17:38:03.211" v="1316"/>
          <ac:spMkLst>
            <pc:docMk/>
            <pc:sldMk cId="3406301817" sldId="438"/>
            <ac:spMk id="13" creationId="{475B996F-59EC-4A71-AC28-EF0334BF1A82}"/>
          </ac:spMkLst>
        </pc:spChg>
        <pc:spChg chg="del">
          <ac:chgData name="Perez Segurana, Gustavo (Student)" userId="6de98fc2-3e39-4740-bc77-3d2664dbd6db" providerId="ADAL" clId="{C868EADA-F71C-41EE-9170-EB161F309EA0}" dt="2020-09-16T14:33:03.820" v="92" actId="478"/>
          <ac:spMkLst>
            <pc:docMk/>
            <pc:sldMk cId="3406301817" sldId="438"/>
            <ac:spMk id="14" creationId="{04C8DD32-0DDC-4A86-8B1A-4F657C39A7D0}"/>
          </ac:spMkLst>
        </pc:spChg>
        <pc:spChg chg="add">
          <ac:chgData name="Perez Segurana, Gustavo (Student)" userId="6de98fc2-3e39-4740-bc77-3d2664dbd6db" providerId="ADAL" clId="{C868EADA-F71C-41EE-9170-EB161F309EA0}" dt="2020-09-16T14:33:21.094" v="94"/>
          <ac:spMkLst>
            <pc:docMk/>
            <pc:sldMk cId="3406301817" sldId="438"/>
            <ac:spMk id="15" creationId="{28EAACA0-1795-4C52-9D7C-1666CA734679}"/>
          </ac:spMkLst>
        </pc:spChg>
        <pc:picChg chg="mod">
          <ac:chgData name="Perez Segurana, Gustavo (Student)" userId="6de98fc2-3e39-4740-bc77-3d2664dbd6db" providerId="ADAL" clId="{C868EADA-F71C-41EE-9170-EB161F309EA0}" dt="2020-09-21T17:49:37.965" v="1317" actId="14826"/>
          <ac:picMkLst>
            <pc:docMk/>
            <pc:sldMk cId="3406301817" sldId="438"/>
            <ac:picMk id="4" creationId="{6D6C2BBB-4923-4C0F-B85E-D4DB0E9CFCE2}"/>
          </ac:picMkLst>
        </pc:picChg>
      </pc:sldChg>
      <pc:sldChg chg="modSp">
        <pc:chgData name="Perez Segurana, Gustavo (Student)" userId="6de98fc2-3e39-4740-bc77-3d2664dbd6db" providerId="ADAL" clId="{C868EADA-F71C-41EE-9170-EB161F309EA0}" dt="2020-09-21T18:34:58.988" v="1822" actId="1076"/>
        <pc:sldMkLst>
          <pc:docMk/>
          <pc:sldMk cId="2451200229" sldId="439"/>
        </pc:sldMkLst>
        <pc:spChg chg="mod">
          <ac:chgData name="Perez Segurana, Gustavo (Student)" userId="6de98fc2-3e39-4740-bc77-3d2664dbd6db" providerId="ADAL" clId="{C868EADA-F71C-41EE-9170-EB161F309EA0}" dt="2020-09-21T18:34:58.988" v="1822" actId="1076"/>
          <ac:spMkLst>
            <pc:docMk/>
            <pc:sldMk cId="2451200229" sldId="439"/>
            <ac:spMk id="4" creationId="{3C739E35-4BDB-4009-9E72-D360CB84119F}"/>
          </ac:spMkLst>
        </pc:spChg>
      </pc:sldChg>
      <pc:sldChg chg="addSp delSp modSp add">
        <pc:chgData name="Perez Segurana, Gustavo (Student)" userId="6de98fc2-3e39-4740-bc77-3d2664dbd6db" providerId="ADAL" clId="{C868EADA-F71C-41EE-9170-EB161F309EA0}" dt="2020-09-21T17:31:58.331" v="1017" actId="14100"/>
        <pc:sldMkLst>
          <pc:docMk/>
          <pc:sldMk cId="848131434" sldId="440"/>
        </pc:sldMkLst>
        <pc:spChg chg="mod">
          <ac:chgData name="Perez Segurana, Gustavo (Student)" userId="6de98fc2-3e39-4740-bc77-3d2664dbd6db" providerId="ADAL" clId="{C868EADA-F71C-41EE-9170-EB161F309EA0}" dt="2020-09-21T17:20:24.639" v="245" actId="20577"/>
          <ac:spMkLst>
            <pc:docMk/>
            <pc:sldMk cId="848131434" sldId="440"/>
            <ac:spMk id="9" creationId="{29290D97-7310-4EE3-A559-870D051C7492}"/>
          </ac:spMkLst>
        </pc:spChg>
        <pc:spChg chg="mod">
          <ac:chgData name="Perez Segurana, Gustavo (Student)" userId="6de98fc2-3e39-4740-bc77-3d2664dbd6db" providerId="ADAL" clId="{C868EADA-F71C-41EE-9170-EB161F309EA0}" dt="2020-09-21T17:28:23.822" v="1004" actId="20577"/>
          <ac:spMkLst>
            <pc:docMk/>
            <pc:sldMk cId="848131434" sldId="440"/>
            <ac:spMk id="11" creationId="{94D19995-86F5-4B2E-AFEE-0DE4816DA907}"/>
          </ac:spMkLst>
        </pc:spChg>
        <pc:spChg chg="del">
          <ac:chgData name="Perez Segurana, Gustavo (Student)" userId="6de98fc2-3e39-4740-bc77-3d2664dbd6db" providerId="ADAL" clId="{C868EADA-F71C-41EE-9170-EB161F309EA0}" dt="2020-09-21T17:20:32.851" v="246" actId="478"/>
          <ac:spMkLst>
            <pc:docMk/>
            <pc:sldMk cId="848131434" sldId="440"/>
            <ac:spMk id="12" creationId="{805D7FEA-39B5-4C39-8CB5-730F51785B86}"/>
          </ac:spMkLst>
        </pc:spChg>
        <pc:spChg chg="del">
          <ac:chgData name="Perez Segurana, Gustavo (Student)" userId="6de98fc2-3e39-4740-bc77-3d2664dbd6db" providerId="ADAL" clId="{C868EADA-F71C-41EE-9170-EB161F309EA0}" dt="2020-09-21T17:20:38.165" v="247" actId="478"/>
          <ac:spMkLst>
            <pc:docMk/>
            <pc:sldMk cId="848131434" sldId="440"/>
            <ac:spMk id="15" creationId="{28EAACA0-1795-4C52-9D7C-1666CA734679}"/>
          </ac:spMkLst>
        </pc:spChg>
        <pc:picChg chg="add mod">
          <ac:chgData name="Perez Segurana, Gustavo (Student)" userId="6de98fc2-3e39-4740-bc77-3d2664dbd6db" providerId="ADAL" clId="{C868EADA-F71C-41EE-9170-EB161F309EA0}" dt="2020-09-21T17:31:58.331" v="1017" actId="14100"/>
          <ac:picMkLst>
            <pc:docMk/>
            <pc:sldMk cId="848131434" sldId="440"/>
            <ac:picMk id="2" creationId="{8F995174-68A5-46D3-AA72-48F23C2CF810}"/>
          </ac:picMkLst>
        </pc:picChg>
        <pc:picChg chg="del">
          <ac:chgData name="Perez Segurana, Gustavo (Student)" userId="6de98fc2-3e39-4740-bc77-3d2664dbd6db" providerId="ADAL" clId="{C868EADA-F71C-41EE-9170-EB161F309EA0}" dt="2020-09-21T17:20:11.604" v="210" actId="478"/>
          <ac:picMkLst>
            <pc:docMk/>
            <pc:sldMk cId="848131434" sldId="440"/>
            <ac:picMk id="4" creationId="{6D6C2BBB-4923-4C0F-B85E-D4DB0E9CFCE2}"/>
          </ac:picMkLst>
        </pc:picChg>
        <pc:picChg chg="add del mod">
          <ac:chgData name="Perez Segurana, Gustavo (Student)" userId="6de98fc2-3e39-4740-bc77-3d2664dbd6db" providerId="ADAL" clId="{C868EADA-F71C-41EE-9170-EB161F309EA0}" dt="2020-09-21T17:31:44.131" v="1011" actId="478"/>
          <ac:picMkLst>
            <pc:docMk/>
            <pc:sldMk cId="848131434" sldId="440"/>
            <ac:picMk id="13" creationId="{76F32F95-7380-4364-8124-219F024AB679}"/>
          </ac:picMkLst>
        </pc:picChg>
      </pc:sldChg>
      <pc:sldChg chg="add del">
        <pc:chgData name="Perez Segurana, Gustavo (Student)" userId="6de98fc2-3e39-4740-bc77-3d2664dbd6db" providerId="ADAL" clId="{C868EADA-F71C-41EE-9170-EB161F309EA0}" dt="2020-09-16T14:33:09.144" v="93" actId="2696"/>
        <pc:sldMkLst>
          <pc:docMk/>
          <pc:sldMk cId="1690606871" sldId="440"/>
        </pc:sldMkLst>
      </pc:sldChg>
      <pc:sldChg chg="add del">
        <pc:chgData name="Perez Segurana, Gustavo (Student)" userId="6de98fc2-3e39-4740-bc77-3d2664dbd6db" providerId="ADAL" clId="{C868EADA-F71C-41EE-9170-EB161F309EA0}" dt="2020-09-21T17:19:57.385" v="208" actId="2696"/>
        <pc:sldMkLst>
          <pc:docMk/>
          <pc:sldMk cId="3323226844" sldId="440"/>
        </pc:sldMkLst>
      </pc:sldChg>
      <pc:sldChg chg="modSp add">
        <pc:chgData name="Perez Segurana, Gustavo (Student)" userId="6de98fc2-3e39-4740-bc77-3d2664dbd6db" providerId="ADAL" clId="{C868EADA-F71C-41EE-9170-EB161F309EA0}" dt="2020-09-21T17:32:09.617" v="1018"/>
        <pc:sldMkLst>
          <pc:docMk/>
          <pc:sldMk cId="63460641" sldId="441"/>
        </pc:sldMkLst>
        <pc:picChg chg="mod">
          <ac:chgData name="Perez Segurana, Gustavo (Student)" userId="6de98fc2-3e39-4740-bc77-3d2664dbd6db" providerId="ADAL" clId="{C868EADA-F71C-41EE-9170-EB161F309EA0}" dt="2020-09-21T17:32:09.617" v="1018"/>
          <ac:picMkLst>
            <pc:docMk/>
            <pc:sldMk cId="63460641" sldId="441"/>
            <ac:picMk id="13" creationId="{76F32F95-7380-4364-8124-219F024AB679}"/>
          </ac:picMkLst>
        </pc:picChg>
      </pc:sldChg>
    </pc:docChg>
  </pc:docChgLst>
  <pc:docChgLst>
    <pc:chgData name="Gustavo" userId="6de98fc2-3e39-4740-bc77-3d2664dbd6db" providerId="ADAL" clId="{F45B7E22-42CC-440A-A107-DF08BE8699ED}"/>
    <pc:docChg chg="undo custSel addSld modSld">
      <pc:chgData name="Gustavo" userId="6de98fc2-3e39-4740-bc77-3d2664dbd6db" providerId="ADAL" clId="{F45B7E22-42CC-440A-A107-DF08BE8699ED}" dt="2021-06-25T09:42:24.725" v="345"/>
      <pc:docMkLst>
        <pc:docMk/>
      </pc:docMkLst>
      <pc:sldChg chg="addSp delSp modSp add mod">
        <pc:chgData name="Gustavo" userId="6de98fc2-3e39-4740-bc77-3d2664dbd6db" providerId="ADAL" clId="{F45B7E22-42CC-440A-A107-DF08BE8699ED}" dt="2021-06-25T09:42:22.795" v="344"/>
        <pc:sldMkLst>
          <pc:docMk/>
          <pc:sldMk cId="618536168" sldId="405"/>
        </pc:sldMkLst>
        <pc:picChg chg="del">
          <ac:chgData name="Gustavo" userId="6de98fc2-3e39-4740-bc77-3d2664dbd6db" providerId="ADAL" clId="{F45B7E22-42CC-440A-A107-DF08BE8699ED}" dt="2021-06-25T09:42:09.774" v="340" actId="478"/>
          <ac:picMkLst>
            <pc:docMk/>
            <pc:sldMk cId="618536168" sldId="405"/>
            <ac:picMk id="8" creationId="{7E358CFC-B039-4E0A-A07B-4F2AAA9BB495}"/>
          </ac:picMkLst>
        </pc:picChg>
        <pc:picChg chg="del">
          <ac:chgData name="Gustavo" userId="6de98fc2-3e39-4740-bc77-3d2664dbd6db" providerId="ADAL" clId="{F45B7E22-42CC-440A-A107-DF08BE8699ED}" dt="2021-06-25T09:42:12.069" v="341" actId="478"/>
          <ac:picMkLst>
            <pc:docMk/>
            <pc:sldMk cId="618536168" sldId="405"/>
            <ac:picMk id="9" creationId="{D5E654D0-7664-4CE6-BCC1-381BD701C709}"/>
          </ac:picMkLst>
        </pc:picChg>
        <pc:picChg chg="add mod">
          <ac:chgData name="Gustavo" userId="6de98fc2-3e39-4740-bc77-3d2664dbd6db" providerId="ADAL" clId="{F45B7E22-42CC-440A-A107-DF08BE8699ED}" dt="2021-06-25T09:42:22.795" v="344"/>
          <ac:picMkLst>
            <pc:docMk/>
            <pc:sldMk cId="618536168" sldId="405"/>
            <ac:picMk id="35" creationId="{FE0BAC33-6F73-4102-86DA-594C7BFF3FE5}"/>
          </ac:picMkLst>
        </pc:picChg>
        <pc:picChg chg="add mod">
          <ac:chgData name="Gustavo" userId="6de98fc2-3e39-4740-bc77-3d2664dbd6db" providerId="ADAL" clId="{F45B7E22-42CC-440A-A107-DF08BE8699ED}" dt="2021-06-25T09:42:22.795" v="344"/>
          <ac:picMkLst>
            <pc:docMk/>
            <pc:sldMk cId="618536168" sldId="405"/>
            <ac:picMk id="36" creationId="{59315134-EEDF-4954-942A-800BA209739F}"/>
          </ac:picMkLst>
        </pc:picChg>
      </pc:sldChg>
      <pc:sldChg chg="modSp mod">
        <pc:chgData name="Gustavo" userId="6de98fc2-3e39-4740-bc77-3d2664dbd6db" providerId="ADAL" clId="{F45B7E22-42CC-440A-A107-DF08BE8699ED}" dt="2021-06-24T21:25:16.371" v="120" actId="20577"/>
        <pc:sldMkLst>
          <pc:docMk/>
          <pc:sldMk cId="2955810600" sldId="414"/>
        </pc:sldMkLst>
        <pc:spChg chg="mod">
          <ac:chgData name="Gustavo" userId="6de98fc2-3e39-4740-bc77-3d2664dbd6db" providerId="ADAL" clId="{F45B7E22-42CC-440A-A107-DF08BE8699ED}" dt="2021-06-24T21:25:16.371" v="120" actId="20577"/>
          <ac:spMkLst>
            <pc:docMk/>
            <pc:sldMk cId="2955810600" sldId="414"/>
            <ac:spMk id="20" creationId="{A4341A2A-3E92-4631-A0C3-D5675968122E}"/>
          </ac:spMkLst>
        </pc:spChg>
      </pc:sldChg>
      <pc:sldChg chg="addSp delSp modSp add mod">
        <pc:chgData name="Gustavo" userId="6de98fc2-3e39-4740-bc77-3d2664dbd6db" providerId="ADAL" clId="{F45B7E22-42CC-440A-A107-DF08BE8699ED}" dt="2021-06-25T09:42:24.725" v="345"/>
        <pc:sldMkLst>
          <pc:docMk/>
          <pc:sldMk cId="2599767690" sldId="442"/>
        </pc:sldMkLst>
        <pc:picChg chg="del">
          <ac:chgData name="Gustavo" userId="6de98fc2-3e39-4740-bc77-3d2664dbd6db" providerId="ADAL" clId="{F45B7E22-42CC-440A-A107-DF08BE8699ED}" dt="2021-06-25T09:42:15.100" v="342" actId="478"/>
          <ac:picMkLst>
            <pc:docMk/>
            <pc:sldMk cId="2599767690" sldId="442"/>
            <ac:picMk id="8" creationId="{7E358CFC-B039-4E0A-A07B-4F2AAA9BB495}"/>
          </ac:picMkLst>
        </pc:picChg>
        <pc:picChg chg="del">
          <ac:chgData name="Gustavo" userId="6de98fc2-3e39-4740-bc77-3d2664dbd6db" providerId="ADAL" clId="{F45B7E22-42CC-440A-A107-DF08BE8699ED}" dt="2021-06-25T09:42:15.981" v="343" actId="478"/>
          <ac:picMkLst>
            <pc:docMk/>
            <pc:sldMk cId="2599767690" sldId="442"/>
            <ac:picMk id="9" creationId="{D5E654D0-7664-4CE6-BCC1-381BD701C709}"/>
          </ac:picMkLst>
        </pc:picChg>
        <pc:picChg chg="add mod">
          <ac:chgData name="Gustavo" userId="6de98fc2-3e39-4740-bc77-3d2664dbd6db" providerId="ADAL" clId="{F45B7E22-42CC-440A-A107-DF08BE8699ED}" dt="2021-06-25T09:42:24.725" v="345"/>
          <ac:picMkLst>
            <pc:docMk/>
            <pc:sldMk cId="2599767690" sldId="442"/>
            <ac:picMk id="14" creationId="{B9006E25-074F-45EB-9920-227CE38CD024}"/>
          </ac:picMkLst>
        </pc:picChg>
        <pc:picChg chg="add mod">
          <ac:chgData name="Gustavo" userId="6de98fc2-3e39-4740-bc77-3d2664dbd6db" providerId="ADAL" clId="{F45B7E22-42CC-440A-A107-DF08BE8699ED}" dt="2021-06-25T09:42:24.725" v="345"/>
          <ac:picMkLst>
            <pc:docMk/>
            <pc:sldMk cId="2599767690" sldId="442"/>
            <ac:picMk id="15" creationId="{92D87585-8F31-41BC-8992-03263980A9F6}"/>
          </ac:picMkLst>
        </pc:picChg>
      </pc:sldChg>
      <pc:sldChg chg="modSp mod">
        <pc:chgData name="Gustavo" userId="6de98fc2-3e39-4740-bc77-3d2664dbd6db" providerId="ADAL" clId="{F45B7E22-42CC-440A-A107-DF08BE8699ED}" dt="2021-06-24T21:26:20.086" v="121" actId="20577"/>
        <pc:sldMkLst>
          <pc:docMk/>
          <pc:sldMk cId="1891143376" sldId="443"/>
        </pc:sldMkLst>
        <pc:spChg chg="mod">
          <ac:chgData name="Gustavo" userId="6de98fc2-3e39-4740-bc77-3d2664dbd6db" providerId="ADAL" clId="{F45B7E22-42CC-440A-A107-DF08BE8699ED}" dt="2021-06-24T21:26:20.086" v="121" actId="20577"/>
          <ac:spMkLst>
            <pc:docMk/>
            <pc:sldMk cId="1891143376" sldId="443"/>
            <ac:spMk id="20" creationId="{A4341A2A-3E92-4631-A0C3-D5675968122E}"/>
          </ac:spMkLst>
        </pc:spChg>
      </pc:sldChg>
      <pc:sldChg chg="addSp modSp mod modAnim">
        <pc:chgData name="Gustavo" userId="6de98fc2-3e39-4740-bc77-3d2664dbd6db" providerId="ADAL" clId="{F45B7E22-42CC-440A-A107-DF08BE8699ED}" dt="2021-06-24T18:50:25.017" v="2" actId="1076"/>
        <pc:sldMkLst>
          <pc:docMk/>
          <pc:sldMk cId="1681318671" sldId="444"/>
        </pc:sldMkLst>
        <pc:spChg chg="add mod">
          <ac:chgData name="Gustavo" userId="6de98fc2-3e39-4740-bc77-3d2664dbd6db" providerId="ADAL" clId="{F45B7E22-42CC-440A-A107-DF08BE8699ED}" dt="2021-06-24T18:50:25.017" v="2" actId="1076"/>
          <ac:spMkLst>
            <pc:docMk/>
            <pc:sldMk cId="1681318671" sldId="444"/>
            <ac:spMk id="9" creationId="{7EC6304F-7711-454F-99AE-5E2A6F7F7856}"/>
          </ac:spMkLst>
        </pc:spChg>
        <pc:spChg chg="add mod">
          <ac:chgData name="Gustavo" userId="6de98fc2-3e39-4740-bc77-3d2664dbd6db" providerId="ADAL" clId="{F45B7E22-42CC-440A-A107-DF08BE8699ED}" dt="2021-06-24T18:50:17.618" v="1" actId="1076"/>
          <ac:spMkLst>
            <pc:docMk/>
            <pc:sldMk cId="1681318671" sldId="444"/>
            <ac:spMk id="15" creationId="{E1598090-18F9-4FB2-A611-B206C7C2E4D2}"/>
          </ac:spMkLst>
        </pc:spChg>
        <pc:grpChg chg="add mod">
          <ac:chgData name="Gustavo" userId="6de98fc2-3e39-4740-bc77-3d2664dbd6db" providerId="ADAL" clId="{F45B7E22-42CC-440A-A107-DF08BE8699ED}" dt="2021-06-24T18:50:17.618" v="1" actId="1076"/>
          <ac:grpSpMkLst>
            <pc:docMk/>
            <pc:sldMk cId="1681318671" sldId="444"/>
            <ac:grpSpMk id="10" creationId="{EB15BDD6-69F8-4B93-88B4-48B22D3CAC22}"/>
          </ac:grpSpMkLst>
        </pc:grpChg>
        <pc:picChg chg="mod">
          <ac:chgData name="Gustavo" userId="6de98fc2-3e39-4740-bc77-3d2664dbd6db" providerId="ADAL" clId="{F45B7E22-42CC-440A-A107-DF08BE8699ED}" dt="2021-06-24T18:50:08.537" v="0"/>
          <ac:picMkLst>
            <pc:docMk/>
            <pc:sldMk cId="1681318671" sldId="444"/>
            <ac:picMk id="11" creationId="{B698538D-AD50-4860-87D4-3E0C2EDF1FAB}"/>
          </ac:picMkLst>
        </pc:picChg>
        <pc:cxnChg chg="mod">
          <ac:chgData name="Gustavo" userId="6de98fc2-3e39-4740-bc77-3d2664dbd6db" providerId="ADAL" clId="{F45B7E22-42CC-440A-A107-DF08BE8699ED}" dt="2021-06-24T18:50:08.537" v="0"/>
          <ac:cxnSpMkLst>
            <pc:docMk/>
            <pc:sldMk cId="1681318671" sldId="444"/>
            <ac:cxnSpMk id="12" creationId="{3A274B83-BFC0-4424-9441-1355C5ACF555}"/>
          </ac:cxnSpMkLst>
        </pc:cxnChg>
        <pc:cxnChg chg="mod">
          <ac:chgData name="Gustavo" userId="6de98fc2-3e39-4740-bc77-3d2664dbd6db" providerId="ADAL" clId="{F45B7E22-42CC-440A-A107-DF08BE8699ED}" dt="2021-06-24T18:50:08.537" v="0"/>
          <ac:cxnSpMkLst>
            <pc:docMk/>
            <pc:sldMk cId="1681318671" sldId="444"/>
            <ac:cxnSpMk id="13" creationId="{85B914B3-ED25-4E96-AA19-C405DD9E8AF0}"/>
          </ac:cxnSpMkLst>
        </pc:cxnChg>
        <pc:cxnChg chg="mod">
          <ac:chgData name="Gustavo" userId="6de98fc2-3e39-4740-bc77-3d2664dbd6db" providerId="ADAL" clId="{F45B7E22-42CC-440A-A107-DF08BE8699ED}" dt="2021-06-24T18:50:08.537" v="0"/>
          <ac:cxnSpMkLst>
            <pc:docMk/>
            <pc:sldMk cId="1681318671" sldId="444"/>
            <ac:cxnSpMk id="14" creationId="{432F0407-D60F-4B80-ACEF-8D7962DF3B59}"/>
          </ac:cxnSpMkLst>
        </pc:cxnChg>
      </pc:sldChg>
      <pc:sldChg chg="addSp delSp modSp mod">
        <pc:chgData name="Gustavo" userId="6de98fc2-3e39-4740-bc77-3d2664dbd6db" providerId="ADAL" clId="{F45B7E22-42CC-440A-A107-DF08BE8699ED}" dt="2021-06-25T08:53:35.047" v="328" actId="1076"/>
        <pc:sldMkLst>
          <pc:docMk/>
          <pc:sldMk cId="23280883" sldId="445"/>
        </pc:sldMkLst>
        <pc:spChg chg="add del mod">
          <ac:chgData name="Gustavo" userId="6de98fc2-3e39-4740-bc77-3d2664dbd6db" providerId="ADAL" clId="{F45B7E22-42CC-440A-A107-DF08BE8699ED}" dt="2021-06-25T08:39:34.453" v="127" actId="11529"/>
          <ac:spMkLst>
            <pc:docMk/>
            <pc:sldMk cId="23280883" sldId="445"/>
            <ac:spMk id="2" creationId="{ABEE159E-764A-44FB-A1E2-82374B25CD9B}"/>
          </ac:spMkLst>
        </pc:spChg>
        <pc:spChg chg="add mod">
          <ac:chgData name="Gustavo" userId="6de98fc2-3e39-4740-bc77-3d2664dbd6db" providerId="ADAL" clId="{F45B7E22-42CC-440A-A107-DF08BE8699ED}" dt="2021-06-25T08:42:22.744" v="160" actId="164"/>
          <ac:spMkLst>
            <pc:docMk/>
            <pc:sldMk cId="23280883" sldId="445"/>
            <ac:spMk id="13" creationId="{70333A41-245E-45D1-9C60-DED433436F1D}"/>
          </ac:spMkLst>
        </pc:spChg>
        <pc:spChg chg="add mod">
          <ac:chgData name="Gustavo" userId="6de98fc2-3e39-4740-bc77-3d2664dbd6db" providerId="ADAL" clId="{F45B7E22-42CC-440A-A107-DF08BE8699ED}" dt="2021-06-25T08:53:23.229" v="327" actId="1076"/>
          <ac:spMkLst>
            <pc:docMk/>
            <pc:sldMk cId="23280883" sldId="445"/>
            <ac:spMk id="25" creationId="{0A18F6A9-01EE-43DD-B1E6-DBE6A9B09BA5}"/>
          </ac:spMkLst>
        </pc:spChg>
        <pc:spChg chg="add mod">
          <ac:chgData name="Gustavo" userId="6de98fc2-3e39-4740-bc77-3d2664dbd6db" providerId="ADAL" clId="{F45B7E22-42CC-440A-A107-DF08BE8699ED}" dt="2021-06-25T08:51:40.105" v="314" actId="164"/>
          <ac:spMkLst>
            <pc:docMk/>
            <pc:sldMk cId="23280883" sldId="445"/>
            <ac:spMk id="34" creationId="{5543219B-EB58-4CF1-9FBA-FF5634F29FAD}"/>
          </ac:spMkLst>
        </pc:spChg>
        <pc:spChg chg="add mod">
          <ac:chgData name="Gustavo" userId="6de98fc2-3e39-4740-bc77-3d2664dbd6db" providerId="ADAL" clId="{F45B7E22-42CC-440A-A107-DF08BE8699ED}" dt="2021-06-25T08:51:40.105" v="314" actId="164"/>
          <ac:spMkLst>
            <pc:docMk/>
            <pc:sldMk cId="23280883" sldId="445"/>
            <ac:spMk id="37" creationId="{FED9B4F2-1DB6-470A-BC42-FD7A3C67A29F}"/>
          </ac:spMkLst>
        </pc:spChg>
        <pc:spChg chg="add mod">
          <ac:chgData name="Gustavo" userId="6de98fc2-3e39-4740-bc77-3d2664dbd6db" providerId="ADAL" clId="{F45B7E22-42CC-440A-A107-DF08BE8699ED}" dt="2021-06-25T08:51:40.105" v="314" actId="164"/>
          <ac:spMkLst>
            <pc:docMk/>
            <pc:sldMk cId="23280883" sldId="445"/>
            <ac:spMk id="38" creationId="{B951FF07-77CF-44CD-A976-F8C3F100526F}"/>
          </ac:spMkLst>
        </pc:spChg>
        <pc:spChg chg="add mod">
          <ac:chgData name="Gustavo" userId="6de98fc2-3e39-4740-bc77-3d2664dbd6db" providerId="ADAL" clId="{F45B7E22-42CC-440A-A107-DF08BE8699ED}" dt="2021-06-25T08:51:40.105" v="314" actId="164"/>
          <ac:spMkLst>
            <pc:docMk/>
            <pc:sldMk cId="23280883" sldId="445"/>
            <ac:spMk id="39" creationId="{7B3C647C-EC21-4BAA-9473-6F8455E3BDAD}"/>
          </ac:spMkLst>
        </pc:spChg>
        <pc:spChg chg="add mod">
          <ac:chgData name="Gustavo" userId="6de98fc2-3e39-4740-bc77-3d2664dbd6db" providerId="ADAL" clId="{F45B7E22-42CC-440A-A107-DF08BE8699ED}" dt="2021-06-25T08:51:40.105" v="314" actId="164"/>
          <ac:spMkLst>
            <pc:docMk/>
            <pc:sldMk cId="23280883" sldId="445"/>
            <ac:spMk id="40" creationId="{EB696BBE-80E4-411D-9907-399030A52DAC}"/>
          </ac:spMkLst>
        </pc:spChg>
        <pc:spChg chg="add mod">
          <ac:chgData name="Gustavo" userId="6de98fc2-3e39-4740-bc77-3d2664dbd6db" providerId="ADAL" clId="{F45B7E22-42CC-440A-A107-DF08BE8699ED}" dt="2021-06-25T08:51:40.105" v="314" actId="164"/>
          <ac:spMkLst>
            <pc:docMk/>
            <pc:sldMk cId="23280883" sldId="445"/>
            <ac:spMk id="41" creationId="{3BEBA3C2-7607-49C1-9744-421EF5419BD4}"/>
          </ac:spMkLst>
        </pc:spChg>
        <pc:spChg chg="add mod">
          <ac:chgData name="Gustavo" userId="6de98fc2-3e39-4740-bc77-3d2664dbd6db" providerId="ADAL" clId="{F45B7E22-42CC-440A-A107-DF08BE8699ED}" dt="2021-06-25T08:53:35.047" v="328" actId="1076"/>
          <ac:spMkLst>
            <pc:docMk/>
            <pc:sldMk cId="23280883" sldId="445"/>
            <ac:spMk id="42" creationId="{C4F939EC-73D8-490B-9D91-D1824BFB728B}"/>
          </ac:spMkLst>
        </pc:spChg>
        <pc:spChg chg="add mod">
          <ac:chgData name="Gustavo" userId="6de98fc2-3e39-4740-bc77-3d2664dbd6db" providerId="ADAL" clId="{F45B7E22-42CC-440A-A107-DF08BE8699ED}" dt="2021-06-25T08:51:40.105" v="314" actId="164"/>
          <ac:spMkLst>
            <pc:docMk/>
            <pc:sldMk cId="23280883" sldId="445"/>
            <ac:spMk id="43" creationId="{7828737F-156F-49DC-82A4-EEFEF187D414}"/>
          </ac:spMkLst>
        </pc:spChg>
        <pc:spChg chg="add mod">
          <ac:chgData name="Gustavo" userId="6de98fc2-3e39-4740-bc77-3d2664dbd6db" providerId="ADAL" clId="{F45B7E22-42CC-440A-A107-DF08BE8699ED}" dt="2021-06-25T08:53:00.977" v="322" actId="1076"/>
          <ac:spMkLst>
            <pc:docMk/>
            <pc:sldMk cId="23280883" sldId="445"/>
            <ac:spMk id="44" creationId="{C4F2D0D5-360C-4FE0-87A1-2654A83CE896}"/>
          </ac:spMkLst>
        </pc:spChg>
        <pc:grpChg chg="add mod">
          <ac:chgData name="Gustavo" userId="6de98fc2-3e39-4740-bc77-3d2664dbd6db" providerId="ADAL" clId="{F45B7E22-42CC-440A-A107-DF08BE8699ED}" dt="2021-06-25T08:51:40.105" v="314" actId="164"/>
          <ac:grpSpMkLst>
            <pc:docMk/>
            <pc:sldMk cId="23280883" sldId="445"/>
            <ac:grpSpMk id="26" creationId="{75EE5421-7776-4BA1-8AB6-48C80822BDF0}"/>
          </ac:grpSpMkLst>
        </pc:grpChg>
        <pc:grpChg chg="add mod">
          <ac:chgData name="Gustavo" userId="6de98fc2-3e39-4740-bc77-3d2664dbd6db" providerId="ADAL" clId="{F45B7E22-42CC-440A-A107-DF08BE8699ED}" dt="2021-06-25T08:51:48.520" v="315" actId="1076"/>
          <ac:grpSpMkLst>
            <pc:docMk/>
            <pc:sldMk cId="23280883" sldId="445"/>
            <ac:grpSpMk id="45" creationId="{1E908A0F-10CE-4C47-9E65-CB82A302D25A}"/>
          </ac:grpSpMkLst>
        </pc:grpChg>
        <pc:cxnChg chg="add mod">
          <ac:chgData name="Gustavo" userId="6de98fc2-3e39-4740-bc77-3d2664dbd6db" providerId="ADAL" clId="{F45B7E22-42CC-440A-A107-DF08BE8699ED}" dt="2021-06-25T08:42:22.744" v="160" actId="164"/>
          <ac:cxnSpMkLst>
            <pc:docMk/>
            <pc:sldMk cId="23280883" sldId="445"/>
            <ac:cxnSpMk id="7" creationId="{773AB59A-86F8-4EF7-A307-DE4E7A7F72C3}"/>
          </ac:cxnSpMkLst>
        </pc:cxnChg>
        <pc:cxnChg chg="add mod">
          <ac:chgData name="Gustavo" userId="6de98fc2-3e39-4740-bc77-3d2664dbd6db" providerId="ADAL" clId="{F45B7E22-42CC-440A-A107-DF08BE8699ED}" dt="2021-06-25T08:42:22.744" v="160" actId="164"/>
          <ac:cxnSpMkLst>
            <pc:docMk/>
            <pc:sldMk cId="23280883" sldId="445"/>
            <ac:cxnSpMk id="11" creationId="{304245AF-7F53-42B3-9531-9F2736C43B25}"/>
          </ac:cxnSpMkLst>
        </pc:cxnChg>
        <pc:cxnChg chg="add del">
          <ac:chgData name="Gustavo" userId="6de98fc2-3e39-4740-bc77-3d2664dbd6db" providerId="ADAL" clId="{F45B7E22-42CC-440A-A107-DF08BE8699ED}" dt="2021-06-25T08:41:07.427" v="144" actId="11529"/>
          <ac:cxnSpMkLst>
            <pc:docMk/>
            <pc:sldMk cId="23280883" sldId="445"/>
            <ac:cxnSpMk id="20" creationId="{8A93F16F-3C50-401D-AF16-461E5F8E9E21}"/>
          </ac:cxnSpMkLst>
        </pc:cxnChg>
        <pc:cxnChg chg="add mod">
          <ac:chgData name="Gustavo" userId="6de98fc2-3e39-4740-bc77-3d2664dbd6db" providerId="ADAL" clId="{F45B7E22-42CC-440A-A107-DF08BE8699ED}" dt="2021-06-25T08:53:23.229" v="327" actId="1076"/>
          <ac:cxnSpMkLst>
            <pc:docMk/>
            <pc:sldMk cId="23280883" sldId="445"/>
            <ac:cxnSpMk id="22" creationId="{D8415901-EBAA-48B9-BF82-139743BD2C17}"/>
          </ac:cxnSpMkLst>
        </pc:cxnChg>
        <pc:cxnChg chg="add mod">
          <ac:chgData name="Gustavo" userId="6de98fc2-3e39-4740-bc77-3d2664dbd6db" providerId="ADAL" clId="{F45B7E22-42CC-440A-A107-DF08BE8699ED}" dt="2021-06-25T08:52:54.201" v="320" actId="692"/>
          <ac:cxnSpMkLst>
            <pc:docMk/>
            <pc:sldMk cId="23280883" sldId="445"/>
            <ac:cxnSpMk id="31" creationId="{9608AF4E-BC89-4B50-AB07-4F7D58D0CF88}"/>
          </ac:cxnSpMkLst>
        </pc:cxnChg>
      </pc:sldChg>
      <pc:sldChg chg="addSp delSp modSp mod">
        <pc:chgData name="Gustavo" userId="6de98fc2-3e39-4740-bc77-3d2664dbd6db" providerId="ADAL" clId="{F45B7E22-42CC-440A-A107-DF08BE8699ED}" dt="2021-06-24T18:51:33.658" v="115" actId="478"/>
        <pc:sldMkLst>
          <pc:docMk/>
          <pc:sldMk cId="1668634607" sldId="446"/>
        </pc:sldMkLst>
        <pc:spChg chg="add del mod">
          <ac:chgData name="Gustavo" userId="6de98fc2-3e39-4740-bc77-3d2664dbd6db" providerId="ADAL" clId="{F45B7E22-42CC-440A-A107-DF08BE8699ED}" dt="2021-06-24T18:51:33.658" v="115" actId="478"/>
          <ac:spMkLst>
            <pc:docMk/>
            <pc:sldMk cId="1668634607" sldId="446"/>
            <ac:spMk id="2" creationId="{636549B7-FFBD-4C1F-94F9-6A7BE1ADFACA}"/>
          </ac:spMkLst>
        </pc:spChg>
      </pc:sldChg>
      <pc:sldChg chg="modSp mod">
        <pc:chgData name="Gustavo" userId="6de98fc2-3e39-4740-bc77-3d2664dbd6db" providerId="ADAL" clId="{F45B7E22-42CC-440A-A107-DF08BE8699ED}" dt="2021-06-25T08:55:52.822" v="338" actId="20577"/>
        <pc:sldMkLst>
          <pc:docMk/>
          <pc:sldMk cId="1692592106" sldId="495"/>
        </pc:sldMkLst>
        <pc:spChg chg="mod">
          <ac:chgData name="Gustavo" userId="6de98fc2-3e39-4740-bc77-3d2664dbd6db" providerId="ADAL" clId="{F45B7E22-42CC-440A-A107-DF08BE8699ED}" dt="2021-06-25T08:55:52.822" v="338" actId="20577"/>
          <ac:spMkLst>
            <pc:docMk/>
            <pc:sldMk cId="1692592106" sldId="495"/>
            <ac:spMk id="4" creationId="{A0BA43F1-B029-471A-AA18-27912B01A74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BFC34D-BC8B-47FD-BE09-739FAE9712F9}" type="datetimeFigureOut">
              <a:rPr lang="en-GB" smtClean="0"/>
              <a:t>25/06/2021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76666C-3B0C-42AE-8E1A-08AD4724542C}" type="slidenum">
              <a:rPr lang="en-GB" smtClean="0"/>
              <a:t>‹#›</a:t>
            </a:fld>
            <a:endParaRPr lang="en-GB"/>
          </a:p>
        </p:txBody>
      </p:sp>
    </p:spTree>
    <p:extLst>
      <p:ext uri="{BB962C8B-B14F-4D97-AF65-F5344CB8AC3E}">
        <p14:creationId xmlns:p14="http://schemas.microsoft.com/office/powerpoint/2010/main" val="276162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76666C-3B0C-42AE-8E1A-08AD4724542C}" type="slidenum">
              <a:rPr lang="en-GB" smtClean="0"/>
              <a:t>3</a:t>
            </a:fld>
            <a:endParaRPr lang="en-GB"/>
          </a:p>
        </p:txBody>
      </p:sp>
    </p:spTree>
    <p:extLst>
      <p:ext uri="{BB962C8B-B14F-4D97-AF65-F5344CB8AC3E}">
        <p14:creationId xmlns:p14="http://schemas.microsoft.com/office/powerpoint/2010/main" val="1162050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14</a:t>
            </a:fld>
            <a:endParaRPr lang="en-GB"/>
          </a:p>
        </p:txBody>
      </p:sp>
    </p:spTree>
    <p:extLst>
      <p:ext uri="{BB962C8B-B14F-4D97-AF65-F5344CB8AC3E}">
        <p14:creationId xmlns:p14="http://schemas.microsoft.com/office/powerpoint/2010/main" val="350354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15</a:t>
            </a:fld>
            <a:endParaRPr lang="en-GB"/>
          </a:p>
        </p:txBody>
      </p:sp>
    </p:spTree>
    <p:extLst>
      <p:ext uri="{BB962C8B-B14F-4D97-AF65-F5344CB8AC3E}">
        <p14:creationId xmlns:p14="http://schemas.microsoft.com/office/powerpoint/2010/main" val="699068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16</a:t>
            </a:fld>
            <a:endParaRPr lang="en-GB"/>
          </a:p>
        </p:txBody>
      </p:sp>
    </p:spTree>
    <p:extLst>
      <p:ext uri="{BB962C8B-B14F-4D97-AF65-F5344CB8AC3E}">
        <p14:creationId xmlns:p14="http://schemas.microsoft.com/office/powerpoint/2010/main" val="1509111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17</a:t>
            </a:fld>
            <a:endParaRPr lang="en-GB"/>
          </a:p>
        </p:txBody>
      </p:sp>
    </p:spTree>
    <p:extLst>
      <p:ext uri="{BB962C8B-B14F-4D97-AF65-F5344CB8AC3E}">
        <p14:creationId xmlns:p14="http://schemas.microsoft.com/office/powerpoint/2010/main" val="128798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18</a:t>
            </a:fld>
            <a:endParaRPr lang="en-GB"/>
          </a:p>
        </p:txBody>
      </p:sp>
    </p:spTree>
    <p:extLst>
      <p:ext uri="{BB962C8B-B14F-4D97-AF65-F5344CB8AC3E}">
        <p14:creationId xmlns:p14="http://schemas.microsoft.com/office/powerpoint/2010/main" val="61131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5</a:t>
            </a:fld>
            <a:endParaRPr lang="en-GB"/>
          </a:p>
        </p:txBody>
      </p:sp>
    </p:spTree>
    <p:extLst>
      <p:ext uri="{BB962C8B-B14F-4D97-AF65-F5344CB8AC3E}">
        <p14:creationId xmlns:p14="http://schemas.microsoft.com/office/powerpoint/2010/main" val="3445977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76666C-3B0C-42AE-8E1A-08AD4724542C}" type="slidenum">
              <a:rPr lang="en-GB" smtClean="0"/>
              <a:t>6</a:t>
            </a:fld>
            <a:endParaRPr lang="en-GB"/>
          </a:p>
        </p:txBody>
      </p:sp>
    </p:spTree>
    <p:extLst>
      <p:ext uri="{BB962C8B-B14F-4D97-AF65-F5344CB8AC3E}">
        <p14:creationId xmlns:p14="http://schemas.microsoft.com/office/powerpoint/2010/main" val="1960763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76666C-3B0C-42AE-8E1A-08AD4724542C}" type="slidenum">
              <a:rPr lang="en-GB" smtClean="0"/>
              <a:t>7</a:t>
            </a:fld>
            <a:endParaRPr lang="en-GB"/>
          </a:p>
        </p:txBody>
      </p:sp>
    </p:spTree>
    <p:extLst>
      <p:ext uri="{BB962C8B-B14F-4D97-AF65-F5344CB8AC3E}">
        <p14:creationId xmlns:p14="http://schemas.microsoft.com/office/powerpoint/2010/main" val="1934518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8</a:t>
            </a:fld>
            <a:endParaRPr lang="en-GB"/>
          </a:p>
        </p:txBody>
      </p:sp>
    </p:spTree>
    <p:extLst>
      <p:ext uri="{BB962C8B-B14F-4D97-AF65-F5344CB8AC3E}">
        <p14:creationId xmlns:p14="http://schemas.microsoft.com/office/powerpoint/2010/main" val="2047248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9</a:t>
            </a:fld>
            <a:endParaRPr lang="en-GB"/>
          </a:p>
        </p:txBody>
      </p:sp>
    </p:spTree>
    <p:extLst>
      <p:ext uri="{BB962C8B-B14F-4D97-AF65-F5344CB8AC3E}">
        <p14:creationId xmlns:p14="http://schemas.microsoft.com/office/powerpoint/2010/main" val="91022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11</a:t>
            </a:fld>
            <a:endParaRPr lang="en-GB"/>
          </a:p>
        </p:txBody>
      </p:sp>
    </p:spTree>
    <p:extLst>
      <p:ext uri="{BB962C8B-B14F-4D97-AF65-F5344CB8AC3E}">
        <p14:creationId xmlns:p14="http://schemas.microsoft.com/office/powerpoint/2010/main" val="3552298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12</a:t>
            </a:fld>
            <a:endParaRPr lang="en-GB"/>
          </a:p>
        </p:txBody>
      </p:sp>
    </p:spTree>
    <p:extLst>
      <p:ext uri="{BB962C8B-B14F-4D97-AF65-F5344CB8AC3E}">
        <p14:creationId xmlns:p14="http://schemas.microsoft.com/office/powerpoint/2010/main" val="1574677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76666C-3B0C-42AE-8E1A-08AD4724542C}" type="slidenum">
              <a:rPr lang="en-GB" smtClean="0"/>
              <a:t>13</a:t>
            </a:fld>
            <a:endParaRPr lang="en-GB"/>
          </a:p>
        </p:txBody>
      </p:sp>
    </p:spTree>
    <p:extLst>
      <p:ext uri="{BB962C8B-B14F-4D97-AF65-F5344CB8AC3E}">
        <p14:creationId xmlns:p14="http://schemas.microsoft.com/office/powerpoint/2010/main" val="192040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E8F5ED-551E-4564-8AA2-9529AEE763C7}"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251054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E8F5ED-551E-4564-8AA2-9529AEE763C7}"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2355579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E8F5ED-551E-4564-8AA2-9529AEE763C7}"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184310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E8F5ED-551E-4564-8AA2-9529AEE763C7}"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3841327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E8F5ED-551E-4564-8AA2-9529AEE763C7}"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637735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E8F5ED-551E-4564-8AA2-9529AEE763C7}"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404996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E8F5ED-551E-4564-8AA2-9529AEE763C7}" type="datetimeFigureOut">
              <a:rPr lang="en-GB" smtClean="0"/>
              <a:t>25/06/2021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256975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E8F5ED-551E-4564-8AA2-9529AEE763C7}" type="datetimeFigureOut">
              <a:rPr lang="en-GB" smtClean="0"/>
              <a:t>25/06/2021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58603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8F5ED-551E-4564-8AA2-9529AEE763C7}" type="datetimeFigureOut">
              <a:rPr lang="en-GB" smtClean="0"/>
              <a:t>25/06/2021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1316419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E8F5ED-551E-4564-8AA2-9529AEE763C7}"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411127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E8F5ED-551E-4564-8AA2-9529AEE763C7}"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C17DA6-2512-45EF-A606-61080E09C406}" type="slidenum">
              <a:rPr lang="en-GB" smtClean="0"/>
              <a:t>‹#›</a:t>
            </a:fld>
            <a:endParaRPr lang="en-GB"/>
          </a:p>
        </p:txBody>
      </p:sp>
    </p:spTree>
    <p:extLst>
      <p:ext uri="{BB962C8B-B14F-4D97-AF65-F5344CB8AC3E}">
        <p14:creationId xmlns:p14="http://schemas.microsoft.com/office/powerpoint/2010/main" val="215219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8F5ED-551E-4564-8AA2-9529AEE763C7}" type="datetimeFigureOut">
              <a:rPr lang="en-GB" smtClean="0"/>
              <a:t>25/06/2021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17DA6-2512-45EF-A606-61080E09C406}" type="slidenum">
              <a:rPr lang="en-GB" smtClean="0"/>
              <a:t>‹#›</a:t>
            </a:fld>
            <a:endParaRPr lang="en-GB"/>
          </a:p>
        </p:txBody>
      </p:sp>
    </p:spTree>
    <p:extLst>
      <p:ext uri="{BB962C8B-B14F-4D97-AF65-F5344CB8AC3E}">
        <p14:creationId xmlns:p14="http://schemas.microsoft.com/office/powerpoint/2010/main" val="3623372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10.png"/><Relationship Id="rId4" Type="http://schemas.openxmlformats.org/officeDocument/2006/relationships/image" Target="../media/image200.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60.png"/><Relationship Id="rId4" Type="http://schemas.openxmlformats.org/officeDocument/2006/relationships/image" Target="../media/image30.png"/></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32.png"/><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15.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1.png"/><Relationship Id="rId7" Type="http://schemas.openxmlformats.org/officeDocument/2006/relationships/image" Target="../media/image3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1.png"/><Relationship Id="rId7" Type="http://schemas.openxmlformats.org/officeDocument/2006/relationships/image" Target="../media/image42.png"/><Relationship Id="rId12" Type="http://schemas.openxmlformats.org/officeDocument/2006/relationships/image" Target="../media/image4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2.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image" Target="../media/image1.png"/><Relationship Id="rId7"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9.png"/><Relationship Id="rId5" Type="http://schemas.openxmlformats.org/officeDocument/2006/relationships/image" Target="../media/image48.png"/><Relationship Id="rId10" Type="http://schemas.openxmlformats.org/officeDocument/2006/relationships/image" Target="../media/image460.png"/><Relationship Id="rId4" Type="http://schemas.openxmlformats.org/officeDocument/2006/relationships/image" Target="../media/image2.png"/><Relationship Id="rId9" Type="http://schemas.openxmlformats.org/officeDocument/2006/relationships/image" Target="../media/image450.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270.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31.png"/><Relationship Id="rId5" Type="http://schemas.openxmlformats.org/officeDocument/2006/relationships/image" Target="../media/image12.png"/><Relationship Id="rId10" Type="http://schemas.openxmlformats.org/officeDocument/2006/relationships/hyperlink" Target="http://link.aps.org/doi/10.1103/PhysRevSTAB.14.014403" TargetMode="External"/><Relationship Id="rId4" Type="http://schemas.openxmlformats.org/officeDocument/2006/relationships/image" Target="../media/image11.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6.png"/><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45C9A-5D3A-4A11-93CA-A240F78AC935}"/>
              </a:ext>
            </a:extLst>
          </p:cNvPr>
          <p:cNvSpPr>
            <a:spLocks noGrp="1"/>
          </p:cNvSpPr>
          <p:nvPr>
            <p:ph type="ctrTitle"/>
          </p:nvPr>
        </p:nvSpPr>
        <p:spPr>
          <a:xfrm>
            <a:off x="963386" y="1122363"/>
            <a:ext cx="10265228" cy="2387600"/>
          </a:xfrm>
        </p:spPr>
        <p:txBody>
          <a:bodyPr>
            <a:normAutofit/>
          </a:bodyPr>
          <a:lstStyle/>
          <a:p>
            <a:r>
              <a:rPr lang="en-GB" b="1" dirty="0"/>
              <a:t>PERLE</a:t>
            </a:r>
            <a:br>
              <a:rPr lang="en-GB" b="1" dirty="0"/>
            </a:br>
            <a:r>
              <a:rPr lang="en-GB" b="1" dirty="0"/>
              <a:t>Longitudinal Match</a:t>
            </a:r>
            <a:endParaRPr lang="en-GB" dirty="0"/>
          </a:p>
        </p:txBody>
      </p:sp>
      <p:sp>
        <p:nvSpPr>
          <p:cNvPr id="3" name="Subtitle 2">
            <a:extLst>
              <a:ext uri="{FF2B5EF4-FFF2-40B4-BE49-F238E27FC236}">
                <a16:creationId xmlns:a16="http://schemas.microsoft.com/office/drawing/2014/main" id="{0F511C81-312F-4F41-A21A-335F511D9DC5}"/>
              </a:ext>
            </a:extLst>
          </p:cNvPr>
          <p:cNvSpPr>
            <a:spLocks noGrp="1"/>
          </p:cNvSpPr>
          <p:nvPr>
            <p:ph type="subTitle" idx="1"/>
          </p:nvPr>
        </p:nvSpPr>
        <p:spPr/>
        <p:txBody>
          <a:bodyPr/>
          <a:lstStyle/>
          <a:p>
            <a:endParaRPr lang="en-GB" dirty="0"/>
          </a:p>
          <a:p>
            <a:r>
              <a:rPr lang="en-GB" dirty="0"/>
              <a:t>Gustavo Pérez Segurana</a:t>
            </a:r>
          </a:p>
          <a:p>
            <a:r>
              <a:rPr lang="en-GB" dirty="0"/>
              <a:t>Lancaster University &amp; The Cockcroft Institute</a:t>
            </a:r>
          </a:p>
        </p:txBody>
      </p:sp>
      <p:pic>
        <p:nvPicPr>
          <p:cNvPr id="4" name="Picture 3">
            <a:extLst>
              <a:ext uri="{FF2B5EF4-FFF2-40B4-BE49-F238E27FC236}">
                <a16:creationId xmlns:a16="http://schemas.microsoft.com/office/drawing/2014/main" id="{4A9B8EFF-51F3-4119-80C2-B6D1D1928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72285"/>
            <a:ext cx="1993651" cy="685714"/>
          </a:xfrm>
          <a:prstGeom prst="rect">
            <a:avLst/>
          </a:prstGeom>
        </p:spPr>
      </p:pic>
      <p:pic>
        <p:nvPicPr>
          <p:cNvPr id="5" name="Picture 4">
            <a:extLst>
              <a:ext uri="{FF2B5EF4-FFF2-40B4-BE49-F238E27FC236}">
                <a16:creationId xmlns:a16="http://schemas.microsoft.com/office/drawing/2014/main" id="{8287003B-B724-4FE7-95E3-41033F382C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6728" y="5786732"/>
            <a:ext cx="1801504" cy="1017850"/>
          </a:xfrm>
          <a:prstGeom prst="rect">
            <a:avLst/>
          </a:prstGeom>
        </p:spPr>
      </p:pic>
    </p:spTree>
    <p:extLst>
      <p:ext uri="{BB962C8B-B14F-4D97-AF65-F5344CB8AC3E}">
        <p14:creationId xmlns:p14="http://schemas.microsoft.com/office/powerpoint/2010/main" val="2892618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87CA92-445C-4A21-9040-C5169A9C089A}"/>
              </a:ext>
            </a:extLst>
          </p:cNvPr>
          <p:cNvPicPr>
            <a:picLocks noChangeAspect="1"/>
          </p:cNvPicPr>
          <p:nvPr/>
        </p:nvPicPr>
        <p:blipFill>
          <a:blip r:embed="rId2"/>
          <a:stretch>
            <a:fillRect/>
          </a:stretch>
        </p:blipFill>
        <p:spPr>
          <a:xfrm>
            <a:off x="2234725" y="2238876"/>
            <a:ext cx="5506218" cy="2448267"/>
          </a:xfrm>
          <a:prstGeom prst="rect">
            <a:avLst/>
          </a:prstGeom>
        </p:spPr>
      </p:pic>
      <p:sp>
        <p:nvSpPr>
          <p:cNvPr id="5" name="TextBox 4">
            <a:extLst>
              <a:ext uri="{FF2B5EF4-FFF2-40B4-BE49-F238E27FC236}">
                <a16:creationId xmlns:a16="http://schemas.microsoft.com/office/drawing/2014/main" id="{130559FE-541C-4F89-80B6-813D3F3050A2}"/>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Dealing with RF curvature</a:t>
            </a:r>
          </a:p>
        </p:txBody>
      </p:sp>
      <p:sp>
        <p:nvSpPr>
          <p:cNvPr id="6" name="TextBox 5">
            <a:extLst>
              <a:ext uri="{FF2B5EF4-FFF2-40B4-BE49-F238E27FC236}">
                <a16:creationId xmlns:a16="http://schemas.microsoft.com/office/drawing/2014/main" id="{1B5D971D-A176-4474-BAA7-AFB74D52759E}"/>
              </a:ext>
            </a:extLst>
          </p:cNvPr>
          <p:cNvSpPr txBox="1"/>
          <p:nvPr/>
        </p:nvSpPr>
        <p:spPr>
          <a:xfrm>
            <a:off x="4515775" y="890221"/>
            <a:ext cx="3160450" cy="400110"/>
          </a:xfrm>
          <a:prstGeom prst="rect">
            <a:avLst/>
          </a:prstGeom>
          <a:noFill/>
        </p:spPr>
        <p:txBody>
          <a:bodyPr wrap="square" rtlCol="0">
            <a:spAutoFit/>
          </a:bodyPr>
          <a:lstStyle/>
          <a:p>
            <a:pPr algn="ctr"/>
            <a:r>
              <a:rPr lang="en-GB" sz="2000" dirty="0"/>
              <a:t>How it goes wrong</a:t>
            </a:r>
          </a:p>
        </p:txBody>
      </p:sp>
      <p:cxnSp>
        <p:nvCxnSpPr>
          <p:cNvPr id="8" name="Straight Arrow Connector 7">
            <a:extLst>
              <a:ext uri="{FF2B5EF4-FFF2-40B4-BE49-F238E27FC236}">
                <a16:creationId xmlns:a16="http://schemas.microsoft.com/office/drawing/2014/main" id="{106489B4-86E7-47CC-BD36-0A4150EC7036}"/>
              </a:ext>
            </a:extLst>
          </p:cNvPr>
          <p:cNvCxnSpPr>
            <a:cxnSpLocks/>
          </p:cNvCxnSpPr>
          <p:nvPr/>
        </p:nvCxnSpPr>
        <p:spPr>
          <a:xfrm>
            <a:off x="3222534" y="2370809"/>
            <a:ext cx="0" cy="53975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4EBFC0CB-C7FD-41B6-9BDD-819EE81398B0}"/>
              </a:ext>
            </a:extLst>
          </p:cNvPr>
          <p:cNvCxnSpPr>
            <a:cxnSpLocks/>
          </p:cNvCxnSpPr>
          <p:nvPr/>
        </p:nvCxnSpPr>
        <p:spPr>
          <a:xfrm flipH="1">
            <a:off x="4086134" y="3386809"/>
            <a:ext cx="333375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861EF56-7575-40AE-9E44-CB71E41A8537}"/>
              </a:ext>
            </a:extLst>
          </p:cNvPr>
          <p:cNvSpPr txBox="1"/>
          <p:nvPr/>
        </p:nvSpPr>
        <p:spPr>
          <a:xfrm>
            <a:off x="2809784" y="1688109"/>
            <a:ext cx="3721100" cy="584775"/>
          </a:xfrm>
          <a:prstGeom prst="rect">
            <a:avLst/>
          </a:prstGeom>
          <a:noFill/>
        </p:spPr>
        <p:txBody>
          <a:bodyPr wrap="square" rtlCol="0">
            <a:spAutoFit/>
          </a:bodyPr>
          <a:lstStyle/>
          <a:p>
            <a:r>
              <a:rPr lang="en-GB" sz="1600" dirty="0"/>
              <a:t>Very difficult to eliminate the energy spread of the hook.</a:t>
            </a:r>
          </a:p>
        </p:txBody>
      </p:sp>
      <p:sp>
        <p:nvSpPr>
          <p:cNvPr id="15" name="TextBox 14">
            <a:extLst>
              <a:ext uri="{FF2B5EF4-FFF2-40B4-BE49-F238E27FC236}">
                <a16:creationId xmlns:a16="http://schemas.microsoft.com/office/drawing/2014/main" id="{6F8A45AC-C3E7-4F63-904E-B39E43C97F2C}"/>
              </a:ext>
            </a:extLst>
          </p:cNvPr>
          <p:cNvSpPr txBox="1"/>
          <p:nvPr/>
        </p:nvSpPr>
        <p:spPr>
          <a:xfrm>
            <a:off x="7841332" y="2963058"/>
            <a:ext cx="2276253" cy="584775"/>
          </a:xfrm>
          <a:prstGeom prst="rect">
            <a:avLst/>
          </a:prstGeom>
          <a:noFill/>
        </p:spPr>
        <p:txBody>
          <a:bodyPr wrap="square" rtlCol="0">
            <a:spAutoFit/>
          </a:bodyPr>
          <a:lstStyle/>
          <a:p>
            <a:r>
              <a:rPr lang="en-GB" sz="1600" dirty="0"/>
              <a:t>Long tail susceptible to increased energy spread.</a:t>
            </a:r>
          </a:p>
        </p:txBody>
      </p:sp>
      <p:sp>
        <p:nvSpPr>
          <p:cNvPr id="16" name="TextBox 15">
            <a:extLst>
              <a:ext uri="{FF2B5EF4-FFF2-40B4-BE49-F238E27FC236}">
                <a16:creationId xmlns:a16="http://schemas.microsoft.com/office/drawing/2014/main" id="{B8BC7502-0FE0-40B3-824B-E6343E3671E0}"/>
              </a:ext>
            </a:extLst>
          </p:cNvPr>
          <p:cNvSpPr txBox="1"/>
          <p:nvPr/>
        </p:nvSpPr>
        <p:spPr>
          <a:xfrm>
            <a:off x="2809784" y="4847209"/>
            <a:ext cx="5506218" cy="830997"/>
          </a:xfrm>
          <a:prstGeom prst="rect">
            <a:avLst/>
          </a:prstGeom>
          <a:noFill/>
        </p:spPr>
        <p:txBody>
          <a:bodyPr wrap="square" rtlCol="0">
            <a:spAutoFit/>
          </a:bodyPr>
          <a:lstStyle/>
          <a:p>
            <a:r>
              <a:rPr lang="en-GB" sz="1600" dirty="0"/>
              <a:t>Sample LPS after arc 2.</a:t>
            </a:r>
          </a:p>
          <a:p>
            <a:r>
              <a:rPr lang="en-GB" sz="1600" dirty="0"/>
              <a:t>Pre-linearization in arc 1 of the centre of the bunch has resulted in a very long tail and a hook with fixed absolute energy spread.</a:t>
            </a:r>
          </a:p>
        </p:txBody>
      </p:sp>
      <p:pic>
        <p:nvPicPr>
          <p:cNvPr id="10" name="Picture 9">
            <a:extLst>
              <a:ext uri="{FF2B5EF4-FFF2-40B4-BE49-F238E27FC236}">
                <a16:creationId xmlns:a16="http://schemas.microsoft.com/office/drawing/2014/main" id="{28847231-66A0-41CF-8330-07309A6F7A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2" name="Picture 11">
            <a:extLst>
              <a:ext uri="{FF2B5EF4-FFF2-40B4-BE49-F238E27FC236}">
                <a16:creationId xmlns:a16="http://schemas.microsoft.com/office/drawing/2014/main" id="{701B5131-388C-40E6-91C4-D819E5443B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2568680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Phase options</a:t>
            </a:r>
            <a:endParaRPr lang="en-US" dirty="0"/>
          </a:p>
        </p:txBody>
      </p:sp>
      <p:pic>
        <p:nvPicPr>
          <p:cNvPr id="4" name="Picture 3">
            <a:extLst>
              <a:ext uri="{FF2B5EF4-FFF2-40B4-BE49-F238E27FC236}">
                <a16:creationId xmlns:a16="http://schemas.microsoft.com/office/drawing/2014/main" id="{AF6B4C64-CE33-42BD-B4EF-B29BA6549867}"/>
              </a:ext>
            </a:extLst>
          </p:cNvPr>
          <p:cNvPicPr>
            <a:picLocks noChangeAspect="1"/>
          </p:cNvPicPr>
          <p:nvPr/>
        </p:nvPicPr>
        <p:blipFill>
          <a:blip r:embed="rId3"/>
          <a:stretch>
            <a:fillRect/>
          </a:stretch>
        </p:blipFill>
        <p:spPr>
          <a:xfrm>
            <a:off x="2667000" y="780262"/>
            <a:ext cx="6858000" cy="3316276"/>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8524514-DBC1-4EE0-BD60-406F18F6ED62}"/>
                  </a:ext>
                </a:extLst>
              </p:cNvPr>
              <p:cNvSpPr txBox="1"/>
              <p:nvPr/>
            </p:nvSpPr>
            <p:spPr>
              <a:xfrm>
                <a:off x="4246103" y="4765080"/>
                <a:ext cx="3699795" cy="369332"/>
              </a:xfrm>
              <a:prstGeom prst="rect">
                <a:avLst/>
              </a:prstGeom>
              <a:noFill/>
            </p:spPr>
            <p:txBody>
              <a:bodyPr wrap="none" rtlCol="0">
                <a:spAutoFit/>
              </a:bodyPr>
              <a:lstStyle/>
              <a:p>
                <a14:m>
                  <m:oMath xmlns:m="http://schemas.openxmlformats.org/officeDocument/2006/math">
                    <m:r>
                      <m:rPr>
                        <m:sty m:val="p"/>
                      </m:rPr>
                      <a:rPr lang="en-GB">
                        <a:latin typeface="Cambria Math" panose="02040503050406030204" pitchFamily="18" charset="0"/>
                      </a:rPr>
                      <m:t>Δ</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1</m:t>
                        </m:r>
                      </m:sub>
                    </m:sSub>
                    <m:r>
                      <a:rPr lang="en-GB" i="1">
                        <a:latin typeface="Cambria Math" panose="02040503050406030204" pitchFamily="18" charset="0"/>
                      </a:rPr>
                      <m:t>=</m:t>
                    </m:r>
                    <m:r>
                      <m:rPr>
                        <m:sty m:val="p"/>
                      </m:rPr>
                      <a:rPr lang="en-GB">
                        <a:latin typeface="Cambria Math" panose="02040503050406030204" pitchFamily="18" charset="0"/>
                      </a:rPr>
                      <m:t>Δ</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3</m:t>
                        </m:r>
                      </m:sub>
                    </m:sSub>
                    <m:r>
                      <a:rPr lang="en-GB" i="1">
                        <a:latin typeface="Cambria Math" panose="02040503050406030204" pitchFamily="18" charset="0"/>
                      </a:rPr>
                      <m:t>=</m:t>
                    </m:r>
                  </m:oMath>
                </a14:m>
                <a:r>
                  <a:rPr lang="en-GB" dirty="0"/>
                  <a:t> </a:t>
                </a:r>
                <a14:m>
                  <m:oMath xmlns:m="http://schemas.openxmlformats.org/officeDocument/2006/math">
                    <m:r>
                      <m:rPr>
                        <m:sty m:val="p"/>
                      </m:rPr>
                      <a:rPr lang="en-GB">
                        <a:latin typeface="Cambria Math" panose="02040503050406030204" pitchFamily="18" charset="0"/>
                      </a:rPr>
                      <m:t>Δ</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5</m:t>
                        </m:r>
                      </m:sub>
                    </m:sSub>
                    <m:r>
                      <a:rPr lang="en-GB" i="1">
                        <a:latin typeface="Cambria Math" panose="02040503050406030204" pitchFamily="18" charset="0"/>
                      </a:rPr>
                      <m:t>=</m:t>
                    </m:r>
                  </m:oMath>
                </a14:m>
                <a:r>
                  <a:rPr lang="en-GB" dirty="0"/>
                  <a:t> </a:t>
                </a:r>
                <a14:m>
                  <m:oMath xmlns:m="http://schemas.openxmlformats.org/officeDocument/2006/math">
                    <m:r>
                      <a:rPr lang="en-GB">
                        <a:latin typeface="Cambria Math" panose="02040503050406030204" pitchFamily="18" charset="0"/>
                      </a:rPr>
                      <m:t>−</m:t>
                    </m:r>
                    <m:r>
                      <m:rPr>
                        <m:sty m:val="p"/>
                      </m:rPr>
                      <a:rPr lang="en-GB">
                        <a:latin typeface="Cambria Math" panose="02040503050406030204" pitchFamily="18" charset="0"/>
                      </a:rPr>
                      <m:t>Δ</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2</m:t>
                        </m:r>
                      </m:sub>
                    </m:sSub>
                    <m:r>
                      <a:rPr lang="en-GB" i="1">
                        <a:latin typeface="Cambria Math" panose="02040503050406030204" pitchFamily="18" charset="0"/>
                      </a:rPr>
                      <m:t>=</m:t>
                    </m:r>
                  </m:oMath>
                </a14:m>
                <a:r>
                  <a:rPr lang="en-GB" dirty="0"/>
                  <a:t> </a:t>
                </a:r>
                <a14:m>
                  <m:oMath xmlns:m="http://schemas.openxmlformats.org/officeDocument/2006/math">
                    <m:r>
                      <a:rPr lang="en-GB">
                        <a:latin typeface="Cambria Math" panose="02040503050406030204" pitchFamily="18" charset="0"/>
                      </a:rPr>
                      <m:t>−</m:t>
                    </m:r>
                    <m:r>
                      <m:rPr>
                        <m:sty m:val="p"/>
                      </m:rPr>
                      <a:rPr lang="en-GB">
                        <a:latin typeface="Cambria Math" panose="02040503050406030204" pitchFamily="18" charset="0"/>
                      </a:rPr>
                      <m:t>Δ</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4</m:t>
                        </m:r>
                      </m:sub>
                    </m:sSub>
                  </m:oMath>
                </a14:m>
                <a:endParaRPr lang="en-GB" dirty="0"/>
              </a:p>
            </p:txBody>
          </p:sp>
        </mc:Choice>
        <mc:Fallback xmlns="">
          <p:sp>
            <p:nvSpPr>
              <p:cNvPr id="5" name="TextBox 4">
                <a:extLst>
                  <a:ext uri="{FF2B5EF4-FFF2-40B4-BE49-F238E27FC236}">
                    <a16:creationId xmlns:a16="http://schemas.microsoft.com/office/drawing/2014/main" id="{E8524514-DBC1-4EE0-BD60-406F18F6ED62}"/>
                  </a:ext>
                </a:extLst>
              </p:cNvPr>
              <p:cNvSpPr txBox="1">
                <a:spLocks noRot="1" noChangeAspect="1" noMove="1" noResize="1" noEditPoints="1" noAdjustHandles="1" noChangeArrowheads="1" noChangeShapeType="1" noTextEdit="1"/>
              </p:cNvSpPr>
              <p:nvPr/>
            </p:nvSpPr>
            <p:spPr>
              <a:xfrm>
                <a:off x="4246103" y="4765080"/>
                <a:ext cx="3699795" cy="369332"/>
              </a:xfrm>
              <a:prstGeom prst="rect">
                <a:avLst/>
              </a:prstGeom>
              <a:blipFill>
                <a:blip r:embed="rId4"/>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820CD13-8CB8-4729-9A84-5B73B78C52BC}"/>
                  </a:ext>
                </a:extLst>
              </p:cNvPr>
              <p:cNvSpPr txBox="1"/>
              <p:nvPr/>
            </p:nvSpPr>
            <p:spPr>
              <a:xfrm>
                <a:off x="5096687" y="5134412"/>
                <a:ext cx="199862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GB">
                          <a:latin typeface="Cambria Math" panose="02040503050406030204" pitchFamily="18" charset="0"/>
                        </a:rPr>
                        <m:t>Δ</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6</m:t>
                          </m:r>
                        </m:sub>
                      </m:sSub>
                      <m:r>
                        <a:rPr lang="en-GB" i="1">
                          <a:latin typeface="Cambria Math" panose="02040503050406030204" pitchFamily="18" charset="0"/>
                        </a:rPr>
                        <m:t>=180−</m:t>
                      </m:r>
                      <m:r>
                        <m:rPr>
                          <m:sty m:val="p"/>
                        </m:rPr>
                        <a:rPr lang="en-GB">
                          <a:latin typeface="Cambria Math" panose="02040503050406030204" pitchFamily="18" charset="0"/>
                        </a:rPr>
                        <m:t>Δ</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1</m:t>
                          </m:r>
                        </m:sub>
                      </m:sSub>
                    </m:oMath>
                  </m:oMathPara>
                </a14:m>
                <a:endParaRPr lang="en-GB" dirty="0"/>
              </a:p>
            </p:txBody>
          </p:sp>
        </mc:Choice>
        <mc:Fallback xmlns="">
          <p:sp>
            <p:nvSpPr>
              <p:cNvPr id="10" name="TextBox 9">
                <a:extLst>
                  <a:ext uri="{FF2B5EF4-FFF2-40B4-BE49-F238E27FC236}">
                    <a16:creationId xmlns:a16="http://schemas.microsoft.com/office/drawing/2014/main" id="{1820CD13-8CB8-4729-9A84-5B73B78C52BC}"/>
                  </a:ext>
                </a:extLst>
              </p:cNvPr>
              <p:cNvSpPr txBox="1">
                <a:spLocks noRot="1" noChangeAspect="1" noMove="1" noResize="1" noEditPoints="1" noAdjustHandles="1" noChangeArrowheads="1" noChangeShapeType="1" noTextEdit="1"/>
              </p:cNvSpPr>
              <p:nvPr/>
            </p:nvSpPr>
            <p:spPr>
              <a:xfrm>
                <a:off x="5096687" y="5134412"/>
                <a:ext cx="1998624" cy="369332"/>
              </a:xfrm>
              <a:prstGeom prst="rect">
                <a:avLst/>
              </a:prstGeom>
              <a:blipFill>
                <a:blip r:embed="rId5"/>
                <a:stretch>
                  <a:fillRect b="-11475"/>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B836A4C1-434C-4820-B83C-1039B56518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9" name="Picture 8">
            <a:extLst>
              <a:ext uri="{FF2B5EF4-FFF2-40B4-BE49-F238E27FC236}">
                <a16:creationId xmlns:a16="http://schemas.microsoft.com/office/drawing/2014/main" id="{C10F2C0B-D845-4D27-9255-67468514C37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23280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Other phase options</a:t>
            </a:r>
            <a:endParaRPr lang="en-US" dirty="0"/>
          </a:p>
        </p:txBody>
      </p:sp>
      <p:pic>
        <p:nvPicPr>
          <p:cNvPr id="2" name="Picture 1">
            <a:extLst>
              <a:ext uri="{FF2B5EF4-FFF2-40B4-BE49-F238E27FC236}">
                <a16:creationId xmlns:a16="http://schemas.microsoft.com/office/drawing/2014/main" id="{DBD2AC24-9C48-4C17-9358-D2D3BDEDAAEF}"/>
              </a:ext>
            </a:extLst>
          </p:cNvPr>
          <p:cNvPicPr>
            <a:picLocks noChangeAspect="1"/>
          </p:cNvPicPr>
          <p:nvPr/>
        </p:nvPicPr>
        <p:blipFill>
          <a:blip r:embed="rId3"/>
          <a:stretch>
            <a:fillRect/>
          </a:stretch>
        </p:blipFill>
        <p:spPr>
          <a:xfrm>
            <a:off x="2667000" y="713078"/>
            <a:ext cx="6858000" cy="3196644"/>
          </a:xfrm>
          <a:prstGeom prst="rect">
            <a:avLst/>
          </a:prstGeom>
        </p:spPr>
      </p:pic>
      <p:pic>
        <p:nvPicPr>
          <p:cNvPr id="3" name="Picture 2">
            <a:extLst>
              <a:ext uri="{FF2B5EF4-FFF2-40B4-BE49-F238E27FC236}">
                <a16:creationId xmlns:a16="http://schemas.microsoft.com/office/drawing/2014/main" id="{2101520E-E1B3-47F2-9ED8-2A7E79AEFBBF}"/>
              </a:ext>
            </a:extLst>
          </p:cNvPr>
          <p:cNvPicPr>
            <a:picLocks noChangeAspect="1"/>
          </p:cNvPicPr>
          <p:nvPr/>
        </p:nvPicPr>
        <p:blipFill>
          <a:blip r:embed="rId4"/>
          <a:stretch>
            <a:fillRect/>
          </a:stretch>
        </p:blipFill>
        <p:spPr>
          <a:xfrm>
            <a:off x="4244445" y="4161135"/>
            <a:ext cx="3857159" cy="2150832"/>
          </a:xfrm>
          <a:prstGeom prst="rect">
            <a:avLst/>
          </a:prstGeom>
        </p:spPr>
      </p:pic>
      <p:pic>
        <p:nvPicPr>
          <p:cNvPr id="7" name="Picture 6">
            <a:extLst>
              <a:ext uri="{FF2B5EF4-FFF2-40B4-BE49-F238E27FC236}">
                <a16:creationId xmlns:a16="http://schemas.microsoft.com/office/drawing/2014/main" id="{530EF0E1-4C86-445A-A6DF-547F784B56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8" name="Picture 7">
            <a:extLst>
              <a:ext uri="{FF2B5EF4-FFF2-40B4-BE49-F238E27FC236}">
                <a16:creationId xmlns:a16="http://schemas.microsoft.com/office/drawing/2014/main" id="{3A9F4E3B-4674-4CF5-9E36-2F8E1C4765D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
        <p:nvSpPr>
          <p:cNvPr id="9" name="Rectangle 8">
            <a:extLst>
              <a:ext uri="{FF2B5EF4-FFF2-40B4-BE49-F238E27FC236}">
                <a16:creationId xmlns:a16="http://schemas.microsoft.com/office/drawing/2014/main" id="{7EC6304F-7711-454F-99AE-5E2A6F7F7856}"/>
              </a:ext>
            </a:extLst>
          </p:cNvPr>
          <p:cNvSpPr/>
          <p:nvPr/>
        </p:nvSpPr>
        <p:spPr>
          <a:xfrm>
            <a:off x="5670550" y="1903300"/>
            <a:ext cx="425450" cy="660400"/>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GB"/>
          </a:p>
        </p:txBody>
      </p:sp>
      <p:grpSp>
        <p:nvGrpSpPr>
          <p:cNvPr id="10" name="Group 9">
            <a:extLst>
              <a:ext uri="{FF2B5EF4-FFF2-40B4-BE49-F238E27FC236}">
                <a16:creationId xmlns:a16="http://schemas.microsoft.com/office/drawing/2014/main" id="{EB15BDD6-69F8-4B93-88B4-48B22D3CAC22}"/>
              </a:ext>
            </a:extLst>
          </p:cNvPr>
          <p:cNvGrpSpPr/>
          <p:nvPr/>
        </p:nvGrpSpPr>
        <p:grpSpPr>
          <a:xfrm>
            <a:off x="2983629" y="4161134"/>
            <a:ext cx="921617" cy="1471315"/>
            <a:chOff x="1532842" y="4131456"/>
            <a:chExt cx="921617" cy="1471315"/>
          </a:xfrm>
        </p:grpSpPr>
        <p:pic>
          <p:nvPicPr>
            <p:cNvPr id="11" name="Picture 10">
              <a:extLst>
                <a:ext uri="{FF2B5EF4-FFF2-40B4-BE49-F238E27FC236}">
                  <a16:creationId xmlns:a16="http://schemas.microsoft.com/office/drawing/2014/main" id="{B698538D-AD50-4860-87D4-3E0C2EDF1FAB}"/>
                </a:ext>
              </a:extLst>
            </p:cNvPr>
            <p:cNvPicPr>
              <a:picLocks noChangeAspect="1"/>
            </p:cNvPicPr>
            <p:nvPr/>
          </p:nvPicPr>
          <p:blipFill>
            <a:blip r:embed="rId7"/>
            <a:stretch>
              <a:fillRect/>
            </a:stretch>
          </p:blipFill>
          <p:spPr>
            <a:xfrm>
              <a:off x="1532842" y="4161135"/>
              <a:ext cx="921617" cy="1441636"/>
            </a:xfrm>
            <a:prstGeom prst="rect">
              <a:avLst/>
            </a:prstGeom>
          </p:spPr>
        </p:pic>
        <p:cxnSp>
          <p:nvCxnSpPr>
            <p:cNvPr id="12" name="Straight Arrow Connector 11">
              <a:extLst>
                <a:ext uri="{FF2B5EF4-FFF2-40B4-BE49-F238E27FC236}">
                  <a16:creationId xmlns:a16="http://schemas.microsoft.com/office/drawing/2014/main" id="{3A274B83-BFC0-4424-9441-1355C5ACF555}"/>
                </a:ext>
              </a:extLst>
            </p:cNvPr>
            <p:cNvCxnSpPr>
              <a:cxnSpLocks/>
            </p:cNvCxnSpPr>
            <p:nvPr/>
          </p:nvCxnSpPr>
          <p:spPr>
            <a:xfrm>
              <a:off x="1866650" y="4671092"/>
              <a:ext cx="152833"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5B914B3-ED25-4E96-AA19-C405DD9E8AF0}"/>
                </a:ext>
              </a:extLst>
            </p:cNvPr>
            <p:cNvCxnSpPr>
              <a:cxnSpLocks/>
            </p:cNvCxnSpPr>
            <p:nvPr/>
          </p:nvCxnSpPr>
          <p:spPr>
            <a:xfrm>
              <a:off x="1889091" y="4131456"/>
              <a:ext cx="0" cy="14713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32F0407-D60F-4B80-ACEF-8D7962DF3B59}"/>
                </a:ext>
              </a:extLst>
            </p:cNvPr>
            <p:cNvCxnSpPr>
              <a:cxnSpLocks/>
              <a:stCxn id="11" idx="0"/>
              <a:endCxn id="11" idx="2"/>
            </p:cNvCxnSpPr>
            <p:nvPr/>
          </p:nvCxnSpPr>
          <p:spPr>
            <a:xfrm>
              <a:off x="1993651" y="4161135"/>
              <a:ext cx="0" cy="14416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E1598090-18F9-4FB2-A611-B206C7C2E4D2}"/>
              </a:ext>
            </a:extLst>
          </p:cNvPr>
          <p:cNvSpPr txBox="1"/>
          <p:nvPr/>
        </p:nvSpPr>
        <p:spPr>
          <a:xfrm>
            <a:off x="338963" y="4110183"/>
            <a:ext cx="2618826" cy="2062103"/>
          </a:xfrm>
          <a:prstGeom prst="rect">
            <a:avLst/>
          </a:prstGeom>
          <a:noFill/>
        </p:spPr>
        <p:txBody>
          <a:bodyPr wrap="square" rtlCol="0">
            <a:spAutoFit/>
          </a:bodyPr>
          <a:lstStyle/>
          <a:p>
            <a:r>
              <a:rPr lang="en-GB" sz="1600" dirty="0"/>
              <a:t>Passes with different phases result in changes to energy ratios between arcs.</a:t>
            </a:r>
          </a:p>
          <a:p>
            <a:endParaRPr lang="en-GB" sz="1600" dirty="0"/>
          </a:p>
          <a:p>
            <a:r>
              <a:rPr lang="en-GB" sz="1600" dirty="0"/>
              <a:t>Retune magnets seen by different energy beams </a:t>
            </a:r>
          </a:p>
          <a:p>
            <a:r>
              <a:rPr lang="en-GB" sz="1600" dirty="0"/>
              <a:t>(</a:t>
            </a:r>
            <a:r>
              <a:rPr lang="en-GB" sz="1600" dirty="0" err="1"/>
              <a:t>Linac</a:t>
            </a:r>
            <a:r>
              <a:rPr lang="en-GB" sz="1600" dirty="0"/>
              <a:t> quadrupoles and spreader/recombiners).</a:t>
            </a:r>
          </a:p>
        </p:txBody>
      </p:sp>
    </p:spTree>
    <p:extLst>
      <p:ext uri="{BB962C8B-B14F-4D97-AF65-F5344CB8AC3E}">
        <p14:creationId xmlns:p14="http://schemas.microsoft.com/office/powerpoint/2010/main" val="168131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Other phase options</a:t>
            </a:r>
            <a:endParaRPr lang="en-US" dirty="0"/>
          </a:p>
        </p:txBody>
      </p:sp>
      <p:pic>
        <p:nvPicPr>
          <p:cNvPr id="4" name="Picture 3">
            <a:extLst>
              <a:ext uri="{FF2B5EF4-FFF2-40B4-BE49-F238E27FC236}">
                <a16:creationId xmlns:a16="http://schemas.microsoft.com/office/drawing/2014/main" id="{F9B3E4C9-3608-4408-8F76-58CC85A61019}"/>
              </a:ext>
            </a:extLst>
          </p:cNvPr>
          <p:cNvPicPr>
            <a:picLocks noChangeAspect="1"/>
          </p:cNvPicPr>
          <p:nvPr/>
        </p:nvPicPr>
        <p:blipFill>
          <a:blip r:embed="rId3"/>
          <a:stretch>
            <a:fillRect/>
          </a:stretch>
        </p:blipFill>
        <p:spPr>
          <a:xfrm>
            <a:off x="2667000" y="638806"/>
            <a:ext cx="6858000" cy="3345188"/>
          </a:xfrm>
          <a:prstGeom prst="rect">
            <a:avLst/>
          </a:prstGeom>
        </p:spPr>
      </p:pic>
      <p:pic>
        <p:nvPicPr>
          <p:cNvPr id="5" name="Picture 4">
            <a:extLst>
              <a:ext uri="{FF2B5EF4-FFF2-40B4-BE49-F238E27FC236}">
                <a16:creationId xmlns:a16="http://schemas.microsoft.com/office/drawing/2014/main" id="{071988FD-B765-42D7-B0EB-4832E3EDA78C}"/>
              </a:ext>
            </a:extLst>
          </p:cNvPr>
          <p:cNvPicPr>
            <a:picLocks noChangeAspect="1"/>
          </p:cNvPicPr>
          <p:nvPr/>
        </p:nvPicPr>
        <p:blipFill>
          <a:blip r:embed="rId4"/>
          <a:stretch>
            <a:fillRect/>
          </a:stretch>
        </p:blipFill>
        <p:spPr>
          <a:xfrm>
            <a:off x="3965390" y="3983994"/>
            <a:ext cx="4261220" cy="2368196"/>
          </a:xfrm>
          <a:prstGeom prst="rect">
            <a:avLst/>
          </a:prstGeom>
        </p:spPr>
      </p:pic>
      <p:cxnSp>
        <p:nvCxnSpPr>
          <p:cNvPr id="3" name="Straight Arrow Connector 2">
            <a:extLst>
              <a:ext uri="{FF2B5EF4-FFF2-40B4-BE49-F238E27FC236}">
                <a16:creationId xmlns:a16="http://schemas.microsoft.com/office/drawing/2014/main" id="{D5E8E756-B90F-401F-B012-E70CFA6B6617}"/>
              </a:ext>
            </a:extLst>
          </p:cNvPr>
          <p:cNvCxnSpPr>
            <a:cxnSpLocks/>
          </p:cNvCxnSpPr>
          <p:nvPr/>
        </p:nvCxnSpPr>
        <p:spPr>
          <a:xfrm>
            <a:off x="7984333" y="2062162"/>
            <a:ext cx="135731" cy="0"/>
          </a:xfrm>
          <a:prstGeom prst="straightConnector1">
            <a:avLst/>
          </a:prstGeom>
          <a:ln>
            <a:headEnd type="arrow" w="sm" len="sm"/>
            <a:tailEnd type="arrow"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E77A7D4-D0A8-4BAA-8A76-8BCC12B4E61A}"/>
                  </a:ext>
                </a:extLst>
              </p:cNvPr>
              <p:cNvSpPr txBox="1"/>
              <p:nvPr/>
            </p:nvSpPr>
            <p:spPr>
              <a:xfrm>
                <a:off x="7773988" y="1785164"/>
                <a:ext cx="692150"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dirty="0">
                          <a:latin typeface="Cambria Math" panose="02040503050406030204" pitchFamily="18" charset="0"/>
                        </a:rPr>
                        <m:t>6%</m:t>
                      </m:r>
                    </m:oMath>
                  </m:oMathPara>
                </a14:m>
                <a:endParaRPr lang="en-GB" sz="1200" dirty="0"/>
              </a:p>
            </p:txBody>
          </p:sp>
        </mc:Choice>
        <mc:Fallback xmlns="">
          <p:sp>
            <p:nvSpPr>
              <p:cNvPr id="12" name="TextBox 11">
                <a:extLst>
                  <a:ext uri="{FF2B5EF4-FFF2-40B4-BE49-F238E27FC236}">
                    <a16:creationId xmlns:a16="http://schemas.microsoft.com/office/drawing/2014/main" id="{4E77A7D4-D0A8-4BAA-8A76-8BCC12B4E61A}"/>
                  </a:ext>
                </a:extLst>
              </p:cNvPr>
              <p:cNvSpPr txBox="1">
                <a:spLocks noRot="1" noChangeAspect="1" noMove="1" noResize="1" noEditPoints="1" noAdjustHandles="1" noChangeArrowheads="1" noChangeShapeType="1" noTextEdit="1"/>
              </p:cNvSpPr>
              <p:nvPr/>
            </p:nvSpPr>
            <p:spPr>
              <a:xfrm>
                <a:off x="7773988" y="1785164"/>
                <a:ext cx="692150" cy="276999"/>
              </a:xfrm>
              <a:prstGeom prst="rect">
                <a:avLst/>
              </a:prstGeom>
              <a:blipFill>
                <a:blip r:embed="rId5"/>
                <a:stretch>
                  <a:fillRect/>
                </a:stretch>
              </a:blipFill>
            </p:spPr>
            <p:txBody>
              <a:bodyPr/>
              <a:lstStyle/>
              <a:p>
                <a:r>
                  <a:rPr lang="en-GB">
                    <a:noFill/>
                  </a:rPr>
                  <a:t> </a:t>
                </a:r>
              </a:p>
            </p:txBody>
          </p:sp>
        </mc:Fallback>
      </mc:AlternateContent>
      <p:pic>
        <p:nvPicPr>
          <p:cNvPr id="9" name="Picture 8">
            <a:extLst>
              <a:ext uri="{FF2B5EF4-FFF2-40B4-BE49-F238E27FC236}">
                <a16:creationId xmlns:a16="http://schemas.microsoft.com/office/drawing/2014/main" id="{6CCBC854-9A90-40E4-816A-D604E11A65D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0" name="Picture 9">
            <a:extLst>
              <a:ext uri="{FF2B5EF4-FFF2-40B4-BE49-F238E27FC236}">
                <a16:creationId xmlns:a16="http://schemas.microsoft.com/office/drawing/2014/main" id="{7B7A73B3-3E0C-4017-A4B3-33546F263B1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1668634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Longitudinal phase space solutions</a:t>
            </a:r>
            <a:endParaRPr lang="en-US" dirty="0"/>
          </a:p>
        </p:txBody>
      </p:sp>
      <p:pic>
        <p:nvPicPr>
          <p:cNvPr id="2" name="Picture 1">
            <a:extLst>
              <a:ext uri="{FF2B5EF4-FFF2-40B4-BE49-F238E27FC236}">
                <a16:creationId xmlns:a16="http://schemas.microsoft.com/office/drawing/2014/main" id="{E80C20B1-E6AD-4270-91F7-565B7EF036C0}"/>
              </a:ext>
            </a:extLst>
          </p:cNvPr>
          <p:cNvPicPr>
            <a:picLocks noChangeAspect="1"/>
          </p:cNvPicPr>
          <p:nvPr/>
        </p:nvPicPr>
        <p:blipFill>
          <a:blip r:embed="rId3"/>
          <a:stretch>
            <a:fillRect/>
          </a:stretch>
        </p:blipFill>
        <p:spPr>
          <a:xfrm>
            <a:off x="1841500" y="747340"/>
            <a:ext cx="3687284" cy="1713091"/>
          </a:xfrm>
          <a:prstGeom prst="rect">
            <a:avLst/>
          </a:prstGeom>
        </p:spPr>
      </p:pic>
      <p:pic>
        <p:nvPicPr>
          <p:cNvPr id="3" name="Picture 2">
            <a:extLst>
              <a:ext uri="{FF2B5EF4-FFF2-40B4-BE49-F238E27FC236}">
                <a16:creationId xmlns:a16="http://schemas.microsoft.com/office/drawing/2014/main" id="{C9123CD5-4FEB-4309-B3A4-CBAB42C8C41D}"/>
              </a:ext>
            </a:extLst>
          </p:cNvPr>
          <p:cNvPicPr>
            <a:picLocks noChangeAspect="1"/>
          </p:cNvPicPr>
          <p:nvPr/>
        </p:nvPicPr>
        <p:blipFill>
          <a:blip r:embed="rId4"/>
          <a:stretch>
            <a:fillRect/>
          </a:stretch>
        </p:blipFill>
        <p:spPr>
          <a:xfrm>
            <a:off x="6305165" y="705468"/>
            <a:ext cx="3687284" cy="1760996"/>
          </a:xfrm>
          <a:prstGeom prst="rect">
            <a:avLst/>
          </a:prstGeom>
        </p:spPr>
      </p:pic>
      <p:pic>
        <p:nvPicPr>
          <p:cNvPr id="7" name="Picture 6">
            <a:extLst>
              <a:ext uri="{FF2B5EF4-FFF2-40B4-BE49-F238E27FC236}">
                <a16:creationId xmlns:a16="http://schemas.microsoft.com/office/drawing/2014/main" id="{007C3822-3C65-4FA5-9C2D-930A0CC00CEB}"/>
              </a:ext>
            </a:extLst>
          </p:cNvPr>
          <p:cNvPicPr>
            <a:picLocks noChangeAspect="1"/>
          </p:cNvPicPr>
          <p:nvPr/>
        </p:nvPicPr>
        <p:blipFill>
          <a:blip r:embed="rId5"/>
          <a:stretch>
            <a:fillRect/>
          </a:stretch>
        </p:blipFill>
        <p:spPr>
          <a:xfrm>
            <a:off x="1841500" y="2746104"/>
            <a:ext cx="3687284" cy="1658640"/>
          </a:xfrm>
          <a:prstGeom prst="rect">
            <a:avLst/>
          </a:prstGeom>
        </p:spPr>
      </p:pic>
      <p:pic>
        <p:nvPicPr>
          <p:cNvPr id="8" name="Picture 7">
            <a:extLst>
              <a:ext uri="{FF2B5EF4-FFF2-40B4-BE49-F238E27FC236}">
                <a16:creationId xmlns:a16="http://schemas.microsoft.com/office/drawing/2014/main" id="{1709F156-059C-4E3B-984C-4407C169414B}"/>
              </a:ext>
            </a:extLst>
          </p:cNvPr>
          <p:cNvPicPr>
            <a:picLocks noChangeAspect="1"/>
          </p:cNvPicPr>
          <p:nvPr/>
        </p:nvPicPr>
        <p:blipFill>
          <a:blip r:embed="rId6"/>
          <a:stretch>
            <a:fillRect/>
          </a:stretch>
        </p:blipFill>
        <p:spPr>
          <a:xfrm>
            <a:off x="6305165" y="2745318"/>
            <a:ext cx="3687284" cy="1716055"/>
          </a:xfrm>
          <a:prstGeom prst="rect">
            <a:avLst/>
          </a:prstGeom>
        </p:spPr>
      </p:pic>
      <p:sp>
        <p:nvSpPr>
          <p:cNvPr id="9" name="TextBox 8">
            <a:extLst>
              <a:ext uri="{FF2B5EF4-FFF2-40B4-BE49-F238E27FC236}">
                <a16:creationId xmlns:a16="http://schemas.microsoft.com/office/drawing/2014/main" id="{CDC74271-200D-42B8-B30F-C78A59B233F2}"/>
              </a:ext>
            </a:extLst>
          </p:cNvPr>
          <p:cNvSpPr txBox="1"/>
          <p:nvPr/>
        </p:nvSpPr>
        <p:spPr>
          <a:xfrm>
            <a:off x="2158567" y="4458904"/>
            <a:ext cx="8073253" cy="2308324"/>
          </a:xfrm>
          <a:prstGeom prst="rect">
            <a:avLst/>
          </a:prstGeom>
          <a:noFill/>
        </p:spPr>
        <p:txBody>
          <a:bodyPr wrap="square" rtlCol="0">
            <a:spAutoFit/>
          </a:bodyPr>
          <a:lstStyle/>
          <a:p>
            <a:pPr marL="285750" indent="-285750">
              <a:buFont typeface="Arial" panose="020B0604020202020204" pitchFamily="34" charset="0"/>
              <a:buChar char="•"/>
            </a:pPr>
            <a:r>
              <a:rPr lang="en-GB" dirty="0"/>
              <a:t>Top left: Initial LPS</a:t>
            </a:r>
          </a:p>
          <a:p>
            <a:pPr marL="285750" indent="-285750">
              <a:buFont typeface="Arial" panose="020B0604020202020204" pitchFamily="34" charset="0"/>
              <a:buChar char="•"/>
            </a:pPr>
            <a:r>
              <a:rPr lang="en-GB" dirty="0"/>
              <a:t>Top right: Bunch after 2</a:t>
            </a:r>
            <a:r>
              <a:rPr lang="en-GB" baseline="30000" dirty="0"/>
              <a:t>nd</a:t>
            </a:r>
            <a:r>
              <a:rPr lang="en-GB" dirty="0"/>
              <a:t> and 3</a:t>
            </a:r>
            <a:r>
              <a:rPr lang="en-GB" baseline="30000" dirty="0"/>
              <a:t>rd</a:t>
            </a:r>
            <a:r>
              <a:rPr lang="en-GB" dirty="0"/>
              <a:t> order corrections in arc 1 optimizing for minimum energy spread at IP</a:t>
            </a:r>
          </a:p>
          <a:p>
            <a:pPr marL="285750" indent="-285750">
              <a:buFont typeface="Arial" panose="020B0604020202020204" pitchFamily="34" charset="0"/>
              <a:buChar char="•"/>
            </a:pPr>
            <a:r>
              <a:rPr lang="en-GB" dirty="0"/>
              <a:t>Bottom left: Bunch at IP2</a:t>
            </a:r>
          </a:p>
          <a:p>
            <a:pPr marL="285750" indent="-285750">
              <a:buFont typeface="Arial" panose="020B0604020202020204" pitchFamily="34" charset="0"/>
              <a:buChar char="•"/>
            </a:pPr>
            <a:r>
              <a:rPr lang="en-GB" dirty="0"/>
              <a:t>Bottom right: Bunch after traversing Arc 1 decelerating</a:t>
            </a:r>
          </a:p>
          <a:p>
            <a:endParaRPr lang="en-GB" dirty="0"/>
          </a:p>
          <a:p>
            <a:r>
              <a:rPr lang="en-GB" dirty="0"/>
              <a:t>Again, common transport corrections must be taken into account while decelerating.</a:t>
            </a:r>
          </a:p>
          <a:p>
            <a:r>
              <a:rPr lang="en-GB" dirty="0"/>
              <a:t>Linearization efforts significantly lengthen the low energy tail.</a:t>
            </a:r>
          </a:p>
        </p:txBody>
      </p:sp>
      <p:pic>
        <p:nvPicPr>
          <p:cNvPr id="10" name="Picture 9">
            <a:extLst>
              <a:ext uri="{FF2B5EF4-FFF2-40B4-BE49-F238E27FC236}">
                <a16:creationId xmlns:a16="http://schemas.microsoft.com/office/drawing/2014/main" id="{73D7F92D-D1B6-4F22-A2A1-848E7A5A9DD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1" name="Picture 10">
            <a:extLst>
              <a:ext uri="{FF2B5EF4-FFF2-40B4-BE49-F238E27FC236}">
                <a16:creationId xmlns:a16="http://schemas.microsoft.com/office/drawing/2014/main" id="{127C5E02-855D-440F-B94B-CDC8C61288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1225129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Longitudinal phase space solutions</a:t>
            </a:r>
            <a:endParaRPr lang="en-US" dirty="0"/>
          </a:p>
        </p:txBody>
      </p:sp>
      <p:pic>
        <p:nvPicPr>
          <p:cNvPr id="10" name="Picture 9">
            <a:extLst>
              <a:ext uri="{FF2B5EF4-FFF2-40B4-BE49-F238E27FC236}">
                <a16:creationId xmlns:a16="http://schemas.microsoft.com/office/drawing/2014/main" id="{73D7F92D-D1B6-4F22-A2A1-848E7A5A9D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1" name="Picture 10">
            <a:extLst>
              <a:ext uri="{FF2B5EF4-FFF2-40B4-BE49-F238E27FC236}">
                <a16:creationId xmlns:a16="http://schemas.microsoft.com/office/drawing/2014/main" id="{127C5E02-855D-440F-B94B-CDC8C61288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pic>
        <p:nvPicPr>
          <p:cNvPr id="4" name="Picture 3">
            <a:extLst>
              <a:ext uri="{FF2B5EF4-FFF2-40B4-BE49-F238E27FC236}">
                <a16:creationId xmlns:a16="http://schemas.microsoft.com/office/drawing/2014/main" id="{B647BCD4-D382-4ED2-AE74-C40540631DBE}"/>
              </a:ext>
            </a:extLst>
          </p:cNvPr>
          <p:cNvPicPr>
            <a:picLocks noChangeAspect="1"/>
          </p:cNvPicPr>
          <p:nvPr/>
        </p:nvPicPr>
        <p:blipFill>
          <a:blip r:embed="rId5"/>
          <a:stretch>
            <a:fillRect/>
          </a:stretch>
        </p:blipFill>
        <p:spPr>
          <a:xfrm>
            <a:off x="2435157" y="823961"/>
            <a:ext cx="3436912" cy="3556309"/>
          </a:xfrm>
          <a:prstGeom prst="rect">
            <a:avLst/>
          </a:prstGeom>
        </p:spPr>
      </p:pic>
      <p:pic>
        <p:nvPicPr>
          <p:cNvPr id="5" name="Picture 4">
            <a:extLst>
              <a:ext uri="{FF2B5EF4-FFF2-40B4-BE49-F238E27FC236}">
                <a16:creationId xmlns:a16="http://schemas.microsoft.com/office/drawing/2014/main" id="{3A3DE026-16B4-4898-838B-389D44D7D47C}"/>
              </a:ext>
            </a:extLst>
          </p:cNvPr>
          <p:cNvPicPr>
            <a:picLocks noChangeAspect="1"/>
          </p:cNvPicPr>
          <p:nvPr/>
        </p:nvPicPr>
        <p:blipFill>
          <a:blip r:embed="rId6"/>
          <a:stretch>
            <a:fillRect/>
          </a:stretch>
        </p:blipFill>
        <p:spPr>
          <a:xfrm>
            <a:off x="6096000" y="823962"/>
            <a:ext cx="3504265" cy="3556309"/>
          </a:xfrm>
          <a:prstGeom prst="rect">
            <a:avLst/>
          </a:prstGeom>
        </p:spPr>
      </p:pic>
      <p:sp>
        <p:nvSpPr>
          <p:cNvPr id="12" name="TextBox 11">
            <a:extLst>
              <a:ext uri="{FF2B5EF4-FFF2-40B4-BE49-F238E27FC236}">
                <a16:creationId xmlns:a16="http://schemas.microsoft.com/office/drawing/2014/main" id="{968C9A50-9971-4B89-921F-44F834E1EEE4}"/>
              </a:ext>
            </a:extLst>
          </p:cNvPr>
          <p:cNvSpPr txBox="1"/>
          <p:nvPr/>
        </p:nvSpPr>
        <p:spPr>
          <a:xfrm>
            <a:off x="5235846" y="2528887"/>
            <a:ext cx="276038" cy="307777"/>
          </a:xfrm>
          <a:prstGeom prst="rect">
            <a:avLst/>
          </a:prstGeom>
          <a:noFill/>
        </p:spPr>
        <p:txBody>
          <a:bodyPr wrap="none" rtlCol="0">
            <a:spAutoFit/>
          </a:bodyPr>
          <a:lstStyle/>
          <a:p>
            <a:r>
              <a:rPr lang="en-GB" sz="1400" dirty="0"/>
              <a:t>2</a:t>
            </a:r>
          </a:p>
        </p:txBody>
      </p:sp>
      <p:sp>
        <p:nvSpPr>
          <p:cNvPr id="13" name="TextBox 12">
            <a:extLst>
              <a:ext uri="{FF2B5EF4-FFF2-40B4-BE49-F238E27FC236}">
                <a16:creationId xmlns:a16="http://schemas.microsoft.com/office/drawing/2014/main" id="{1D68A6CD-E4A6-4895-815E-1CC349E596F6}"/>
              </a:ext>
            </a:extLst>
          </p:cNvPr>
          <p:cNvSpPr txBox="1"/>
          <p:nvPr/>
        </p:nvSpPr>
        <p:spPr>
          <a:xfrm>
            <a:off x="8986370" y="2012701"/>
            <a:ext cx="276038" cy="307777"/>
          </a:xfrm>
          <a:prstGeom prst="rect">
            <a:avLst/>
          </a:prstGeom>
          <a:noFill/>
        </p:spPr>
        <p:txBody>
          <a:bodyPr wrap="none" rtlCol="0">
            <a:spAutoFit/>
          </a:bodyPr>
          <a:lstStyle/>
          <a:p>
            <a:r>
              <a:rPr lang="en-GB" sz="1400" dirty="0"/>
              <a:t>3</a:t>
            </a:r>
          </a:p>
        </p:txBody>
      </p:sp>
      <p:sp>
        <p:nvSpPr>
          <p:cNvPr id="14" name="TextBox 13">
            <a:extLst>
              <a:ext uri="{FF2B5EF4-FFF2-40B4-BE49-F238E27FC236}">
                <a16:creationId xmlns:a16="http://schemas.microsoft.com/office/drawing/2014/main" id="{E7FB1B3B-5FC1-4048-9C83-A9319EF6556E}"/>
              </a:ext>
            </a:extLst>
          </p:cNvPr>
          <p:cNvSpPr txBox="1"/>
          <p:nvPr/>
        </p:nvSpPr>
        <p:spPr>
          <a:xfrm>
            <a:off x="5167719" y="2012703"/>
            <a:ext cx="412292" cy="307777"/>
          </a:xfrm>
          <a:prstGeom prst="rect">
            <a:avLst/>
          </a:prstGeom>
          <a:noFill/>
        </p:spPr>
        <p:txBody>
          <a:bodyPr wrap="none" rtlCol="0">
            <a:spAutoFit/>
          </a:bodyPr>
          <a:lstStyle/>
          <a:p>
            <a:r>
              <a:rPr lang="en-GB" sz="1400" dirty="0"/>
              <a:t>1,3</a:t>
            </a:r>
          </a:p>
        </p:txBody>
      </p:sp>
      <p:sp>
        <p:nvSpPr>
          <p:cNvPr id="16" name="TextBox 15">
            <a:extLst>
              <a:ext uri="{FF2B5EF4-FFF2-40B4-BE49-F238E27FC236}">
                <a16:creationId xmlns:a16="http://schemas.microsoft.com/office/drawing/2014/main" id="{707EBE13-C1C7-47A0-AD0B-47FE930BCF0A}"/>
              </a:ext>
            </a:extLst>
          </p:cNvPr>
          <p:cNvSpPr txBox="1"/>
          <p:nvPr/>
        </p:nvSpPr>
        <p:spPr>
          <a:xfrm>
            <a:off x="8918243" y="2528887"/>
            <a:ext cx="452368" cy="307777"/>
          </a:xfrm>
          <a:prstGeom prst="rect">
            <a:avLst/>
          </a:prstGeom>
          <a:noFill/>
        </p:spPr>
        <p:txBody>
          <a:bodyPr wrap="none" rtlCol="0">
            <a:spAutoFit/>
          </a:bodyPr>
          <a:lstStyle/>
          <a:p>
            <a:r>
              <a:rPr lang="en-GB" sz="1400" dirty="0"/>
              <a:t>1, 2</a:t>
            </a:r>
          </a:p>
        </p:txBody>
      </p:sp>
      <p:sp>
        <p:nvSpPr>
          <p:cNvPr id="17" name="TextBox 16">
            <a:extLst>
              <a:ext uri="{FF2B5EF4-FFF2-40B4-BE49-F238E27FC236}">
                <a16:creationId xmlns:a16="http://schemas.microsoft.com/office/drawing/2014/main" id="{CD77B1D5-AC92-47D2-84FC-B6913F08FA2A}"/>
              </a:ext>
            </a:extLst>
          </p:cNvPr>
          <p:cNvSpPr txBox="1"/>
          <p:nvPr/>
        </p:nvSpPr>
        <p:spPr>
          <a:xfrm>
            <a:off x="2919209" y="2012702"/>
            <a:ext cx="276038" cy="307777"/>
          </a:xfrm>
          <a:prstGeom prst="rect">
            <a:avLst/>
          </a:prstGeom>
          <a:noFill/>
        </p:spPr>
        <p:txBody>
          <a:bodyPr wrap="none" rtlCol="0">
            <a:spAutoFit/>
          </a:bodyPr>
          <a:lstStyle/>
          <a:p>
            <a:r>
              <a:rPr lang="en-GB" sz="1400" dirty="0"/>
              <a:t>4</a:t>
            </a:r>
          </a:p>
        </p:txBody>
      </p:sp>
      <p:sp>
        <p:nvSpPr>
          <p:cNvPr id="18" name="TextBox 17">
            <a:extLst>
              <a:ext uri="{FF2B5EF4-FFF2-40B4-BE49-F238E27FC236}">
                <a16:creationId xmlns:a16="http://schemas.microsoft.com/office/drawing/2014/main" id="{039859EC-54B4-47B9-AE18-ADFA8DC2B99E}"/>
              </a:ext>
            </a:extLst>
          </p:cNvPr>
          <p:cNvSpPr txBox="1"/>
          <p:nvPr/>
        </p:nvSpPr>
        <p:spPr>
          <a:xfrm>
            <a:off x="6582267" y="2012701"/>
            <a:ext cx="452368" cy="307777"/>
          </a:xfrm>
          <a:prstGeom prst="rect">
            <a:avLst/>
          </a:prstGeom>
          <a:noFill/>
        </p:spPr>
        <p:txBody>
          <a:bodyPr wrap="none" rtlCol="0">
            <a:spAutoFit/>
          </a:bodyPr>
          <a:lstStyle/>
          <a:p>
            <a:r>
              <a:rPr lang="en-GB" sz="1400" dirty="0"/>
              <a:t>4, 6</a:t>
            </a:r>
          </a:p>
        </p:txBody>
      </p:sp>
      <p:sp>
        <p:nvSpPr>
          <p:cNvPr id="19" name="TextBox 18">
            <a:extLst>
              <a:ext uri="{FF2B5EF4-FFF2-40B4-BE49-F238E27FC236}">
                <a16:creationId xmlns:a16="http://schemas.microsoft.com/office/drawing/2014/main" id="{9ED0454D-2CDB-499C-8924-437A0005B70B}"/>
              </a:ext>
            </a:extLst>
          </p:cNvPr>
          <p:cNvSpPr txBox="1"/>
          <p:nvPr/>
        </p:nvSpPr>
        <p:spPr>
          <a:xfrm>
            <a:off x="2919209" y="2528887"/>
            <a:ext cx="452368" cy="307777"/>
          </a:xfrm>
          <a:prstGeom prst="rect">
            <a:avLst/>
          </a:prstGeom>
          <a:noFill/>
        </p:spPr>
        <p:txBody>
          <a:bodyPr wrap="none" rtlCol="0">
            <a:spAutoFit/>
          </a:bodyPr>
          <a:lstStyle/>
          <a:p>
            <a:r>
              <a:rPr lang="en-GB" sz="1400" dirty="0"/>
              <a:t>5, 6</a:t>
            </a:r>
          </a:p>
        </p:txBody>
      </p:sp>
      <p:sp>
        <p:nvSpPr>
          <p:cNvPr id="20" name="TextBox 19">
            <a:extLst>
              <a:ext uri="{FF2B5EF4-FFF2-40B4-BE49-F238E27FC236}">
                <a16:creationId xmlns:a16="http://schemas.microsoft.com/office/drawing/2014/main" id="{004D0C3F-7E6C-482F-AB81-8EE6FE2BAE8A}"/>
              </a:ext>
            </a:extLst>
          </p:cNvPr>
          <p:cNvSpPr txBox="1"/>
          <p:nvPr/>
        </p:nvSpPr>
        <p:spPr>
          <a:xfrm>
            <a:off x="6666184" y="2535415"/>
            <a:ext cx="276038" cy="307777"/>
          </a:xfrm>
          <a:prstGeom prst="rect">
            <a:avLst/>
          </a:prstGeom>
          <a:noFill/>
        </p:spPr>
        <p:txBody>
          <a:bodyPr wrap="none" rtlCol="0">
            <a:spAutoFit/>
          </a:bodyPr>
          <a:lstStyle/>
          <a:p>
            <a:r>
              <a:rPr lang="en-GB" sz="1400" dirty="0"/>
              <a:t>5</a:t>
            </a: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10D45B4B-E385-4F9B-87DB-74272A21F5C2}"/>
                  </a:ext>
                </a:extLst>
              </p:cNvPr>
              <p:cNvSpPr txBox="1"/>
              <p:nvPr/>
            </p:nvSpPr>
            <p:spPr>
              <a:xfrm>
                <a:off x="2333625" y="5019675"/>
                <a:ext cx="7458075" cy="1477328"/>
              </a:xfrm>
              <a:prstGeom prst="rect">
                <a:avLst/>
              </a:prstGeom>
              <a:noFill/>
            </p:spPr>
            <p:txBody>
              <a:bodyPr wrap="square" rtlCol="0">
                <a:spAutoFit/>
              </a:bodyPr>
              <a:lstStyle/>
              <a:p>
                <a:r>
                  <a:rPr lang="en-GB" dirty="0"/>
                  <a:t>During transport, the beam has different chirp signs.</a:t>
                </a:r>
              </a:p>
              <a:p>
                <a:r>
                  <a:rPr lang="en-GB" dirty="0"/>
                  <a:t>By linearizing in two arcs where the beam has opposite chirp, we can control the lengthening of the tails.</a:t>
                </a:r>
              </a:p>
              <a:p>
                <a:endParaRPr lang="en-GB" dirty="0"/>
              </a:p>
              <a:p>
                <a:r>
                  <a:rPr lang="en-GB" dirty="0"/>
                  <a:t>This will require changing the sign of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𝑇</m:t>
                        </m:r>
                      </m:e>
                      <m:sub>
                        <m:r>
                          <a:rPr lang="en-GB" b="0" i="1" smtClean="0">
                            <a:latin typeface="Cambria Math" panose="02040503050406030204" pitchFamily="18" charset="0"/>
                          </a:rPr>
                          <m:t>566</m:t>
                        </m:r>
                      </m:sub>
                    </m:sSub>
                  </m:oMath>
                </a14:m>
                <a:r>
                  <a:rPr lang="en-GB" dirty="0"/>
                  <a:t> in one of the arcs.</a:t>
                </a:r>
              </a:p>
            </p:txBody>
          </p:sp>
        </mc:Choice>
        <mc:Fallback>
          <p:sp>
            <p:nvSpPr>
              <p:cNvPr id="21" name="TextBox 20">
                <a:extLst>
                  <a:ext uri="{FF2B5EF4-FFF2-40B4-BE49-F238E27FC236}">
                    <a16:creationId xmlns:a16="http://schemas.microsoft.com/office/drawing/2014/main" id="{10D45B4B-E385-4F9B-87DB-74272A21F5C2}"/>
                  </a:ext>
                </a:extLst>
              </p:cNvPr>
              <p:cNvSpPr txBox="1">
                <a:spLocks noRot="1" noChangeAspect="1" noMove="1" noResize="1" noEditPoints="1" noAdjustHandles="1" noChangeArrowheads="1" noChangeShapeType="1" noTextEdit="1"/>
              </p:cNvSpPr>
              <p:nvPr/>
            </p:nvSpPr>
            <p:spPr>
              <a:xfrm>
                <a:off x="2333625" y="5019675"/>
                <a:ext cx="7458075" cy="1477328"/>
              </a:xfrm>
              <a:prstGeom prst="rect">
                <a:avLst/>
              </a:prstGeom>
              <a:blipFill>
                <a:blip r:embed="rId7"/>
                <a:stretch>
                  <a:fillRect l="-736" t="-2058" b="-5350"/>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0E2EB4E9-FF59-495D-B06D-28D7539E18B8}"/>
                  </a:ext>
                </a:extLst>
              </p:cNvPr>
              <p:cNvSpPr txBox="1"/>
              <p:nvPr/>
            </p:nvSpPr>
            <p:spPr>
              <a:xfrm>
                <a:off x="1" y="4561472"/>
                <a:ext cx="12192000" cy="276999"/>
              </a:xfrm>
              <a:prstGeom prst="rect">
                <a:avLst/>
              </a:prstGeom>
              <a:noFill/>
            </p:spPr>
            <p:txBody>
              <a:bodyPr wrap="square" lIns="0" tIns="0" rIns="0" bIns="0" rtlCol="0">
                <a:spAutoFit/>
              </a:bodyPr>
              <a:lstStyle/>
              <a:p>
                <a:pPr algn="ctr"/>
                <a:r>
                  <a:rPr lang="en-GB" dirty="0"/>
                  <a:t>RF phase</a:t>
                </a:r>
                <a:r>
                  <a:rPr lang="en-GB" b="0" dirty="0"/>
                  <a:t> sequence: 	</a:t>
                </a:r>
                <a14:m>
                  <m:oMath xmlns:m="http://schemas.openxmlformats.org/officeDocument/2006/math">
                    <m:r>
                      <a:rPr lang="en-GB" b="0" i="1" smtClean="0">
                        <a:latin typeface="Cambria Math" panose="02040503050406030204" pitchFamily="18" charset="0"/>
                      </a:rPr>
                      <m:t>+,−,−,−,+,+,(+,+,−,−,−,+) </m:t>
                    </m:r>
                  </m:oMath>
                </a14:m>
                <a:r>
                  <a:rPr lang="en-GB" b="0" dirty="0"/>
                  <a:t> </a:t>
                </a:r>
              </a:p>
            </p:txBody>
          </p:sp>
        </mc:Choice>
        <mc:Fallback>
          <p:sp>
            <p:nvSpPr>
              <p:cNvPr id="2" name="TextBox 1">
                <a:extLst>
                  <a:ext uri="{FF2B5EF4-FFF2-40B4-BE49-F238E27FC236}">
                    <a16:creationId xmlns:a16="http://schemas.microsoft.com/office/drawing/2014/main" id="{0E2EB4E9-FF59-495D-B06D-28D7539E18B8}"/>
                  </a:ext>
                </a:extLst>
              </p:cNvPr>
              <p:cNvSpPr txBox="1">
                <a:spLocks noRot="1" noChangeAspect="1" noMove="1" noResize="1" noEditPoints="1" noAdjustHandles="1" noChangeArrowheads="1" noChangeShapeType="1" noTextEdit="1"/>
              </p:cNvSpPr>
              <p:nvPr/>
            </p:nvSpPr>
            <p:spPr>
              <a:xfrm>
                <a:off x="1" y="4561472"/>
                <a:ext cx="12192000" cy="276999"/>
              </a:xfrm>
              <a:prstGeom prst="rect">
                <a:avLst/>
              </a:prstGeom>
              <a:blipFill>
                <a:blip r:embed="rId8"/>
                <a:stretch>
                  <a:fillRect t="-28261" b="-50000"/>
                </a:stretch>
              </a:blipFill>
            </p:spPr>
            <p:txBody>
              <a:bodyPr/>
              <a:lstStyle/>
              <a:p>
                <a:r>
                  <a:rPr lang="en-GB">
                    <a:noFill/>
                  </a:rPr>
                  <a:t> </a:t>
                </a:r>
              </a:p>
            </p:txBody>
          </p:sp>
        </mc:Fallback>
      </mc:AlternateContent>
    </p:spTree>
    <p:extLst>
      <p:ext uri="{BB962C8B-B14F-4D97-AF65-F5344CB8AC3E}">
        <p14:creationId xmlns:p14="http://schemas.microsoft.com/office/powerpoint/2010/main" val="329767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Longitudinal phase space solutions</a:t>
            </a:r>
            <a:endParaRPr lang="en-US" dirty="0"/>
          </a:p>
        </p:txBody>
      </p:sp>
      <p:pic>
        <p:nvPicPr>
          <p:cNvPr id="10" name="Picture 9">
            <a:extLst>
              <a:ext uri="{FF2B5EF4-FFF2-40B4-BE49-F238E27FC236}">
                <a16:creationId xmlns:a16="http://schemas.microsoft.com/office/drawing/2014/main" id="{73D7F92D-D1B6-4F22-A2A1-848E7A5A9D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1" name="Picture 10">
            <a:extLst>
              <a:ext uri="{FF2B5EF4-FFF2-40B4-BE49-F238E27FC236}">
                <a16:creationId xmlns:a16="http://schemas.microsoft.com/office/drawing/2014/main" id="{127C5E02-855D-440F-B94B-CDC8C61288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pic>
        <p:nvPicPr>
          <p:cNvPr id="2" name="Picture 1">
            <a:extLst>
              <a:ext uri="{FF2B5EF4-FFF2-40B4-BE49-F238E27FC236}">
                <a16:creationId xmlns:a16="http://schemas.microsoft.com/office/drawing/2014/main" id="{8C4D68A2-EBD0-4227-A22F-3B84495D1598}"/>
              </a:ext>
            </a:extLst>
          </p:cNvPr>
          <p:cNvPicPr>
            <a:picLocks noChangeAspect="1"/>
          </p:cNvPicPr>
          <p:nvPr/>
        </p:nvPicPr>
        <p:blipFill>
          <a:blip r:embed="rId5"/>
          <a:stretch>
            <a:fillRect/>
          </a:stretch>
        </p:blipFill>
        <p:spPr>
          <a:xfrm>
            <a:off x="213930" y="876231"/>
            <a:ext cx="3986595" cy="1795701"/>
          </a:xfrm>
          <a:prstGeom prst="rect">
            <a:avLst/>
          </a:prstGeom>
        </p:spPr>
      </p:pic>
      <p:sp>
        <p:nvSpPr>
          <p:cNvPr id="3" name="TextBox 2">
            <a:extLst>
              <a:ext uri="{FF2B5EF4-FFF2-40B4-BE49-F238E27FC236}">
                <a16:creationId xmlns:a16="http://schemas.microsoft.com/office/drawing/2014/main" id="{DDD60CC2-7967-4C85-9F35-3A27E167DD5C}"/>
              </a:ext>
            </a:extLst>
          </p:cNvPr>
          <p:cNvSpPr txBox="1"/>
          <p:nvPr/>
        </p:nvSpPr>
        <p:spPr>
          <a:xfrm>
            <a:off x="1993651" y="590550"/>
            <a:ext cx="710451" cy="369332"/>
          </a:xfrm>
          <a:prstGeom prst="rect">
            <a:avLst/>
          </a:prstGeom>
          <a:noFill/>
        </p:spPr>
        <p:txBody>
          <a:bodyPr wrap="none" rtlCol="0">
            <a:spAutoFit/>
          </a:bodyPr>
          <a:lstStyle/>
          <a:p>
            <a:r>
              <a:rPr lang="en-GB" dirty="0"/>
              <a:t>Initial</a:t>
            </a:r>
          </a:p>
        </p:txBody>
      </p:sp>
      <p:pic>
        <p:nvPicPr>
          <p:cNvPr id="7" name="Picture 6">
            <a:extLst>
              <a:ext uri="{FF2B5EF4-FFF2-40B4-BE49-F238E27FC236}">
                <a16:creationId xmlns:a16="http://schemas.microsoft.com/office/drawing/2014/main" id="{627A53CE-DA8B-4CFB-A127-6D307D1340C8}"/>
              </a:ext>
            </a:extLst>
          </p:cNvPr>
          <p:cNvPicPr>
            <a:picLocks noChangeAspect="1"/>
          </p:cNvPicPr>
          <p:nvPr/>
        </p:nvPicPr>
        <p:blipFill>
          <a:blip r:embed="rId6"/>
          <a:stretch>
            <a:fillRect/>
          </a:stretch>
        </p:blipFill>
        <p:spPr>
          <a:xfrm>
            <a:off x="4200525" y="893207"/>
            <a:ext cx="3978001" cy="1778725"/>
          </a:xfrm>
          <a:prstGeom prst="rect">
            <a:avLst/>
          </a:prstGeom>
        </p:spPr>
      </p:pic>
      <p:sp>
        <p:nvSpPr>
          <p:cNvPr id="22" name="TextBox 21">
            <a:extLst>
              <a:ext uri="{FF2B5EF4-FFF2-40B4-BE49-F238E27FC236}">
                <a16:creationId xmlns:a16="http://schemas.microsoft.com/office/drawing/2014/main" id="{10623FBD-F58C-468E-A61B-BCA41FF712FB}"/>
              </a:ext>
            </a:extLst>
          </p:cNvPr>
          <p:cNvSpPr txBox="1"/>
          <p:nvPr/>
        </p:nvSpPr>
        <p:spPr>
          <a:xfrm>
            <a:off x="5800725" y="590550"/>
            <a:ext cx="1236029" cy="369332"/>
          </a:xfrm>
          <a:prstGeom prst="rect">
            <a:avLst/>
          </a:prstGeom>
          <a:noFill/>
        </p:spPr>
        <p:txBody>
          <a:bodyPr wrap="square" rtlCol="0">
            <a:spAutoFit/>
          </a:bodyPr>
          <a:lstStyle/>
          <a:p>
            <a:r>
              <a:rPr lang="en-GB" dirty="0"/>
              <a:t>Arc 1 Exit</a:t>
            </a:r>
          </a:p>
        </p:txBody>
      </p:sp>
      <p:pic>
        <p:nvPicPr>
          <p:cNvPr id="8" name="Picture 7">
            <a:extLst>
              <a:ext uri="{FF2B5EF4-FFF2-40B4-BE49-F238E27FC236}">
                <a16:creationId xmlns:a16="http://schemas.microsoft.com/office/drawing/2014/main" id="{F12C36C3-8933-4540-BDFE-586B80C9051B}"/>
              </a:ext>
            </a:extLst>
          </p:cNvPr>
          <p:cNvPicPr>
            <a:picLocks noChangeAspect="1"/>
          </p:cNvPicPr>
          <p:nvPr/>
        </p:nvPicPr>
        <p:blipFill>
          <a:blip r:embed="rId7"/>
          <a:stretch>
            <a:fillRect/>
          </a:stretch>
        </p:blipFill>
        <p:spPr>
          <a:xfrm>
            <a:off x="8187120" y="911687"/>
            <a:ext cx="3846687" cy="1704481"/>
          </a:xfrm>
          <a:prstGeom prst="rect">
            <a:avLst/>
          </a:prstGeom>
        </p:spPr>
      </p:pic>
      <p:sp>
        <p:nvSpPr>
          <p:cNvPr id="23" name="TextBox 22">
            <a:extLst>
              <a:ext uri="{FF2B5EF4-FFF2-40B4-BE49-F238E27FC236}">
                <a16:creationId xmlns:a16="http://schemas.microsoft.com/office/drawing/2014/main" id="{65649A3D-B44F-47CB-921C-304A4A8A8694}"/>
              </a:ext>
            </a:extLst>
          </p:cNvPr>
          <p:cNvSpPr txBox="1"/>
          <p:nvPr/>
        </p:nvSpPr>
        <p:spPr>
          <a:xfrm>
            <a:off x="9674949" y="593466"/>
            <a:ext cx="1236029" cy="369332"/>
          </a:xfrm>
          <a:prstGeom prst="rect">
            <a:avLst/>
          </a:prstGeom>
          <a:noFill/>
        </p:spPr>
        <p:txBody>
          <a:bodyPr wrap="square" rtlCol="0">
            <a:spAutoFit/>
          </a:bodyPr>
          <a:lstStyle/>
          <a:p>
            <a:r>
              <a:rPr lang="en-GB" dirty="0"/>
              <a:t>Arc 4 Exit</a:t>
            </a:r>
          </a:p>
        </p:txBody>
      </p:sp>
      <p:sp>
        <p:nvSpPr>
          <p:cNvPr id="9" name="TextBox 8">
            <a:extLst>
              <a:ext uri="{FF2B5EF4-FFF2-40B4-BE49-F238E27FC236}">
                <a16:creationId xmlns:a16="http://schemas.microsoft.com/office/drawing/2014/main" id="{0A5A824F-0CE3-4A73-8C57-81D476C21F63}"/>
              </a:ext>
            </a:extLst>
          </p:cNvPr>
          <p:cNvSpPr txBox="1"/>
          <p:nvPr/>
        </p:nvSpPr>
        <p:spPr>
          <a:xfrm>
            <a:off x="174758" y="4751689"/>
            <a:ext cx="11842484" cy="1200329"/>
          </a:xfrm>
          <a:prstGeom prst="rect">
            <a:avLst/>
          </a:prstGeom>
          <a:noFill/>
        </p:spPr>
        <p:txBody>
          <a:bodyPr wrap="square" rtlCol="0">
            <a:spAutoFit/>
          </a:bodyPr>
          <a:lstStyle/>
          <a:p>
            <a:r>
              <a:rPr lang="en-GB" dirty="0"/>
              <a:t>Use arcs 1 and 4 to get linearized bunches into arc 4 accelerating and IP.</a:t>
            </a:r>
          </a:p>
          <a:p>
            <a:r>
              <a:rPr lang="en-GB" dirty="0"/>
              <a:t>Largest energy spread at arc 4 decelerating. Related to bunch length, if longer bunches are needed, consider compressing in low energy arcs to stay within energy acceptance.</a:t>
            </a:r>
          </a:p>
          <a:p>
            <a:r>
              <a:rPr lang="en-GB" dirty="0"/>
              <a:t>Chirp differences accelerating and decelerating result in linearization during both acceleration and deceleration.</a:t>
            </a:r>
          </a:p>
        </p:txBody>
      </p:sp>
      <p:pic>
        <p:nvPicPr>
          <p:cNvPr id="15" name="Picture 14">
            <a:extLst>
              <a:ext uri="{FF2B5EF4-FFF2-40B4-BE49-F238E27FC236}">
                <a16:creationId xmlns:a16="http://schemas.microsoft.com/office/drawing/2014/main" id="{A7650126-8B6F-4942-9B26-BBF361BEC33C}"/>
              </a:ext>
            </a:extLst>
          </p:cNvPr>
          <p:cNvPicPr>
            <a:picLocks noChangeAspect="1"/>
          </p:cNvPicPr>
          <p:nvPr/>
        </p:nvPicPr>
        <p:blipFill>
          <a:blip r:embed="rId8"/>
          <a:stretch>
            <a:fillRect/>
          </a:stretch>
        </p:blipFill>
        <p:spPr>
          <a:xfrm>
            <a:off x="191323" y="2974675"/>
            <a:ext cx="4009202" cy="1721192"/>
          </a:xfrm>
          <a:prstGeom prst="rect">
            <a:avLst/>
          </a:prstGeom>
        </p:spPr>
      </p:pic>
      <p:sp>
        <p:nvSpPr>
          <p:cNvPr id="24" name="TextBox 23">
            <a:extLst>
              <a:ext uri="{FF2B5EF4-FFF2-40B4-BE49-F238E27FC236}">
                <a16:creationId xmlns:a16="http://schemas.microsoft.com/office/drawing/2014/main" id="{C20CD98B-4BA4-4314-9341-958950242B83}"/>
              </a:ext>
            </a:extLst>
          </p:cNvPr>
          <p:cNvSpPr txBox="1"/>
          <p:nvPr/>
        </p:nvSpPr>
        <p:spPr>
          <a:xfrm>
            <a:off x="2168378" y="2660015"/>
            <a:ext cx="360996" cy="369332"/>
          </a:xfrm>
          <a:prstGeom prst="rect">
            <a:avLst/>
          </a:prstGeom>
          <a:noFill/>
        </p:spPr>
        <p:txBody>
          <a:bodyPr wrap="none" rtlCol="0">
            <a:spAutoFit/>
          </a:bodyPr>
          <a:lstStyle/>
          <a:p>
            <a:r>
              <a:rPr lang="en-GB" dirty="0"/>
              <a:t>IP</a:t>
            </a:r>
          </a:p>
        </p:txBody>
      </p:sp>
      <p:pic>
        <p:nvPicPr>
          <p:cNvPr id="25" name="Picture 24">
            <a:extLst>
              <a:ext uri="{FF2B5EF4-FFF2-40B4-BE49-F238E27FC236}">
                <a16:creationId xmlns:a16="http://schemas.microsoft.com/office/drawing/2014/main" id="{32D636D7-66D5-4B70-AE98-EF64F8D74D81}"/>
              </a:ext>
            </a:extLst>
          </p:cNvPr>
          <p:cNvPicPr>
            <a:picLocks noChangeAspect="1"/>
          </p:cNvPicPr>
          <p:nvPr/>
        </p:nvPicPr>
        <p:blipFill>
          <a:blip r:embed="rId9"/>
          <a:stretch>
            <a:fillRect/>
          </a:stretch>
        </p:blipFill>
        <p:spPr>
          <a:xfrm>
            <a:off x="4200525" y="2974589"/>
            <a:ext cx="4063649" cy="1778725"/>
          </a:xfrm>
          <a:prstGeom prst="rect">
            <a:avLst/>
          </a:prstGeom>
        </p:spPr>
      </p:pic>
      <p:sp>
        <p:nvSpPr>
          <p:cNvPr id="26" name="TextBox 25">
            <a:extLst>
              <a:ext uri="{FF2B5EF4-FFF2-40B4-BE49-F238E27FC236}">
                <a16:creationId xmlns:a16="http://schemas.microsoft.com/office/drawing/2014/main" id="{4983932C-DBCE-4F75-9FC6-B978473BE7C8}"/>
              </a:ext>
            </a:extLst>
          </p:cNvPr>
          <p:cNvSpPr txBox="1"/>
          <p:nvPr/>
        </p:nvSpPr>
        <p:spPr>
          <a:xfrm>
            <a:off x="5269213" y="2671932"/>
            <a:ext cx="2299052" cy="369332"/>
          </a:xfrm>
          <a:prstGeom prst="rect">
            <a:avLst/>
          </a:prstGeom>
          <a:noFill/>
        </p:spPr>
        <p:txBody>
          <a:bodyPr wrap="square" rtlCol="0">
            <a:spAutoFit/>
          </a:bodyPr>
          <a:lstStyle/>
          <a:p>
            <a:r>
              <a:rPr lang="en-GB" dirty="0"/>
              <a:t>Arc 4 Decelerating Exit</a:t>
            </a:r>
          </a:p>
        </p:txBody>
      </p:sp>
      <p:pic>
        <p:nvPicPr>
          <p:cNvPr id="28" name="Picture 27">
            <a:extLst>
              <a:ext uri="{FF2B5EF4-FFF2-40B4-BE49-F238E27FC236}">
                <a16:creationId xmlns:a16="http://schemas.microsoft.com/office/drawing/2014/main" id="{29183D89-BD78-47A1-9070-AE81C669640A}"/>
              </a:ext>
            </a:extLst>
          </p:cNvPr>
          <p:cNvPicPr>
            <a:picLocks noChangeAspect="1"/>
          </p:cNvPicPr>
          <p:nvPr/>
        </p:nvPicPr>
        <p:blipFill>
          <a:blip r:embed="rId10"/>
          <a:stretch>
            <a:fillRect/>
          </a:stretch>
        </p:blipFill>
        <p:spPr>
          <a:xfrm>
            <a:off x="8264175" y="3022536"/>
            <a:ext cx="3846686" cy="1720711"/>
          </a:xfrm>
          <a:prstGeom prst="rect">
            <a:avLst/>
          </a:prstGeom>
        </p:spPr>
      </p:pic>
      <p:sp>
        <p:nvSpPr>
          <p:cNvPr id="29" name="TextBox 28">
            <a:extLst>
              <a:ext uri="{FF2B5EF4-FFF2-40B4-BE49-F238E27FC236}">
                <a16:creationId xmlns:a16="http://schemas.microsoft.com/office/drawing/2014/main" id="{3FE84AC4-8A4A-4847-B827-8051AC1D9719}"/>
              </a:ext>
            </a:extLst>
          </p:cNvPr>
          <p:cNvSpPr txBox="1"/>
          <p:nvPr/>
        </p:nvSpPr>
        <p:spPr>
          <a:xfrm>
            <a:off x="9935325" y="2704239"/>
            <a:ext cx="755335" cy="369332"/>
          </a:xfrm>
          <a:prstGeom prst="rect">
            <a:avLst/>
          </a:prstGeom>
          <a:noFill/>
        </p:spPr>
        <p:txBody>
          <a:bodyPr wrap="none" rtlCol="0">
            <a:spAutoFit/>
          </a:bodyPr>
          <a:lstStyle/>
          <a:p>
            <a:r>
              <a:rPr lang="en-GB" dirty="0"/>
              <a:t>Dump</a:t>
            </a:r>
          </a:p>
        </p:txBody>
      </p:sp>
      <p:grpSp>
        <p:nvGrpSpPr>
          <p:cNvPr id="4" name="Group 3">
            <a:extLst>
              <a:ext uri="{FF2B5EF4-FFF2-40B4-BE49-F238E27FC236}">
                <a16:creationId xmlns:a16="http://schemas.microsoft.com/office/drawing/2014/main" id="{CC049851-3B9F-4BA4-9CB0-2DB4CA615E41}"/>
              </a:ext>
            </a:extLst>
          </p:cNvPr>
          <p:cNvGrpSpPr/>
          <p:nvPr/>
        </p:nvGrpSpPr>
        <p:grpSpPr>
          <a:xfrm>
            <a:off x="4471887" y="6074660"/>
            <a:ext cx="2836289" cy="567417"/>
            <a:chOff x="4471887" y="6192905"/>
            <a:chExt cx="2836289" cy="567417"/>
          </a:xfrm>
        </p:grpSpPr>
        <mc:AlternateContent xmlns:mc="http://schemas.openxmlformats.org/markup-compatibility/2006">
          <mc:Choice xmlns:a14="http://schemas.microsoft.com/office/drawing/2010/main" Requires="a14">
            <p:sp>
              <p:nvSpPr>
                <p:cNvPr id="30" name="TextBox 29">
                  <a:extLst>
                    <a:ext uri="{FF2B5EF4-FFF2-40B4-BE49-F238E27FC236}">
                      <a16:creationId xmlns:a16="http://schemas.microsoft.com/office/drawing/2014/main" id="{CB00FD5B-BD87-4258-B730-022A4D5962A4}"/>
                    </a:ext>
                  </a:extLst>
                </p:cNvPr>
                <p:cNvSpPr txBox="1"/>
                <p:nvPr/>
              </p:nvSpPr>
              <p:spPr>
                <a:xfrm>
                  <a:off x="4471887" y="6192905"/>
                  <a:ext cx="2810641" cy="276999"/>
                </a:xfrm>
                <a:prstGeom prst="rect">
                  <a:avLst/>
                </a:prstGeom>
                <a:noFill/>
              </p:spPr>
              <p:txBody>
                <a:bodyPr wrap="none" lIns="0" tIns="0" rIns="0" bIns="0" rtlCol="0">
                  <a:spAutoFit/>
                </a:bodyPr>
                <a:lstStyle/>
                <a:p>
                  <a:r>
                    <a:rPr lang="en-GB" b="0" dirty="0"/>
                    <a:t>Arc 1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𝑇</m:t>
                          </m:r>
                        </m:e>
                        <m:sub>
                          <m:r>
                            <a:rPr lang="en-GB" b="0" i="1" smtClean="0">
                              <a:latin typeface="Cambria Math" panose="02040503050406030204" pitchFamily="18" charset="0"/>
                            </a:rPr>
                            <m:t>566</m:t>
                          </m:r>
                        </m:sub>
                      </m:sSub>
                      <m:r>
                        <a:rPr lang="en-GB" b="0" i="1" smtClean="0">
                          <a:latin typeface="Cambria Math" panose="02040503050406030204" pitchFamily="18" charset="0"/>
                        </a:rPr>
                        <m:t>:−5.3</m:t>
                      </m:r>
                      <m:r>
                        <m:rPr>
                          <m:sty m:val="p"/>
                        </m:rPr>
                        <a:rPr lang="en-GB" b="0" i="0" smtClean="0">
                          <a:latin typeface="Cambria Math" panose="02040503050406030204" pitchFamily="18" charset="0"/>
                        </a:rPr>
                        <m:t>m</m:t>
                      </m:r>
                      <m:r>
                        <a:rPr lang="en-GB" b="0" i="1" smtClean="0">
                          <a:latin typeface="Cambria Math" panose="02040503050406030204" pitchFamily="18" charset="0"/>
                        </a:rPr>
                        <m:t>→ +2.6</m:t>
                      </m:r>
                      <m:r>
                        <m:rPr>
                          <m:sty m:val="p"/>
                        </m:rPr>
                        <a:rPr lang="en-GB" b="0" i="0" smtClean="0">
                          <a:latin typeface="Cambria Math" panose="02040503050406030204" pitchFamily="18" charset="0"/>
                        </a:rPr>
                        <m:t>m</m:t>
                      </m:r>
                    </m:oMath>
                  </a14:m>
                  <a:endParaRPr lang="en-GB" dirty="0"/>
                </a:p>
              </p:txBody>
            </p:sp>
          </mc:Choice>
          <mc:Fallback>
            <p:sp>
              <p:nvSpPr>
                <p:cNvPr id="30" name="TextBox 29">
                  <a:extLst>
                    <a:ext uri="{FF2B5EF4-FFF2-40B4-BE49-F238E27FC236}">
                      <a16:creationId xmlns:a16="http://schemas.microsoft.com/office/drawing/2014/main" id="{CB00FD5B-BD87-4258-B730-022A4D5962A4}"/>
                    </a:ext>
                  </a:extLst>
                </p:cNvPr>
                <p:cNvSpPr txBox="1">
                  <a:spLocks noRot="1" noChangeAspect="1" noMove="1" noResize="1" noEditPoints="1" noAdjustHandles="1" noChangeArrowheads="1" noChangeShapeType="1" noTextEdit="1"/>
                </p:cNvSpPr>
                <p:nvPr/>
              </p:nvSpPr>
              <p:spPr>
                <a:xfrm>
                  <a:off x="4471887" y="6192905"/>
                  <a:ext cx="2810641" cy="276999"/>
                </a:xfrm>
                <a:prstGeom prst="rect">
                  <a:avLst/>
                </a:prstGeom>
                <a:blipFill>
                  <a:blip r:embed="rId11"/>
                  <a:stretch>
                    <a:fillRect l="-5206" t="-26087" b="-50000"/>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8DE8B3BA-DCC7-475D-8307-522C0311BE84}"/>
                    </a:ext>
                  </a:extLst>
                </p:cNvPr>
                <p:cNvSpPr txBox="1"/>
                <p:nvPr/>
              </p:nvSpPr>
              <p:spPr>
                <a:xfrm>
                  <a:off x="4471887" y="6483323"/>
                  <a:ext cx="2836289" cy="276999"/>
                </a:xfrm>
                <a:prstGeom prst="rect">
                  <a:avLst/>
                </a:prstGeom>
                <a:noFill/>
              </p:spPr>
              <p:txBody>
                <a:bodyPr wrap="none" lIns="0" tIns="0" rIns="0" bIns="0" rtlCol="0">
                  <a:spAutoFit/>
                </a:bodyPr>
                <a:lstStyle/>
                <a:p>
                  <a:r>
                    <a:rPr lang="en-GB" b="0" dirty="0"/>
                    <a:t>Arc 4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𝑇</m:t>
                          </m:r>
                        </m:e>
                        <m:sub>
                          <m:r>
                            <a:rPr lang="en-GB" b="0" i="1" smtClean="0">
                              <a:latin typeface="Cambria Math" panose="02040503050406030204" pitchFamily="18" charset="0"/>
                            </a:rPr>
                            <m:t>566</m:t>
                          </m:r>
                        </m:sub>
                      </m:sSub>
                      <m:r>
                        <a:rPr lang="en-GB" b="0" i="1" smtClean="0">
                          <a:latin typeface="Cambria Math" panose="02040503050406030204" pitchFamily="18" charset="0"/>
                        </a:rPr>
                        <m:t>:−4.6</m:t>
                      </m:r>
                      <m:r>
                        <m:rPr>
                          <m:sty m:val="p"/>
                        </m:rPr>
                        <a:rPr lang="en-GB" b="0" i="0" smtClean="0">
                          <a:latin typeface="Cambria Math" panose="02040503050406030204" pitchFamily="18" charset="0"/>
                        </a:rPr>
                        <m:t>m</m:t>
                      </m:r>
                      <m:r>
                        <a:rPr lang="en-GB" b="0" i="1" smtClean="0">
                          <a:latin typeface="Cambria Math" panose="02040503050406030204" pitchFamily="18" charset="0"/>
                        </a:rPr>
                        <m:t>→−13.4</m:t>
                      </m:r>
                      <m:r>
                        <m:rPr>
                          <m:sty m:val="p"/>
                        </m:rPr>
                        <a:rPr lang="en-GB" b="0" i="0" smtClean="0">
                          <a:latin typeface="Cambria Math" panose="02040503050406030204" pitchFamily="18" charset="0"/>
                        </a:rPr>
                        <m:t>m</m:t>
                      </m:r>
                    </m:oMath>
                  </a14:m>
                  <a:endParaRPr lang="en-GB" dirty="0"/>
                </a:p>
              </p:txBody>
            </p:sp>
          </mc:Choice>
          <mc:Fallback>
            <p:sp>
              <p:nvSpPr>
                <p:cNvPr id="31" name="TextBox 30">
                  <a:extLst>
                    <a:ext uri="{FF2B5EF4-FFF2-40B4-BE49-F238E27FC236}">
                      <a16:creationId xmlns:a16="http://schemas.microsoft.com/office/drawing/2014/main" id="{8DE8B3BA-DCC7-475D-8307-522C0311BE84}"/>
                    </a:ext>
                  </a:extLst>
                </p:cNvPr>
                <p:cNvSpPr txBox="1">
                  <a:spLocks noRot="1" noChangeAspect="1" noMove="1" noResize="1" noEditPoints="1" noAdjustHandles="1" noChangeArrowheads="1" noChangeShapeType="1" noTextEdit="1"/>
                </p:cNvSpPr>
                <p:nvPr/>
              </p:nvSpPr>
              <p:spPr>
                <a:xfrm>
                  <a:off x="4471887" y="6483323"/>
                  <a:ext cx="2836289" cy="276999"/>
                </a:xfrm>
                <a:prstGeom prst="rect">
                  <a:avLst/>
                </a:prstGeom>
                <a:blipFill>
                  <a:blip r:embed="rId12"/>
                  <a:stretch>
                    <a:fillRect l="-5161" t="-28261" r="-1505" b="-50000"/>
                  </a:stretch>
                </a:blipFill>
              </p:spPr>
              <p:txBody>
                <a:bodyPr/>
                <a:lstStyle/>
                <a:p>
                  <a:r>
                    <a:rPr lang="en-GB">
                      <a:noFill/>
                    </a:rPr>
                    <a:t> </a:t>
                  </a:r>
                </a:p>
              </p:txBody>
            </p:sp>
          </mc:Fallback>
        </mc:AlternateContent>
      </p:grpSp>
    </p:spTree>
    <p:extLst>
      <p:ext uri="{BB962C8B-B14F-4D97-AF65-F5344CB8AC3E}">
        <p14:creationId xmlns:p14="http://schemas.microsoft.com/office/powerpoint/2010/main" val="1360114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Initial bunch optimization</a:t>
            </a:r>
            <a:endParaRPr lang="en-US" dirty="0"/>
          </a:p>
        </p:txBody>
      </p:sp>
      <p:pic>
        <p:nvPicPr>
          <p:cNvPr id="10" name="Picture 9">
            <a:extLst>
              <a:ext uri="{FF2B5EF4-FFF2-40B4-BE49-F238E27FC236}">
                <a16:creationId xmlns:a16="http://schemas.microsoft.com/office/drawing/2014/main" id="{73D7F92D-D1B6-4F22-A2A1-848E7A5A9D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1" name="Picture 10">
            <a:extLst>
              <a:ext uri="{FF2B5EF4-FFF2-40B4-BE49-F238E27FC236}">
                <a16:creationId xmlns:a16="http://schemas.microsoft.com/office/drawing/2014/main" id="{127C5E02-855D-440F-B94B-CDC8C61288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
        <p:nvSpPr>
          <p:cNvPr id="9" name="TextBox 8">
            <a:extLst>
              <a:ext uri="{FF2B5EF4-FFF2-40B4-BE49-F238E27FC236}">
                <a16:creationId xmlns:a16="http://schemas.microsoft.com/office/drawing/2014/main" id="{0A5A824F-0CE3-4A73-8C57-81D476C21F63}"/>
              </a:ext>
            </a:extLst>
          </p:cNvPr>
          <p:cNvSpPr txBox="1"/>
          <p:nvPr/>
        </p:nvSpPr>
        <p:spPr>
          <a:xfrm>
            <a:off x="349516" y="2938245"/>
            <a:ext cx="11842484" cy="1477328"/>
          </a:xfrm>
          <a:prstGeom prst="rect">
            <a:avLst/>
          </a:prstGeom>
          <a:noFill/>
        </p:spPr>
        <p:txBody>
          <a:bodyPr wrap="square" rtlCol="0">
            <a:spAutoFit/>
          </a:bodyPr>
          <a:lstStyle/>
          <a:p>
            <a:r>
              <a:rPr lang="en-GB" dirty="0"/>
              <a:t>Optimize initial bunch parameters to minimize energy spread at the IP. Use LPS at the exit of first pass of </a:t>
            </a:r>
            <a:r>
              <a:rPr lang="en-GB" dirty="0" err="1"/>
              <a:t>linac</a:t>
            </a:r>
            <a:r>
              <a:rPr lang="en-GB" dirty="0"/>
              <a:t> 1 to incorporate space charge effects.</a:t>
            </a:r>
          </a:p>
          <a:p>
            <a:r>
              <a:rPr lang="en-GB" dirty="0"/>
              <a:t>Note that this analysis does not take into account any collective effects and their impact on slice energy spread growth.</a:t>
            </a:r>
          </a:p>
          <a:p>
            <a:r>
              <a:rPr lang="en-GB" dirty="0"/>
              <a:t>Reduction </a:t>
            </a:r>
            <a:r>
              <a:rPr lang="en-GB"/>
              <a:t>of arc </a:t>
            </a:r>
            <a:r>
              <a:rPr lang="en-GB" dirty="0"/>
              <a:t>linearization requirements thanks to initial bunch </a:t>
            </a:r>
            <a:r>
              <a:rPr lang="en-GB"/>
              <a:t>LPS will </a:t>
            </a:r>
            <a:r>
              <a:rPr lang="en-GB" dirty="0"/>
              <a:t>result in reduction of necessary chirp and/or higher order corrections of the arcs.</a:t>
            </a:r>
          </a:p>
        </p:txBody>
      </p:sp>
      <p:pic>
        <p:nvPicPr>
          <p:cNvPr id="4" name="Picture 3">
            <a:extLst>
              <a:ext uri="{FF2B5EF4-FFF2-40B4-BE49-F238E27FC236}">
                <a16:creationId xmlns:a16="http://schemas.microsoft.com/office/drawing/2014/main" id="{325D2E61-A89E-406A-889D-F399E6E53B3E}"/>
              </a:ext>
            </a:extLst>
          </p:cNvPr>
          <p:cNvPicPr>
            <a:picLocks noChangeAspect="1"/>
          </p:cNvPicPr>
          <p:nvPr/>
        </p:nvPicPr>
        <p:blipFill rotWithShape="1">
          <a:blip r:embed="rId5"/>
          <a:srcRect t="7291"/>
          <a:stretch/>
        </p:blipFill>
        <p:spPr>
          <a:xfrm>
            <a:off x="1290940" y="885280"/>
            <a:ext cx="4474107" cy="1998713"/>
          </a:xfrm>
          <a:prstGeom prst="rect">
            <a:avLst/>
          </a:prstGeom>
        </p:spPr>
      </p:pic>
      <p:pic>
        <p:nvPicPr>
          <p:cNvPr id="5" name="Picture 4">
            <a:extLst>
              <a:ext uri="{FF2B5EF4-FFF2-40B4-BE49-F238E27FC236}">
                <a16:creationId xmlns:a16="http://schemas.microsoft.com/office/drawing/2014/main" id="{9174F3CD-DD2F-4157-A7F0-7BCE8AD0220E}"/>
              </a:ext>
            </a:extLst>
          </p:cNvPr>
          <p:cNvPicPr>
            <a:picLocks noChangeAspect="1"/>
          </p:cNvPicPr>
          <p:nvPr/>
        </p:nvPicPr>
        <p:blipFill>
          <a:blip r:embed="rId6"/>
          <a:stretch>
            <a:fillRect/>
          </a:stretch>
        </p:blipFill>
        <p:spPr>
          <a:xfrm>
            <a:off x="5897021" y="913685"/>
            <a:ext cx="4573374" cy="1941901"/>
          </a:xfrm>
          <a:prstGeom prst="rect">
            <a:avLst/>
          </a:prstGeom>
        </p:spPr>
      </p:pic>
      <p:sp>
        <p:nvSpPr>
          <p:cNvPr id="20" name="TextBox 19">
            <a:extLst>
              <a:ext uri="{FF2B5EF4-FFF2-40B4-BE49-F238E27FC236}">
                <a16:creationId xmlns:a16="http://schemas.microsoft.com/office/drawing/2014/main" id="{A7A561AA-5AD1-4E3E-AF10-181DB2727DA5}"/>
              </a:ext>
            </a:extLst>
          </p:cNvPr>
          <p:cNvSpPr txBox="1"/>
          <p:nvPr/>
        </p:nvSpPr>
        <p:spPr>
          <a:xfrm>
            <a:off x="3318821" y="515948"/>
            <a:ext cx="711677" cy="369332"/>
          </a:xfrm>
          <a:prstGeom prst="rect">
            <a:avLst/>
          </a:prstGeom>
          <a:noFill/>
        </p:spPr>
        <p:txBody>
          <a:bodyPr wrap="square" rtlCol="0">
            <a:spAutoFit/>
          </a:bodyPr>
          <a:lstStyle/>
          <a:p>
            <a:r>
              <a:rPr lang="en-GB" dirty="0"/>
              <a:t>Initial</a:t>
            </a:r>
          </a:p>
        </p:txBody>
      </p:sp>
      <p:sp>
        <p:nvSpPr>
          <p:cNvPr id="21" name="TextBox 20">
            <a:extLst>
              <a:ext uri="{FF2B5EF4-FFF2-40B4-BE49-F238E27FC236}">
                <a16:creationId xmlns:a16="http://schemas.microsoft.com/office/drawing/2014/main" id="{A0B5E00D-3F42-4185-8B67-1F7AC089A3A7}"/>
              </a:ext>
            </a:extLst>
          </p:cNvPr>
          <p:cNvSpPr txBox="1"/>
          <p:nvPr/>
        </p:nvSpPr>
        <p:spPr>
          <a:xfrm>
            <a:off x="8272973" y="572760"/>
            <a:ext cx="361619" cy="369332"/>
          </a:xfrm>
          <a:prstGeom prst="rect">
            <a:avLst/>
          </a:prstGeom>
          <a:noFill/>
        </p:spPr>
        <p:txBody>
          <a:bodyPr wrap="square" rtlCol="0">
            <a:spAutoFit/>
          </a:bodyPr>
          <a:lstStyle/>
          <a:p>
            <a:r>
              <a:rPr lang="en-GB" dirty="0"/>
              <a:t>IP</a:t>
            </a:r>
          </a:p>
        </p:txBody>
      </p:sp>
      <p:pic>
        <p:nvPicPr>
          <p:cNvPr id="27" name="Picture 26">
            <a:extLst>
              <a:ext uri="{FF2B5EF4-FFF2-40B4-BE49-F238E27FC236}">
                <a16:creationId xmlns:a16="http://schemas.microsoft.com/office/drawing/2014/main" id="{49557549-7E71-4BF6-B07E-3AFC42738F2C}"/>
              </a:ext>
            </a:extLst>
          </p:cNvPr>
          <p:cNvPicPr>
            <a:picLocks noChangeAspect="1"/>
          </p:cNvPicPr>
          <p:nvPr/>
        </p:nvPicPr>
        <p:blipFill>
          <a:blip r:embed="rId7"/>
          <a:stretch>
            <a:fillRect/>
          </a:stretch>
        </p:blipFill>
        <p:spPr>
          <a:xfrm>
            <a:off x="728740" y="4453732"/>
            <a:ext cx="3377166" cy="1513296"/>
          </a:xfrm>
          <a:prstGeom prst="rect">
            <a:avLst/>
          </a:prstGeom>
        </p:spPr>
      </p:pic>
      <p:sp>
        <p:nvSpPr>
          <p:cNvPr id="12" name="TextBox 11">
            <a:extLst>
              <a:ext uri="{FF2B5EF4-FFF2-40B4-BE49-F238E27FC236}">
                <a16:creationId xmlns:a16="http://schemas.microsoft.com/office/drawing/2014/main" id="{1D4CAA68-EC4C-483F-A3C7-822D382632F7}"/>
              </a:ext>
            </a:extLst>
          </p:cNvPr>
          <p:cNvSpPr txBox="1"/>
          <p:nvPr/>
        </p:nvSpPr>
        <p:spPr>
          <a:xfrm>
            <a:off x="4109914" y="4520809"/>
            <a:ext cx="1986086" cy="954107"/>
          </a:xfrm>
          <a:prstGeom prst="rect">
            <a:avLst/>
          </a:prstGeom>
          <a:noFill/>
        </p:spPr>
        <p:txBody>
          <a:bodyPr wrap="square" rtlCol="0">
            <a:spAutoFit/>
          </a:bodyPr>
          <a:lstStyle/>
          <a:p>
            <a:r>
              <a:rPr lang="en-GB" sz="1400" dirty="0"/>
              <a:t>Any 2</a:t>
            </a:r>
            <a:r>
              <a:rPr lang="en-GB" sz="1400" baseline="30000" dirty="0"/>
              <a:t>nd</a:t>
            </a:r>
            <a:r>
              <a:rPr lang="en-GB" sz="1400" dirty="0"/>
              <a:t> order correlation in the LPS of the initial bunch is of help. Between linear and this.</a:t>
            </a:r>
          </a:p>
        </p:txBody>
      </p:sp>
      <mc:AlternateContent xmlns:mc="http://schemas.openxmlformats.org/markup-compatibility/2006">
        <mc:Choice xmlns:a14="http://schemas.microsoft.com/office/drawing/2010/main" Requires="a14">
          <p:sp>
            <p:nvSpPr>
              <p:cNvPr id="30" name="TextBox 29">
                <a:extLst>
                  <a:ext uri="{FF2B5EF4-FFF2-40B4-BE49-F238E27FC236}">
                    <a16:creationId xmlns:a16="http://schemas.microsoft.com/office/drawing/2014/main" id="{5EB15F7F-6273-46D8-945D-6378D21D3A94}"/>
                  </a:ext>
                </a:extLst>
              </p:cNvPr>
              <p:cNvSpPr txBox="1"/>
              <p:nvPr/>
            </p:nvSpPr>
            <p:spPr>
              <a:xfrm>
                <a:off x="6613885" y="4571967"/>
                <a:ext cx="1986086" cy="1169551"/>
              </a:xfrm>
              <a:prstGeom prst="rect">
                <a:avLst/>
              </a:prstGeom>
              <a:noFill/>
            </p:spPr>
            <p:txBody>
              <a:bodyPr wrap="square" rtlCol="0">
                <a:spAutoFit/>
              </a:bodyPr>
              <a:lstStyle/>
              <a:p>
                <a:r>
                  <a:rPr lang="en-GB" sz="1400" dirty="0"/>
                  <a:t>Small 1</a:t>
                </a:r>
                <a:r>
                  <a:rPr lang="en-GB" sz="1400" baseline="30000" dirty="0"/>
                  <a:t>st</a:t>
                </a:r>
                <a:r>
                  <a:rPr lang="en-GB" sz="1400" dirty="0"/>
                  <a:t> order correlations can be handled by changing arc 1 </a:t>
                </a:r>
                <a14:m>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𝑅</m:t>
                        </m:r>
                      </m:e>
                      <m:sub>
                        <m:r>
                          <a:rPr lang="en-GB" sz="1400" b="0" i="1" smtClean="0">
                            <a:latin typeface="Cambria Math" panose="02040503050406030204" pitchFamily="18" charset="0"/>
                          </a:rPr>
                          <m:t>56</m:t>
                        </m:r>
                      </m:sub>
                    </m:sSub>
                  </m:oMath>
                </a14:m>
                <a:r>
                  <a:rPr lang="en-GB" sz="1400" dirty="0"/>
                  <a:t>, or shifting all the phases to compensate.</a:t>
                </a:r>
              </a:p>
            </p:txBody>
          </p:sp>
        </mc:Choice>
        <mc:Fallback>
          <p:sp>
            <p:nvSpPr>
              <p:cNvPr id="30" name="TextBox 29">
                <a:extLst>
                  <a:ext uri="{FF2B5EF4-FFF2-40B4-BE49-F238E27FC236}">
                    <a16:creationId xmlns:a16="http://schemas.microsoft.com/office/drawing/2014/main" id="{5EB15F7F-6273-46D8-945D-6378D21D3A94}"/>
                  </a:ext>
                </a:extLst>
              </p:cNvPr>
              <p:cNvSpPr txBox="1">
                <a:spLocks noRot="1" noChangeAspect="1" noMove="1" noResize="1" noEditPoints="1" noAdjustHandles="1" noChangeArrowheads="1" noChangeShapeType="1" noTextEdit="1"/>
              </p:cNvSpPr>
              <p:nvPr/>
            </p:nvSpPr>
            <p:spPr>
              <a:xfrm>
                <a:off x="6613885" y="4571967"/>
                <a:ext cx="1986086" cy="1169551"/>
              </a:xfrm>
              <a:prstGeom prst="rect">
                <a:avLst/>
              </a:prstGeom>
              <a:blipFill>
                <a:blip r:embed="rId8"/>
                <a:stretch>
                  <a:fillRect l="-920" t="-1042" r="-307" b="-4167"/>
                </a:stretch>
              </a:blipFill>
            </p:spPr>
            <p:txBody>
              <a:bodyPr/>
              <a:lstStyle/>
              <a:p>
                <a:r>
                  <a:rPr lang="en-GB">
                    <a:noFill/>
                  </a:rPr>
                  <a:t> </a:t>
                </a:r>
              </a:p>
            </p:txBody>
          </p:sp>
        </mc:Fallback>
      </mc:AlternateContent>
      <p:grpSp>
        <p:nvGrpSpPr>
          <p:cNvPr id="34" name="Group 33">
            <a:extLst>
              <a:ext uri="{FF2B5EF4-FFF2-40B4-BE49-F238E27FC236}">
                <a16:creationId xmlns:a16="http://schemas.microsoft.com/office/drawing/2014/main" id="{0DD7B561-735D-443E-B75F-EC76BACA7A9F}"/>
              </a:ext>
            </a:extLst>
          </p:cNvPr>
          <p:cNvGrpSpPr/>
          <p:nvPr/>
        </p:nvGrpSpPr>
        <p:grpSpPr>
          <a:xfrm>
            <a:off x="8554226" y="4418918"/>
            <a:ext cx="1521462" cy="1513296"/>
            <a:chOff x="8554693" y="4069692"/>
            <a:chExt cx="2016609" cy="1969582"/>
          </a:xfrm>
        </p:grpSpPr>
        <p:grpSp>
          <p:nvGrpSpPr>
            <p:cNvPr id="17" name="Group 16">
              <a:extLst>
                <a:ext uri="{FF2B5EF4-FFF2-40B4-BE49-F238E27FC236}">
                  <a16:creationId xmlns:a16="http://schemas.microsoft.com/office/drawing/2014/main" id="{E6A33190-5F70-4BF5-B0B9-9AA4611825CD}"/>
                </a:ext>
              </a:extLst>
            </p:cNvPr>
            <p:cNvGrpSpPr/>
            <p:nvPr/>
          </p:nvGrpSpPr>
          <p:grpSpPr>
            <a:xfrm>
              <a:off x="8554693" y="4333304"/>
              <a:ext cx="1835803" cy="1705970"/>
              <a:chOff x="8554693" y="4295335"/>
              <a:chExt cx="1250272" cy="1174009"/>
            </a:xfrm>
          </p:grpSpPr>
          <p:cxnSp>
            <p:nvCxnSpPr>
              <p:cNvPr id="14" name="Straight Arrow Connector 13">
                <a:extLst>
                  <a:ext uri="{FF2B5EF4-FFF2-40B4-BE49-F238E27FC236}">
                    <a16:creationId xmlns:a16="http://schemas.microsoft.com/office/drawing/2014/main" id="{DCDBC60D-DFCE-4278-9AE5-10A1F5F4F9C9}"/>
                  </a:ext>
                </a:extLst>
              </p:cNvPr>
              <p:cNvCxnSpPr/>
              <p:nvPr/>
            </p:nvCxnSpPr>
            <p:spPr>
              <a:xfrm>
                <a:off x="9179829" y="4295335"/>
                <a:ext cx="0" cy="1174009"/>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AB7A1254-9035-4963-8E02-30622CF81BAB}"/>
                  </a:ext>
                </a:extLst>
              </p:cNvPr>
              <p:cNvCxnSpPr>
                <a:cxnSpLocks/>
              </p:cNvCxnSpPr>
              <p:nvPr/>
            </p:nvCxnSpPr>
            <p:spPr>
              <a:xfrm flipH="1">
                <a:off x="8554693" y="4871452"/>
                <a:ext cx="1250272"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sp>
          <p:nvSpPr>
            <p:cNvPr id="18" name="TextBox 17">
              <a:extLst>
                <a:ext uri="{FF2B5EF4-FFF2-40B4-BE49-F238E27FC236}">
                  <a16:creationId xmlns:a16="http://schemas.microsoft.com/office/drawing/2014/main" id="{35533AAA-15EA-43C4-80A4-2D40C825154F}"/>
                </a:ext>
              </a:extLst>
            </p:cNvPr>
            <p:cNvSpPr txBox="1"/>
            <p:nvPr/>
          </p:nvSpPr>
          <p:spPr>
            <a:xfrm>
              <a:off x="10390496" y="4990761"/>
              <a:ext cx="180806" cy="307777"/>
            </a:xfrm>
            <a:prstGeom prst="rect">
              <a:avLst/>
            </a:prstGeom>
            <a:noFill/>
          </p:spPr>
          <p:txBody>
            <a:bodyPr wrap="square" rtlCol="0">
              <a:spAutoFit/>
            </a:bodyPr>
            <a:lstStyle/>
            <a:p>
              <a:r>
                <a:rPr lang="en-GB" sz="1400" dirty="0"/>
                <a:t>s</a:t>
              </a:r>
              <a:endParaRPr lang="en-GB" dirty="0"/>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338756B1-A447-4B74-936F-9C8D3C253E9B}"/>
                    </a:ext>
                  </a:extLst>
                </p:cNvPr>
                <p:cNvSpPr txBox="1"/>
                <p:nvPr/>
              </p:nvSpPr>
              <p:spPr>
                <a:xfrm>
                  <a:off x="9475164" y="4069692"/>
                  <a:ext cx="18080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dirty="0" smtClean="0">
                            <a:latin typeface="Cambria Math" panose="02040503050406030204" pitchFamily="18" charset="0"/>
                          </a:rPr>
                          <m:t>𝛿</m:t>
                        </m:r>
                      </m:oMath>
                    </m:oMathPara>
                  </a14:m>
                  <a:endParaRPr lang="en-GB" dirty="0"/>
                </a:p>
              </p:txBody>
            </p:sp>
          </mc:Choice>
          <mc:Fallback xmlns="">
            <p:sp>
              <p:nvSpPr>
                <p:cNvPr id="32" name="TextBox 31">
                  <a:extLst>
                    <a:ext uri="{FF2B5EF4-FFF2-40B4-BE49-F238E27FC236}">
                      <a16:creationId xmlns:a16="http://schemas.microsoft.com/office/drawing/2014/main" id="{338756B1-A447-4B74-936F-9C8D3C253E9B}"/>
                    </a:ext>
                  </a:extLst>
                </p:cNvPr>
                <p:cNvSpPr txBox="1">
                  <a:spLocks noRot="1" noChangeAspect="1" noMove="1" noResize="1" noEditPoints="1" noAdjustHandles="1" noChangeArrowheads="1" noChangeShapeType="1" noTextEdit="1"/>
                </p:cNvSpPr>
                <p:nvPr/>
              </p:nvSpPr>
              <p:spPr>
                <a:xfrm>
                  <a:off x="9475164" y="4069692"/>
                  <a:ext cx="180806" cy="307777"/>
                </a:xfrm>
                <a:prstGeom prst="rect">
                  <a:avLst/>
                </a:prstGeom>
                <a:blipFill>
                  <a:blip r:embed="rId9"/>
                  <a:stretch>
                    <a:fillRect r="-65217" b="-15385"/>
                  </a:stretch>
                </a:blipFill>
              </p:spPr>
              <p:txBody>
                <a:bodyPr/>
                <a:lstStyle/>
                <a:p>
                  <a:r>
                    <a:rPr lang="en-GB">
                      <a:noFill/>
                    </a:rPr>
                    <a:t> </a:t>
                  </a:r>
                </a:p>
              </p:txBody>
            </p:sp>
          </mc:Fallback>
        </mc:AlternateContent>
      </p:grpSp>
      <p:sp>
        <p:nvSpPr>
          <p:cNvPr id="19" name="Rectangle: Rounded Corners 18">
            <a:extLst>
              <a:ext uri="{FF2B5EF4-FFF2-40B4-BE49-F238E27FC236}">
                <a16:creationId xmlns:a16="http://schemas.microsoft.com/office/drawing/2014/main" id="{9C59B78C-0DA5-4BD7-91EC-5371D987D798}"/>
              </a:ext>
            </a:extLst>
          </p:cNvPr>
          <p:cNvSpPr/>
          <p:nvPr/>
        </p:nvSpPr>
        <p:spPr>
          <a:xfrm>
            <a:off x="8861737" y="5253774"/>
            <a:ext cx="782512"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Rounded Corners 32">
            <a:extLst>
              <a:ext uri="{FF2B5EF4-FFF2-40B4-BE49-F238E27FC236}">
                <a16:creationId xmlns:a16="http://schemas.microsoft.com/office/drawing/2014/main" id="{F91DBC03-4874-43FE-BA4C-00DEA550CE14}"/>
              </a:ext>
            </a:extLst>
          </p:cNvPr>
          <p:cNvSpPr/>
          <p:nvPr/>
        </p:nvSpPr>
        <p:spPr>
          <a:xfrm rot="20514057" flipV="1">
            <a:off x="8844252" y="5263089"/>
            <a:ext cx="785657" cy="45719"/>
          </a:xfrm>
          <a:prstGeom prst="round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5" name="Group 34">
            <a:extLst>
              <a:ext uri="{FF2B5EF4-FFF2-40B4-BE49-F238E27FC236}">
                <a16:creationId xmlns:a16="http://schemas.microsoft.com/office/drawing/2014/main" id="{57461584-E89D-4182-B58A-28545E50DC33}"/>
              </a:ext>
            </a:extLst>
          </p:cNvPr>
          <p:cNvGrpSpPr/>
          <p:nvPr/>
        </p:nvGrpSpPr>
        <p:grpSpPr>
          <a:xfrm>
            <a:off x="10252443" y="4453730"/>
            <a:ext cx="1521462" cy="1513296"/>
            <a:chOff x="8554693" y="4069692"/>
            <a:chExt cx="2016609" cy="1969582"/>
          </a:xfrm>
        </p:grpSpPr>
        <p:grpSp>
          <p:nvGrpSpPr>
            <p:cNvPr id="36" name="Group 35">
              <a:extLst>
                <a:ext uri="{FF2B5EF4-FFF2-40B4-BE49-F238E27FC236}">
                  <a16:creationId xmlns:a16="http://schemas.microsoft.com/office/drawing/2014/main" id="{0D716EDD-9A54-4A95-86EC-BD7F0FC2AB17}"/>
                </a:ext>
              </a:extLst>
            </p:cNvPr>
            <p:cNvGrpSpPr/>
            <p:nvPr/>
          </p:nvGrpSpPr>
          <p:grpSpPr>
            <a:xfrm>
              <a:off x="8554693" y="4333304"/>
              <a:ext cx="1835803" cy="1705970"/>
              <a:chOff x="8554693" y="4295335"/>
              <a:chExt cx="1250272" cy="1174009"/>
            </a:xfrm>
          </p:grpSpPr>
          <p:cxnSp>
            <p:nvCxnSpPr>
              <p:cNvPr id="39" name="Straight Arrow Connector 38">
                <a:extLst>
                  <a:ext uri="{FF2B5EF4-FFF2-40B4-BE49-F238E27FC236}">
                    <a16:creationId xmlns:a16="http://schemas.microsoft.com/office/drawing/2014/main" id="{495FA180-AAC9-477D-877D-220FB5AD7F4A}"/>
                  </a:ext>
                </a:extLst>
              </p:cNvPr>
              <p:cNvCxnSpPr/>
              <p:nvPr/>
            </p:nvCxnSpPr>
            <p:spPr>
              <a:xfrm>
                <a:off x="9179829" y="4295335"/>
                <a:ext cx="0" cy="1174009"/>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29E611C1-614A-4FBC-90B9-83F31793DD2E}"/>
                  </a:ext>
                </a:extLst>
              </p:cNvPr>
              <p:cNvCxnSpPr>
                <a:cxnSpLocks/>
              </p:cNvCxnSpPr>
              <p:nvPr/>
            </p:nvCxnSpPr>
            <p:spPr>
              <a:xfrm flipH="1">
                <a:off x="8554693" y="4871452"/>
                <a:ext cx="1250272"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sp>
          <p:nvSpPr>
            <p:cNvPr id="37" name="TextBox 36">
              <a:extLst>
                <a:ext uri="{FF2B5EF4-FFF2-40B4-BE49-F238E27FC236}">
                  <a16:creationId xmlns:a16="http://schemas.microsoft.com/office/drawing/2014/main" id="{9DA382E3-8700-4D53-8864-68BF14B005B9}"/>
                </a:ext>
              </a:extLst>
            </p:cNvPr>
            <p:cNvSpPr txBox="1"/>
            <p:nvPr/>
          </p:nvSpPr>
          <p:spPr>
            <a:xfrm>
              <a:off x="10390496" y="4990761"/>
              <a:ext cx="180806" cy="307777"/>
            </a:xfrm>
            <a:prstGeom prst="rect">
              <a:avLst/>
            </a:prstGeom>
            <a:noFill/>
          </p:spPr>
          <p:txBody>
            <a:bodyPr wrap="square" rtlCol="0">
              <a:spAutoFit/>
            </a:bodyPr>
            <a:lstStyle/>
            <a:p>
              <a:r>
                <a:rPr lang="en-GB" sz="1400" dirty="0"/>
                <a:t>s</a:t>
              </a:r>
              <a:endParaRPr lang="en-GB" dirty="0"/>
            </a:p>
          </p:txBody>
        </p:sp>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A8669C8E-9EA5-41CE-AFEA-272BFB90D203}"/>
                    </a:ext>
                  </a:extLst>
                </p:cNvPr>
                <p:cNvSpPr txBox="1"/>
                <p:nvPr/>
              </p:nvSpPr>
              <p:spPr>
                <a:xfrm>
                  <a:off x="9475164" y="4069692"/>
                  <a:ext cx="18080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dirty="0" smtClean="0">
                            <a:latin typeface="Cambria Math" panose="02040503050406030204" pitchFamily="18" charset="0"/>
                          </a:rPr>
                          <m:t>𝛿</m:t>
                        </m:r>
                      </m:oMath>
                    </m:oMathPara>
                  </a14:m>
                  <a:endParaRPr lang="en-GB" dirty="0"/>
                </a:p>
              </p:txBody>
            </p:sp>
          </mc:Choice>
          <mc:Fallback xmlns="">
            <p:sp>
              <p:nvSpPr>
                <p:cNvPr id="38" name="TextBox 37">
                  <a:extLst>
                    <a:ext uri="{FF2B5EF4-FFF2-40B4-BE49-F238E27FC236}">
                      <a16:creationId xmlns:a16="http://schemas.microsoft.com/office/drawing/2014/main" id="{A8669C8E-9EA5-41CE-AFEA-272BFB90D203}"/>
                    </a:ext>
                  </a:extLst>
                </p:cNvPr>
                <p:cNvSpPr txBox="1">
                  <a:spLocks noRot="1" noChangeAspect="1" noMove="1" noResize="1" noEditPoints="1" noAdjustHandles="1" noChangeArrowheads="1" noChangeShapeType="1" noTextEdit="1"/>
                </p:cNvSpPr>
                <p:nvPr/>
              </p:nvSpPr>
              <p:spPr>
                <a:xfrm>
                  <a:off x="9475164" y="4069692"/>
                  <a:ext cx="180806" cy="307777"/>
                </a:xfrm>
                <a:prstGeom prst="rect">
                  <a:avLst/>
                </a:prstGeom>
                <a:blipFill>
                  <a:blip r:embed="rId10"/>
                  <a:stretch>
                    <a:fillRect r="-68182" b="-15385"/>
                  </a:stretch>
                </a:blipFill>
              </p:spPr>
              <p:txBody>
                <a:bodyPr/>
                <a:lstStyle/>
                <a:p>
                  <a:r>
                    <a:rPr lang="en-GB">
                      <a:noFill/>
                    </a:rPr>
                    <a:t> </a:t>
                  </a:r>
                </a:p>
              </p:txBody>
            </p:sp>
          </mc:Fallback>
        </mc:AlternateContent>
      </p:grpSp>
      <p:sp>
        <p:nvSpPr>
          <p:cNvPr id="41" name="Rectangle: Rounded Corners 40">
            <a:extLst>
              <a:ext uri="{FF2B5EF4-FFF2-40B4-BE49-F238E27FC236}">
                <a16:creationId xmlns:a16="http://schemas.microsoft.com/office/drawing/2014/main" id="{8BAFDDF6-D211-4CAD-98BE-CC35EF700FCB}"/>
              </a:ext>
            </a:extLst>
          </p:cNvPr>
          <p:cNvSpPr/>
          <p:nvPr/>
        </p:nvSpPr>
        <p:spPr>
          <a:xfrm rot="19953403">
            <a:off x="10413384" y="5303138"/>
            <a:ext cx="1056439" cy="665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Rounded Corners 41">
            <a:extLst>
              <a:ext uri="{FF2B5EF4-FFF2-40B4-BE49-F238E27FC236}">
                <a16:creationId xmlns:a16="http://schemas.microsoft.com/office/drawing/2014/main" id="{77BF3BFE-5473-4C73-8882-C4DB6BDF8C75}"/>
              </a:ext>
            </a:extLst>
          </p:cNvPr>
          <p:cNvSpPr/>
          <p:nvPr/>
        </p:nvSpPr>
        <p:spPr>
          <a:xfrm rot="18721787">
            <a:off x="10411539" y="5276515"/>
            <a:ext cx="1042266" cy="68365"/>
          </a:xfrm>
          <a:prstGeom prst="round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Straight Arrow Connector 43">
            <a:extLst>
              <a:ext uri="{FF2B5EF4-FFF2-40B4-BE49-F238E27FC236}">
                <a16:creationId xmlns:a16="http://schemas.microsoft.com/office/drawing/2014/main" id="{6D7BF492-88EA-48FF-B044-89098546AA0B}"/>
              </a:ext>
            </a:extLst>
          </p:cNvPr>
          <p:cNvCxnSpPr/>
          <p:nvPr/>
        </p:nvCxnSpPr>
        <p:spPr>
          <a:xfrm>
            <a:off x="11291248" y="4897018"/>
            <a:ext cx="62238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43025868-3919-49BA-9E77-231ACF4A037E}"/>
              </a:ext>
            </a:extLst>
          </p:cNvPr>
          <p:cNvCxnSpPr>
            <a:cxnSpLocks/>
          </p:cNvCxnSpPr>
          <p:nvPr/>
        </p:nvCxnSpPr>
        <p:spPr>
          <a:xfrm flipH="1">
            <a:off x="10075688" y="5739390"/>
            <a:ext cx="546105"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Rounded Corners 46">
            <a:extLst>
              <a:ext uri="{FF2B5EF4-FFF2-40B4-BE49-F238E27FC236}">
                <a16:creationId xmlns:a16="http://schemas.microsoft.com/office/drawing/2014/main" id="{44DEBBE0-2CA4-4C92-8129-83EB34CA34A1}"/>
              </a:ext>
            </a:extLst>
          </p:cNvPr>
          <p:cNvSpPr/>
          <p:nvPr/>
        </p:nvSpPr>
        <p:spPr>
          <a:xfrm rot="19995852">
            <a:off x="10221634" y="5267952"/>
            <a:ext cx="1542963" cy="74063"/>
          </a:xfrm>
          <a:prstGeom prst="roundRect">
            <a:avLst/>
          </a:prstGeom>
          <a:solidFill>
            <a:srgbClr val="FF0000">
              <a:alpha val="50000"/>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a:extLst>
              <a:ext uri="{FF2B5EF4-FFF2-40B4-BE49-F238E27FC236}">
                <a16:creationId xmlns:a16="http://schemas.microsoft.com/office/drawing/2014/main" id="{36420D09-DD0B-46CC-A44C-920B0123F8F0}"/>
              </a:ext>
            </a:extLst>
          </p:cNvPr>
          <p:cNvSpPr txBox="1"/>
          <p:nvPr/>
        </p:nvSpPr>
        <p:spPr>
          <a:xfrm>
            <a:off x="2130641" y="6146830"/>
            <a:ext cx="7959475" cy="307777"/>
          </a:xfrm>
          <a:prstGeom prst="rect">
            <a:avLst/>
          </a:prstGeom>
          <a:noFill/>
        </p:spPr>
        <p:txBody>
          <a:bodyPr wrap="square" rtlCol="0">
            <a:spAutoFit/>
          </a:bodyPr>
          <a:lstStyle/>
          <a:p>
            <a:r>
              <a:rPr lang="en-GB" sz="1400" dirty="0"/>
              <a:t>Higher order correlations would require matching them with higher order longitudinal dispersion controls.</a:t>
            </a:r>
          </a:p>
        </p:txBody>
      </p:sp>
    </p:spTree>
    <p:extLst>
      <p:ext uri="{BB962C8B-B14F-4D97-AF65-F5344CB8AC3E}">
        <p14:creationId xmlns:p14="http://schemas.microsoft.com/office/powerpoint/2010/main" val="403189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E4F549F-912D-4111-99A9-21E1734B5F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85"/>
            <a:ext cx="1993651" cy="685714"/>
          </a:xfrm>
          <a:prstGeom prst="rect">
            <a:avLst/>
          </a:prstGeom>
        </p:spPr>
      </p:pic>
      <p:pic>
        <p:nvPicPr>
          <p:cNvPr id="11" name="Picture 10">
            <a:extLst>
              <a:ext uri="{FF2B5EF4-FFF2-40B4-BE49-F238E27FC236}">
                <a16:creationId xmlns:a16="http://schemas.microsoft.com/office/drawing/2014/main" id="{CF6A071E-6856-41CA-BACF-11D5F4D3BA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16728" y="5786732"/>
            <a:ext cx="1801504" cy="1017850"/>
          </a:xfrm>
          <a:prstGeom prst="rect">
            <a:avLst/>
          </a:prstGeom>
        </p:spPr>
      </p:pic>
      <p:sp>
        <p:nvSpPr>
          <p:cNvPr id="3" name="Title 2">
            <a:extLst>
              <a:ext uri="{FF2B5EF4-FFF2-40B4-BE49-F238E27FC236}">
                <a16:creationId xmlns:a16="http://schemas.microsoft.com/office/drawing/2014/main" id="{D7B28D70-D6A5-4018-91B2-A69922FB17E1}"/>
              </a:ext>
            </a:extLst>
          </p:cNvPr>
          <p:cNvSpPr>
            <a:spLocks noGrp="1"/>
          </p:cNvSpPr>
          <p:nvPr>
            <p:ph type="title"/>
          </p:nvPr>
        </p:nvSpPr>
        <p:spPr>
          <a:xfrm>
            <a:off x="838200" y="365125"/>
            <a:ext cx="10515600" cy="597913"/>
          </a:xfrm>
        </p:spPr>
        <p:txBody>
          <a:bodyPr>
            <a:normAutofit fontScale="90000"/>
          </a:bodyPr>
          <a:lstStyle/>
          <a:p>
            <a:pPr algn="ctr"/>
            <a:r>
              <a:rPr lang="en-GB" dirty="0"/>
              <a:t>Conclusions and further work</a:t>
            </a:r>
          </a:p>
        </p:txBody>
      </p:sp>
      <p:sp>
        <p:nvSpPr>
          <p:cNvPr id="4" name="TextBox 3">
            <a:extLst>
              <a:ext uri="{FF2B5EF4-FFF2-40B4-BE49-F238E27FC236}">
                <a16:creationId xmlns:a16="http://schemas.microsoft.com/office/drawing/2014/main" id="{A0BA43F1-B029-471A-AA18-27912B01A740}"/>
              </a:ext>
            </a:extLst>
          </p:cNvPr>
          <p:cNvSpPr txBox="1"/>
          <p:nvPr/>
        </p:nvSpPr>
        <p:spPr>
          <a:xfrm>
            <a:off x="679508" y="1305938"/>
            <a:ext cx="10674292" cy="2585323"/>
          </a:xfrm>
          <a:prstGeom prst="rect">
            <a:avLst/>
          </a:prstGeom>
          <a:noFill/>
        </p:spPr>
        <p:txBody>
          <a:bodyPr wrap="square" rtlCol="0">
            <a:spAutoFit/>
          </a:bodyPr>
          <a:lstStyle/>
          <a:p>
            <a:pPr marL="285750" indent="-285750">
              <a:buFont typeface="Arial" panose="020B0604020202020204" pitchFamily="34" charset="0"/>
              <a:buChar char="•"/>
            </a:pPr>
            <a:r>
              <a:rPr lang="en-GB" dirty="0"/>
              <a:t>We’ve shown how we can choose the RF phases in a common transport ERL where we don’t have to compensate for energy losses.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Set some limits on how far off-crest we must accelerate in order to minimize energy spread at the interaction point.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Explored different linearization schemes and found how to keep bunch tail lengths under control.</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Determined initial bunch longitudinal phase space to minimize energy spread at the interaction point.</a:t>
            </a:r>
          </a:p>
        </p:txBody>
      </p:sp>
    </p:spTree>
    <p:extLst>
      <p:ext uri="{BB962C8B-B14F-4D97-AF65-F5344CB8AC3E}">
        <p14:creationId xmlns:p14="http://schemas.microsoft.com/office/powerpoint/2010/main" val="1692592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C68EC34-771C-476A-9E28-E20AF8C0B55A}"/>
              </a:ext>
            </a:extLst>
          </p:cNvPr>
          <p:cNvPicPr>
            <a:picLocks noChangeAspect="1"/>
          </p:cNvPicPr>
          <p:nvPr/>
        </p:nvPicPr>
        <p:blipFill>
          <a:blip r:embed="rId2"/>
          <a:stretch>
            <a:fillRect/>
          </a:stretch>
        </p:blipFill>
        <p:spPr>
          <a:xfrm>
            <a:off x="2852285" y="1112630"/>
            <a:ext cx="6487430" cy="2981741"/>
          </a:xfrm>
          <a:prstGeom prst="rect">
            <a:avLst/>
          </a:prstGeom>
        </p:spPr>
      </p:pic>
      <p:sp>
        <p:nvSpPr>
          <p:cNvPr id="5" name="TextBox 4">
            <a:extLst>
              <a:ext uri="{FF2B5EF4-FFF2-40B4-BE49-F238E27FC236}">
                <a16:creationId xmlns:a16="http://schemas.microsoft.com/office/drawing/2014/main" id="{0A951B2B-C935-4771-B2CD-1A583E1B3BD3}"/>
              </a:ext>
            </a:extLst>
          </p:cNvPr>
          <p:cNvSpPr txBox="1"/>
          <p:nvPr/>
        </p:nvSpPr>
        <p:spPr>
          <a:xfrm>
            <a:off x="1524002" y="53008"/>
            <a:ext cx="9143999" cy="523220"/>
          </a:xfrm>
          <a:prstGeom prst="rect">
            <a:avLst/>
          </a:prstGeom>
          <a:noFill/>
        </p:spPr>
        <p:txBody>
          <a:bodyPr wrap="square" lIns="91440" tIns="45720" rIns="91440" bIns="45720" rtlCol="0" anchor="t">
            <a:spAutoFit/>
          </a:bodyPr>
          <a:lstStyle/>
          <a:p>
            <a:pPr algn="ctr"/>
            <a:r>
              <a:rPr lang="en-GB" sz="2800" dirty="0"/>
              <a:t>Layout</a:t>
            </a:r>
            <a:endParaRPr lang="en-US" sz="2000" dirty="0"/>
          </a:p>
        </p:txBody>
      </p:sp>
      <p:sp>
        <p:nvSpPr>
          <p:cNvPr id="6" name="TextBox 5">
            <a:extLst>
              <a:ext uri="{FF2B5EF4-FFF2-40B4-BE49-F238E27FC236}">
                <a16:creationId xmlns:a16="http://schemas.microsoft.com/office/drawing/2014/main" id="{97F84ED1-C78F-4015-AB98-617A715F98C3}"/>
              </a:ext>
            </a:extLst>
          </p:cNvPr>
          <p:cNvSpPr txBox="1"/>
          <p:nvPr/>
        </p:nvSpPr>
        <p:spPr>
          <a:xfrm>
            <a:off x="2852285" y="4419600"/>
            <a:ext cx="6487430" cy="1477328"/>
          </a:xfrm>
          <a:prstGeom prst="rect">
            <a:avLst/>
          </a:prstGeom>
          <a:noFill/>
        </p:spPr>
        <p:txBody>
          <a:bodyPr wrap="square" rtlCol="0">
            <a:spAutoFit/>
          </a:bodyPr>
          <a:lstStyle/>
          <a:p>
            <a:r>
              <a:rPr lang="en-GB" dirty="0"/>
              <a:t>First order lattice, baseline for our studies.</a:t>
            </a:r>
          </a:p>
          <a:p>
            <a:endParaRPr lang="en-GB" dirty="0"/>
          </a:p>
          <a:p>
            <a:r>
              <a:rPr lang="en-GB" dirty="0"/>
              <a:t>Define arc parameters (pathlength &amp; up to 3</a:t>
            </a:r>
            <a:r>
              <a:rPr lang="en-GB" baseline="30000" dirty="0"/>
              <a:t>rd</a:t>
            </a:r>
            <a:r>
              <a:rPr lang="en-GB" dirty="0"/>
              <a:t> order longitudinal dispersions) for longitudinal match.</a:t>
            </a:r>
          </a:p>
          <a:p>
            <a:endParaRPr lang="en-GB" dirty="0"/>
          </a:p>
        </p:txBody>
      </p:sp>
      <p:pic>
        <p:nvPicPr>
          <p:cNvPr id="7" name="Picture 6">
            <a:extLst>
              <a:ext uri="{FF2B5EF4-FFF2-40B4-BE49-F238E27FC236}">
                <a16:creationId xmlns:a16="http://schemas.microsoft.com/office/drawing/2014/main" id="{5936B81A-040A-4E09-996B-F8A5F8379F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8" name="Picture 7">
            <a:extLst>
              <a:ext uri="{FF2B5EF4-FFF2-40B4-BE49-F238E27FC236}">
                <a16:creationId xmlns:a16="http://schemas.microsoft.com/office/drawing/2014/main" id="{85F14A4B-DC40-48FF-9930-EC6AC19C5E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212085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72CFFEA-F9D4-44F9-B5E7-485A3AAB6C88}"/>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Longitudinal Match – Current design</a:t>
            </a:r>
            <a:endParaRPr lang="en-US" dirty="0"/>
          </a:p>
        </p:txBody>
      </p:sp>
      <mc:AlternateContent xmlns:mc="http://schemas.openxmlformats.org/markup-compatibility/2006" xmlns:a14="http://schemas.microsoft.com/office/drawing/2010/main">
        <mc:Choice Requires="a14">
          <p:graphicFrame>
            <p:nvGraphicFramePr>
              <p:cNvPr id="6" name="Table 8">
                <a:extLst>
                  <a:ext uri="{FF2B5EF4-FFF2-40B4-BE49-F238E27FC236}">
                    <a16:creationId xmlns:a16="http://schemas.microsoft.com/office/drawing/2014/main" id="{A970C660-4D1E-4AEE-82AF-7F77093847E3}"/>
                  </a:ext>
                </a:extLst>
              </p:cNvPr>
              <p:cNvGraphicFramePr>
                <a:graphicFrameLocks noGrp="1"/>
              </p:cNvGraphicFramePr>
              <p:nvPr>
                <p:extLst>
                  <p:ext uri="{D42A27DB-BD31-4B8C-83A1-F6EECF244321}">
                    <p14:modId xmlns:p14="http://schemas.microsoft.com/office/powerpoint/2010/main" val="1159204889"/>
                  </p:ext>
                </p:extLst>
              </p:nvPr>
            </p:nvGraphicFramePr>
            <p:xfrm>
              <a:off x="1658228" y="851853"/>
              <a:ext cx="4201915" cy="2865120"/>
            </p:xfrm>
            <a:graphic>
              <a:graphicData uri="http://schemas.openxmlformats.org/drawingml/2006/table">
                <a:tbl>
                  <a:tblPr firstRow="1" firstCol="1">
                    <a:tableStyleId>{EB344D84-9AFB-497E-A393-DC336BA19D2E}</a:tableStyleId>
                  </a:tblPr>
                  <a:tblGrid>
                    <a:gridCol w="1366076">
                      <a:extLst>
                        <a:ext uri="{9D8B030D-6E8A-4147-A177-3AD203B41FA5}">
                          <a16:colId xmlns:a16="http://schemas.microsoft.com/office/drawing/2014/main" val="1991640643"/>
                        </a:ext>
                      </a:extLst>
                    </a:gridCol>
                    <a:gridCol w="896930">
                      <a:extLst>
                        <a:ext uri="{9D8B030D-6E8A-4147-A177-3AD203B41FA5}">
                          <a16:colId xmlns:a16="http://schemas.microsoft.com/office/drawing/2014/main" val="3547552735"/>
                        </a:ext>
                      </a:extLst>
                    </a:gridCol>
                    <a:gridCol w="923417">
                      <a:extLst>
                        <a:ext uri="{9D8B030D-6E8A-4147-A177-3AD203B41FA5}">
                          <a16:colId xmlns:a16="http://schemas.microsoft.com/office/drawing/2014/main" val="2580044435"/>
                        </a:ext>
                      </a:extLst>
                    </a:gridCol>
                    <a:gridCol w="1015492">
                      <a:extLst>
                        <a:ext uri="{9D8B030D-6E8A-4147-A177-3AD203B41FA5}">
                          <a16:colId xmlns:a16="http://schemas.microsoft.com/office/drawing/2014/main" val="2372470730"/>
                        </a:ext>
                      </a:extLst>
                    </a:gridCol>
                  </a:tblGrid>
                  <a:tr h="370839">
                    <a:tc>
                      <a:txBody>
                        <a:bodyPr/>
                        <a:lstStyle/>
                        <a:p>
                          <a:pPr lvl="0">
                            <a:buNone/>
                          </a:pPr>
                          <a:endParaRPr lang="en-US" dirty="0"/>
                        </a:p>
                      </a:txBody>
                      <a:tcPr/>
                    </a:tc>
                    <a:tc>
                      <a:txBody>
                        <a:bodyPr/>
                        <a:lstStyle/>
                        <a:p>
                          <a:pPr lvl="0" algn="ctr">
                            <a:buNone/>
                          </a:pPr>
                          <a14:m>
                            <m:oMath xmlns:m="http://schemas.openxmlformats.org/officeDocument/2006/math">
                              <m:sSub>
                                <m:sSubPr>
                                  <m:ctrlPr>
                                    <a:rPr lang="en-GB" b="1" i="1" dirty="0" smtClean="0">
                                      <a:latin typeface="Cambria Math" panose="02040503050406030204" pitchFamily="18" charset="0"/>
                                    </a:rPr>
                                  </m:ctrlPr>
                                </m:sSubPr>
                                <m:e>
                                  <m:r>
                                    <a:rPr lang="en-GB" b="1" i="1" dirty="0" smtClean="0">
                                      <a:latin typeface="Cambria Math" panose="02040503050406030204" pitchFamily="18" charset="0"/>
                                    </a:rPr>
                                    <m:t>𝑹</m:t>
                                  </m:r>
                                </m:e>
                                <m:sub>
                                  <m:r>
                                    <a:rPr lang="en-GB" b="1" i="1" dirty="0" smtClean="0">
                                      <a:latin typeface="Cambria Math" panose="02040503050406030204" pitchFamily="18" charset="0"/>
                                    </a:rPr>
                                    <m:t>𝟓𝟔</m:t>
                                  </m:r>
                                </m:sub>
                              </m:sSub>
                            </m:oMath>
                          </a14:m>
                          <a:r>
                            <a:rPr lang="en-US" dirty="0"/>
                            <a:t> </a:t>
                          </a:r>
                          <a:r>
                            <a:rPr lang="en-US" b="0" dirty="0"/>
                            <a:t>(m)</a:t>
                          </a:r>
                        </a:p>
                      </a:txBody>
                      <a:tcPr/>
                    </a:tc>
                    <a:tc>
                      <a:txBody>
                        <a:bodyPr/>
                        <a:lstStyle/>
                        <a:p>
                          <a:pPr lvl="0" algn="ctr">
                            <a:buNone/>
                          </a:pPr>
                          <a14:m>
                            <m:oMath xmlns:m="http://schemas.openxmlformats.org/officeDocument/2006/math">
                              <m:sSub>
                                <m:sSubPr>
                                  <m:ctrlPr>
                                    <a:rPr lang="en-GB" b="1" i="1" dirty="0" smtClean="0">
                                      <a:latin typeface="Cambria Math" panose="02040503050406030204" pitchFamily="18" charset="0"/>
                                    </a:rPr>
                                  </m:ctrlPr>
                                </m:sSubPr>
                                <m:e>
                                  <m:r>
                                    <a:rPr lang="en-GB" b="1" i="1" dirty="0" smtClean="0">
                                      <a:latin typeface="Cambria Math" panose="02040503050406030204" pitchFamily="18" charset="0"/>
                                    </a:rPr>
                                    <m:t>𝑻</m:t>
                                  </m:r>
                                </m:e>
                                <m:sub>
                                  <m:r>
                                    <a:rPr lang="en-GB" b="1" i="1" dirty="0" smtClean="0">
                                      <a:latin typeface="Cambria Math" panose="02040503050406030204" pitchFamily="18" charset="0"/>
                                    </a:rPr>
                                    <m:t>𝟓𝟔𝟔</m:t>
                                  </m:r>
                                </m:sub>
                              </m:sSub>
                            </m:oMath>
                          </a14:m>
                          <a:r>
                            <a:rPr lang="en-US" b="0" dirty="0"/>
                            <a:t> (m)*</a:t>
                          </a:r>
                          <a:endParaRPr lang="en-GB" b="1" dirty="0"/>
                        </a:p>
                      </a:txBody>
                      <a:tcPr/>
                    </a:tc>
                    <a:tc>
                      <a:txBody>
                        <a:bodyPr/>
                        <a:lstStyle/>
                        <a:p>
                          <a:pPr lvl="0" algn="ctr">
                            <a:buNone/>
                          </a:pPr>
                          <a14:m>
                            <m:oMath xmlns:m="http://schemas.openxmlformats.org/officeDocument/2006/math">
                              <m:sSub>
                                <m:sSubPr>
                                  <m:ctrlPr>
                                    <a:rPr lang="en-GB" b="1" i="1" dirty="0" smtClean="0">
                                      <a:latin typeface="Cambria Math" panose="02040503050406030204" pitchFamily="18" charset="0"/>
                                    </a:rPr>
                                  </m:ctrlPr>
                                </m:sSubPr>
                                <m:e>
                                  <m:r>
                                    <a:rPr lang="en-GB" b="1" i="1" dirty="0" smtClean="0">
                                      <a:latin typeface="Cambria Math" panose="02040503050406030204" pitchFamily="18" charset="0"/>
                                    </a:rPr>
                                    <m:t>𝑼</m:t>
                                  </m:r>
                                </m:e>
                                <m:sub>
                                  <m:r>
                                    <a:rPr lang="en-GB" b="1" i="1" dirty="0" smtClean="0">
                                      <a:latin typeface="Cambria Math" panose="02040503050406030204" pitchFamily="18" charset="0"/>
                                    </a:rPr>
                                    <m:t>𝟓𝟔𝟔𝟔</m:t>
                                  </m:r>
                                </m:sub>
                              </m:sSub>
                            </m:oMath>
                          </a14:m>
                          <a:r>
                            <a:rPr lang="en-US" b="0" dirty="0"/>
                            <a:t> (m)*</a:t>
                          </a:r>
                          <a:endParaRPr lang="en-US" dirty="0"/>
                        </a:p>
                      </a:txBody>
                      <a:tcPr/>
                    </a:tc>
                    <a:extLst>
                      <a:ext uri="{0D108BD9-81ED-4DB2-BD59-A6C34878D82A}">
                        <a16:rowId xmlns:a16="http://schemas.microsoft.com/office/drawing/2014/main" val="3398864255"/>
                      </a:ext>
                    </a:extLst>
                  </a:tr>
                  <a:tr h="370840">
                    <a:tc>
                      <a:txBody>
                        <a:bodyPr/>
                        <a:lstStyle/>
                        <a:p>
                          <a:r>
                            <a:rPr lang="en-US" sz="1350" b="1" i="0" u="none" strike="noStrike" kern="1200" dirty="0">
                              <a:solidFill>
                                <a:schemeClr val="lt1"/>
                              </a:solidFill>
                              <a:latin typeface="Calibri"/>
                              <a:ea typeface="+mn-ea"/>
                              <a:cs typeface="+mn-cs"/>
                            </a:rPr>
                            <a:t>Arc</a:t>
                          </a:r>
                          <a:r>
                            <a:rPr lang="en-US" sz="1350" dirty="0"/>
                            <a:t> </a:t>
                          </a:r>
                          <a:r>
                            <a:rPr lang="en-US" sz="1350" b="1" i="0" u="none" strike="noStrike" kern="1200" dirty="0">
                              <a:solidFill>
                                <a:schemeClr val="lt1"/>
                              </a:solidFill>
                              <a:latin typeface="Calibri"/>
                              <a:ea typeface="+mn-ea"/>
                              <a:cs typeface="+mn-cs"/>
                            </a:rPr>
                            <a:t>1</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dirty="0">
                              <a:solidFill>
                                <a:schemeClr val="dk1"/>
                              </a:solidFill>
                              <a:latin typeface="+mn-lt"/>
                              <a:ea typeface="+mn-ea"/>
                              <a:cs typeface="+mn-cs"/>
                            </a:rPr>
                            <a:t>0</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-5.33829</a:t>
                          </a:r>
                          <a:endParaRPr lang="en-US" sz="1350" b="0" i="0" u="none" strike="noStrike" kern="1200" dirty="0">
                            <a:solidFill>
                              <a:schemeClr val="dk1"/>
                            </a:solidFill>
                            <a:latin typeface="+mn-lt"/>
                            <a:ea typeface="+mn-ea"/>
                            <a:cs typeface="+mn-cs"/>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 35.3535</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648336271"/>
                      </a:ext>
                    </a:extLst>
                  </a:tr>
                  <a:tr h="370840">
                    <a:tc>
                      <a:txBody>
                        <a:bodyPr/>
                        <a:lstStyle/>
                        <a:p>
                          <a:pPr lvl="0">
                            <a:buNone/>
                          </a:pPr>
                          <a:r>
                            <a:rPr lang="en-US" sz="1350" b="1" i="0" u="none" strike="noStrike" noProof="0" dirty="0">
                              <a:latin typeface="Calibri"/>
                            </a:rPr>
                            <a:t>Arc 2</a:t>
                          </a:r>
                          <a:endParaRPr 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dirty="0">
                              <a:solidFill>
                                <a:schemeClr val="dk1"/>
                              </a:solidFill>
                              <a:latin typeface="+mn-lt"/>
                              <a:ea typeface="+mn-ea"/>
                              <a:cs typeface="+mn-cs"/>
                            </a:rPr>
                            <a:t>0</a:t>
                          </a: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-5.31989</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35.3827</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1228380699"/>
                      </a:ext>
                    </a:extLst>
                  </a:tr>
                  <a:tr h="370840">
                    <a:tc>
                      <a:txBody>
                        <a:bodyPr/>
                        <a:lstStyle/>
                        <a:p>
                          <a:pPr lvl="0">
                            <a:buNone/>
                          </a:pPr>
                          <a:r>
                            <a:rPr lang="en-US" sz="1350" b="1" i="0" u="none" strike="noStrike" noProof="0" dirty="0">
                              <a:latin typeface="Calibri"/>
                            </a:rPr>
                            <a:t>Arc 3</a:t>
                          </a:r>
                          <a:endParaRPr 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-4.55781</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51.9653</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3491263121"/>
                      </a:ext>
                    </a:extLst>
                  </a:tr>
                  <a:tr h="370840">
                    <a:tc>
                      <a:txBody>
                        <a:bodyPr/>
                        <a:lstStyle/>
                        <a:p>
                          <a:pPr lvl="0">
                            <a:buNone/>
                          </a:pPr>
                          <a:r>
                            <a:rPr lang="en-US" sz="1350" b="1" i="0" u="none" strike="noStrike" noProof="0" dirty="0">
                              <a:latin typeface="Calibri"/>
                            </a:rPr>
                            <a:t>Arc 4</a:t>
                          </a:r>
                          <a:endParaRPr lang="en-US" dirty="0">
                            <a:latin typeface="Calibri"/>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-4.65502</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-20.3696</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36744576"/>
                      </a:ext>
                    </a:extLst>
                  </a:tr>
                  <a:tr h="370840">
                    <a:tc>
                      <a:txBody>
                        <a:bodyPr/>
                        <a:lstStyle/>
                        <a:p>
                          <a:pPr lvl="0">
                            <a:buNone/>
                          </a:pPr>
                          <a:r>
                            <a:rPr lang="en-US" sz="1350" b="1" i="0" u="none" strike="noStrike" noProof="0" dirty="0">
                              <a:latin typeface="Calibri"/>
                            </a:rPr>
                            <a:t>Arc 5</a:t>
                          </a:r>
                          <a:endParaRPr 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 -4.35709</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14.5504</a:t>
                          </a:r>
                        </a:p>
                      </a:txBody>
                      <a:tcPr/>
                    </a:tc>
                    <a:extLst>
                      <a:ext uri="{0D108BD9-81ED-4DB2-BD59-A6C34878D82A}">
                        <a16:rowId xmlns:a16="http://schemas.microsoft.com/office/drawing/2014/main" val="3682762114"/>
                      </a:ext>
                    </a:extLst>
                  </a:tr>
                  <a:tr h="370840">
                    <a:tc>
                      <a:txBody>
                        <a:bodyPr/>
                        <a:lstStyle/>
                        <a:p>
                          <a:pPr lvl="0">
                            <a:buNone/>
                          </a:pPr>
                          <a:r>
                            <a:rPr lang="en-US" sz="1350" b="1" i="0" u="none" strike="noStrike" noProof="0" dirty="0">
                              <a:latin typeface="Calibri"/>
                            </a:rPr>
                            <a:t>Arc 6</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-4.1607</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12.7206</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2291692705"/>
                      </a:ext>
                    </a:extLst>
                  </a:tr>
                </a:tbl>
              </a:graphicData>
            </a:graphic>
          </p:graphicFrame>
        </mc:Choice>
        <mc:Fallback xmlns="">
          <p:graphicFrame>
            <p:nvGraphicFramePr>
              <p:cNvPr id="6" name="Table 8">
                <a:extLst>
                  <a:ext uri="{FF2B5EF4-FFF2-40B4-BE49-F238E27FC236}">
                    <a16:creationId xmlns:a16="http://schemas.microsoft.com/office/drawing/2014/main" id="{A970C660-4D1E-4AEE-82AF-7F77093847E3}"/>
                  </a:ext>
                </a:extLst>
              </p:cNvPr>
              <p:cNvGraphicFramePr>
                <a:graphicFrameLocks noGrp="1"/>
              </p:cNvGraphicFramePr>
              <p:nvPr>
                <p:extLst>
                  <p:ext uri="{D42A27DB-BD31-4B8C-83A1-F6EECF244321}">
                    <p14:modId xmlns:p14="http://schemas.microsoft.com/office/powerpoint/2010/main" val="1159204889"/>
                  </p:ext>
                </p:extLst>
              </p:nvPr>
            </p:nvGraphicFramePr>
            <p:xfrm>
              <a:off x="1658228" y="851853"/>
              <a:ext cx="4201915" cy="2865120"/>
            </p:xfrm>
            <a:graphic>
              <a:graphicData uri="http://schemas.openxmlformats.org/drawingml/2006/table">
                <a:tbl>
                  <a:tblPr firstRow="1" firstCol="1">
                    <a:tableStyleId>{EB344D84-9AFB-497E-A393-DC336BA19D2E}</a:tableStyleId>
                  </a:tblPr>
                  <a:tblGrid>
                    <a:gridCol w="1366076">
                      <a:extLst>
                        <a:ext uri="{9D8B030D-6E8A-4147-A177-3AD203B41FA5}">
                          <a16:colId xmlns:a16="http://schemas.microsoft.com/office/drawing/2014/main" val="1991640643"/>
                        </a:ext>
                      </a:extLst>
                    </a:gridCol>
                    <a:gridCol w="896930">
                      <a:extLst>
                        <a:ext uri="{9D8B030D-6E8A-4147-A177-3AD203B41FA5}">
                          <a16:colId xmlns:a16="http://schemas.microsoft.com/office/drawing/2014/main" val="3547552735"/>
                        </a:ext>
                      </a:extLst>
                    </a:gridCol>
                    <a:gridCol w="923417">
                      <a:extLst>
                        <a:ext uri="{9D8B030D-6E8A-4147-A177-3AD203B41FA5}">
                          <a16:colId xmlns:a16="http://schemas.microsoft.com/office/drawing/2014/main" val="2580044435"/>
                        </a:ext>
                      </a:extLst>
                    </a:gridCol>
                    <a:gridCol w="1015492">
                      <a:extLst>
                        <a:ext uri="{9D8B030D-6E8A-4147-A177-3AD203B41FA5}">
                          <a16:colId xmlns:a16="http://schemas.microsoft.com/office/drawing/2014/main" val="2372470730"/>
                        </a:ext>
                      </a:extLst>
                    </a:gridCol>
                  </a:tblGrid>
                  <a:tr h="640080">
                    <a:tc>
                      <a:txBody>
                        <a:bodyPr/>
                        <a:lstStyle/>
                        <a:p>
                          <a:pPr lvl="0">
                            <a:buNone/>
                          </a:pPr>
                          <a:endParaRPr lang="en-US" dirty="0"/>
                        </a:p>
                      </a:txBody>
                      <a:tcPr/>
                    </a:tc>
                    <a:tc>
                      <a:txBody>
                        <a:bodyPr/>
                        <a:lstStyle/>
                        <a:p>
                          <a:endParaRPr lang="en-US"/>
                        </a:p>
                      </a:txBody>
                      <a:tcPr>
                        <a:blipFill>
                          <a:blip r:embed="rId3"/>
                          <a:stretch>
                            <a:fillRect l="-151351" t="-1905" r="-216216" b="-350476"/>
                          </a:stretch>
                        </a:blipFill>
                      </a:tcPr>
                    </a:tc>
                    <a:tc>
                      <a:txBody>
                        <a:bodyPr/>
                        <a:lstStyle/>
                        <a:p>
                          <a:endParaRPr lang="en-US"/>
                        </a:p>
                      </a:txBody>
                      <a:tcPr>
                        <a:blipFill>
                          <a:blip r:embed="rId3"/>
                          <a:stretch>
                            <a:fillRect l="-246358" t="-1905" r="-111921" b="-350476"/>
                          </a:stretch>
                        </a:blipFill>
                      </a:tcPr>
                    </a:tc>
                    <a:tc>
                      <a:txBody>
                        <a:bodyPr/>
                        <a:lstStyle/>
                        <a:p>
                          <a:endParaRPr lang="en-US"/>
                        </a:p>
                      </a:txBody>
                      <a:tcPr>
                        <a:blipFill>
                          <a:blip r:embed="rId3"/>
                          <a:stretch>
                            <a:fillRect l="-313174" t="-1905" r="-1198" b="-350476"/>
                          </a:stretch>
                        </a:blipFill>
                      </a:tcPr>
                    </a:tc>
                    <a:extLst>
                      <a:ext uri="{0D108BD9-81ED-4DB2-BD59-A6C34878D82A}">
                        <a16:rowId xmlns:a16="http://schemas.microsoft.com/office/drawing/2014/main" val="3398864255"/>
                      </a:ext>
                    </a:extLst>
                  </a:tr>
                  <a:tr h="370840">
                    <a:tc>
                      <a:txBody>
                        <a:bodyPr/>
                        <a:lstStyle/>
                        <a:p>
                          <a:r>
                            <a:rPr lang="en-US" sz="1350" b="1" i="0" u="none" strike="noStrike" kern="1200" dirty="0">
                              <a:solidFill>
                                <a:schemeClr val="lt1"/>
                              </a:solidFill>
                              <a:latin typeface="Calibri"/>
                              <a:ea typeface="+mn-ea"/>
                              <a:cs typeface="+mn-cs"/>
                            </a:rPr>
                            <a:t>Arc</a:t>
                          </a:r>
                          <a:r>
                            <a:rPr lang="en-US" sz="1350" dirty="0"/>
                            <a:t> </a:t>
                          </a:r>
                          <a:r>
                            <a:rPr lang="en-US" sz="1350" b="1" i="0" u="none" strike="noStrike" kern="1200" dirty="0">
                              <a:solidFill>
                                <a:schemeClr val="lt1"/>
                              </a:solidFill>
                              <a:latin typeface="Calibri"/>
                              <a:ea typeface="+mn-ea"/>
                              <a:cs typeface="+mn-cs"/>
                            </a:rPr>
                            <a:t>1</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dirty="0">
                              <a:solidFill>
                                <a:schemeClr val="dk1"/>
                              </a:solidFill>
                              <a:latin typeface="+mn-lt"/>
                              <a:ea typeface="+mn-ea"/>
                              <a:cs typeface="+mn-cs"/>
                            </a:rPr>
                            <a:t>0</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-5.33829</a:t>
                          </a:r>
                          <a:endParaRPr lang="en-US" sz="1350" b="0" i="0" u="none" strike="noStrike" kern="1200" dirty="0">
                            <a:solidFill>
                              <a:schemeClr val="dk1"/>
                            </a:solidFill>
                            <a:latin typeface="+mn-lt"/>
                            <a:ea typeface="+mn-ea"/>
                            <a:cs typeface="+mn-cs"/>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 35.3535</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648336271"/>
                      </a:ext>
                    </a:extLst>
                  </a:tr>
                  <a:tr h="370840">
                    <a:tc>
                      <a:txBody>
                        <a:bodyPr/>
                        <a:lstStyle/>
                        <a:p>
                          <a:pPr lvl="0">
                            <a:buNone/>
                          </a:pPr>
                          <a:r>
                            <a:rPr lang="en-US" sz="1350" b="1" i="0" u="none" strike="noStrike" noProof="0" dirty="0">
                              <a:latin typeface="Calibri"/>
                            </a:rPr>
                            <a:t>Arc 2</a:t>
                          </a:r>
                          <a:endParaRPr 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dirty="0">
                              <a:solidFill>
                                <a:schemeClr val="dk1"/>
                              </a:solidFill>
                              <a:latin typeface="+mn-lt"/>
                              <a:ea typeface="+mn-ea"/>
                              <a:cs typeface="+mn-cs"/>
                            </a:rPr>
                            <a:t>0</a:t>
                          </a: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-5.31989</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35.3827</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1228380699"/>
                      </a:ext>
                    </a:extLst>
                  </a:tr>
                  <a:tr h="370840">
                    <a:tc>
                      <a:txBody>
                        <a:bodyPr/>
                        <a:lstStyle/>
                        <a:p>
                          <a:pPr lvl="0">
                            <a:buNone/>
                          </a:pPr>
                          <a:r>
                            <a:rPr lang="en-US" sz="1350" b="1" i="0" u="none" strike="noStrike" noProof="0" dirty="0">
                              <a:latin typeface="Calibri"/>
                            </a:rPr>
                            <a:t>Arc 3</a:t>
                          </a:r>
                          <a:endParaRPr 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-4.55781</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51.9653</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3491263121"/>
                      </a:ext>
                    </a:extLst>
                  </a:tr>
                  <a:tr h="370840">
                    <a:tc>
                      <a:txBody>
                        <a:bodyPr/>
                        <a:lstStyle/>
                        <a:p>
                          <a:pPr lvl="0">
                            <a:buNone/>
                          </a:pPr>
                          <a:r>
                            <a:rPr lang="en-US" sz="1350" b="1" i="0" u="none" strike="noStrike" noProof="0" dirty="0">
                              <a:latin typeface="Calibri"/>
                            </a:rPr>
                            <a:t>Arc 4</a:t>
                          </a:r>
                          <a:endParaRPr lang="en-US" dirty="0">
                            <a:latin typeface="Calibri"/>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-4.65502</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-20.3696</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36744576"/>
                      </a:ext>
                    </a:extLst>
                  </a:tr>
                  <a:tr h="370840">
                    <a:tc>
                      <a:txBody>
                        <a:bodyPr/>
                        <a:lstStyle/>
                        <a:p>
                          <a:pPr lvl="0">
                            <a:buNone/>
                          </a:pPr>
                          <a:r>
                            <a:rPr lang="en-US" sz="1350" b="1" i="0" u="none" strike="noStrike" noProof="0" dirty="0">
                              <a:latin typeface="Calibri"/>
                            </a:rPr>
                            <a:t>Arc 5</a:t>
                          </a:r>
                          <a:endParaRPr 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 -4.35709</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350" b="0" i="0" u="none" strike="noStrike" kern="1200" dirty="0">
                              <a:solidFill>
                                <a:schemeClr val="dk1"/>
                              </a:solidFill>
                              <a:latin typeface="+mn-lt"/>
                              <a:ea typeface="+mn-ea"/>
                              <a:cs typeface="+mn-cs"/>
                            </a:rPr>
                            <a:t>14.5504</a:t>
                          </a:r>
                        </a:p>
                      </a:txBody>
                      <a:tcPr/>
                    </a:tc>
                    <a:extLst>
                      <a:ext uri="{0D108BD9-81ED-4DB2-BD59-A6C34878D82A}">
                        <a16:rowId xmlns:a16="http://schemas.microsoft.com/office/drawing/2014/main" val="3682762114"/>
                      </a:ext>
                    </a:extLst>
                  </a:tr>
                  <a:tr h="370840">
                    <a:tc>
                      <a:txBody>
                        <a:bodyPr/>
                        <a:lstStyle/>
                        <a:p>
                          <a:pPr lvl="0">
                            <a:buNone/>
                          </a:pPr>
                          <a:r>
                            <a:rPr lang="en-US" sz="1350" b="1" i="0" u="none" strike="noStrike" noProof="0" dirty="0">
                              <a:latin typeface="Calibri"/>
                            </a:rPr>
                            <a:t>Arc 6</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50" b="0" i="0" u="none" strike="noStrike" kern="1200" noProof="0">
                              <a:solidFill>
                                <a:schemeClr val="dk1"/>
                              </a:solidFill>
                              <a:latin typeface="+mn-lt"/>
                              <a:ea typeface="+mn-ea"/>
                              <a:cs typeface="+mn-cs"/>
                            </a:rPr>
                            <a:t>0</a:t>
                          </a:r>
                          <a:endParaRPr lang="en-US" sz="1350" b="0" i="0" u="none" strike="noStrike" kern="1200" noProof="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-4.1607</a:t>
                          </a:r>
                          <a:endParaRPr lang="en-US" sz="1350" b="0" i="0" u="none" strike="noStrike" kern="1200" dirty="0">
                            <a:solidFill>
                              <a:schemeClr val="dk1"/>
                            </a:solidFill>
                            <a:latin typeface="+mn-lt"/>
                            <a:ea typeface="+mn-ea"/>
                            <a:cs typeface="+mn-cs"/>
                          </a:endParaRPr>
                        </a:p>
                      </a:txBody>
                      <a:tcPr/>
                    </a:tc>
                    <a:tc>
                      <a:txBody>
                        <a:bodyPr/>
                        <a:lstStyle/>
                        <a:p>
                          <a:pPr marL="0" algn="ctr" defTabSz="685800" rtl="0" eaLnBrk="1" latinLnBrk="0" hangingPunct="1"/>
                          <a:r>
                            <a:rPr lang="en-GB" sz="1350" b="0" i="0" u="none" strike="noStrike" kern="1200" dirty="0">
                              <a:solidFill>
                                <a:schemeClr val="dk1"/>
                              </a:solidFill>
                              <a:latin typeface="+mn-lt"/>
                              <a:ea typeface="+mn-ea"/>
                              <a:cs typeface="+mn-cs"/>
                            </a:rPr>
                            <a:t> 12.7206</a:t>
                          </a:r>
                          <a:endParaRPr lang="en-US" sz="1350" b="0" i="0" u="none" strike="noStrike" kern="1200" dirty="0">
                            <a:solidFill>
                              <a:schemeClr val="dk1"/>
                            </a:solidFill>
                            <a:latin typeface="+mn-lt"/>
                            <a:ea typeface="+mn-ea"/>
                            <a:cs typeface="+mn-cs"/>
                          </a:endParaRPr>
                        </a:p>
                      </a:txBody>
                      <a:tcPr/>
                    </a:tc>
                    <a:extLst>
                      <a:ext uri="{0D108BD9-81ED-4DB2-BD59-A6C34878D82A}">
                        <a16:rowId xmlns:a16="http://schemas.microsoft.com/office/drawing/2014/main" val="2291692705"/>
                      </a:ext>
                    </a:extLst>
                  </a:tr>
                </a:tbl>
              </a:graphicData>
            </a:graphic>
          </p:graphicFrame>
        </mc:Fallback>
      </mc:AlternateContent>
      <p:sp>
        <p:nvSpPr>
          <p:cNvPr id="10" name="TextBox 9">
            <a:extLst>
              <a:ext uri="{FF2B5EF4-FFF2-40B4-BE49-F238E27FC236}">
                <a16:creationId xmlns:a16="http://schemas.microsoft.com/office/drawing/2014/main" id="{F61C8F4D-3D0C-496B-905F-85311018FBB9}"/>
              </a:ext>
            </a:extLst>
          </p:cNvPr>
          <p:cNvSpPr txBox="1"/>
          <p:nvPr/>
        </p:nvSpPr>
        <p:spPr>
          <a:xfrm>
            <a:off x="1658227" y="3716973"/>
            <a:ext cx="3367669" cy="307777"/>
          </a:xfrm>
          <a:prstGeom prst="rect">
            <a:avLst/>
          </a:prstGeom>
          <a:noFill/>
        </p:spPr>
        <p:txBody>
          <a:bodyPr wrap="square" rtlCol="0">
            <a:spAutoFit/>
          </a:bodyPr>
          <a:lstStyle/>
          <a:p>
            <a:r>
              <a:rPr lang="en-GB" sz="1400" dirty="0"/>
              <a:t>*initial design values obtained with elegant</a:t>
            </a: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3510559-5265-457E-B5AD-F71140E2ECAB}"/>
                  </a:ext>
                </a:extLst>
              </p:cNvPr>
              <p:cNvSpPr txBox="1"/>
              <p:nvPr/>
            </p:nvSpPr>
            <p:spPr>
              <a:xfrm>
                <a:off x="6940204" y="461665"/>
                <a:ext cx="2608757" cy="338554"/>
              </a:xfrm>
              <a:prstGeom prst="rect">
                <a:avLst/>
              </a:prstGeom>
              <a:noFill/>
            </p:spPr>
            <p:txBody>
              <a:bodyPr wrap="square" rtlCol="0">
                <a:spAutoFit/>
              </a:bodyPr>
              <a:lstStyle/>
              <a:p>
                <a:r>
                  <a:rPr lang="en-GB" sz="1600" dirty="0"/>
                  <a:t>Impact of </a:t>
                </a:r>
                <a14:m>
                  <m:oMath xmlns:m="http://schemas.openxmlformats.org/officeDocument/2006/math">
                    <m:sSub>
                      <m:sSubPr>
                        <m:ctrlPr>
                          <a:rPr lang="en-GB" sz="1600" i="1" dirty="0">
                            <a:latin typeface="Cambria Math" panose="02040503050406030204" pitchFamily="18" charset="0"/>
                          </a:rPr>
                        </m:ctrlPr>
                      </m:sSubPr>
                      <m:e>
                        <m:r>
                          <a:rPr lang="en-GB" sz="1600" i="1" dirty="0">
                            <a:latin typeface="Cambria Math" panose="02040503050406030204" pitchFamily="18" charset="0"/>
                          </a:rPr>
                          <m:t>𝑇</m:t>
                        </m:r>
                      </m:e>
                      <m:sub>
                        <m:r>
                          <a:rPr lang="en-GB" sz="1600" i="1" dirty="0">
                            <a:latin typeface="Cambria Math" panose="02040503050406030204" pitchFamily="18" charset="0"/>
                          </a:rPr>
                          <m:t>566</m:t>
                        </m:r>
                      </m:sub>
                    </m:sSub>
                  </m:oMath>
                </a14:m>
                <a:r>
                  <a:rPr lang="en-GB" sz="1600" dirty="0"/>
                  <a:t> &amp; </a:t>
                </a:r>
                <a14:m>
                  <m:oMath xmlns:m="http://schemas.openxmlformats.org/officeDocument/2006/math">
                    <m:sSub>
                      <m:sSubPr>
                        <m:ctrlPr>
                          <a:rPr lang="en-GB" sz="1600" i="1" dirty="0">
                            <a:latin typeface="Cambria Math" panose="02040503050406030204" pitchFamily="18" charset="0"/>
                          </a:rPr>
                        </m:ctrlPr>
                      </m:sSubPr>
                      <m:e>
                        <m:r>
                          <a:rPr lang="en-GB" sz="1600" i="1" dirty="0">
                            <a:latin typeface="Cambria Math" panose="02040503050406030204" pitchFamily="18" charset="0"/>
                          </a:rPr>
                          <m:t>𝑈</m:t>
                        </m:r>
                      </m:e>
                      <m:sub>
                        <m:r>
                          <a:rPr lang="en-GB" sz="1600" i="1" dirty="0">
                            <a:latin typeface="Cambria Math" panose="02040503050406030204" pitchFamily="18" charset="0"/>
                          </a:rPr>
                          <m:t>5666</m:t>
                        </m:r>
                      </m:sub>
                    </m:sSub>
                  </m:oMath>
                </a14:m>
                <a:endParaRPr lang="en-GB" sz="1600" dirty="0"/>
              </a:p>
            </p:txBody>
          </p:sp>
        </mc:Choice>
        <mc:Fallback xmlns="">
          <p:sp>
            <p:nvSpPr>
              <p:cNvPr id="11" name="TextBox 10">
                <a:extLst>
                  <a:ext uri="{FF2B5EF4-FFF2-40B4-BE49-F238E27FC236}">
                    <a16:creationId xmlns:a16="http://schemas.microsoft.com/office/drawing/2014/main" id="{C3510559-5265-457E-B5AD-F71140E2ECAB}"/>
                  </a:ext>
                </a:extLst>
              </p:cNvPr>
              <p:cNvSpPr txBox="1">
                <a:spLocks noRot="1" noChangeAspect="1" noMove="1" noResize="1" noEditPoints="1" noAdjustHandles="1" noChangeArrowheads="1" noChangeShapeType="1" noTextEdit="1"/>
              </p:cNvSpPr>
              <p:nvPr/>
            </p:nvSpPr>
            <p:spPr>
              <a:xfrm>
                <a:off x="6940204" y="461665"/>
                <a:ext cx="2608757" cy="338554"/>
              </a:xfrm>
              <a:prstGeom prst="rect">
                <a:avLst/>
              </a:prstGeom>
              <a:blipFill>
                <a:blip r:embed="rId4"/>
                <a:stretch>
                  <a:fillRect l="-1168" t="-5455" b="-2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282BD0C-F53A-4D65-82DA-9350892865F2}"/>
                  </a:ext>
                </a:extLst>
              </p:cNvPr>
              <p:cNvSpPr txBox="1"/>
              <p:nvPr/>
            </p:nvSpPr>
            <p:spPr>
              <a:xfrm>
                <a:off x="5963675" y="3387515"/>
                <a:ext cx="4172076" cy="338554"/>
              </a:xfrm>
              <a:prstGeom prst="rect">
                <a:avLst/>
              </a:prstGeom>
              <a:noFill/>
            </p:spPr>
            <p:txBody>
              <a:bodyPr wrap="square" rtlCol="0">
                <a:spAutoFit/>
              </a:bodyPr>
              <a:lstStyle/>
              <a:p>
                <a:pPr algn="ctr"/>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𝑅</m:t>
                        </m:r>
                      </m:e>
                      <m:sub>
                        <m:r>
                          <a:rPr lang="en-GB" sz="1600" i="1">
                            <a:latin typeface="Cambria Math" panose="02040503050406030204" pitchFamily="18" charset="0"/>
                          </a:rPr>
                          <m:t>56</m:t>
                        </m:r>
                      </m:sub>
                    </m:sSub>
                    <m:r>
                      <a:rPr lang="en-GB" sz="1600" i="1">
                        <a:latin typeface="Cambria Math" panose="02040503050406030204" pitchFamily="18" charset="0"/>
                      </a:rPr>
                      <m:t>=0 </m:t>
                    </m:r>
                  </m:oMath>
                </a14:m>
                <a:r>
                  <a:rPr lang="en-GB" sz="1600" dirty="0"/>
                  <a:t>m,</a:t>
                </a:r>
                <a:r>
                  <a:rPr lang="en-GB" sz="1600" i="1" dirty="0">
                    <a:latin typeface="Cambria Math" panose="02040503050406030204" pitchFamily="18" charset="0"/>
                  </a:rPr>
                  <a:t> </a:t>
                </a:r>
                <a14:m>
                  <m:oMath xmlns:m="http://schemas.openxmlformats.org/officeDocument/2006/math">
                    <m:sSub>
                      <m:sSubPr>
                        <m:ctrlPr>
                          <a:rPr lang="en-GB" sz="1600" i="1" dirty="0">
                            <a:latin typeface="Cambria Math" panose="02040503050406030204" pitchFamily="18" charset="0"/>
                          </a:rPr>
                        </m:ctrlPr>
                      </m:sSubPr>
                      <m:e>
                        <m:r>
                          <a:rPr lang="en-GB" sz="1600" i="1" dirty="0">
                            <a:latin typeface="Cambria Math" panose="02040503050406030204" pitchFamily="18" charset="0"/>
                          </a:rPr>
                          <m:t>𝑇</m:t>
                        </m:r>
                      </m:e>
                      <m:sub>
                        <m:r>
                          <a:rPr lang="en-GB" sz="1600" i="1" dirty="0">
                            <a:latin typeface="Cambria Math" panose="02040503050406030204" pitchFamily="18" charset="0"/>
                          </a:rPr>
                          <m:t>566</m:t>
                        </m:r>
                      </m:sub>
                    </m:sSub>
                    <m:r>
                      <a:rPr lang="en-GB" sz="1600" i="1" dirty="0">
                        <a:latin typeface="Cambria Math" panose="02040503050406030204" pitchFamily="18" charset="0"/>
                      </a:rPr>
                      <m:t>=5 </m:t>
                    </m:r>
                  </m:oMath>
                </a14:m>
                <a:r>
                  <a:rPr lang="en-GB" sz="1600" dirty="0"/>
                  <a:t>m, </a:t>
                </a:r>
                <a14:m>
                  <m:oMath xmlns:m="http://schemas.openxmlformats.org/officeDocument/2006/math">
                    <m:sSub>
                      <m:sSubPr>
                        <m:ctrlPr>
                          <a:rPr lang="en-GB" sz="1600" i="1" dirty="0">
                            <a:latin typeface="Cambria Math" panose="02040503050406030204" pitchFamily="18" charset="0"/>
                          </a:rPr>
                        </m:ctrlPr>
                      </m:sSubPr>
                      <m:e>
                        <m:r>
                          <a:rPr lang="en-GB" sz="1600" i="1" dirty="0">
                            <a:latin typeface="Cambria Math" panose="02040503050406030204" pitchFamily="18" charset="0"/>
                          </a:rPr>
                          <m:t>𝑈</m:t>
                        </m:r>
                      </m:e>
                      <m:sub>
                        <m:r>
                          <a:rPr lang="en-GB" sz="1600" i="1" dirty="0">
                            <a:latin typeface="Cambria Math" panose="02040503050406030204" pitchFamily="18" charset="0"/>
                          </a:rPr>
                          <m:t>5666</m:t>
                        </m:r>
                      </m:sub>
                    </m:sSub>
                    <m:r>
                      <a:rPr lang="en-GB" sz="1600" i="1" dirty="0">
                        <a:latin typeface="Cambria Math" panose="02040503050406030204" pitchFamily="18" charset="0"/>
                      </a:rPr>
                      <m:t>=0 </m:t>
                    </m:r>
                  </m:oMath>
                </a14:m>
                <a:r>
                  <a:rPr lang="en-GB" sz="1600" dirty="0"/>
                  <a:t>m</a:t>
                </a:r>
              </a:p>
            </p:txBody>
          </p:sp>
        </mc:Choice>
        <mc:Fallback xmlns="">
          <p:sp>
            <p:nvSpPr>
              <p:cNvPr id="14" name="TextBox 13">
                <a:extLst>
                  <a:ext uri="{FF2B5EF4-FFF2-40B4-BE49-F238E27FC236}">
                    <a16:creationId xmlns:a16="http://schemas.microsoft.com/office/drawing/2014/main" id="{8282BD0C-F53A-4D65-82DA-9350892865F2}"/>
                  </a:ext>
                </a:extLst>
              </p:cNvPr>
              <p:cNvSpPr txBox="1">
                <a:spLocks noRot="1" noChangeAspect="1" noMove="1" noResize="1" noEditPoints="1" noAdjustHandles="1" noChangeArrowheads="1" noChangeShapeType="1" noTextEdit="1"/>
              </p:cNvSpPr>
              <p:nvPr/>
            </p:nvSpPr>
            <p:spPr>
              <a:xfrm>
                <a:off x="5963675" y="3387515"/>
                <a:ext cx="4172076" cy="338554"/>
              </a:xfrm>
              <a:prstGeom prst="rect">
                <a:avLst/>
              </a:prstGeom>
              <a:blipFill>
                <a:blip r:embed="rId5"/>
                <a:stretch>
                  <a:fillRect t="-5455" b="-2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C302BE0B-3FE7-4F80-B789-8E65FE547921}"/>
                  </a:ext>
                </a:extLst>
              </p:cNvPr>
              <p:cNvSpPr txBox="1"/>
              <p:nvPr/>
            </p:nvSpPr>
            <p:spPr>
              <a:xfrm>
                <a:off x="6285571" y="6396038"/>
                <a:ext cx="3717854" cy="338554"/>
              </a:xfrm>
              <a:prstGeom prst="rect">
                <a:avLst/>
              </a:prstGeom>
              <a:noFill/>
            </p:spPr>
            <p:txBody>
              <a:bodyPr wrap="square" rtlCol="0">
                <a:spAutoFit/>
              </a:bodyPr>
              <a:lstStyle/>
              <a:p>
                <a:pPr algn="ctr"/>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𝑅</m:t>
                        </m:r>
                      </m:e>
                      <m:sub>
                        <m:r>
                          <a:rPr lang="en-GB" sz="1600" i="1">
                            <a:latin typeface="Cambria Math" panose="02040503050406030204" pitchFamily="18" charset="0"/>
                          </a:rPr>
                          <m:t>56</m:t>
                        </m:r>
                      </m:sub>
                    </m:sSub>
                    <m:r>
                      <a:rPr lang="en-GB" sz="1600" i="1">
                        <a:latin typeface="Cambria Math" panose="02040503050406030204" pitchFamily="18" charset="0"/>
                      </a:rPr>
                      <m:t>=0 </m:t>
                    </m:r>
                  </m:oMath>
                </a14:m>
                <a:r>
                  <a:rPr lang="en-GB" sz="1600" dirty="0"/>
                  <a:t>m,</a:t>
                </a:r>
                <a:r>
                  <a:rPr lang="en-GB" sz="1600" i="1" dirty="0">
                    <a:latin typeface="Cambria Math" panose="02040503050406030204" pitchFamily="18" charset="0"/>
                  </a:rPr>
                  <a:t> </a:t>
                </a:r>
                <a14:m>
                  <m:oMath xmlns:m="http://schemas.openxmlformats.org/officeDocument/2006/math">
                    <m:sSub>
                      <m:sSubPr>
                        <m:ctrlPr>
                          <a:rPr lang="en-GB" sz="1600" i="1" dirty="0">
                            <a:latin typeface="Cambria Math" panose="02040503050406030204" pitchFamily="18" charset="0"/>
                          </a:rPr>
                        </m:ctrlPr>
                      </m:sSubPr>
                      <m:e>
                        <m:r>
                          <a:rPr lang="en-GB" sz="1600" i="1" dirty="0">
                            <a:latin typeface="Cambria Math" panose="02040503050406030204" pitchFamily="18" charset="0"/>
                          </a:rPr>
                          <m:t>𝑇</m:t>
                        </m:r>
                      </m:e>
                      <m:sub>
                        <m:r>
                          <a:rPr lang="en-GB" sz="1600" i="1" dirty="0">
                            <a:latin typeface="Cambria Math" panose="02040503050406030204" pitchFamily="18" charset="0"/>
                          </a:rPr>
                          <m:t>566</m:t>
                        </m:r>
                      </m:sub>
                    </m:sSub>
                    <m:r>
                      <a:rPr lang="en-GB" sz="1600" i="1" dirty="0">
                        <a:latin typeface="Cambria Math" panose="02040503050406030204" pitchFamily="18" charset="0"/>
                      </a:rPr>
                      <m:t>=0 </m:t>
                    </m:r>
                  </m:oMath>
                </a14:m>
                <a:r>
                  <a:rPr lang="en-GB" sz="1600" dirty="0"/>
                  <a:t>m, </a:t>
                </a:r>
                <a14:m>
                  <m:oMath xmlns:m="http://schemas.openxmlformats.org/officeDocument/2006/math">
                    <m:sSub>
                      <m:sSubPr>
                        <m:ctrlPr>
                          <a:rPr lang="en-GB" sz="1600" i="1" dirty="0">
                            <a:latin typeface="Cambria Math" panose="02040503050406030204" pitchFamily="18" charset="0"/>
                          </a:rPr>
                        </m:ctrlPr>
                      </m:sSubPr>
                      <m:e>
                        <m:r>
                          <a:rPr lang="en-GB" sz="1600" i="1" dirty="0">
                            <a:latin typeface="Cambria Math" panose="02040503050406030204" pitchFamily="18" charset="0"/>
                          </a:rPr>
                          <m:t>𝑈</m:t>
                        </m:r>
                      </m:e>
                      <m:sub>
                        <m:r>
                          <a:rPr lang="en-GB" sz="1600" i="1" dirty="0">
                            <a:latin typeface="Cambria Math" panose="02040503050406030204" pitchFamily="18" charset="0"/>
                          </a:rPr>
                          <m:t>5666</m:t>
                        </m:r>
                      </m:sub>
                    </m:sSub>
                    <m:r>
                      <a:rPr lang="en-GB" sz="1600" i="1" dirty="0">
                        <a:latin typeface="Cambria Math" panose="02040503050406030204" pitchFamily="18" charset="0"/>
                      </a:rPr>
                      <m:t>=</m:t>
                    </m:r>
                  </m:oMath>
                </a14:m>
                <a:r>
                  <a:rPr lang="en-GB" sz="1600" dirty="0"/>
                  <a:t>35 m</a:t>
                </a:r>
              </a:p>
            </p:txBody>
          </p:sp>
        </mc:Choice>
        <mc:Fallback xmlns="">
          <p:sp>
            <p:nvSpPr>
              <p:cNvPr id="16" name="TextBox 15">
                <a:extLst>
                  <a:ext uri="{FF2B5EF4-FFF2-40B4-BE49-F238E27FC236}">
                    <a16:creationId xmlns:a16="http://schemas.microsoft.com/office/drawing/2014/main" id="{C302BE0B-3FE7-4F80-B789-8E65FE547921}"/>
                  </a:ext>
                </a:extLst>
              </p:cNvPr>
              <p:cNvSpPr txBox="1">
                <a:spLocks noRot="1" noChangeAspect="1" noMove="1" noResize="1" noEditPoints="1" noAdjustHandles="1" noChangeArrowheads="1" noChangeShapeType="1" noTextEdit="1"/>
              </p:cNvSpPr>
              <p:nvPr/>
            </p:nvSpPr>
            <p:spPr>
              <a:xfrm>
                <a:off x="6285571" y="6396038"/>
                <a:ext cx="3717854" cy="338554"/>
              </a:xfrm>
              <a:prstGeom prst="rect">
                <a:avLst/>
              </a:prstGeom>
              <a:blipFill>
                <a:blip r:embed="rId6"/>
                <a:stretch>
                  <a:fillRect t="-5357" b="-21429"/>
                </a:stretch>
              </a:blipFill>
            </p:spPr>
            <p:txBody>
              <a:bodyPr/>
              <a:lstStyle/>
              <a:p>
                <a:r>
                  <a:rPr lang="en-GB">
                    <a:noFill/>
                  </a:rPr>
                  <a:t> </a:t>
                </a:r>
              </a:p>
            </p:txBody>
          </p:sp>
        </mc:Fallback>
      </mc:AlternateContent>
      <p:pic>
        <p:nvPicPr>
          <p:cNvPr id="3" name="Picture 2">
            <a:extLst>
              <a:ext uri="{FF2B5EF4-FFF2-40B4-BE49-F238E27FC236}">
                <a16:creationId xmlns:a16="http://schemas.microsoft.com/office/drawing/2014/main" id="{17B4B6D5-62E5-491C-85C9-C1C71E8F7529}"/>
              </a:ext>
            </a:extLst>
          </p:cNvPr>
          <p:cNvPicPr>
            <a:picLocks noChangeAspect="1"/>
          </p:cNvPicPr>
          <p:nvPr/>
        </p:nvPicPr>
        <p:blipFill>
          <a:blip r:embed="rId7"/>
          <a:stretch>
            <a:fillRect/>
          </a:stretch>
        </p:blipFill>
        <p:spPr>
          <a:xfrm>
            <a:off x="5860142" y="800220"/>
            <a:ext cx="4172076" cy="2640659"/>
          </a:xfrm>
          <a:prstGeom prst="rect">
            <a:avLst/>
          </a:prstGeom>
        </p:spPr>
      </p:pic>
      <p:pic>
        <p:nvPicPr>
          <p:cNvPr id="4" name="Picture 3">
            <a:extLst>
              <a:ext uri="{FF2B5EF4-FFF2-40B4-BE49-F238E27FC236}">
                <a16:creationId xmlns:a16="http://schemas.microsoft.com/office/drawing/2014/main" id="{15EBA78E-F9DF-4EAA-8BDA-BDCBCE9087CF}"/>
              </a:ext>
            </a:extLst>
          </p:cNvPr>
          <p:cNvPicPr>
            <a:picLocks noChangeAspect="1"/>
          </p:cNvPicPr>
          <p:nvPr/>
        </p:nvPicPr>
        <p:blipFill>
          <a:blip r:embed="rId8"/>
          <a:stretch>
            <a:fillRect/>
          </a:stretch>
        </p:blipFill>
        <p:spPr>
          <a:xfrm>
            <a:off x="5756609" y="3779432"/>
            <a:ext cx="4379142" cy="271868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DD411D1-EB9A-490A-A872-981313EB673A}"/>
                  </a:ext>
                </a:extLst>
              </p:cNvPr>
              <p:cNvSpPr txBox="1"/>
              <p:nvPr/>
            </p:nvSpPr>
            <p:spPr>
              <a:xfrm>
                <a:off x="2003503" y="4125952"/>
                <a:ext cx="3367669" cy="1200329"/>
              </a:xfrm>
              <a:prstGeom prst="rect">
                <a:avLst/>
              </a:prstGeom>
              <a:noFill/>
            </p:spPr>
            <p:txBody>
              <a:bodyPr wrap="square" rtlCol="0">
                <a:spAutoFit/>
              </a:bodyPr>
              <a:lstStyle/>
              <a:p>
                <a:r>
                  <a:rPr lang="en-GB" dirty="0"/>
                  <a:t>Starting from our linear solution,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𝑇</m:t>
                        </m:r>
                      </m:e>
                      <m:sub>
                        <m:r>
                          <a:rPr lang="en-GB" i="1">
                            <a:latin typeface="Cambria Math" panose="02040503050406030204" pitchFamily="18" charset="0"/>
                          </a:rPr>
                          <m:t>566</m:t>
                        </m:r>
                      </m:sub>
                    </m:sSub>
                    <m:r>
                      <a:rPr lang="en-GB" i="1">
                        <a:latin typeface="Cambria Math" panose="02040503050406030204" pitchFamily="18" charset="0"/>
                      </a:rPr>
                      <m:t> &amp; </m:t>
                    </m:r>
                    <m:sSub>
                      <m:sSubPr>
                        <m:ctrlPr>
                          <a:rPr lang="en-GB" i="1">
                            <a:latin typeface="Cambria Math" panose="02040503050406030204" pitchFamily="18" charset="0"/>
                          </a:rPr>
                        </m:ctrlPr>
                      </m:sSubPr>
                      <m:e>
                        <m:r>
                          <a:rPr lang="en-GB" i="1">
                            <a:latin typeface="Cambria Math" panose="02040503050406030204" pitchFamily="18" charset="0"/>
                          </a:rPr>
                          <m:t>𝑈</m:t>
                        </m:r>
                      </m:e>
                      <m:sub>
                        <m:r>
                          <a:rPr lang="en-GB" i="1">
                            <a:latin typeface="Cambria Math" panose="02040503050406030204" pitchFamily="18" charset="0"/>
                          </a:rPr>
                          <m:t>5666</m:t>
                        </m:r>
                      </m:sub>
                    </m:sSub>
                  </m:oMath>
                </a14:m>
                <a:r>
                  <a:rPr lang="en-GB" dirty="0"/>
                  <a:t> should have no significant impact since the beam is accelerated on crest.</a:t>
                </a:r>
              </a:p>
            </p:txBody>
          </p:sp>
        </mc:Choice>
        <mc:Fallback xmlns="">
          <p:sp>
            <p:nvSpPr>
              <p:cNvPr id="7" name="TextBox 6">
                <a:extLst>
                  <a:ext uri="{FF2B5EF4-FFF2-40B4-BE49-F238E27FC236}">
                    <a16:creationId xmlns:a16="http://schemas.microsoft.com/office/drawing/2014/main" id="{3DD411D1-EB9A-490A-A872-981313EB673A}"/>
                  </a:ext>
                </a:extLst>
              </p:cNvPr>
              <p:cNvSpPr txBox="1">
                <a:spLocks noRot="1" noChangeAspect="1" noMove="1" noResize="1" noEditPoints="1" noAdjustHandles="1" noChangeArrowheads="1" noChangeShapeType="1" noTextEdit="1"/>
              </p:cNvSpPr>
              <p:nvPr/>
            </p:nvSpPr>
            <p:spPr>
              <a:xfrm>
                <a:off x="2003503" y="4125952"/>
                <a:ext cx="3367669" cy="1200329"/>
              </a:xfrm>
              <a:prstGeom prst="rect">
                <a:avLst/>
              </a:prstGeom>
              <a:blipFill>
                <a:blip r:embed="rId9"/>
                <a:stretch>
                  <a:fillRect l="-1630" t="-3046" r="-725" b="-7107"/>
                </a:stretch>
              </a:blipFill>
            </p:spPr>
            <p:txBody>
              <a:bodyPr/>
              <a:lstStyle/>
              <a:p>
                <a:r>
                  <a:rPr lang="en-GB">
                    <a:noFill/>
                  </a:rPr>
                  <a:t> </a:t>
                </a:r>
              </a:p>
            </p:txBody>
          </p:sp>
        </mc:Fallback>
      </mc:AlternateContent>
      <p:pic>
        <p:nvPicPr>
          <p:cNvPr id="12" name="Picture 11">
            <a:extLst>
              <a:ext uri="{FF2B5EF4-FFF2-40B4-BE49-F238E27FC236}">
                <a16:creationId xmlns:a16="http://schemas.microsoft.com/office/drawing/2014/main" id="{B56942B6-7791-41E1-A868-F31A4102975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3" name="Picture 12">
            <a:extLst>
              <a:ext uri="{FF2B5EF4-FFF2-40B4-BE49-F238E27FC236}">
                <a16:creationId xmlns:a16="http://schemas.microsoft.com/office/drawing/2014/main" id="{FE0B7519-37EA-4D2D-8A39-042534F94AB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152324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84912-B917-42F6-B25A-A3A258998B1C}"/>
              </a:ext>
            </a:extLst>
          </p:cNvPr>
          <p:cNvSpPr>
            <a:spLocks noGrp="1"/>
          </p:cNvSpPr>
          <p:nvPr>
            <p:ph type="title"/>
          </p:nvPr>
        </p:nvSpPr>
        <p:spPr/>
        <p:txBody>
          <a:bodyPr/>
          <a:lstStyle/>
          <a:p>
            <a:r>
              <a:rPr lang="en-GB" dirty="0"/>
              <a:t>Semi-analytical model</a:t>
            </a:r>
          </a:p>
        </p:txBody>
      </p:sp>
      <p:pic>
        <p:nvPicPr>
          <p:cNvPr id="4" name="Picture 3">
            <a:extLst>
              <a:ext uri="{FF2B5EF4-FFF2-40B4-BE49-F238E27FC236}">
                <a16:creationId xmlns:a16="http://schemas.microsoft.com/office/drawing/2014/main" id="{03E377F0-7265-4E6C-A3E4-173606DFA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12" y="6145652"/>
            <a:ext cx="1993651" cy="685714"/>
          </a:xfrm>
          <a:prstGeom prst="rect">
            <a:avLst/>
          </a:prstGeom>
        </p:spPr>
      </p:pic>
      <p:pic>
        <p:nvPicPr>
          <p:cNvPr id="5" name="Picture 4">
            <a:extLst>
              <a:ext uri="{FF2B5EF4-FFF2-40B4-BE49-F238E27FC236}">
                <a16:creationId xmlns:a16="http://schemas.microsoft.com/office/drawing/2014/main" id="{8535495E-02AB-43D9-9DBD-4A4835C22D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209" y="5792679"/>
            <a:ext cx="1801504" cy="1017850"/>
          </a:xfrm>
          <a:prstGeom prst="rect">
            <a:avLst/>
          </a:prstGeom>
        </p:spPr>
      </p:pic>
      <p:pic>
        <p:nvPicPr>
          <p:cNvPr id="7" name="Picture 6">
            <a:extLst>
              <a:ext uri="{FF2B5EF4-FFF2-40B4-BE49-F238E27FC236}">
                <a16:creationId xmlns:a16="http://schemas.microsoft.com/office/drawing/2014/main" id="{CF8D5628-3CB2-44DB-A801-198DE61540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5577" y="1957388"/>
            <a:ext cx="4133850" cy="570850"/>
          </a:xfrm>
          <a:prstGeom prst="rect">
            <a:avLst/>
          </a:prstGeom>
        </p:spPr>
      </p:pic>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195CAF8B-ED12-4ED1-87D8-F95D5C55F2C0}"/>
                  </a:ext>
                </a:extLst>
              </p:cNvPr>
              <p:cNvSpPr txBox="1"/>
              <p:nvPr/>
            </p:nvSpPr>
            <p:spPr>
              <a:xfrm>
                <a:off x="1032337" y="1501914"/>
                <a:ext cx="5473240" cy="1785104"/>
              </a:xfrm>
              <a:prstGeom prst="rect">
                <a:avLst/>
              </a:prstGeom>
              <a:noFill/>
            </p:spPr>
            <p:txBody>
              <a:bodyPr wrap="square" rtlCol="0">
                <a:spAutoFit/>
              </a:bodyPr>
              <a:lstStyle/>
              <a:p>
                <a:r>
                  <a:rPr lang="en-GB" sz="2200" dirty="0"/>
                  <a:t>Approximate initial energy distribution as a polynomial where </a:t>
                </a:r>
                <a14:m>
                  <m:oMath xmlns:m="http://schemas.openxmlformats.org/officeDocument/2006/math">
                    <m:r>
                      <a:rPr lang="en-GB" sz="2200" i="1">
                        <a:latin typeface="Cambria Math" panose="02040503050406030204" pitchFamily="18" charset="0"/>
                      </a:rPr>
                      <m:t>𝑠</m:t>
                    </m:r>
                  </m:oMath>
                </a14:m>
                <a:r>
                  <a:rPr lang="en-GB" sz="2200" dirty="0"/>
                  <a:t> is the longitudinal position of the particles in the bunch, and assuming the reference particle is always at design energy.</a:t>
                </a:r>
              </a:p>
            </p:txBody>
          </p:sp>
        </mc:Choice>
        <mc:Fallback>
          <p:sp>
            <p:nvSpPr>
              <p:cNvPr id="9" name="TextBox 8">
                <a:extLst>
                  <a:ext uri="{FF2B5EF4-FFF2-40B4-BE49-F238E27FC236}">
                    <a16:creationId xmlns:a16="http://schemas.microsoft.com/office/drawing/2014/main" id="{195CAF8B-ED12-4ED1-87D8-F95D5C55F2C0}"/>
                  </a:ext>
                </a:extLst>
              </p:cNvPr>
              <p:cNvSpPr txBox="1">
                <a:spLocks noRot="1" noChangeAspect="1" noMove="1" noResize="1" noEditPoints="1" noAdjustHandles="1" noChangeArrowheads="1" noChangeShapeType="1" noTextEdit="1"/>
              </p:cNvSpPr>
              <p:nvPr/>
            </p:nvSpPr>
            <p:spPr>
              <a:xfrm>
                <a:off x="1032337" y="1501914"/>
                <a:ext cx="5473240" cy="1785104"/>
              </a:xfrm>
              <a:prstGeom prst="rect">
                <a:avLst/>
              </a:prstGeom>
              <a:blipFill>
                <a:blip r:embed="rId5"/>
                <a:stretch>
                  <a:fillRect l="-1448" t="-2048" b="-6143"/>
                </a:stretch>
              </a:blipFill>
            </p:spPr>
            <p:txBody>
              <a:bodyPr/>
              <a:lstStyle/>
              <a:p>
                <a:r>
                  <a:rPr lang="en-GB">
                    <a:noFill/>
                  </a:rPr>
                  <a:t> </a:t>
                </a:r>
              </a:p>
            </p:txBody>
          </p:sp>
        </mc:Fallback>
      </mc:AlternateContent>
      <p:pic>
        <p:nvPicPr>
          <p:cNvPr id="13" name="Picture 12">
            <a:extLst>
              <a:ext uri="{FF2B5EF4-FFF2-40B4-BE49-F238E27FC236}">
                <a16:creationId xmlns:a16="http://schemas.microsoft.com/office/drawing/2014/main" id="{D61371CF-6B86-41C9-ABF6-73E03E838AF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05577" y="2993860"/>
            <a:ext cx="4654086" cy="336010"/>
          </a:xfrm>
          <a:prstGeom prst="rect">
            <a:avLst/>
          </a:prstGeom>
        </p:spPr>
      </p:pic>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B86D4E1E-BE79-47F3-A271-B4F648084623}"/>
                  </a:ext>
                </a:extLst>
              </p:cNvPr>
              <p:cNvSpPr txBox="1"/>
              <p:nvPr/>
            </p:nvSpPr>
            <p:spPr>
              <a:xfrm>
                <a:off x="1032337" y="3362889"/>
                <a:ext cx="5187488" cy="769441"/>
              </a:xfrm>
              <a:prstGeom prst="rect">
                <a:avLst/>
              </a:prstGeom>
              <a:noFill/>
            </p:spPr>
            <p:txBody>
              <a:bodyPr wrap="square" rtlCol="0">
                <a:spAutoFit/>
              </a:bodyPr>
              <a:lstStyle/>
              <a:p>
                <a:r>
                  <a:rPr lang="en-GB" sz="2200"/>
                  <a:t>Arcs are defined as drifts where the index </a:t>
                </a:r>
                <a14:m>
                  <m:oMath xmlns:m="http://schemas.openxmlformats.org/officeDocument/2006/math">
                    <m:r>
                      <a:rPr lang="en-GB" sz="2200" b="0" i="1" smtClean="0">
                        <a:latin typeface="Cambria Math" panose="02040503050406030204" pitchFamily="18" charset="0"/>
                      </a:rPr>
                      <m:t>𝑖</m:t>
                    </m:r>
                  </m:oMath>
                </a14:m>
                <a:r>
                  <a:rPr lang="en-GB" sz="2200"/>
                  <a:t> indicates the </a:t>
                </a:r>
                <a:r>
                  <a:rPr lang="en-GB" sz="2200" err="1"/>
                  <a:t>i</a:t>
                </a:r>
                <a:r>
                  <a:rPr lang="en-GB" sz="2200" baseline="30000" err="1"/>
                  <a:t>th</a:t>
                </a:r>
                <a:r>
                  <a:rPr lang="en-GB" sz="2200"/>
                  <a:t>  element.</a:t>
                </a:r>
              </a:p>
            </p:txBody>
          </p:sp>
        </mc:Choice>
        <mc:Fallback xmlns="">
          <p:sp>
            <p:nvSpPr>
              <p:cNvPr id="14" name="TextBox 13">
                <a:extLst>
                  <a:ext uri="{FF2B5EF4-FFF2-40B4-BE49-F238E27FC236}">
                    <a16:creationId xmlns:a16="http://schemas.microsoft.com/office/drawing/2014/main" id="{B86D4E1E-BE79-47F3-A271-B4F648084623}"/>
                  </a:ext>
                </a:extLst>
              </p:cNvPr>
              <p:cNvSpPr txBox="1">
                <a:spLocks noRot="1" noChangeAspect="1" noMove="1" noResize="1" noEditPoints="1" noAdjustHandles="1" noChangeArrowheads="1" noChangeShapeType="1" noTextEdit="1"/>
              </p:cNvSpPr>
              <p:nvPr/>
            </p:nvSpPr>
            <p:spPr>
              <a:xfrm>
                <a:off x="1032337" y="3362889"/>
                <a:ext cx="5187488" cy="769441"/>
              </a:xfrm>
              <a:prstGeom prst="rect">
                <a:avLst/>
              </a:prstGeom>
              <a:blipFill>
                <a:blip r:embed="rId7"/>
                <a:stretch>
                  <a:fillRect l="-1528" t="-5556" b="-15079"/>
                </a:stretch>
              </a:blipFill>
            </p:spPr>
            <p:txBody>
              <a:bodyPr/>
              <a:lstStyle/>
              <a:p>
                <a:r>
                  <a:rPr lang="en-US">
                    <a:noFill/>
                  </a:rPr>
                  <a:t> </a:t>
                </a:r>
              </a:p>
            </p:txBody>
          </p:sp>
        </mc:Fallback>
      </mc:AlternateContent>
      <p:sp>
        <p:nvSpPr>
          <p:cNvPr id="15" name="TextBox 14">
            <a:extLst>
              <a:ext uri="{FF2B5EF4-FFF2-40B4-BE49-F238E27FC236}">
                <a16:creationId xmlns:a16="http://schemas.microsoft.com/office/drawing/2014/main" id="{1EBC1F29-6583-483F-BFAC-99BC1B2AD6F3}"/>
              </a:ext>
            </a:extLst>
          </p:cNvPr>
          <p:cNvSpPr txBox="1"/>
          <p:nvPr/>
        </p:nvSpPr>
        <p:spPr>
          <a:xfrm>
            <a:off x="1032337" y="4404806"/>
            <a:ext cx="5187488" cy="430887"/>
          </a:xfrm>
          <a:prstGeom prst="rect">
            <a:avLst/>
          </a:prstGeom>
          <a:noFill/>
        </p:spPr>
        <p:txBody>
          <a:bodyPr wrap="square" rtlCol="0">
            <a:spAutoFit/>
          </a:bodyPr>
          <a:lstStyle/>
          <a:p>
            <a:r>
              <a:rPr lang="en-GB" sz="2200"/>
              <a:t>RF cavities are approximated as thin lenses.</a:t>
            </a:r>
          </a:p>
        </p:txBody>
      </p:sp>
      <p:pic>
        <p:nvPicPr>
          <p:cNvPr id="17" name="Picture 16">
            <a:extLst>
              <a:ext uri="{FF2B5EF4-FFF2-40B4-BE49-F238E27FC236}">
                <a16:creationId xmlns:a16="http://schemas.microsoft.com/office/drawing/2014/main" id="{BD47CEA8-7325-410A-BCAE-D3CEB56BD7B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505577" y="4410854"/>
            <a:ext cx="3167063" cy="280540"/>
          </a:xfrm>
          <a:prstGeom prst="rect">
            <a:avLst/>
          </a:prstGeom>
        </p:spPr>
      </p:pic>
      <p:pic>
        <p:nvPicPr>
          <p:cNvPr id="19" name="Picture 18">
            <a:extLst>
              <a:ext uri="{FF2B5EF4-FFF2-40B4-BE49-F238E27FC236}">
                <a16:creationId xmlns:a16="http://schemas.microsoft.com/office/drawing/2014/main" id="{CB50E5FC-5D1D-4086-8459-377EA5CF60C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505577" y="5023154"/>
            <a:ext cx="3900486" cy="655310"/>
          </a:xfrm>
          <a:prstGeom prst="rect">
            <a:avLst/>
          </a:prstGeom>
        </p:spPr>
      </p:pic>
      <p:sp>
        <p:nvSpPr>
          <p:cNvPr id="22" name="Rectangle 21">
            <a:extLst>
              <a:ext uri="{FF2B5EF4-FFF2-40B4-BE49-F238E27FC236}">
                <a16:creationId xmlns:a16="http://schemas.microsoft.com/office/drawing/2014/main" id="{17B25324-222F-48F2-BA26-EC2C4EED0901}"/>
              </a:ext>
            </a:extLst>
          </p:cNvPr>
          <p:cNvSpPr/>
          <p:nvPr/>
        </p:nvSpPr>
        <p:spPr>
          <a:xfrm>
            <a:off x="2266950" y="6196121"/>
            <a:ext cx="8139113" cy="584775"/>
          </a:xfrm>
          <a:prstGeom prst="rect">
            <a:avLst/>
          </a:prstGeom>
        </p:spPr>
        <p:txBody>
          <a:bodyPr wrap="square">
            <a:spAutoFit/>
          </a:bodyPr>
          <a:lstStyle/>
          <a:p>
            <a:r>
              <a:rPr lang="en-GB" sz="1600"/>
              <a:t>I. </a:t>
            </a:r>
            <a:r>
              <a:rPr lang="en-GB" sz="1600" err="1"/>
              <a:t>Zagorodnov</a:t>
            </a:r>
            <a:r>
              <a:rPr lang="en-GB" sz="1600"/>
              <a:t> and M. </a:t>
            </a:r>
            <a:r>
              <a:rPr lang="en-GB" sz="1600" err="1"/>
              <a:t>Dohlus</a:t>
            </a:r>
            <a:r>
              <a:rPr lang="en-GB" sz="1600"/>
              <a:t>, </a:t>
            </a:r>
            <a:r>
              <a:rPr lang="en-GB" sz="1600" i="1" err="1"/>
              <a:t>Semianalytical</a:t>
            </a:r>
            <a:r>
              <a:rPr lang="en-GB" sz="1600" i="1"/>
              <a:t> </a:t>
            </a:r>
            <a:r>
              <a:rPr lang="en-GB" sz="1600" i="1" err="1"/>
              <a:t>modeling</a:t>
            </a:r>
            <a:r>
              <a:rPr lang="en-GB" sz="1600" i="1"/>
              <a:t> of multistage bunch compression with collective effects</a:t>
            </a:r>
            <a:r>
              <a:rPr lang="en-GB" sz="1600"/>
              <a:t>, </a:t>
            </a:r>
            <a:r>
              <a:rPr lang="en-GB" sz="1600">
                <a:hlinkClick r:id="rId10"/>
              </a:rPr>
              <a:t>Phys. Rev. ST Accel. Beams </a:t>
            </a:r>
            <a:r>
              <a:rPr lang="en-GB" sz="1600" b="1">
                <a:hlinkClick r:id="rId10"/>
              </a:rPr>
              <a:t>14</a:t>
            </a:r>
            <a:r>
              <a:rPr lang="en-GB" sz="1600">
                <a:hlinkClick r:id="rId10"/>
              </a:rPr>
              <a:t>, 014403 (2011)</a:t>
            </a:r>
            <a:r>
              <a:rPr lang="en-GB" sz="1600"/>
              <a:t>.</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AD991D41-A056-4309-8A5D-F6CAE40E8A7D}"/>
                  </a:ext>
                </a:extLst>
              </p:cNvPr>
              <p:cNvSpPr txBox="1"/>
              <p:nvPr/>
            </p:nvSpPr>
            <p:spPr>
              <a:xfrm>
                <a:off x="6505577" y="3499243"/>
                <a:ext cx="5187488" cy="442237"/>
              </a:xfrm>
              <a:prstGeom prst="rect">
                <a:avLst/>
              </a:prstGeom>
              <a:noFill/>
            </p:spPr>
            <p:txBody>
              <a:bodyPr wrap="square" rtlCol="0">
                <a:spAutoFit/>
              </a:bodyPr>
              <a:lstStyle/>
              <a:p>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56</m:t>
                        </m:r>
                        <m:r>
                          <a:rPr lang="en-GB" b="0" i="1" smtClean="0">
                            <a:latin typeface="Cambria Math" panose="02040503050406030204" pitchFamily="18" charset="0"/>
                          </a:rPr>
                          <m:t>𝑖</m:t>
                        </m:r>
                      </m:sub>
                    </m:sSub>
                    <m:r>
                      <a:rPr lang="en-GB" b="0" i="1" smtClean="0">
                        <a:latin typeface="Cambria Math" panose="02040503050406030204" pitchFamily="18" charset="0"/>
                      </a:rPr>
                      <m:t>=</m:t>
                    </m:r>
                    <m:sSubSup>
                      <m:sSubSupPr>
                        <m:ctrlPr>
                          <a:rPr lang="en-GB" b="0" i="1" smtClean="0">
                            <a:latin typeface="Cambria Math" panose="02040503050406030204" pitchFamily="18" charset="0"/>
                          </a:rPr>
                        </m:ctrlPr>
                      </m:sSubSupPr>
                      <m:e>
                        <m:r>
                          <a:rPr lang="en-GB" b="0" i="1" smtClean="0">
                            <a:latin typeface="Cambria Math" panose="02040503050406030204" pitchFamily="18" charset="0"/>
                          </a:rPr>
                          <m:t>𝑅</m:t>
                        </m:r>
                      </m:e>
                      <m:sub>
                        <m:r>
                          <a:rPr lang="en-GB" b="0" i="1" smtClean="0">
                            <a:latin typeface="Cambria Math" panose="02040503050406030204" pitchFamily="18" charset="0"/>
                          </a:rPr>
                          <m:t>56</m:t>
                        </m:r>
                      </m:sub>
                      <m:sup>
                        <m:r>
                          <a:rPr lang="en-GB" b="0" i="1" smtClean="0">
                            <a:latin typeface="Cambria Math" panose="02040503050406030204" pitchFamily="18" charset="0"/>
                          </a:rPr>
                          <m:t>(</m:t>
                        </m:r>
                        <m:r>
                          <a:rPr lang="en-GB" b="0" i="1" smtClean="0">
                            <a:latin typeface="Cambria Math" panose="02040503050406030204" pitchFamily="18" charset="0"/>
                          </a:rPr>
                          <m:t>𝑖</m:t>
                        </m:r>
                        <m:r>
                          <a:rPr lang="en-GB" b="0" i="1" smtClean="0">
                            <a:latin typeface="Cambria Math" panose="02040503050406030204" pitchFamily="18" charset="0"/>
                          </a:rPr>
                          <m:t>)</m:t>
                        </m:r>
                      </m:sup>
                    </m:sSubSup>
                  </m:oMath>
                </a14:m>
                <a:r>
                  <a:rPr lang="en-GB" b="0" dirty="0"/>
                  <a:t>	</a:t>
                </a:r>
                <a14:m>
                  <m:oMath xmlns:m="http://schemas.openxmlformats.org/officeDocument/2006/math">
                    <m:sSub>
                      <m:sSubPr>
                        <m:ctrlPr>
                          <a:rPr lang="en-GB" i="1">
                            <a:latin typeface="Cambria Math" panose="02040503050406030204" pitchFamily="18" charset="0"/>
                          </a:rPr>
                        </m:ctrlPr>
                      </m:sSubPr>
                      <m:e>
                        <m:r>
                          <a:rPr lang="en-GB" b="0" i="1" smtClean="0">
                            <a:latin typeface="Cambria Math" panose="02040503050406030204" pitchFamily="18" charset="0"/>
                          </a:rPr>
                          <m:t>𝑡</m:t>
                        </m:r>
                      </m:e>
                      <m:sub>
                        <m:r>
                          <a:rPr lang="en-GB" i="1">
                            <a:latin typeface="Cambria Math" panose="02040503050406030204" pitchFamily="18" charset="0"/>
                          </a:rPr>
                          <m:t>56</m:t>
                        </m:r>
                        <m:r>
                          <a:rPr lang="en-GB" i="1">
                            <a:latin typeface="Cambria Math" panose="02040503050406030204" pitchFamily="18" charset="0"/>
                          </a:rPr>
                          <m:t>𝑖</m:t>
                        </m:r>
                      </m:sub>
                    </m:sSub>
                    <m:r>
                      <a:rPr lang="en-GB" i="1">
                        <a:latin typeface="Cambria Math" panose="02040503050406030204" pitchFamily="18" charset="0"/>
                      </a:rPr>
                      <m:t>=</m:t>
                    </m:r>
                    <m:sSubSup>
                      <m:sSubSupPr>
                        <m:ctrlPr>
                          <a:rPr lang="en-GB" i="1">
                            <a:latin typeface="Cambria Math" panose="02040503050406030204" pitchFamily="18" charset="0"/>
                          </a:rPr>
                        </m:ctrlPr>
                      </m:sSubSupPr>
                      <m:e>
                        <m:r>
                          <a:rPr lang="en-GB" b="0" i="1" smtClean="0">
                            <a:latin typeface="Cambria Math" panose="02040503050406030204" pitchFamily="18" charset="0"/>
                          </a:rPr>
                          <m:t>𝑇</m:t>
                        </m:r>
                      </m:e>
                      <m:sub>
                        <m:r>
                          <a:rPr lang="en-GB" i="1">
                            <a:latin typeface="Cambria Math" panose="02040503050406030204" pitchFamily="18" charset="0"/>
                          </a:rPr>
                          <m:t>5</m:t>
                        </m:r>
                        <m:r>
                          <a:rPr lang="en-GB" b="0" i="1" smtClean="0">
                            <a:latin typeface="Cambria Math" panose="02040503050406030204" pitchFamily="18" charset="0"/>
                          </a:rPr>
                          <m:t>6</m:t>
                        </m:r>
                        <m:r>
                          <a:rPr lang="en-GB" i="1">
                            <a:latin typeface="Cambria Math" panose="02040503050406030204" pitchFamily="18" charset="0"/>
                          </a:rPr>
                          <m:t>6</m:t>
                        </m:r>
                      </m:sub>
                      <m:sup>
                        <m:r>
                          <a:rPr lang="en-GB" i="1">
                            <a:latin typeface="Cambria Math" panose="02040503050406030204" pitchFamily="18" charset="0"/>
                          </a:rPr>
                          <m:t>(</m:t>
                        </m:r>
                        <m:r>
                          <a:rPr lang="en-GB" i="1">
                            <a:latin typeface="Cambria Math" panose="02040503050406030204" pitchFamily="18" charset="0"/>
                          </a:rPr>
                          <m:t>𝑖</m:t>
                        </m:r>
                        <m:r>
                          <a:rPr lang="en-GB" i="1">
                            <a:latin typeface="Cambria Math" panose="02040503050406030204" pitchFamily="18" charset="0"/>
                          </a:rPr>
                          <m:t>)</m:t>
                        </m:r>
                      </m:sup>
                    </m:sSubSup>
                  </m:oMath>
                </a14:m>
                <a:r>
                  <a:rPr lang="en-GB" b="0" i="1" dirty="0">
                    <a:latin typeface="Cambria Math" panose="02040503050406030204" pitchFamily="18" charset="0"/>
                  </a:rPr>
                  <a:t> 	</a:t>
                </a:r>
                <a14:m>
                  <m:oMath xmlns:m="http://schemas.openxmlformats.org/officeDocument/2006/math">
                    <m:sSub>
                      <m:sSubPr>
                        <m:ctrlPr>
                          <a:rPr lang="en-GB" i="1">
                            <a:latin typeface="Cambria Math" panose="02040503050406030204" pitchFamily="18" charset="0"/>
                          </a:rPr>
                        </m:ctrlPr>
                      </m:sSubPr>
                      <m:e>
                        <m:r>
                          <a:rPr lang="en-GB" b="0" i="1" smtClean="0">
                            <a:latin typeface="Cambria Math" panose="02040503050406030204" pitchFamily="18" charset="0"/>
                          </a:rPr>
                          <m:t>𝑢</m:t>
                        </m:r>
                      </m:e>
                      <m:sub>
                        <m:r>
                          <a:rPr lang="en-GB" i="1">
                            <a:latin typeface="Cambria Math" panose="02040503050406030204" pitchFamily="18" charset="0"/>
                          </a:rPr>
                          <m:t>56</m:t>
                        </m:r>
                        <m:r>
                          <a:rPr lang="en-GB" i="1">
                            <a:latin typeface="Cambria Math" panose="02040503050406030204" pitchFamily="18" charset="0"/>
                          </a:rPr>
                          <m:t>𝑖</m:t>
                        </m:r>
                      </m:sub>
                    </m:sSub>
                    <m:r>
                      <a:rPr lang="en-GB" i="1">
                        <a:latin typeface="Cambria Math" panose="02040503050406030204" pitchFamily="18" charset="0"/>
                      </a:rPr>
                      <m:t>=</m:t>
                    </m:r>
                    <m:sSubSup>
                      <m:sSubSupPr>
                        <m:ctrlPr>
                          <a:rPr lang="en-GB" i="1">
                            <a:latin typeface="Cambria Math" panose="02040503050406030204" pitchFamily="18" charset="0"/>
                          </a:rPr>
                        </m:ctrlPr>
                      </m:sSubSupPr>
                      <m:e>
                        <m:r>
                          <a:rPr lang="en-GB" b="0" i="1" smtClean="0">
                            <a:latin typeface="Cambria Math" panose="02040503050406030204" pitchFamily="18" charset="0"/>
                          </a:rPr>
                          <m:t>𝑈</m:t>
                        </m:r>
                      </m:e>
                      <m:sub>
                        <m:r>
                          <a:rPr lang="en-GB" i="1">
                            <a:latin typeface="Cambria Math" panose="02040503050406030204" pitchFamily="18" charset="0"/>
                          </a:rPr>
                          <m:t>5</m:t>
                        </m:r>
                        <m:r>
                          <a:rPr lang="en-GB" b="0" i="1" smtClean="0">
                            <a:latin typeface="Cambria Math" panose="02040503050406030204" pitchFamily="18" charset="0"/>
                          </a:rPr>
                          <m:t>66</m:t>
                        </m:r>
                        <m:r>
                          <a:rPr lang="en-GB" i="1">
                            <a:latin typeface="Cambria Math" panose="02040503050406030204" pitchFamily="18" charset="0"/>
                          </a:rPr>
                          <m:t>6</m:t>
                        </m:r>
                      </m:sub>
                      <m:sup>
                        <m:r>
                          <a:rPr lang="en-GB" i="1">
                            <a:latin typeface="Cambria Math" panose="02040503050406030204" pitchFamily="18" charset="0"/>
                          </a:rPr>
                          <m:t>(</m:t>
                        </m:r>
                        <m:r>
                          <a:rPr lang="en-GB" i="1">
                            <a:latin typeface="Cambria Math" panose="02040503050406030204" pitchFamily="18" charset="0"/>
                          </a:rPr>
                          <m:t>𝑖</m:t>
                        </m:r>
                        <m:r>
                          <a:rPr lang="en-GB" i="1">
                            <a:latin typeface="Cambria Math" panose="02040503050406030204" pitchFamily="18" charset="0"/>
                          </a:rPr>
                          <m:t>)</m:t>
                        </m:r>
                      </m:sup>
                    </m:sSubSup>
                  </m:oMath>
                </a14:m>
                <a:endParaRPr lang="en-GB" dirty="0"/>
              </a:p>
            </p:txBody>
          </p:sp>
        </mc:Choice>
        <mc:Fallback xmlns="">
          <p:sp>
            <p:nvSpPr>
              <p:cNvPr id="3" name="TextBox 2">
                <a:extLst>
                  <a:ext uri="{FF2B5EF4-FFF2-40B4-BE49-F238E27FC236}">
                    <a16:creationId xmlns:a16="http://schemas.microsoft.com/office/drawing/2014/main" id="{AD991D41-A056-4309-8A5D-F6CAE40E8A7D}"/>
                  </a:ext>
                </a:extLst>
              </p:cNvPr>
              <p:cNvSpPr txBox="1">
                <a:spLocks noRot="1" noChangeAspect="1" noMove="1" noResize="1" noEditPoints="1" noAdjustHandles="1" noChangeArrowheads="1" noChangeShapeType="1" noTextEdit="1"/>
              </p:cNvSpPr>
              <p:nvPr/>
            </p:nvSpPr>
            <p:spPr>
              <a:xfrm>
                <a:off x="6505577" y="3499243"/>
                <a:ext cx="5187488" cy="442237"/>
              </a:xfrm>
              <a:prstGeom prst="rect">
                <a:avLst/>
              </a:prstGeom>
              <a:blipFill>
                <a:blip r:embed="rId11"/>
                <a:stretch>
                  <a:fillRect b="-2740"/>
                </a:stretch>
              </a:blipFill>
            </p:spPr>
            <p:txBody>
              <a:bodyPr/>
              <a:lstStyle/>
              <a:p>
                <a:r>
                  <a:rPr lang="en-GB">
                    <a:noFill/>
                  </a:rPr>
                  <a:t> </a:t>
                </a:r>
              </a:p>
            </p:txBody>
          </p:sp>
        </mc:Fallback>
      </mc:AlternateContent>
    </p:spTree>
    <p:extLst>
      <p:ext uri="{BB962C8B-B14F-4D97-AF65-F5344CB8AC3E}">
        <p14:creationId xmlns:p14="http://schemas.microsoft.com/office/powerpoint/2010/main" val="1903908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0ACF0876-D198-409D-A52F-28CF5A105F83}"/>
              </a:ext>
            </a:extLst>
          </p:cNvPr>
          <p:cNvPicPr>
            <a:picLocks noChangeAspect="1"/>
          </p:cNvPicPr>
          <p:nvPr/>
        </p:nvPicPr>
        <p:blipFill>
          <a:blip r:embed="rId3"/>
          <a:stretch>
            <a:fillRect/>
          </a:stretch>
        </p:blipFill>
        <p:spPr>
          <a:xfrm>
            <a:off x="1732597" y="4581184"/>
            <a:ext cx="3733790" cy="1673098"/>
          </a:xfrm>
          <a:prstGeom prst="rect">
            <a:avLst/>
          </a:prstGeom>
        </p:spPr>
      </p:pic>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Longitudinal Match – Current design</a:t>
            </a:r>
            <a:endParaRPr lang="en-US" sz="2400" dirty="0"/>
          </a:p>
        </p:txBody>
      </p:sp>
      <p:sp>
        <p:nvSpPr>
          <p:cNvPr id="4" name="TextBox 3">
            <a:extLst>
              <a:ext uri="{FF2B5EF4-FFF2-40B4-BE49-F238E27FC236}">
                <a16:creationId xmlns:a16="http://schemas.microsoft.com/office/drawing/2014/main" id="{42671219-1E38-4A01-8213-2BDBCA97BE56}"/>
              </a:ext>
            </a:extLst>
          </p:cNvPr>
          <p:cNvSpPr txBox="1"/>
          <p:nvPr/>
        </p:nvSpPr>
        <p:spPr>
          <a:xfrm>
            <a:off x="3382532" y="577320"/>
            <a:ext cx="713678" cy="369332"/>
          </a:xfrm>
          <a:prstGeom prst="rect">
            <a:avLst/>
          </a:prstGeom>
          <a:noFill/>
        </p:spPr>
        <p:txBody>
          <a:bodyPr wrap="square" rtlCol="0">
            <a:spAutoFit/>
          </a:bodyPr>
          <a:lstStyle/>
          <a:p>
            <a:r>
              <a:rPr lang="en-GB" dirty="0"/>
              <a:t>Initial</a:t>
            </a:r>
          </a:p>
        </p:txBody>
      </p:sp>
      <p:pic>
        <p:nvPicPr>
          <p:cNvPr id="2" name="Picture 1">
            <a:extLst>
              <a:ext uri="{FF2B5EF4-FFF2-40B4-BE49-F238E27FC236}">
                <a16:creationId xmlns:a16="http://schemas.microsoft.com/office/drawing/2014/main" id="{0A5C9CAA-D000-4CB7-887A-D9636DA3A199}"/>
              </a:ext>
            </a:extLst>
          </p:cNvPr>
          <p:cNvPicPr>
            <a:picLocks noChangeAspect="1"/>
          </p:cNvPicPr>
          <p:nvPr/>
        </p:nvPicPr>
        <p:blipFill rotWithShape="1">
          <a:blip r:embed="rId4"/>
          <a:srcRect t="9846" r="740"/>
          <a:stretch/>
        </p:blipFill>
        <p:spPr>
          <a:xfrm>
            <a:off x="1800692" y="935490"/>
            <a:ext cx="3597603" cy="1580534"/>
          </a:xfrm>
          <a:prstGeom prst="rect">
            <a:avLst/>
          </a:prstGeom>
        </p:spPr>
      </p:pic>
      <p:pic>
        <p:nvPicPr>
          <p:cNvPr id="5" name="Picture 4">
            <a:extLst>
              <a:ext uri="{FF2B5EF4-FFF2-40B4-BE49-F238E27FC236}">
                <a16:creationId xmlns:a16="http://schemas.microsoft.com/office/drawing/2014/main" id="{0FF436CD-DFA8-4D33-80B5-3177EC426AFE}"/>
              </a:ext>
            </a:extLst>
          </p:cNvPr>
          <p:cNvPicPr>
            <a:picLocks noChangeAspect="1"/>
          </p:cNvPicPr>
          <p:nvPr/>
        </p:nvPicPr>
        <p:blipFill rotWithShape="1">
          <a:blip r:embed="rId5"/>
          <a:srcRect t="1258"/>
          <a:stretch/>
        </p:blipFill>
        <p:spPr>
          <a:xfrm>
            <a:off x="6104730" y="949524"/>
            <a:ext cx="3624418" cy="1566501"/>
          </a:xfrm>
          <a:prstGeom prst="rect">
            <a:avLst/>
          </a:prstGeom>
        </p:spPr>
      </p:pic>
      <p:sp>
        <p:nvSpPr>
          <p:cNvPr id="19" name="TextBox 18">
            <a:extLst>
              <a:ext uri="{FF2B5EF4-FFF2-40B4-BE49-F238E27FC236}">
                <a16:creationId xmlns:a16="http://schemas.microsoft.com/office/drawing/2014/main" id="{946007B2-329C-4087-8BC2-4D6A1E174778}"/>
              </a:ext>
            </a:extLst>
          </p:cNvPr>
          <p:cNvSpPr txBox="1"/>
          <p:nvPr/>
        </p:nvSpPr>
        <p:spPr>
          <a:xfrm>
            <a:off x="7657175" y="580191"/>
            <a:ext cx="829600" cy="369332"/>
          </a:xfrm>
          <a:prstGeom prst="rect">
            <a:avLst/>
          </a:prstGeom>
          <a:noFill/>
        </p:spPr>
        <p:txBody>
          <a:bodyPr wrap="square" rtlCol="0">
            <a:spAutoFit/>
          </a:bodyPr>
          <a:lstStyle/>
          <a:p>
            <a:r>
              <a:rPr lang="en-GB" dirty="0"/>
              <a:t>IP1&amp;2</a:t>
            </a:r>
          </a:p>
        </p:txBody>
      </p:sp>
      <p:pic>
        <p:nvPicPr>
          <p:cNvPr id="9" name="Picture 8">
            <a:extLst>
              <a:ext uri="{FF2B5EF4-FFF2-40B4-BE49-F238E27FC236}">
                <a16:creationId xmlns:a16="http://schemas.microsoft.com/office/drawing/2014/main" id="{ED74431E-FE24-4BFC-B6F4-C7D2B3F90C31}"/>
              </a:ext>
            </a:extLst>
          </p:cNvPr>
          <p:cNvPicPr>
            <a:picLocks noChangeAspect="1"/>
          </p:cNvPicPr>
          <p:nvPr/>
        </p:nvPicPr>
        <p:blipFill rotWithShape="1">
          <a:blip r:embed="rId6"/>
          <a:srcRect t="6732"/>
          <a:stretch/>
        </p:blipFill>
        <p:spPr>
          <a:xfrm>
            <a:off x="1800692" y="2987502"/>
            <a:ext cx="3597603" cy="1593682"/>
          </a:xfrm>
          <a:prstGeom prst="rect">
            <a:avLst/>
          </a:prstGeom>
        </p:spPr>
      </p:pic>
      <p:sp>
        <p:nvSpPr>
          <p:cNvPr id="21" name="TextBox 20">
            <a:extLst>
              <a:ext uri="{FF2B5EF4-FFF2-40B4-BE49-F238E27FC236}">
                <a16:creationId xmlns:a16="http://schemas.microsoft.com/office/drawing/2014/main" id="{99BFFB6F-5920-4347-B536-7C97B601C39D}"/>
              </a:ext>
            </a:extLst>
          </p:cNvPr>
          <p:cNvSpPr txBox="1"/>
          <p:nvPr/>
        </p:nvSpPr>
        <p:spPr>
          <a:xfrm>
            <a:off x="3092600" y="2640494"/>
            <a:ext cx="1152298" cy="369332"/>
          </a:xfrm>
          <a:prstGeom prst="rect">
            <a:avLst/>
          </a:prstGeom>
          <a:noFill/>
        </p:spPr>
        <p:txBody>
          <a:bodyPr wrap="square" rtlCol="0">
            <a:spAutoFit/>
          </a:bodyPr>
          <a:lstStyle/>
          <a:p>
            <a:pPr algn="ctr"/>
            <a:r>
              <a:rPr lang="en-GB" dirty="0"/>
              <a:t>Dump</a:t>
            </a:r>
          </a:p>
        </p:txBody>
      </p:sp>
      <p:sp>
        <p:nvSpPr>
          <p:cNvPr id="10" name="TextBox 9">
            <a:extLst>
              <a:ext uri="{FF2B5EF4-FFF2-40B4-BE49-F238E27FC236}">
                <a16:creationId xmlns:a16="http://schemas.microsoft.com/office/drawing/2014/main" id="{82EED806-2FF9-46C7-B233-037604AC4695}"/>
              </a:ext>
            </a:extLst>
          </p:cNvPr>
          <p:cNvSpPr txBox="1"/>
          <p:nvPr/>
        </p:nvSpPr>
        <p:spPr>
          <a:xfrm>
            <a:off x="5536808" y="2832411"/>
            <a:ext cx="5026010" cy="2585323"/>
          </a:xfrm>
          <a:prstGeom prst="rect">
            <a:avLst/>
          </a:prstGeom>
          <a:noFill/>
        </p:spPr>
        <p:txBody>
          <a:bodyPr wrap="square" rtlCol="0">
            <a:spAutoFit/>
          </a:bodyPr>
          <a:lstStyle/>
          <a:p>
            <a:r>
              <a:rPr lang="en-GB" dirty="0"/>
              <a:t>Choose simplest initial bunch to observe transport effects.</a:t>
            </a:r>
          </a:p>
          <a:p>
            <a:endParaRPr lang="en-GB" dirty="0"/>
          </a:p>
          <a:p>
            <a:r>
              <a:rPr lang="en-GB" dirty="0"/>
              <a:t>Energy spread at interaction points limited by RF curvature (and initial bunch length).</a:t>
            </a:r>
          </a:p>
          <a:p>
            <a:endParaRPr lang="en-GB" dirty="0"/>
          </a:p>
          <a:p>
            <a:r>
              <a:rPr lang="en-GB" dirty="0"/>
              <a:t>Tuning the initial bunch LPS such that it has a curvature opposite to the RF imprinted one this is probably far from possible.</a:t>
            </a:r>
          </a:p>
        </p:txBody>
      </p:sp>
      <p:sp>
        <p:nvSpPr>
          <p:cNvPr id="24" name="TextBox 23">
            <a:extLst>
              <a:ext uri="{FF2B5EF4-FFF2-40B4-BE49-F238E27FC236}">
                <a16:creationId xmlns:a16="http://schemas.microsoft.com/office/drawing/2014/main" id="{4A1024E2-37CD-42B1-A428-8E7F0B68FA73}"/>
              </a:ext>
            </a:extLst>
          </p:cNvPr>
          <p:cNvSpPr txBox="1"/>
          <p:nvPr/>
        </p:nvSpPr>
        <p:spPr>
          <a:xfrm>
            <a:off x="5398295" y="5632036"/>
            <a:ext cx="1993651" cy="369332"/>
          </a:xfrm>
          <a:prstGeom prst="rect">
            <a:avLst/>
          </a:prstGeom>
          <a:noFill/>
        </p:spPr>
        <p:txBody>
          <a:bodyPr wrap="square" rtlCol="0">
            <a:spAutoFit/>
          </a:bodyPr>
          <a:lstStyle/>
          <a:p>
            <a:pPr algn="ctr"/>
            <a:r>
              <a:rPr lang="en-GB" dirty="0"/>
              <a:t>“Ideal” Injector LPS</a:t>
            </a:r>
          </a:p>
        </p:txBody>
      </p:sp>
      <p:pic>
        <p:nvPicPr>
          <p:cNvPr id="14" name="Picture 13">
            <a:extLst>
              <a:ext uri="{FF2B5EF4-FFF2-40B4-BE49-F238E27FC236}">
                <a16:creationId xmlns:a16="http://schemas.microsoft.com/office/drawing/2014/main" id="{F374D5D6-79EE-4187-B85D-4E8EEECEE71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6" name="Picture 15">
            <a:extLst>
              <a:ext uri="{FF2B5EF4-FFF2-40B4-BE49-F238E27FC236}">
                <a16:creationId xmlns:a16="http://schemas.microsoft.com/office/drawing/2014/main" id="{E0743C41-4F09-49F1-B019-FF10D9AAC8E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cxnSp>
        <p:nvCxnSpPr>
          <p:cNvPr id="7" name="Straight Connector 6">
            <a:extLst>
              <a:ext uri="{FF2B5EF4-FFF2-40B4-BE49-F238E27FC236}">
                <a16:creationId xmlns:a16="http://schemas.microsoft.com/office/drawing/2014/main" id="{06ACA05A-BA75-4EFD-A056-0A530A364A82}"/>
              </a:ext>
            </a:extLst>
          </p:cNvPr>
          <p:cNvCxnSpPr>
            <a:cxnSpLocks/>
            <a:stCxn id="24" idx="1"/>
            <a:endCxn id="24" idx="3"/>
          </p:cNvCxnSpPr>
          <p:nvPr/>
        </p:nvCxnSpPr>
        <p:spPr>
          <a:xfrm>
            <a:off x="5398295" y="5816702"/>
            <a:ext cx="199365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A6D1CC4-EC13-4077-8439-03505FC4909D}"/>
              </a:ext>
            </a:extLst>
          </p:cNvPr>
          <p:cNvSpPr txBox="1"/>
          <p:nvPr/>
        </p:nvSpPr>
        <p:spPr>
          <a:xfrm>
            <a:off x="2230821" y="1539918"/>
            <a:ext cx="938049" cy="369332"/>
          </a:xfrm>
          <a:prstGeom prst="rect">
            <a:avLst/>
          </a:prstGeom>
          <a:noFill/>
        </p:spPr>
        <p:txBody>
          <a:bodyPr wrap="square" rtlCol="0">
            <a:spAutoFit/>
          </a:bodyPr>
          <a:lstStyle/>
          <a:p>
            <a:r>
              <a:rPr lang="en-GB" i="1" dirty="0">
                <a:solidFill>
                  <a:schemeClr val="accent1"/>
                </a:solidFill>
              </a:rPr>
              <a:t>Tail</a:t>
            </a:r>
          </a:p>
        </p:txBody>
      </p:sp>
      <p:sp>
        <p:nvSpPr>
          <p:cNvPr id="17" name="TextBox 16">
            <a:extLst>
              <a:ext uri="{FF2B5EF4-FFF2-40B4-BE49-F238E27FC236}">
                <a16:creationId xmlns:a16="http://schemas.microsoft.com/office/drawing/2014/main" id="{6358E5A5-8A1E-4ADA-81A5-561C74B38A84}"/>
              </a:ext>
            </a:extLst>
          </p:cNvPr>
          <p:cNvSpPr txBox="1"/>
          <p:nvPr/>
        </p:nvSpPr>
        <p:spPr>
          <a:xfrm>
            <a:off x="4685830" y="1567318"/>
            <a:ext cx="710455" cy="369332"/>
          </a:xfrm>
          <a:prstGeom prst="rect">
            <a:avLst/>
          </a:prstGeom>
          <a:noFill/>
        </p:spPr>
        <p:txBody>
          <a:bodyPr wrap="square" rtlCol="0">
            <a:spAutoFit/>
          </a:bodyPr>
          <a:lstStyle/>
          <a:p>
            <a:r>
              <a:rPr lang="en-GB" i="1" dirty="0">
                <a:solidFill>
                  <a:schemeClr val="accent2"/>
                </a:solidFill>
              </a:rPr>
              <a:t>Head</a:t>
            </a:r>
          </a:p>
        </p:txBody>
      </p:sp>
    </p:spTree>
    <p:extLst>
      <p:ext uri="{BB962C8B-B14F-4D97-AF65-F5344CB8AC3E}">
        <p14:creationId xmlns:p14="http://schemas.microsoft.com/office/powerpoint/2010/main" val="398155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498FB5-B49E-4020-9B01-7870B4E70CC9}"/>
              </a:ext>
            </a:extLst>
          </p:cNvPr>
          <p:cNvSpPr txBox="1"/>
          <p:nvPr/>
        </p:nvSpPr>
        <p:spPr>
          <a:xfrm>
            <a:off x="1967347" y="498764"/>
            <a:ext cx="2701637"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a:p>
            <a:r>
              <a:rPr lang="en-US" b="1" dirty="0"/>
              <a:t>Injector</a:t>
            </a:r>
          </a:p>
          <a:p>
            <a:r>
              <a:rPr lang="en-US" dirty="0">
                <a:cs typeface="Calibri"/>
              </a:rPr>
              <a:t>RF1 – Pass 1</a:t>
            </a:r>
          </a:p>
          <a:p>
            <a:r>
              <a:rPr lang="en-US" dirty="0">
                <a:cs typeface="Calibri"/>
              </a:rPr>
              <a:t>Arc 1</a:t>
            </a:r>
          </a:p>
          <a:p>
            <a:r>
              <a:rPr lang="en-US" dirty="0">
                <a:cs typeface="Calibri"/>
              </a:rPr>
              <a:t>RF2 – Pass 1</a:t>
            </a:r>
          </a:p>
          <a:p>
            <a:r>
              <a:rPr lang="en-US" dirty="0">
                <a:cs typeface="Calibri"/>
              </a:rPr>
              <a:t>Arc 2</a:t>
            </a:r>
          </a:p>
          <a:p>
            <a:r>
              <a:rPr lang="en-US" dirty="0">
                <a:ea typeface="+mn-lt"/>
                <a:cs typeface="+mn-lt"/>
              </a:rPr>
              <a:t>RF1 – Pass 2</a:t>
            </a:r>
          </a:p>
          <a:p>
            <a:r>
              <a:rPr lang="en-US" dirty="0">
                <a:ea typeface="+mn-lt"/>
                <a:cs typeface="+mn-lt"/>
              </a:rPr>
              <a:t>Arc 3</a:t>
            </a:r>
          </a:p>
          <a:p>
            <a:r>
              <a:rPr lang="en-US" dirty="0">
                <a:ea typeface="+mn-lt"/>
                <a:cs typeface="+mn-lt"/>
              </a:rPr>
              <a:t>RF2 – Pass 2</a:t>
            </a:r>
          </a:p>
          <a:p>
            <a:r>
              <a:rPr lang="en-US" dirty="0">
                <a:ea typeface="+mn-lt"/>
                <a:cs typeface="+mn-lt"/>
              </a:rPr>
              <a:t>Arc 4</a:t>
            </a:r>
          </a:p>
          <a:p>
            <a:r>
              <a:rPr lang="en-US" dirty="0">
                <a:cs typeface="Calibri"/>
              </a:rPr>
              <a:t>RF1</a:t>
            </a:r>
            <a:r>
              <a:rPr lang="en-US" dirty="0">
                <a:ea typeface="+mn-lt"/>
                <a:cs typeface="+mn-lt"/>
              </a:rPr>
              <a:t>– Pass 3</a:t>
            </a:r>
          </a:p>
          <a:p>
            <a:r>
              <a:rPr lang="en-US" dirty="0">
                <a:ea typeface="+mn-lt"/>
                <a:cs typeface="+mn-lt"/>
              </a:rPr>
              <a:t>Arc 5</a:t>
            </a:r>
          </a:p>
          <a:p>
            <a:r>
              <a:rPr lang="en-US" dirty="0">
                <a:ea typeface="+mn-lt"/>
                <a:cs typeface="+mn-lt"/>
              </a:rPr>
              <a:t>RF2 – Pass 3</a:t>
            </a:r>
          </a:p>
          <a:p>
            <a:r>
              <a:rPr lang="en-US" dirty="0">
                <a:ea typeface="+mn-lt"/>
                <a:cs typeface="+mn-lt"/>
              </a:rPr>
              <a:t>Arc 6 Spreader</a:t>
            </a:r>
          </a:p>
          <a:p>
            <a:r>
              <a:rPr lang="en-US" b="1" dirty="0">
                <a:ea typeface="+mn-lt"/>
                <a:cs typeface="+mn-lt"/>
              </a:rPr>
              <a:t>IP1</a:t>
            </a:r>
          </a:p>
          <a:p>
            <a:r>
              <a:rPr lang="en-US" dirty="0">
                <a:ea typeface="+mn-lt"/>
                <a:cs typeface="+mn-lt"/>
              </a:rPr>
              <a:t>		 Arc 6</a:t>
            </a:r>
            <a:endParaRPr lang="en-US" dirty="0">
              <a:cs typeface="Calibri"/>
            </a:endParaRPr>
          </a:p>
        </p:txBody>
      </p:sp>
      <p:sp>
        <p:nvSpPr>
          <p:cNvPr id="3" name="TextBox 2">
            <a:extLst>
              <a:ext uri="{FF2B5EF4-FFF2-40B4-BE49-F238E27FC236}">
                <a16:creationId xmlns:a16="http://schemas.microsoft.com/office/drawing/2014/main" id="{310F770D-63C0-47EF-9BDD-F150122323FA}"/>
              </a:ext>
            </a:extLst>
          </p:cNvPr>
          <p:cNvSpPr txBox="1"/>
          <p:nvPr/>
        </p:nvSpPr>
        <p:spPr>
          <a:xfrm>
            <a:off x="4724401" y="498766"/>
            <a:ext cx="2743200"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cs typeface="Calibri"/>
            </a:endParaRPr>
          </a:p>
          <a:p>
            <a:r>
              <a:rPr lang="en-US" b="1" dirty="0">
                <a:cs typeface="Calibri"/>
              </a:rPr>
              <a:t>Dump</a:t>
            </a:r>
            <a:endParaRPr lang="en-US" b="1" dirty="0"/>
          </a:p>
          <a:p>
            <a:r>
              <a:rPr lang="en-US" dirty="0">
                <a:ea typeface="+mn-lt"/>
                <a:cs typeface="+mn-lt"/>
              </a:rPr>
              <a:t>RF2 </a:t>
            </a:r>
            <a:r>
              <a:rPr lang="en-US" dirty="0">
                <a:cs typeface="Calibri"/>
              </a:rPr>
              <a:t>– Pass 6</a:t>
            </a:r>
          </a:p>
          <a:p>
            <a:r>
              <a:rPr lang="en-US" dirty="0">
                <a:cs typeface="Calibri"/>
              </a:rPr>
              <a:t>Arc 1</a:t>
            </a:r>
          </a:p>
          <a:p>
            <a:r>
              <a:rPr lang="en-US" dirty="0">
                <a:cs typeface="Calibri"/>
              </a:rPr>
              <a:t>RF1– Pass 6</a:t>
            </a:r>
          </a:p>
          <a:p>
            <a:r>
              <a:rPr lang="en-US" dirty="0">
                <a:cs typeface="Calibri"/>
              </a:rPr>
              <a:t>Arc 2</a:t>
            </a:r>
          </a:p>
          <a:p>
            <a:r>
              <a:rPr lang="en-US" dirty="0">
                <a:ea typeface="+mn-lt"/>
                <a:cs typeface="+mn-lt"/>
              </a:rPr>
              <a:t>RF2 – Pass 5</a:t>
            </a:r>
          </a:p>
          <a:p>
            <a:r>
              <a:rPr lang="en-US" dirty="0">
                <a:ea typeface="+mn-lt"/>
                <a:cs typeface="+mn-lt"/>
              </a:rPr>
              <a:t>Arc 3</a:t>
            </a:r>
          </a:p>
          <a:p>
            <a:r>
              <a:rPr lang="en-US" dirty="0">
                <a:cs typeface="Calibri"/>
              </a:rPr>
              <a:t>RF1</a:t>
            </a:r>
            <a:r>
              <a:rPr lang="en-US" dirty="0">
                <a:ea typeface="+mn-lt"/>
                <a:cs typeface="+mn-lt"/>
              </a:rPr>
              <a:t>– Pass 5</a:t>
            </a:r>
          </a:p>
          <a:p>
            <a:r>
              <a:rPr lang="en-US" dirty="0">
                <a:ea typeface="+mn-lt"/>
                <a:cs typeface="+mn-lt"/>
              </a:rPr>
              <a:t>Arc 4</a:t>
            </a:r>
          </a:p>
          <a:p>
            <a:r>
              <a:rPr lang="en-US" dirty="0">
                <a:ea typeface="+mn-lt"/>
                <a:cs typeface="+mn-lt"/>
              </a:rPr>
              <a:t>RF2 – Pass 4</a:t>
            </a:r>
          </a:p>
          <a:p>
            <a:r>
              <a:rPr lang="en-US" dirty="0">
                <a:ea typeface="+mn-lt"/>
                <a:cs typeface="+mn-lt"/>
              </a:rPr>
              <a:t>Arc 5</a:t>
            </a:r>
          </a:p>
          <a:p>
            <a:r>
              <a:rPr lang="en-US" dirty="0">
                <a:cs typeface="Calibri"/>
              </a:rPr>
              <a:t>RF1</a:t>
            </a:r>
            <a:r>
              <a:rPr lang="en-US" dirty="0">
                <a:ea typeface="+mn-lt"/>
                <a:cs typeface="+mn-lt"/>
              </a:rPr>
              <a:t>– Pass 4</a:t>
            </a:r>
          </a:p>
          <a:p>
            <a:r>
              <a:rPr lang="en-US" dirty="0">
                <a:ea typeface="+mn-lt"/>
                <a:cs typeface="+mn-lt"/>
              </a:rPr>
              <a:t>Arc 6 Recombiner</a:t>
            </a:r>
          </a:p>
          <a:p>
            <a:r>
              <a:rPr lang="en-US" b="1" dirty="0">
                <a:ea typeface="+mn-lt"/>
                <a:cs typeface="+mn-lt"/>
              </a:rPr>
              <a:t>IP2</a:t>
            </a:r>
          </a:p>
          <a:p>
            <a:endParaRPr lang="en-US" dirty="0">
              <a:ea typeface="+mn-lt"/>
              <a:cs typeface="+mn-lt"/>
            </a:endParaRPr>
          </a:p>
        </p:txBody>
      </p:sp>
      <p:cxnSp>
        <p:nvCxnSpPr>
          <p:cNvPr id="7" name="Straight Arrow Connector 6">
            <a:extLst>
              <a:ext uri="{FF2B5EF4-FFF2-40B4-BE49-F238E27FC236}">
                <a16:creationId xmlns:a16="http://schemas.microsoft.com/office/drawing/2014/main" id="{37A31A06-65C1-4AC2-A361-91917D05B688}"/>
              </a:ext>
            </a:extLst>
          </p:cNvPr>
          <p:cNvCxnSpPr>
            <a:cxnSpLocks/>
          </p:cNvCxnSpPr>
          <p:nvPr/>
        </p:nvCxnSpPr>
        <p:spPr>
          <a:xfrm>
            <a:off x="3897456" y="814820"/>
            <a:ext cx="0" cy="3757180"/>
          </a:xfrm>
          <a:prstGeom prst="straightConnector1">
            <a:avLst/>
          </a:prstGeom>
          <a:ln w="28575">
            <a:solidFill>
              <a:srgbClr val="C00000"/>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3676758-EB6C-4D5D-ABD0-42D4089B5049}"/>
              </a:ext>
            </a:extLst>
          </p:cNvPr>
          <p:cNvCxnSpPr>
            <a:cxnSpLocks/>
          </p:cNvCxnSpPr>
          <p:nvPr/>
        </p:nvCxnSpPr>
        <p:spPr>
          <a:xfrm>
            <a:off x="4507055" y="814820"/>
            <a:ext cx="0" cy="3757181"/>
          </a:xfrm>
          <a:prstGeom prst="straightConnector1">
            <a:avLst/>
          </a:prstGeom>
          <a:ln w="28575" cmpd="sng">
            <a:solidFill>
              <a:srgbClr val="C0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152C9B1-43FA-4C63-8B8A-376A11FB1A86}"/>
              </a:ext>
            </a:extLst>
          </p:cNvPr>
          <p:cNvSpPr txBox="1"/>
          <p:nvPr/>
        </p:nvSpPr>
        <p:spPr>
          <a:xfrm>
            <a:off x="6599094" y="814819"/>
            <a:ext cx="3832424"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Good match criteria:</a:t>
            </a:r>
          </a:p>
          <a:p>
            <a:pPr marL="285750" indent="-285750">
              <a:buFont typeface="Arial" panose="020B0604020202020204" pitchFamily="34" charset="0"/>
              <a:buChar char="•"/>
            </a:pPr>
            <a:r>
              <a:rPr lang="en-US" dirty="0">
                <a:cs typeface="Calibri"/>
              </a:rPr>
              <a:t>Minimal energy spread </a:t>
            </a:r>
            <a:r>
              <a:rPr lang="en-GB" dirty="0">
                <a:cs typeface="Calibri"/>
              </a:rPr>
              <a:t>at IP1 &amp; IP2</a:t>
            </a:r>
          </a:p>
          <a:p>
            <a:pPr marL="285750" indent="-285750">
              <a:buFont typeface="Arial" panose="020B0604020202020204" pitchFamily="34" charset="0"/>
              <a:buChar char="•"/>
            </a:pPr>
            <a:r>
              <a:rPr lang="en-GB" dirty="0">
                <a:cs typeface="Calibri"/>
              </a:rPr>
              <a:t>At each arc, energy accelerating equals energy decelerating.</a:t>
            </a:r>
          </a:p>
          <a:p>
            <a:pPr marL="285750" indent="-285750">
              <a:buFont typeface="Arial" panose="020B0604020202020204" pitchFamily="34" charset="0"/>
              <a:buChar char="•"/>
            </a:pPr>
            <a:r>
              <a:rPr lang="en-US" dirty="0">
                <a:cs typeface="Calibri"/>
              </a:rPr>
              <a:t>Correct energy recovery</a:t>
            </a:r>
          </a:p>
          <a:p>
            <a:pPr marL="285750" indent="-285750">
              <a:buFont typeface="Arial" panose="020B0604020202020204" pitchFamily="34" charset="0"/>
              <a:buChar char="•"/>
            </a:pPr>
            <a:endParaRPr lang="en-US" dirty="0">
              <a:cs typeface="Calibri"/>
            </a:endParaRP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2F3ABA24-DF03-409D-8FB7-CC91926A6ECA}"/>
                  </a:ext>
                </a:extLst>
              </p:cNvPr>
              <p:cNvSpPr txBox="1"/>
              <p:nvPr/>
            </p:nvSpPr>
            <p:spPr>
              <a:xfrm>
                <a:off x="6599093" y="2301509"/>
                <a:ext cx="3832424" cy="43088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Common transport restrictions:</a:t>
                </a:r>
              </a:p>
              <a:p>
                <a:pPr marL="285750" indent="-285750">
                  <a:buFont typeface="Arial" panose="020B0604020202020204" pitchFamily="34" charset="0"/>
                  <a:buChar char="•"/>
                </a:pPr>
                <a:r>
                  <a:rPr lang="en-US" dirty="0">
                    <a:cs typeface="Calibri"/>
                  </a:rPr>
                  <a:t>Same pathlength for same arc passes accelerating and decelerating.</a:t>
                </a:r>
              </a:p>
              <a:p>
                <a:pPr lvl="1"/>
                <a:r>
                  <a:rPr lang="en-US" sz="1600" dirty="0">
                    <a:cs typeface="Calibri"/>
                  </a:rPr>
                  <a:t>i.e. Arc 3 is 2° short. Rf phases will change from RF2 Pass 2 </a:t>
                </a:r>
                <a:r>
                  <a:rPr lang="en-US" sz="1600" b="1" dirty="0">
                    <a:cs typeface="Calibri"/>
                  </a:rPr>
                  <a:t>and</a:t>
                </a:r>
                <a:r>
                  <a:rPr lang="en-US" sz="1600" dirty="0">
                    <a:cs typeface="Calibri"/>
                  </a:rPr>
                  <a:t> from RF2 Pass 5.</a:t>
                </a:r>
              </a:p>
              <a:p>
                <a:pPr lvl="1"/>
                <a:endParaRPr lang="en-US" sz="1600" dirty="0">
                  <a:cs typeface="Calibri"/>
                </a:endParaRPr>
              </a:p>
              <a:p>
                <a:pPr marL="285750" indent="-285750">
                  <a:buFont typeface="Arial" panose="020B0604020202020204" pitchFamily="34" charset="0"/>
                  <a:buChar char="•"/>
                </a:pPr>
                <a:r>
                  <a:rPr lang="en-US" dirty="0">
                    <a:cs typeface="Calibri"/>
                  </a:rPr>
                  <a:t>Same longitudinal parameters for every arc accelerating and decelerating. </a:t>
                </a:r>
              </a:p>
              <a:p>
                <a:pPr lvl="1"/>
                <a:r>
                  <a:rPr lang="en-US" sz="1600" dirty="0">
                    <a:solidFill>
                      <a:prstClr val="black"/>
                    </a:solidFill>
                    <a:cs typeface="Calibri"/>
                  </a:rPr>
                  <a:t>i.e. Arc 3 </a:t>
                </a:r>
                <a14:m>
                  <m:oMath xmlns:m="http://schemas.openxmlformats.org/officeDocument/2006/math">
                    <m:sSub>
                      <m:sSubPr>
                        <m:ctrlPr>
                          <a:rPr lang="en-GB" sz="1600" i="1">
                            <a:solidFill>
                              <a:prstClr val="black"/>
                            </a:solidFill>
                            <a:latin typeface="Cambria Math" panose="02040503050406030204" pitchFamily="18" charset="0"/>
                            <a:cs typeface="Calibri"/>
                          </a:rPr>
                        </m:ctrlPr>
                      </m:sSubPr>
                      <m:e>
                        <m:r>
                          <a:rPr lang="en-GB" sz="1600" i="1">
                            <a:solidFill>
                              <a:prstClr val="black"/>
                            </a:solidFill>
                            <a:latin typeface="Cambria Math" panose="02040503050406030204" pitchFamily="18" charset="0"/>
                            <a:cs typeface="Calibri"/>
                          </a:rPr>
                          <m:t>𝑇</m:t>
                        </m:r>
                      </m:e>
                      <m:sub>
                        <m:r>
                          <a:rPr lang="en-GB" sz="1600" i="1">
                            <a:solidFill>
                              <a:prstClr val="black"/>
                            </a:solidFill>
                            <a:latin typeface="Cambria Math" panose="02040503050406030204" pitchFamily="18" charset="0"/>
                            <a:cs typeface="Calibri"/>
                          </a:rPr>
                          <m:t>566</m:t>
                        </m:r>
                      </m:sub>
                    </m:sSub>
                    <m:r>
                      <a:rPr lang="en-GB" sz="1600" i="1">
                        <a:solidFill>
                          <a:prstClr val="black"/>
                        </a:solidFill>
                        <a:latin typeface="Cambria Math" panose="02040503050406030204" pitchFamily="18" charset="0"/>
                        <a:cs typeface="Calibri"/>
                      </a:rPr>
                      <m:t>=20</m:t>
                    </m:r>
                  </m:oMath>
                </a14:m>
                <a:r>
                  <a:rPr lang="en-US" sz="1600" dirty="0">
                    <a:solidFill>
                      <a:prstClr val="black"/>
                    </a:solidFill>
                    <a:cs typeface="Calibri"/>
                  </a:rPr>
                  <a:t>m. Beam will see the effects of this </a:t>
                </a:r>
                <a14:m>
                  <m:oMath xmlns:m="http://schemas.openxmlformats.org/officeDocument/2006/math">
                    <m:sSub>
                      <m:sSubPr>
                        <m:ctrlPr>
                          <a:rPr lang="en-GB" sz="1600" i="1">
                            <a:solidFill>
                              <a:prstClr val="black"/>
                            </a:solidFill>
                            <a:latin typeface="Cambria Math" panose="02040503050406030204" pitchFamily="18" charset="0"/>
                            <a:cs typeface="Calibri"/>
                          </a:rPr>
                        </m:ctrlPr>
                      </m:sSubPr>
                      <m:e>
                        <m:r>
                          <a:rPr lang="en-GB" sz="1600" i="1">
                            <a:solidFill>
                              <a:prstClr val="black"/>
                            </a:solidFill>
                            <a:latin typeface="Cambria Math" panose="02040503050406030204" pitchFamily="18" charset="0"/>
                            <a:cs typeface="Calibri"/>
                          </a:rPr>
                          <m:t>𝑇</m:t>
                        </m:r>
                      </m:e>
                      <m:sub>
                        <m:r>
                          <a:rPr lang="en-GB" sz="1600" i="1">
                            <a:solidFill>
                              <a:prstClr val="black"/>
                            </a:solidFill>
                            <a:latin typeface="Cambria Math" panose="02040503050406030204" pitchFamily="18" charset="0"/>
                            <a:cs typeface="Calibri"/>
                          </a:rPr>
                          <m:t>566</m:t>
                        </m:r>
                      </m:sub>
                    </m:sSub>
                  </m:oMath>
                </a14:m>
                <a:r>
                  <a:rPr lang="en-US" sz="1600" dirty="0">
                    <a:solidFill>
                      <a:prstClr val="black"/>
                    </a:solidFill>
                    <a:cs typeface="Calibri"/>
                  </a:rPr>
                  <a:t> accelerating </a:t>
                </a:r>
                <a:r>
                  <a:rPr lang="en-US" sz="1600" b="1" dirty="0">
                    <a:solidFill>
                      <a:prstClr val="black"/>
                    </a:solidFill>
                    <a:cs typeface="Calibri"/>
                  </a:rPr>
                  <a:t>and</a:t>
                </a:r>
                <a:r>
                  <a:rPr lang="en-US" sz="1600" dirty="0">
                    <a:solidFill>
                      <a:prstClr val="black"/>
                    </a:solidFill>
                    <a:cs typeface="Calibri"/>
                  </a:rPr>
                  <a:t> decelerating.</a:t>
                </a:r>
              </a:p>
              <a:p>
                <a:pPr marL="285750" indent="-285750">
                  <a:buFont typeface="Arial" panose="020B0604020202020204" pitchFamily="34" charset="0"/>
                  <a:buChar char="•"/>
                </a:pPr>
                <a:endParaRPr lang="en-US" dirty="0">
                  <a:cs typeface="Calibri"/>
                </a:endParaRPr>
              </a:p>
              <a:p>
                <a:pPr marL="285750" indent="-285750">
                  <a:buFont typeface="Arial" panose="020B0604020202020204" pitchFamily="34" charset="0"/>
                  <a:buChar char="•"/>
                </a:pPr>
                <a:endParaRPr lang="en-US" dirty="0">
                  <a:cs typeface="Calibri"/>
                </a:endParaRPr>
              </a:p>
            </p:txBody>
          </p:sp>
        </mc:Choice>
        <mc:Fallback>
          <p:sp>
            <p:nvSpPr>
              <p:cNvPr id="23" name="TextBox 22">
                <a:extLst>
                  <a:ext uri="{FF2B5EF4-FFF2-40B4-BE49-F238E27FC236}">
                    <a16:creationId xmlns:a16="http://schemas.microsoft.com/office/drawing/2014/main" id="{2F3ABA24-DF03-409D-8FB7-CC91926A6ECA}"/>
                  </a:ext>
                </a:extLst>
              </p:cNvPr>
              <p:cNvSpPr txBox="1">
                <a:spLocks noRot="1" noChangeAspect="1" noMove="1" noResize="1" noEditPoints="1" noAdjustHandles="1" noChangeArrowheads="1" noChangeShapeType="1" noTextEdit="1"/>
              </p:cNvSpPr>
              <p:nvPr/>
            </p:nvSpPr>
            <p:spPr>
              <a:xfrm>
                <a:off x="6599093" y="2301509"/>
                <a:ext cx="3832424" cy="4308872"/>
              </a:xfrm>
              <a:prstGeom prst="rect">
                <a:avLst/>
              </a:prstGeom>
              <a:blipFill>
                <a:blip r:embed="rId3"/>
                <a:stretch>
                  <a:fillRect l="-1433" t="-850"/>
                </a:stretch>
              </a:blipFill>
            </p:spPr>
            <p:txBody>
              <a:bodyPr/>
              <a:lstStyle/>
              <a:p>
                <a:r>
                  <a:rPr lang="en-GB">
                    <a:noFill/>
                  </a:rPr>
                  <a:t> </a:t>
                </a:r>
              </a:p>
            </p:txBody>
          </p:sp>
        </mc:Fallback>
      </mc:AlternateContent>
      <p:sp>
        <p:nvSpPr>
          <p:cNvPr id="26" name="TextBox 25">
            <a:extLst>
              <a:ext uri="{FF2B5EF4-FFF2-40B4-BE49-F238E27FC236}">
                <a16:creationId xmlns:a16="http://schemas.microsoft.com/office/drawing/2014/main" id="{8D4F4D9C-452B-4109-9629-DD8DA9ADE6FD}"/>
              </a:ext>
            </a:extLst>
          </p:cNvPr>
          <p:cNvSpPr txBox="1"/>
          <p:nvPr/>
        </p:nvSpPr>
        <p:spPr>
          <a:xfrm>
            <a:off x="3223304" y="2735410"/>
            <a:ext cx="417294" cy="276999"/>
          </a:xfrm>
          <a:prstGeom prst="rect">
            <a:avLst/>
          </a:prstGeom>
          <a:noFill/>
        </p:spPr>
        <p:txBody>
          <a:bodyPr wrap="square" rtlCol="0">
            <a:spAutoFit/>
          </a:bodyPr>
          <a:lstStyle/>
          <a:p>
            <a:pPr algn="ctr"/>
            <a:r>
              <a:rPr lang="en-GB" sz="1200" b="1" dirty="0"/>
              <a:t>-2°</a:t>
            </a:r>
          </a:p>
        </p:txBody>
      </p:sp>
      <p:sp>
        <p:nvSpPr>
          <p:cNvPr id="27" name="TextBox 26">
            <a:extLst>
              <a:ext uri="{FF2B5EF4-FFF2-40B4-BE49-F238E27FC236}">
                <a16:creationId xmlns:a16="http://schemas.microsoft.com/office/drawing/2014/main" id="{DF895A31-00E3-4704-8F79-85D9DF6A6621}"/>
              </a:ext>
            </a:extLst>
          </p:cNvPr>
          <p:cNvSpPr txBox="1"/>
          <p:nvPr/>
        </p:nvSpPr>
        <p:spPr>
          <a:xfrm>
            <a:off x="3220886" y="3290501"/>
            <a:ext cx="417294" cy="276999"/>
          </a:xfrm>
          <a:prstGeom prst="rect">
            <a:avLst/>
          </a:prstGeom>
          <a:noFill/>
        </p:spPr>
        <p:txBody>
          <a:bodyPr wrap="square" rtlCol="0">
            <a:spAutoFit/>
          </a:bodyPr>
          <a:lstStyle/>
          <a:p>
            <a:pPr algn="ctr"/>
            <a:r>
              <a:rPr lang="en-GB" sz="1200" b="1" dirty="0"/>
              <a:t>-2°</a:t>
            </a:r>
          </a:p>
        </p:txBody>
      </p:sp>
      <p:sp>
        <p:nvSpPr>
          <p:cNvPr id="28" name="TextBox 27">
            <a:extLst>
              <a:ext uri="{FF2B5EF4-FFF2-40B4-BE49-F238E27FC236}">
                <a16:creationId xmlns:a16="http://schemas.microsoft.com/office/drawing/2014/main" id="{AF0826EF-F8AA-44E1-916F-93F7A7967DA5}"/>
              </a:ext>
            </a:extLst>
          </p:cNvPr>
          <p:cNvSpPr txBox="1"/>
          <p:nvPr/>
        </p:nvSpPr>
        <p:spPr>
          <a:xfrm>
            <a:off x="3217873" y="3845592"/>
            <a:ext cx="417294" cy="276999"/>
          </a:xfrm>
          <a:prstGeom prst="rect">
            <a:avLst/>
          </a:prstGeom>
          <a:noFill/>
        </p:spPr>
        <p:txBody>
          <a:bodyPr wrap="square" rtlCol="0">
            <a:spAutoFit/>
          </a:bodyPr>
          <a:lstStyle/>
          <a:p>
            <a:pPr algn="ctr"/>
            <a:r>
              <a:rPr lang="en-GB" sz="1200" b="1" dirty="0"/>
              <a:t>-2°</a:t>
            </a:r>
          </a:p>
        </p:txBody>
      </p:sp>
      <p:sp>
        <p:nvSpPr>
          <p:cNvPr id="29" name="TextBox 28">
            <a:extLst>
              <a:ext uri="{FF2B5EF4-FFF2-40B4-BE49-F238E27FC236}">
                <a16:creationId xmlns:a16="http://schemas.microsoft.com/office/drawing/2014/main" id="{1C0CA69D-823A-49A7-9006-205E10D46AB3}"/>
              </a:ext>
            </a:extLst>
          </p:cNvPr>
          <p:cNvSpPr txBox="1"/>
          <p:nvPr/>
        </p:nvSpPr>
        <p:spPr>
          <a:xfrm>
            <a:off x="4460336" y="3854740"/>
            <a:ext cx="417294" cy="276999"/>
          </a:xfrm>
          <a:prstGeom prst="rect">
            <a:avLst/>
          </a:prstGeom>
          <a:noFill/>
        </p:spPr>
        <p:txBody>
          <a:bodyPr wrap="square" rtlCol="0">
            <a:spAutoFit/>
          </a:bodyPr>
          <a:lstStyle/>
          <a:p>
            <a:pPr algn="ctr"/>
            <a:r>
              <a:rPr lang="en-GB" sz="1200" b="1" dirty="0"/>
              <a:t>-2°</a:t>
            </a:r>
          </a:p>
        </p:txBody>
      </p:sp>
      <p:sp>
        <p:nvSpPr>
          <p:cNvPr id="30" name="TextBox 29">
            <a:extLst>
              <a:ext uri="{FF2B5EF4-FFF2-40B4-BE49-F238E27FC236}">
                <a16:creationId xmlns:a16="http://schemas.microsoft.com/office/drawing/2014/main" id="{50F3AC7A-1A1D-4F3B-8914-E264476768C1}"/>
              </a:ext>
            </a:extLst>
          </p:cNvPr>
          <p:cNvSpPr txBox="1"/>
          <p:nvPr/>
        </p:nvSpPr>
        <p:spPr>
          <a:xfrm>
            <a:off x="4457323" y="3290362"/>
            <a:ext cx="417294" cy="276999"/>
          </a:xfrm>
          <a:prstGeom prst="rect">
            <a:avLst/>
          </a:prstGeom>
          <a:noFill/>
        </p:spPr>
        <p:txBody>
          <a:bodyPr wrap="square" rtlCol="0">
            <a:spAutoFit/>
          </a:bodyPr>
          <a:lstStyle/>
          <a:p>
            <a:pPr algn="ctr"/>
            <a:r>
              <a:rPr lang="en-GB" sz="1200" b="1" dirty="0"/>
              <a:t>-2°</a:t>
            </a:r>
          </a:p>
        </p:txBody>
      </p:sp>
      <p:sp>
        <p:nvSpPr>
          <p:cNvPr id="31" name="TextBox 30">
            <a:extLst>
              <a:ext uri="{FF2B5EF4-FFF2-40B4-BE49-F238E27FC236}">
                <a16:creationId xmlns:a16="http://schemas.microsoft.com/office/drawing/2014/main" id="{638CD462-00E9-4BDA-B751-E4350181B59E}"/>
              </a:ext>
            </a:extLst>
          </p:cNvPr>
          <p:cNvSpPr txBox="1"/>
          <p:nvPr/>
        </p:nvSpPr>
        <p:spPr>
          <a:xfrm>
            <a:off x="4465828" y="2735410"/>
            <a:ext cx="417294" cy="276999"/>
          </a:xfrm>
          <a:prstGeom prst="rect">
            <a:avLst/>
          </a:prstGeom>
          <a:noFill/>
        </p:spPr>
        <p:txBody>
          <a:bodyPr wrap="square" rtlCol="0">
            <a:spAutoFit/>
          </a:bodyPr>
          <a:lstStyle/>
          <a:p>
            <a:pPr algn="ctr"/>
            <a:r>
              <a:rPr lang="en-GB" sz="1200" b="1" dirty="0"/>
              <a:t>-2°</a:t>
            </a:r>
          </a:p>
        </p:txBody>
      </p:sp>
      <p:sp>
        <p:nvSpPr>
          <p:cNvPr id="32" name="TextBox 31">
            <a:extLst>
              <a:ext uri="{FF2B5EF4-FFF2-40B4-BE49-F238E27FC236}">
                <a16:creationId xmlns:a16="http://schemas.microsoft.com/office/drawing/2014/main" id="{44707A14-3958-4DF4-AB13-B059ADE264DC}"/>
              </a:ext>
            </a:extLst>
          </p:cNvPr>
          <p:cNvSpPr txBox="1"/>
          <p:nvPr/>
        </p:nvSpPr>
        <p:spPr>
          <a:xfrm>
            <a:off x="4457323" y="2180458"/>
            <a:ext cx="417294" cy="276999"/>
          </a:xfrm>
          <a:prstGeom prst="rect">
            <a:avLst/>
          </a:prstGeom>
          <a:noFill/>
        </p:spPr>
        <p:txBody>
          <a:bodyPr wrap="square" rtlCol="0">
            <a:spAutoFit/>
          </a:bodyPr>
          <a:lstStyle/>
          <a:p>
            <a:pPr algn="ctr"/>
            <a:r>
              <a:rPr lang="en-GB" sz="1200" b="1" dirty="0"/>
              <a:t>-2°</a:t>
            </a:r>
          </a:p>
        </p:txBody>
      </p:sp>
      <p:sp>
        <p:nvSpPr>
          <p:cNvPr id="33" name="TextBox 32">
            <a:extLst>
              <a:ext uri="{FF2B5EF4-FFF2-40B4-BE49-F238E27FC236}">
                <a16:creationId xmlns:a16="http://schemas.microsoft.com/office/drawing/2014/main" id="{4DBDC9C8-CD38-4A6D-B2E6-BDE24E1852ED}"/>
              </a:ext>
            </a:extLst>
          </p:cNvPr>
          <p:cNvSpPr txBox="1"/>
          <p:nvPr/>
        </p:nvSpPr>
        <p:spPr>
          <a:xfrm>
            <a:off x="4465828" y="1625506"/>
            <a:ext cx="417294" cy="276999"/>
          </a:xfrm>
          <a:prstGeom prst="rect">
            <a:avLst/>
          </a:prstGeom>
          <a:noFill/>
        </p:spPr>
        <p:txBody>
          <a:bodyPr wrap="square" rtlCol="0">
            <a:spAutoFit/>
          </a:bodyPr>
          <a:lstStyle/>
          <a:p>
            <a:pPr algn="ctr"/>
            <a:r>
              <a:rPr lang="en-GB" sz="1200" b="1" dirty="0"/>
              <a:t>-2°</a:t>
            </a:r>
          </a:p>
        </p:txBody>
      </p:sp>
      <p:sp>
        <p:nvSpPr>
          <p:cNvPr id="34" name="TextBox 33">
            <a:extLst>
              <a:ext uri="{FF2B5EF4-FFF2-40B4-BE49-F238E27FC236}">
                <a16:creationId xmlns:a16="http://schemas.microsoft.com/office/drawing/2014/main" id="{5D43C2CB-21E9-4C82-9540-9AD4920CF855}"/>
              </a:ext>
            </a:extLst>
          </p:cNvPr>
          <p:cNvSpPr txBox="1"/>
          <p:nvPr/>
        </p:nvSpPr>
        <p:spPr>
          <a:xfrm>
            <a:off x="4465828" y="1081664"/>
            <a:ext cx="417294" cy="276999"/>
          </a:xfrm>
          <a:prstGeom prst="rect">
            <a:avLst/>
          </a:prstGeom>
          <a:noFill/>
        </p:spPr>
        <p:txBody>
          <a:bodyPr wrap="square" rtlCol="0">
            <a:spAutoFit/>
          </a:bodyPr>
          <a:lstStyle/>
          <a:p>
            <a:pPr algn="ctr"/>
            <a:r>
              <a:rPr lang="en-GB" sz="1200" b="1" dirty="0"/>
              <a:t>-2°</a:t>
            </a:r>
          </a:p>
        </p:txBody>
      </p:sp>
      <p:sp>
        <p:nvSpPr>
          <p:cNvPr id="41" name="Oval 40">
            <a:extLst>
              <a:ext uri="{FF2B5EF4-FFF2-40B4-BE49-F238E27FC236}">
                <a16:creationId xmlns:a16="http://schemas.microsoft.com/office/drawing/2014/main" id="{4576DDAC-CC1F-4948-8117-F4B9BEC04BD9}"/>
              </a:ext>
            </a:extLst>
          </p:cNvPr>
          <p:cNvSpPr/>
          <p:nvPr/>
        </p:nvSpPr>
        <p:spPr>
          <a:xfrm>
            <a:off x="1524001" y="1160553"/>
            <a:ext cx="443345" cy="12670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5" name="Straight Connector 44">
            <a:extLst>
              <a:ext uri="{FF2B5EF4-FFF2-40B4-BE49-F238E27FC236}">
                <a16:creationId xmlns:a16="http://schemas.microsoft.com/office/drawing/2014/main" id="{597395AC-914F-4127-9644-221EF7217A3B}"/>
              </a:ext>
            </a:extLst>
          </p:cNvPr>
          <p:cNvCxnSpPr/>
          <p:nvPr/>
        </p:nvCxnSpPr>
        <p:spPr>
          <a:xfrm>
            <a:off x="4507055" y="2318956"/>
            <a:ext cx="29977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6C82FCF-C5A2-4010-9852-6FFD855E7882}"/>
              </a:ext>
            </a:extLst>
          </p:cNvPr>
          <p:cNvCxnSpPr/>
          <p:nvPr/>
        </p:nvCxnSpPr>
        <p:spPr>
          <a:xfrm>
            <a:off x="4524586" y="1764004"/>
            <a:ext cx="29977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72ED0B9-461C-4A1B-90EB-198B89E40E23}"/>
              </a:ext>
            </a:extLst>
          </p:cNvPr>
          <p:cNvCxnSpPr/>
          <p:nvPr/>
        </p:nvCxnSpPr>
        <p:spPr>
          <a:xfrm>
            <a:off x="4507055" y="1220162"/>
            <a:ext cx="29977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29D9088B-1876-4598-8831-24D998B95E59}"/>
              </a:ext>
            </a:extLst>
          </p:cNvPr>
          <p:cNvSpPr txBox="1"/>
          <p:nvPr/>
        </p:nvSpPr>
        <p:spPr>
          <a:xfrm>
            <a:off x="4507249" y="2316321"/>
            <a:ext cx="417294" cy="276999"/>
          </a:xfrm>
          <a:prstGeom prst="rect">
            <a:avLst/>
          </a:prstGeom>
          <a:noFill/>
        </p:spPr>
        <p:txBody>
          <a:bodyPr wrap="square" rtlCol="0">
            <a:spAutoFit/>
          </a:bodyPr>
          <a:lstStyle/>
          <a:p>
            <a:pPr algn="ctr"/>
            <a:r>
              <a:rPr lang="en-GB" sz="1200" b="1" dirty="0"/>
              <a:t>-4°</a:t>
            </a:r>
          </a:p>
        </p:txBody>
      </p:sp>
      <p:sp>
        <p:nvSpPr>
          <p:cNvPr id="49" name="TextBox 48">
            <a:extLst>
              <a:ext uri="{FF2B5EF4-FFF2-40B4-BE49-F238E27FC236}">
                <a16:creationId xmlns:a16="http://schemas.microsoft.com/office/drawing/2014/main" id="{637B10EE-D83A-4FEA-9AA2-89111AD3E3DE}"/>
              </a:ext>
            </a:extLst>
          </p:cNvPr>
          <p:cNvSpPr txBox="1"/>
          <p:nvPr/>
        </p:nvSpPr>
        <p:spPr>
          <a:xfrm>
            <a:off x="4515754" y="1761369"/>
            <a:ext cx="417294" cy="276999"/>
          </a:xfrm>
          <a:prstGeom prst="rect">
            <a:avLst/>
          </a:prstGeom>
          <a:noFill/>
        </p:spPr>
        <p:txBody>
          <a:bodyPr wrap="square" rtlCol="0">
            <a:spAutoFit/>
          </a:bodyPr>
          <a:lstStyle/>
          <a:p>
            <a:pPr algn="ctr"/>
            <a:r>
              <a:rPr lang="en-GB" sz="1200" b="1" dirty="0"/>
              <a:t>-4°</a:t>
            </a:r>
          </a:p>
        </p:txBody>
      </p:sp>
      <p:sp>
        <p:nvSpPr>
          <p:cNvPr id="50" name="TextBox 49">
            <a:extLst>
              <a:ext uri="{FF2B5EF4-FFF2-40B4-BE49-F238E27FC236}">
                <a16:creationId xmlns:a16="http://schemas.microsoft.com/office/drawing/2014/main" id="{7D575857-DBEB-4416-BF4D-BEF39050229F}"/>
              </a:ext>
            </a:extLst>
          </p:cNvPr>
          <p:cNvSpPr txBox="1"/>
          <p:nvPr/>
        </p:nvSpPr>
        <p:spPr>
          <a:xfrm>
            <a:off x="4515754" y="1217527"/>
            <a:ext cx="417294" cy="276999"/>
          </a:xfrm>
          <a:prstGeom prst="rect">
            <a:avLst/>
          </a:prstGeom>
          <a:noFill/>
        </p:spPr>
        <p:txBody>
          <a:bodyPr wrap="square" rtlCol="0">
            <a:spAutoFit/>
          </a:bodyPr>
          <a:lstStyle/>
          <a:p>
            <a:pPr algn="ctr"/>
            <a:r>
              <a:rPr lang="en-GB" sz="1200" b="1" dirty="0"/>
              <a:t>-4°</a:t>
            </a:r>
          </a:p>
        </p:txBody>
      </p:sp>
      <p:pic>
        <p:nvPicPr>
          <p:cNvPr id="35" name="Picture 34">
            <a:extLst>
              <a:ext uri="{FF2B5EF4-FFF2-40B4-BE49-F238E27FC236}">
                <a16:creationId xmlns:a16="http://schemas.microsoft.com/office/drawing/2014/main" id="{FE0BAC33-6F73-4102-86DA-594C7BFF3F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36" name="Picture 35">
            <a:extLst>
              <a:ext uri="{FF2B5EF4-FFF2-40B4-BE49-F238E27FC236}">
                <a16:creationId xmlns:a16="http://schemas.microsoft.com/office/drawing/2014/main" id="{59315134-EEDF-4954-942A-800BA20973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
        <p:nvSpPr>
          <p:cNvPr id="38" name="TextBox 37">
            <a:extLst>
              <a:ext uri="{FF2B5EF4-FFF2-40B4-BE49-F238E27FC236}">
                <a16:creationId xmlns:a16="http://schemas.microsoft.com/office/drawing/2014/main" id="{0D283758-0418-4915-88E0-65B59855A0D1}"/>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Longitudinal Match Considerations </a:t>
            </a:r>
            <a:endParaRPr lang="en-US" dirty="0"/>
          </a:p>
        </p:txBody>
      </p:sp>
    </p:spTree>
    <p:extLst>
      <p:ext uri="{BB962C8B-B14F-4D97-AF65-F5344CB8AC3E}">
        <p14:creationId xmlns:p14="http://schemas.microsoft.com/office/powerpoint/2010/main" val="61853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1.94444E-6 -2.22222E-6 L -1.94444E-6 0.19607 " pathEditMode="relative" rAng="0" ptsTypes="AA">
                                      <p:cBhvr>
                                        <p:cTn id="24" dur="2000" fill="hold"/>
                                        <p:tgtEl>
                                          <p:spTgt spid="41"/>
                                        </p:tgtEl>
                                        <p:attrNameLst>
                                          <p:attrName>ppt_x</p:attrName>
                                          <p:attrName>ppt_y</p:attrName>
                                        </p:attrNameLst>
                                      </p:cBhvr>
                                      <p:rCtr x="0" y="9792"/>
                                    </p:animMotion>
                                  </p:childTnLst>
                                </p:cTn>
                              </p:par>
                            </p:childTnLst>
                          </p:cTn>
                        </p:par>
                        <p:par>
                          <p:cTn id="25" fill="hold">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1"/>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0" presetClass="path" presetSubtype="0" accel="50000" decel="50000" fill="hold" grpId="2" nodeType="clickEffect">
                                  <p:stCondLst>
                                    <p:cond delay="0"/>
                                  </p:stCondLst>
                                  <p:childTnLst>
                                    <p:animMotion origin="layout" path="M 0.00018 0.19699 L 0.00104 0.48403 L 0.25834 0.57222 L 0.27396 0.48033 C 0.27361 0.38797 0.27327 0.2956 0.27292 0.20324 " pathEditMode="relative" ptsTypes="AAAAA">
                                      <p:cBhvr>
                                        <p:cTn id="47" dur="2000" fill="hold"/>
                                        <p:tgtEl>
                                          <p:spTgt spid="41"/>
                                        </p:tgtEl>
                                        <p:attrNameLst>
                                          <p:attrName>ppt_x</p:attrName>
                                          <p:attrName>ppt_y</p:attrName>
                                        </p:attrNameLst>
                                      </p:cBhvr>
                                    </p:animMotion>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7"/>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46"/>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45"/>
                                        </p:tgtEl>
                                        <p:attrNameLst>
                                          <p:attrName>style.visibility</p:attrName>
                                        </p:attrNameLst>
                                      </p:cBhvr>
                                      <p:to>
                                        <p:strVal val="visible"/>
                                      </p:to>
                                    </p:set>
                                  </p:childTnLst>
                                </p:cTn>
                              </p:par>
                            </p:childTnLst>
                          </p:cTn>
                        </p:par>
                        <p:par>
                          <p:cTn id="56" fill="hold">
                            <p:stCondLst>
                              <p:cond delay="0"/>
                            </p:stCondLst>
                            <p:childTnLst>
                              <p:par>
                                <p:cTn id="57" presetID="1"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64" presetClass="path" presetSubtype="0" accel="50000" decel="50000" fill="hold" grpId="3" nodeType="clickEffect">
                                  <p:stCondLst>
                                    <p:cond delay="0"/>
                                  </p:stCondLst>
                                  <p:childTnLst>
                                    <p:animMotion origin="layout" path="M 0.27292 0.20324 L 0.27292 -0.04676 " pathEditMode="relative" rAng="0" ptsTypes="AA">
                                      <p:cBhvr>
                                        <p:cTn id="66" dur="2000" fill="hold"/>
                                        <p:tgtEl>
                                          <p:spTgt spid="41"/>
                                        </p:tgtEl>
                                        <p:attrNameLst>
                                          <p:attrName>ppt_x</p:attrName>
                                          <p:attrName>ppt_y</p:attrName>
                                        </p:attrNameLst>
                                      </p:cBhvr>
                                      <p:rCtr x="0" y="-12500"/>
                                    </p:animMotion>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3">
                                            <p:txEl>
                                              <p:pRg st="4" end="4"/>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6" grpId="0"/>
      <p:bldP spid="27" grpId="0"/>
      <p:bldP spid="28" grpId="0"/>
      <p:bldP spid="29" grpId="0"/>
      <p:bldP spid="30" grpId="0"/>
      <p:bldP spid="31" grpId="0"/>
      <p:bldP spid="32" grpId="0"/>
      <p:bldP spid="33" grpId="0"/>
      <p:bldP spid="34" grpId="0"/>
      <p:bldP spid="41" grpId="0" animBg="1"/>
      <p:bldP spid="41" grpId="1" animBg="1"/>
      <p:bldP spid="41" grpId="2" animBg="1"/>
      <p:bldP spid="41" grpId="3" animBg="1"/>
      <p:bldP spid="48" grpId="0"/>
      <p:bldP spid="49" grpId="0"/>
      <p:bldP spid="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72CFFEA-F9D4-44F9-B5E7-485A3AAB6C88}"/>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Longitudinal Match Considerations </a:t>
            </a:r>
            <a:endParaRPr lang="en-US" dirty="0"/>
          </a:p>
        </p:txBody>
      </p:sp>
      <p:sp>
        <p:nvSpPr>
          <p:cNvPr id="2" name="TextBox 1">
            <a:extLst>
              <a:ext uri="{FF2B5EF4-FFF2-40B4-BE49-F238E27FC236}">
                <a16:creationId xmlns:a16="http://schemas.microsoft.com/office/drawing/2014/main" id="{06498FB5-B49E-4020-9B01-7870B4E70CC9}"/>
              </a:ext>
            </a:extLst>
          </p:cNvPr>
          <p:cNvSpPr txBox="1"/>
          <p:nvPr/>
        </p:nvSpPr>
        <p:spPr>
          <a:xfrm>
            <a:off x="1967347" y="498764"/>
            <a:ext cx="2701637"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a:p>
            <a:r>
              <a:rPr lang="en-US" b="1" dirty="0"/>
              <a:t>Injector</a:t>
            </a:r>
          </a:p>
          <a:p>
            <a:r>
              <a:rPr lang="en-US" dirty="0">
                <a:cs typeface="Calibri"/>
              </a:rPr>
              <a:t>RF1 – Pass 1</a:t>
            </a:r>
          </a:p>
          <a:p>
            <a:r>
              <a:rPr lang="en-US" dirty="0">
                <a:cs typeface="Calibri"/>
              </a:rPr>
              <a:t>Arc 1</a:t>
            </a:r>
          </a:p>
          <a:p>
            <a:r>
              <a:rPr lang="en-US" dirty="0">
                <a:cs typeface="Calibri"/>
              </a:rPr>
              <a:t>RF2 – Pass 1</a:t>
            </a:r>
          </a:p>
          <a:p>
            <a:r>
              <a:rPr lang="en-US" dirty="0">
                <a:cs typeface="Calibri"/>
              </a:rPr>
              <a:t>Arc 2</a:t>
            </a:r>
          </a:p>
          <a:p>
            <a:r>
              <a:rPr lang="en-US" dirty="0">
                <a:ea typeface="+mn-lt"/>
                <a:cs typeface="+mn-lt"/>
              </a:rPr>
              <a:t>RF1 – Pass 2</a:t>
            </a:r>
          </a:p>
          <a:p>
            <a:r>
              <a:rPr lang="en-US" dirty="0">
                <a:ea typeface="+mn-lt"/>
                <a:cs typeface="+mn-lt"/>
              </a:rPr>
              <a:t>Arc 3</a:t>
            </a:r>
          </a:p>
          <a:p>
            <a:r>
              <a:rPr lang="en-US" dirty="0">
                <a:ea typeface="+mn-lt"/>
                <a:cs typeface="+mn-lt"/>
              </a:rPr>
              <a:t>RF2 – Pass 2</a:t>
            </a:r>
          </a:p>
          <a:p>
            <a:r>
              <a:rPr lang="en-US" dirty="0">
                <a:ea typeface="+mn-lt"/>
                <a:cs typeface="+mn-lt"/>
              </a:rPr>
              <a:t>Arc 4</a:t>
            </a:r>
          </a:p>
          <a:p>
            <a:r>
              <a:rPr lang="en-US" dirty="0">
                <a:cs typeface="Calibri"/>
              </a:rPr>
              <a:t>RF1</a:t>
            </a:r>
            <a:r>
              <a:rPr lang="en-US" dirty="0">
                <a:ea typeface="+mn-lt"/>
                <a:cs typeface="+mn-lt"/>
              </a:rPr>
              <a:t>– Pass 3</a:t>
            </a:r>
          </a:p>
          <a:p>
            <a:r>
              <a:rPr lang="en-US" dirty="0">
                <a:ea typeface="+mn-lt"/>
                <a:cs typeface="+mn-lt"/>
              </a:rPr>
              <a:t>Arc 5</a:t>
            </a:r>
          </a:p>
          <a:p>
            <a:r>
              <a:rPr lang="en-US" dirty="0">
                <a:ea typeface="+mn-lt"/>
                <a:cs typeface="+mn-lt"/>
              </a:rPr>
              <a:t>RF2 – Pass 3</a:t>
            </a:r>
          </a:p>
          <a:p>
            <a:r>
              <a:rPr lang="en-US" dirty="0">
                <a:ea typeface="+mn-lt"/>
                <a:cs typeface="+mn-lt"/>
              </a:rPr>
              <a:t>Arc 6 Spreader</a:t>
            </a:r>
          </a:p>
          <a:p>
            <a:r>
              <a:rPr lang="en-US" b="1" dirty="0">
                <a:ea typeface="+mn-lt"/>
                <a:cs typeface="+mn-lt"/>
              </a:rPr>
              <a:t>IP1</a:t>
            </a:r>
          </a:p>
          <a:p>
            <a:r>
              <a:rPr lang="en-US" dirty="0">
                <a:ea typeface="+mn-lt"/>
                <a:cs typeface="+mn-lt"/>
              </a:rPr>
              <a:t>		 Arc 6</a:t>
            </a:r>
            <a:endParaRPr lang="en-US" dirty="0">
              <a:cs typeface="Calibri"/>
            </a:endParaRPr>
          </a:p>
        </p:txBody>
      </p:sp>
      <p:sp>
        <p:nvSpPr>
          <p:cNvPr id="3" name="TextBox 2">
            <a:extLst>
              <a:ext uri="{FF2B5EF4-FFF2-40B4-BE49-F238E27FC236}">
                <a16:creationId xmlns:a16="http://schemas.microsoft.com/office/drawing/2014/main" id="{310F770D-63C0-47EF-9BDD-F150122323FA}"/>
              </a:ext>
            </a:extLst>
          </p:cNvPr>
          <p:cNvSpPr txBox="1"/>
          <p:nvPr/>
        </p:nvSpPr>
        <p:spPr>
          <a:xfrm>
            <a:off x="4724401" y="498766"/>
            <a:ext cx="2743200"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cs typeface="Calibri"/>
            </a:endParaRPr>
          </a:p>
          <a:p>
            <a:r>
              <a:rPr lang="en-US" b="1" dirty="0">
                <a:cs typeface="Calibri"/>
              </a:rPr>
              <a:t>Dump</a:t>
            </a:r>
            <a:endParaRPr lang="en-US" b="1" dirty="0"/>
          </a:p>
          <a:p>
            <a:r>
              <a:rPr lang="en-US" dirty="0">
                <a:ea typeface="+mn-lt"/>
                <a:cs typeface="+mn-lt"/>
              </a:rPr>
              <a:t>RF2 </a:t>
            </a:r>
            <a:r>
              <a:rPr lang="en-US" dirty="0">
                <a:cs typeface="Calibri"/>
              </a:rPr>
              <a:t>– Pass 6</a:t>
            </a:r>
          </a:p>
          <a:p>
            <a:r>
              <a:rPr lang="en-US" dirty="0">
                <a:cs typeface="Calibri"/>
              </a:rPr>
              <a:t>Arc 1</a:t>
            </a:r>
          </a:p>
          <a:p>
            <a:r>
              <a:rPr lang="en-US" dirty="0">
                <a:cs typeface="Calibri"/>
              </a:rPr>
              <a:t>RF1– Pass 6</a:t>
            </a:r>
          </a:p>
          <a:p>
            <a:r>
              <a:rPr lang="en-US" dirty="0">
                <a:cs typeface="Calibri"/>
              </a:rPr>
              <a:t>Arc 2</a:t>
            </a:r>
          </a:p>
          <a:p>
            <a:r>
              <a:rPr lang="en-US" dirty="0">
                <a:ea typeface="+mn-lt"/>
                <a:cs typeface="+mn-lt"/>
              </a:rPr>
              <a:t>RF2 – Pass 5</a:t>
            </a:r>
          </a:p>
          <a:p>
            <a:r>
              <a:rPr lang="en-US" dirty="0">
                <a:ea typeface="+mn-lt"/>
                <a:cs typeface="+mn-lt"/>
              </a:rPr>
              <a:t>Arc 3</a:t>
            </a:r>
          </a:p>
          <a:p>
            <a:r>
              <a:rPr lang="en-US" dirty="0">
                <a:cs typeface="Calibri"/>
              </a:rPr>
              <a:t>RF1</a:t>
            </a:r>
            <a:r>
              <a:rPr lang="en-US" dirty="0">
                <a:ea typeface="+mn-lt"/>
                <a:cs typeface="+mn-lt"/>
              </a:rPr>
              <a:t>– Pass 5</a:t>
            </a:r>
          </a:p>
          <a:p>
            <a:r>
              <a:rPr lang="en-US" dirty="0">
                <a:ea typeface="+mn-lt"/>
                <a:cs typeface="+mn-lt"/>
              </a:rPr>
              <a:t>Arc 4</a:t>
            </a:r>
          </a:p>
          <a:p>
            <a:r>
              <a:rPr lang="en-US" dirty="0">
                <a:ea typeface="+mn-lt"/>
                <a:cs typeface="+mn-lt"/>
              </a:rPr>
              <a:t>RF2 – Pass 4</a:t>
            </a:r>
          </a:p>
          <a:p>
            <a:r>
              <a:rPr lang="en-US" dirty="0">
                <a:ea typeface="+mn-lt"/>
                <a:cs typeface="+mn-lt"/>
              </a:rPr>
              <a:t>Arc 5</a:t>
            </a:r>
          </a:p>
          <a:p>
            <a:r>
              <a:rPr lang="en-US" dirty="0">
                <a:cs typeface="Calibri"/>
              </a:rPr>
              <a:t>RF1</a:t>
            </a:r>
            <a:r>
              <a:rPr lang="en-US" dirty="0">
                <a:ea typeface="+mn-lt"/>
                <a:cs typeface="+mn-lt"/>
              </a:rPr>
              <a:t>– Pass 4</a:t>
            </a:r>
          </a:p>
          <a:p>
            <a:r>
              <a:rPr lang="en-US" dirty="0">
                <a:ea typeface="+mn-lt"/>
                <a:cs typeface="+mn-lt"/>
              </a:rPr>
              <a:t>Arc 6 Recombiner</a:t>
            </a:r>
          </a:p>
          <a:p>
            <a:r>
              <a:rPr lang="en-US" b="1" dirty="0">
                <a:ea typeface="+mn-lt"/>
                <a:cs typeface="+mn-lt"/>
              </a:rPr>
              <a:t>IP2</a:t>
            </a:r>
          </a:p>
          <a:p>
            <a:endParaRPr lang="en-US" dirty="0">
              <a:ea typeface="+mn-lt"/>
              <a:cs typeface="+mn-lt"/>
            </a:endParaRPr>
          </a:p>
        </p:txBody>
      </p:sp>
      <p:cxnSp>
        <p:nvCxnSpPr>
          <p:cNvPr id="7" name="Straight Arrow Connector 6">
            <a:extLst>
              <a:ext uri="{FF2B5EF4-FFF2-40B4-BE49-F238E27FC236}">
                <a16:creationId xmlns:a16="http://schemas.microsoft.com/office/drawing/2014/main" id="{37A31A06-65C1-4AC2-A361-91917D05B688}"/>
              </a:ext>
            </a:extLst>
          </p:cNvPr>
          <p:cNvCxnSpPr>
            <a:cxnSpLocks/>
          </p:cNvCxnSpPr>
          <p:nvPr/>
        </p:nvCxnSpPr>
        <p:spPr>
          <a:xfrm>
            <a:off x="3897456" y="814820"/>
            <a:ext cx="0" cy="3757180"/>
          </a:xfrm>
          <a:prstGeom prst="straightConnector1">
            <a:avLst/>
          </a:prstGeom>
          <a:ln w="28575">
            <a:solidFill>
              <a:srgbClr val="C00000"/>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3676758-EB6C-4D5D-ABD0-42D4089B5049}"/>
              </a:ext>
            </a:extLst>
          </p:cNvPr>
          <p:cNvCxnSpPr>
            <a:cxnSpLocks/>
          </p:cNvCxnSpPr>
          <p:nvPr/>
        </p:nvCxnSpPr>
        <p:spPr>
          <a:xfrm>
            <a:off x="4507055" y="814820"/>
            <a:ext cx="0" cy="3757181"/>
          </a:xfrm>
          <a:prstGeom prst="straightConnector1">
            <a:avLst/>
          </a:prstGeom>
          <a:ln w="28575" cmpd="sng">
            <a:solidFill>
              <a:srgbClr val="C0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152C9B1-43FA-4C63-8B8A-376A11FB1A86}"/>
              </a:ext>
            </a:extLst>
          </p:cNvPr>
          <p:cNvSpPr txBox="1"/>
          <p:nvPr/>
        </p:nvSpPr>
        <p:spPr>
          <a:xfrm>
            <a:off x="6599094" y="814819"/>
            <a:ext cx="3832424"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Good match criteria:</a:t>
            </a:r>
          </a:p>
          <a:p>
            <a:pPr marL="285750" indent="-285750">
              <a:buFont typeface="Arial" panose="020B0604020202020204" pitchFamily="34" charset="0"/>
              <a:buChar char="•"/>
            </a:pPr>
            <a:r>
              <a:rPr lang="en-US" dirty="0">
                <a:cs typeface="Calibri"/>
              </a:rPr>
              <a:t>Minimal energy spread </a:t>
            </a:r>
            <a:r>
              <a:rPr lang="en-GB" dirty="0">
                <a:cs typeface="Calibri"/>
              </a:rPr>
              <a:t>at IP1 &amp; IP2</a:t>
            </a:r>
          </a:p>
          <a:p>
            <a:pPr marL="285750" indent="-285750">
              <a:buFont typeface="Arial" panose="020B0604020202020204" pitchFamily="34" charset="0"/>
              <a:buChar char="•"/>
            </a:pPr>
            <a:r>
              <a:rPr lang="en-GB" dirty="0">
                <a:cs typeface="Calibri"/>
              </a:rPr>
              <a:t>At each arc, energy accelerating equals energy decelerating.</a:t>
            </a:r>
          </a:p>
          <a:p>
            <a:pPr marL="285750" indent="-285750">
              <a:buFont typeface="Arial" panose="020B0604020202020204" pitchFamily="34" charset="0"/>
              <a:buChar char="•"/>
            </a:pPr>
            <a:r>
              <a:rPr lang="en-US" dirty="0">
                <a:cs typeface="Calibri"/>
              </a:rPr>
              <a:t>Correct energy recovery</a:t>
            </a:r>
          </a:p>
          <a:p>
            <a:pPr marL="285750" indent="-285750">
              <a:buFont typeface="Arial" panose="020B0604020202020204" pitchFamily="34" charset="0"/>
              <a:buChar char="•"/>
            </a:pPr>
            <a:endParaRPr lang="en-US" dirty="0">
              <a:cs typeface="Calibri"/>
            </a:endParaRPr>
          </a:p>
        </p:txBody>
      </p:sp>
      <p:sp>
        <p:nvSpPr>
          <p:cNvPr id="41" name="Oval 40">
            <a:extLst>
              <a:ext uri="{FF2B5EF4-FFF2-40B4-BE49-F238E27FC236}">
                <a16:creationId xmlns:a16="http://schemas.microsoft.com/office/drawing/2014/main" id="{4576DDAC-CC1F-4948-8117-F4B9BEC04BD9}"/>
              </a:ext>
            </a:extLst>
          </p:cNvPr>
          <p:cNvSpPr/>
          <p:nvPr/>
        </p:nvSpPr>
        <p:spPr>
          <a:xfrm rot="17275384">
            <a:off x="1524001" y="1160553"/>
            <a:ext cx="443345" cy="12670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925EAE04-CF5B-4175-BD80-83FFCDDCC6C9}"/>
              </a:ext>
            </a:extLst>
          </p:cNvPr>
          <p:cNvSpPr/>
          <p:nvPr/>
        </p:nvSpPr>
        <p:spPr>
          <a:xfrm rot="17275384">
            <a:off x="1523874" y="2478486"/>
            <a:ext cx="443596" cy="200542"/>
          </a:xfrm>
          <a:custGeom>
            <a:avLst/>
            <a:gdLst>
              <a:gd name="connsiteX0" fmla="*/ 0 w 443345"/>
              <a:gd name="connsiteY0" fmla="*/ 63355 h 126709"/>
              <a:gd name="connsiteX1" fmla="*/ 221673 w 443345"/>
              <a:gd name="connsiteY1" fmla="*/ 0 h 126709"/>
              <a:gd name="connsiteX2" fmla="*/ 443346 w 443345"/>
              <a:gd name="connsiteY2" fmla="*/ 63355 h 126709"/>
              <a:gd name="connsiteX3" fmla="*/ 221673 w 443345"/>
              <a:gd name="connsiteY3" fmla="*/ 126710 h 126709"/>
              <a:gd name="connsiteX4" fmla="*/ 0 w 443345"/>
              <a:gd name="connsiteY4" fmla="*/ 63355 h 126709"/>
              <a:gd name="connsiteX0" fmla="*/ 0 w 476130"/>
              <a:gd name="connsiteY0" fmla="*/ 67006 h 179640"/>
              <a:gd name="connsiteX1" fmla="*/ 221673 w 476130"/>
              <a:gd name="connsiteY1" fmla="*/ 3651 h 179640"/>
              <a:gd name="connsiteX2" fmla="*/ 476130 w 476130"/>
              <a:gd name="connsiteY2" fmla="*/ 168368 h 179640"/>
              <a:gd name="connsiteX3" fmla="*/ 221673 w 476130"/>
              <a:gd name="connsiteY3" fmla="*/ 130361 h 179640"/>
              <a:gd name="connsiteX4" fmla="*/ 0 w 476130"/>
              <a:gd name="connsiteY4" fmla="*/ 67006 h 179640"/>
              <a:gd name="connsiteX0" fmla="*/ 0 w 443596"/>
              <a:gd name="connsiteY0" fmla="*/ 192909 h 200542"/>
              <a:gd name="connsiteX1" fmla="*/ 189139 w 443596"/>
              <a:gd name="connsiteY1" fmla="*/ 120 h 200542"/>
              <a:gd name="connsiteX2" fmla="*/ 443596 w 443596"/>
              <a:gd name="connsiteY2" fmla="*/ 164837 h 200542"/>
              <a:gd name="connsiteX3" fmla="*/ 189139 w 443596"/>
              <a:gd name="connsiteY3" fmla="*/ 126830 h 200542"/>
              <a:gd name="connsiteX4" fmla="*/ 0 w 443596"/>
              <a:gd name="connsiteY4" fmla="*/ 192909 h 200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596" h="200542">
                <a:moveTo>
                  <a:pt x="0" y="192909"/>
                </a:moveTo>
                <a:cubicBezTo>
                  <a:pt x="0" y="157919"/>
                  <a:pt x="115206" y="4799"/>
                  <a:pt x="189139" y="120"/>
                </a:cubicBezTo>
                <a:cubicBezTo>
                  <a:pt x="263072" y="-4559"/>
                  <a:pt x="443596" y="129847"/>
                  <a:pt x="443596" y="164837"/>
                </a:cubicBezTo>
                <a:cubicBezTo>
                  <a:pt x="443596" y="199827"/>
                  <a:pt x="263072" y="122151"/>
                  <a:pt x="189139" y="126830"/>
                </a:cubicBezTo>
                <a:cubicBezTo>
                  <a:pt x="115206" y="131509"/>
                  <a:pt x="0" y="227899"/>
                  <a:pt x="0" y="192909"/>
                </a:cubicBez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4">
            <a:extLst>
              <a:ext uri="{FF2B5EF4-FFF2-40B4-BE49-F238E27FC236}">
                <a16:creationId xmlns:a16="http://schemas.microsoft.com/office/drawing/2014/main" id="{4F2F824E-5126-4709-A283-27222EECABDD}"/>
              </a:ext>
            </a:extLst>
          </p:cNvPr>
          <p:cNvSpPr/>
          <p:nvPr/>
        </p:nvSpPr>
        <p:spPr>
          <a:xfrm rot="17275384">
            <a:off x="4183728" y="2302716"/>
            <a:ext cx="430687" cy="486303"/>
          </a:xfrm>
          <a:custGeom>
            <a:avLst/>
            <a:gdLst>
              <a:gd name="connsiteX0" fmla="*/ 0 w 443345"/>
              <a:gd name="connsiteY0" fmla="*/ 63355 h 126709"/>
              <a:gd name="connsiteX1" fmla="*/ 221673 w 443345"/>
              <a:gd name="connsiteY1" fmla="*/ 0 h 126709"/>
              <a:gd name="connsiteX2" fmla="*/ 443346 w 443345"/>
              <a:gd name="connsiteY2" fmla="*/ 63355 h 126709"/>
              <a:gd name="connsiteX3" fmla="*/ 221673 w 443345"/>
              <a:gd name="connsiteY3" fmla="*/ 126710 h 126709"/>
              <a:gd name="connsiteX4" fmla="*/ 0 w 443345"/>
              <a:gd name="connsiteY4" fmla="*/ 63355 h 126709"/>
              <a:gd name="connsiteX0" fmla="*/ 0 w 476130"/>
              <a:gd name="connsiteY0" fmla="*/ 67006 h 179640"/>
              <a:gd name="connsiteX1" fmla="*/ 221673 w 476130"/>
              <a:gd name="connsiteY1" fmla="*/ 3651 h 179640"/>
              <a:gd name="connsiteX2" fmla="*/ 476130 w 476130"/>
              <a:gd name="connsiteY2" fmla="*/ 168368 h 179640"/>
              <a:gd name="connsiteX3" fmla="*/ 221673 w 476130"/>
              <a:gd name="connsiteY3" fmla="*/ 130361 h 179640"/>
              <a:gd name="connsiteX4" fmla="*/ 0 w 476130"/>
              <a:gd name="connsiteY4" fmla="*/ 67006 h 179640"/>
              <a:gd name="connsiteX0" fmla="*/ 0 w 443596"/>
              <a:gd name="connsiteY0" fmla="*/ 192909 h 200542"/>
              <a:gd name="connsiteX1" fmla="*/ 189139 w 443596"/>
              <a:gd name="connsiteY1" fmla="*/ 120 h 200542"/>
              <a:gd name="connsiteX2" fmla="*/ 443596 w 443596"/>
              <a:gd name="connsiteY2" fmla="*/ 164837 h 200542"/>
              <a:gd name="connsiteX3" fmla="*/ 189139 w 443596"/>
              <a:gd name="connsiteY3" fmla="*/ 126830 h 200542"/>
              <a:gd name="connsiteX4" fmla="*/ 0 w 443596"/>
              <a:gd name="connsiteY4" fmla="*/ 192909 h 200542"/>
              <a:gd name="connsiteX0" fmla="*/ 0 w 487057"/>
              <a:gd name="connsiteY0" fmla="*/ 194729 h 333739"/>
              <a:gd name="connsiteX1" fmla="*/ 189139 w 487057"/>
              <a:gd name="connsiteY1" fmla="*/ 1940 h 333739"/>
              <a:gd name="connsiteX2" fmla="*/ 487057 w 487057"/>
              <a:gd name="connsiteY2" fmla="*/ 329878 h 333739"/>
              <a:gd name="connsiteX3" fmla="*/ 189139 w 487057"/>
              <a:gd name="connsiteY3" fmla="*/ 128650 h 333739"/>
              <a:gd name="connsiteX4" fmla="*/ 0 w 487057"/>
              <a:gd name="connsiteY4" fmla="*/ 194729 h 333739"/>
              <a:gd name="connsiteX0" fmla="*/ 0 w 430687"/>
              <a:gd name="connsiteY0" fmla="*/ 483942 h 486303"/>
              <a:gd name="connsiteX1" fmla="*/ 132769 w 430687"/>
              <a:gd name="connsiteY1" fmla="*/ 1479 h 486303"/>
              <a:gd name="connsiteX2" fmla="*/ 430687 w 430687"/>
              <a:gd name="connsiteY2" fmla="*/ 329417 h 486303"/>
              <a:gd name="connsiteX3" fmla="*/ 132769 w 430687"/>
              <a:gd name="connsiteY3" fmla="*/ 128189 h 486303"/>
              <a:gd name="connsiteX4" fmla="*/ 0 w 430687"/>
              <a:gd name="connsiteY4" fmla="*/ 483942 h 486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687" h="486303">
                <a:moveTo>
                  <a:pt x="0" y="483942"/>
                </a:moveTo>
                <a:cubicBezTo>
                  <a:pt x="0" y="448952"/>
                  <a:pt x="60988" y="27233"/>
                  <a:pt x="132769" y="1479"/>
                </a:cubicBezTo>
                <a:cubicBezTo>
                  <a:pt x="204550" y="-24275"/>
                  <a:pt x="430687" y="294427"/>
                  <a:pt x="430687" y="329417"/>
                </a:cubicBezTo>
                <a:cubicBezTo>
                  <a:pt x="430687" y="364407"/>
                  <a:pt x="204550" y="102435"/>
                  <a:pt x="132769" y="128189"/>
                </a:cubicBezTo>
                <a:cubicBezTo>
                  <a:pt x="60988" y="153943"/>
                  <a:pt x="0" y="518932"/>
                  <a:pt x="0" y="483942"/>
                </a:cubicBez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37" name="TextBox 36">
                <a:extLst>
                  <a:ext uri="{FF2B5EF4-FFF2-40B4-BE49-F238E27FC236}">
                    <a16:creationId xmlns:a16="http://schemas.microsoft.com/office/drawing/2014/main" id="{85C91F98-A80B-4EC7-9307-559350495BA2}"/>
                  </a:ext>
                </a:extLst>
              </p:cNvPr>
              <p:cNvSpPr txBox="1"/>
              <p:nvPr/>
            </p:nvSpPr>
            <p:spPr>
              <a:xfrm>
                <a:off x="6599093" y="2301509"/>
                <a:ext cx="3832424" cy="43088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Common transport restrictions:</a:t>
                </a:r>
              </a:p>
              <a:p>
                <a:pPr marL="285750" indent="-285750">
                  <a:buFont typeface="Arial" panose="020B0604020202020204" pitchFamily="34" charset="0"/>
                  <a:buChar char="•"/>
                </a:pPr>
                <a:r>
                  <a:rPr lang="en-US" dirty="0">
                    <a:cs typeface="Calibri"/>
                  </a:rPr>
                  <a:t>Same pathlength for same arc passes accelerating and decelerating.</a:t>
                </a:r>
              </a:p>
              <a:p>
                <a:pPr lvl="1"/>
                <a:r>
                  <a:rPr lang="en-US" sz="1600" dirty="0">
                    <a:cs typeface="Calibri"/>
                  </a:rPr>
                  <a:t>i.e. Arc 3 is 2° short. Rf phases will change from RF2 Pass 2 </a:t>
                </a:r>
                <a:r>
                  <a:rPr lang="en-US" sz="1600" b="1" dirty="0">
                    <a:cs typeface="Calibri"/>
                  </a:rPr>
                  <a:t>and</a:t>
                </a:r>
                <a:r>
                  <a:rPr lang="en-US" sz="1600" dirty="0">
                    <a:cs typeface="Calibri"/>
                  </a:rPr>
                  <a:t> from RF2 Pass 5.</a:t>
                </a:r>
              </a:p>
              <a:p>
                <a:pPr lvl="1"/>
                <a:endParaRPr lang="en-US" sz="1600" dirty="0">
                  <a:cs typeface="Calibri"/>
                </a:endParaRPr>
              </a:p>
              <a:p>
                <a:pPr marL="285750" indent="-285750">
                  <a:buFont typeface="Arial" panose="020B0604020202020204" pitchFamily="34" charset="0"/>
                  <a:buChar char="•"/>
                </a:pPr>
                <a:r>
                  <a:rPr lang="en-US" dirty="0">
                    <a:cs typeface="Calibri"/>
                  </a:rPr>
                  <a:t>Same longitudinal parameters for every arc accelerating and decelerating. </a:t>
                </a:r>
              </a:p>
              <a:p>
                <a:pPr lvl="1"/>
                <a:r>
                  <a:rPr lang="en-US" sz="1600" dirty="0">
                    <a:solidFill>
                      <a:prstClr val="black"/>
                    </a:solidFill>
                    <a:cs typeface="Calibri"/>
                  </a:rPr>
                  <a:t>i.e. Arc 3 </a:t>
                </a:r>
                <a14:m>
                  <m:oMath xmlns:m="http://schemas.openxmlformats.org/officeDocument/2006/math">
                    <m:sSub>
                      <m:sSubPr>
                        <m:ctrlPr>
                          <a:rPr lang="en-GB" sz="1600" i="1">
                            <a:solidFill>
                              <a:prstClr val="black"/>
                            </a:solidFill>
                            <a:latin typeface="Cambria Math" panose="02040503050406030204" pitchFamily="18" charset="0"/>
                            <a:cs typeface="Calibri"/>
                          </a:rPr>
                        </m:ctrlPr>
                      </m:sSubPr>
                      <m:e>
                        <m:r>
                          <a:rPr lang="en-GB" sz="1600" i="1">
                            <a:solidFill>
                              <a:prstClr val="black"/>
                            </a:solidFill>
                            <a:latin typeface="Cambria Math" panose="02040503050406030204" pitchFamily="18" charset="0"/>
                            <a:cs typeface="Calibri"/>
                          </a:rPr>
                          <m:t>𝑇</m:t>
                        </m:r>
                      </m:e>
                      <m:sub>
                        <m:r>
                          <a:rPr lang="en-GB" sz="1600" i="1">
                            <a:solidFill>
                              <a:prstClr val="black"/>
                            </a:solidFill>
                            <a:latin typeface="Cambria Math" panose="02040503050406030204" pitchFamily="18" charset="0"/>
                            <a:cs typeface="Calibri"/>
                          </a:rPr>
                          <m:t>566</m:t>
                        </m:r>
                      </m:sub>
                    </m:sSub>
                    <m:r>
                      <a:rPr lang="en-GB" sz="1600" i="1">
                        <a:solidFill>
                          <a:prstClr val="black"/>
                        </a:solidFill>
                        <a:latin typeface="Cambria Math" panose="02040503050406030204" pitchFamily="18" charset="0"/>
                        <a:cs typeface="Calibri"/>
                      </a:rPr>
                      <m:t>=20</m:t>
                    </m:r>
                  </m:oMath>
                </a14:m>
                <a:r>
                  <a:rPr lang="en-US" sz="1600" dirty="0">
                    <a:solidFill>
                      <a:prstClr val="black"/>
                    </a:solidFill>
                    <a:cs typeface="Calibri"/>
                  </a:rPr>
                  <a:t>m. Beam will see the effects of this </a:t>
                </a:r>
                <a14:m>
                  <m:oMath xmlns:m="http://schemas.openxmlformats.org/officeDocument/2006/math">
                    <m:sSub>
                      <m:sSubPr>
                        <m:ctrlPr>
                          <a:rPr lang="en-GB" sz="1600" i="1">
                            <a:solidFill>
                              <a:prstClr val="black"/>
                            </a:solidFill>
                            <a:latin typeface="Cambria Math" panose="02040503050406030204" pitchFamily="18" charset="0"/>
                            <a:cs typeface="Calibri"/>
                          </a:rPr>
                        </m:ctrlPr>
                      </m:sSubPr>
                      <m:e>
                        <m:r>
                          <a:rPr lang="en-GB" sz="1600" i="1">
                            <a:solidFill>
                              <a:prstClr val="black"/>
                            </a:solidFill>
                            <a:latin typeface="Cambria Math" panose="02040503050406030204" pitchFamily="18" charset="0"/>
                            <a:cs typeface="Calibri"/>
                          </a:rPr>
                          <m:t>𝑇</m:t>
                        </m:r>
                      </m:e>
                      <m:sub>
                        <m:r>
                          <a:rPr lang="en-GB" sz="1600" i="1">
                            <a:solidFill>
                              <a:prstClr val="black"/>
                            </a:solidFill>
                            <a:latin typeface="Cambria Math" panose="02040503050406030204" pitchFamily="18" charset="0"/>
                            <a:cs typeface="Calibri"/>
                          </a:rPr>
                          <m:t>566</m:t>
                        </m:r>
                      </m:sub>
                    </m:sSub>
                  </m:oMath>
                </a14:m>
                <a:r>
                  <a:rPr lang="en-US" sz="1600" dirty="0">
                    <a:solidFill>
                      <a:prstClr val="black"/>
                    </a:solidFill>
                    <a:cs typeface="Calibri"/>
                  </a:rPr>
                  <a:t> accelerating </a:t>
                </a:r>
                <a:r>
                  <a:rPr lang="en-US" sz="1600" b="1" dirty="0">
                    <a:solidFill>
                      <a:prstClr val="black"/>
                    </a:solidFill>
                    <a:cs typeface="Calibri"/>
                  </a:rPr>
                  <a:t>and</a:t>
                </a:r>
                <a:r>
                  <a:rPr lang="en-US" sz="1600" dirty="0">
                    <a:solidFill>
                      <a:prstClr val="black"/>
                    </a:solidFill>
                    <a:cs typeface="Calibri"/>
                  </a:rPr>
                  <a:t> decelerating.</a:t>
                </a:r>
              </a:p>
              <a:p>
                <a:pPr marL="285750" indent="-285750">
                  <a:buFont typeface="Arial" panose="020B0604020202020204" pitchFamily="34" charset="0"/>
                  <a:buChar char="•"/>
                </a:pPr>
                <a:endParaRPr lang="en-US" dirty="0">
                  <a:cs typeface="Calibri"/>
                </a:endParaRPr>
              </a:p>
              <a:p>
                <a:pPr marL="285750" indent="-285750">
                  <a:buFont typeface="Arial" panose="020B0604020202020204" pitchFamily="34" charset="0"/>
                  <a:buChar char="•"/>
                </a:pPr>
                <a:endParaRPr lang="en-US" dirty="0">
                  <a:cs typeface="Calibri"/>
                </a:endParaRPr>
              </a:p>
            </p:txBody>
          </p:sp>
        </mc:Choice>
        <mc:Fallback>
          <p:sp>
            <p:nvSpPr>
              <p:cNvPr id="37" name="TextBox 36">
                <a:extLst>
                  <a:ext uri="{FF2B5EF4-FFF2-40B4-BE49-F238E27FC236}">
                    <a16:creationId xmlns:a16="http://schemas.microsoft.com/office/drawing/2014/main" id="{85C91F98-A80B-4EC7-9307-559350495BA2}"/>
                  </a:ext>
                </a:extLst>
              </p:cNvPr>
              <p:cNvSpPr txBox="1">
                <a:spLocks noRot="1" noChangeAspect="1" noMove="1" noResize="1" noEditPoints="1" noAdjustHandles="1" noChangeArrowheads="1" noChangeShapeType="1" noTextEdit="1"/>
              </p:cNvSpPr>
              <p:nvPr/>
            </p:nvSpPr>
            <p:spPr>
              <a:xfrm>
                <a:off x="6599093" y="2301509"/>
                <a:ext cx="3832424" cy="4308872"/>
              </a:xfrm>
              <a:prstGeom prst="rect">
                <a:avLst/>
              </a:prstGeom>
              <a:blipFill>
                <a:blip r:embed="rId3"/>
                <a:stretch>
                  <a:fillRect l="-1433" t="-850"/>
                </a:stretch>
              </a:blipFill>
            </p:spPr>
            <p:txBody>
              <a:bodyPr/>
              <a:lstStyle/>
              <a:p>
                <a:r>
                  <a:rPr lang="en-GB">
                    <a:noFill/>
                  </a:rPr>
                  <a:t> </a:t>
                </a:r>
              </a:p>
            </p:txBody>
          </p:sp>
        </mc:Fallback>
      </mc:AlternateContent>
      <p:pic>
        <p:nvPicPr>
          <p:cNvPr id="14" name="Picture 13">
            <a:extLst>
              <a:ext uri="{FF2B5EF4-FFF2-40B4-BE49-F238E27FC236}">
                <a16:creationId xmlns:a16="http://schemas.microsoft.com/office/drawing/2014/main" id="{B9006E25-074F-45EB-9920-227CE38CD0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15" name="Picture 14">
            <a:extLst>
              <a:ext uri="{FF2B5EF4-FFF2-40B4-BE49-F238E27FC236}">
                <a16:creationId xmlns:a16="http://schemas.microsoft.com/office/drawing/2014/main" id="{92D87585-8F31-41BC-8992-03263980A9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259976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42" presetClass="path" presetSubtype="0" accel="50000" decel="50000" fill="hold" grpId="1" nodeType="withEffect">
                                  <p:stCondLst>
                                    <p:cond delay="0"/>
                                  </p:stCondLst>
                                  <p:childTnLst>
                                    <p:animMotion origin="layout" path="M -1.94444E-6 -2.22222E-6 L -1.94444E-6 0.19607 " pathEditMode="relative" rAng="0" ptsTypes="AA">
                                      <p:cBhvr>
                                        <p:cTn id="8" dur="2000" fill="hold"/>
                                        <p:tgtEl>
                                          <p:spTgt spid="41"/>
                                        </p:tgtEl>
                                        <p:attrNameLst>
                                          <p:attrName>ppt_x</p:attrName>
                                          <p:attrName>ppt_y</p:attrName>
                                        </p:attrNameLst>
                                      </p:cBhvr>
                                      <p:rCtr x="0" y="9792"/>
                                    </p:animMotion>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2" nodeType="clickEffect">
                                  <p:stCondLst>
                                    <p:cond delay="0"/>
                                  </p:stCondLst>
                                  <p:childTnLst>
                                    <p:animEffect transition="out" filter="fade">
                                      <p:cBhvr>
                                        <p:cTn id="12" dur="500"/>
                                        <p:tgtEl>
                                          <p:spTgt spid="41"/>
                                        </p:tgtEl>
                                      </p:cBhvr>
                                    </p:animEffect>
                                    <p:set>
                                      <p:cBhvr>
                                        <p:cTn id="13" dur="1" fill="hold">
                                          <p:stCondLst>
                                            <p:cond delay="499"/>
                                          </p:stCondLst>
                                        </p:cTn>
                                        <p:tgtEl>
                                          <p:spTgt spid="41"/>
                                        </p:tgtEl>
                                        <p:attrNameLst>
                                          <p:attrName>style.visibility</p:attrName>
                                        </p:attrNameLst>
                                      </p:cBhvr>
                                      <p:to>
                                        <p:strVal val="hidden"/>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grpId="2" nodeType="clickEffect">
                                  <p:stCondLst>
                                    <p:cond delay="0"/>
                                  </p:stCondLst>
                                  <p:childTnLst>
                                    <p:animMotion origin="layout" path="M 0 0 L 0 0.25 E" pathEditMode="relative" ptsTypes="">
                                      <p:cBhvr>
                                        <p:cTn id="20" dur="2000" fill="hold"/>
                                        <p:tgtEl>
                                          <p:spTgt spid="35"/>
                                        </p:tgtEl>
                                        <p:attrNameLst>
                                          <p:attrName>ppt_x</p:attrName>
                                          <p:attrName>ppt_y</p:attrName>
                                        </p:attrNameLst>
                                      </p:cBhvr>
                                    </p:animMotion>
                                  </p:childTnLst>
                                </p:cTn>
                              </p:par>
                            </p:childTnLst>
                          </p:cTn>
                        </p:par>
                        <p:par>
                          <p:cTn id="21" fill="hold">
                            <p:stCondLst>
                              <p:cond delay="2000"/>
                            </p:stCondLst>
                            <p:childTnLst>
                              <p:par>
                                <p:cTn id="22" presetID="37" presetClass="path" presetSubtype="0" accel="50000" decel="50000" fill="hold" grpId="3" nodeType="afterEffect">
                                  <p:stCondLst>
                                    <p:cond delay="0"/>
                                  </p:stCondLst>
                                  <p:childTnLst>
                                    <p:animMotion origin="layout" path="M -1.94444E-6 0.25 L 0.075 0.29004 C 0.0908 0.29907 0.11441 0.30393 0.13889 0.30393 C 0.16702 0.30393 0.18941 0.29907 0.20521 0.29004 L 0.28038 0.25 " pathEditMode="relative" rAng="0" ptsTypes="AAAAA">
                                      <p:cBhvr>
                                        <p:cTn id="23" dur="2000" fill="hold"/>
                                        <p:tgtEl>
                                          <p:spTgt spid="35"/>
                                        </p:tgtEl>
                                        <p:attrNameLst>
                                          <p:attrName>ppt_x</p:attrName>
                                          <p:attrName>ppt_y</p:attrName>
                                        </p:attrNameLst>
                                      </p:cBhvr>
                                      <p:rCtr x="14010" y="2685"/>
                                    </p:animMotion>
                                  </p:childTnLst>
                                </p:cTn>
                              </p:par>
                            </p:childTnLst>
                          </p:cTn>
                        </p:par>
                        <p:par>
                          <p:cTn id="24" fill="hold">
                            <p:stCondLst>
                              <p:cond delay="4000"/>
                            </p:stCondLst>
                            <p:childTnLst>
                              <p:par>
                                <p:cTn id="25" presetID="42" presetClass="path" presetSubtype="0" accel="50000" decel="50000" fill="hold" grpId="4" nodeType="afterEffect">
                                  <p:stCondLst>
                                    <p:cond delay="0"/>
                                  </p:stCondLst>
                                  <p:childTnLst>
                                    <p:animMotion origin="layout" path="M 0.28247 -0.0051 L 0.28247 0.2449 " pathEditMode="relative" rAng="0" ptsTypes="AA">
                                      <p:cBhvr>
                                        <p:cTn id="26" dur="2000" spd="-100000" fill="hold"/>
                                        <p:tgtEl>
                                          <p:spTgt spid="35"/>
                                        </p:tgtEl>
                                        <p:attrNameLst>
                                          <p:attrName>ppt_x</p:attrName>
                                          <p:attrName>ppt_y</p:attrName>
                                        </p:attrNameLst>
                                      </p:cBhvr>
                                      <p:rCtr x="0" y="12500"/>
                                    </p:animMotion>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1" nodeType="clickEffect">
                                  <p:stCondLst>
                                    <p:cond delay="0"/>
                                  </p:stCondLst>
                                  <p:childTnLst>
                                    <p:animEffect transition="out" filter="fade">
                                      <p:cBhvr>
                                        <p:cTn id="30" dur="500"/>
                                        <p:tgtEl>
                                          <p:spTgt spid="35"/>
                                        </p:tgtEl>
                                      </p:cBhvr>
                                    </p:animEffect>
                                    <p:set>
                                      <p:cBhvr>
                                        <p:cTn id="31" dur="1" fill="hold">
                                          <p:stCondLst>
                                            <p:cond delay="499"/>
                                          </p:stCondLst>
                                        </p:cTn>
                                        <p:tgtEl>
                                          <p:spTgt spid="35"/>
                                        </p:tgtEl>
                                        <p:attrNameLst>
                                          <p:attrName>style.visibility</p:attrName>
                                        </p:attrNameLst>
                                      </p:cBhvr>
                                      <p:to>
                                        <p:strVal val="hidden"/>
                                      </p:to>
                                    </p:se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par>
                          <p:cTn id="35" fill="hold">
                            <p:stCondLst>
                              <p:cond delay="500"/>
                            </p:stCondLst>
                            <p:childTnLst>
                              <p:par>
                                <p:cTn id="36" presetID="42" presetClass="path" presetSubtype="0" accel="50000" decel="50000" fill="hold" grpId="1" nodeType="afterEffect">
                                  <p:stCondLst>
                                    <p:cond delay="0"/>
                                  </p:stCondLst>
                                  <p:childTnLst>
                                    <p:animMotion origin="layout" path="M 2.77778E-7 -0.25 L 2.77778E-7 7.40741E-7 " pathEditMode="relative" rAng="0" ptsTypes="AA">
                                      <p:cBhvr>
                                        <p:cTn id="37" dur="2000" spd="-100000" fill="hold"/>
                                        <p:tgtEl>
                                          <p:spTgt spid="36"/>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1" grpId="1" animBg="1"/>
      <p:bldP spid="41" grpId="2" animBg="1"/>
      <p:bldP spid="35" grpId="0" animBg="1"/>
      <p:bldP spid="35" grpId="1" animBg="1"/>
      <p:bldP spid="35" grpId="2" animBg="1"/>
      <p:bldP spid="35" grpId="3" animBg="1"/>
      <p:bldP spid="35" grpId="4" animBg="1"/>
      <p:bldP spid="36" grpId="0" animBg="1"/>
      <p:bldP spid="3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Dealing with RF curvature</a:t>
            </a:r>
            <a:endParaRPr lang="en-US" dirty="0"/>
          </a:p>
        </p:txBody>
      </p:sp>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A4341A2A-3E92-4631-A0C3-D5675968122E}"/>
                  </a:ext>
                </a:extLst>
              </p:cNvPr>
              <p:cNvSpPr txBox="1"/>
              <p:nvPr/>
            </p:nvSpPr>
            <p:spPr>
              <a:xfrm>
                <a:off x="2293654" y="1159955"/>
                <a:ext cx="7604692" cy="4247317"/>
              </a:xfrm>
              <a:prstGeom prst="rect">
                <a:avLst/>
              </a:prstGeom>
              <a:noFill/>
            </p:spPr>
            <p:txBody>
              <a:bodyPr wrap="square" rtlCol="0">
                <a:spAutoFit/>
              </a:bodyPr>
              <a:lstStyle/>
              <a:p>
                <a:r>
                  <a:rPr lang="en-GB" dirty="0"/>
                  <a:t>In order to compensate RF curvature while having a zero chirp bunch at top energy our solution must have a chirp – (pre)linearize – </a:t>
                </a:r>
                <a:r>
                  <a:rPr lang="en-GB" dirty="0" err="1"/>
                  <a:t>dechirp</a:t>
                </a:r>
                <a:r>
                  <a:rPr lang="en-GB" dirty="0"/>
                  <a:t> sequence.</a:t>
                </a:r>
              </a:p>
              <a:p>
                <a:endParaRPr lang="en-GB" dirty="0"/>
              </a:p>
              <a:p>
                <a:r>
                  <a:rPr lang="en-GB" b="1" dirty="0"/>
                  <a:t>How?</a:t>
                </a:r>
              </a:p>
              <a:p>
                <a:r>
                  <a:rPr lang="en-GB" dirty="0"/>
                  <a:t>Set </a:t>
                </a:r>
                <a:r>
                  <a:rPr lang="en-GB" dirty="0" err="1"/>
                  <a:t>Linac</a:t>
                </a:r>
                <a:r>
                  <a:rPr lang="en-GB" dirty="0"/>
                  <a:t> 1 and </a:t>
                </a:r>
                <a:r>
                  <a:rPr lang="en-GB" dirty="0" err="1"/>
                  <a:t>Linac</a:t>
                </a:r>
                <a:r>
                  <a:rPr lang="en-GB" dirty="0"/>
                  <a:t> 2 to run at opposite sides of crest and keep arcs 1 to 5 pathlengths with integer multiples of RF wavelength.</a:t>
                </a:r>
              </a:p>
              <a:p>
                <a:endParaRPr lang="en-GB" dirty="0"/>
              </a:p>
              <a:p>
                <a:r>
                  <a:rPr lang="en-GB" dirty="0"/>
                  <a:t>Bunch will be chirped by </a:t>
                </a:r>
                <a:r>
                  <a:rPr lang="en-GB" dirty="0" err="1"/>
                  <a:t>Linac</a:t>
                </a:r>
                <a:r>
                  <a:rPr lang="en-GB" dirty="0"/>
                  <a:t> 1 into all odd arcs and </a:t>
                </a:r>
                <a:r>
                  <a:rPr lang="en-GB" dirty="0" err="1"/>
                  <a:t>dechirped</a:t>
                </a:r>
                <a:r>
                  <a:rPr lang="en-GB" dirty="0"/>
                  <a:t> by </a:t>
                </a:r>
                <a:r>
                  <a:rPr lang="en-GB" dirty="0" err="1"/>
                  <a:t>Linac</a:t>
                </a:r>
                <a:r>
                  <a:rPr lang="en-GB" dirty="0"/>
                  <a:t> 2.</a:t>
                </a:r>
              </a:p>
              <a:p>
                <a:r>
                  <a:rPr lang="en-GB" dirty="0"/>
                  <a:t>Choose the respective signs of the phase such that the natural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𝑇</m:t>
                        </m:r>
                      </m:e>
                      <m:sub>
                        <m:r>
                          <a:rPr lang="en-GB" i="1">
                            <a:latin typeface="Cambria Math" panose="02040503050406030204" pitchFamily="18" charset="0"/>
                          </a:rPr>
                          <m:t>566</m:t>
                        </m:r>
                      </m:sub>
                    </m:sSub>
                  </m:oMath>
                </a14:m>
                <a:r>
                  <a:rPr lang="en-GB" dirty="0"/>
                  <a:t> of the arcs helps our linearization.</a:t>
                </a:r>
              </a:p>
              <a:p>
                <a:endParaRPr lang="en-GB" dirty="0"/>
              </a:p>
              <a:p>
                <a:endParaRPr lang="en-GB" dirty="0"/>
              </a:p>
              <a:p>
                <a:endParaRPr lang="en-GB" dirty="0"/>
              </a:p>
              <a:p>
                <a:endParaRPr lang="en-GB" dirty="0"/>
              </a:p>
              <a:p>
                <a:endParaRPr lang="en-GB" dirty="0"/>
              </a:p>
            </p:txBody>
          </p:sp>
        </mc:Choice>
        <mc:Fallback>
          <p:sp>
            <p:nvSpPr>
              <p:cNvPr id="20" name="TextBox 19">
                <a:extLst>
                  <a:ext uri="{FF2B5EF4-FFF2-40B4-BE49-F238E27FC236}">
                    <a16:creationId xmlns:a16="http://schemas.microsoft.com/office/drawing/2014/main" id="{A4341A2A-3E92-4631-A0C3-D5675968122E}"/>
                  </a:ext>
                </a:extLst>
              </p:cNvPr>
              <p:cNvSpPr txBox="1">
                <a:spLocks noRot="1" noChangeAspect="1" noMove="1" noResize="1" noEditPoints="1" noAdjustHandles="1" noChangeArrowheads="1" noChangeShapeType="1" noTextEdit="1"/>
              </p:cNvSpPr>
              <p:nvPr/>
            </p:nvSpPr>
            <p:spPr>
              <a:xfrm>
                <a:off x="2293654" y="1159955"/>
                <a:ext cx="7604692" cy="4247317"/>
              </a:xfrm>
              <a:prstGeom prst="rect">
                <a:avLst/>
              </a:prstGeom>
              <a:blipFill>
                <a:blip r:embed="rId3"/>
                <a:stretch>
                  <a:fillRect l="-641" t="-717"/>
                </a:stretch>
              </a:blipFill>
            </p:spPr>
            <p:txBody>
              <a:bodyPr/>
              <a:lstStyle/>
              <a:p>
                <a:r>
                  <a:rPr lang="en-GB">
                    <a:noFill/>
                  </a:rPr>
                  <a:t> </a:t>
                </a:r>
              </a:p>
            </p:txBody>
          </p:sp>
        </mc:Fallback>
      </mc:AlternateContent>
      <p:pic>
        <p:nvPicPr>
          <p:cNvPr id="2" name="Picture 1">
            <a:extLst>
              <a:ext uri="{FF2B5EF4-FFF2-40B4-BE49-F238E27FC236}">
                <a16:creationId xmlns:a16="http://schemas.microsoft.com/office/drawing/2014/main" id="{287116E1-BB24-4B00-A227-DABAB79802A9}"/>
              </a:ext>
            </a:extLst>
          </p:cNvPr>
          <p:cNvPicPr>
            <a:picLocks noChangeAspect="1"/>
          </p:cNvPicPr>
          <p:nvPr/>
        </p:nvPicPr>
        <p:blipFill rotWithShape="1">
          <a:blip r:embed="rId4"/>
          <a:srcRect t="3486" r="3372"/>
          <a:stretch/>
        </p:blipFill>
        <p:spPr>
          <a:xfrm>
            <a:off x="3881905" y="4116223"/>
            <a:ext cx="3800009" cy="2582096"/>
          </a:xfrm>
          <a:prstGeom prst="rect">
            <a:avLst/>
          </a:prstGeom>
        </p:spPr>
      </p:pic>
      <p:sp>
        <p:nvSpPr>
          <p:cNvPr id="3" name="TextBox 2">
            <a:extLst>
              <a:ext uri="{FF2B5EF4-FFF2-40B4-BE49-F238E27FC236}">
                <a16:creationId xmlns:a16="http://schemas.microsoft.com/office/drawing/2014/main" id="{1DBA27B9-31A7-4B91-8978-A80CDA277716}"/>
              </a:ext>
            </a:extLst>
          </p:cNvPr>
          <p:cNvSpPr txBox="1"/>
          <p:nvPr/>
        </p:nvSpPr>
        <p:spPr>
          <a:xfrm>
            <a:off x="4584518" y="6642736"/>
            <a:ext cx="1389562" cy="276999"/>
          </a:xfrm>
          <a:prstGeom prst="rect">
            <a:avLst/>
          </a:prstGeom>
          <a:noFill/>
        </p:spPr>
        <p:txBody>
          <a:bodyPr wrap="square" rtlCol="0">
            <a:spAutoFit/>
          </a:bodyPr>
          <a:lstStyle/>
          <a:p>
            <a:pPr algn="ctr"/>
            <a:r>
              <a:rPr lang="en-GB" sz="1200" dirty="0"/>
              <a:t>RF load (arb. units)</a:t>
            </a:r>
          </a:p>
        </p:txBody>
      </p:sp>
      <p:pic>
        <p:nvPicPr>
          <p:cNvPr id="8" name="Picture 7">
            <a:extLst>
              <a:ext uri="{FF2B5EF4-FFF2-40B4-BE49-F238E27FC236}">
                <a16:creationId xmlns:a16="http://schemas.microsoft.com/office/drawing/2014/main" id="{1B2B8B9F-2779-425F-A245-C99A6580DC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9" name="Picture 8">
            <a:extLst>
              <a:ext uri="{FF2B5EF4-FFF2-40B4-BE49-F238E27FC236}">
                <a16:creationId xmlns:a16="http://schemas.microsoft.com/office/drawing/2014/main" id="{D09F2178-3EE4-4962-A281-DF01AD5DF06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grpSp>
        <p:nvGrpSpPr>
          <p:cNvPr id="10" name="Group 9">
            <a:extLst>
              <a:ext uri="{FF2B5EF4-FFF2-40B4-BE49-F238E27FC236}">
                <a16:creationId xmlns:a16="http://schemas.microsoft.com/office/drawing/2014/main" id="{4BDB8F19-D081-4BC6-B02C-6CC1F7B65867}"/>
              </a:ext>
            </a:extLst>
          </p:cNvPr>
          <p:cNvGrpSpPr/>
          <p:nvPr/>
        </p:nvGrpSpPr>
        <p:grpSpPr>
          <a:xfrm>
            <a:off x="7905021" y="4030318"/>
            <a:ext cx="3352355" cy="2318757"/>
            <a:chOff x="4762" y="589167"/>
            <a:chExt cx="3352355" cy="2318757"/>
          </a:xfrm>
        </p:grpSpPr>
        <p:grpSp>
          <p:nvGrpSpPr>
            <p:cNvPr id="11" name="Group 10">
              <a:extLst>
                <a:ext uri="{FF2B5EF4-FFF2-40B4-BE49-F238E27FC236}">
                  <a16:creationId xmlns:a16="http://schemas.microsoft.com/office/drawing/2014/main" id="{5C141C1B-9FEF-4B23-A6F5-2FF8EDC3308A}"/>
                </a:ext>
              </a:extLst>
            </p:cNvPr>
            <p:cNvGrpSpPr/>
            <p:nvPr/>
          </p:nvGrpSpPr>
          <p:grpSpPr>
            <a:xfrm>
              <a:off x="118622" y="944062"/>
              <a:ext cx="1605403" cy="1605403"/>
              <a:chOff x="506766" y="932155"/>
              <a:chExt cx="1179987" cy="1179987"/>
            </a:xfrm>
          </p:grpSpPr>
          <p:cxnSp>
            <p:nvCxnSpPr>
              <p:cNvPr id="25" name="Straight Connector 24">
                <a:extLst>
                  <a:ext uri="{FF2B5EF4-FFF2-40B4-BE49-F238E27FC236}">
                    <a16:creationId xmlns:a16="http://schemas.microsoft.com/office/drawing/2014/main" id="{DEC1ED1E-CF75-4426-9B9A-9B6283C46406}"/>
                  </a:ext>
                </a:extLst>
              </p:cNvPr>
              <p:cNvCxnSpPr>
                <a:cxnSpLocks/>
                <a:stCxn id="27" idx="0"/>
                <a:endCxn id="27" idx="4"/>
              </p:cNvCxnSpPr>
              <p:nvPr/>
            </p:nvCxnSpPr>
            <p:spPr>
              <a:xfrm>
                <a:off x="1096760" y="932155"/>
                <a:ext cx="0" cy="1179987"/>
              </a:xfrm>
              <a:prstGeom prst="line">
                <a:avLst/>
              </a:prstGeom>
              <a:ln w="12700"/>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DF560CBC-ADF9-4ECA-AFEC-4C35D24D36FE}"/>
                  </a:ext>
                </a:extLst>
              </p:cNvPr>
              <p:cNvCxnSpPr>
                <a:cxnSpLocks/>
                <a:stCxn id="27" idx="6"/>
                <a:endCxn id="27" idx="2"/>
              </p:cNvCxnSpPr>
              <p:nvPr/>
            </p:nvCxnSpPr>
            <p:spPr>
              <a:xfrm flipH="1">
                <a:off x="506766" y="1522149"/>
                <a:ext cx="1179987" cy="0"/>
              </a:xfrm>
              <a:prstGeom prst="line">
                <a:avLst/>
              </a:prstGeom>
              <a:ln w="12700"/>
            </p:spPr>
            <p:style>
              <a:lnRef idx="1">
                <a:schemeClr val="dk1"/>
              </a:lnRef>
              <a:fillRef idx="0">
                <a:schemeClr val="dk1"/>
              </a:fillRef>
              <a:effectRef idx="0">
                <a:schemeClr val="dk1"/>
              </a:effectRef>
              <a:fontRef idx="minor">
                <a:schemeClr val="tx1"/>
              </a:fontRef>
            </p:style>
          </p:cxnSp>
          <p:sp>
            <p:nvSpPr>
              <p:cNvPr id="27" name="Oval 26">
                <a:extLst>
                  <a:ext uri="{FF2B5EF4-FFF2-40B4-BE49-F238E27FC236}">
                    <a16:creationId xmlns:a16="http://schemas.microsoft.com/office/drawing/2014/main" id="{DE36A46E-42CF-418D-AC62-CB25D2A90B0B}"/>
                  </a:ext>
                </a:extLst>
              </p:cNvPr>
              <p:cNvSpPr/>
              <p:nvPr/>
            </p:nvSpPr>
            <p:spPr>
              <a:xfrm>
                <a:off x="506766" y="932155"/>
                <a:ext cx="1179987" cy="1179987"/>
              </a:xfrm>
              <a:prstGeom prst="ellipse">
                <a:avLst/>
              </a:prstGeom>
              <a:noFill/>
              <a:ln w="1270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GB" dirty="0"/>
              </a:p>
            </p:txBody>
          </p:sp>
        </p:grpSp>
        <p:cxnSp>
          <p:nvCxnSpPr>
            <p:cNvPr id="12" name="Straight Arrow Connector 11">
              <a:extLst>
                <a:ext uri="{FF2B5EF4-FFF2-40B4-BE49-F238E27FC236}">
                  <a16:creationId xmlns:a16="http://schemas.microsoft.com/office/drawing/2014/main" id="{01FE8DE1-3571-4E3A-A703-61875CD1B496}"/>
                </a:ext>
              </a:extLst>
            </p:cNvPr>
            <p:cNvCxnSpPr>
              <a:cxnSpLocks/>
              <a:stCxn id="13" idx="1"/>
              <a:endCxn id="27" idx="6"/>
            </p:cNvCxnSpPr>
            <p:nvPr/>
          </p:nvCxnSpPr>
          <p:spPr>
            <a:xfrm flipH="1">
              <a:off x="1724025" y="1746764"/>
              <a:ext cx="214143" cy="0"/>
            </a:xfrm>
            <a:prstGeom prst="straightConnector1">
              <a:avLst/>
            </a:prstGeom>
            <a:ln>
              <a:solidFill>
                <a:srgbClr val="00B0F0"/>
              </a:solidFill>
              <a:headEnd type="none" w="med" len="med"/>
              <a:tailEnd type="stealth" w="med" len="med"/>
            </a:ln>
          </p:spPr>
          <p:style>
            <a:lnRef idx="1">
              <a:schemeClr val="accent6"/>
            </a:lnRef>
            <a:fillRef idx="0">
              <a:schemeClr val="accent6"/>
            </a:fillRef>
            <a:effectRef idx="0">
              <a:schemeClr val="accent6"/>
            </a:effectRef>
            <a:fontRef idx="minor">
              <a:schemeClr val="tx1"/>
            </a:fontRef>
          </p:style>
        </p:cxnSp>
        <p:sp>
          <p:nvSpPr>
            <p:cNvPr id="13" name="TextBox 12">
              <a:extLst>
                <a:ext uri="{FF2B5EF4-FFF2-40B4-BE49-F238E27FC236}">
                  <a16:creationId xmlns:a16="http://schemas.microsoft.com/office/drawing/2014/main" id="{31127296-9C14-43F7-BA41-42F363414DDD}"/>
                </a:ext>
              </a:extLst>
            </p:cNvPr>
            <p:cNvSpPr txBox="1"/>
            <p:nvPr/>
          </p:nvSpPr>
          <p:spPr>
            <a:xfrm>
              <a:off x="1938168" y="1592875"/>
              <a:ext cx="938990" cy="307777"/>
            </a:xfrm>
            <a:prstGeom prst="rect">
              <a:avLst/>
            </a:prstGeom>
            <a:noFill/>
          </p:spPr>
          <p:txBody>
            <a:bodyPr wrap="square" rtlCol="0">
              <a:spAutoFit/>
            </a:bodyPr>
            <a:lstStyle/>
            <a:p>
              <a:r>
                <a:rPr lang="en-GB" sz="1400" dirty="0"/>
                <a:t>On Crest</a:t>
              </a:r>
            </a:p>
          </p:txBody>
        </p:sp>
        <p:cxnSp>
          <p:nvCxnSpPr>
            <p:cNvPr id="14" name="Straight Arrow Connector 13">
              <a:extLst>
                <a:ext uri="{FF2B5EF4-FFF2-40B4-BE49-F238E27FC236}">
                  <a16:creationId xmlns:a16="http://schemas.microsoft.com/office/drawing/2014/main" id="{022CBA1C-F8B6-40A8-96B3-A6A18CF76A57}"/>
                </a:ext>
              </a:extLst>
            </p:cNvPr>
            <p:cNvCxnSpPr>
              <a:cxnSpLocks/>
              <a:stCxn id="15" idx="1"/>
              <a:endCxn id="27" idx="2"/>
            </p:cNvCxnSpPr>
            <p:nvPr/>
          </p:nvCxnSpPr>
          <p:spPr>
            <a:xfrm>
              <a:off x="118622" y="743056"/>
              <a:ext cx="0" cy="1003708"/>
            </a:xfrm>
            <a:prstGeom prst="straightConnector1">
              <a:avLst/>
            </a:prstGeom>
            <a:ln>
              <a:solidFill>
                <a:srgbClr val="00B0F0"/>
              </a:solidFill>
              <a:headEnd type="none" w="med" len="med"/>
              <a:tailEnd type="stealth" w="med" len="med"/>
            </a:ln>
          </p:spPr>
          <p:style>
            <a:lnRef idx="1">
              <a:schemeClr val="accent6"/>
            </a:lnRef>
            <a:fillRef idx="0">
              <a:schemeClr val="accent6"/>
            </a:fillRef>
            <a:effectRef idx="0">
              <a:schemeClr val="accent6"/>
            </a:effectRef>
            <a:fontRef idx="minor">
              <a:schemeClr val="tx1"/>
            </a:fontRef>
          </p:style>
        </p:cxnSp>
        <p:sp>
          <p:nvSpPr>
            <p:cNvPr id="15" name="TextBox 14">
              <a:extLst>
                <a:ext uri="{FF2B5EF4-FFF2-40B4-BE49-F238E27FC236}">
                  <a16:creationId xmlns:a16="http://schemas.microsoft.com/office/drawing/2014/main" id="{27E48302-38C2-4944-BF32-2989939FA41D}"/>
                </a:ext>
              </a:extLst>
            </p:cNvPr>
            <p:cNvSpPr txBox="1"/>
            <p:nvPr/>
          </p:nvSpPr>
          <p:spPr>
            <a:xfrm>
              <a:off x="118622" y="589167"/>
              <a:ext cx="938990" cy="307777"/>
            </a:xfrm>
            <a:prstGeom prst="rect">
              <a:avLst/>
            </a:prstGeom>
            <a:noFill/>
          </p:spPr>
          <p:txBody>
            <a:bodyPr wrap="square" rtlCol="0">
              <a:spAutoFit/>
            </a:bodyPr>
            <a:lstStyle/>
            <a:p>
              <a:r>
                <a:rPr lang="en-GB" sz="1400" dirty="0"/>
                <a:t>On Trough</a:t>
              </a:r>
            </a:p>
          </p:txBody>
        </p:sp>
        <p:sp>
          <p:nvSpPr>
            <p:cNvPr id="16" name="Right Brace 15">
              <a:extLst>
                <a:ext uri="{FF2B5EF4-FFF2-40B4-BE49-F238E27FC236}">
                  <a16:creationId xmlns:a16="http://schemas.microsoft.com/office/drawing/2014/main" id="{9EFAB1B9-A2DC-4C74-9E36-DFA406845987}"/>
                </a:ext>
              </a:extLst>
            </p:cNvPr>
            <p:cNvSpPr/>
            <p:nvPr/>
          </p:nvSpPr>
          <p:spPr>
            <a:xfrm rot="5400000">
              <a:off x="1276748" y="2241158"/>
              <a:ext cx="91850" cy="802702"/>
            </a:xfrm>
            <a:prstGeom prst="rightBrace">
              <a:avLst>
                <a:gd name="adj1" fmla="val 62777"/>
                <a:gd name="adj2" fmla="val 49704"/>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sp>
          <p:nvSpPr>
            <p:cNvPr id="17" name="TextBox 16">
              <a:extLst>
                <a:ext uri="{FF2B5EF4-FFF2-40B4-BE49-F238E27FC236}">
                  <a16:creationId xmlns:a16="http://schemas.microsoft.com/office/drawing/2014/main" id="{E0B1B197-1BD2-4CA5-A3FD-B328C6E6F928}"/>
                </a:ext>
              </a:extLst>
            </p:cNvPr>
            <p:cNvSpPr txBox="1"/>
            <p:nvPr/>
          </p:nvSpPr>
          <p:spPr>
            <a:xfrm>
              <a:off x="921321" y="2619443"/>
              <a:ext cx="1102742" cy="276999"/>
            </a:xfrm>
            <a:prstGeom prst="rect">
              <a:avLst/>
            </a:prstGeom>
            <a:noFill/>
          </p:spPr>
          <p:txBody>
            <a:bodyPr wrap="square" rtlCol="0">
              <a:spAutoFit/>
            </a:bodyPr>
            <a:lstStyle/>
            <a:p>
              <a:r>
                <a:rPr lang="en-GB" sz="1200" dirty="0"/>
                <a:t>Acceleration</a:t>
              </a:r>
              <a:endParaRPr lang="en-GB" sz="1400" dirty="0"/>
            </a:p>
          </p:txBody>
        </p:sp>
        <p:sp>
          <p:nvSpPr>
            <p:cNvPr id="18" name="Right Brace 17">
              <a:extLst>
                <a:ext uri="{FF2B5EF4-FFF2-40B4-BE49-F238E27FC236}">
                  <a16:creationId xmlns:a16="http://schemas.microsoft.com/office/drawing/2014/main" id="{C6EE86C6-542F-48AF-B8D1-6695034D3020}"/>
                </a:ext>
              </a:extLst>
            </p:cNvPr>
            <p:cNvSpPr/>
            <p:nvPr/>
          </p:nvSpPr>
          <p:spPr>
            <a:xfrm rot="5400000">
              <a:off x="474044" y="2236397"/>
              <a:ext cx="91850" cy="802702"/>
            </a:xfrm>
            <a:prstGeom prst="rightBrace">
              <a:avLst>
                <a:gd name="adj1" fmla="val 62777"/>
                <a:gd name="adj2" fmla="val 49704"/>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sp>
          <p:nvSpPr>
            <p:cNvPr id="19" name="TextBox 18">
              <a:extLst>
                <a:ext uri="{FF2B5EF4-FFF2-40B4-BE49-F238E27FC236}">
                  <a16:creationId xmlns:a16="http://schemas.microsoft.com/office/drawing/2014/main" id="{C41FAAC6-577B-4C4C-B945-309BAC6EC037}"/>
                </a:ext>
              </a:extLst>
            </p:cNvPr>
            <p:cNvSpPr txBox="1"/>
            <p:nvPr/>
          </p:nvSpPr>
          <p:spPr>
            <a:xfrm>
              <a:off x="4762" y="2630925"/>
              <a:ext cx="976305" cy="276999"/>
            </a:xfrm>
            <a:prstGeom prst="rect">
              <a:avLst/>
            </a:prstGeom>
            <a:noFill/>
          </p:spPr>
          <p:txBody>
            <a:bodyPr wrap="square" rtlCol="0">
              <a:spAutoFit/>
            </a:bodyPr>
            <a:lstStyle/>
            <a:p>
              <a:r>
                <a:rPr lang="en-GB" sz="1200" dirty="0"/>
                <a:t>Deceleration</a:t>
              </a:r>
            </a:p>
          </p:txBody>
        </p:sp>
        <p:sp>
          <p:nvSpPr>
            <p:cNvPr id="21" name="Right Brace 20">
              <a:extLst>
                <a:ext uri="{FF2B5EF4-FFF2-40B4-BE49-F238E27FC236}">
                  <a16:creationId xmlns:a16="http://schemas.microsoft.com/office/drawing/2014/main" id="{40177C92-05B9-423F-9126-B7B7B9F5F4D6}"/>
                </a:ext>
              </a:extLst>
            </p:cNvPr>
            <p:cNvSpPr/>
            <p:nvPr/>
          </p:nvSpPr>
          <p:spPr>
            <a:xfrm>
              <a:off x="1719090" y="1746763"/>
              <a:ext cx="91850" cy="802702"/>
            </a:xfrm>
            <a:prstGeom prst="rightBrace">
              <a:avLst>
                <a:gd name="adj1" fmla="val 62777"/>
                <a:gd name="adj2" fmla="val 49704"/>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sp>
          <p:nvSpPr>
            <p:cNvPr id="22" name="TextBox 21">
              <a:extLst>
                <a:ext uri="{FF2B5EF4-FFF2-40B4-BE49-F238E27FC236}">
                  <a16:creationId xmlns:a16="http://schemas.microsoft.com/office/drawing/2014/main" id="{D415DE07-2A80-4F63-8C4E-91DF6F4D1C1B}"/>
                </a:ext>
              </a:extLst>
            </p:cNvPr>
            <p:cNvSpPr txBox="1"/>
            <p:nvPr/>
          </p:nvSpPr>
          <p:spPr>
            <a:xfrm>
              <a:off x="1819861" y="1995200"/>
              <a:ext cx="1413334" cy="307777"/>
            </a:xfrm>
            <a:prstGeom prst="rect">
              <a:avLst/>
            </a:prstGeom>
            <a:noFill/>
          </p:spPr>
          <p:txBody>
            <a:bodyPr wrap="square" rtlCol="0">
              <a:spAutoFit/>
            </a:bodyPr>
            <a:lstStyle/>
            <a:p>
              <a:r>
                <a:rPr lang="en-GB" sz="1400" dirty="0"/>
                <a:t>Head above tail</a:t>
              </a:r>
            </a:p>
          </p:txBody>
        </p:sp>
        <p:sp>
          <p:nvSpPr>
            <p:cNvPr id="23" name="Right Brace 22">
              <a:extLst>
                <a:ext uri="{FF2B5EF4-FFF2-40B4-BE49-F238E27FC236}">
                  <a16:creationId xmlns:a16="http://schemas.microsoft.com/office/drawing/2014/main" id="{37AC28D5-9744-4416-AD0E-D9EC4E009362}"/>
                </a:ext>
              </a:extLst>
            </p:cNvPr>
            <p:cNvSpPr/>
            <p:nvPr/>
          </p:nvSpPr>
          <p:spPr>
            <a:xfrm>
              <a:off x="1728011" y="941681"/>
              <a:ext cx="91850" cy="802702"/>
            </a:xfrm>
            <a:prstGeom prst="rightBrace">
              <a:avLst>
                <a:gd name="adj1" fmla="val 62777"/>
                <a:gd name="adj2" fmla="val 49704"/>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sp>
          <p:nvSpPr>
            <p:cNvPr id="24" name="TextBox 23">
              <a:extLst>
                <a:ext uri="{FF2B5EF4-FFF2-40B4-BE49-F238E27FC236}">
                  <a16:creationId xmlns:a16="http://schemas.microsoft.com/office/drawing/2014/main" id="{4B0278EA-C7F8-407C-AB47-71FB32CAA647}"/>
                </a:ext>
              </a:extLst>
            </p:cNvPr>
            <p:cNvSpPr txBox="1"/>
            <p:nvPr/>
          </p:nvSpPr>
          <p:spPr>
            <a:xfrm>
              <a:off x="1819861" y="1190399"/>
              <a:ext cx="1537256" cy="307777"/>
            </a:xfrm>
            <a:prstGeom prst="rect">
              <a:avLst/>
            </a:prstGeom>
            <a:noFill/>
          </p:spPr>
          <p:txBody>
            <a:bodyPr wrap="square" rtlCol="0">
              <a:spAutoFit/>
            </a:bodyPr>
            <a:lstStyle/>
            <a:p>
              <a:r>
                <a:rPr lang="en-GB" sz="1400" dirty="0"/>
                <a:t>Tail above head</a:t>
              </a:r>
            </a:p>
          </p:txBody>
        </p:sp>
      </p:grpSp>
    </p:spTree>
    <p:extLst>
      <p:ext uri="{BB962C8B-B14F-4D97-AF65-F5344CB8AC3E}">
        <p14:creationId xmlns:p14="http://schemas.microsoft.com/office/powerpoint/2010/main" val="2955810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9FDFB3-72BF-4433-957D-0EFF1990555F}"/>
              </a:ext>
            </a:extLst>
          </p:cNvPr>
          <p:cNvSpPr txBox="1"/>
          <p:nvPr/>
        </p:nvSpPr>
        <p:spPr>
          <a:xfrm>
            <a:off x="1524002" y="1"/>
            <a:ext cx="9143999" cy="461665"/>
          </a:xfrm>
          <a:prstGeom prst="rect">
            <a:avLst/>
          </a:prstGeom>
          <a:noFill/>
        </p:spPr>
        <p:txBody>
          <a:bodyPr wrap="square" lIns="91440" tIns="45720" rIns="91440" bIns="45720" rtlCol="0" anchor="t">
            <a:spAutoFit/>
          </a:bodyPr>
          <a:lstStyle/>
          <a:p>
            <a:pPr algn="ctr"/>
            <a:r>
              <a:rPr lang="en-GB" sz="2400" dirty="0"/>
              <a:t>Dealing with RF curvature</a:t>
            </a:r>
            <a:endParaRPr lang="en-US" dirty="0"/>
          </a:p>
        </p:txBody>
      </p:sp>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A4341A2A-3E92-4631-A0C3-D5675968122E}"/>
                  </a:ext>
                </a:extLst>
              </p:cNvPr>
              <p:cNvSpPr txBox="1"/>
              <p:nvPr/>
            </p:nvSpPr>
            <p:spPr>
              <a:xfrm>
                <a:off x="2293654" y="1159954"/>
                <a:ext cx="7604692" cy="4524315"/>
              </a:xfrm>
              <a:prstGeom prst="rect">
                <a:avLst/>
              </a:prstGeom>
              <a:noFill/>
            </p:spPr>
            <p:txBody>
              <a:bodyPr wrap="square" rtlCol="0">
                <a:spAutoFit/>
              </a:bodyPr>
              <a:lstStyle/>
              <a:p>
                <a:r>
                  <a:rPr lang="en-GB" dirty="0"/>
                  <a:t>We must accelerate far enough from crest such that there are no repeated locations in our bunch with the same energy deviation. i.e. the whole bunch must be on the same side of crest.</a:t>
                </a:r>
              </a:p>
              <a:p>
                <a:endParaRPr lang="en-GB" dirty="0"/>
              </a:p>
              <a:p>
                <a:r>
                  <a:rPr lang="en-GB" dirty="0"/>
                  <a:t>So, with an RF frequency of 802 MHz and end to end bunch length </a:t>
                </a:r>
                <a14:m>
                  <m:oMath xmlns:m="http://schemas.openxmlformats.org/officeDocument/2006/math">
                    <m:r>
                      <a:rPr lang="en-GB" i="1">
                        <a:latin typeface="Cambria Math" panose="02040503050406030204" pitchFamily="18" charset="0"/>
                      </a:rPr>
                      <m:t>≈8</m:t>
                    </m:r>
                  </m:oMath>
                </a14:m>
                <a:r>
                  <a:rPr lang="en-GB" dirty="0"/>
                  <a:t> mm</a:t>
                </a:r>
              </a:p>
              <a:p>
                <a:pPr/>
                <a14:m>
                  <m:oMathPara xmlns:m="http://schemas.openxmlformats.org/officeDocument/2006/math">
                    <m:oMathParaPr>
                      <m:jc m:val="centerGroup"/>
                    </m:oMathParaPr>
                    <m:oMath xmlns:m="http://schemas.openxmlformats.org/officeDocument/2006/math">
                      <m:sSub>
                        <m:sSubPr>
                          <m:ctrlPr>
                            <a:rPr lang="en-GB" i="1">
                              <a:latin typeface="Cambria Math" panose="02040503050406030204" pitchFamily="18" charset="0"/>
                            </a:rPr>
                          </m:ctrlPr>
                        </m:sSubPr>
                        <m:e>
                          <m:r>
                            <m:rPr>
                              <m:lit/>
                            </m:rPr>
                            <a:rPr lang="en-GB" i="1">
                              <a:latin typeface="Cambria Math" panose="02040503050406030204" pitchFamily="18" charset="0"/>
                            </a:rPr>
                            <m:t> </m:t>
                          </m:r>
                          <m:r>
                            <a:rPr lang="en-GB" i="1">
                              <a:latin typeface="Cambria Math" panose="02040503050406030204" pitchFamily="18" charset="0"/>
                            </a:rPr>
                            <m:t>|</m:t>
                          </m:r>
                          <m:r>
                            <a:rPr lang="en-GB" i="1">
                              <a:latin typeface="Cambria Math" panose="02040503050406030204" pitchFamily="18" charset="0"/>
                            </a:rPr>
                            <m:t>𝜙</m:t>
                          </m:r>
                        </m:e>
                        <m:sub>
                          <m:r>
                            <a:rPr lang="en-GB" i="1">
                              <a:latin typeface="Cambria Math" panose="02040503050406030204" pitchFamily="18" charset="0"/>
                            </a:rPr>
                            <m:t>𝑚𝑖𝑛</m:t>
                          </m:r>
                        </m:sub>
                      </m:sSub>
                      <m:r>
                        <a:rPr lang="en-GB" i="1">
                          <a:latin typeface="Cambria Math" panose="02040503050406030204" pitchFamily="18" charset="0"/>
                        </a:rPr>
                        <m:t>|≈3.8°</m:t>
                      </m:r>
                    </m:oMath>
                  </m:oMathPara>
                </a14:m>
                <a:endParaRPr lang="en-GB" dirty="0"/>
              </a:p>
              <a:p>
                <a:endParaRPr lang="en-GB" dirty="0"/>
              </a:p>
              <a:p>
                <a:endParaRPr lang="en-GB" dirty="0"/>
              </a:p>
              <a:p>
                <a:r>
                  <a:rPr lang="en-GB" dirty="0"/>
                  <a:t>On the other hand, </a:t>
                </a:r>
                <a14:m>
                  <m:oMath xmlns:m="http://schemas.openxmlformats.org/officeDocument/2006/math">
                    <m:r>
                      <a:rPr lang="en-GB" i="1">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𝜙</m:t>
                        </m:r>
                      </m:e>
                      <m:sub>
                        <m:r>
                          <a:rPr lang="en-GB" i="1">
                            <a:latin typeface="Cambria Math" panose="02040503050406030204" pitchFamily="18" charset="0"/>
                          </a:rPr>
                          <m:t>𝑚𝑎𝑥</m:t>
                        </m:r>
                      </m:sub>
                    </m:sSub>
                    <m:r>
                      <a:rPr lang="en-GB" i="1">
                        <a:latin typeface="Cambria Math" panose="02040503050406030204" pitchFamily="18" charset="0"/>
                      </a:rPr>
                      <m:t>|</m:t>
                    </m:r>
                  </m:oMath>
                </a14:m>
                <a:r>
                  <a:rPr lang="en-GB" dirty="0"/>
                  <a:t> will be determined by energy acceptance and overhead RF power available. </a:t>
                </a:r>
              </a:p>
              <a:p>
                <a:endParaRPr lang="en-GB" dirty="0"/>
              </a:p>
              <a:p>
                <a:r>
                  <a:rPr lang="en-GB" dirty="0"/>
                  <a:t>The absolute energy spread is the same in Arc 1, 3 and 5. Therefore the greatest relative energy spread is at the lowest centroid energy, Arc 1.</a:t>
                </a:r>
              </a:p>
              <a:p>
                <a:endParaRPr lang="en-GB" dirty="0"/>
              </a:p>
              <a:p>
                <a:r>
                  <a:rPr lang="en-GB" dirty="0"/>
                  <a:t>As we go off-crest RF power must increase in order to achieve the same centroid energy at IP.</a:t>
                </a:r>
              </a:p>
            </p:txBody>
          </p:sp>
        </mc:Choice>
        <mc:Fallback>
          <p:sp>
            <p:nvSpPr>
              <p:cNvPr id="20" name="TextBox 19">
                <a:extLst>
                  <a:ext uri="{FF2B5EF4-FFF2-40B4-BE49-F238E27FC236}">
                    <a16:creationId xmlns:a16="http://schemas.microsoft.com/office/drawing/2014/main" id="{A4341A2A-3E92-4631-A0C3-D5675968122E}"/>
                  </a:ext>
                </a:extLst>
              </p:cNvPr>
              <p:cNvSpPr txBox="1">
                <a:spLocks noRot="1" noChangeAspect="1" noMove="1" noResize="1" noEditPoints="1" noAdjustHandles="1" noChangeArrowheads="1" noChangeShapeType="1" noTextEdit="1"/>
              </p:cNvSpPr>
              <p:nvPr/>
            </p:nvSpPr>
            <p:spPr>
              <a:xfrm>
                <a:off x="2293654" y="1159954"/>
                <a:ext cx="7604692" cy="4524315"/>
              </a:xfrm>
              <a:prstGeom prst="rect">
                <a:avLst/>
              </a:prstGeom>
              <a:blipFill>
                <a:blip r:embed="rId3"/>
                <a:stretch>
                  <a:fillRect l="-641" t="-674" r="-1122" b="-1213"/>
                </a:stretch>
              </a:blipFill>
            </p:spPr>
            <p:txBody>
              <a:bodyPr/>
              <a:lstStyle/>
              <a:p>
                <a:r>
                  <a:rPr lang="en-GB">
                    <a:noFill/>
                  </a:rPr>
                  <a:t> </a:t>
                </a:r>
              </a:p>
            </p:txBody>
          </p:sp>
        </mc:Fallback>
      </mc:AlternateContent>
      <p:pic>
        <p:nvPicPr>
          <p:cNvPr id="7" name="Picture 6">
            <a:extLst>
              <a:ext uri="{FF2B5EF4-FFF2-40B4-BE49-F238E27FC236}">
                <a16:creationId xmlns:a16="http://schemas.microsoft.com/office/drawing/2014/main" id="{9ADCE03D-4861-4717-BC4F-90F53E75A4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2286"/>
            <a:ext cx="1993651" cy="685714"/>
          </a:xfrm>
          <a:prstGeom prst="rect">
            <a:avLst/>
          </a:prstGeom>
        </p:spPr>
      </p:pic>
      <p:pic>
        <p:nvPicPr>
          <p:cNvPr id="8" name="Picture 7">
            <a:extLst>
              <a:ext uri="{FF2B5EF4-FFF2-40B4-BE49-F238E27FC236}">
                <a16:creationId xmlns:a16="http://schemas.microsoft.com/office/drawing/2014/main" id="{895B819E-7C62-440F-B00E-1A2BC31210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90496" y="5840150"/>
            <a:ext cx="1801504" cy="1017850"/>
          </a:xfrm>
          <a:prstGeom prst="rect">
            <a:avLst/>
          </a:prstGeom>
        </p:spPr>
      </p:pic>
    </p:spTree>
    <p:extLst>
      <p:ext uri="{BB962C8B-B14F-4D97-AF65-F5344CB8AC3E}">
        <p14:creationId xmlns:p14="http://schemas.microsoft.com/office/powerpoint/2010/main" val="18911433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061AE79C287C41A664CE8B4E6F6CCE" ma:contentTypeVersion="13" ma:contentTypeDescription="Create a new document." ma:contentTypeScope="" ma:versionID="59b5c54ad42552f6a3cd7e4f5775c38d">
  <xsd:schema xmlns:xsd="http://www.w3.org/2001/XMLSchema" xmlns:xs="http://www.w3.org/2001/XMLSchema" xmlns:p="http://schemas.microsoft.com/office/2006/metadata/properties" xmlns:ns3="38b0b973-3db6-4a96-b83a-92f6c3c9028f" xmlns:ns4="3b4025e1-6ccb-42fd-80d0-738197454910" targetNamespace="http://schemas.microsoft.com/office/2006/metadata/properties" ma:root="true" ma:fieldsID="b636d0579e3d7b21c29fb50a11d59931" ns3:_="" ns4:_="">
    <xsd:import namespace="38b0b973-3db6-4a96-b83a-92f6c3c9028f"/>
    <xsd:import namespace="3b4025e1-6ccb-42fd-80d0-73819745491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b0b973-3db6-4a96-b83a-92f6c3c9028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4025e1-6ccb-42fd-80d0-73819745491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FDD4CB-F50F-4B48-AB65-6AD3E1CED0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b0b973-3db6-4a96-b83a-92f6c3c9028f"/>
    <ds:schemaRef ds:uri="3b4025e1-6ccb-42fd-80d0-7381974549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BC5A8F-F8F7-41D8-9EF2-A676604E2BBD}">
  <ds:schemaRefs>
    <ds:schemaRef ds:uri="http://schemas.microsoft.com/sharepoint/v3/contenttype/forms"/>
  </ds:schemaRefs>
</ds:datastoreItem>
</file>

<file path=customXml/itemProps3.xml><?xml version="1.0" encoding="utf-8"?>
<ds:datastoreItem xmlns:ds="http://schemas.openxmlformats.org/officeDocument/2006/customXml" ds:itemID="{CDEF44D7-8823-41E8-B624-BF209526701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12144</TotalTime>
  <Words>1574</Words>
  <Application>Microsoft Office PowerPoint</Application>
  <PresentationFormat>Widescreen</PresentationFormat>
  <Paragraphs>270</Paragraphs>
  <Slides>18</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Cambria Math</vt:lpstr>
      <vt:lpstr>Office Theme</vt:lpstr>
      <vt:lpstr>PERLE Longitudinal Match</vt:lpstr>
      <vt:lpstr>PowerPoint Presentation</vt:lpstr>
      <vt:lpstr>PowerPoint Presentation</vt:lpstr>
      <vt:lpstr>Semi-analytical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Conclusions and further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ER@CEBAF</dc:title>
  <dc:creator>Perez Segurana, Gustavo (Student)</dc:creator>
  <cp:lastModifiedBy>Gustavo</cp:lastModifiedBy>
  <cp:revision>2</cp:revision>
  <dcterms:created xsi:type="dcterms:W3CDTF">2020-09-04T15:27:28Z</dcterms:created>
  <dcterms:modified xsi:type="dcterms:W3CDTF">2021-06-25T12:47:52Z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0x0101009E061AE79C287C41A664CE8B4E6F6CCE</vt:lpwstr>
  </property>
</Properties>
</file>