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5A28"/>
    <a:srgbClr val="CD1719"/>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5" d="100"/>
          <a:sy n="45" d="100"/>
        </p:scale>
        <p:origin x="828" y="6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09/09/2021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09/09/2021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section locale Alsace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Vendredi 10 septembre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BAB646C0-F8B4-476E-8778-84B62DA83183}"/>
              </a:ext>
            </a:extLst>
          </p:cNvPr>
          <p:cNvPicPr>
            <a:picLocks noChangeAspect="1"/>
          </p:cNvPicPr>
          <p:nvPr/>
        </p:nvPicPr>
        <p:blipFill>
          <a:blip r:embed="rId2"/>
          <a:stretch>
            <a:fillRect/>
          </a:stretch>
        </p:blipFill>
        <p:spPr>
          <a:xfrm>
            <a:off x="0" y="705255"/>
            <a:ext cx="12192000" cy="5447490"/>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27261</TotalTime>
  <Words>381</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section locale Alsace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141</cp:revision>
  <dcterms:created xsi:type="dcterms:W3CDTF">2020-11-20T11:12:29Z</dcterms:created>
  <dcterms:modified xsi:type="dcterms:W3CDTF">2021-09-09T19:23:05Z</dcterms:modified>
</cp:coreProperties>
</file>