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_rels/notesSlide1.xml.rels" ContentType="application/vnd.openxmlformats-package.relationships+xml"/>
  <Override PartName="/ppt/notesSlides/_rels/notesSlide10.xml.rels" ContentType="application/vnd.openxmlformats-package.relationships+xml"/>
  <Override PartName="/ppt/notesSlides/_rels/notesSlide4.xml.rels" ContentType="application/vnd.openxmlformats-package.relationships+xml"/>
  <Override PartName="/ppt/notesSlides/_rels/notesSlide28.xml.rels" ContentType="application/vnd.openxmlformats-package.relationships+xml"/>
  <Override PartName="/ppt/notesSlides/_rels/notesSlide44.xml.rels" ContentType="application/vnd.openxmlformats-package.relationships+xml"/>
  <Override PartName="/ppt/notesSlides/_rels/notesSlide3.xml.rels" ContentType="application/vnd.openxmlformats-package.relationships+xml"/>
  <Override PartName="/ppt/notesSlides/_rels/notesSlide43.xml.rels" ContentType="application/vnd.openxmlformats-package.relationships+xml"/>
  <Override PartName="/ppt/notesSlides/_rels/notesSlide27.xml.rels" ContentType="application/vnd.openxmlformats-package.relationships+xml"/>
  <Override PartName="/ppt/notesSlides/_rels/notesSlide23.xml.rels" ContentType="application/vnd.openxmlformats-package.relationships+xml"/>
  <Override PartName="/ppt/notesSlides/_rels/notesSlide17.xml.rels" ContentType="application/vnd.openxmlformats-package.relationships+xml"/>
  <Override PartName="/ppt/notesSlides/_rels/notesSlide8.xml.rels" ContentType="application/vnd.openxmlformats-package.relationships+xml"/>
  <Override PartName="/ppt/notesSlides/_rels/notesSlide11.xml.rels" ContentType="application/vnd.openxmlformats-package.relationships+xml"/>
  <Override PartName="/ppt/notesSlides/_rels/notesSlide2.xml.rels" ContentType="application/vnd.openxmlformats-package.relationships+xml"/>
  <Override PartName="/ppt/notesSlides/_rels/notesSlide20.xml.rels" ContentType="application/vnd.openxmlformats-package.relationships+xml"/>
  <Override PartName="/ppt/notesSlides/_rels/notesSlide16.xml.rels" ContentType="application/vnd.openxmlformats-package.relationships+xml"/>
  <Override PartName="/ppt/notesSlides/_rels/notesSlide7.xml.rels" ContentType="application/vnd.openxmlformats-package.relationships+xml"/>
  <Override PartName="/ppt/notesSlides/_rels/notesSlide9.xml.rels" ContentType="application/vnd.openxmlformats-package.relationships+xml"/>
  <Override PartName="/ppt/notesSlides/_rels/notesSlide6.xml.rels" ContentType="application/vnd.openxmlformats-package.relationships+xml"/>
  <Override PartName="/ppt/notesSlides/_rels/notesSlide21.xml.rels" ContentType="application/vnd.openxmlformats-package.relationships+xml"/>
  <Override PartName="/ppt/notesSlides/_rels/notesSlide42.xml.rels" ContentType="application/vnd.openxmlformats-package.relationships+xml"/>
  <Override PartName="/ppt/notesSlides/_rels/notesSlide41.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5.xml.rels" ContentType="application/vnd.openxmlformats-package.relationships+xml"/>
  <Override PartName="/ppt/notesSlides/notesSlide17.xml" ContentType="application/vnd.openxmlformats-officedocument.presentationml.notesSlide+xml"/>
  <Override PartName="/ppt/notesSlides/notesSlide8.xml" ContentType="application/vnd.openxmlformats-officedocument.presentationml.notesSlide+xml"/>
  <Override PartName="/ppt/notesSlides/notesSlide1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3.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_rels/presentation.xml.rels" ContentType="application/vnd.openxmlformats-package.relationships+xml"/>
  <Override PartName="/ppt/media/image53.png" ContentType="image/png"/>
  <Override PartName="/ppt/media/image52.png" ContentType="image/png"/>
  <Override PartName="/ppt/media/image49.png" ContentType="image/png"/>
  <Override PartName="/ppt/media/image65.jpeg" ContentType="image/jpeg"/>
  <Override PartName="/ppt/media/image50.wmf" ContentType="image/x-wmf"/>
  <Override PartName="/ppt/media/image28.png" ContentType="image/png"/>
  <Override PartName="/ppt/media/image47.png" ContentType="image/png"/>
  <Override PartName="/ppt/media/image46.png" ContentType="image/png"/>
  <Override PartName="/ppt/media/image45.png" ContentType="image/png"/>
  <Override PartName="/ppt/media/image44.jpeg" ContentType="image/jpeg"/>
  <Override PartName="/ppt/media/image43.png" ContentType="image/png"/>
  <Override PartName="/ppt/media/image42.png" ContentType="image/png"/>
  <Override PartName="/ppt/media/image94.jpeg" ContentType="image/jpeg"/>
  <Override PartName="/ppt/media/image57.png" ContentType="image/png"/>
  <Override PartName="/ppt/media/image2.wmf" ContentType="image/x-wmf"/>
  <Override PartName="/ppt/media/image36.jpeg" ContentType="image/jpeg"/>
  <Override PartName="/ppt/media/image31.jpeg" ContentType="image/jpeg"/>
  <Override PartName="/ppt/media/image30.png" ContentType="image/png"/>
  <Override PartName="/ppt/media/image10.jpeg" ContentType="image/jpeg"/>
  <Override PartName="/ppt/media/image35.png" ContentType="image/png"/>
  <Override PartName="/ppt/media/image5.png" ContentType="image/png"/>
  <Override PartName="/ppt/media/image39.jpeg" ContentType="image/jpeg"/>
  <Override PartName="/ppt/media/image82.png" ContentType="image/png"/>
  <Override PartName="/ppt/media/image11.jpeg" ContentType="image/jpeg"/>
  <Override PartName="/ppt/media/image51.wmf" ContentType="image/x-wmf"/>
  <Override PartName="/ppt/media/image29.png" ContentType="image/png"/>
  <Override PartName="/ppt/media/image48.png" ContentType="image/png"/>
  <Override PartName="/ppt/media/image9.jpeg" ContentType="image/jpeg"/>
  <Override PartName="/ppt/media/image8.png" ContentType="image/png"/>
  <Override PartName="/ppt/media/image54.png" ContentType="image/png"/>
  <Override PartName="/ppt/media/image76.jpeg" ContentType="image/jpeg"/>
  <Override PartName="/ppt/media/image41.jpeg" ContentType="image/jpeg"/>
  <Override PartName="/ppt/media/image14.jpeg" ContentType="image/jpeg"/>
  <Override PartName="/ppt/media/image37.png" ContentType="image/png"/>
  <Override PartName="/ppt/media/image60.png" ContentType="image/png"/>
  <Override PartName="/ppt/media/image90.jpeg" ContentType="image/jpeg"/>
  <Override PartName="/ppt/media/image22.png" ContentType="image/png"/>
  <Override PartName="/ppt/media/image66.jpeg" ContentType="image/jpeg"/>
  <Override PartName="/ppt/media/image59.png" ContentType="image/png"/>
  <Override PartName="/ppt/media/image83.jpeg" ContentType="image/jpeg"/>
  <Override PartName="/ppt/media/image24.jpeg" ContentType="image/jpeg"/>
  <Override PartName="/ppt/media/image25.jpeg" ContentType="image/jpeg"/>
  <Override PartName="/ppt/media/image62.wmf" ContentType="image/x-wmf"/>
  <Override PartName="/ppt/media/image64.png" ContentType="image/png"/>
  <Override PartName="/ppt/media/image61.png" ContentType="image/png"/>
  <Override PartName="/ppt/media/image68.jpeg" ContentType="image/jpeg"/>
  <Override PartName="/ppt/media/image70.jpeg" ContentType="image/jpeg"/>
  <Override PartName="/ppt/media/image93.jpeg" ContentType="image/jpeg"/>
  <Override PartName="/ppt/media/image88.png" ContentType="image/png"/>
  <Override PartName="/ppt/media/image63.wmf" ContentType="image/x-wmf"/>
  <Override PartName="/ppt/media/image78.jpeg" ContentType="image/jpeg"/>
  <Override PartName="/ppt/media/image18.png" ContentType="image/png"/>
  <Override PartName="/ppt/media/image6.png" ContentType="image/png"/>
  <Override PartName="/ppt/media/image91.jpeg" ContentType="image/jpeg"/>
  <Override PartName="/ppt/media/image75.jpeg" ContentType="image/jpeg"/>
  <Override PartName="/ppt/media/image87.png" ContentType="image/png"/>
  <Override PartName="/ppt/media/image67.jpeg" ContentType="image/jpeg"/>
  <Override PartName="/ppt/media/image86.png" ContentType="image/png"/>
  <Override PartName="/ppt/media/image85.jpeg" ContentType="image/jpeg"/>
  <Override PartName="/ppt/media/image80.jpeg" ContentType="image/jpeg"/>
  <Override PartName="/ppt/media/image74.gif" ContentType="image/gif"/>
  <Override PartName="/ppt/media/image77.png" ContentType="image/png"/>
  <Override PartName="/ppt/media/image73.png" ContentType="image/png"/>
  <Override PartName="/ppt/media/image69.jpeg" ContentType="image/jpeg"/>
  <Override PartName="/ppt/media/image71.png" ContentType="image/png"/>
  <Override PartName="/ppt/media/image21.png" ContentType="image/png"/>
  <Override PartName="/ppt/media/image89.jpeg" ContentType="image/jpeg"/>
  <Override PartName="/ppt/media/image20.wmf" ContentType="image/x-wmf"/>
  <Override PartName="/ppt/media/image32.jpeg" ContentType="image/jpeg"/>
  <Override PartName="/ppt/media/image19.jpeg" ContentType="image/jpeg"/>
  <Override PartName="/ppt/media/image26.png" ContentType="image/png"/>
  <Override PartName="/ppt/media/image23.gif" ContentType="image/gif"/>
  <Override PartName="/ppt/media/image56.wmf" ContentType="image/x-wmf"/>
  <Override PartName="/ppt/media/image17.jpeg" ContentType="image/jpeg"/>
  <Override PartName="/ppt/media/image92.jpeg" ContentType="image/jpeg"/>
  <Override PartName="/ppt/media/image15.png" ContentType="image/png"/>
  <Override PartName="/ppt/media/image55.wmf" ContentType="image/x-wmf"/>
  <Override PartName="/ppt/media/image38.jpeg" ContentType="image/jpeg"/>
  <Override PartName="/ppt/media/image72.png" ContentType="image/png"/>
  <Override PartName="/ppt/media/image58.png" ContentType="image/png"/>
  <Override PartName="/ppt/media/image3.wmf" ContentType="image/x-wmf"/>
  <Override PartName="/ppt/media/image27.png" ContentType="image/png"/>
  <Override PartName="/ppt/media/image33.jpeg" ContentType="image/jpeg"/>
  <Override PartName="/ppt/media/image16.png" ContentType="image/png"/>
  <Override PartName="/ppt/media/image81.png" ContentType="image/png"/>
  <Override PartName="/ppt/media/image4.png" ContentType="image/png"/>
  <Override PartName="/ppt/media/image12.jpeg" ContentType="image/jpeg"/>
  <Override PartName="/ppt/media/image34.png" ContentType="image/png"/>
  <Override PartName="/ppt/media/image13.jpeg" ContentType="image/jpeg"/>
  <Override PartName="/ppt/media/image1.wmf" ContentType="image/x-wmf"/>
  <Override PartName="/ppt/media/image40.jpeg" ContentType="image/jpeg"/>
  <Override PartName="/ppt/media/image7.png" ContentType="image/png"/>
  <Override PartName="/ppt/media/image84.png" ContentType="image/png"/>
  <Override PartName="/ppt/media/image79.jpeg" ContentType="image/jpeg"/>
  <Override PartName="/ppt/embeddings/oleObject1.bin" ContentType="application/vnd.openxmlformats-officedocument.oleObject"/>
  <Override PartName="/ppt/slideLayouts/_rels/slideLayout5.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32.xml.rels" ContentType="application/vnd.openxmlformats-package.relationships+xml"/>
  <Override PartName="/ppt/slideLayouts/_rels/slideLayout16.xml.rels" ContentType="application/vnd.openxmlformats-package.relationships+xml"/>
  <Override PartName="/ppt/slideLayouts/_rels/slideLayout47.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17.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19.xml.rels" ContentType="application/vnd.openxmlformats-package.relationships+xml"/>
  <Override PartName="/ppt/slideLayouts/_rels/slideLayout31.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6.xml.rels" ContentType="application/vnd.openxmlformats-package.relationships+xml"/>
  <Override PartName="/ppt/slideLayouts/_rels/slideLayout42.xml.rels" ContentType="application/vnd.openxmlformats-package.relationships+xml"/>
  <Override PartName="/ppt/slideLayouts/_rels/slideLayout35.xml.rels" ContentType="application/vnd.openxmlformats-package.relationships+xml"/>
  <Override PartName="/ppt/slideLayouts/_rels/slideLayout20.xml.rels" ContentType="application/vnd.openxmlformats-package.relationships+xml"/>
  <Override PartName="/ppt/slideLayouts/_rels/slideLayout41.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43.xml.rels" ContentType="application/vnd.openxmlformats-package.relationships+xml"/>
  <Override PartName="/ppt/slideLayouts/_rels/slideLayout27.xml.rels" ContentType="application/vnd.openxmlformats-package.relationships+xml"/>
  <Override PartName="/ppt/slideLayouts/_rels/slideLayout23.xml.rels" ContentType="application/vnd.openxmlformats-package.relationships+xml"/>
  <Override PartName="/ppt/slideLayouts/_rels/slideLayout38.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45.xml.rels" ContentType="application/vnd.openxmlformats-package.relationships+xml"/>
  <Override PartName="/ppt/slideLayouts/_rels/slideLayout30.xml.rels" ContentType="application/vnd.openxmlformats-package.relationships+xml"/>
  <Override PartName="/ppt/slideLayouts/_rels/slideLayout1.xml.rels" ContentType="application/vnd.openxmlformats-package.relationships+xml"/>
  <Override PartName="/ppt/slideLayouts/_rels/slideLayout7.xml.rels" ContentType="application/vnd.openxmlformats-package.relationships+xml"/>
  <Override PartName="/ppt/slideLayouts/_rels/slideLayout22.xml.rels" ContentType="application/vnd.openxmlformats-package.relationships+xml"/>
  <Override PartName="/ppt/slideLayouts/_rels/slideLayout37.xml.rels" ContentType="application/vnd.openxmlformats-package.relationships+xml"/>
  <Override PartName="/ppt/slideLayouts/_rels/slideLayout28.xml.rels" ContentType="application/vnd.openxmlformats-package.relationships+xml"/>
  <Override PartName="/ppt/slideLayouts/_rels/slideLayout44.xml.rels" ContentType="application/vnd.openxmlformats-package.relationships+xml"/>
  <Override PartName="/ppt/slideLayouts/_rels/slideLayout46.xml.rels" ContentType="application/vnd.openxmlformats-package.relationships+xml"/>
  <Override PartName="/ppt/slideLayouts/_rels/slideLayout48.xml.rels" ContentType="application/vnd.openxmlformats-package.relationships+xml"/>
  <Override PartName="/ppt/slideLayouts/_rels/slideLayout33.xml.rels" ContentType="application/vnd.openxmlformats-package.relationships+xml"/>
  <Override PartName="/ppt/slideLayouts/_rels/slideLayout40.xml.rels" ContentType="application/vnd.openxmlformats-package.relationships+xml"/>
  <Override PartName="/ppt/slideLayouts/_rels/slideLayout39.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22.xml" ContentType="application/vnd.openxmlformats-officedocument.presentationml.slideLayout+xml"/>
  <Override PartName="/ppt/slideLayouts/slideLayout19.xml" ContentType="application/vnd.openxmlformats-officedocument.presentationml.slideLayout+xml"/>
  <Override PartName="/ppt/slideLayouts/slideLayout3.xml" ContentType="application/vnd.openxmlformats-officedocument.presentationml.slideLayout+xml"/>
  <Override PartName="/ppt/slideLayouts/slideLayout23.xml" ContentType="application/vnd.openxmlformats-officedocument.presentationml.slideLayout+xml"/>
  <Override PartName="/ppt/slideLayouts/slideLayout4.xml" ContentType="application/vnd.openxmlformats-officedocument.presentationml.slideLayout+xml"/>
  <Override PartName="/ppt/slideLayouts/slideLayout2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34.xml" ContentType="application/vnd.openxmlformats-officedocument.presentationml.slideLayout+xml"/>
  <Override PartName="/ppt/slideLayouts/slideLayout46.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13.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47.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_rels/slide4.xml.rels" ContentType="application/vnd.openxmlformats-package.relationships+xml"/>
  <Override PartName="/ppt/slides/_rels/slide5.xml.rels" ContentType="application/vnd.openxmlformats-package.relationships+xml"/>
  <Override PartName="/ppt/slides/_rels/slide40.xml.rels" ContentType="application/vnd.openxmlformats-package.relationships+xml"/>
  <Override PartName="/ppt/slides/_rels/slide33.xml.rels" ContentType="application/vnd.openxmlformats-package.relationships+xml"/>
  <Override PartName="/ppt/slides/_rels/slide6.xml.rels" ContentType="application/vnd.openxmlformats-package.relationships+xml"/>
  <Override PartName="/ppt/slides/_rels/slide41.xml.rels" ContentType="application/vnd.openxmlformats-package.relationships+xml"/>
  <Override PartName="/ppt/slides/_rels/slide34.xml.rels" ContentType="application/vnd.openxmlformats-package.relationships+xml"/>
  <Override PartName="/ppt/slides/_rels/slide7.xml.rels" ContentType="application/vnd.openxmlformats-package.relationships+xml"/>
  <Override PartName="/ppt/slides/_rels/slide42.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20.xml.rels" ContentType="application/vnd.openxmlformats-package.relationships+xml"/>
  <Override PartName="/ppt/slides/_rels/slide31.xml.rels" ContentType="application/vnd.openxmlformats-package.relationships+xml"/>
  <Override PartName="/ppt/slides/_rels/slide15.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9.xml.rels" ContentType="application/vnd.openxmlformats-package.relationships+xml"/>
  <Override PartName="/ppt/slides/_rels/slide23.xml.rels" ContentType="application/vnd.openxmlformats-package.relationships+xml"/>
  <Override PartName="/ppt/slides/_rels/slide38.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8.xml.rels" ContentType="application/vnd.openxmlformats-package.relationships+xml"/>
  <Override PartName="/ppt/slides/_rels/slide28.xml.rels" ContentType="application/vnd.openxmlformats-package.relationships+xml"/>
  <Override PartName="/ppt/slides/_rels/slide44.xml.rels" ContentType="application/vnd.openxmlformats-package.relationships+xml"/>
  <Override PartName="/ppt/slides/_rels/slide2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6.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21.xml.rels" ContentType="application/vnd.openxmlformats-package.relationships+xml"/>
  <Override PartName="/ppt/slides/_rels/slide36.xml.rels" ContentType="application/vnd.openxmlformats-package.relationships+xml"/>
  <Override PartName="/ppt/slides/_rels/slide27.xml.rels" ContentType="application/vnd.openxmlformats-package.relationships+xml"/>
  <Override PartName="/ppt/slides/_rels/slide43.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32.xml.rels" ContentType="application/vnd.openxmlformats-package.relationships+xml"/>
  <Override PartName="/ppt/slides/_rels/slide16.xml.rels" ContentType="application/vnd.openxmlformats-package.relationships+xml"/>
  <Override PartName="/ppt/slides/_rels/slide25.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12.xml" ContentType="application/vnd.openxmlformats-officedocument.presentationml.slide+xml"/>
  <Override PartName="/ppt/slides/slide44.xml" ContentType="application/vnd.openxmlformats-officedocument.presentationml.slide+xml"/>
  <Override PartName="/ppt/slides/slide9.xml" ContentType="application/vnd.openxmlformats-officedocument.presentationml.slide+xml"/>
  <Override PartName="/ppt/slides/slide36.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xml" ContentType="application/vnd.openxmlformats-officedocument.presentationml.slide+xml"/>
  <Override PartName="/ppt/slides/slide38.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slides/slide6.xml" ContentType="application/vnd.openxmlformats-officedocument.presentationml.slide+xml"/>
  <Override PartName="/ppt/slides/slide41.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42.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x="9144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50" Type="http://schemas.openxmlformats.org/officeDocument/2006/relationships/slide" Target="slides/slide44.xml"/><Relationship Id="rId51"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PlaceHolder 1"/>
          <p:cNvSpPr>
            <a:spLocks noGrp="1"/>
          </p:cNvSpPr>
          <p:nvPr>
            <p:ph type="sldImg"/>
          </p:nvPr>
        </p:nvSpPr>
        <p:spPr>
          <a:xfrm>
            <a:off x="533520" y="764280"/>
            <a:ext cx="6704640" cy="3771360"/>
          </a:xfrm>
          <a:prstGeom prst="rect">
            <a:avLst/>
          </a:prstGeom>
          <a:noFill/>
          <a:ln w="0">
            <a:noFill/>
          </a:ln>
        </p:spPr>
        <p:txBody>
          <a:bodyPr lIns="0" rIns="0" tIns="0" bIns="0" anchor="ctr">
            <a:noAutofit/>
          </a:bodyPr>
          <a:p>
            <a:pPr algn="ctr">
              <a:buNone/>
            </a:pPr>
            <a:r>
              <a:rPr b="0" lang="fr-FR" sz="4400" spc="-1" strike="noStrike">
                <a:latin typeface="Arial"/>
              </a:rPr>
              <a:t>Cliquez pour déplacer la diapo</a:t>
            </a:r>
            <a:endParaRPr b="0" lang="fr-FR" sz="4400" spc="-1" strike="noStrike">
              <a:latin typeface="Arial"/>
            </a:endParaRPr>
          </a:p>
        </p:txBody>
      </p:sp>
      <p:sp>
        <p:nvSpPr>
          <p:cNvPr id="168"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fr-FR" sz="2000" spc="-1" strike="noStrike">
                <a:latin typeface="Arial"/>
              </a:rPr>
              <a:t>Cliquez pour modifier le format des notes</a:t>
            </a:r>
            <a:endParaRPr b="0" lang="fr-FR" sz="2000" spc="-1" strike="noStrike">
              <a:latin typeface="Arial"/>
            </a:endParaRPr>
          </a:p>
        </p:txBody>
      </p:sp>
      <p:sp>
        <p:nvSpPr>
          <p:cNvPr id="169" name="PlaceHolder 3"/>
          <p:cNvSpPr>
            <a:spLocks noGrp="1"/>
          </p:cNvSpPr>
          <p:nvPr>
            <p:ph type="hdr"/>
          </p:nvPr>
        </p:nvSpPr>
        <p:spPr>
          <a:xfrm>
            <a:off x="0" y="0"/>
            <a:ext cx="3372840" cy="502560"/>
          </a:xfrm>
          <a:prstGeom prst="rect">
            <a:avLst/>
          </a:prstGeom>
          <a:noFill/>
          <a:ln w="0">
            <a:noFill/>
          </a:ln>
        </p:spPr>
        <p:txBody>
          <a:bodyPr lIns="0" rIns="0" tIns="0" bIns="0" anchor="t">
            <a:noAutofit/>
          </a:bodyPr>
          <a:p>
            <a:r>
              <a:rPr b="0" lang="fr-FR" sz="1400" spc="-1" strike="noStrike">
                <a:latin typeface="Times New Roman"/>
              </a:rPr>
              <a:t>&lt;en-tête&gt;</a:t>
            </a:r>
            <a:endParaRPr b="0" lang="fr-FR" sz="1400" spc="-1" strike="noStrike">
              <a:latin typeface="Times New Roman"/>
            </a:endParaRPr>
          </a:p>
        </p:txBody>
      </p:sp>
      <p:sp>
        <p:nvSpPr>
          <p:cNvPr id="170" name="PlaceHolder 4"/>
          <p:cNvSpPr>
            <a:spLocks noGrp="1"/>
          </p:cNvSpPr>
          <p:nvPr>
            <p:ph type="dt" idx="8"/>
          </p:nvPr>
        </p:nvSpPr>
        <p:spPr>
          <a:xfrm>
            <a:off x="4399200" y="0"/>
            <a:ext cx="3372840" cy="502560"/>
          </a:xfrm>
          <a:prstGeom prst="rect">
            <a:avLst/>
          </a:prstGeom>
          <a:noFill/>
          <a:ln w="0">
            <a:noFill/>
          </a:ln>
        </p:spPr>
        <p:txBody>
          <a:bodyPr lIns="0" rIns="0" tIns="0" bIns="0" anchor="t">
            <a:noAutofit/>
          </a:bodyPr>
          <a:lstStyle>
            <a:lvl1pPr algn="r">
              <a:buNone/>
              <a:defRPr b="0" lang="fr-FR" sz="1400" spc="-1" strike="noStrike">
                <a:latin typeface="Times New Roman"/>
              </a:defRPr>
            </a:lvl1pPr>
          </a:lstStyle>
          <a:p>
            <a:pPr algn="r">
              <a:buNone/>
            </a:pPr>
            <a:r>
              <a:rPr b="0" lang="fr-FR" sz="1400" spc="-1" strike="noStrike">
                <a:latin typeface="Times New Roman"/>
              </a:rPr>
              <a:t>&lt;date/heure&gt;</a:t>
            </a:r>
            <a:endParaRPr b="0" lang="fr-FR" sz="1400" spc="-1" strike="noStrike">
              <a:latin typeface="Times New Roman"/>
            </a:endParaRPr>
          </a:p>
        </p:txBody>
      </p:sp>
      <p:sp>
        <p:nvSpPr>
          <p:cNvPr id="171" name="PlaceHolder 5"/>
          <p:cNvSpPr>
            <a:spLocks noGrp="1"/>
          </p:cNvSpPr>
          <p:nvPr>
            <p:ph type="ftr" idx="9"/>
          </p:nvPr>
        </p:nvSpPr>
        <p:spPr>
          <a:xfrm>
            <a:off x="0" y="9555480"/>
            <a:ext cx="3372840" cy="502560"/>
          </a:xfrm>
          <a:prstGeom prst="rect">
            <a:avLst/>
          </a:prstGeom>
          <a:noFill/>
          <a:ln w="0">
            <a:noFill/>
          </a:ln>
        </p:spPr>
        <p:txBody>
          <a:bodyPr lIns="0" rIns="0" tIns="0" bIns="0" anchor="b">
            <a:noAutofit/>
          </a:bodyPr>
          <a:lstStyle>
            <a:lvl1pPr>
              <a:defRPr b="0" lang="fr-FR" sz="1400" spc="-1" strike="noStrike">
                <a:latin typeface="Times New Roman"/>
              </a:defRPr>
            </a:lvl1pPr>
          </a:lstStyle>
          <a:p>
            <a:r>
              <a:rPr b="0" lang="fr-FR" sz="1400" spc="-1" strike="noStrike">
                <a:latin typeface="Times New Roman"/>
              </a:rPr>
              <a:t>&lt;pied de page&gt;</a:t>
            </a:r>
            <a:endParaRPr b="0" lang="fr-FR" sz="1400" spc="-1" strike="noStrike">
              <a:latin typeface="Times New Roman"/>
            </a:endParaRPr>
          </a:p>
        </p:txBody>
      </p:sp>
      <p:sp>
        <p:nvSpPr>
          <p:cNvPr id="172" name="PlaceHolder 6"/>
          <p:cNvSpPr>
            <a:spLocks noGrp="1"/>
          </p:cNvSpPr>
          <p:nvPr>
            <p:ph type="sldNum" idx="10"/>
          </p:nvPr>
        </p:nvSpPr>
        <p:spPr>
          <a:xfrm>
            <a:off x="4399200" y="9555480"/>
            <a:ext cx="3372840" cy="502560"/>
          </a:xfrm>
          <a:prstGeom prst="rect">
            <a:avLst/>
          </a:prstGeom>
          <a:noFill/>
          <a:ln w="0">
            <a:noFill/>
          </a:ln>
        </p:spPr>
        <p:txBody>
          <a:bodyPr lIns="0" rIns="0" tIns="0" bIns="0" anchor="b">
            <a:noAutofit/>
          </a:bodyPr>
          <a:lstStyle>
            <a:lvl1pPr algn="r">
              <a:buNone/>
              <a:defRPr b="0" lang="fr-FR" sz="1400" spc="-1" strike="noStrike">
                <a:latin typeface="Times New Roman"/>
              </a:defRPr>
            </a:lvl1pPr>
          </a:lstStyle>
          <a:p>
            <a:pPr algn="r">
              <a:buNone/>
            </a:pPr>
            <a:fld id="{B2CBD219-9D7C-4392-A99E-49838341626E}" type="slidenum">
              <a:rPr b="0" lang="fr-FR" sz="1400" spc="-1" strike="noStrike">
                <a:latin typeface="Times New Roman"/>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8" name="PlaceHolder 1"/>
          <p:cNvSpPr>
            <a:spLocks noGrp="1"/>
          </p:cNvSpPr>
          <p:nvPr>
            <p:ph type="sldNum" idx="45"/>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solidFill>
                  <a:srgbClr val="000000"/>
                </a:solidFill>
                <a:latin typeface="Arial"/>
              </a:defRPr>
            </a:lvl1pPr>
          </a:lstStyle>
          <a:p>
            <a:pPr algn="r">
              <a:lnSpc>
                <a:spcPct val="100000"/>
              </a:lnSpc>
              <a:buNone/>
            </a:pPr>
            <a:fld id="{2A34C310-DD6E-437D-82B9-0EE966EE8317}" type="slidenum">
              <a:rPr b="0" lang="fr-FR" sz="1200" spc="-1" strike="noStrike">
                <a:solidFill>
                  <a:srgbClr val="000000"/>
                </a:solidFill>
                <a:latin typeface="Arial"/>
              </a:rPr>
              <a:t>&lt;numéro&gt;</a:t>
            </a:fld>
            <a:endParaRPr b="0" lang="fr-FR" sz="1200" spc="-1" strike="noStrike">
              <a:latin typeface="Times New Roman"/>
            </a:endParaRPr>
          </a:p>
        </p:txBody>
      </p:sp>
      <p:sp>
        <p:nvSpPr>
          <p:cNvPr id="789" name="PlaceHolder 2"/>
          <p:cNvSpPr>
            <a:spLocks noGrp="1"/>
          </p:cNvSpPr>
          <p:nvPr>
            <p:ph type="sldImg"/>
          </p:nvPr>
        </p:nvSpPr>
        <p:spPr>
          <a:xfrm>
            <a:off x="1143000" y="685800"/>
            <a:ext cx="4571280" cy="3428280"/>
          </a:xfrm>
          <a:prstGeom prst="rect">
            <a:avLst/>
          </a:prstGeom>
          <a:ln w="0">
            <a:noFill/>
          </a:ln>
        </p:spPr>
      </p:sp>
      <p:sp>
        <p:nvSpPr>
          <p:cNvPr id="790" name="PlaceHolder 3"/>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endParaRPr b="0" lang="fr-FR" sz="20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5" name="PlaceHolder 1"/>
          <p:cNvSpPr>
            <a:spLocks noGrp="1"/>
          </p:cNvSpPr>
          <p:nvPr>
            <p:ph type="sldNum" idx="54"/>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solidFill>
                  <a:srgbClr val="000000"/>
                </a:solidFill>
                <a:latin typeface="Arial"/>
              </a:defRPr>
            </a:lvl1pPr>
          </a:lstStyle>
          <a:p>
            <a:pPr algn="r">
              <a:lnSpc>
                <a:spcPct val="100000"/>
              </a:lnSpc>
              <a:buNone/>
            </a:pPr>
            <a:fld id="{31D0FABE-AD70-495C-8B64-2466F9908577}" type="slidenum">
              <a:rPr b="0" lang="fr-FR" sz="1200" spc="-1" strike="noStrike">
                <a:solidFill>
                  <a:srgbClr val="000000"/>
                </a:solidFill>
                <a:latin typeface="Arial"/>
              </a:rPr>
              <a:t>&lt;numéro&gt;</a:t>
            </a:fld>
            <a:endParaRPr b="0" lang="fr-FR" sz="1200" spc="-1" strike="noStrike">
              <a:latin typeface="Times New Roman"/>
            </a:endParaRPr>
          </a:p>
        </p:txBody>
      </p:sp>
      <p:sp>
        <p:nvSpPr>
          <p:cNvPr id="816" name="PlaceHolder 2"/>
          <p:cNvSpPr>
            <a:spLocks noGrp="1"/>
          </p:cNvSpPr>
          <p:nvPr>
            <p:ph type="sldImg"/>
          </p:nvPr>
        </p:nvSpPr>
        <p:spPr>
          <a:xfrm>
            <a:off x="1143000" y="685800"/>
            <a:ext cx="4571280" cy="3428280"/>
          </a:xfrm>
          <a:prstGeom prst="rect">
            <a:avLst/>
          </a:prstGeom>
          <a:ln w="0">
            <a:noFill/>
          </a:ln>
        </p:spPr>
      </p:sp>
      <p:sp>
        <p:nvSpPr>
          <p:cNvPr id="817" name="PlaceHolder 3"/>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fr-FR" sz="2000" spc="-1" strike="noStrike">
                <a:latin typeface="Arial"/>
              </a:rPr>
              <a:t>où l’hydrogène est converti en hélium</a:t>
            </a:r>
            <a:endParaRPr b="0" lang="fr-FR" sz="2000" spc="-1" strike="noStrike">
              <a:latin typeface="Arial"/>
            </a:endParaRPr>
          </a:p>
          <a:p>
            <a:pPr marL="216000" indent="-216000">
              <a:lnSpc>
                <a:spcPct val="100000"/>
              </a:lnSpc>
              <a:buNone/>
              <a:tabLst>
                <a:tab algn="l" pos="0"/>
              </a:tabLst>
            </a:pPr>
            <a:r>
              <a:rPr b="0" lang="en-US" sz="2000" spc="-1" strike="noStrike">
                <a:latin typeface="Arial"/>
              </a:rPr>
              <a:t>Interactions are also responsible for decay</a:t>
            </a:r>
            <a:endParaRPr b="0" lang="fr-FR" sz="2000" spc="-1" strike="noStrike">
              <a:latin typeface="Arial"/>
            </a:endParaRPr>
          </a:p>
          <a:p>
            <a:pPr marL="216000" indent="-216000">
              <a:lnSpc>
                <a:spcPct val="100000"/>
              </a:lnSpc>
              <a:buNone/>
              <a:tabLst>
                <a:tab algn="l" pos="0"/>
              </a:tabLst>
            </a:pPr>
            <a:endParaRPr b="0" lang="fr-FR" sz="20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8" name="PlaceHolder 1"/>
          <p:cNvSpPr>
            <a:spLocks noGrp="1"/>
          </p:cNvSpPr>
          <p:nvPr>
            <p:ph type="sldNum" idx="55"/>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solidFill>
                  <a:srgbClr val="000000"/>
                </a:solidFill>
                <a:latin typeface="Arial"/>
              </a:defRPr>
            </a:lvl1pPr>
          </a:lstStyle>
          <a:p>
            <a:pPr algn="r">
              <a:lnSpc>
                <a:spcPct val="100000"/>
              </a:lnSpc>
              <a:buNone/>
            </a:pPr>
            <a:fld id="{C468C195-88D6-4A59-87EF-D9709DC1E209}" type="slidenum">
              <a:rPr b="0" lang="fr-FR" sz="1200" spc="-1" strike="noStrike">
                <a:solidFill>
                  <a:srgbClr val="000000"/>
                </a:solidFill>
                <a:latin typeface="Arial"/>
              </a:rPr>
              <a:t>&lt;numéro&gt;</a:t>
            </a:fld>
            <a:endParaRPr b="0" lang="fr-FR" sz="1200" spc="-1" strike="noStrike">
              <a:latin typeface="Times New Roman"/>
            </a:endParaRPr>
          </a:p>
        </p:txBody>
      </p:sp>
      <p:sp>
        <p:nvSpPr>
          <p:cNvPr id="819" name="Rectangle 7"/>
          <p:cNvSpPr/>
          <p:nvPr/>
        </p:nvSpPr>
        <p:spPr>
          <a:xfrm>
            <a:off x="3884760" y="8685360"/>
            <a:ext cx="2971080" cy="45648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DD1AC574-3D2C-40C6-861D-EA2EDD74776C}" type="slidenum">
              <a:rPr b="0" lang="fr-FR" sz="1200" spc="-1" strike="noStrike">
                <a:solidFill>
                  <a:srgbClr val="000000"/>
                </a:solidFill>
                <a:latin typeface="Calibri"/>
                <a:ea typeface="+mn-ea"/>
              </a:rPr>
              <a:t>&lt;numéro&gt;</a:t>
            </a:fld>
            <a:endParaRPr b="0" lang="fr-FR" sz="1200" spc="-1" strike="noStrike">
              <a:latin typeface="Arial"/>
            </a:endParaRPr>
          </a:p>
        </p:txBody>
      </p:sp>
      <p:sp>
        <p:nvSpPr>
          <p:cNvPr id="820" name="PlaceHolder 2"/>
          <p:cNvSpPr>
            <a:spLocks noGrp="1"/>
          </p:cNvSpPr>
          <p:nvPr>
            <p:ph type="sldImg"/>
          </p:nvPr>
        </p:nvSpPr>
        <p:spPr>
          <a:xfrm>
            <a:off x="1143000" y="685800"/>
            <a:ext cx="4571280" cy="3428280"/>
          </a:xfrm>
          <a:prstGeom prst="rect">
            <a:avLst/>
          </a:prstGeom>
          <a:ln w="0">
            <a:noFill/>
          </a:ln>
        </p:spPr>
      </p:sp>
      <p:sp>
        <p:nvSpPr>
          <p:cNvPr id="821" name="PlaceHolder 3"/>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fr-FR" sz="2000" spc="-1" strike="noStrike">
                <a:latin typeface="Arial"/>
              </a:rPr>
              <a:t>où l’hydrogène est converti en hélium</a:t>
            </a:r>
            <a:endParaRPr b="0" lang="fr-FR" sz="2000" spc="-1" strike="noStrike">
              <a:latin typeface="Arial"/>
            </a:endParaRPr>
          </a:p>
          <a:p>
            <a:pPr marL="216000" indent="-216000">
              <a:lnSpc>
                <a:spcPct val="100000"/>
              </a:lnSpc>
              <a:buNone/>
              <a:tabLst>
                <a:tab algn="l" pos="0"/>
              </a:tabLst>
            </a:pPr>
            <a:endParaRPr b="0" lang="fr-FR" sz="20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2" name="PlaceHolder 1"/>
          <p:cNvSpPr>
            <a:spLocks noGrp="1"/>
          </p:cNvSpPr>
          <p:nvPr>
            <p:ph type="sldNum" idx="56"/>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latin typeface="Arial"/>
              </a:defRPr>
            </a:lvl1pPr>
          </a:lstStyle>
          <a:p>
            <a:pPr algn="r">
              <a:lnSpc>
                <a:spcPct val="100000"/>
              </a:lnSpc>
              <a:buNone/>
            </a:pPr>
            <a:fld id="{62D93B83-DA79-4067-A4B8-B1EDB090E671}" type="slidenum">
              <a:rPr b="0" lang="fr-FR" sz="1200" spc="-1" strike="noStrike">
                <a:latin typeface="Arial"/>
              </a:rPr>
              <a:t>&lt;numéro&gt;</a:t>
            </a:fld>
            <a:endParaRPr b="0" lang="fr-FR" sz="1200" spc="-1" strike="noStrike">
              <a:latin typeface="Times New Roman"/>
            </a:endParaRPr>
          </a:p>
        </p:txBody>
      </p:sp>
      <p:sp>
        <p:nvSpPr>
          <p:cNvPr id="823" name="PlaceHolder 2"/>
          <p:cNvSpPr>
            <a:spLocks noGrp="1"/>
          </p:cNvSpPr>
          <p:nvPr>
            <p:ph type="sldImg"/>
          </p:nvPr>
        </p:nvSpPr>
        <p:spPr>
          <a:xfrm>
            <a:off x="1143000" y="685800"/>
            <a:ext cx="4571280" cy="3428280"/>
          </a:xfrm>
          <a:prstGeom prst="rect">
            <a:avLst/>
          </a:prstGeom>
          <a:ln w="0">
            <a:noFill/>
          </a:ln>
        </p:spPr>
      </p:sp>
      <p:sp>
        <p:nvSpPr>
          <p:cNvPr id="824" name="PlaceHolder 3"/>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endParaRPr b="0" lang="fr-FR" sz="20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5" name="PlaceHolder 1"/>
          <p:cNvSpPr>
            <a:spLocks noGrp="1"/>
          </p:cNvSpPr>
          <p:nvPr>
            <p:ph type="sldNum" idx="57"/>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solidFill>
                  <a:srgbClr val="000000"/>
                </a:solidFill>
                <a:latin typeface="Arial"/>
              </a:defRPr>
            </a:lvl1pPr>
          </a:lstStyle>
          <a:p>
            <a:pPr algn="r">
              <a:lnSpc>
                <a:spcPct val="100000"/>
              </a:lnSpc>
              <a:buNone/>
            </a:pPr>
            <a:fld id="{32572A54-A653-4B5B-BA92-3F3AF7E7B592}" type="slidenum">
              <a:rPr b="0" lang="fr-FR" sz="1200" spc="-1" strike="noStrike">
                <a:solidFill>
                  <a:srgbClr val="000000"/>
                </a:solidFill>
                <a:latin typeface="Arial"/>
              </a:rPr>
              <a:t>&lt;numéro&gt;</a:t>
            </a:fld>
            <a:endParaRPr b="0" lang="fr-FR" sz="1200" spc="-1" strike="noStrike">
              <a:latin typeface="Times New Roman"/>
            </a:endParaRPr>
          </a:p>
        </p:txBody>
      </p:sp>
      <p:sp>
        <p:nvSpPr>
          <p:cNvPr id="826" name="PlaceHolder 2"/>
          <p:cNvSpPr>
            <a:spLocks noGrp="1"/>
          </p:cNvSpPr>
          <p:nvPr>
            <p:ph type="sldImg"/>
          </p:nvPr>
        </p:nvSpPr>
        <p:spPr>
          <a:xfrm>
            <a:off x="1143000" y="685800"/>
            <a:ext cx="4571280" cy="3428280"/>
          </a:xfrm>
          <a:prstGeom prst="rect">
            <a:avLst/>
          </a:prstGeom>
          <a:ln w="0">
            <a:noFill/>
          </a:ln>
        </p:spPr>
      </p:sp>
      <p:sp>
        <p:nvSpPr>
          <p:cNvPr id="827" name="PlaceHolder 3"/>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en-US" sz="2000" spc="-1" strike="noStrike">
                <a:latin typeface="Arial"/>
              </a:rPr>
              <a:t>Lettre A et Z: symétrie mirroir et rotation</a:t>
            </a:r>
            <a:endParaRPr b="0" lang="fr-FR" sz="2000" spc="-1" strike="noStrike">
              <a:latin typeface="Arial"/>
            </a:endParaRPr>
          </a:p>
          <a:p>
            <a:pPr marL="216000" indent="-216000">
              <a:lnSpc>
                <a:spcPct val="100000"/>
              </a:lnSpc>
              <a:buNone/>
              <a:tabLst>
                <a:tab algn="l" pos="0"/>
              </a:tabLst>
            </a:pPr>
            <a:endParaRPr b="0" lang="fr-FR" sz="2000" spc="-1" strike="noStrike">
              <a:latin typeface="Arial"/>
            </a:endParaRPr>
          </a:p>
          <a:p>
            <a:pPr marL="216000" indent="-216000">
              <a:lnSpc>
                <a:spcPct val="100000"/>
              </a:lnSpc>
              <a:buNone/>
              <a:tabLst>
                <a:tab algn="l" pos="0"/>
              </a:tabLst>
            </a:pPr>
            <a:r>
              <a:rPr b="0" lang="en-US" sz="2000" spc="-1" strike="noStrike">
                <a:latin typeface="Arial"/>
              </a:rPr>
              <a:t>Certain properties such as energy can have only discrete values, not continuous values</a:t>
            </a:r>
            <a:endParaRPr b="0" lang="fr-FR" sz="2000" spc="-1" strike="noStrike">
              <a:latin typeface="Arial"/>
            </a:endParaRPr>
          </a:p>
          <a:p>
            <a:pPr marL="216000" indent="-216000">
              <a:lnSpc>
                <a:spcPct val="100000"/>
              </a:lnSpc>
              <a:buNone/>
              <a:tabLst>
                <a:tab algn="l" pos="0"/>
              </a:tabLst>
            </a:pPr>
            <a:r>
              <a:rPr b="0" lang="fr-FR" sz="2000" spc="-1" strike="noStrike">
                <a:latin typeface="Arial"/>
              </a:rPr>
              <a:t>Symétrie de jauge permet de decrire les interactions fondamentales via un principe géométrique.</a:t>
            </a:r>
            <a:endParaRPr b="0" lang="fr-FR" sz="2000" spc="-1" strike="noStrike">
              <a:latin typeface="Arial"/>
            </a:endParaRPr>
          </a:p>
          <a:p>
            <a:pPr marL="216000" indent="-216000">
              <a:lnSpc>
                <a:spcPct val="100000"/>
              </a:lnSpc>
              <a:buNone/>
              <a:tabLst>
                <a:tab algn="l" pos="0"/>
              </a:tabLst>
            </a:pPr>
            <a:r>
              <a:rPr b="0" lang="fr-FR" sz="2000" spc="-1" strike="noStrike">
                <a:latin typeface="Arial"/>
              </a:rPr>
              <a:t>L’invariance de jauge ne permet pas aux particules (d’interaction) d’avoir une masse</a:t>
            </a:r>
            <a:endParaRPr b="0" lang="fr-FR" sz="2000" spc="-1" strike="noStrike">
              <a:latin typeface="Arial"/>
            </a:endParaRPr>
          </a:p>
          <a:p>
            <a:pPr marL="216000" indent="-216000">
              <a:lnSpc>
                <a:spcPct val="100000"/>
              </a:lnSpc>
              <a:buNone/>
              <a:tabLst>
                <a:tab algn="l" pos="0"/>
              </a:tabLst>
            </a:pPr>
            <a:r>
              <a:rPr b="0" lang="fr-FR" sz="2000" spc="-1" strike="noStrike">
                <a:latin typeface="Arial"/>
              </a:rPr>
              <a:t>Symétrie permet de relier des phenomenes qui n’ont rien a voir a priori</a:t>
            </a:r>
            <a:endParaRPr b="0" lang="fr-FR" sz="2000" spc="-1" strike="noStrike">
              <a:latin typeface="Arial"/>
            </a:endParaRPr>
          </a:p>
          <a:p>
            <a:pPr marL="216000" indent="-216000">
              <a:lnSpc>
                <a:spcPct val="100000"/>
              </a:lnSpc>
              <a:buNone/>
              <a:tabLst>
                <a:tab algn="l" pos="0"/>
              </a:tabLst>
            </a:pPr>
            <a:r>
              <a:rPr b="1" lang="fr-FR" sz="2000" spc="-1" strike="noStrike">
                <a:latin typeface="Arial"/>
              </a:rPr>
              <a:t>SU(3) X SU(2) X U(1)</a:t>
            </a:r>
            <a:endParaRPr b="0" lang="fr-FR" sz="2000" spc="-1" strike="noStrike">
              <a:latin typeface="Arial"/>
            </a:endParaRPr>
          </a:p>
          <a:p>
            <a:pPr marL="216000" indent="-216000">
              <a:lnSpc>
                <a:spcPct val="100000"/>
              </a:lnSpc>
              <a:buNone/>
              <a:tabLst>
                <a:tab algn="l" pos="0"/>
              </a:tabLst>
            </a:pPr>
            <a:r>
              <a:rPr b="0" lang="fr-FR" sz="2000" spc="-1" strike="noStrike">
                <a:latin typeface="Arial"/>
              </a:rPr>
              <a:t>Transition symétrie &lt; -- &gt; higgs</a:t>
            </a:r>
            <a:endParaRPr b="0" lang="fr-FR" sz="2000" spc="-1" strike="noStrike">
              <a:latin typeface="Arial"/>
            </a:endParaRPr>
          </a:p>
          <a:p>
            <a:pPr marL="216000" indent="-216000">
              <a:lnSpc>
                <a:spcPct val="100000"/>
              </a:lnSpc>
              <a:buNone/>
              <a:tabLst>
                <a:tab algn="l" pos="0"/>
              </a:tabLst>
            </a:pPr>
            <a:r>
              <a:rPr b="0" lang="fr-FR" sz="2000" spc="-1" strike="noStrike">
                <a:latin typeface="Arial"/>
              </a:rPr>
              <a:t>Norme d’un vecteur ne depend pas de son orientation</a:t>
            </a:r>
            <a:endParaRPr b="0" lang="fr-FR" sz="2000" spc="-1" strike="noStrike">
              <a:latin typeface="Arial"/>
            </a:endParaRPr>
          </a:p>
          <a:p>
            <a:pPr marL="216000" indent="-216000">
              <a:lnSpc>
                <a:spcPct val="100000"/>
              </a:lnSpc>
              <a:buNone/>
              <a:tabLst>
                <a:tab algn="l" pos="0"/>
              </a:tabLst>
            </a:pPr>
            <a:endParaRPr b="0" lang="fr-FR" sz="2000" spc="-1" strike="noStrike">
              <a:latin typeface="Arial"/>
            </a:endParaRPr>
          </a:p>
          <a:p>
            <a:pPr marL="216000" indent="-216000">
              <a:lnSpc>
                <a:spcPct val="100000"/>
              </a:lnSpc>
              <a:buNone/>
              <a:tabLst>
                <a:tab algn="l" pos="0"/>
              </a:tabLst>
            </a:pPr>
            <a:r>
              <a:rPr b="0" lang="en-US" sz="2000" spc="-1" strike="noStrike">
                <a:latin typeface="Arial"/>
              </a:rPr>
              <a:t>Symétries</a:t>
            </a:r>
            <a:endParaRPr b="0" lang="fr-FR" sz="2000" spc="-1" strike="noStrike">
              <a:latin typeface="Arial"/>
            </a:endParaRPr>
          </a:p>
          <a:p>
            <a:pPr marL="216000" indent="-216000">
              <a:lnSpc>
                <a:spcPct val="100000"/>
              </a:lnSpc>
              <a:buNone/>
              <a:tabLst>
                <a:tab algn="l" pos="0"/>
              </a:tabLst>
            </a:pPr>
            <a:r>
              <a:rPr b="0" lang="fr-FR" sz="2000" spc="-1" strike="noStrike">
                <a:latin typeface="Arial"/>
              </a:rPr>
              <a:t> </a:t>
            </a:r>
            <a:r>
              <a:rPr b="0" lang="fr-FR" sz="2000" spc="-1" strike="noStrike">
                <a:latin typeface="Arial"/>
              </a:rPr>
              <a:t>Liés aux lois de conservation (énergie…)</a:t>
            </a:r>
            <a:endParaRPr b="0" lang="fr-FR" sz="2000" spc="-1" strike="noStrike">
              <a:latin typeface="Arial"/>
            </a:endParaRPr>
          </a:p>
          <a:p>
            <a:pPr marL="216000" indent="-216000">
              <a:lnSpc>
                <a:spcPct val="100000"/>
              </a:lnSpc>
              <a:buNone/>
              <a:tabLst>
                <a:tab algn="l" pos="0"/>
              </a:tabLst>
            </a:pPr>
            <a:r>
              <a:rPr b="0" lang="fr-FR" sz="2000" spc="-1" strike="noStrike">
                <a:latin typeface="Arial"/>
              </a:rPr>
              <a:t> </a:t>
            </a:r>
            <a:r>
              <a:rPr b="0" lang="fr-FR" sz="2000" spc="-1" strike="noStrike">
                <a:latin typeface="Arial"/>
              </a:rPr>
              <a:t>liés aux interactions (dites symétries de</a:t>
            </a:r>
            <a:endParaRPr b="0" lang="fr-FR" sz="2000" spc="-1" strike="noStrike">
              <a:latin typeface="Arial"/>
            </a:endParaRPr>
          </a:p>
          <a:p>
            <a:pPr marL="216000" indent="-216000">
              <a:lnSpc>
                <a:spcPct val="100000"/>
              </a:lnSpc>
              <a:buNone/>
              <a:tabLst>
                <a:tab algn="l" pos="0"/>
              </a:tabLst>
            </a:pPr>
            <a:r>
              <a:rPr b="0" lang="en-US" sz="2000" spc="-1" strike="noStrike">
                <a:latin typeface="Arial"/>
              </a:rPr>
              <a:t>Jauge)</a:t>
            </a:r>
            <a:endParaRPr b="0" lang="fr-FR" sz="20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1" name="PlaceHolder 1"/>
          <p:cNvSpPr>
            <a:spLocks noGrp="1"/>
          </p:cNvSpPr>
          <p:nvPr>
            <p:ph type="sldNum" idx="46"/>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latin typeface="Arial"/>
              </a:defRPr>
            </a:lvl1pPr>
          </a:lstStyle>
          <a:p>
            <a:pPr algn="r">
              <a:lnSpc>
                <a:spcPct val="100000"/>
              </a:lnSpc>
              <a:buNone/>
            </a:pPr>
            <a:fld id="{E40720B4-3B9F-4BA8-8FCF-288BD5D44050}" type="slidenum">
              <a:rPr b="0" lang="fr-FR" sz="1200" spc="-1" strike="noStrike">
                <a:latin typeface="Arial"/>
              </a:rPr>
              <a:t>&lt;numéro&gt;</a:t>
            </a:fld>
            <a:endParaRPr b="0" lang="fr-FR" sz="1200" spc="-1" strike="noStrike">
              <a:latin typeface="Times New Roman"/>
            </a:endParaRPr>
          </a:p>
        </p:txBody>
      </p:sp>
      <p:sp>
        <p:nvSpPr>
          <p:cNvPr id="792" name="PlaceHolder 2"/>
          <p:cNvSpPr>
            <a:spLocks noGrp="1"/>
          </p:cNvSpPr>
          <p:nvPr>
            <p:ph type="sldImg"/>
          </p:nvPr>
        </p:nvSpPr>
        <p:spPr>
          <a:xfrm>
            <a:off x="1143000" y="685800"/>
            <a:ext cx="4571280" cy="3428280"/>
          </a:xfrm>
          <a:prstGeom prst="rect">
            <a:avLst/>
          </a:prstGeom>
          <a:ln w="0">
            <a:noFill/>
          </a:ln>
        </p:spPr>
      </p:sp>
      <p:sp>
        <p:nvSpPr>
          <p:cNvPr id="793" name="PlaceHolder 3"/>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en-US" sz="2000" spc="-1" strike="noStrike">
                <a:latin typeface="Arial"/>
              </a:rPr>
              <a:t>Univers d’une grande compléxité et diversité</a:t>
            </a:r>
            <a:endParaRPr b="0" lang="fr-FR" sz="2000" spc="-1" strike="noStrike">
              <a:latin typeface="Arial"/>
            </a:endParaRPr>
          </a:p>
          <a:p>
            <a:pPr marL="216000" indent="-216000">
              <a:lnSpc>
                <a:spcPct val="100000"/>
              </a:lnSpc>
              <a:buNone/>
              <a:tabLst>
                <a:tab algn="l" pos="0"/>
              </a:tabLst>
            </a:pPr>
            <a:r>
              <a:rPr b="0" lang="en-US" sz="2000" spc="-1" strike="noStrike">
                <a:latin typeface="Arial"/>
              </a:rPr>
              <a:t>Pt commun entre ces objects qiu ont des comportements differents</a:t>
            </a:r>
            <a:endParaRPr b="0" lang="fr-FR" sz="2000" spc="-1" strike="noStrike">
              <a:latin typeface="Arial"/>
            </a:endParaRPr>
          </a:p>
          <a:p>
            <a:pPr marL="216000" indent="-216000">
              <a:lnSpc>
                <a:spcPct val="100000"/>
              </a:lnSpc>
              <a:buNone/>
              <a:tabLst>
                <a:tab algn="l" pos="0"/>
              </a:tabLst>
            </a:pPr>
            <a:r>
              <a:rPr b="0" lang="en-US" sz="2000" spc="-1" strike="noStrike">
                <a:latin typeface="Arial"/>
              </a:rPr>
              <a:t>La science a prouvé que ces objets sont constitués des memes briques fondamentales </a:t>
            </a:r>
            <a:endParaRPr b="0" lang="fr-FR" sz="2000" spc="-1" strike="noStrike">
              <a:latin typeface="Arial"/>
            </a:endParaRPr>
          </a:p>
          <a:p>
            <a:pPr marL="216000" indent="-216000">
              <a:lnSpc>
                <a:spcPct val="100000"/>
              </a:lnSpc>
              <a:buNone/>
              <a:tabLst>
                <a:tab algn="l" pos="0"/>
              </a:tabLst>
            </a:pPr>
            <a:endParaRPr b="0" lang="fr-FR" sz="20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8" name="PlaceHolder 1"/>
          <p:cNvSpPr>
            <a:spLocks noGrp="1"/>
          </p:cNvSpPr>
          <p:nvPr>
            <p:ph type="sldImg"/>
          </p:nvPr>
        </p:nvSpPr>
        <p:spPr>
          <a:xfrm>
            <a:off x="1143000" y="685800"/>
            <a:ext cx="4571280" cy="3428280"/>
          </a:xfrm>
          <a:prstGeom prst="rect">
            <a:avLst/>
          </a:prstGeom>
          <a:ln w="0">
            <a:noFill/>
          </a:ln>
        </p:spPr>
      </p:sp>
      <p:sp>
        <p:nvSpPr>
          <p:cNvPr id="829" name="PlaceHolder 2"/>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endParaRPr b="0" lang="fr-FR" sz="2000" spc="-1" strike="noStrike">
              <a:latin typeface="Arial"/>
            </a:endParaRPr>
          </a:p>
        </p:txBody>
      </p:sp>
      <p:sp>
        <p:nvSpPr>
          <p:cNvPr id="830" name="PlaceHolder 3"/>
          <p:cNvSpPr>
            <a:spLocks noGrp="1"/>
          </p:cNvSpPr>
          <p:nvPr>
            <p:ph type="sldNum" idx="58"/>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solidFill>
                  <a:srgbClr val="000000"/>
                </a:solidFill>
                <a:latin typeface="Times New Roman"/>
              </a:defRPr>
            </a:lvl1pPr>
          </a:lstStyle>
          <a:p>
            <a:pPr algn="r">
              <a:lnSpc>
                <a:spcPct val="100000"/>
              </a:lnSpc>
              <a:buNone/>
            </a:pPr>
            <a:fld id="{42E61924-BCB2-4ECF-9038-C1D61491B6CD}" type="slidenum">
              <a:rPr b="0" lang="fr-FR" sz="1200" spc="-1" strike="noStrike">
                <a:solidFill>
                  <a:srgbClr val="000000"/>
                </a:solidFill>
                <a:latin typeface="Times New Roman"/>
              </a:rPr>
              <a:t>&lt;numéro&gt;</a:t>
            </a:fld>
            <a:endParaRPr b="0" lang="fr-FR" sz="1200" spc="-1" strike="noStrike">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1" name="PlaceHolder 1"/>
          <p:cNvSpPr>
            <a:spLocks noGrp="1"/>
          </p:cNvSpPr>
          <p:nvPr>
            <p:ph type="sldNum" idx="59"/>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solidFill>
                  <a:srgbClr val="000000"/>
                </a:solidFill>
                <a:latin typeface="Arial"/>
              </a:defRPr>
            </a:lvl1pPr>
          </a:lstStyle>
          <a:p>
            <a:pPr algn="r">
              <a:lnSpc>
                <a:spcPct val="100000"/>
              </a:lnSpc>
              <a:buNone/>
            </a:pPr>
            <a:fld id="{DEE8786C-94C6-4EE8-A4F9-885F012A1421}" type="slidenum">
              <a:rPr b="0" lang="fr-FR" sz="1200" spc="-1" strike="noStrike">
                <a:solidFill>
                  <a:srgbClr val="000000"/>
                </a:solidFill>
                <a:latin typeface="Arial"/>
              </a:rPr>
              <a:t>&lt;numéro&gt;</a:t>
            </a:fld>
            <a:endParaRPr b="0" lang="fr-FR" sz="1200" spc="-1" strike="noStrike">
              <a:latin typeface="Times New Roman"/>
            </a:endParaRPr>
          </a:p>
        </p:txBody>
      </p:sp>
      <p:sp>
        <p:nvSpPr>
          <p:cNvPr id="832" name="PlaceHolder 2"/>
          <p:cNvSpPr>
            <a:spLocks noGrp="1"/>
          </p:cNvSpPr>
          <p:nvPr>
            <p:ph type="sldImg"/>
          </p:nvPr>
        </p:nvSpPr>
        <p:spPr>
          <a:xfrm>
            <a:off x="1143000" y="685800"/>
            <a:ext cx="4571280" cy="3428280"/>
          </a:xfrm>
          <a:prstGeom prst="rect">
            <a:avLst/>
          </a:prstGeom>
          <a:ln w="0">
            <a:noFill/>
          </a:ln>
        </p:spPr>
      </p:sp>
      <p:sp>
        <p:nvSpPr>
          <p:cNvPr id="833" name="PlaceHolder 3"/>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endParaRPr b="0" lang="fr-FR" sz="2000" spc="-1" strike="noStrike">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4" name="PlaceHolder 1"/>
          <p:cNvSpPr>
            <a:spLocks noGrp="1"/>
          </p:cNvSpPr>
          <p:nvPr>
            <p:ph type="sldNum" idx="60"/>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solidFill>
                  <a:srgbClr val="000000"/>
                </a:solidFill>
                <a:latin typeface="Arial"/>
              </a:defRPr>
            </a:lvl1pPr>
          </a:lstStyle>
          <a:p>
            <a:pPr algn="r">
              <a:lnSpc>
                <a:spcPct val="100000"/>
              </a:lnSpc>
              <a:buNone/>
            </a:pPr>
            <a:fld id="{635C5939-DAC1-460F-9FA9-52A74376E20B}" type="slidenum">
              <a:rPr b="0" lang="fr-FR" sz="1200" spc="-1" strike="noStrike">
                <a:solidFill>
                  <a:srgbClr val="000000"/>
                </a:solidFill>
                <a:latin typeface="Arial"/>
              </a:rPr>
              <a:t>&lt;numéro&gt;</a:t>
            </a:fld>
            <a:endParaRPr b="0" lang="fr-FR" sz="1200" spc="-1" strike="noStrike">
              <a:latin typeface="Times New Roman"/>
            </a:endParaRPr>
          </a:p>
        </p:txBody>
      </p:sp>
      <p:sp>
        <p:nvSpPr>
          <p:cNvPr id="835" name="PlaceHolder 2"/>
          <p:cNvSpPr>
            <a:spLocks noGrp="1"/>
          </p:cNvSpPr>
          <p:nvPr>
            <p:ph type="sldImg"/>
          </p:nvPr>
        </p:nvSpPr>
        <p:spPr>
          <a:xfrm>
            <a:off x="1143000" y="685800"/>
            <a:ext cx="4571280" cy="3428280"/>
          </a:xfrm>
          <a:prstGeom prst="rect">
            <a:avLst/>
          </a:prstGeom>
          <a:ln w="0">
            <a:noFill/>
          </a:ln>
        </p:spPr>
      </p:sp>
      <p:sp>
        <p:nvSpPr>
          <p:cNvPr id="836" name="PlaceHolder 3"/>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endParaRPr b="0" lang="fr-FR" sz="2000" spc="-1" strike="noStrike">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7" name="PlaceHolder 1"/>
          <p:cNvSpPr>
            <a:spLocks noGrp="1"/>
          </p:cNvSpPr>
          <p:nvPr>
            <p:ph type="sldNum" idx="61"/>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solidFill>
                  <a:srgbClr val="000000"/>
                </a:solidFill>
                <a:latin typeface="Arial"/>
              </a:defRPr>
            </a:lvl1pPr>
          </a:lstStyle>
          <a:p>
            <a:pPr algn="r">
              <a:lnSpc>
                <a:spcPct val="100000"/>
              </a:lnSpc>
              <a:buNone/>
            </a:pPr>
            <a:fld id="{66BF24AE-7EDA-425D-A719-2985962E09C2}" type="slidenum">
              <a:rPr b="0" lang="fr-FR" sz="1200" spc="-1" strike="noStrike">
                <a:solidFill>
                  <a:srgbClr val="000000"/>
                </a:solidFill>
                <a:latin typeface="Arial"/>
              </a:rPr>
              <a:t>&lt;numéro&gt;</a:t>
            </a:fld>
            <a:endParaRPr b="0" lang="fr-FR" sz="1200" spc="-1" strike="noStrike">
              <a:latin typeface="Times New Roman"/>
            </a:endParaRPr>
          </a:p>
        </p:txBody>
      </p:sp>
      <p:sp>
        <p:nvSpPr>
          <p:cNvPr id="838" name="PlaceHolder 2"/>
          <p:cNvSpPr>
            <a:spLocks noGrp="1"/>
          </p:cNvSpPr>
          <p:nvPr>
            <p:ph type="sldImg"/>
          </p:nvPr>
        </p:nvSpPr>
        <p:spPr>
          <a:xfrm>
            <a:off x="1143000" y="685800"/>
            <a:ext cx="4571280" cy="3428280"/>
          </a:xfrm>
          <a:prstGeom prst="rect">
            <a:avLst/>
          </a:prstGeom>
          <a:ln w="0">
            <a:noFill/>
          </a:ln>
        </p:spPr>
      </p:sp>
      <p:sp>
        <p:nvSpPr>
          <p:cNvPr id="839" name="PlaceHolder 3"/>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endParaRPr b="0" lang="fr-FR" sz="20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0" name="PlaceHolder 1"/>
          <p:cNvSpPr>
            <a:spLocks noGrp="1"/>
          </p:cNvSpPr>
          <p:nvPr>
            <p:ph type="sldNum" idx="62"/>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solidFill>
                  <a:srgbClr val="000000"/>
                </a:solidFill>
                <a:latin typeface="Arial"/>
              </a:defRPr>
            </a:lvl1pPr>
          </a:lstStyle>
          <a:p>
            <a:pPr algn="r">
              <a:lnSpc>
                <a:spcPct val="100000"/>
              </a:lnSpc>
              <a:buNone/>
            </a:pPr>
            <a:fld id="{F79934DE-9772-4EA5-A6E5-620BE33AFCDC}" type="slidenum">
              <a:rPr b="0" lang="fr-FR" sz="1200" spc="-1" strike="noStrike">
                <a:solidFill>
                  <a:srgbClr val="000000"/>
                </a:solidFill>
                <a:latin typeface="Arial"/>
              </a:rPr>
              <a:t>&lt;numéro&gt;</a:t>
            </a:fld>
            <a:endParaRPr b="0" lang="fr-FR" sz="1200" spc="-1" strike="noStrike">
              <a:latin typeface="Times New Roman"/>
            </a:endParaRPr>
          </a:p>
        </p:txBody>
      </p:sp>
      <p:sp>
        <p:nvSpPr>
          <p:cNvPr id="841" name="PlaceHolder 2"/>
          <p:cNvSpPr>
            <a:spLocks noGrp="1"/>
          </p:cNvSpPr>
          <p:nvPr>
            <p:ph type="sldImg"/>
          </p:nvPr>
        </p:nvSpPr>
        <p:spPr>
          <a:xfrm>
            <a:off x="1143000" y="685800"/>
            <a:ext cx="4571280" cy="3428280"/>
          </a:xfrm>
          <a:prstGeom prst="rect">
            <a:avLst/>
          </a:prstGeom>
          <a:ln w="0">
            <a:noFill/>
          </a:ln>
        </p:spPr>
      </p:sp>
      <p:sp>
        <p:nvSpPr>
          <p:cNvPr id="842" name="PlaceHolder 3"/>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en-US" sz="2000" spc="-1" strike="noStrike">
                <a:latin typeface="Arial"/>
              </a:rPr>
              <a:t>Il faut imaginer que les particules n’ont pas de masse mais des skis</a:t>
            </a:r>
            <a:endParaRPr b="0" lang="fr-FR" sz="2000" spc="-1" strike="noStrike">
              <a:latin typeface="Arial"/>
            </a:endParaRPr>
          </a:p>
          <a:p>
            <a:pPr marL="216000" indent="-216000">
              <a:lnSpc>
                <a:spcPct val="100000"/>
              </a:lnSpc>
              <a:buNone/>
              <a:tabLst>
                <a:tab algn="l" pos="0"/>
              </a:tabLst>
            </a:pPr>
            <a:r>
              <a:rPr b="0" lang="en-US" sz="2000" spc="-1" strike="noStrike">
                <a:latin typeface="Arial"/>
              </a:rPr>
              <a:t>Masse = mesure de la mauvaise qualité du fartage</a:t>
            </a:r>
            <a:endParaRPr b="0" lang="fr-FR" sz="2000" spc="-1" strike="noStrike">
              <a:latin typeface="Arial"/>
            </a:endParaRPr>
          </a:p>
          <a:p>
            <a:pPr marL="216000" indent="-216000">
              <a:lnSpc>
                <a:spcPct val="100000"/>
              </a:lnSpc>
              <a:buNone/>
              <a:tabLst>
                <a:tab algn="l" pos="0"/>
              </a:tabLst>
            </a:pPr>
            <a:endParaRPr b="0" lang="fr-FR" sz="2000" spc="-1" strike="noStrike">
              <a:latin typeface="Arial"/>
            </a:endParaRPr>
          </a:p>
          <a:p>
            <a:pPr marL="216000" indent="-216000">
              <a:lnSpc>
                <a:spcPct val="100000"/>
              </a:lnSpc>
              <a:buNone/>
              <a:tabLst>
                <a:tab algn="l" pos="0"/>
              </a:tabLst>
            </a:pPr>
            <a:endParaRPr b="0" lang="fr-FR" sz="2000" spc="-1" strike="noStrike">
              <a:latin typeface="Arial"/>
            </a:endParaRPr>
          </a:p>
          <a:p>
            <a:pPr marL="216000" indent="-216000">
              <a:lnSpc>
                <a:spcPct val="100000"/>
              </a:lnSpc>
              <a:buNone/>
              <a:tabLst>
                <a:tab algn="l" pos="0"/>
              </a:tabLst>
            </a:pPr>
            <a:r>
              <a:rPr b="0" lang="en-GB" sz="2000" spc="-1" strike="noStrike">
                <a:solidFill>
                  <a:srgbClr val="262626"/>
                </a:solidFill>
                <a:latin typeface="Arial"/>
              </a:rPr>
              <a:t>Early universe: symmetric phase, fundamental particles are massless                  </a:t>
            </a:r>
            <a:r>
              <a:rPr b="0" lang="en-US" sz="2000" spc="-1" strike="noStrike">
                <a:solidFill>
                  <a:srgbClr val="262626"/>
                </a:solidFill>
                <a:latin typeface="Wingdings"/>
              </a:rPr>
              <a:t></a:t>
            </a:r>
            <a:r>
              <a:rPr b="0" lang="en-US" sz="2000" spc="-1" strike="noStrike">
                <a:solidFill>
                  <a:srgbClr val="262626"/>
                </a:solidFill>
                <a:latin typeface="Times New Roman"/>
              </a:rPr>
              <a:t> gauge symmetry is respected</a:t>
            </a:r>
            <a:endParaRPr b="0" lang="fr-FR" sz="2000" spc="-1" strike="noStrike">
              <a:latin typeface="Arial"/>
            </a:endParaRPr>
          </a:p>
          <a:p>
            <a:pPr marL="216000" indent="-216000">
              <a:lnSpc>
                <a:spcPct val="100000"/>
              </a:lnSpc>
              <a:buNone/>
              <a:tabLst>
                <a:tab algn="l" pos="0"/>
              </a:tabLst>
            </a:pPr>
            <a:r>
              <a:rPr b="0" lang="en-US" sz="2000" spc="-1" strike="noStrike">
                <a:latin typeface="Times New Roman"/>
              </a:rPr>
              <a:t>Apparision du champ de higgs 10-10s apres le big bang</a:t>
            </a:r>
            <a:endParaRPr b="0" lang="fr-FR" sz="2000" spc="-1" strike="noStrike">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3" name="PlaceHolder 1"/>
          <p:cNvSpPr>
            <a:spLocks noGrp="1"/>
          </p:cNvSpPr>
          <p:nvPr>
            <p:ph type="sldNum" idx="63"/>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solidFill>
                  <a:srgbClr val="000000"/>
                </a:solidFill>
                <a:latin typeface="Arial"/>
              </a:defRPr>
            </a:lvl1pPr>
          </a:lstStyle>
          <a:p>
            <a:pPr algn="r">
              <a:lnSpc>
                <a:spcPct val="100000"/>
              </a:lnSpc>
              <a:buNone/>
            </a:pPr>
            <a:fld id="{35E8985D-9243-4F41-A4C1-AFDE35CF364E}" type="slidenum">
              <a:rPr b="0" lang="fr-FR" sz="1200" spc="-1" strike="noStrike">
                <a:solidFill>
                  <a:srgbClr val="000000"/>
                </a:solidFill>
                <a:latin typeface="Arial"/>
              </a:rPr>
              <a:t>&lt;numéro&gt;</a:t>
            </a:fld>
            <a:endParaRPr b="0" lang="fr-FR" sz="1200" spc="-1" strike="noStrike">
              <a:latin typeface="Times New Roman"/>
            </a:endParaRPr>
          </a:p>
        </p:txBody>
      </p:sp>
      <p:sp>
        <p:nvSpPr>
          <p:cNvPr id="844" name="PlaceHolder 2"/>
          <p:cNvSpPr>
            <a:spLocks noGrp="1"/>
          </p:cNvSpPr>
          <p:nvPr>
            <p:ph type="sldImg"/>
          </p:nvPr>
        </p:nvSpPr>
        <p:spPr>
          <a:xfrm>
            <a:off x="1143000" y="685800"/>
            <a:ext cx="4571280" cy="3428280"/>
          </a:xfrm>
          <a:prstGeom prst="rect">
            <a:avLst/>
          </a:prstGeom>
          <a:ln w="0">
            <a:noFill/>
          </a:ln>
        </p:spPr>
      </p:sp>
      <p:sp>
        <p:nvSpPr>
          <p:cNvPr id="845" name="PlaceHolder 3"/>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en-US" sz="2000" spc="-1" strike="noStrike">
                <a:latin typeface="Arial"/>
              </a:rPr>
              <a:t>Il faut imaginer que les particules n’ont pas de masse mais des skis</a:t>
            </a:r>
            <a:endParaRPr b="0" lang="fr-FR" sz="2000" spc="-1" strike="noStrike">
              <a:latin typeface="Arial"/>
            </a:endParaRPr>
          </a:p>
          <a:p>
            <a:pPr marL="216000" indent="-216000">
              <a:lnSpc>
                <a:spcPct val="100000"/>
              </a:lnSpc>
              <a:buNone/>
              <a:tabLst>
                <a:tab algn="l" pos="0"/>
              </a:tabLst>
            </a:pPr>
            <a:r>
              <a:rPr b="0" lang="en-US" sz="2000" spc="-1" strike="noStrike">
                <a:latin typeface="Arial"/>
              </a:rPr>
              <a:t>Masse = mesure de la mauvaise qualité du fartage</a:t>
            </a:r>
            <a:endParaRPr b="0" lang="fr-FR" sz="2000" spc="-1" strike="noStrike">
              <a:latin typeface="Arial"/>
            </a:endParaRPr>
          </a:p>
          <a:p>
            <a:pPr marL="216000" indent="-216000">
              <a:lnSpc>
                <a:spcPct val="100000"/>
              </a:lnSpc>
              <a:buNone/>
              <a:tabLst>
                <a:tab algn="l" pos="0"/>
              </a:tabLst>
            </a:pPr>
            <a:endParaRPr b="0" lang="fr-FR" sz="2000" spc="-1" strike="noStrike">
              <a:latin typeface="Arial"/>
            </a:endParaRPr>
          </a:p>
          <a:p>
            <a:pPr marL="216000" indent="-216000">
              <a:lnSpc>
                <a:spcPct val="100000"/>
              </a:lnSpc>
              <a:buNone/>
              <a:tabLst>
                <a:tab algn="l" pos="0"/>
              </a:tabLst>
            </a:pPr>
            <a:endParaRPr b="0" lang="fr-FR" sz="2000" spc="-1" strike="noStrike">
              <a:latin typeface="Arial"/>
            </a:endParaRPr>
          </a:p>
          <a:p>
            <a:pPr marL="216000" indent="-216000">
              <a:lnSpc>
                <a:spcPct val="100000"/>
              </a:lnSpc>
              <a:buNone/>
              <a:tabLst>
                <a:tab algn="l" pos="0"/>
              </a:tabLst>
            </a:pPr>
            <a:r>
              <a:rPr b="0" lang="en-GB" sz="2000" spc="-1" strike="noStrike">
                <a:solidFill>
                  <a:srgbClr val="262626"/>
                </a:solidFill>
                <a:latin typeface="Arial"/>
              </a:rPr>
              <a:t>Early universe: symmetric phase, fundamental particles are massless                  </a:t>
            </a:r>
            <a:r>
              <a:rPr b="0" lang="en-US" sz="2000" spc="-1" strike="noStrike">
                <a:solidFill>
                  <a:srgbClr val="262626"/>
                </a:solidFill>
                <a:latin typeface="Wingdings"/>
              </a:rPr>
              <a:t></a:t>
            </a:r>
            <a:r>
              <a:rPr b="0" lang="en-US" sz="2000" spc="-1" strike="noStrike">
                <a:solidFill>
                  <a:srgbClr val="262626"/>
                </a:solidFill>
                <a:latin typeface="Times New Roman"/>
              </a:rPr>
              <a:t> gauge symmetry is respected</a:t>
            </a:r>
            <a:endParaRPr b="0" lang="fr-FR" sz="2000" spc="-1" strike="noStrike">
              <a:latin typeface="Arial"/>
            </a:endParaRPr>
          </a:p>
          <a:p>
            <a:pPr marL="216000" indent="-216000">
              <a:lnSpc>
                <a:spcPct val="100000"/>
              </a:lnSpc>
              <a:buNone/>
              <a:tabLst>
                <a:tab algn="l" pos="0"/>
              </a:tabLst>
            </a:pPr>
            <a:r>
              <a:rPr b="0" lang="en-US" sz="2000" spc="-1" strike="noStrike">
                <a:latin typeface="Times New Roman"/>
              </a:rPr>
              <a:t>Apparision du champ de higgs 10-10s apres le big bang</a:t>
            </a:r>
            <a:endParaRPr b="0" lang="fr-FR" sz="20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4" name="PlaceHolder 1"/>
          <p:cNvSpPr>
            <a:spLocks noGrp="1"/>
          </p:cNvSpPr>
          <p:nvPr>
            <p:ph type="sldNum" idx="47"/>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solidFill>
                  <a:srgbClr val="000000"/>
                </a:solidFill>
                <a:latin typeface="Arial"/>
              </a:defRPr>
            </a:lvl1pPr>
          </a:lstStyle>
          <a:p>
            <a:pPr algn="r">
              <a:lnSpc>
                <a:spcPct val="100000"/>
              </a:lnSpc>
              <a:buNone/>
            </a:pPr>
            <a:fld id="{F3D1ABC2-44AD-43F5-ABD5-D506A4109BDF}" type="slidenum">
              <a:rPr b="0" lang="fr-FR" sz="1200" spc="-1" strike="noStrike">
                <a:solidFill>
                  <a:srgbClr val="000000"/>
                </a:solidFill>
                <a:latin typeface="Arial"/>
              </a:rPr>
              <a:t>&lt;numéro&gt;</a:t>
            </a:fld>
            <a:endParaRPr b="0" lang="fr-FR" sz="1200" spc="-1" strike="noStrike">
              <a:latin typeface="Times New Roman"/>
            </a:endParaRPr>
          </a:p>
        </p:txBody>
      </p:sp>
      <p:sp>
        <p:nvSpPr>
          <p:cNvPr id="795" name="PlaceHolder 2"/>
          <p:cNvSpPr>
            <a:spLocks noGrp="1"/>
          </p:cNvSpPr>
          <p:nvPr>
            <p:ph type="sldImg"/>
          </p:nvPr>
        </p:nvSpPr>
        <p:spPr>
          <a:xfrm>
            <a:off x="1143000" y="685800"/>
            <a:ext cx="4571280" cy="3428280"/>
          </a:xfrm>
          <a:prstGeom prst="rect">
            <a:avLst/>
          </a:prstGeom>
          <a:ln w="0">
            <a:noFill/>
          </a:ln>
        </p:spPr>
      </p:sp>
      <p:sp>
        <p:nvSpPr>
          <p:cNvPr id="796" name="PlaceHolder 3"/>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i="1" lang="en-US" sz="2000" spc="-1" strike="noStrike">
                <a:latin typeface="Arial"/>
              </a:rPr>
              <a:t>Manipulation d'atomes individuels en utilisant la pointe ultra fine du STM (Scanning Tunneling Microscope.) L'illustration montre 48 atomes de fer (Fe) disposés sur un substrat de cuivre (Cu), en un cercle dont le rayon est de 71,3 Angstroms.</a:t>
            </a:r>
            <a:r>
              <a:rPr b="0" lang="en-US" sz="2000" spc="-1" strike="noStrike">
                <a:latin typeface="Arial"/>
              </a:rPr>
              <a:t> </a:t>
            </a:r>
            <a:endParaRPr b="0" lang="fr-FR" sz="2000" spc="-1" strike="noStrike">
              <a:latin typeface="Arial"/>
            </a:endParaRPr>
          </a:p>
          <a:p>
            <a:pPr marL="216000" indent="-216000">
              <a:lnSpc>
                <a:spcPct val="100000"/>
              </a:lnSpc>
              <a:buNone/>
              <a:tabLst>
                <a:tab algn="l" pos="0"/>
              </a:tabLst>
            </a:pPr>
            <a:endParaRPr b="0" lang="fr-FR" sz="2000" spc="-1" strike="noStrike">
              <a:latin typeface="Arial"/>
            </a:endParaRPr>
          </a:p>
          <a:p>
            <a:pPr marL="216000" indent="-216000">
              <a:lnSpc>
                <a:spcPct val="100000"/>
              </a:lnSpc>
              <a:buNone/>
              <a:tabLst>
                <a:tab algn="l" pos="0"/>
              </a:tabLst>
            </a:pPr>
            <a:r>
              <a:rPr b="0" lang="en-US" sz="2000" spc="-1" strike="noStrike">
                <a:latin typeface="Arial"/>
              </a:rPr>
              <a:t>Microspo</a:t>
            </a:r>
            <a:endParaRPr b="0" lang="fr-FR" sz="20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6" name="PlaceHolder 1"/>
          <p:cNvSpPr>
            <a:spLocks noGrp="1"/>
          </p:cNvSpPr>
          <p:nvPr>
            <p:ph type="sldNum" idx="64"/>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solidFill>
                  <a:srgbClr val="000000"/>
                </a:solidFill>
                <a:latin typeface="Arial"/>
              </a:defRPr>
            </a:lvl1pPr>
          </a:lstStyle>
          <a:p>
            <a:pPr algn="r">
              <a:lnSpc>
                <a:spcPct val="100000"/>
              </a:lnSpc>
              <a:buNone/>
            </a:pPr>
            <a:fld id="{7CB95DDF-27F0-486A-BE53-BBE228FA5933}" type="slidenum">
              <a:rPr b="0" lang="fr-FR" sz="1200" spc="-1" strike="noStrike">
                <a:solidFill>
                  <a:srgbClr val="000000"/>
                </a:solidFill>
                <a:latin typeface="Arial"/>
              </a:rPr>
              <a:t>&lt;numéro&gt;</a:t>
            </a:fld>
            <a:endParaRPr b="0" lang="fr-FR" sz="1200" spc="-1" strike="noStrike">
              <a:latin typeface="Times New Roman"/>
            </a:endParaRPr>
          </a:p>
        </p:txBody>
      </p:sp>
      <p:sp>
        <p:nvSpPr>
          <p:cNvPr id="847" name="PlaceHolder 2"/>
          <p:cNvSpPr>
            <a:spLocks noGrp="1"/>
          </p:cNvSpPr>
          <p:nvPr>
            <p:ph type="sldImg"/>
          </p:nvPr>
        </p:nvSpPr>
        <p:spPr>
          <a:xfrm>
            <a:off x="1143000" y="685800"/>
            <a:ext cx="4571280" cy="3428280"/>
          </a:xfrm>
          <a:prstGeom prst="rect">
            <a:avLst/>
          </a:prstGeom>
          <a:ln w="0">
            <a:noFill/>
          </a:ln>
        </p:spPr>
      </p:sp>
      <p:sp>
        <p:nvSpPr>
          <p:cNvPr id="848" name="PlaceHolder 3"/>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endParaRPr b="0" lang="fr-FR" sz="20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7" name="PlaceHolder 1"/>
          <p:cNvSpPr>
            <a:spLocks noGrp="1"/>
          </p:cNvSpPr>
          <p:nvPr>
            <p:ph type="sldNum" idx="48"/>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solidFill>
                  <a:srgbClr val="000000"/>
                </a:solidFill>
                <a:latin typeface="Arial"/>
              </a:defRPr>
            </a:lvl1pPr>
          </a:lstStyle>
          <a:p>
            <a:pPr algn="r">
              <a:lnSpc>
                <a:spcPct val="100000"/>
              </a:lnSpc>
              <a:buNone/>
            </a:pPr>
            <a:fld id="{132720DF-BF6A-4857-8A66-AC48EA45D61F}" type="slidenum">
              <a:rPr b="0" lang="fr-FR" sz="1200" spc="-1" strike="noStrike">
                <a:solidFill>
                  <a:srgbClr val="000000"/>
                </a:solidFill>
                <a:latin typeface="Arial"/>
              </a:rPr>
              <a:t>&lt;numéro&gt;</a:t>
            </a:fld>
            <a:endParaRPr b="0" lang="fr-FR" sz="1200" spc="-1" strike="noStrike">
              <a:latin typeface="Times New Roman"/>
            </a:endParaRPr>
          </a:p>
        </p:txBody>
      </p:sp>
      <p:sp>
        <p:nvSpPr>
          <p:cNvPr id="798" name="PlaceHolder 2"/>
          <p:cNvSpPr>
            <a:spLocks noGrp="1"/>
          </p:cNvSpPr>
          <p:nvPr>
            <p:ph type="sldImg"/>
          </p:nvPr>
        </p:nvSpPr>
        <p:spPr>
          <a:xfrm>
            <a:off x="1143000" y="685800"/>
            <a:ext cx="4571280" cy="3428280"/>
          </a:xfrm>
          <a:prstGeom prst="rect">
            <a:avLst/>
          </a:prstGeom>
          <a:ln w="0">
            <a:noFill/>
          </a:ln>
        </p:spPr>
      </p:sp>
      <p:sp>
        <p:nvSpPr>
          <p:cNvPr id="799" name="PlaceHolder 3"/>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fr-FR" sz="2000" spc="-1" strike="noStrike">
                <a:latin typeface="Arial"/>
              </a:rPr>
              <a:t>Taille</a:t>
            </a:r>
            <a:endParaRPr b="0" lang="fr-FR" sz="2000" spc="-1" strike="noStrike">
              <a:latin typeface="Arial"/>
            </a:endParaRPr>
          </a:p>
          <a:p>
            <a:pPr marL="216000" indent="-216000">
              <a:lnSpc>
                <a:spcPct val="100000"/>
              </a:lnSpc>
              <a:buNone/>
              <a:tabLst>
                <a:tab algn="l" pos="0"/>
              </a:tabLst>
            </a:pPr>
            <a:r>
              <a:rPr b="0" lang="fr-FR" sz="2000" spc="-1" strike="noStrike">
                <a:latin typeface="Arial"/>
              </a:rPr>
              <a:t>Propriéte de l’atome depend de ces constituents</a:t>
            </a:r>
            <a:endParaRPr b="0" lang="fr-FR" sz="2000" spc="-1" strike="noStrike">
              <a:latin typeface="Arial"/>
            </a:endParaRPr>
          </a:p>
          <a:p>
            <a:pPr marL="216000" indent="-216000">
              <a:lnSpc>
                <a:spcPct val="100000"/>
              </a:lnSpc>
              <a:buNone/>
              <a:tabLst>
                <a:tab algn="l" pos="0"/>
              </a:tabLst>
            </a:pPr>
            <a:r>
              <a:rPr b="0" lang="fr-FR" sz="2000" spc="-1" strike="noStrike">
                <a:latin typeface="Arial"/>
              </a:rPr>
              <a:t>99.99% de vide</a:t>
            </a:r>
            <a:endParaRPr b="0" lang="fr-FR" sz="2000" spc="-1" strike="noStrike">
              <a:latin typeface="Arial"/>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9" name="PlaceHolder 1"/>
          <p:cNvSpPr>
            <a:spLocks noGrp="1"/>
          </p:cNvSpPr>
          <p:nvPr>
            <p:ph type="sldNum" idx="65"/>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solidFill>
                  <a:srgbClr val="000000"/>
                </a:solidFill>
                <a:latin typeface="Arial"/>
              </a:defRPr>
            </a:lvl1pPr>
          </a:lstStyle>
          <a:p>
            <a:pPr algn="r">
              <a:lnSpc>
                <a:spcPct val="100000"/>
              </a:lnSpc>
              <a:buNone/>
            </a:pPr>
            <a:fld id="{6B6EA93F-D99D-44B0-9006-CB4072B0BE16}" type="slidenum">
              <a:rPr b="0" lang="fr-FR" sz="1200" spc="-1" strike="noStrike">
                <a:solidFill>
                  <a:srgbClr val="000000"/>
                </a:solidFill>
                <a:latin typeface="Arial"/>
              </a:rPr>
              <a:t>&lt;numéro&gt;</a:t>
            </a:fld>
            <a:endParaRPr b="0" lang="fr-FR" sz="1200" spc="-1" strike="noStrike">
              <a:latin typeface="Times New Roman"/>
            </a:endParaRPr>
          </a:p>
        </p:txBody>
      </p:sp>
      <p:sp>
        <p:nvSpPr>
          <p:cNvPr id="850" name="PlaceHolder 2"/>
          <p:cNvSpPr>
            <a:spLocks noGrp="1"/>
          </p:cNvSpPr>
          <p:nvPr>
            <p:ph type="sldImg"/>
          </p:nvPr>
        </p:nvSpPr>
        <p:spPr>
          <a:xfrm>
            <a:off x="1143000" y="685800"/>
            <a:ext cx="4571280" cy="3428280"/>
          </a:xfrm>
          <a:prstGeom prst="rect">
            <a:avLst/>
          </a:prstGeom>
          <a:ln w="0">
            <a:noFill/>
          </a:ln>
        </p:spPr>
      </p:sp>
      <p:sp>
        <p:nvSpPr>
          <p:cNvPr id="851" name="PlaceHolder 3"/>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endParaRPr b="0" lang="fr-FR" sz="2000" spc="-1" strike="noStrike">
              <a:latin typeface="Arial"/>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2" name="PlaceHolder 1"/>
          <p:cNvSpPr>
            <a:spLocks noGrp="1"/>
          </p:cNvSpPr>
          <p:nvPr>
            <p:ph type="sldNum" idx="66"/>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solidFill>
                  <a:srgbClr val="000000"/>
                </a:solidFill>
                <a:latin typeface="Arial"/>
              </a:defRPr>
            </a:lvl1pPr>
          </a:lstStyle>
          <a:p>
            <a:pPr algn="r">
              <a:lnSpc>
                <a:spcPct val="100000"/>
              </a:lnSpc>
              <a:buNone/>
            </a:pPr>
            <a:fld id="{CE90C4DC-C658-46FB-99F4-F28A37AD9D9F}" type="slidenum">
              <a:rPr b="0" lang="fr-FR" sz="1200" spc="-1" strike="noStrike">
                <a:solidFill>
                  <a:srgbClr val="000000"/>
                </a:solidFill>
                <a:latin typeface="Arial"/>
              </a:rPr>
              <a:t>&lt;numéro&gt;</a:t>
            </a:fld>
            <a:endParaRPr b="0" lang="fr-FR" sz="1200" spc="-1" strike="noStrike">
              <a:latin typeface="Times New Roman"/>
            </a:endParaRPr>
          </a:p>
        </p:txBody>
      </p:sp>
      <p:sp>
        <p:nvSpPr>
          <p:cNvPr id="853" name="PlaceHolder 2"/>
          <p:cNvSpPr>
            <a:spLocks noGrp="1"/>
          </p:cNvSpPr>
          <p:nvPr>
            <p:ph type="sldImg"/>
          </p:nvPr>
        </p:nvSpPr>
        <p:spPr>
          <a:xfrm>
            <a:off x="1143000" y="685800"/>
            <a:ext cx="4571280" cy="3428280"/>
          </a:xfrm>
          <a:prstGeom prst="rect">
            <a:avLst/>
          </a:prstGeom>
          <a:ln w="0">
            <a:noFill/>
          </a:ln>
        </p:spPr>
      </p:sp>
      <p:sp>
        <p:nvSpPr>
          <p:cNvPr id="854" name="PlaceHolder 3"/>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en-US" sz="2000" spc="-1" strike="noStrike">
                <a:latin typeface="Arial"/>
              </a:rPr>
              <a:t>Il faut imaginer que les particules n’ont pas de masse mais des skis</a:t>
            </a:r>
            <a:endParaRPr b="0" lang="fr-FR" sz="2000" spc="-1" strike="noStrike">
              <a:latin typeface="Arial"/>
            </a:endParaRPr>
          </a:p>
          <a:p>
            <a:pPr marL="216000" indent="-216000">
              <a:lnSpc>
                <a:spcPct val="100000"/>
              </a:lnSpc>
              <a:buNone/>
              <a:tabLst>
                <a:tab algn="l" pos="0"/>
              </a:tabLst>
            </a:pPr>
            <a:r>
              <a:rPr b="0" lang="en-US" sz="2000" spc="-1" strike="noStrike">
                <a:latin typeface="Arial"/>
              </a:rPr>
              <a:t>Masse = mesure de la mauvaise qualité du fartage</a:t>
            </a:r>
            <a:endParaRPr b="0" lang="fr-FR" sz="2000" spc="-1" strike="noStrike">
              <a:latin typeface="Arial"/>
            </a:endParaRPr>
          </a:p>
          <a:p>
            <a:pPr marL="216000" indent="-216000">
              <a:lnSpc>
                <a:spcPct val="100000"/>
              </a:lnSpc>
              <a:buNone/>
              <a:tabLst>
                <a:tab algn="l" pos="0"/>
              </a:tabLst>
            </a:pPr>
            <a:endParaRPr b="0" lang="fr-FR" sz="2000" spc="-1" strike="noStrike">
              <a:latin typeface="Arial"/>
            </a:endParaRPr>
          </a:p>
          <a:p>
            <a:pPr marL="216000" indent="-216000">
              <a:lnSpc>
                <a:spcPct val="100000"/>
              </a:lnSpc>
              <a:buNone/>
              <a:tabLst>
                <a:tab algn="l" pos="0"/>
              </a:tabLst>
            </a:pPr>
            <a:endParaRPr b="0" lang="fr-FR" sz="2000" spc="-1" strike="noStrike">
              <a:latin typeface="Arial"/>
            </a:endParaRPr>
          </a:p>
          <a:p>
            <a:pPr marL="216000" indent="-216000">
              <a:lnSpc>
                <a:spcPct val="100000"/>
              </a:lnSpc>
              <a:buNone/>
              <a:tabLst>
                <a:tab algn="l" pos="0"/>
              </a:tabLst>
            </a:pPr>
            <a:r>
              <a:rPr b="0" lang="en-GB" sz="2000" spc="-1" strike="noStrike">
                <a:solidFill>
                  <a:srgbClr val="262626"/>
                </a:solidFill>
                <a:latin typeface="Arial"/>
              </a:rPr>
              <a:t>Early universe: symmetric phase, fundamental particles are massless                  </a:t>
            </a:r>
            <a:r>
              <a:rPr b="0" lang="en-US" sz="2000" spc="-1" strike="noStrike">
                <a:solidFill>
                  <a:srgbClr val="262626"/>
                </a:solidFill>
                <a:latin typeface="Wingdings"/>
              </a:rPr>
              <a:t></a:t>
            </a:r>
            <a:r>
              <a:rPr b="0" lang="en-US" sz="2000" spc="-1" strike="noStrike">
                <a:solidFill>
                  <a:srgbClr val="262626"/>
                </a:solidFill>
                <a:latin typeface="Times New Roman"/>
              </a:rPr>
              <a:t> gauge symmetry is respected</a:t>
            </a:r>
            <a:endParaRPr b="0" lang="fr-FR" sz="2000" spc="-1" strike="noStrike">
              <a:latin typeface="Arial"/>
            </a:endParaRPr>
          </a:p>
          <a:p>
            <a:pPr marL="216000" indent="-216000">
              <a:lnSpc>
                <a:spcPct val="100000"/>
              </a:lnSpc>
              <a:buNone/>
              <a:tabLst>
                <a:tab algn="l" pos="0"/>
              </a:tabLst>
            </a:pPr>
            <a:r>
              <a:rPr b="0" lang="en-US" sz="2000" spc="-1" strike="noStrike">
                <a:latin typeface="Times New Roman"/>
              </a:rPr>
              <a:t>Apparision du champ de higgs 10-10s apres le big bang</a:t>
            </a:r>
            <a:endParaRPr b="0" lang="fr-FR" sz="2000" spc="-1" strike="noStrike">
              <a:latin typeface="Arial"/>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5" name="PlaceHolder 1"/>
          <p:cNvSpPr>
            <a:spLocks noGrp="1"/>
          </p:cNvSpPr>
          <p:nvPr>
            <p:ph type="sldNum" idx="67"/>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solidFill>
                  <a:srgbClr val="000000"/>
                </a:solidFill>
                <a:latin typeface="Arial"/>
              </a:defRPr>
            </a:lvl1pPr>
          </a:lstStyle>
          <a:p>
            <a:pPr algn="r">
              <a:lnSpc>
                <a:spcPct val="100000"/>
              </a:lnSpc>
              <a:buNone/>
            </a:pPr>
            <a:fld id="{681559EF-F9A4-4598-8D93-DE27EC4450C3}" type="slidenum">
              <a:rPr b="0" lang="fr-FR" sz="1200" spc="-1" strike="noStrike">
                <a:solidFill>
                  <a:srgbClr val="000000"/>
                </a:solidFill>
                <a:latin typeface="Arial"/>
              </a:rPr>
              <a:t>&lt;numéro&gt;</a:t>
            </a:fld>
            <a:endParaRPr b="0" lang="fr-FR" sz="1200" spc="-1" strike="noStrike">
              <a:latin typeface="Times New Roman"/>
            </a:endParaRPr>
          </a:p>
        </p:txBody>
      </p:sp>
      <p:sp>
        <p:nvSpPr>
          <p:cNvPr id="856" name="PlaceHolder 2"/>
          <p:cNvSpPr>
            <a:spLocks noGrp="1"/>
          </p:cNvSpPr>
          <p:nvPr>
            <p:ph type="sldImg"/>
          </p:nvPr>
        </p:nvSpPr>
        <p:spPr>
          <a:xfrm>
            <a:off x="1143000" y="685800"/>
            <a:ext cx="4571280" cy="3428280"/>
          </a:xfrm>
          <a:prstGeom prst="rect">
            <a:avLst/>
          </a:prstGeom>
          <a:ln w="0">
            <a:noFill/>
          </a:ln>
        </p:spPr>
      </p:sp>
      <p:sp>
        <p:nvSpPr>
          <p:cNvPr id="857" name="PlaceHolder 3"/>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en-US" sz="2000" spc="-1" strike="noStrike">
                <a:latin typeface="Arial"/>
              </a:rPr>
              <a:t>Il faut imaginer que les particules n’ont pas de masse mais des skis</a:t>
            </a:r>
            <a:endParaRPr b="0" lang="fr-FR" sz="2000" spc="-1" strike="noStrike">
              <a:latin typeface="Arial"/>
            </a:endParaRPr>
          </a:p>
          <a:p>
            <a:pPr marL="216000" indent="-216000">
              <a:lnSpc>
                <a:spcPct val="100000"/>
              </a:lnSpc>
              <a:buNone/>
              <a:tabLst>
                <a:tab algn="l" pos="0"/>
              </a:tabLst>
            </a:pPr>
            <a:r>
              <a:rPr b="0" lang="en-US" sz="2000" spc="-1" strike="noStrike">
                <a:latin typeface="Arial"/>
              </a:rPr>
              <a:t>Masse = mesure de la mauvaise qualité du fartage</a:t>
            </a:r>
            <a:endParaRPr b="0" lang="fr-FR" sz="2000" spc="-1" strike="noStrike">
              <a:latin typeface="Arial"/>
            </a:endParaRPr>
          </a:p>
          <a:p>
            <a:pPr marL="216000" indent="-216000">
              <a:lnSpc>
                <a:spcPct val="100000"/>
              </a:lnSpc>
              <a:buNone/>
              <a:tabLst>
                <a:tab algn="l" pos="0"/>
              </a:tabLst>
            </a:pPr>
            <a:endParaRPr b="0" lang="fr-FR" sz="2000" spc="-1" strike="noStrike">
              <a:latin typeface="Arial"/>
            </a:endParaRPr>
          </a:p>
          <a:p>
            <a:pPr marL="216000" indent="-216000">
              <a:lnSpc>
                <a:spcPct val="100000"/>
              </a:lnSpc>
              <a:buNone/>
              <a:tabLst>
                <a:tab algn="l" pos="0"/>
              </a:tabLst>
            </a:pPr>
            <a:endParaRPr b="0" lang="fr-FR" sz="2000" spc="-1" strike="noStrike">
              <a:latin typeface="Arial"/>
            </a:endParaRPr>
          </a:p>
          <a:p>
            <a:pPr marL="216000" indent="-216000">
              <a:lnSpc>
                <a:spcPct val="100000"/>
              </a:lnSpc>
              <a:buNone/>
              <a:tabLst>
                <a:tab algn="l" pos="0"/>
              </a:tabLst>
            </a:pPr>
            <a:r>
              <a:rPr b="0" lang="en-GB" sz="2000" spc="-1" strike="noStrike">
                <a:solidFill>
                  <a:srgbClr val="262626"/>
                </a:solidFill>
                <a:latin typeface="Arial"/>
              </a:rPr>
              <a:t>Early universe: symmetric phase, fundamental particles are massless                  </a:t>
            </a:r>
            <a:r>
              <a:rPr b="0" lang="en-US" sz="2000" spc="-1" strike="noStrike">
                <a:solidFill>
                  <a:srgbClr val="262626"/>
                </a:solidFill>
                <a:latin typeface="Wingdings"/>
              </a:rPr>
              <a:t></a:t>
            </a:r>
            <a:r>
              <a:rPr b="0" lang="en-US" sz="2000" spc="-1" strike="noStrike">
                <a:solidFill>
                  <a:srgbClr val="262626"/>
                </a:solidFill>
                <a:latin typeface="Times New Roman"/>
              </a:rPr>
              <a:t> gauge symmetry is respected</a:t>
            </a:r>
            <a:endParaRPr b="0" lang="fr-FR" sz="2000" spc="-1" strike="noStrike">
              <a:latin typeface="Arial"/>
            </a:endParaRPr>
          </a:p>
          <a:p>
            <a:pPr marL="216000" indent="-216000">
              <a:lnSpc>
                <a:spcPct val="100000"/>
              </a:lnSpc>
              <a:buNone/>
              <a:tabLst>
                <a:tab algn="l" pos="0"/>
              </a:tabLst>
            </a:pPr>
            <a:r>
              <a:rPr b="0" lang="en-US" sz="2000" spc="-1" strike="noStrike">
                <a:latin typeface="Times New Roman"/>
              </a:rPr>
              <a:t>Apparision du champ de higgs 10-10s apres le big bang</a:t>
            </a:r>
            <a:endParaRPr b="0" lang="fr-FR" sz="2000" spc="-1" strike="noStrike">
              <a:latin typeface="Arial"/>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8" name="PlaceHolder 1"/>
          <p:cNvSpPr>
            <a:spLocks noGrp="1"/>
          </p:cNvSpPr>
          <p:nvPr>
            <p:ph type="sldNum" idx="68"/>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solidFill>
                  <a:srgbClr val="000000"/>
                </a:solidFill>
                <a:latin typeface="Arial"/>
              </a:defRPr>
            </a:lvl1pPr>
          </a:lstStyle>
          <a:p>
            <a:pPr algn="r">
              <a:lnSpc>
                <a:spcPct val="100000"/>
              </a:lnSpc>
              <a:buNone/>
            </a:pPr>
            <a:fld id="{5C9195D6-7ECC-4BBA-8DA0-E1650B6F3E46}" type="slidenum">
              <a:rPr b="0" lang="fr-FR" sz="1200" spc="-1" strike="noStrike">
                <a:solidFill>
                  <a:srgbClr val="000000"/>
                </a:solidFill>
                <a:latin typeface="Arial"/>
              </a:rPr>
              <a:t>&lt;numéro&gt;</a:t>
            </a:fld>
            <a:endParaRPr b="0" lang="fr-FR" sz="1200" spc="-1" strike="noStrike">
              <a:latin typeface="Times New Roman"/>
            </a:endParaRPr>
          </a:p>
        </p:txBody>
      </p:sp>
      <p:sp>
        <p:nvSpPr>
          <p:cNvPr id="859" name="PlaceHolder 2"/>
          <p:cNvSpPr>
            <a:spLocks noGrp="1"/>
          </p:cNvSpPr>
          <p:nvPr>
            <p:ph type="sldImg"/>
          </p:nvPr>
        </p:nvSpPr>
        <p:spPr>
          <a:xfrm>
            <a:off x="1143000" y="685800"/>
            <a:ext cx="4571280" cy="3428280"/>
          </a:xfrm>
          <a:prstGeom prst="rect">
            <a:avLst/>
          </a:prstGeom>
          <a:ln w="0">
            <a:noFill/>
          </a:ln>
        </p:spPr>
      </p:sp>
      <p:sp>
        <p:nvSpPr>
          <p:cNvPr id="860" name="PlaceHolder 3"/>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endParaRPr b="0" lang="fr-FR" sz="20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0" name="PlaceHolder 1"/>
          <p:cNvSpPr>
            <a:spLocks noGrp="1"/>
          </p:cNvSpPr>
          <p:nvPr>
            <p:ph type="sldNum" idx="49"/>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solidFill>
                  <a:srgbClr val="000000"/>
                </a:solidFill>
                <a:latin typeface="Arial"/>
              </a:defRPr>
            </a:lvl1pPr>
          </a:lstStyle>
          <a:p>
            <a:pPr algn="r">
              <a:lnSpc>
                <a:spcPct val="100000"/>
              </a:lnSpc>
              <a:buNone/>
            </a:pPr>
            <a:fld id="{8C44818D-E6AA-470D-BE45-EA9926AFDA75}" type="slidenum">
              <a:rPr b="0" lang="fr-FR" sz="1200" spc="-1" strike="noStrike">
                <a:solidFill>
                  <a:srgbClr val="000000"/>
                </a:solidFill>
                <a:latin typeface="Arial"/>
              </a:rPr>
              <a:t>&lt;numéro&gt;</a:t>
            </a:fld>
            <a:endParaRPr b="0" lang="fr-FR" sz="1200" spc="-1" strike="noStrike">
              <a:latin typeface="Times New Roman"/>
            </a:endParaRPr>
          </a:p>
        </p:txBody>
      </p:sp>
      <p:sp>
        <p:nvSpPr>
          <p:cNvPr id="801" name="PlaceHolder 2"/>
          <p:cNvSpPr>
            <a:spLocks noGrp="1"/>
          </p:cNvSpPr>
          <p:nvPr>
            <p:ph type="sldImg"/>
          </p:nvPr>
        </p:nvSpPr>
        <p:spPr>
          <a:xfrm>
            <a:off x="1143000" y="685800"/>
            <a:ext cx="4571280" cy="3428280"/>
          </a:xfrm>
          <a:prstGeom prst="rect">
            <a:avLst/>
          </a:prstGeom>
          <a:ln w="0">
            <a:noFill/>
          </a:ln>
        </p:spPr>
      </p:sp>
      <p:sp>
        <p:nvSpPr>
          <p:cNvPr id="802" name="PlaceHolder 3"/>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endParaRPr b="0" lang="fr-FR" sz="20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3" name="PlaceHolder 1"/>
          <p:cNvSpPr>
            <a:spLocks noGrp="1"/>
          </p:cNvSpPr>
          <p:nvPr>
            <p:ph type="sldNum" idx="50"/>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solidFill>
                  <a:srgbClr val="000000"/>
                </a:solidFill>
                <a:latin typeface="Arial"/>
              </a:defRPr>
            </a:lvl1pPr>
          </a:lstStyle>
          <a:p>
            <a:pPr algn="r">
              <a:lnSpc>
                <a:spcPct val="100000"/>
              </a:lnSpc>
              <a:buNone/>
            </a:pPr>
            <a:fld id="{24A0655A-3AAA-4278-AD1B-11AB167CED5F}" type="slidenum">
              <a:rPr b="0" lang="fr-FR" sz="1200" spc="-1" strike="noStrike">
                <a:solidFill>
                  <a:srgbClr val="000000"/>
                </a:solidFill>
                <a:latin typeface="Arial"/>
              </a:rPr>
              <a:t>&lt;numéro&gt;</a:t>
            </a:fld>
            <a:endParaRPr b="0" lang="fr-FR" sz="1200" spc="-1" strike="noStrike">
              <a:latin typeface="Times New Roman"/>
            </a:endParaRPr>
          </a:p>
        </p:txBody>
      </p:sp>
      <p:sp>
        <p:nvSpPr>
          <p:cNvPr id="804" name="PlaceHolder 2"/>
          <p:cNvSpPr>
            <a:spLocks noGrp="1"/>
          </p:cNvSpPr>
          <p:nvPr>
            <p:ph type="sldImg"/>
          </p:nvPr>
        </p:nvSpPr>
        <p:spPr>
          <a:xfrm>
            <a:off x="1143000" y="685800"/>
            <a:ext cx="4571280" cy="3428280"/>
          </a:xfrm>
          <a:prstGeom prst="rect">
            <a:avLst/>
          </a:prstGeom>
          <a:ln w="0">
            <a:noFill/>
          </a:ln>
        </p:spPr>
      </p:sp>
      <p:sp>
        <p:nvSpPr>
          <p:cNvPr id="805" name="PlaceHolder 3"/>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fr-FR" sz="2000" spc="-1" strike="noStrike">
                <a:latin typeface="Arial"/>
              </a:rPr>
              <a:t>En physique des particules, une interaction par un echange de particule. Ainsi 2 particules interagissent en échangeant une particule</a:t>
            </a:r>
            <a:endParaRPr b="0" lang="fr-FR" sz="2000" spc="-1" strike="noStrike">
              <a:latin typeface="Arial"/>
            </a:endParaRPr>
          </a:p>
          <a:p>
            <a:pPr marL="216000" indent="-216000">
              <a:lnSpc>
                <a:spcPct val="100000"/>
              </a:lnSpc>
              <a:buNone/>
              <a:tabLst>
                <a:tab algn="l" pos="0"/>
              </a:tabLst>
            </a:pPr>
            <a:endParaRPr b="0" lang="fr-FR" sz="2000" spc="-1" strike="noStrike">
              <a:latin typeface="Arial"/>
            </a:endParaRPr>
          </a:p>
          <a:p>
            <a:pPr marL="216000" indent="-216000">
              <a:lnSpc>
                <a:spcPct val="100000"/>
              </a:lnSpc>
              <a:buNone/>
              <a:tabLst>
                <a:tab algn="l" pos="0"/>
              </a:tabLst>
            </a:pPr>
            <a:r>
              <a:rPr b="0" lang="fr-FR" sz="2000" spc="-1" strike="noStrike">
                <a:latin typeface="Arial"/>
              </a:rPr>
              <a:t>Quark up +2/3</a:t>
            </a:r>
            <a:endParaRPr b="0" lang="fr-FR" sz="2000" spc="-1" strike="noStrike">
              <a:latin typeface="Arial"/>
            </a:endParaRPr>
          </a:p>
          <a:p>
            <a:pPr marL="216000" indent="-216000">
              <a:lnSpc>
                <a:spcPct val="100000"/>
              </a:lnSpc>
              <a:buNone/>
              <a:tabLst>
                <a:tab algn="l" pos="0"/>
              </a:tabLst>
            </a:pPr>
            <a:r>
              <a:rPr b="0" lang="fr-FR" sz="2000" spc="-1" strike="noStrike">
                <a:latin typeface="Arial"/>
              </a:rPr>
              <a:t>Quark down -1/3</a:t>
            </a:r>
            <a:endParaRPr b="0" lang="fr-FR" sz="2000" spc="-1" strike="noStrike">
              <a:latin typeface="Arial"/>
            </a:endParaRPr>
          </a:p>
          <a:p>
            <a:pPr marL="216000" indent="-216000">
              <a:lnSpc>
                <a:spcPct val="100000"/>
              </a:lnSpc>
              <a:buNone/>
              <a:tabLst>
                <a:tab algn="l" pos="0"/>
              </a:tabLst>
            </a:pPr>
            <a:r>
              <a:rPr b="0" lang="fr-FR" sz="2000" spc="-1" strike="noStrike">
                <a:latin typeface="Arial"/>
              </a:rPr>
              <a:t>Transition interaction forte &lt; -- &gt; interaction</a:t>
            </a:r>
            <a:endParaRPr b="0" lang="fr-FR" sz="2000" spc="-1" strike="noStrike">
              <a:latin typeface="Arial"/>
            </a:endParaRPr>
          </a:p>
          <a:p>
            <a:pPr marL="216000" indent="-216000">
              <a:lnSpc>
                <a:spcPct val="100000"/>
              </a:lnSpc>
              <a:buNone/>
              <a:tabLst>
                <a:tab algn="l" pos="0"/>
              </a:tabLst>
            </a:pPr>
            <a:endParaRPr b="0" lang="fr-FR" sz="2000" spc="-1" strike="noStrike">
              <a:latin typeface="Arial"/>
            </a:endParaRPr>
          </a:p>
          <a:p>
            <a:pPr marL="216000" indent="-216000">
              <a:lnSpc>
                <a:spcPct val="100000"/>
              </a:lnSpc>
              <a:buNone/>
              <a:tabLst>
                <a:tab algn="l" pos="0"/>
              </a:tabLst>
            </a:pPr>
            <a:endParaRPr b="0" lang="fr-FR" sz="2000" spc="-1" strike="noStrike">
              <a:latin typeface="Arial"/>
            </a:endParaRPr>
          </a:p>
          <a:p>
            <a:pPr marL="216000" indent="-216000">
              <a:lnSpc>
                <a:spcPct val="100000"/>
              </a:lnSpc>
              <a:buNone/>
              <a:tabLst>
                <a:tab algn="l" pos="0"/>
              </a:tabLst>
            </a:pPr>
            <a:r>
              <a:rPr b="0" lang="fr-FR" sz="2000" spc="-1" strike="noStrike">
                <a:latin typeface="Arial"/>
              </a:rPr>
              <a:t>Quarks et confinement</a:t>
            </a:r>
            <a:endParaRPr b="0" lang="fr-FR" sz="20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6" name="PlaceHolder 1"/>
          <p:cNvSpPr>
            <a:spLocks noGrp="1"/>
          </p:cNvSpPr>
          <p:nvPr>
            <p:ph type="sldNum" idx="51"/>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solidFill>
                  <a:srgbClr val="000000"/>
                </a:solidFill>
                <a:latin typeface="Arial"/>
              </a:defRPr>
            </a:lvl1pPr>
          </a:lstStyle>
          <a:p>
            <a:pPr algn="r">
              <a:lnSpc>
                <a:spcPct val="100000"/>
              </a:lnSpc>
              <a:buNone/>
            </a:pPr>
            <a:fld id="{059897D9-A563-4D7A-8029-B26B6EE65120}" type="slidenum">
              <a:rPr b="0" lang="fr-FR" sz="1200" spc="-1" strike="noStrike">
                <a:solidFill>
                  <a:srgbClr val="000000"/>
                </a:solidFill>
                <a:latin typeface="Arial"/>
              </a:rPr>
              <a:t>&lt;numéro&gt;</a:t>
            </a:fld>
            <a:endParaRPr b="0" lang="fr-FR" sz="1200" spc="-1" strike="noStrike">
              <a:latin typeface="Times New Roman"/>
            </a:endParaRPr>
          </a:p>
        </p:txBody>
      </p:sp>
      <p:sp>
        <p:nvSpPr>
          <p:cNvPr id="807" name="PlaceHolder 2"/>
          <p:cNvSpPr>
            <a:spLocks noGrp="1"/>
          </p:cNvSpPr>
          <p:nvPr>
            <p:ph type="sldImg"/>
          </p:nvPr>
        </p:nvSpPr>
        <p:spPr>
          <a:xfrm>
            <a:off x="1143000" y="685800"/>
            <a:ext cx="4571280" cy="3428280"/>
          </a:xfrm>
          <a:prstGeom prst="rect">
            <a:avLst/>
          </a:prstGeom>
          <a:ln w="0">
            <a:noFill/>
          </a:ln>
        </p:spPr>
      </p:sp>
      <p:sp>
        <p:nvSpPr>
          <p:cNvPr id="808" name="PlaceHolder 3"/>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en-US" sz="2000" spc="-1" strike="noStrike">
                <a:latin typeface="Arial"/>
              </a:rPr>
              <a:t>Interaction ~force</a:t>
            </a:r>
            <a:endParaRPr b="0" lang="fr-FR" sz="2000" spc="-1" strike="noStrike">
              <a:latin typeface="Arial"/>
            </a:endParaRPr>
          </a:p>
          <a:p>
            <a:pPr marL="216000" indent="-216000">
              <a:lnSpc>
                <a:spcPct val="100000"/>
              </a:lnSpc>
              <a:buNone/>
              <a:tabLst>
                <a:tab algn="l" pos="0"/>
              </a:tabLst>
            </a:pPr>
            <a:r>
              <a:rPr b="0" lang="fr-FR" sz="2000" spc="-1" strike="noStrike">
                <a:latin typeface="Arial"/>
              </a:rPr>
              <a:t>Principe relativiste exclut tout action instanée à distance</a:t>
            </a:r>
            <a:endParaRPr b="0" lang="fr-FR" sz="2000" spc="-1" strike="noStrike">
              <a:latin typeface="Arial"/>
            </a:endParaRPr>
          </a:p>
          <a:p>
            <a:pPr marL="216000" indent="-216000">
              <a:lnSpc>
                <a:spcPct val="100000"/>
              </a:lnSpc>
              <a:buNone/>
              <a:tabLst>
                <a:tab algn="l" pos="0"/>
              </a:tabLst>
            </a:pPr>
            <a:endParaRPr b="0" lang="fr-FR" sz="20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9" name="PlaceHolder 1"/>
          <p:cNvSpPr>
            <a:spLocks noGrp="1"/>
          </p:cNvSpPr>
          <p:nvPr>
            <p:ph type="sldNum" idx="52"/>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solidFill>
                  <a:srgbClr val="000000"/>
                </a:solidFill>
                <a:latin typeface="Arial"/>
              </a:defRPr>
            </a:lvl1pPr>
          </a:lstStyle>
          <a:p>
            <a:pPr algn="r">
              <a:lnSpc>
                <a:spcPct val="100000"/>
              </a:lnSpc>
              <a:buNone/>
            </a:pPr>
            <a:fld id="{08F9CD15-41DA-42B8-80F3-A0EA478B9ABB}" type="slidenum">
              <a:rPr b="0" lang="fr-FR" sz="1200" spc="-1" strike="noStrike">
                <a:solidFill>
                  <a:srgbClr val="000000"/>
                </a:solidFill>
                <a:latin typeface="Arial"/>
              </a:rPr>
              <a:t>&lt;numéro&gt;</a:t>
            </a:fld>
            <a:endParaRPr b="0" lang="fr-FR" sz="1200" spc="-1" strike="noStrike">
              <a:latin typeface="Times New Roman"/>
            </a:endParaRPr>
          </a:p>
        </p:txBody>
      </p:sp>
      <p:sp>
        <p:nvSpPr>
          <p:cNvPr id="810" name="PlaceHolder 2"/>
          <p:cNvSpPr>
            <a:spLocks noGrp="1"/>
          </p:cNvSpPr>
          <p:nvPr>
            <p:ph type="sldImg"/>
          </p:nvPr>
        </p:nvSpPr>
        <p:spPr>
          <a:xfrm>
            <a:off x="1143000" y="685800"/>
            <a:ext cx="4571280" cy="3428280"/>
          </a:xfrm>
          <a:prstGeom prst="rect">
            <a:avLst/>
          </a:prstGeom>
          <a:ln w="0">
            <a:noFill/>
          </a:ln>
        </p:spPr>
      </p:sp>
      <p:sp>
        <p:nvSpPr>
          <p:cNvPr id="811" name="PlaceHolder 3"/>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fr-FR" sz="2000" spc="-1" strike="noStrike">
                <a:latin typeface="Arial"/>
              </a:rPr>
              <a:t>M_gamma=0  =</a:t>
            </a:r>
            <a:r>
              <a:rPr b="0" lang="fr-FR" sz="2000" spc="-1" strike="noStrike">
                <a:latin typeface="Wingdings"/>
              </a:rPr>
              <a:t></a:t>
            </a:r>
            <a:r>
              <a:rPr b="0" lang="fr-FR" sz="2000" spc="-1" strike="noStrike">
                <a:latin typeface="Times New Roman"/>
              </a:rPr>
              <a:t> portée infini</a:t>
            </a:r>
            <a:endParaRPr b="0" lang="fr-FR" sz="2000" spc="-1" strike="noStrike">
              <a:latin typeface="Arial"/>
            </a:endParaRPr>
          </a:p>
          <a:p>
            <a:pPr marL="216000" indent="-216000">
              <a:lnSpc>
                <a:spcPct val="100000"/>
              </a:lnSpc>
              <a:buNone/>
              <a:tabLst>
                <a:tab algn="l" pos="0"/>
              </a:tabLst>
            </a:pPr>
            <a:r>
              <a:rPr b="0" lang="fr-FR" sz="2000" spc="-1" strike="noStrike">
                <a:latin typeface="Times New Roman"/>
              </a:rPr>
              <a:t>Répulsion entre objets de </a:t>
            </a:r>
            <a:endParaRPr b="0" lang="fr-FR" sz="2000" spc="-1" strike="noStrike">
              <a:latin typeface="Arial"/>
            </a:endParaRPr>
          </a:p>
          <a:p>
            <a:pPr marL="216000" indent="-216000">
              <a:lnSpc>
                <a:spcPct val="100000"/>
              </a:lnSpc>
              <a:buNone/>
              <a:tabLst>
                <a:tab algn="l" pos="0"/>
              </a:tabLst>
            </a:pPr>
            <a:r>
              <a:rPr b="0" lang="fr-FR" sz="2000" spc="-1" strike="noStrike">
                <a:latin typeface="Times New Roman"/>
              </a:rPr>
              <a:t>charges électriques identiques</a:t>
            </a:r>
            <a:endParaRPr b="0" lang="fr-FR" sz="2000" spc="-1" strike="noStrike">
              <a:latin typeface="Arial"/>
            </a:endParaRPr>
          </a:p>
          <a:p>
            <a:pPr marL="216000" indent="-216000">
              <a:lnSpc>
                <a:spcPct val="100000"/>
              </a:lnSpc>
              <a:buNone/>
              <a:tabLst>
                <a:tab algn="l" pos="0"/>
              </a:tabLst>
            </a:pPr>
            <a:r>
              <a:rPr b="0" lang="fr-FR" sz="2000" spc="-1" strike="noStrike">
                <a:latin typeface="Times New Roman"/>
              </a:rPr>
              <a:t>(attraction si charges opposées)</a:t>
            </a:r>
            <a:endParaRPr b="0" lang="fr-FR" sz="2000" spc="-1" strike="noStrike">
              <a:latin typeface="Arial"/>
            </a:endParaRPr>
          </a:p>
          <a:p>
            <a:pPr marL="216000" indent="-216000">
              <a:lnSpc>
                <a:spcPct val="100000"/>
              </a:lnSpc>
              <a:buNone/>
              <a:tabLst>
                <a:tab algn="l" pos="0"/>
              </a:tabLst>
            </a:pPr>
            <a:endParaRPr b="0" lang="fr-FR" sz="20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2" name="PlaceHolder 1"/>
          <p:cNvSpPr>
            <a:spLocks noGrp="1"/>
          </p:cNvSpPr>
          <p:nvPr>
            <p:ph type="sldNum" idx="53"/>
          </p:nvPr>
        </p:nvSpPr>
        <p:spPr>
          <a:xfrm>
            <a:off x="3884760" y="8685360"/>
            <a:ext cx="2971080" cy="456480"/>
          </a:xfrm>
          <a:prstGeom prst="rect">
            <a:avLst/>
          </a:prstGeom>
          <a:noFill/>
          <a:ln w="0">
            <a:noFill/>
          </a:ln>
        </p:spPr>
        <p:txBody>
          <a:bodyPr numCol="1" spcCol="0" lIns="0" rIns="0" tIns="0" bIns="0" anchor="b">
            <a:noAutofit/>
          </a:bodyPr>
          <a:lstStyle>
            <a:lvl1pPr algn="r">
              <a:lnSpc>
                <a:spcPct val="100000"/>
              </a:lnSpc>
              <a:buNone/>
              <a:defRPr b="0" lang="fr-FR" sz="1200" spc="-1" strike="noStrike">
                <a:solidFill>
                  <a:srgbClr val="000000"/>
                </a:solidFill>
                <a:latin typeface="Arial"/>
              </a:defRPr>
            </a:lvl1pPr>
          </a:lstStyle>
          <a:p>
            <a:pPr algn="r">
              <a:lnSpc>
                <a:spcPct val="100000"/>
              </a:lnSpc>
              <a:buNone/>
            </a:pPr>
            <a:fld id="{5F5D38DC-AF72-444B-AAC0-A9BAF485A072}" type="slidenum">
              <a:rPr b="0" lang="fr-FR" sz="1200" spc="-1" strike="noStrike">
                <a:solidFill>
                  <a:srgbClr val="000000"/>
                </a:solidFill>
                <a:latin typeface="Arial"/>
              </a:rPr>
              <a:t>&lt;numéro&gt;</a:t>
            </a:fld>
            <a:endParaRPr b="0" lang="fr-FR" sz="1200" spc="-1" strike="noStrike">
              <a:latin typeface="Times New Roman"/>
            </a:endParaRPr>
          </a:p>
        </p:txBody>
      </p:sp>
      <p:sp>
        <p:nvSpPr>
          <p:cNvPr id="813" name="PlaceHolder 2"/>
          <p:cNvSpPr>
            <a:spLocks noGrp="1"/>
          </p:cNvSpPr>
          <p:nvPr>
            <p:ph type="sldImg"/>
          </p:nvPr>
        </p:nvSpPr>
        <p:spPr>
          <a:xfrm>
            <a:off x="1143000" y="685800"/>
            <a:ext cx="4571280" cy="3428280"/>
          </a:xfrm>
          <a:prstGeom prst="rect">
            <a:avLst/>
          </a:prstGeom>
          <a:ln w="0">
            <a:noFill/>
          </a:ln>
        </p:spPr>
      </p:sp>
      <p:sp>
        <p:nvSpPr>
          <p:cNvPr id="814" name="PlaceHolder 3"/>
          <p:cNvSpPr>
            <a:spLocks noGrp="1"/>
          </p:cNvSpPr>
          <p:nvPr>
            <p:ph type="body"/>
          </p:nvPr>
        </p:nvSpPr>
        <p:spPr>
          <a:xfrm>
            <a:off x="685800" y="4343400"/>
            <a:ext cx="5485680" cy="4114080"/>
          </a:xfrm>
          <a:prstGeom prst="rect">
            <a:avLst/>
          </a:prstGeom>
          <a:noFill/>
          <a:ln w="0">
            <a:noFill/>
          </a:ln>
        </p:spPr>
        <p:txBody>
          <a:bodyPr numCol="1" spcCol="0" lIns="0" rIns="0" tIns="0" bIns="0" anchor="t">
            <a:noAutofit/>
          </a:bodyPr>
          <a:p>
            <a:pPr marL="216000" indent="-216000">
              <a:lnSpc>
                <a:spcPct val="100000"/>
              </a:lnSpc>
              <a:buNone/>
              <a:tabLst>
                <a:tab algn="l" pos="0"/>
              </a:tabLst>
            </a:pPr>
            <a:endParaRPr b="0" lang="fr-FR" sz="2000" spc="-1" strike="noStrike">
              <a:latin typeface="Arial"/>
            </a:endParaRPr>
          </a:p>
          <a:p>
            <a:pPr marL="216000" indent="-216000">
              <a:lnSpc>
                <a:spcPct val="100000"/>
              </a:lnSpc>
              <a:buNone/>
              <a:tabLst>
                <a:tab algn="l" pos="0"/>
              </a:tabLst>
            </a:pPr>
            <a:r>
              <a:rPr b="0" lang="fr-FR" sz="2000" spc="-1" strike="noStrike">
                <a:latin typeface="Arial"/>
              </a:rPr>
              <a:t>Analogie avec elastique</a:t>
            </a:r>
            <a:endParaRPr b="0" lang="fr-FR" sz="2000" spc="-1" strike="noStrike">
              <a:latin typeface="Arial"/>
            </a:endParaRPr>
          </a:p>
          <a:p>
            <a:pPr marL="216000" indent="-216000">
              <a:lnSpc>
                <a:spcPct val="100000"/>
              </a:lnSpc>
              <a:buNone/>
              <a:tabLst>
                <a:tab algn="l" pos="0"/>
              </a:tabLst>
            </a:pPr>
            <a:r>
              <a:rPr b="0" lang="en-US" sz="2000" spc="-1" strike="noStrike">
                <a:latin typeface="Arial"/>
              </a:rPr>
              <a:t>Confinement millenaire 1 million de dollar</a:t>
            </a:r>
            <a:endParaRPr b="0" lang="fr-FR"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dt" idx="1"/>
          </p:nvPr>
        </p:nvSpPr>
        <p:spPr/>
        <p:txBody>
          <a:bodyPr/>
          <a:p>
            <a:r>
              <a:rPr lang="fr-FR"/>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30"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1"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5" name="PlaceHolder 4"/>
          <p:cNvSpPr>
            <a:spLocks noGrp="1"/>
          </p:cNvSpPr>
          <p:nvPr>
            <p:ph type="dt" idx="1"/>
          </p:nvPr>
        </p:nvSpPr>
        <p:spPr/>
        <p:txBody>
          <a:bodyPr/>
          <a:p>
            <a:r>
              <a:rPr lang="fr-FR"/>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33"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4"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5"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6"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7" name="PlaceHolder 6"/>
          <p:cNvSpPr>
            <a:spLocks noGrp="1"/>
          </p:cNvSpPr>
          <p:nvPr>
            <p:ph type="dt" idx="1"/>
          </p:nvPr>
        </p:nvSpPr>
        <p:spPr/>
        <p:txBody>
          <a:bodyPr/>
          <a:p>
            <a:r>
              <a:rPr lang="fr-FR"/>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38"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9"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40"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41"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42"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43"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9" name="PlaceHolder 8"/>
          <p:cNvSpPr>
            <a:spLocks noGrp="1"/>
          </p:cNvSpPr>
          <p:nvPr>
            <p:ph type="dt" idx="1"/>
          </p:nvPr>
        </p:nvSpPr>
        <p:spPr/>
        <p:txBody>
          <a:bodyPr/>
          <a:p>
            <a:r>
              <a:rPr lang="fr-FR"/>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4EE3E364-C620-405E-B1D1-570D844F1916}" type="slidenum">
              <a:t>&lt;#&gt;</a:t>
            </a:fld>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50"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fr-FR" sz="3200" spc="-1" strike="noStrike">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047F134C-0BCE-42BE-A35A-FA357C4DA7BB}" type="slidenum">
              <a:t>&lt;#&gt;</a:t>
            </a:fld>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52"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fr-FR" sz="3200" spc="-1" strike="noStrike">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E45D2D6D-5049-430C-B353-001A31AE7B0A}" type="slidenum">
              <a:t>&lt;#&gt;</a:t>
            </a:fld>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54"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fr-FR" sz="3200" spc="-1" strike="noStrike">
              <a:latin typeface="Arial"/>
            </a:endParaRPr>
          </a:p>
        </p:txBody>
      </p:sp>
      <p:sp>
        <p:nvSpPr>
          <p:cNvPr id="55"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fr-FR" sz="3200" spc="-1" strike="noStrike">
              <a:latin typeface="Arial"/>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1DF6CFC2-1521-4851-9125-2CF17AD6EAFA}" type="slidenum">
              <a:t>&lt;#&gt;</a:t>
            </a:fld>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062EA94E-0104-494A-97D9-FE5E0AF7AA38}" type="slidenum">
              <a:t>&lt;#&gt;</a:t>
            </a:fld>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fr-FR" sz="3200" spc="-1" strike="noStrike">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7D9303C5-4D1B-47B2-8281-8C1446611C42}" type="slidenum">
              <a:t>&lt;#&gt;</a:t>
            </a:fld>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59"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60"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fr-FR" sz="3200" spc="-1" strike="noStrike">
              <a:latin typeface="Arial"/>
            </a:endParaRPr>
          </a:p>
        </p:txBody>
      </p:sp>
      <p:sp>
        <p:nvSpPr>
          <p:cNvPr id="61"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CCC593FA-944A-49AB-A658-E2CAD98ACA7B}" type="slidenum">
              <a:t>&lt;#&gt;</a:t>
            </a:fld>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9"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fr-FR" sz="3200" spc="-1" strike="noStrike">
              <a:latin typeface="Arial"/>
            </a:endParaRPr>
          </a:p>
        </p:txBody>
      </p:sp>
      <p:sp>
        <p:nvSpPr>
          <p:cNvPr id="4" name="PlaceHolder 3"/>
          <p:cNvSpPr>
            <a:spLocks noGrp="1"/>
          </p:cNvSpPr>
          <p:nvPr>
            <p:ph type="dt" idx="1"/>
          </p:nvPr>
        </p:nvSpPr>
        <p:spPr/>
        <p:txBody>
          <a:bodyPr/>
          <a:p>
            <a:r>
              <a:rPr lang="fr-FR"/>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63"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fr-FR" sz="3200" spc="-1" strike="noStrike">
              <a:latin typeface="Arial"/>
            </a:endParaRPr>
          </a:p>
        </p:txBody>
      </p:sp>
      <p:sp>
        <p:nvSpPr>
          <p:cNvPr id="64"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65"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64767273-3862-4F0E-8742-68F224A11821}" type="slidenum">
              <a:t>&lt;#&gt;</a:t>
            </a:fld>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67"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68"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69"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176F0C3A-1330-4701-A745-53C689BD8C12}" type="slidenum">
              <a:t>&lt;#&gt;</a:t>
            </a:fld>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71"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72"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EBA9FDFF-F95E-4C91-899A-0DBD50F4574B}" type="slidenum">
              <a:t>&lt;#&gt;</a:t>
            </a:fld>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74"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75"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76"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77"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9A9CE07C-097D-4850-9366-AF54FAC30F59}" type="slidenum">
              <a:t>&lt;#&gt;</a:t>
            </a:fld>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79"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80"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81"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82"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83"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84"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1DB88E73-EB78-468F-AA25-F5E55C811C49}" type="slidenum">
              <a:t>&lt;#&gt;</a:t>
            </a:fld>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AB939A49-2E85-4811-A478-0E1A1C8747E1}" type="slidenum">
              <a:t>&lt;#&gt;</a:t>
            </a:fld>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91"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fr-FR" sz="3200" spc="-1" strike="noStrike">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EADC0B21-CE64-4937-B377-674DB108E623}" type="slidenum">
              <a:t>&lt;#&gt;</a:t>
            </a:fld>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93"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fr-FR" sz="3200" spc="-1" strike="noStrike">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37426734-7105-4395-BCE6-11E00BC55BC8}" type="slidenum">
              <a:t>&lt;#&gt;</a:t>
            </a:fld>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95"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fr-FR" sz="3200" spc="-1" strike="noStrike">
              <a:latin typeface="Arial"/>
            </a:endParaRPr>
          </a:p>
        </p:txBody>
      </p:sp>
      <p:sp>
        <p:nvSpPr>
          <p:cNvPr id="96"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fr-FR" sz="3200" spc="-1" strike="noStrike">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C5DB423C-3D62-4951-967C-45F995C04768}" type="slidenum">
              <a:t>&lt;#&gt;</a:t>
            </a:fld>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B385C609-9892-4064-86F7-0FAF47335DB8}" type="slidenum">
              <a:t>&lt;#&gt;</a:t>
            </a:fld>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1"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fr-FR" sz="3200" spc="-1" strike="noStrike">
              <a:latin typeface="Arial"/>
            </a:endParaRPr>
          </a:p>
        </p:txBody>
      </p:sp>
      <p:sp>
        <p:nvSpPr>
          <p:cNvPr id="4" name="PlaceHolder 3"/>
          <p:cNvSpPr>
            <a:spLocks noGrp="1"/>
          </p:cNvSpPr>
          <p:nvPr>
            <p:ph type="dt" idx="1"/>
          </p:nvPr>
        </p:nvSpPr>
        <p:spPr/>
        <p:txBody>
          <a:bodyPr/>
          <a:p>
            <a:r>
              <a:rPr lang="fr-FR"/>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8"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fr-FR" sz="3200" spc="-1" strike="noStrike">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6E413749-79DE-48BA-ADED-D2F57A5B0660}" type="slidenum">
              <a:t>&lt;#&gt;</a:t>
            </a:fld>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00"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01"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fr-FR" sz="3200" spc="-1" strike="noStrike">
              <a:latin typeface="Arial"/>
            </a:endParaRPr>
          </a:p>
        </p:txBody>
      </p:sp>
      <p:sp>
        <p:nvSpPr>
          <p:cNvPr id="102"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E84E2620-C461-49C8-A605-0A961C0B4855}" type="slidenum">
              <a:t>&lt;#&gt;</a:t>
            </a:fld>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04"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fr-FR" sz="3200" spc="-1" strike="noStrike">
              <a:latin typeface="Arial"/>
            </a:endParaRPr>
          </a:p>
        </p:txBody>
      </p:sp>
      <p:sp>
        <p:nvSpPr>
          <p:cNvPr id="105"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06"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9A2FB379-62FE-403F-AE06-324B106D612C}" type="slidenum">
              <a:t>&lt;#&gt;</a:t>
            </a:fld>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08"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09"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10"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1E3F205F-69E5-46C9-A788-46E1D961F037}" type="slidenum">
              <a:t>&lt;#&gt;</a:t>
            </a:fld>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12"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13"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1680A54A-F884-4F46-AE6F-0782115546E0}" type="slidenum">
              <a:t>&lt;#&gt;</a:t>
            </a:fld>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15"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16"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17"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18"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C909ECA2-8F0E-4430-9720-683C92B0B9D9}" type="slidenum">
              <a:t>&lt;#&gt;</a:t>
            </a:fld>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20"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21"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22"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23"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24"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25"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35302E7A-B51A-4D3A-A8B4-7FC964410F51}" type="slidenum">
              <a:t>&lt;#&gt;</a:t>
            </a:fld>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6"/>
          </p:nvPr>
        </p:nvSpPr>
        <p:spPr/>
        <p:txBody>
          <a:bodyPr/>
          <a:p>
            <a:r>
              <a:t>Footer</a:t>
            </a:r>
          </a:p>
        </p:txBody>
      </p:sp>
      <p:sp>
        <p:nvSpPr>
          <p:cNvPr id="3" name="PlaceHolder 2"/>
          <p:cNvSpPr>
            <a:spLocks noGrp="1"/>
          </p:cNvSpPr>
          <p:nvPr>
            <p:ph type="sldNum" idx="7"/>
          </p:nvPr>
        </p:nvSpPr>
        <p:spPr/>
        <p:txBody>
          <a:bodyPr/>
          <a:p>
            <a:fld id="{01CC4CA3-68F1-440D-8A56-4849A98ED783}" type="slidenum">
              <a:t>&lt;#&gt;</a:t>
            </a:fld>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32"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fr-FR" sz="3200" spc="-1" strike="noStrike">
              <a:latin typeface="Arial"/>
            </a:endParaRPr>
          </a:p>
        </p:txBody>
      </p:sp>
      <p:sp>
        <p:nvSpPr>
          <p:cNvPr id="4" name="PlaceHolder 3"/>
          <p:cNvSpPr>
            <a:spLocks noGrp="1"/>
          </p:cNvSpPr>
          <p:nvPr>
            <p:ph type="ftr" idx="6"/>
          </p:nvPr>
        </p:nvSpPr>
        <p:spPr/>
        <p:txBody>
          <a:bodyPr/>
          <a:p>
            <a:r>
              <a:t>Footer</a:t>
            </a:r>
          </a:p>
        </p:txBody>
      </p:sp>
      <p:sp>
        <p:nvSpPr>
          <p:cNvPr id="5" name="PlaceHolder 4"/>
          <p:cNvSpPr>
            <a:spLocks noGrp="1"/>
          </p:cNvSpPr>
          <p:nvPr>
            <p:ph type="sldNum" idx="7"/>
          </p:nvPr>
        </p:nvSpPr>
        <p:spPr/>
        <p:txBody>
          <a:bodyPr/>
          <a:p>
            <a:fld id="{3B50A63C-671C-4B04-BB84-33A5A32921DF}" type="slidenum">
              <a:t>&lt;#&gt;</a:t>
            </a:fld>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34"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fr-FR" sz="3200" spc="-1" strike="noStrike">
              <a:latin typeface="Arial"/>
            </a:endParaRPr>
          </a:p>
        </p:txBody>
      </p:sp>
      <p:sp>
        <p:nvSpPr>
          <p:cNvPr id="4" name="PlaceHolder 3"/>
          <p:cNvSpPr>
            <a:spLocks noGrp="1"/>
          </p:cNvSpPr>
          <p:nvPr>
            <p:ph type="ftr" idx="6"/>
          </p:nvPr>
        </p:nvSpPr>
        <p:spPr/>
        <p:txBody>
          <a:bodyPr/>
          <a:p>
            <a:r>
              <a:t>Footer</a:t>
            </a:r>
          </a:p>
        </p:txBody>
      </p:sp>
      <p:sp>
        <p:nvSpPr>
          <p:cNvPr id="5" name="PlaceHolder 4"/>
          <p:cNvSpPr>
            <a:spLocks noGrp="1"/>
          </p:cNvSpPr>
          <p:nvPr>
            <p:ph type="sldNum" idx="7"/>
          </p:nvPr>
        </p:nvSpPr>
        <p:spPr/>
        <p:txBody>
          <a:bodyPr/>
          <a:p>
            <a:fld id="{1A64D201-FD7D-44CA-83A8-EE00E40B2D8D}" type="slidenum">
              <a:t>&lt;#&gt;</a:t>
            </a:fld>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3"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fr-FR" sz="3200" spc="-1" strike="noStrike">
              <a:latin typeface="Arial"/>
            </a:endParaRPr>
          </a:p>
        </p:txBody>
      </p:sp>
      <p:sp>
        <p:nvSpPr>
          <p:cNvPr id="14"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fr-FR" sz="3200" spc="-1" strike="noStrike">
              <a:latin typeface="Arial"/>
            </a:endParaRPr>
          </a:p>
        </p:txBody>
      </p:sp>
      <p:sp>
        <p:nvSpPr>
          <p:cNvPr id="5" name="PlaceHolder 4"/>
          <p:cNvSpPr>
            <a:spLocks noGrp="1"/>
          </p:cNvSpPr>
          <p:nvPr>
            <p:ph type="dt" idx="1"/>
          </p:nvPr>
        </p:nvSpPr>
        <p:spPr/>
        <p:txBody>
          <a:bodyPr/>
          <a:p>
            <a:r>
              <a:rPr lang="fr-FR"/>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36"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fr-FR" sz="3200" spc="-1" strike="noStrike">
              <a:latin typeface="Arial"/>
            </a:endParaRPr>
          </a:p>
        </p:txBody>
      </p:sp>
      <p:sp>
        <p:nvSpPr>
          <p:cNvPr id="137"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fr-FR" sz="3200" spc="-1" strike="noStrike">
              <a:latin typeface="Arial"/>
            </a:endParaRPr>
          </a:p>
        </p:txBody>
      </p:sp>
      <p:sp>
        <p:nvSpPr>
          <p:cNvPr id="5" name="PlaceHolder 4"/>
          <p:cNvSpPr>
            <a:spLocks noGrp="1"/>
          </p:cNvSpPr>
          <p:nvPr>
            <p:ph type="ftr" idx="6"/>
          </p:nvPr>
        </p:nvSpPr>
        <p:spPr/>
        <p:txBody>
          <a:bodyPr/>
          <a:p>
            <a:r>
              <a:t>Footer</a:t>
            </a:r>
          </a:p>
        </p:txBody>
      </p:sp>
      <p:sp>
        <p:nvSpPr>
          <p:cNvPr id="6" name="PlaceHolder 5"/>
          <p:cNvSpPr>
            <a:spLocks noGrp="1"/>
          </p:cNvSpPr>
          <p:nvPr>
            <p:ph type="sldNum" idx="7"/>
          </p:nvPr>
        </p:nvSpPr>
        <p:spPr/>
        <p:txBody>
          <a:bodyPr/>
          <a:p>
            <a:fld id="{A7B5CE98-F8F4-442B-AE8F-6942039AB995}" type="slidenum">
              <a:t>&lt;#&gt;</a:t>
            </a:fld>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3" name="PlaceHolder 2"/>
          <p:cNvSpPr>
            <a:spLocks noGrp="1"/>
          </p:cNvSpPr>
          <p:nvPr>
            <p:ph type="ftr" idx="6"/>
          </p:nvPr>
        </p:nvSpPr>
        <p:spPr/>
        <p:txBody>
          <a:bodyPr/>
          <a:p>
            <a:r>
              <a:t>Footer</a:t>
            </a:r>
          </a:p>
        </p:txBody>
      </p:sp>
      <p:sp>
        <p:nvSpPr>
          <p:cNvPr id="4" name="PlaceHolder 3"/>
          <p:cNvSpPr>
            <a:spLocks noGrp="1"/>
          </p:cNvSpPr>
          <p:nvPr>
            <p:ph type="sldNum" idx="7"/>
          </p:nvPr>
        </p:nvSpPr>
        <p:spPr/>
        <p:txBody>
          <a:bodyPr/>
          <a:p>
            <a:fld id="{4B8D83F7-2C5E-4C8A-BAB5-E59AF290A2EC}" type="slidenum">
              <a:t>&lt;#&gt;</a:t>
            </a:fld>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9"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fr-FR" sz="3200" spc="-1" strike="noStrike">
              <a:latin typeface="Arial"/>
            </a:endParaRPr>
          </a:p>
        </p:txBody>
      </p:sp>
      <p:sp>
        <p:nvSpPr>
          <p:cNvPr id="3" name="PlaceHolder 2"/>
          <p:cNvSpPr>
            <a:spLocks noGrp="1"/>
          </p:cNvSpPr>
          <p:nvPr>
            <p:ph type="ftr" idx="6"/>
          </p:nvPr>
        </p:nvSpPr>
        <p:spPr/>
        <p:txBody>
          <a:bodyPr/>
          <a:p>
            <a:r>
              <a:t>Footer</a:t>
            </a:r>
          </a:p>
        </p:txBody>
      </p:sp>
      <p:sp>
        <p:nvSpPr>
          <p:cNvPr id="4" name="PlaceHolder 3"/>
          <p:cNvSpPr>
            <a:spLocks noGrp="1"/>
          </p:cNvSpPr>
          <p:nvPr>
            <p:ph type="sldNum" idx="7"/>
          </p:nvPr>
        </p:nvSpPr>
        <p:spPr/>
        <p:txBody>
          <a:bodyPr/>
          <a:p>
            <a:fld id="{54D3BF3B-DC0F-4EB9-8B5F-9DFC8E6317C2}" type="slidenum">
              <a:t>&lt;#&gt;</a:t>
            </a:fld>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41"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42"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fr-FR" sz="3200" spc="-1" strike="noStrike">
              <a:latin typeface="Arial"/>
            </a:endParaRPr>
          </a:p>
        </p:txBody>
      </p:sp>
      <p:sp>
        <p:nvSpPr>
          <p:cNvPr id="143"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ftr" idx="6"/>
          </p:nvPr>
        </p:nvSpPr>
        <p:spPr/>
        <p:txBody>
          <a:bodyPr/>
          <a:p>
            <a:r>
              <a:t>Footer</a:t>
            </a:r>
          </a:p>
        </p:txBody>
      </p:sp>
      <p:sp>
        <p:nvSpPr>
          <p:cNvPr id="7" name="PlaceHolder 6"/>
          <p:cNvSpPr>
            <a:spLocks noGrp="1"/>
          </p:cNvSpPr>
          <p:nvPr>
            <p:ph type="sldNum" idx="7"/>
          </p:nvPr>
        </p:nvSpPr>
        <p:spPr/>
        <p:txBody>
          <a:bodyPr/>
          <a:p>
            <a:fld id="{A77FB1DF-AF05-4449-80D0-23E3A9E6FAF4}" type="slidenum">
              <a:t>&lt;#&gt;</a:t>
            </a:fld>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45"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fr-FR" sz="3200" spc="-1" strike="noStrike">
              <a:latin typeface="Arial"/>
            </a:endParaRPr>
          </a:p>
        </p:txBody>
      </p:sp>
      <p:sp>
        <p:nvSpPr>
          <p:cNvPr id="146"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47"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ftr" idx="6"/>
          </p:nvPr>
        </p:nvSpPr>
        <p:spPr/>
        <p:txBody>
          <a:bodyPr/>
          <a:p>
            <a:r>
              <a:t>Footer</a:t>
            </a:r>
          </a:p>
        </p:txBody>
      </p:sp>
      <p:sp>
        <p:nvSpPr>
          <p:cNvPr id="7" name="PlaceHolder 6"/>
          <p:cNvSpPr>
            <a:spLocks noGrp="1"/>
          </p:cNvSpPr>
          <p:nvPr>
            <p:ph type="sldNum" idx="7"/>
          </p:nvPr>
        </p:nvSpPr>
        <p:spPr/>
        <p:txBody>
          <a:bodyPr/>
          <a:p>
            <a:fld id="{3AA9D75E-F4C3-4255-8FF8-AD30773BB035}" type="slidenum">
              <a:t>&lt;#&gt;</a:t>
            </a:fld>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49"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50"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51"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ftr" idx="6"/>
          </p:nvPr>
        </p:nvSpPr>
        <p:spPr/>
        <p:txBody>
          <a:bodyPr/>
          <a:p>
            <a:r>
              <a:t>Footer</a:t>
            </a:r>
          </a:p>
        </p:txBody>
      </p:sp>
      <p:sp>
        <p:nvSpPr>
          <p:cNvPr id="7" name="PlaceHolder 6"/>
          <p:cNvSpPr>
            <a:spLocks noGrp="1"/>
          </p:cNvSpPr>
          <p:nvPr>
            <p:ph type="sldNum" idx="7"/>
          </p:nvPr>
        </p:nvSpPr>
        <p:spPr/>
        <p:txBody>
          <a:bodyPr/>
          <a:p>
            <a:fld id="{4B4F1A4C-978D-49A9-A8E1-5236E3F468E8}" type="slidenum">
              <a:t>&lt;#&gt;</a:t>
            </a:fld>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53"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54"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5" name="PlaceHolder 4"/>
          <p:cNvSpPr>
            <a:spLocks noGrp="1"/>
          </p:cNvSpPr>
          <p:nvPr>
            <p:ph type="ftr" idx="6"/>
          </p:nvPr>
        </p:nvSpPr>
        <p:spPr/>
        <p:txBody>
          <a:bodyPr/>
          <a:p>
            <a:r>
              <a:t>Footer</a:t>
            </a:r>
          </a:p>
        </p:txBody>
      </p:sp>
      <p:sp>
        <p:nvSpPr>
          <p:cNvPr id="6" name="PlaceHolder 5"/>
          <p:cNvSpPr>
            <a:spLocks noGrp="1"/>
          </p:cNvSpPr>
          <p:nvPr>
            <p:ph type="sldNum" idx="7"/>
          </p:nvPr>
        </p:nvSpPr>
        <p:spPr/>
        <p:txBody>
          <a:bodyPr/>
          <a:p>
            <a:fld id="{02AEAC2C-D64C-435F-BBC8-674B83E601BA}" type="slidenum">
              <a:t>&lt;#&gt;</a:t>
            </a:fld>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56"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57"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58"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59"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7" name="PlaceHolder 6"/>
          <p:cNvSpPr>
            <a:spLocks noGrp="1"/>
          </p:cNvSpPr>
          <p:nvPr>
            <p:ph type="ftr" idx="6"/>
          </p:nvPr>
        </p:nvSpPr>
        <p:spPr/>
        <p:txBody>
          <a:bodyPr/>
          <a:p>
            <a:r>
              <a:t>Footer</a:t>
            </a:r>
          </a:p>
        </p:txBody>
      </p:sp>
      <p:sp>
        <p:nvSpPr>
          <p:cNvPr id="8" name="PlaceHolder 7"/>
          <p:cNvSpPr>
            <a:spLocks noGrp="1"/>
          </p:cNvSpPr>
          <p:nvPr>
            <p:ph type="sldNum" idx="7"/>
          </p:nvPr>
        </p:nvSpPr>
        <p:spPr/>
        <p:txBody>
          <a:bodyPr/>
          <a:p>
            <a:fld id="{9B150947-A216-46CC-AA07-9DF5A71D3A51}" type="slidenum">
              <a:t>&lt;#&gt;</a:t>
            </a:fld>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61"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62"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63"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64"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65"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66"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9" name="PlaceHolder 8"/>
          <p:cNvSpPr>
            <a:spLocks noGrp="1"/>
          </p:cNvSpPr>
          <p:nvPr>
            <p:ph type="ftr" idx="6"/>
          </p:nvPr>
        </p:nvSpPr>
        <p:spPr/>
        <p:txBody>
          <a:bodyPr/>
          <a:p>
            <a:r>
              <a:t>Footer</a:t>
            </a:r>
          </a:p>
        </p:txBody>
      </p:sp>
      <p:sp>
        <p:nvSpPr>
          <p:cNvPr id="10" name="PlaceHolder 9"/>
          <p:cNvSpPr>
            <a:spLocks noGrp="1"/>
          </p:cNvSpPr>
          <p:nvPr>
            <p:ph type="sldNum" idx="7"/>
          </p:nvPr>
        </p:nvSpPr>
        <p:spPr/>
        <p:txBody>
          <a:bodyPr/>
          <a:p>
            <a:fld id="{B64B57FE-A484-482B-80F6-E13060F16B43}" type="slidenum">
              <a:t>&lt;#&gt;</a:t>
            </a:fld>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3" name="PlaceHolder 2"/>
          <p:cNvSpPr>
            <a:spLocks noGrp="1"/>
          </p:cNvSpPr>
          <p:nvPr>
            <p:ph type="dt" idx="1"/>
          </p:nvPr>
        </p:nvSpPr>
        <p:spPr/>
        <p:txBody>
          <a:bodyPr/>
          <a:p>
            <a:r>
              <a:rPr lang="fr-FR"/>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fr-FR" sz="3200" spc="-1" strike="noStrike">
              <a:latin typeface="Arial"/>
            </a:endParaRPr>
          </a:p>
        </p:txBody>
      </p:sp>
      <p:sp>
        <p:nvSpPr>
          <p:cNvPr id="3" name="PlaceHolder 2"/>
          <p:cNvSpPr>
            <a:spLocks noGrp="1"/>
          </p:cNvSpPr>
          <p:nvPr>
            <p:ph type="dt" idx="1"/>
          </p:nvPr>
        </p:nvSpPr>
        <p:spPr/>
        <p:txBody>
          <a:bodyPr/>
          <a:p>
            <a:r>
              <a:rPr lang="fr-FR"/>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8"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9"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fr-FR" sz="3200" spc="-1" strike="noStrike">
              <a:latin typeface="Arial"/>
            </a:endParaRPr>
          </a:p>
        </p:txBody>
      </p:sp>
      <p:sp>
        <p:nvSpPr>
          <p:cNvPr id="20"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dt" idx="1"/>
          </p:nvPr>
        </p:nvSpPr>
        <p:spPr/>
        <p:txBody>
          <a:bodyPr/>
          <a:p>
            <a:r>
              <a:rPr lang="fr-FR"/>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2"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fr-FR" sz="3200" spc="-1" strike="noStrike">
              <a:latin typeface="Arial"/>
            </a:endParaRPr>
          </a:p>
        </p:txBody>
      </p:sp>
      <p:sp>
        <p:nvSpPr>
          <p:cNvPr id="23"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4"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dt" idx="1"/>
          </p:nvPr>
        </p:nvSpPr>
        <p:spPr/>
        <p:txBody>
          <a:bodyPr/>
          <a:p>
            <a:r>
              <a:rPr lang="fr-FR"/>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6"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7"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8"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dt" idx="1"/>
          </p:nvPr>
        </p:nvSpPr>
        <p:spPr/>
        <p:txBody>
          <a:bodyPr/>
          <a:p>
            <a:r>
              <a:rPr lang="fr-FR"/>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wmf"/><Relationship Id="rId3" Type="http://schemas.openxmlformats.org/officeDocument/2006/relationships/oleObject" Target="../embeddings/oleObject1.bin"/><Relationship Id="rId4" Type="http://schemas.openxmlformats.org/officeDocument/2006/relationships/image" Target="../media/image2.wmf"/><Relationship Id="rId5" Type="http://schemas.openxmlformats.org/officeDocument/2006/relationships/image" Target="../media/image3.wmf"/><Relationship Id="rId6" Type="http://schemas.openxmlformats.org/officeDocument/2006/relationships/slideLayout" Target="../slideLayouts/slideLayout1.xml"/><Relationship Id="rId7" Type="http://schemas.openxmlformats.org/officeDocument/2006/relationships/slideLayout" Target="../slideLayouts/slideLayout2.xml"/><Relationship Id="rId8" Type="http://schemas.openxmlformats.org/officeDocument/2006/relationships/slideLayout" Target="../slideLayouts/slideLayout3.xml"/><Relationship Id="rId9" Type="http://schemas.openxmlformats.org/officeDocument/2006/relationships/slideLayout" Target="../slideLayouts/slideLayout4.xml"/><Relationship Id="rId10" Type="http://schemas.openxmlformats.org/officeDocument/2006/relationships/slideLayout" Target="../slideLayouts/slideLayout5.xml"/><Relationship Id="rId11" Type="http://schemas.openxmlformats.org/officeDocument/2006/relationships/slideLayout" Target="../slideLayouts/slideLayout6.xml"/><Relationship Id="rId12" Type="http://schemas.openxmlformats.org/officeDocument/2006/relationships/slideLayout" Target="../slideLayouts/slideLayout7.xml"/><Relationship Id="rId13" Type="http://schemas.openxmlformats.org/officeDocument/2006/relationships/slideLayout" Target="../slideLayouts/slideLayout8.xml"/><Relationship Id="rId14" Type="http://schemas.openxmlformats.org/officeDocument/2006/relationships/slideLayout" Target="../slideLayouts/slideLayout9.xml"/><Relationship Id="rId15" Type="http://schemas.openxmlformats.org/officeDocument/2006/relationships/slideLayout" Target="../slideLayouts/slideLayout10.xml"/><Relationship Id="rId16" Type="http://schemas.openxmlformats.org/officeDocument/2006/relationships/slideLayout" Target="../slideLayouts/slideLayout11.xml"/><Relationship Id="rId17"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ccccff"/>
        </a:solidFill>
      </p:bgPr>
    </p:bg>
    <p:spTree>
      <p:nvGrpSpPr>
        <p:cNvPr id="1" name=""/>
        <p:cNvGrpSpPr/>
        <p:nvPr/>
      </p:nvGrpSpPr>
      <p:grpSpPr>
        <a:xfrm>
          <a:off x="0" y="0"/>
          <a:ext cx="0" cy="0"/>
          <a:chOff x="0" y="0"/>
          <a:chExt cx="0" cy="0"/>
        </a:xfrm>
      </p:grpSpPr>
      <p:pic>
        <p:nvPicPr>
          <p:cNvPr id="0" name="" descr=""/>
          <p:cNvPicPr/>
          <p:nvPr/>
        </p:nvPicPr>
        <p:blipFill>
          <a:blip r:embed="rId2"/>
          <a:stretch/>
        </p:blipFill>
        <p:spPr>
          <a:xfrm>
            <a:off x="4508640" y="3314880"/>
            <a:ext cx="114120" cy="215640"/>
          </a:xfrm>
          <a:prstGeom prst="rect">
            <a:avLst/>
          </a:prstGeom>
          <a:ln w="0">
            <a:noFill/>
          </a:ln>
        </p:spPr>
      </p:pic>
      <p:sp>
        <p:nvSpPr>
          <p:cNvPr id="1" name="Line 5"/>
          <p:cNvSpPr/>
          <p:nvPr/>
        </p:nvSpPr>
        <p:spPr>
          <a:xfrm>
            <a:off x="244440" y="536400"/>
            <a:ext cx="8643960" cy="360"/>
          </a:xfrm>
          <a:prstGeom prst="line">
            <a:avLst/>
          </a:prstGeom>
          <a:ln w="28575">
            <a:solidFill>
              <a:srgbClr val="003399"/>
            </a:solidFill>
            <a:round/>
          </a:ln>
        </p:spPr>
        <p:style>
          <a:lnRef idx="0"/>
          <a:fillRef idx="0"/>
          <a:effectRef idx="0"/>
          <a:fontRef idx="minor"/>
        </p:style>
      </p:sp>
      <p:graphicFrame>
        <p:nvGraphicFramePr>
          <p:cNvPr id="2" name=""/>
          <p:cNvGraphicFramePr/>
          <p:nvPr/>
        </p:nvGraphicFramePr>
        <p:xfrm>
          <a:off x="4514760" y="3321000"/>
          <a:ext cx="113760" cy="215280"/>
        </p:xfrm>
        <a:graphic>
          <a:graphicData uri="http://schemas.openxmlformats.org/presentationml/2006/ole">
            <p:oleObj progId="Equation.3" r:id="rId3" spid="">
              <p:embed/>
              <p:pic>
                <p:nvPicPr>
                  <p:cNvPr id="3" name="" descr=""/>
                  <p:cNvPicPr/>
                  <p:nvPr/>
                </p:nvPicPr>
                <p:blipFill>
                  <a:blip r:embed="rId4"/>
                  <a:stretch/>
                </p:blipFill>
                <p:spPr>
                  <a:xfrm>
                    <a:off x="4514760" y="3321000"/>
                    <a:ext cx="113760" cy="215280"/>
                  </a:xfrm>
                  <a:prstGeom prst="rect">
                    <a:avLst/>
                  </a:prstGeom>
                  <a:ln w="0">
                    <a:noFill/>
                  </a:ln>
                </p:spPr>
              </p:pic>
            </p:oleObj>
          </a:graphicData>
        </a:graphic>
      </p:graphicFrame>
      <p:pic>
        <p:nvPicPr>
          <p:cNvPr id="4" name="" descr=""/>
          <p:cNvPicPr/>
          <p:nvPr/>
        </p:nvPicPr>
        <p:blipFill>
          <a:blip r:embed="rId5"/>
          <a:stretch/>
        </p:blipFill>
        <p:spPr>
          <a:xfrm>
            <a:off x="4508640" y="3314880"/>
            <a:ext cx="114120" cy="215640"/>
          </a:xfrm>
          <a:prstGeom prst="rect">
            <a:avLst/>
          </a:prstGeom>
          <a:ln w="0">
            <a:noFill/>
          </a:ln>
        </p:spPr>
      </p:pic>
      <p:sp>
        <p:nvSpPr>
          <p:cNvPr id="5" name="PlaceHolder 1"/>
          <p:cNvSpPr>
            <a:spLocks noGrp="1"/>
          </p:cNvSpPr>
          <p:nvPr>
            <p:ph type="title"/>
          </p:nvPr>
        </p:nvSpPr>
        <p:spPr>
          <a:xfrm>
            <a:off x="760320" y="0"/>
            <a:ext cx="7657560" cy="518400"/>
          </a:xfrm>
          <a:prstGeom prst="rect">
            <a:avLst/>
          </a:prstGeom>
          <a:noFill/>
          <a:ln w="0">
            <a:noFill/>
          </a:ln>
        </p:spPr>
        <p:txBody>
          <a:bodyPr numCol="1" spcCol="0" lIns="0" rIns="0" tIns="0" bIns="0" anchor="ctr">
            <a:noAutofit/>
          </a:bodyPr>
          <a:p>
            <a:r>
              <a:rPr b="0" lang="fr-FR" sz="1800" spc="-1" strike="noStrike">
                <a:latin typeface="Arial"/>
              </a:rPr>
              <a:t>Cliquez pour éditer le format du texte-titre</a:t>
            </a:r>
            <a:endParaRPr b="0" lang="fr-FR" sz="1800" spc="-1" strike="noStrike">
              <a:latin typeface="Arial"/>
            </a:endParaRPr>
          </a:p>
        </p:txBody>
      </p:sp>
      <p:sp>
        <p:nvSpPr>
          <p:cNvPr id="6" name="PlaceHolder 2"/>
          <p:cNvSpPr>
            <a:spLocks noGrp="1"/>
          </p:cNvSpPr>
          <p:nvPr>
            <p:ph type="dt" idx="1"/>
          </p:nvPr>
        </p:nvSpPr>
        <p:spPr>
          <a:xfrm>
            <a:off x="1828800" y="5450040"/>
            <a:ext cx="5485680" cy="456480"/>
          </a:xfrm>
          <a:prstGeom prst="rect">
            <a:avLst/>
          </a:prstGeom>
          <a:noFill/>
          <a:ln w="0">
            <a:noFill/>
          </a:ln>
        </p:spPr>
        <p:txBody>
          <a:bodyPr numCol="1" spcCol="0" lIns="90000" rIns="90000" tIns="45000" bIns="45000" anchor="b">
            <a:noAutofit/>
          </a:bodyPr>
          <a:lstStyle>
            <a:lvl1pPr>
              <a:defRPr b="0" lang="fr-FR" sz="1400" spc="-1" strike="noStrike">
                <a:latin typeface="Times New Roman"/>
              </a:defRPr>
            </a:lvl1pPr>
          </a:lstStyle>
          <a:p>
            <a:r>
              <a:rPr b="0" lang="fr-FR" sz="1400" spc="-1" strike="noStrike">
                <a:latin typeface="Times New Roman"/>
              </a:rPr>
              <a:t>&lt;date/heure&gt;</a:t>
            </a:r>
            <a:endParaRPr b="0" lang="fr-FR" sz="1400" spc="-1" strike="noStrike">
              <a:latin typeface="Times New Roman"/>
            </a:endParaRPr>
          </a:p>
        </p:txBody>
      </p:sp>
      <p:sp>
        <p:nvSpPr>
          <p:cNvPr id="7" name="PlaceHolder 3"/>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ccccff"/>
        </a:solidFill>
      </p:bgPr>
    </p:bg>
    <p:spTree>
      <p:nvGrpSpPr>
        <p:cNvPr id="1" name=""/>
        <p:cNvGrpSpPr/>
        <p:nvPr/>
      </p:nvGrpSpPr>
      <p:grpSpPr>
        <a:xfrm>
          <a:off x="0" y="0"/>
          <a:ext cx="0" cy="0"/>
          <a:chOff x="0" y="0"/>
          <a:chExt cx="0" cy="0"/>
        </a:xfrm>
      </p:grpSpPr>
      <p:sp>
        <p:nvSpPr>
          <p:cNvPr id="44" name="Line 5"/>
          <p:cNvSpPr/>
          <p:nvPr/>
        </p:nvSpPr>
        <p:spPr>
          <a:xfrm>
            <a:off x="244440" y="536400"/>
            <a:ext cx="8643960" cy="360"/>
          </a:xfrm>
          <a:prstGeom prst="line">
            <a:avLst/>
          </a:prstGeom>
          <a:ln w="28575">
            <a:solidFill>
              <a:srgbClr val="003399"/>
            </a:solidFill>
            <a:round/>
          </a:ln>
        </p:spPr>
        <p:style>
          <a:lnRef idx="0"/>
          <a:fillRef idx="0"/>
          <a:effectRef idx="0"/>
          <a:fontRef idx="minor"/>
        </p:style>
      </p:sp>
      <p:sp>
        <p:nvSpPr>
          <p:cNvPr id="45" name="PlaceHolder 1"/>
          <p:cNvSpPr>
            <a:spLocks noGrp="1"/>
          </p:cNvSpPr>
          <p:nvPr>
            <p:ph type="ftr" idx="2"/>
          </p:nvPr>
        </p:nvSpPr>
        <p:spPr>
          <a:xfrm>
            <a:off x="1117440" y="6588000"/>
            <a:ext cx="6895440" cy="259560"/>
          </a:xfrm>
          <a:prstGeom prst="rect">
            <a:avLst/>
          </a:prstGeom>
          <a:noFill/>
          <a:ln w="0">
            <a:noFill/>
          </a:ln>
        </p:spPr>
        <p:txBody>
          <a:bodyPr numCol="1" spcCol="0" lIns="90000" rIns="90000" tIns="45000" bIns="45000" anchor="t">
            <a:noAutofit/>
          </a:bodyPr>
          <a:lstStyle>
            <a:lvl1pPr algn="ctr">
              <a:lnSpc>
                <a:spcPct val="100000"/>
              </a:lnSpc>
              <a:buNone/>
              <a:defRPr b="0" lang="en-US" sz="1400" spc="-1" strike="noStrike">
                <a:solidFill>
                  <a:srgbClr val="000000"/>
                </a:solidFill>
                <a:latin typeface="Arial"/>
              </a:defRPr>
            </a:lvl1pPr>
          </a:lstStyle>
          <a:p>
            <a:pPr algn="ctr">
              <a:lnSpc>
                <a:spcPct val="100000"/>
              </a:lnSpc>
              <a:buNone/>
            </a:pPr>
            <a:r>
              <a:rPr b="0" lang="en-US" sz="1400" spc="-1" strike="noStrike">
                <a:solidFill>
                  <a:srgbClr val="000000"/>
                </a:solidFill>
                <a:latin typeface="Arial"/>
              </a:rPr>
              <a:t>&lt;pied de page&gt;</a:t>
            </a:r>
            <a:endParaRPr b="0" lang="fr-FR" sz="1400" spc="-1" strike="noStrike">
              <a:latin typeface="Times New Roman"/>
            </a:endParaRPr>
          </a:p>
        </p:txBody>
      </p:sp>
      <p:sp>
        <p:nvSpPr>
          <p:cNvPr id="46" name="PlaceHolder 2"/>
          <p:cNvSpPr>
            <a:spLocks noGrp="1"/>
          </p:cNvSpPr>
          <p:nvPr>
            <p:ph type="sldNum" idx="3"/>
          </p:nvPr>
        </p:nvSpPr>
        <p:spPr>
          <a:xfrm>
            <a:off x="8305920" y="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E2A6D848-8598-4999-A8B6-0CF0BF4536F5}" type="slidenum">
              <a:rPr b="1" lang="fr-FR" sz="1200" spc="-1" strike="noStrike">
                <a:solidFill>
                  <a:srgbClr val="003399"/>
                </a:solidFill>
                <a:latin typeface="Verdana"/>
              </a:rPr>
              <a:t>&lt;numéro&gt;</a:t>
            </a:fld>
            <a:endParaRPr b="0" lang="fr-FR" sz="1200" spc="-1" strike="noStrike">
              <a:latin typeface="Times New Roman"/>
            </a:endParaRPr>
          </a:p>
        </p:txBody>
      </p:sp>
      <p:sp>
        <p:nvSpPr>
          <p:cNvPr id="47" name="PlaceHolder 3"/>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r>
              <a:rPr b="0" lang="fr-FR" sz="4400" spc="-1" strike="noStrike">
                <a:latin typeface="Arial"/>
              </a:rPr>
              <a:t>Cliquez pour éditer le format du texte-titre</a:t>
            </a:r>
            <a:endParaRPr b="0" lang="fr-FR" sz="4400" spc="-1" strike="noStrike">
              <a:latin typeface="Arial"/>
            </a:endParaRPr>
          </a:p>
        </p:txBody>
      </p:sp>
      <p:sp>
        <p:nvSpPr>
          <p:cNvPr id="48" name="PlaceHolder 4"/>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5" name="Line 5"/>
          <p:cNvSpPr/>
          <p:nvPr/>
        </p:nvSpPr>
        <p:spPr>
          <a:xfrm>
            <a:off x="244440" y="536400"/>
            <a:ext cx="8643960" cy="360"/>
          </a:xfrm>
          <a:prstGeom prst="line">
            <a:avLst/>
          </a:prstGeom>
          <a:ln w="28575">
            <a:solidFill>
              <a:srgbClr val="003399"/>
            </a:solidFill>
            <a:round/>
          </a:ln>
        </p:spPr>
        <p:style>
          <a:lnRef idx="0"/>
          <a:fillRef idx="0"/>
          <a:effectRef idx="0"/>
          <a:fontRef idx="minor"/>
        </p:style>
      </p:sp>
      <p:sp>
        <p:nvSpPr>
          <p:cNvPr id="86" name="PlaceHolder 1"/>
          <p:cNvSpPr>
            <a:spLocks noGrp="1"/>
          </p:cNvSpPr>
          <p:nvPr>
            <p:ph type="ftr" idx="4"/>
          </p:nvPr>
        </p:nvSpPr>
        <p:spPr>
          <a:xfrm>
            <a:off x="1117440" y="6588000"/>
            <a:ext cx="6895440" cy="259560"/>
          </a:xfrm>
          <a:prstGeom prst="rect">
            <a:avLst/>
          </a:prstGeom>
          <a:noFill/>
          <a:ln w="0">
            <a:noFill/>
          </a:ln>
        </p:spPr>
        <p:txBody>
          <a:bodyPr numCol="1" spcCol="0" lIns="90000" rIns="90000" tIns="45000" bIns="45000" anchor="t">
            <a:noAutofit/>
          </a:bodyPr>
          <a:lstStyle>
            <a:lvl1pPr algn="ctr">
              <a:lnSpc>
                <a:spcPct val="100000"/>
              </a:lnSpc>
              <a:buNone/>
              <a:defRPr b="0" lang="en-US" sz="1400" spc="-1" strike="noStrike">
                <a:solidFill>
                  <a:srgbClr val="000000"/>
                </a:solidFill>
                <a:latin typeface="Arial"/>
              </a:defRPr>
            </a:lvl1pPr>
          </a:lstStyle>
          <a:p>
            <a:pPr algn="ctr">
              <a:lnSpc>
                <a:spcPct val="100000"/>
              </a:lnSpc>
              <a:buNone/>
            </a:pPr>
            <a:r>
              <a:rPr b="0" lang="en-US" sz="1400" spc="-1" strike="noStrike">
                <a:solidFill>
                  <a:srgbClr val="000000"/>
                </a:solidFill>
                <a:latin typeface="Arial"/>
              </a:rPr>
              <a:t>&lt;pied de page&gt;</a:t>
            </a:r>
            <a:endParaRPr b="0" lang="fr-FR" sz="1400" spc="-1" strike="noStrike">
              <a:latin typeface="Times New Roman"/>
            </a:endParaRPr>
          </a:p>
        </p:txBody>
      </p:sp>
      <p:sp>
        <p:nvSpPr>
          <p:cNvPr id="87" name="PlaceHolder 2"/>
          <p:cNvSpPr>
            <a:spLocks noGrp="1"/>
          </p:cNvSpPr>
          <p:nvPr>
            <p:ph type="sldNum" idx="5"/>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66E807A7-98C7-4266-B61B-9F341F9EEF35}" type="slidenum">
              <a:rPr b="1" lang="fr-FR" sz="1200" spc="-1" strike="noStrike">
                <a:solidFill>
                  <a:srgbClr val="003399"/>
                </a:solidFill>
                <a:latin typeface="Verdana"/>
              </a:rPr>
              <a:t>&lt;numéro&gt;</a:t>
            </a:fld>
            <a:endParaRPr b="0" lang="fr-FR" sz="1200" spc="-1" strike="noStrike">
              <a:latin typeface="Times New Roman"/>
            </a:endParaRPr>
          </a:p>
        </p:txBody>
      </p:sp>
      <p:sp>
        <p:nvSpPr>
          <p:cNvPr id="88" name="PlaceHolder 3"/>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r>
              <a:rPr b="0" lang="fr-FR" sz="4400" spc="-1" strike="noStrike">
                <a:latin typeface="Arial"/>
              </a:rPr>
              <a:t>Cliquez pour éditer le format du texte-titre</a:t>
            </a:r>
            <a:endParaRPr b="0" lang="fr-FR" sz="4400" spc="-1" strike="noStrike">
              <a:latin typeface="Arial"/>
            </a:endParaRPr>
          </a:p>
        </p:txBody>
      </p:sp>
      <p:sp>
        <p:nvSpPr>
          <p:cNvPr id="89" name="PlaceHolder 4"/>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6" name="Line 5"/>
          <p:cNvSpPr/>
          <p:nvPr/>
        </p:nvSpPr>
        <p:spPr>
          <a:xfrm>
            <a:off x="244440" y="536400"/>
            <a:ext cx="8643960" cy="360"/>
          </a:xfrm>
          <a:prstGeom prst="line">
            <a:avLst/>
          </a:prstGeom>
          <a:ln w="28575">
            <a:solidFill>
              <a:srgbClr val="003399"/>
            </a:solidFill>
            <a:round/>
          </a:ln>
        </p:spPr>
        <p:style>
          <a:lnRef idx="0"/>
          <a:fillRef idx="0"/>
          <a:effectRef idx="0"/>
          <a:fontRef idx="minor"/>
        </p:style>
      </p:sp>
      <p:sp>
        <p:nvSpPr>
          <p:cNvPr id="127" name="PlaceHolder 1"/>
          <p:cNvSpPr>
            <a:spLocks noGrp="1"/>
          </p:cNvSpPr>
          <p:nvPr>
            <p:ph type="title"/>
          </p:nvPr>
        </p:nvSpPr>
        <p:spPr>
          <a:xfrm>
            <a:off x="760320" y="0"/>
            <a:ext cx="7657560" cy="518400"/>
          </a:xfrm>
          <a:prstGeom prst="rect">
            <a:avLst/>
          </a:prstGeom>
          <a:noFill/>
          <a:ln w="0">
            <a:noFill/>
          </a:ln>
        </p:spPr>
        <p:txBody>
          <a:bodyPr numCol="1" spcCol="0" lIns="0" rIns="0" tIns="0" bIns="0" anchor="ctr">
            <a:noAutofit/>
          </a:bodyPr>
          <a:p>
            <a:r>
              <a:rPr b="0" lang="fr-FR" sz="1800" spc="-1" strike="noStrike">
                <a:latin typeface="Arial"/>
              </a:rPr>
              <a:t>Cliquez pour éditer le format du texte-titre</a:t>
            </a:r>
            <a:endParaRPr b="0" lang="fr-FR" sz="1800" spc="-1" strike="noStrike">
              <a:latin typeface="Arial"/>
            </a:endParaRPr>
          </a:p>
        </p:txBody>
      </p:sp>
      <p:sp>
        <p:nvSpPr>
          <p:cNvPr id="128" name="PlaceHolder 2"/>
          <p:cNvSpPr>
            <a:spLocks noGrp="1"/>
          </p:cNvSpPr>
          <p:nvPr>
            <p:ph type="ftr" idx="6"/>
          </p:nvPr>
        </p:nvSpPr>
        <p:spPr>
          <a:xfrm>
            <a:off x="1117440" y="6588000"/>
            <a:ext cx="6895440" cy="259560"/>
          </a:xfrm>
          <a:prstGeom prst="rect">
            <a:avLst/>
          </a:prstGeom>
          <a:noFill/>
          <a:ln w="0">
            <a:noFill/>
          </a:ln>
        </p:spPr>
        <p:txBody>
          <a:bodyPr numCol="1" spcCol="0" lIns="90000" rIns="90000" tIns="45000" bIns="45000" anchor="t">
            <a:noAutofit/>
          </a:bodyPr>
          <a:lstStyle>
            <a:lvl1pPr algn="ctr">
              <a:lnSpc>
                <a:spcPct val="100000"/>
              </a:lnSpc>
              <a:buNone/>
              <a:defRPr b="0" lang="en-US" sz="1400" spc="-1" strike="noStrike">
                <a:solidFill>
                  <a:srgbClr val="000000"/>
                </a:solidFill>
                <a:latin typeface="Arial"/>
              </a:defRPr>
            </a:lvl1pPr>
          </a:lstStyle>
          <a:p>
            <a:pPr algn="ctr">
              <a:lnSpc>
                <a:spcPct val="100000"/>
              </a:lnSpc>
              <a:buNone/>
            </a:pPr>
            <a:r>
              <a:rPr b="0" lang="en-US" sz="1400" spc="-1" strike="noStrike">
                <a:solidFill>
                  <a:srgbClr val="000000"/>
                </a:solidFill>
                <a:latin typeface="Arial"/>
              </a:rPr>
              <a:t>&lt;pied de page&gt;</a:t>
            </a:r>
            <a:endParaRPr b="0" lang="fr-FR" sz="1400" spc="-1" strike="noStrike">
              <a:latin typeface="Times New Roman"/>
            </a:endParaRPr>
          </a:p>
        </p:txBody>
      </p:sp>
      <p:sp>
        <p:nvSpPr>
          <p:cNvPr id="129" name="PlaceHolder 3"/>
          <p:cNvSpPr>
            <a:spLocks noGrp="1"/>
          </p:cNvSpPr>
          <p:nvPr>
            <p:ph type="sldNum" idx="7"/>
          </p:nvPr>
        </p:nvSpPr>
        <p:spPr>
          <a:xfrm>
            <a:off x="8305920" y="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4101D5CD-C436-43BB-AB81-B5E89FE416C6}" type="slidenum">
              <a:rPr b="1" lang="fr-FR" sz="1200" spc="-1" strike="noStrike">
                <a:solidFill>
                  <a:srgbClr val="003399"/>
                </a:solidFill>
                <a:latin typeface="Verdana"/>
              </a:rPr>
              <a:t>&lt;numéro&gt;</a:t>
            </a:fld>
            <a:endParaRPr b="0" lang="fr-FR" sz="1200" spc="-1" strike="noStrike">
              <a:latin typeface="Times New Roman"/>
            </a:endParaRPr>
          </a:p>
        </p:txBody>
      </p:sp>
      <p:sp>
        <p:nvSpPr>
          <p:cNvPr id="130" name="PlaceHolder 4"/>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slideLayout" Target="../slideLayouts/slideLayout3.xml"/><Relationship Id="rId7"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25.xml"/><Relationship Id="rId4"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23.gif"/><Relationship Id="rId2" Type="http://schemas.openxmlformats.org/officeDocument/2006/relationships/image" Target="../media/image24.jpeg"/><Relationship Id="rId3" Type="http://schemas.openxmlformats.org/officeDocument/2006/relationships/image" Target="../media/image25.jpeg"/><Relationship Id="rId4" Type="http://schemas.openxmlformats.org/officeDocument/2006/relationships/slideLayout" Target="../slideLayouts/slideLayout13.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25.xml"/>
</Relationships>
</file>

<file path=ppt/slides/_rels/slide14.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25.xml"/>
</Relationships>
</file>

<file path=ppt/slides/_rels/slide15.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25.xml"/>
</Relationships>
</file>

<file path=ppt/slides/_rels/slide16.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41.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image" Target="../media/image32.jpeg"/><Relationship Id="rId3" Type="http://schemas.openxmlformats.org/officeDocument/2006/relationships/image" Target="../media/image33.jpeg"/><Relationship Id="rId4" Type="http://schemas.openxmlformats.org/officeDocument/2006/relationships/image" Target="../media/image34.png"/><Relationship Id="rId5" Type="http://schemas.openxmlformats.org/officeDocument/2006/relationships/slideLayout" Target="../slideLayouts/slideLayout25.xml"/><Relationship Id="rId6"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jpeg"/><Relationship Id="rId3" Type="http://schemas.openxmlformats.org/officeDocument/2006/relationships/slideLayout" Target="../slideLayouts/slideLayout25.xml"/>
</Relationships>
</file>

<file path=ppt/slides/_rels/slide19.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jpeg"/><Relationship Id="rId3" Type="http://schemas.openxmlformats.org/officeDocument/2006/relationships/image" Target="../media/image39.jpeg"/><Relationship Id="rId4"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slideLayout" Target="../slideLayouts/slideLayout13.xml"/><Relationship Id="rId8"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image" Target="../media/image41.jpeg"/><Relationship Id="rId3" Type="http://schemas.openxmlformats.org/officeDocument/2006/relationships/slideLayout" Target="../slideLayouts/slideLayout41.xml"/><Relationship Id="rId4"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25.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41.xml"/>
</Relationships>
</file>

<file path=ppt/slides/_rels/slide23.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25.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oleObject" Target="../embeddings/oleObject1.bin"/><Relationship Id="rId7" Type="http://schemas.openxmlformats.org/officeDocument/2006/relationships/image" Target="../media/image50.wmf"/><Relationship Id="rId8" Type="http://schemas.openxmlformats.org/officeDocument/2006/relationships/image" Target="../media/image51.wmf"/><Relationship Id="rId9" Type="http://schemas.openxmlformats.org/officeDocument/2006/relationships/slideLayout" Target="../slideLayouts/slideLayout25.xml"/>
</Relationships>
</file>

<file path=ppt/slides/_rels/slide25.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oleObject" Target="../embeddings/oleObject1.bin"/><Relationship Id="rId5" Type="http://schemas.openxmlformats.org/officeDocument/2006/relationships/image" Target="../media/image55.wmf"/><Relationship Id="rId6" Type="http://schemas.openxmlformats.org/officeDocument/2006/relationships/image" Target="../media/image56.wmf"/><Relationship Id="rId7" Type="http://schemas.openxmlformats.org/officeDocument/2006/relationships/slideLayout" Target="../slideLayouts/slideLayout25.xml"/>
</Relationships>
</file>

<file path=ppt/slides/_rels/slide26.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58.png"/><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oleObject" Target="../embeddings/oleObject1.bin"/><Relationship Id="rId7" Type="http://schemas.openxmlformats.org/officeDocument/2006/relationships/image" Target="../media/image62.wmf"/><Relationship Id="rId8" Type="http://schemas.openxmlformats.org/officeDocument/2006/relationships/image" Target="../media/image63.wmf"/><Relationship Id="rId9" Type="http://schemas.openxmlformats.org/officeDocument/2006/relationships/slideLayout" Target="../slideLayouts/slideLayout25.xml"/>
</Relationships>
</file>

<file path=ppt/slides/_rels/slide27.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jpeg"/><Relationship Id="rId3" Type="http://schemas.openxmlformats.org/officeDocument/2006/relationships/slideLayout" Target="../slideLayouts/slideLayout25.xml"/><Relationship Id="rId4"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66.jpeg"/><Relationship Id="rId2" Type="http://schemas.openxmlformats.org/officeDocument/2006/relationships/slideLayout" Target="../slideLayouts/slideLayout25.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image" Target="../media/image68.jpeg"/><Relationship Id="rId3" Type="http://schemas.openxmlformats.org/officeDocument/2006/relationships/image" Target="../media/image69.jpeg"/><Relationship Id="rId4" Type="http://schemas.openxmlformats.org/officeDocument/2006/relationships/slideLayout" Target="../slideLayouts/slideLayout25.xml"/><Relationship Id="rId5"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jpeg"/><Relationship Id="rId4" Type="http://schemas.openxmlformats.org/officeDocument/2006/relationships/slideLayout" Target="../slideLayouts/slideLayout25.xml"/><Relationship Id="rId5"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70.jpeg"/><Relationship Id="rId2" Type="http://schemas.openxmlformats.org/officeDocument/2006/relationships/slideLayout" Target="../slideLayouts/slideLayout25.xml"/><Relationship Id="rId3"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25.xml"/>
</Relationships>
</file>

<file path=ppt/slides/_rels/slide32.xml.rels><?xml version="1.0" encoding="UTF-8"?>
<Relationships xmlns="http://schemas.openxmlformats.org/package/2006/relationships"><Relationship Id="rId1" Type="http://schemas.openxmlformats.org/officeDocument/2006/relationships/image" Target="../media/image72.png"/><Relationship Id="rId2" Type="http://schemas.openxmlformats.org/officeDocument/2006/relationships/slideLayout" Target="../slideLayouts/slideLayout25.xml"/>
</Relationships>
</file>

<file path=ppt/slides/_rels/slide33.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slideLayout" Target="../slideLayouts/slideLayout41.xml"/>
</Relationships>
</file>

<file path=ppt/slides/_rels/slide34.xml.rels><?xml version="1.0" encoding="UTF-8"?>
<Relationships xmlns="http://schemas.openxmlformats.org/package/2006/relationships"><Relationship Id="rId1" Type="http://schemas.openxmlformats.org/officeDocument/2006/relationships/image" Target="../media/image74.gif"/><Relationship Id="rId2" Type="http://schemas.openxmlformats.org/officeDocument/2006/relationships/slideLayout" Target="../slideLayouts/slideLayout41.xml"/>
</Relationships>
</file>

<file path=ppt/slides/_rels/slide35.xml.rels><?xml version="1.0" encoding="UTF-8"?>
<Relationships xmlns="http://schemas.openxmlformats.org/package/2006/relationships"><Relationship Id="rId1" Type="http://schemas.openxmlformats.org/officeDocument/2006/relationships/image" Target="../media/image75.jpeg"/><Relationship Id="rId2" Type="http://schemas.openxmlformats.org/officeDocument/2006/relationships/image" Target="../media/image76.jpeg"/><Relationship Id="rId3" Type="http://schemas.openxmlformats.org/officeDocument/2006/relationships/image" Target="../media/image77.png"/><Relationship Id="rId4" Type="http://schemas.openxmlformats.org/officeDocument/2006/relationships/image" Target="../media/image78.jpeg"/><Relationship Id="rId5" Type="http://schemas.openxmlformats.org/officeDocument/2006/relationships/image" Target="../media/image79.jpeg"/><Relationship Id="rId6" Type="http://schemas.openxmlformats.org/officeDocument/2006/relationships/image" Target="../media/image80.jpeg"/><Relationship Id="rId7"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41.xml"/>
</Relationships>
</file>

<file path=ppt/slides/_rels/slide37.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image" Target="../media/image83.jpeg"/><Relationship Id="rId3" Type="http://schemas.openxmlformats.org/officeDocument/2006/relationships/slideLayout" Target="../slideLayouts/slideLayout25.xml"/>
</Relationships>
</file>

<file path=ppt/slides/_rels/slide38.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image" Target="../media/image85.jpeg"/><Relationship Id="rId3" Type="http://schemas.openxmlformats.org/officeDocument/2006/relationships/slideLayout" Target="../slideLayouts/slideLayout25.xml"/>
</Relationships>
</file>

<file path=ppt/slides/_rels/slide39.xml.rels><?xml version="1.0" encoding="UTF-8"?>
<Relationships xmlns="http://schemas.openxmlformats.org/package/2006/relationships"><Relationship Id="rId1" Type="http://schemas.openxmlformats.org/officeDocument/2006/relationships/image" Target="../media/image86.png"/><Relationship Id="rId2"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87.png"/><Relationship Id="rId2" Type="http://schemas.openxmlformats.org/officeDocument/2006/relationships/slideLayout" Target="../slideLayouts/slideLayout41.xml"/>
</Relationships>
</file>

<file path=ppt/slides/_rels/slide41.xml.rels><?xml version="1.0" encoding="UTF-8"?>
<Relationships xmlns="http://schemas.openxmlformats.org/package/2006/relationships"><Relationship Id="rId1" Type="http://schemas.openxmlformats.org/officeDocument/2006/relationships/image" Target="../media/image88.png"/><Relationship Id="rId2" Type="http://schemas.openxmlformats.org/officeDocument/2006/relationships/image" Target="../media/image89.jpeg"/><Relationship Id="rId3" Type="http://schemas.openxmlformats.org/officeDocument/2006/relationships/slideLayout" Target="../slideLayouts/slideLayout25.xml"/><Relationship Id="rId4"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90.jpeg"/><Relationship Id="rId2" Type="http://schemas.openxmlformats.org/officeDocument/2006/relationships/slideLayout" Target="../slideLayouts/slideLayout25.xml"/><Relationship Id="rId3"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91.jpeg"/><Relationship Id="rId2" Type="http://schemas.openxmlformats.org/officeDocument/2006/relationships/image" Target="../media/image92.jpeg"/><Relationship Id="rId3" Type="http://schemas.openxmlformats.org/officeDocument/2006/relationships/image" Target="../media/image93.jpeg"/><Relationship Id="rId4" Type="http://schemas.openxmlformats.org/officeDocument/2006/relationships/slideLayout" Target="../slideLayouts/slideLayout25.xml"/><Relationship Id="rId5"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image" Target="../media/image94.jpeg"/><Relationship Id="rId2" Type="http://schemas.openxmlformats.org/officeDocument/2006/relationships/slideLayout" Target="../slideLayouts/slideLayout25.xml"/><Relationship Id="rId3" Type="http://schemas.openxmlformats.org/officeDocument/2006/relationships/notesSlide" Target="../notesSlides/notesSlide44.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jpeg"/><Relationship Id="rId3" Type="http://schemas.openxmlformats.org/officeDocument/2006/relationships/image" Target="../media/image20.wmf"/><Relationship Id="rId4" Type="http://schemas.openxmlformats.org/officeDocument/2006/relationships/slideLayout" Target="../slideLayouts/slideLayout25.xml"/><Relationship Id="rId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PlaceHolder 1"/>
          <p:cNvSpPr>
            <a:spLocks noGrp="1"/>
          </p:cNvSpPr>
          <p:nvPr>
            <p:ph type="title"/>
          </p:nvPr>
        </p:nvSpPr>
        <p:spPr>
          <a:xfrm>
            <a:off x="129960" y="658800"/>
            <a:ext cx="8228880" cy="1520280"/>
          </a:xfrm>
          <a:prstGeom prst="rect">
            <a:avLst/>
          </a:prstGeom>
          <a:noFill/>
          <a:ln w="0">
            <a:noFill/>
          </a:ln>
        </p:spPr>
        <p:txBody>
          <a:bodyPr numCol="1" spcCol="0" lIns="0" rIns="0" tIns="0" bIns="0" anchor="t">
            <a:noAutofit/>
          </a:bodyPr>
          <a:p>
            <a:pPr>
              <a:lnSpc>
                <a:spcPct val="100000"/>
              </a:lnSpc>
              <a:buNone/>
            </a:pPr>
            <a:r>
              <a:rPr b="1" lang="fr-FR" sz="4400" spc="-1" strike="noStrike">
                <a:solidFill>
                  <a:srgbClr val="ff0000"/>
                </a:solidFill>
                <a:latin typeface="Verdana"/>
              </a:rPr>
              <a:t>Particules </a:t>
            </a:r>
            <a:br/>
            <a:r>
              <a:rPr b="1" lang="fr-FR" sz="4400" spc="-1" strike="noStrike">
                <a:solidFill>
                  <a:srgbClr val="ff0000"/>
                </a:solidFill>
                <a:latin typeface="Verdana"/>
              </a:rPr>
              <a:t>et Interactions</a:t>
            </a:r>
            <a:endParaRPr b="0" lang="fr-FR" sz="4400" spc="-1" strike="noStrike">
              <a:latin typeface="Arial"/>
            </a:endParaRPr>
          </a:p>
        </p:txBody>
      </p:sp>
      <p:sp>
        <p:nvSpPr>
          <p:cNvPr id="174" name="PlaceHolder 2"/>
          <p:cNvSpPr>
            <a:spLocks noGrp="1"/>
          </p:cNvSpPr>
          <p:nvPr>
            <p:ph type="subTitle"/>
          </p:nvPr>
        </p:nvSpPr>
        <p:spPr>
          <a:xfrm>
            <a:off x="158760" y="2696400"/>
            <a:ext cx="6039000" cy="1302480"/>
          </a:xfrm>
          <a:prstGeom prst="rect">
            <a:avLst/>
          </a:prstGeom>
          <a:noFill/>
          <a:ln w="0">
            <a:noFill/>
          </a:ln>
        </p:spPr>
        <p:txBody>
          <a:bodyPr numCol="1" spcCol="0" lIns="0" rIns="0" tIns="0" bIns="0" anchor="t">
            <a:noAutofit/>
          </a:bodyPr>
          <a:p>
            <a:pPr>
              <a:lnSpc>
                <a:spcPct val="90000"/>
              </a:lnSpc>
              <a:spcBef>
                <a:spcPts val="499"/>
              </a:spcBef>
              <a:buNone/>
              <a:tabLst>
                <a:tab algn="l" pos="0"/>
              </a:tabLst>
            </a:pPr>
            <a:r>
              <a:rPr b="0" lang="fr-FR" sz="2500" spc="-1" strike="noStrike">
                <a:solidFill>
                  <a:srgbClr val="009999"/>
                </a:solidFill>
                <a:latin typeface="Verdana"/>
              </a:rPr>
              <a:t>Frédéric Machefert</a:t>
            </a:r>
            <a:endParaRPr b="0" lang="fr-FR" sz="2500" spc="-1" strike="noStrike">
              <a:latin typeface="Arial"/>
            </a:endParaRPr>
          </a:p>
          <a:p>
            <a:pPr>
              <a:lnSpc>
                <a:spcPct val="90000"/>
              </a:lnSpc>
              <a:spcBef>
                <a:spcPts val="281"/>
              </a:spcBef>
              <a:buNone/>
              <a:tabLst>
                <a:tab algn="l" pos="0"/>
              </a:tabLst>
            </a:pPr>
            <a:endParaRPr b="0" lang="fr-FR" sz="2500" spc="-1" strike="noStrike">
              <a:latin typeface="Arial"/>
            </a:endParaRPr>
          </a:p>
          <a:p>
            <a:pPr>
              <a:lnSpc>
                <a:spcPct val="90000"/>
              </a:lnSpc>
              <a:spcBef>
                <a:spcPts val="281"/>
              </a:spcBef>
              <a:buNone/>
              <a:tabLst>
                <a:tab algn="l" pos="0"/>
              </a:tabLst>
            </a:pPr>
            <a:endParaRPr b="0" lang="fr-FR" sz="2500" spc="-1" strike="noStrike">
              <a:latin typeface="Arial"/>
            </a:endParaRPr>
          </a:p>
          <a:p>
            <a:pPr>
              <a:lnSpc>
                <a:spcPct val="90000"/>
              </a:lnSpc>
              <a:spcBef>
                <a:spcPts val="281"/>
              </a:spcBef>
              <a:buNone/>
              <a:tabLst>
                <a:tab algn="l" pos="0"/>
              </a:tabLst>
            </a:pPr>
            <a:endParaRPr b="0" lang="fr-FR" sz="2500" spc="-1" strike="noStrike">
              <a:latin typeface="Arial"/>
            </a:endParaRPr>
          </a:p>
          <a:p>
            <a:pPr>
              <a:lnSpc>
                <a:spcPct val="90000"/>
              </a:lnSpc>
              <a:spcBef>
                <a:spcPts val="281"/>
              </a:spcBef>
              <a:buNone/>
              <a:tabLst>
                <a:tab algn="l" pos="0"/>
              </a:tabLst>
            </a:pPr>
            <a:endParaRPr b="0" lang="fr-FR" sz="2500" spc="-1" strike="noStrike">
              <a:latin typeface="Arial"/>
            </a:endParaRPr>
          </a:p>
          <a:p>
            <a:pPr>
              <a:lnSpc>
                <a:spcPct val="90000"/>
              </a:lnSpc>
              <a:spcBef>
                <a:spcPts val="281"/>
              </a:spcBef>
              <a:buNone/>
              <a:tabLst>
                <a:tab algn="l" pos="0"/>
              </a:tabLst>
            </a:pPr>
            <a:endParaRPr b="0" lang="fr-FR" sz="2500" spc="-1" strike="noStrike">
              <a:latin typeface="Arial"/>
            </a:endParaRPr>
          </a:p>
          <a:p>
            <a:pPr>
              <a:lnSpc>
                <a:spcPct val="90000"/>
              </a:lnSpc>
              <a:spcBef>
                <a:spcPts val="281"/>
              </a:spcBef>
              <a:buNone/>
              <a:tabLst>
                <a:tab algn="l" pos="0"/>
              </a:tabLst>
            </a:pPr>
            <a:endParaRPr b="0" lang="fr-FR" sz="2500" spc="-1" strike="noStrike">
              <a:latin typeface="Arial"/>
            </a:endParaRPr>
          </a:p>
        </p:txBody>
      </p:sp>
      <p:grpSp>
        <p:nvGrpSpPr>
          <p:cNvPr id="175" name="Group 10"/>
          <p:cNvGrpSpPr/>
          <p:nvPr/>
        </p:nvGrpSpPr>
        <p:grpSpPr>
          <a:xfrm>
            <a:off x="0" y="6210360"/>
            <a:ext cx="6453000" cy="647280"/>
            <a:chOff x="0" y="6210360"/>
            <a:chExt cx="6453000" cy="647280"/>
          </a:xfrm>
        </p:grpSpPr>
        <p:pic>
          <p:nvPicPr>
            <p:cNvPr id="176" name="Picture 6" descr=""/>
            <p:cNvPicPr/>
            <p:nvPr/>
          </p:nvPicPr>
          <p:blipFill>
            <a:blip r:embed="rId1"/>
            <a:stretch/>
          </p:blipFill>
          <p:spPr>
            <a:xfrm>
              <a:off x="0" y="6210360"/>
              <a:ext cx="1629360" cy="646920"/>
            </a:xfrm>
            <a:prstGeom prst="rect">
              <a:avLst/>
            </a:prstGeom>
            <a:ln w="0">
              <a:noFill/>
            </a:ln>
          </p:spPr>
        </p:pic>
        <p:pic>
          <p:nvPicPr>
            <p:cNvPr id="177" name="Picture 7" descr=""/>
            <p:cNvPicPr/>
            <p:nvPr/>
          </p:nvPicPr>
          <p:blipFill>
            <a:blip r:embed="rId2"/>
            <a:stretch/>
          </p:blipFill>
          <p:spPr>
            <a:xfrm>
              <a:off x="1619280" y="6210360"/>
              <a:ext cx="1629360" cy="646920"/>
            </a:xfrm>
            <a:prstGeom prst="rect">
              <a:avLst/>
            </a:prstGeom>
            <a:ln w="0">
              <a:noFill/>
            </a:ln>
          </p:spPr>
        </p:pic>
        <p:pic>
          <p:nvPicPr>
            <p:cNvPr id="178" name="Picture 1" descr=""/>
            <p:cNvPicPr/>
            <p:nvPr/>
          </p:nvPicPr>
          <p:blipFill>
            <a:blip r:embed="rId3"/>
            <a:stretch/>
          </p:blipFill>
          <p:spPr>
            <a:xfrm>
              <a:off x="3217320" y="6210720"/>
              <a:ext cx="1629360" cy="646920"/>
            </a:xfrm>
            <a:prstGeom prst="rect">
              <a:avLst/>
            </a:prstGeom>
            <a:ln w="0">
              <a:noFill/>
            </a:ln>
          </p:spPr>
        </p:pic>
        <p:pic>
          <p:nvPicPr>
            <p:cNvPr id="179" name="Picture 13" descr=""/>
            <p:cNvPicPr/>
            <p:nvPr/>
          </p:nvPicPr>
          <p:blipFill>
            <a:blip r:embed="rId4"/>
            <a:stretch/>
          </p:blipFill>
          <p:spPr>
            <a:xfrm>
              <a:off x="4823640" y="6210360"/>
              <a:ext cx="1629360" cy="646920"/>
            </a:xfrm>
            <a:prstGeom prst="rect">
              <a:avLst/>
            </a:prstGeom>
            <a:ln w="0">
              <a:noFill/>
            </a:ln>
          </p:spPr>
        </p:pic>
      </p:grpSp>
      <p:pic>
        <p:nvPicPr>
          <p:cNvPr id="180" name="Picture 4" descr=""/>
          <p:cNvPicPr/>
          <p:nvPr/>
        </p:nvPicPr>
        <p:blipFill>
          <a:blip r:embed="rId5"/>
          <a:stretch/>
        </p:blipFill>
        <p:spPr>
          <a:xfrm>
            <a:off x="6443640" y="0"/>
            <a:ext cx="2699640" cy="6857280"/>
          </a:xfrm>
          <a:prstGeom prst="rect">
            <a:avLst/>
          </a:prstGeom>
          <a:ln w="0">
            <a:noFill/>
          </a:ln>
        </p:spPr>
      </p:pic>
      <p:sp>
        <p:nvSpPr>
          <p:cNvPr id="181" name="Rectangle 1"/>
          <p:cNvSpPr/>
          <p:nvPr/>
        </p:nvSpPr>
        <p:spPr>
          <a:xfrm>
            <a:off x="197280" y="3987720"/>
            <a:ext cx="6520320" cy="994320"/>
          </a:xfrm>
          <a:prstGeom prst="rect">
            <a:avLst/>
          </a:prstGeom>
          <a:noFill/>
          <a:ln w="0">
            <a:noFill/>
          </a:ln>
        </p:spPr>
        <p:style>
          <a:lnRef idx="0"/>
          <a:fillRef idx="0"/>
          <a:effectRef idx="0"/>
          <a:fontRef idx="minor"/>
        </p:style>
        <p:txBody>
          <a:bodyPr lIns="90000" rIns="90000" tIns="45000" bIns="45000" anchor="t">
            <a:spAutoFit/>
          </a:bodyPr>
          <a:p>
            <a:pPr>
              <a:lnSpc>
                <a:spcPct val="90000"/>
              </a:lnSpc>
              <a:buNone/>
            </a:pPr>
            <a:r>
              <a:rPr b="0" lang="fr-FR" sz="2200" spc="-1" strike="noStrike">
                <a:solidFill>
                  <a:srgbClr val="000000"/>
                </a:solidFill>
                <a:latin typeface="Verdana"/>
                <a:ea typeface="DejaVu Sans"/>
              </a:rPr>
              <a:t>IJCLab</a:t>
            </a:r>
            <a:endParaRPr b="0" lang="fr-FR" sz="2200" spc="-1" strike="noStrike">
              <a:latin typeface="Arial"/>
            </a:endParaRPr>
          </a:p>
          <a:p>
            <a:pPr>
              <a:lnSpc>
                <a:spcPct val="90000"/>
              </a:lnSpc>
              <a:buNone/>
            </a:pPr>
            <a:r>
              <a:rPr b="0" lang="fr-FR" sz="2200" spc="-1" strike="noStrike">
                <a:solidFill>
                  <a:srgbClr val="000000"/>
                </a:solidFill>
                <a:latin typeface="Verdana"/>
                <a:ea typeface="DejaVu Sans"/>
              </a:rPr>
              <a:t>Laboratoire de Physique des deux infinis</a:t>
            </a:r>
            <a:endParaRPr b="0" lang="fr-FR" sz="2200" spc="-1" strike="noStrike">
              <a:latin typeface="Arial"/>
            </a:endParaRPr>
          </a:p>
          <a:p>
            <a:pPr>
              <a:lnSpc>
                <a:spcPct val="90000"/>
              </a:lnSpc>
              <a:buNone/>
            </a:pPr>
            <a:r>
              <a:rPr b="0" lang="fr-FR" sz="2200" spc="-1" strike="noStrike">
                <a:solidFill>
                  <a:srgbClr val="000000"/>
                </a:solidFill>
                <a:latin typeface="Verdana"/>
                <a:ea typeface="DejaVu Sans"/>
              </a:rPr>
              <a:t>CNRS/IN2P3, Université Paris-Saclay</a:t>
            </a:r>
            <a:endParaRPr b="0" lang="fr-FR" sz="2200" spc="-1" strike="noStrike">
              <a:latin typeface="Arial"/>
            </a:endParaRPr>
          </a:p>
        </p:txBody>
      </p:sp>
      <p:sp>
        <p:nvSpPr>
          <p:cNvPr id="182" name="Rectangle 2"/>
          <p:cNvSpPr/>
          <p:nvPr/>
        </p:nvSpPr>
        <p:spPr>
          <a:xfrm>
            <a:off x="1721880" y="5191560"/>
            <a:ext cx="3172680" cy="419040"/>
          </a:xfrm>
          <a:prstGeom prst="rect">
            <a:avLst/>
          </a:prstGeom>
          <a:noFill/>
          <a:ln w="0">
            <a:noFill/>
          </a:ln>
        </p:spPr>
        <p:style>
          <a:lnRef idx="0"/>
          <a:fillRef idx="0"/>
          <a:effectRef idx="0"/>
          <a:fontRef idx="minor"/>
        </p:style>
        <p:txBody>
          <a:bodyPr wrap="none" lIns="90000" rIns="90000" tIns="45000" bIns="45000" anchor="t">
            <a:spAutoFit/>
          </a:bodyPr>
          <a:p>
            <a:pPr>
              <a:lnSpc>
                <a:spcPct val="90000"/>
              </a:lnSpc>
              <a:buNone/>
            </a:pPr>
            <a:r>
              <a:rPr b="0" lang="fr-FR" sz="2400" spc="-1" strike="noStrike">
                <a:solidFill>
                  <a:srgbClr val="000000"/>
                </a:solidFill>
                <a:latin typeface="Verdana"/>
                <a:ea typeface="DejaVu Sans"/>
              </a:rPr>
              <a:t>Masterclasses 2022</a:t>
            </a:r>
            <a:endParaRPr b="0" lang="fr-FR" sz="24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0" name="PlaceHolder 1"/>
          <p:cNvSpPr>
            <a:spLocks noGrp="1"/>
          </p:cNvSpPr>
          <p:nvPr>
            <p:ph type="sldNum" idx="18"/>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85951D99-1D9B-4240-A2EE-5F707E05FA9A}" type="slidenum">
              <a:rPr b="1" lang="fr-FR" sz="1200" spc="-1" strike="noStrike">
                <a:solidFill>
                  <a:srgbClr val="003399"/>
                </a:solidFill>
                <a:latin typeface="Verdana"/>
              </a:rPr>
              <a:t>&lt;numéro&gt;</a:t>
            </a:fld>
            <a:endParaRPr b="0" lang="fr-FR" sz="1200" spc="-1" strike="noStrike">
              <a:latin typeface="Times New Roman"/>
            </a:endParaRPr>
          </a:p>
        </p:txBody>
      </p:sp>
      <p:sp>
        <p:nvSpPr>
          <p:cNvPr id="461" name="PlaceHolder 2"/>
          <p:cNvSpPr>
            <a:spLocks noGrp="1"/>
          </p:cNvSpPr>
          <p:nvPr>
            <p:ph type="title"/>
          </p:nvPr>
        </p:nvSpPr>
        <p:spPr>
          <a:xfrm>
            <a:off x="1598760" y="0"/>
            <a:ext cx="5978880" cy="522360"/>
          </a:xfrm>
          <a:prstGeom prst="rect">
            <a:avLst/>
          </a:prstGeom>
          <a:noFill/>
          <a:ln w="0">
            <a:noFill/>
          </a:ln>
        </p:spPr>
        <p:txBody>
          <a:bodyPr numCol="1" spcCol="0" lIns="90000" rIns="90000" tIns="45000" bIns="45000" anchor="t">
            <a:noAutofit/>
          </a:bodyPr>
          <a:p>
            <a:pPr algn="ctr">
              <a:lnSpc>
                <a:spcPct val="100000"/>
              </a:lnSpc>
              <a:buNone/>
            </a:pPr>
            <a:r>
              <a:rPr b="1" lang="fr-FR" sz="2800" spc="-1" strike="noStrike">
                <a:solidFill>
                  <a:srgbClr val="ff0000"/>
                </a:solidFill>
                <a:latin typeface="Verdana"/>
              </a:rPr>
              <a:t>L’interaction nucléaire faible</a:t>
            </a:r>
            <a:endParaRPr b="0" lang="fr-FR" sz="2800" spc="-1" strike="noStrike">
              <a:latin typeface="Arial"/>
            </a:endParaRPr>
          </a:p>
        </p:txBody>
      </p:sp>
      <p:sp>
        <p:nvSpPr>
          <p:cNvPr id="462" name="PlaceHolder 3"/>
          <p:cNvSpPr>
            <a:spLocks noGrp="1"/>
          </p:cNvSpPr>
          <p:nvPr>
            <p:ph/>
          </p:nvPr>
        </p:nvSpPr>
        <p:spPr>
          <a:xfrm>
            <a:off x="119520" y="767520"/>
            <a:ext cx="5442480" cy="5693760"/>
          </a:xfrm>
          <a:prstGeom prst="rect">
            <a:avLst/>
          </a:prstGeom>
          <a:noFill/>
          <a:ln w="0">
            <a:noFill/>
          </a:ln>
        </p:spPr>
        <p:txBody>
          <a:bodyPr numCol="1" spcCol="0" lIns="90000" rIns="90000" tIns="45000" bIns="45000" anchor="t">
            <a:noAutofit/>
          </a:bodyPr>
          <a:p>
            <a:pPr marL="343080" indent="-343080">
              <a:lnSpc>
                <a:spcPct val="90000"/>
              </a:lnSpc>
              <a:spcBef>
                <a:spcPts val="479"/>
              </a:spcBef>
              <a:buClr>
                <a:srgbClr val="ff0066"/>
              </a:buClr>
              <a:buSzPct val="140000"/>
              <a:buFont typeface="Wingdings" charset="2"/>
              <a:buChar char=""/>
            </a:pPr>
            <a:r>
              <a:rPr b="0" lang="fr-FR" sz="2400" spc="-1" strike="noStrike">
                <a:solidFill>
                  <a:srgbClr val="000000"/>
                </a:solidFill>
                <a:latin typeface="Verdana"/>
              </a:rPr>
              <a:t>Responsable de:</a:t>
            </a:r>
            <a:endParaRPr b="0" lang="fr-FR" sz="2400" spc="-1" strike="noStrike">
              <a:latin typeface="Arial"/>
            </a:endParaRPr>
          </a:p>
          <a:p>
            <a:pPr lvl="1" marL="669960" indent="-325440">
              <a:lnSpc>
                <a:spcPct val="90000"/>
              </a:lnSpc>
              <a:spcBef>
                <a:spcPts val="400"/>
              </a:spcBef>
              <a:buClr>
                <a:srgbClr val="cc0099"/>
              </a:buClr>
              <a:buSzPct val="115000"/>
              <a:buFont typeface="Wingdings" charset="2"/>
              <a:buChar char=""/>
            </a:pPr>
            <a:r>
              <a:rPr b="0" lang="fr-FR" sz="2000" spc="-1" strike="noStrike">
                <a:solidFill>
                  <a:srgbClr val="000000"/>
                </a:solidFill>
                <a:latin typeface="Verdana"/>
              </a:rPr>
              <a:t>Radioactivité β </a:t>
            </a:r>
            <a:endParaRPr b="0" lang="fr-FR" sz="2000" spc="-1" strike="noStrike">
              <a:latin typeface="Arial"/>
            </a:endParaRPr>
          </a:p>
          <a:p>
            <a:pPr lvl="1" marL="669960" indent="-325440">
              <a:lnSpc>
                <a:spcPct val="90000"/>
              </a:lnSpc>
              <a:spcBef>
                <a:spcPts val="400"/>
              </a:spcBef>
              <a:buClr>
                <a:srgbClr val="cc0099"/>
              </a:buClr>
              <a:buSzPct val="115000"/>
              <a:buFont typeface="Wingdings" charset="2"/>
              <a:buChar char=""/>
            </a:pPr>
            <a:r>
              <a:rPr b="0" lang="fr-FR" sz="2000" spc="-1" strike="noStrike">
                <a:solidFill>
                  <a:srgbClr val="000000"/>
                </a:solidFill>
                <a:latin typeface="Verdana"/>
              </a:rPr>
              <a:t>Participe aux réactions nucléaires au coeur du Soleil</a:t>
            </a:r>
            <a:endParaRPr b="0" lang="fr-FR" sz="2000" spc="-1" strike="noStrike">
              <a:latin typeface="Arial"/>
            </a:endParaRPr>
          </a:p>
          <a:p>
            <a:pPr marL="669960" indent="-325440">
              <a:lnSpc>
                <a:spcPct val="90000"/>
              </a:lnSpc>
              <a:spcBef>
                <a:spcPts val="400"/>
              </a:spcBef>
              <a:buNone/>
              <a:tabLst>
                <a:tab algn="l" pos="0"/>
              </a:tabLst>
            </a:pPr>
            <a:endParaRPr b="0" lang="fr-FR" sz="2000" spc="-1" strike="noStrike">
              <a:latin typeface="Arial"/>
            </a:endParaRPr>
          </a:p>
          <a:p>
            <a:pPr marL="669960" indent="-325440">
              <a:lnSpc>
                <a:spcPct val="90000"/>
              </a:lnSpc>
              <a:spcBef>
                <a:spcPts val="400"/>
              </a:spcBef>
              <a:buNone/>
              <a:tabLst>
                <a:tab algn="l" pos="0"/>
              </a:tabLst>
            </a:pPr>
            <a:endParaRPr b="0" lang="fr-FR" sz="2000" spc="-1" strike="noStrike">
              <a:latin typeface="Arial"/>
            </a:endParaRPr>
          </a:p>
          <a:p>
            <a:pPr marL="669960" indent="-325440">
              <a:lnSpc>
                <a:spcPct val="90000"/>
              </a:lnSpc>
              <a:spcBef>
                <a:spcPts val="400"/>
              </a:spcBef>
              <a:buNone/>
              <a:tabLst>
                <a:tab algn="l" pos="0"/>
              </a:tabLst>
            </a:pPr>
            <a:endParaRPr b="0" lang="fr-FR" sz="2000" spc="-1" strike="noStrike">
              <a:latin typeface="Arial"/>
            </a:endParaRPr>
          </a:p>
          <a:p>
            <a:pPr marL="669960" indent="-325440">
              <a:lnSpc>
                <a:spcPct val="90000"/>
              </a:lnSpc>
              <a:spcBef>
                <a:spcPts val="400"/>
              </a:spcBef>
              <a:buNone/>
              <a:tabLst>
                <a:tab algn="l" pos="0"/>
              </a:tabLst>
            </a:pPr>
            <a:endParaRPr b="0" lang="fr-FR" sz="2000" spc="-1" strike="noStrike">
              <a:latin typeface="Arial"/>
            </a:endParaRPr>
          </a:p>
          <a:p>
            <a:pPr marL="669960" indent="-325440">
              <a:lnSpc>
                <a:spcPct val="90000"/>
              </a:lnSpc>
              <a:spcBef>
                <a:spcPts val="400"/>
              </a:spcBef>
              <a:buNone/>
              <a:tabLst>
                <a:tab algn="l" pos="0"/>
              </a:tabLst>
            </a:pPr>
            <a:endParaRPr b="0" lang="fr-FR" sz="2000" spc="-1" strike="noStrike">
              <a:latin typeface="Arial"/>
            </a:endParaRPr>
          </a:p>
          <a:p>
            <a:pPr marL="343080" indent="-343080">
              <a:lnSpc>
                <a:spcPct val="90000"/>
              </a:lnSpc>
              <a:spcBef>
                <a:spcPts val="439"/>
              </a:spcBef>
              <a:buClr>
                <a:srgbClr val="ff0066"/>
              </a:buClr>
              <a:buSzPct val="140000"/>
              <a:buFont typeface="Wingdings" charset="2"/>
              <a:buChar char=""/>
              <a:tabLst>
                <a:tab algn="l" pos="0"/>
              </a:tabLst>
            </a:pPr>
            <a:r>
              <a:rPr b="0" lang="en-US" sz="2200" spc="-1" strike="noStrike">
                <a:solidFill>
                  <a:srgbClr val="000000"/>
                </a:solidFill>
                <a:latin typeface="Verdana"/>
              </a:rPr>
              <a:t>10 000 fois </a:t>
            </a:r>
            <a:r>
              <a:rPr b="0" lang="en-US" sz="2200" spc="-1" strike="noStrike">
                <a:solidFill>
                  <a:srgbClr val="990099"/>
                </a:solidFill>
                <a:latin typeface="Verdana"/>
              </a:rPr>
              <a:t>plus faible que l'interaction forte</a:t>
            </a:r>
            <a:endParaRPr b="0" lang="fr-FR" sz="2200" spc="-1" strike="noStrike">
              <a:latin typeface="Arial"/>
            </a:endParaRPr>
          </a:p>
          <a:p>
            <a:pPr marL="343080" indent="-343080">
              <a:lnSpc>
                <a:spcPct val="90000"/>
              </a:lnSpc>
              <a:spcBef>
                <a:spcPts val="439"/>
              </a:spcBef>
              <a:buNone/>
              <a:tabLst>
                <a:tab algn="l" pos="0"/>
              </a:tabLst>
            </a:pPr>
            <a:endParaRPr b="0" lang="fr-FR" sz="2200" spc="-1" strike="noStrike">
              <a:latin typeface="Arial"/>
            </a:endParaRPr>
          </a:p>
          <a:p>
            <a:pPr marL="343080" indent="-343080">
              <a:lnSpc>
                <a:spcPct val="90000"/>
              </a:lnSpc>
              <a:spcBef>
                <a:spcPts val="439"/>
              </a:spcBef>
              <a:buClr>
                <a:srgbClr val="ff0066"/>
              </a:buClr>
              <a:buSzPct val="140000"/>
              <a:buFont typeface="Wingdings" charset="2"/>
              <a:buChar char=""/>
              <a:tabLst>
                <a:tab algn="l" pos="0"/>
              </a:tabLst>
            </a:pPr>
            <a:r>
              <a:rPr b="0" lang="en-US" sz="2200" spc="-1" strike="noStrike">
                <a:solidFill>
                  <a:srgbClr val="000000"/>
                </a:solidFill>
                <a:latin typeface="Verdana"/>
              </a:rPr>
              <a:t>Portée: 10</a:t>
            </a:r>
            <a:r>
              <a:rPr b="0" lang="en-US" sz="2200" spc="-1" strike="noStrike" baseline="30000">
                <a:solidFill>
                  <a:srgbClr val="000000"/>
                </a:solidFill>
                <a:latin typeface="Symbol"/>
              </a:rPr>
              <a:t>-18</a:t>
            </a:r>
            <a:r>
              <a:rPr b="0" lang="en-US" sz="2200" spc="-1" strike="noStrike" baseline="30000">
                <a:solidFill>
                  <a:srgbClr val="000000"/>
                </a:solidFill>
                <a:latin typeface="Verdana"/>
              </a:rPr>
              <a:t> </a:t>
            </a:r>
            <a:r>
              <a:rPr b="0" lang="en-US" sz="2200" spc="-1" strike="noStrike">
                <a:solidFill>
                  <a:srgbClr val="000000"/>
                </a:solidFill>
                <a:latin typeface="Verdana"/>
              </a:rPr>
              <a:t>m</a:t>
            </a:r>
            <a:endParaRPr b="0" lang="fr-FR" sz="2200" spc="-1" strike="noStrike">
              <a:latin typeface="Arial"/>
            </a:endParaRPr>
          </a:p>
          <a:p>
            <a:pPr lvl="1" marL="669960" indent="-325440">
              <a:lnSpc>
                <a:spcPct val="90000"/>
              </a:lnSpc>
              <a:spcBef>
                <a:spcPts val="400"/>
              </a:spcBef>
              <a:buClr>
                <a:srgbClr val="cc0099"/>
              </a:buClr>
              <a:buSzPct val="115000"/>
              <a:buFont typeface="Wingdings" charset="2"/>
              <a:buChar char=""/>
              <a:tabLst>
                <a:tab algn="l" pos="0"/>
              </a:tabLst>
            </a:pPr>
            <a:r>
              <a:rPr b="0" lang="en-US" sz="2000" spc="-1" strike="noStrike">
                <a:solidFill>
                  <a:srgbClr val="000000"/>
                </a:solidFill>
                <a:latin typeface="Verdana"/>
              </a:rPr>
              <a:t>Expliquée par la </a:t>
            </a:r>
            <a:r>
              <a:rPr b="0" lang="en-US" sz="2000" spc="-1" strike="noStrike">
                <a:solidFill>
                  <a:srgbClr val="990099"/>
                </a:solidFill>
                <a:latin typeface="Verdana"/>
              </a:rPr>
              <a:t>grande masse des bosons de jauge</a:t>
            </a:r>
            <a:r>
              <a:rPr b="0" lang="en-US" sz="2000" spc="-1" strike="noStrike">
                <a:solidFill>
                  <a:srgbClr val="000000"/>
                </a:solidFill>
                <a:latin typeface="Verdana"/>
              </a:rPr>
              <a:t> de l'interaction faible.</a:t>
            </a:r>
            <a:endParaRPr b="0" lang="fr-FR" sz="2000" spc="-1" strike="noStrike">
              <a:latin typeface="Arial"/>
            </a:endParaRPr>
          </a:p>
          <a:p>
            <a:pPr>
              <a:lnSpc>
                <a:spcPct val="100000"/>
              </a:lnSpc>
              <a:buNone/>
              <a:tabLst>
                <a:tab algn="l" pos="0"/>
              </a:tabLst>
            </a:pPr>
            <a:endParaRPr b="0" lang="fr-FR" sz="2000" spc="-1" strike="noStrike">
              <a:latin typeface="Arial"/>
            </a:endParaRPr>
          </a:p>
        </p:txBody>
      </p:sp>
      <p:sp>
        <p:nvSpPr>
          <p:cNvPr id="463" name="Text Box 4"/>
          <p:cNvSpPr/>
          <p:nvPr/>
        </p:nvSpPr>
        <p:spPr>
          <a:xfrm>
            <a:off x="1143000" y="2590920"/>
            <a:ext cx="3682440" cy="394920"/>
          </a:xfrm>
          <a:prstGeom prst="rect">
            <a:avLst/>
          </a:prstGeom>
          <a:solidFill>
            <a:srgbClr val="ffff00"/>
          </a:solidFill>
          <a:ln w="38100">
            <a:solidFill>
              <a:srgbClr val="000000"/>
            </a:solidFill>
            <a:miter/>
          </a:ln>
        </p:spPr>
        <p:style>
          <a:lnRef idx="0"/>
          <a:fillRef idx="0"/>
          <a:effectRef idx="0"/>
          <a:fontRef idx="minor"/>
        </p:style>
        <p:txBody>
          <a:bodyPr lIns="90000" rIns="90000" tIns="45000" bIns="45000" anchor="t">
            <a:spAutoFit/>
          </a:bodyPr>
          <a:p>
            <a:pPr>
              <a:lnSpc>
                <a:spcPct val="100000"/>
              </a:lnSpc>
              <a:spcBef>
                <a:spcPts val="1001"/>
              </a:spcBef>
              <a:buNone/>
            </a:pPr>
            <a:r>
              <a:rPr b="0" lang="fr-FR" sz="2000" spc="-1" strike="noStrike">
                <a:solidFill>
                  <a:srgbClr val="000000"/>
                </a:solidFill>
                <a:latin typeface="Verdana"/>
                <a:ea typeface="DejaVu Sans"/>
              </a:rPr>
              <a:t>Médiateurs : </a:t>
            </a:r>
            <a:r>
              <a:rPr b="1" lang="fr-FR" sz="2000" spc="-1" strike="noStrike">
                <a:solidFill>
                  <a:srgbClr val="ff0000"/>
                </a:solidFill>
                <a:latin typeface="Verdana"/>
                <a:ea typeface="DejaVu Sans"/>
              </a:rPr>
              <a:t>W</a:t>
            </a:r>
            <a:r>
              <a:rPr b="1" lang="fr-FR" sz="2000" spc="-1" strike="noStrike" baseline="30000">
                <a:solidFill>
                  <a:srgbClr val="ff0000"/>
                </a:solidFill>
                <a:latin typeface="Verdana"/>
                <a:ea typeface="DejaVu Sans"/>
              </a:rPr>
              <a:t>+</a:t>
            </a:r>
            <a:r>
              <a:rPr b="1" lang="fr-FR" sz="2000" spc="-1" strike="noStrike">
                <a:solidFill>
                  <a:srgbClr val="ff0000"/>
                </a:solidFill>
                <a:latin typeface="Verdana"/>
                <a:ea typeface="DejaVu Sans"/>
              </a:rPr>
              <a:t>,W</a:t>
            </a:r>
            <a:r>
              <a:rPr b="1" lang="fr-FR" sz="2000" spc="-1" strike="noStrike" baseline="30000">
                <a:solidFill>
                  <a:srgbClr val="ff0000"/>
                </a:solidFill>
                <a:latin typeface="Verdana"/>
                <a:ea typeface="DejaVu Sans"/>
              </a:rPr>
              <a:t>-</a:t>
            </a:r>
            <a:r>
              <a:rPr b="1" lang="fr-FR" sz="2000" spc="-1" strike="noStrike">
                <a:solidFill>
                  <a:srgbClr val="ff0000"/>
                </a:solidFill>
                <a:latin typeface="Verdana"/>
                <a:ea typeface="DejaVu Sans"/>
              </a:rPr>
              <a:t> et Z</a:t>
            </a:r>
            <a:r>
              <a:rPr b="1" lang="fr-FR" sz="2000" spc="-1" strike="noStrike" baseline="30000">
                <a:solidFill>
                  <a:srgbClr val="ff0000"/>
                </a:solidFill>
                <a:latin typeface="Verdana"/>
                <a:ea typeface="DejaVu Sans"/>
              </a:rPr>
              <a:t>0</a:t>
            </a:r>
            <a:endParaRPr b="0" lang="fr-FR" sz="2000" spc="-1" strike="noStrike">
              <a:latin typeface="Arial"/>
            </a:endParaRPr>
          </a:p>
        </p:txBody>
      </p:sp>
      <p:pic>
        <p:nvPicPr>
          <p:cNvPr id="464" name="Picture 7" descr=""/>
          <p:cNvPicPr/>
          <p:nvPr/>
        </p:nvPicPr>
        <p:blipFill>
          <a:blip r:embed="rId1"/>
          <a:stretch/>
        </p:blipFill>
        <p:spPr>
          <a:xfrm>
            <a:off x="5807520" y="3718440"/>
            <a:ext cx="3042000" cy="2277720"/>
          </a:xfrm>
          <a:prstGeom prst="rect">
            <a:avLst/>
          </a:prstGeom>
          <a:ln w="0">
            <a:noFill/>
          </a:ln>
        </p:spPr>
      </p:pic>
      <p:pic>
        <p:nvPicPr>
          <p:cNvPr id="465" name="Picture 2" descr="http://upload.wikimedia.org/wikipedia/commons/thumb/c/ca/Beta_decay_artistic.svg/220px-Beta_decay_artistic.svg.png"/>
          <p:cNvPicPr/>
          <p:nvPr/>
        </p:nvPicPr>
        <p:blipFill>
          <a:blip r:embed="rId2"/>
          <a:stretch/>
        </p:blipFill>
        <p:spPr>
          <a:xfrm>
            <a:off x="5399640" y="1031760"/>
            <a:ext cx="3449520" cy="232056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66" name="PlaceHolder 1"/>
          <p:cNvSpPr>
            <a:spLocks noGrp="1"/>
          </p:cNvSpPr>
          <p:nvPr>
            <p:ph type="sldNum" idx="19"/>
          </p:nvPr>
        </p:nvSpPr>
        <p:spPr>
          <a:xfrm>
            <a:off x="8305920" y="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22F925E4-A4C1-49C5-BE79-17DFF7E625EC}" type="slidenum">
              <a:rPr b="1" lang="fr-FR" sz="1200" spc="-1" strike="noStrike">
                <a:solidFill>
                  <a:srgbClr val="003399"/>
                </a:solidFill>
                <a:latin typeface="Verdana"/>
              </a:rPr>
              <a:t>&lt;numéro&gt;</a:t>
            </a:fld>
            <a:endParaRPr b="0" lang="fr-FR" sz="1200" spc="-1" strike="noStrike">
              <a:latin typeface="Times New Roman"/>
            </a:endParaRPr>
          </a:p>
        </p:txBody>
      </p:sp>
      <p:sp>
        <p:nvSpPr>
          <p:cNvPr id="467" name="PlaceHolder 2"/>
          <p:cNvSpPr>
            <a:spLocks noGrp="1"/>
          </p:cNvSpPr>
          <p:nvPr>
            <p:ph type="title"/>
          </p:nvPr>
        </p:nvSpPr>
        <p:spPr>
          <a:xfrm>
            <a:off x="2612880" y="0"/>
            <a:ext cx="3950640" cy="518400"/>
          </a:xfrm>
          <a:prstGeom prst="rect">
            <a:avLst/>
          </a:prstGeom>
          <a:noFill/>
          <a:ln w="0">
            <a:noFill/>
          </a:ln>
        </p:spPr>
        <p:txBody>
          <a:bodyPr numCol="1" spcCol="0" lIns="0" rIns="0" tIns="0" bIns="0" anchor="ctr">
            <a:noAutofit/>
          </a:bodyPr>
          <a:p>
            <a:pPr algn="ctr">
              <a:lnSpc>
                <a:spcPct val="100000"/>
              </a:lnSpc>
              <a:buNone/>
            </a:pPr>
            <a:r>
              <a:rPr b="1" lang="en-US" sz="2400" spc="-1" strike="noStrike">
                <a:solidFill>
                  <a:srgbClr val="ff0000"/>
                </a:solidFill>
                <a:latin typeface="Verdana"/>
              </a:rPr>
              <a:t>La gravitation</a:t>
            </a:r>
            <a:endParaRPr b="0" lang="fr-FR" sz="2400" spc="-1" strike="noStrike">
              <a:latin typeface="Arial"/>
            </a:endParaRPr>
          </a:p>
        </p:txBody>
      </p:sp>
      <p:sp>
        <p:nvSpPr>
          <p:cNvPr id="468" name="PlaceHolder 3"/>
          <p:cNvSpPr>
            <a:spLocks noGrp="1"/>
          </p:cNvSpPr>
          <p:nvPr>
            <p:ph/>
          </p:nvPr>
        </p:nvSpPr>
        <p:spPr>
          <a:xfrm>
            <a:off x="181080" y="670320"/>
            <a:ext cx="5333400" cy="6050520"/>
          </a:xfrm>
          <a:prstGeom prst="rect">
            <a:avLst/>
          </a:prstGeom>
          <a:noFill/>
          <a:ln w="0">
            <a:noFill/>
          </a:ln>
        </p:spPr>
        <p:txBody>
          <a:bodyPr numCol="1" spcCol="0" lIns="0" rIns="0" tIns="0" bIns="0" anchor="t">
            <a:noAutofit/>
          </a:bodyPr>
          <a:p>
            <a:pPr marL="343080" indent="-343080">
              <a:lnSpc>
                <a:spcPct val="100000"/>
              </a:lnSpc>
              <a:spcBef>
                <a:spcPts val="439"/>
              </a:spcBef>
              <a:buClr>
                <a:srgbClr val="ff0066"/>
              </a:buClr>
              <a:buSzPct val="140000"/>
              <a:buFont typeface="Wingdings" charset="2"/>
              <a:buChar char=""/>
            </a:pPr>
            <a:r>
              <a:rPr b="0" lang="en-US" sz="2200" spc="-1" strike="noStrike">
                <a:solidFill>
                  <a:srgbClr val="000000"/>
                </a:solidFill>
                <a:latin typeface="Verdana"/>
              </a:rPr>
              <a:t>Responsable de la pesanteur, des marées, des mouvements des astres, … </a:t>
            </a:r>
            <a:endParaRPr b="0" lang="fr-FR" sz="2200" spc="-1" strike="noStrike">
              <a:latin typeface="Arial"/>
            </a:endParaRPr>
          </a:p>
          <a:p>
            <a:pPr>
              <a:lnSpc>
                <a:spcPct val="100000"/>
              </a:lnSpc>
              <a:spcBef>
                <a:spcPts val="159"/>
              </a:spcBef>
              <a:buNone/>
            </a:pPr>
            <a:endParaRPr b="0" lang="fr-FR" sz="2200" spc="-1" strike="noStrike">
              <a:latin typeface="Arial"/>
            </a:endParaRPr>
          </a:p>
          <a:p>
            <a:pPr marL="343080" indent="-343080">
              <a:lnSpc>
                <a:spcPct val="100000"/>
              </a:lnSpc>
              <a:spcBef>
                <a:spcPts val="439"/>
              </a:spcBef>
              <a:buClr>
                <a:srgbClr val="ff0066"/>
              </a:buClr>
              <a:buSzPct val="140000"/>
              <a:buFont typeface="Wingdings" charset="2"/>
              <a:buChar char=""/>
            </a:pPr>
            <a:r>
              <a:rPr b="0" lang="fr-FR" sz="2200" spc="-1" strike="noStrike">
                <a:solidFill>
                  <a:srgbClr val="000000"/>
                </a:solidFill>
                <a:latin typeface="Verdana"/>
              </a:rPr>
              <a:t>Force complètement négligeable à l’échelle du noyau</a:t>
            </a:r>
            <a:endParaRPr b="0" lang="fr-FR" sz="2200" spc="-1" strike="noStrike">
              <a:latin typeface="Arial"/>
            </a:endParaRPr>
          </a:p>
          <a:p>
            <a:pPr lvl="1" marL="669960" indent="-325440">
              <a:lnSpc>
                <a:spcPct val="100000"/>
              </a:lnSpc>
              <a:spcBef>
                <a:spcPts val="400"/>
              </a:spcBef>
              <a:buClr>
                <a:srgbClr val="cc0099"/>
              </a:buClr>
              <a:buSzPct val="115000"/>
              <a:buFont typeface="Wingdings" charset="2"/>
              <a:buChar char=""/>
            </a:pPr>
            <a:r>
              <a:rPr b="0" lang="fr-FR" sz="2000" spc="-1" strike="noStrike">
                <a:solidFill>
                  <a:srgbClr val="000000"/>
                </a:solidFill>
                <a:latin typeface="Verdana"/>
              </a:rPr>
              <a:t>10</a:t>
            </a:r>
            <a:r>
              <a:rPr b="0" lang="fr-FR" sz="2000" spc="-1" strike="noStrike" baseline="30000">
                <a:solidFill>
                  <a:srgbClr val="000000"/>
                </a:solidFill>
                <a:latin typeface="Verdana"/>
              </a:rPr>
              <a:t>-33  </a:t>
            </a:r>
            <a:r>
              <a:rPr b="0" lang="fr-FR" sz="2000" spc="-1" strike="noStrike">
                <a:solidFill>
                  <a:srgbClr val="000000"/>
                </a:solidFill>
                <a:latin typeface="Verdana"/>
              </a:rPr>
              <a:t>fois plus faible que l’interaction faible</a:t>
            </a:r>
            <a:endParaRPr b="0" lang="fr-FR" sz="2000" spc="-1" strike="noStrike">
              <a:latin typeface="Arial"/>
            </a:endParaRPr>
          </a:p>
          <a:p>
            <a:pPr lvl="1" marL="669960" indent="-325440">
              <a:lnSpc>
                <a:spcPct val="100000"/>
              </a:lnSpc>
              <a:spcBef>
                <a:spcPts val="400"/>
              </a:spcBef>
              <a:buClr>
                <a:srgbClr val="cc0099"/>
              </a:buClr>
              <a:buSzPct val="115000"/>
              <a:buFont typeface="Wingdings" charset="2"/>
              <a:buChar char=""/>
            </a:pPr>
            <a:r>
              <a:rPr b="0" lang="fr-FR" sz="2000" spc="-1" strike="noStrike">
                <a:solidFill>
                  <a:srgbClr val="000000"/>
                </a:solidFill>
                <a:latin typeface="Verdana"/>
              </a:rPr>
              <a:t>Mais portée infinie et interaction uniquement  attractive</a:t>
            </a:r>
            <a:endParaRPr b="0" lang="fr-FR" sz="2000" spc="-1" strike="noStrike">
              <a:latin typeface="Arial"/>
            </a:endParaRPr>
          </a:p>
          <a:p>
            <a:pPr marL="344520">
              <a:lnSpc>
                <a:spcPct val="100000"/>
              </a:lnSpc>
              <a:spcBef>
                <a:spcPts val="400"/>
              </a:spcBef>
              <a:buNone/>
              <a:tabLst>
                <a:tab algn="l" pos="0"/>
              </a:tabLst>
            </a:pPr>
            <a:r>
              <a:rPr b="0" lang="fr-FR" sz="2000" spc="-1" strike="noStrike">
                <a:solidFill>
                  <a:srgbClr val="000000"/>
                </a:solidFill>
                <a:latin typeface="Verdana"/>
              </a:rPr>
              <a:t>    </a:t>
            </a:r>
            <a:r>
              <a:rPr b="0" lang="fr-FR" sz="2000" spc="-1" strike="noStrike">
                <a:solidFill>
                  <a:srgbClr val="000000"/>
                </a:solidFill>
                <a:latin typeface="Symbol"/>
              </a:rPr>
              <a:t></a:t>
            </a:r>
            <a:r>
              <a:rPr b="0" lang="fr-FR" sz="2000" spc="-1" strike="noStrike">
                <a:solidFill>
                  <a:srgbClr val="000000"/>
                </a:solidFill>
                <a:latin typeface="Verdana"/>
              </a:rPr>
              <a:t>dominante à grande échelle</a:t>
            </a:r>
            <a:endParaRPr b="0" lang="fr-FR" sz="2000" spc="-1" strike="noStrike">
              <a:latin typeface="Arial"/>
            </a:endParaRPr>
          </a:p>
          <a:p>
            <a:pPr marL="344520">
              <a:lnSpc>
                <a:spcPct val="100000"/>
              </a:lnSpc>
              <a:spcBef>
                <a:spcPts val="159"/>
              </a:spcBef>
              <a:buNone/>
              <a:tabLst>
                <a:tab algn="l" pos="0"/>
              </a:tabLst>
            </a:pPr>
            <a:endParaRPr b="0" lang="fr-FR" sz="2000" spc="-1" strike="noStrike">
              <a:latin typeface="Arial"/>
            </a:endParaRPr>
          </a:p>
          <a:p>
            <a:pPr marL="343080" indent="-343080">
              <a:lnSpc>
                <a:spcPct val="100000"/>
              </a:lnSpc>
              <a:spcBef>
                <a:spcPts val="439"/>
              </a:spcBef>
              <a:buClr>
                <a:srgbClr val="ff0066"/>
              </a:buClr>
              <a:buSzPct val="140000"/>
              <a:buFont typeface="Wingdings" charset="2"/>
              <a:buChar char=""/>
              <a:tabLst>
                <a:tab algn="l" pos="0"/>
              </a:tabLst>
            </a:pPr>
            <a:r>
              <a:rPr b="0" lang="fr-FR" sz="2200" spc="-1" strike="noStrike">
                <a:solidFill>
                  <a:srgbClr val="000000"/>
                </a:solidFill>
                <a:latin typeface="Verdana"/>
              </a:rPr>
              <a:t>Décrite par la relativité générale</a:t>
            </a:r>
            <a:endParaRPr b="0" lang="fr-FR" sz="2200" spc="-1" strike="noStrike">
              <a:latin typeface="Arial"/>
            </a:endParaRPr>
          </a:p>
          <a:p>
            <a:pPr lvl="1" marL="669960" indent="-325440">
              <a:lnSpc>
                <a:spcPct val="100000"/>
              </a:lnSpc>
              <a:spcBef>
                <a:spcPts val="400"/>
              </a:spcBef>
              <a:buClr>
                <a:srgbClr val="cc0099"/>
              </a:buClr>
              <a:buSzPct val="115000"/>
              <a:buFont typeface="Wingdings" charset="2"/>
              <a:buChar char=""/>
              <a:tabLst>
                <a:tab algn="l" pos="0"/>
              </a:tabLst>
            </a:pPr>
            <a:r>
              <a:rPr b="0" lang="fr-FR" sz="2000" spc="-1" strike="noStrike">
                <a:solidFill>
                  <a:srgbClr val="000000"/>
                </a:solidFill>
                <a:latin typeface="Verdana"/>
              </a:rPr>
              <a:t>La gravitation est issue d’une déformation de l’espace temps</a:t>
            </a:r>
            <a:endParaRPr b="0" lang="fr-FR" sz="2000" spc="-1" strike="noStrike">
              <a:latin typeface="Arial"/>
            </a:endParaRPr>
          </a:p>
          <a:p>
            <a:pPr>
              <a:lnSpc>
                <a:spcPct val="100000"/>
              </a:lnSpc>
              <a:buNone/>
              <a:tabLst>
                <a:tab algn="l" pos="0"/>
              </a:tabLst>
            </a:pPr>
            <a:endParaRPr b="0" lang="fr-FR" sz="2000" spc="-1" strike="noStrike">
              <a:latin typeface="Arial"/>
            </a:endParaRPr>
          </a:p>
          <a:p>
            <a:pPr>
              <a:lnSpc>
                <a:spcPct val="100000"/>
              </a:lnSpc>
              <a:buNone/>
              <a:tabLst>
                <a:tab algn="l" pos="0"/>
              </a:tabLst>
            </a:pPr>
            <a:endParaRPr b="0" lang="fr-FR" sz="2000" spc="-1" strike="noStrike">
              <a:latin typeface="Arial"/>
            </a:endParaRPr>
          </a:p>
          <a:p>
            <a:pPr>
              <a:lnSpc>
                <a:spcPct val="100000"/>
              </a:lnSpc>
              <a:buNone/>
              <a:tabLst>
                <a:tab algn="l" pos="0"/>
              </a:tabLst>
            </a:pPr>
            <a:endParaRPr b="0" lang="fr-FR" sz="2000" spc="-1" strike="noStrike">
              <a:latin typeface="Arial"/>
            </a:endParaRPr>
          </a:p>
        </p:txBody>
      </p:sp>
      <p:sp>
        <p:nvSpPr>
          <p:cNvPr id="469" name="Text Box 4"/>
          <p:cNvSpPr/>
          <p:nvPr/>
        </p:nvSpPr>
        <p:spPr>
          <a:xfrm>
            <a:off x="360000" y="5904720"/>
            <a:ext cx="4618080" cy="394920"/>
          </a:xfrm>
          <a:prstGeom prst="rect">
            <a:avLst/>
          </a:prstGeom>
          <a:solidFill>
            <a:srgbClr val="ffff00"/>
          </a:solidFill>
          <a:ln w="28575">
            <a:solidFill>
              <a:srgbClr val="000000"/>
            </a:solidFill>
            <a:miter/>
          </a:ln>
        </p:spPr>
        <p:style>
          <a:lnRef idx="0"/>
          <a:fillRef idx="0"/>
          <a:effectRef idx="0"/>
          <a:fontRef idx="minor"/>
        </p:style>
        <p:txBody>
          <a:bodyPr lIns="90000" rIns="90000" tIns="45000" bIns="45000" anchor="t">
            <a:spAutoFit/>
          </a:bodyPr>
          <a:p>
            <a:pPr algn="ctr">
              <a:lnSpc>
                <a:spcPct val="100000"/>
              </a:lnSpc>
              <a:spcBef>
                <a:spcPts val="1001"/>
              </a:spcBef>
              <a:buNone/>
            </a:pPr>
            <a:r>
              <a:rPr b="0" lang="fr-FR" sz="2000" spc="-1" strike="noStrike">
                <a:solidFill>
                  <a:srgbClr val="000000"/>
                </a:solidFill>
                <a:latin typeface="Calibri"/>
                <a:ea typeface="DejaVu Sans"/>
              </a:rPr>
              <a:t>Médiateur hypothétique : </a:t>
            </a:r>
            <a:r>
              <a:rPr b="1" lang="fr-FR" sz="2000" spc="-1" strike="noStrike">
                <a:solidFill>
                  <a:srgbClr val="ff0000"/>
                </a:solidFill>
                <a:latin typeface="Calibri"/>
                <a:ea typeface="DejaVu Sans"/>
              </a:rPr>
              <a:t>graviton</a:t>
            </a:r>
            <a:endParaRPr b="0" lang="fr-FR" sz="2000" spc="-1" strike="noStrike">
              <a:latin typeface="Arial"/>
            </a:endParaRPr>
          </a:p>
        </p:txBody>
      </p:sp>
      <p:pic>
        <p:nvPicPr>
          <p:cNvPr id="470" name="Image 8" descr="Eclipsing_binary_star_animation_2.gif"/>
          <p:cNvPicPr/>
          <p:nvPr/>
        </p:nvPicPr>
        <p:blipFill>
          <a:blip r:embed="rId1"/>
          <a:stretch/>
        </p:blipFill>
        <p:spPr>
          <a:xfrm>
            <a:off x="5943600" y="838080"/>
            <a:ext cx="2818800" cy="2113920"/>
          </a:xfrm>
          <a:prstGeom prst="rect">
            <a:avLst/>
          </a:prstGeom>
          <a:ln w="0">
            <a:noFill/>
          </a:ln>
        </p:spPr>
      </p:pic>
      <p:pic>
        <p:nvPicPr>
          <p:cNvPr id="471" name="Image 11" descr="espacetemps.jpg"/>
          <p:cNvPicPr/>
          <p:nvPr/>
        </p:nvPicPr>
        <p:blipFill>
          <a:blip r:embed="rId2"/>
          <a:stretch/>
        </p:blipFill>
        <p:spPr>
          <a:xfrm>
            <a:off x="5311800" y="3292560"/>
            <a:ext cx="3564720" cy="3002760"/>
          </a:xfrm>
          <a:prstGeom prst="rect">
            <a:avLst/>
          </a:prstGeom>
          <a:ln w="0">
            <a:noFill/>
          </a:ln>
        </p:spPr>
      </p:pic>
      <p:pic>
        <p:nvPicPr>
          <p:cNvPr id="472" name="Picture 6" descr="http://s3.amazonaws.com/readers/2010/05/13/newtonmanzana_1.jpg"/>
          <p:cNvPicPr/>
          <p:nvPr/>
        </p:nvPicPr>
        <p:blipFill>
          <a:blip r:embed="rId3"/>
          <a:stretch/>
        </p:blipFill>
        <p:spPr>
          <a:xfrm>
            <a:off x="5818320" y="764640"/>
            <a:ext cx="2944080" cy="220788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3" name="PlaceHolder 1"/>
          <p:cNvSpPr>
            <a:spLocks noGrp="1"/>
          </p:cNvSpPr>
          <p:nvPr>
            <p:ph type="sldNum" idx="20"/>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9B89F197-3B57-4C90-B67F-D6DF8E9FD6BA}" type="slidenum">
              <a:rPr b="1" lang="fr-FR" sz="1200" spc="-1" strike="noStrike">
                <a:solidFill>
                  <a:srgbClr val="003399"/>
                </a:solidFill>
                <a:latin typeface="Verdana"/>
              </a:rPr>
              <a:t>&lt;numéro&gt;</a:t>
            </a:fld>
            <a:endParaRPr b="0" lang="fr-FR" sz="1200" spc="-1" strike="noStrike">
              <a:latin typeface="Times New Roman"/>
            </a:endParaRPr>
          </a:p>
        </p:txBody>
      </p:sp>
      <p:sp>
        <p:nvSpPr>
          <p:cNvPr id="474" name="Rectangle 2"/>
          <p:cNvSpPr/>
          <p:nvPr/>
        </p:nvSpPr>
        <p:spPr>
          <a:xfrm>
            <a:off x="0" y="0"/>
            <a:ext cx="9143280" cy="6857280"/>
          </a:xfrm>
          <a:prstGeom prst="rect">
            <a:avLst/>
          </a:prstGeom>
          <a:solidFill>
            <a:schemeClr val="tx1"/>
          </a:solidFill>
          <a:ln w="0">
            <a:noFill/>
          </a:ln>
        </p:spPr>
        <p:style>
          <a:lnRef idx="0"/>
          <a:fillRef idx="0"/>
          <a:effectRef idx="0"/>
          <a:fontRef idx="minor"/>
        </p:style>
      </p:sp>
      <p:sp>
        <p:nvSpPr>
          <p:cNvPr id="475" name="PlaceHolder 2"/>
          <p:cNvSpPr>
            <a:spLocks noGrp="1"/>
          </p:cNvSpPr>
          <p:nvPr>
            <p:ph type="title"/>
          </p:nvPr>
        </p:nvSpPr>
        <p:spPr>
          <a:xfrm>
            <a:off x="760320" y="0"/>
            <a:ext cx="7657560" cy="518400"/>
          </a:xfrm>
          <a:prstGeom prst="rect">
            <a:avLst/>
          </a:prstGeom>
          <a:noFill/>
          <a:ln w="0">
            <a:noFill/>
          </a:ln>
        </p:spPr>
        <p:txBody>
          <a:bodyPr numCol="1" spcCol="0" lIns="90000" rIns="90000" tIns="45000" bIns="45000" anchor="t">
            <a:noAutofit/>
          </a:bodyPr>
          <a:p>
            <a:pPr algn="ctr">
              <a:buNone/>
            </a:pPr>
            <a:endParaRPr b="0" lang="fr-FR" sz="4400" spc="-1" strike="noStrike">
              <a:latin typeface="Arial"/>
            </a:endParaRPr>
          </a:p>
        </p:txBody>
      </p:sp>
      <p:sp>
        <p:nvSpPr>
          <p:cNvPr id="476" name="PlaceHolder 3"/>
          <p:cNvSpPr>
            <a:spLocks noGrp="1"/>
          </p:cNvSpPr>
          <p:nvPr>
            <p:ph/>
          </p:nvPr>
        </p:nvSpPr>
        <p:spPr>
          <a:xfrm>
            <a:off x="174600" y="719280"/>
            <a:ext cx="8843400" cy="5790600"/>
          </a:xfrm>
          <a:prstGeom prst="rect">
            <a:avLst/>
          </a:prstGeom>
          <a:noFill/>
          <a:ln w="0">
            <a:noFill/>
          </a:ln>
        </p:spPr>
        <p:txBody>
          <a:bodyPr numCol="1" spcCol="0" lIns="90000" rIns="90000" tIns="45000" bIns="45000" anchor="t">
            <a:noAutofit/>
          </a:bodyPr>
          <a:p>
            <a:endParaRPr b="0" lang="fr-FR" sz="3200" spc="-1" strike="noStrike">
              <a:latin typeface="Arial"/>
            </a:endParaRPr>
          </a:p>
        </p:txBody>
      </p:sp>
      <p:pic>
        <p:nvPicPr>
          <p:cNvPr id="477" name="Picture 5" descr=""/>
          <p:cNvPicPr/>
          <p:nvPr/>
        </p:nvPicPr>
        <p:blipFill>
          <a:blip r:embed="rId1"/>
          <a:stretch/>
        </p:blipFill>
        <p:spPr>
          <a:xfrm>
            <a:off x="1219320" y="0"/>
            <a:ext cx="6933600" cy="6203160"/>
          </a:xfrm>
          <a:prstGeom prst="rect">
            <a:avLst/>
          </a:prstGeom>
          <a:ln w="0">
            <a:noFill/>
          </a:ln>
        </p:spPr>
      </p:pic>
      <p:sp>
        <p:nvSpPr>
          <p:cNvPr id="478" name="Text Box 7"/>
          <p:cNvSpPr/>
          <p:nvPr/>
        </p:nvSpPr>
        <p:spPr>
          <a:xfrm>
            <a:off x="2741760" y="6127920"/>
            <a:ext cx="397080" cy="45576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buNone/>
            </a:pPr>
            <a:r>
              <a:rPr b="1" lang="fr-FR" sz="2400" spc="-1" strike="noStrike">
                <a:solidFill>
                  <a:srgbClr val="ffffff"/>
                </a:solidFill>
                <a:latin typeface="Verdana"/>
                <a:ea typeface="DejaVu Sans"/>
              </a:rPr>
              <a:t>4</a:t>
            </a:r>
            <a:endParaRPr b="0" lang="fr-FR" sz="2400" spc="-1" strike="noStrike">
              <a:latin typeface="Arial"/>
            </a:endParaRPr>
          </a:p>
        </p:txBody>
      </p:sp>
      <p:sp>
        <p:nvSpPr>
          <p:cNvPr id="479" name="Rectangle 8"/>
          <p:cNvSpPr/>
          <p:nvPr/>
        </p:nvSpPr>
        <p:spPr>
          <a:xfrm>
            <a:off x="1155600" y="0"/>
            <a:ext cx="2094840" cy="583560"/>
          </a:xfrm>
          <a:prstGeom prst="rect">
            <a:avLst/>
          </a:prstGeom>
          <a:solidFill>
            <a:schemeClr val="tx1"/>
          </a:solidFill>
          <a:ln w="0">
            <a:noFill/>
          </a:ln>
        </p:spPr>
        <p:style>
          <a:lnRef idx="0"/>
          <a:fillRef idx="0"/>
          <a:effectRef idx="0"/>
          <a:fontRef idx="minor"/>
        </p:style>
      </p:sp>
      <p:sp>
        <p:nvSpPr>
          <p:cNvPr id="480" name="Rectangle 9"/>
          <p:cNvSpPr/>
          <p:nvPr/>
        </p:nvSpPr>
        <p:spPr>
          <a:xfrm>
            <a:off x="1231920" y="5549760"/>
            <a:ext cx="1358280" cy="151560"/>
          </a:xfrm>
          <a:prstGeom prst="rect">
            <a:avLst/>
          </a:prstGeom>
          <a:solidFill>
            <a:schemeClr val="tx1"/>
          </a:solidFill>
          <a:ln w="9525">
            <a:solidFill>
              <a:srgbClr val="000000"/>
            </a:solidFill>
            <a:miter/>
          </a:ln>
        </p:spPr>
        <p:style>
          <a:lnRef idx="0"/>
          <a:fillRef idx="0"/>
          <a:effectRef idx="0"/>
          <a:fontRef idx="minor"/>
        </p:style>
      </p:sp>
      <p:sp>
        <p:nvSpPr>
          <p:cNvPr id="481" name="Rectangle 1"/>
          <p:cNvSpPr/>
          <p:nvPr/>
        </p:nvSpPr>
        <p:spPr>
          <a:xfrm>
            <a:off x="0" y="5648400"/>
            <a:ext cx="9143280" cy="1590120"/>
          </a:xfrm>
          <a:prstGeom prst="rect">
            <a:avLst/>
          </a:prstGeom>
          <a:solidFill>
            <a:schemeClr val="tx1"/>
          </a:solidFill>
          <a:ln w="0">
            <a:solidFill>
              <a:srgbClr val="000000"/>
            </a:solidFill>
          </a:ln>
        </p:spPr>
        <p:style>
          <a:lnRef idx="0"/>
          <a:fillRef idx="0"/>
          <a:effectRef idx="0"/>
          <a:fontRef idx="minor"/>
        </p:style>
      </p:sp>
      <p:sp>
        <p:nvSpPr>
          <p:cNvPr id="482" name="Rectangle 2"/>
          <p:cNvSpPr/>
          <p:nvPr/>
        </p:nvSpPr>
        <p:spPr>
          <a:xfrm>
            <a:off x="2203560" y="291960"/>
            <a:ext cx="6436800" cy="5355360"/>
          </a:xfrm>
          <a:prstGeom prst="rect">
            <a:avLst/>
          </a:prstGeom>
          <a:solidFill>
            <a:schemeClr val="tx1"/>
          </a:solidFill>
          <a:ln w="0">
            <a:solidFill>
              <a:srgbClr val="000000"/>
            </a:solidFill>
          </a:ln>
        </p:spPr>
        <p:style>
          <a:lnRef idx="0"/>
          <a:fillRef idx="0"/>
          <a:effectRef idx="0"/>
          <a:fontRef idx="minor"/>
        </p:style>
      </p:sp>
      <p:sp>
        <p:nvSpPr>
          <p:cNvPr id="483" name="Rectangle 13"/>
          <p:cNvSpPr/>
          <p:nvPr/>
        </p:nvSpPr>
        <p:spPr>
          <a:xfrm>
            <a:off x="1098720" y="4562280"/>
            <a:ext cx="1217160" cy="1761480"/>
          </a:xfrm>
          <a:prstGeom prst="rect">
            <a:avLst/>
          </a:prstGeom>
          <a:solidFill>
            <a:schemeClr val="tx1"/>
          </a:solidFill>
          <a:ln w="0">
            <a:solidFill>
              <a:srgbClr val="000000"/>
            </a:solidFill>
          </a:ln>
        </p:spPr>
        <p:style>
          <a:lnRef idx="0"/>
          <a:fillRef idx="0"/>
          <a:effectRef idx="0"/>
          <a:fontRef idx="minor"/>
        </p:style>
      </p:sp>
      <p:sp>
        <p:nvSpPr>
          <p:cNvPr id="484" name="Text Box 10"/>
          <p:cNvSpPr/>
          <p:nvPr/>
        </p:nvSpPr>
        <p:spPr>
          <a:xfrm rot="16200000">
            <a:off x="-723960" y="2721960"/>
            <a:ext cx="211752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fr-FR" sz="3600" spc="-1" strike="noStrike">
                <a:solidFill>
                  <a:srgbClr val="ffffff"/>
                </a:solidFill>
                <a:latin typeface="Verdana"/>
                <a:ea typeface="DejaVu Sans"/>
              </a:rPr>
              <a:t>Matière</a:t>
            </a:r>
            <a:endParaRPr b="0" lang="fr-FR" sz="3600" spc="-1" strike="noStrike">
              <a:latin typeface="Arial"/>
            </a:endParaRPr>
          </a:p>
        </p:txBody>
      </p:sp>
      <p:sp>
        <p:nvSpPr>
          <p:cNvPr id="485" name="Text Box 10"/>
          <p:cNvSpPr/>
          <p:nvPr/>
        </p:nvSpPr>
        <p:spPr>
          <a:xfrm rot="16200000">
            <a:off x="-1736640" y="2641320"/>
            <a:ext cx="4965120" cy="4557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fr-FR" sz="2400" spc="-1" strike="noStrike">
                <a:solidFill>
                  <a:srgbClr val="ffffff"/>
                </a:solidFill>
                <a:latin typeface="Verdana"/>
                <a:ea typeface="DejaVu Sans"/>
              </a:rPr>
              <a:t>Leptons                 Quarks</a:t>
            </a:r>
            <a:endParaRPr b="0" lang="fr-FR" sz="2400" spc="-1" strike="noStrike">
              <a:latin typeface="Arial"/>
            </a:endParaRPr>
          </a:p>
        </p:txBody>
      </p:sp>
      <p:sp>
        <p:nvSpPr>
          <p:cNvPr id="486" name="Rectangle 16"/>
          <p:cNvSpPr/>
          <p:nvPr/>
        </p:nvSpPr>
        <p:spPr>
          <a:xfrm>
            <a:off x="1231920" y="2447640"/>
            <a:ext cx="5498640" cy="1194120"/>
          </a:xfrm>
          <a:prstGeom prst="rect">
            <a:avLst/>
          </a:prstGeom>
          <a:solidFill>
            <a:schemeClr val="tx1"/>
          </a:solidFill>
          <a:ln w="0">
            <a:solidFill>
              <a:srgbClr val="000000"/>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7" name="PlaceHolder 1"/>
          <p:cNvSpPr>
            <a:spLocks noGrp="1"/>
          </p:cNvSpPr>
          <p:nvPr>
            <p:ph type="sldNum" idx="21"/>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0283E7FE-6FA8-4AAD-9867-5256115DE475}" type="slidenum">
              <a:rPr b="1" lang="fr-FR" sz="1200" spc="-1" strike="noStrike">
                <a:solidFill>
                  <a:srgbClr val="003399"/>
                </a:solidFill>
                <a:latin typeface="Verdana"/>
              </a:rPr>
              <a:t>&lt;numéro&gt;</a:t>
            </a:fld>
            <a:endParaRPr b="0" lang="fr-FR" sz="1200" spc="-1" strike="noStrike">
              <a:latin typeface="Times New Roman"/>
            </a:endParaRPr>
          </a:p>
        </p:txBody>
      </p:sp>
      <p:sp>
        <p:nvSpPr>
          <p:cNvPr id="488" name="Rectangle 2"/>
          <p:cNvSpPr/>
          <p:nvPr/>
        </p:nvSpPr>
        <p:spPr>
          <a:xfrm>
            <a:off x="0" y="0"/>
            <a:ext cx="9143280" cy="6857280"/>
          </a:xfrm>
          <a:prstGeom prst="rect">
            <a:avLst/>
          </a:prstGeom>
          <a:solidFill>
            <a:schemeClr val="tx1"/>
          </a:solidFill>
          <a:ln w="0">
            <a:noFill/>
          </a:ln>
        </p:spPr>
        <p:style>
          <a:lnRef idx="0"/>
          <a:fillRef idx="0"/>
          <a:effectRef idx="0"/>
          <a:fontRef idx="minor"/>
        </p:style>
      </p:sp>
      <p:sp>
        <p:nvSpPr>
          <p:cNvPr id="489" name="PlaceHolder 2"/>
          <p:cNvSpPr>
            <a:spLocks noGrp="1"/>
          </p:cNvSpPr>
          <p:nvPr>
            <p:ph type="title"/>
          </p:nvPr>
        </p:nvSpPr>
        <p:spPr>
          <a:xfrm>
            <a:off x="760320" y="0"/>
            <a:ext cx="7657560" cy="518400"/>
          </a:xfrm>
          <a:prstGeom prst="rect">
            <a:avLst/>
          </a:prstGeom>
          <a:noFill/>
          <a:ln w="0">
            <a:noFill/>
          </a:ln>
        </p:spPr>
        <p:txBody>
          <a:bodyPr numCol="1" spcCol="0" lIns="90000" rIns="90000" tIns="45000" bIns="45000" anchor="t">
            <a:noAutofit/>
          </a:bodyPr>
          <a:p>
            <a:pPr algn="ctr">
              <a:buNone/>
            </a:pPr>
            <a:endParaRPr b="0" lang="fr-FR" sz="4400" spc="-1" strike="noStrike">
              <a:latin typeface="Arial"/>
            </a:endParaRPr>
          </a:p>
        </p:txBody>
      </p:sp>
      <p:sp>
        <p:nvSpPr>
          <p:cNvPr id="490" name="PlaceHolder 3"/>
          <p:cNvSpPr>
            <a:spLocks noGrp="1"/>
          </p:cNvSpPr>
          <p:nvPr>
            <p:ph/>
          </p:nvPr>
        </p:nvSpPr>
        <p:spPr>
          <a:xfrm>
            <a:off x="174600" y="719280"/>
            <a:ext cx="8843400" cy="5790600"/>
          </a:xfrm>
          <a:prstGeom prst="rect">
            <a:avLst/>
          </a:prstGeom>
          <a:noFill/>
          <a:ln w="0">
            <a:noFill/>
          </a:ln>
        </p:spPr>
        <p:txBody>
          <a:bodyPr numCol="1" spcCol="0" lIns="90000" rIns="90000" tIns="45000" bIns="45000" anchor="t">
            <a:noAutofit/>
          </a:bodyPr>
          <a:p>
            <a:endParaRPr b="0" lang="fr-FR" sz="3200" spc="-1" strike="noStrike">
              <a:latin typeface="Arial"/>
            </a:endParaRPr>
          </a:p>
        </p:txBody>
      </p:sp>
      <p:pic>
        <p:nvPicPr>
          <p:cNvPr id="491" name="Picture 5" descr=""/>
          <p:cNvPicPr/>
          <p:nvPr/>
        </p:nvPicPr>
        <p:blipFill>
          <a:blip r:embed="rId1"/>
          <a:stretch/>
        </p:blipFill>
        <p:spPr>
          <a:xfrm>
            <a:off x="1219320" y="0"/>
            <a:ext cx="6933600" cy="6203160"/>
          </a:xfrm>
          <a:prstGeom prst="rect">
            <a:avLst/>
          </a:prstGeom>
          <a:ln w="0">
            <a:noFill/>
          </a:ln>
        </p:spPr>
      </p:pic>
      <p:sp>
        <p:nvSpPr>
          <p:cNvPr id="492" name="Text Box 7"/>
          <p:cNvSpPr/>
          <p:nvPr/>
        </p:nvSpPr>
        <p:spPr>
          <a:xfrm>
            <a:off x="2741760" y="6127920"/>
            <a:ext cx="397080" cy="45576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buNone/>
            </a:pPr>
            <a:r>
              <a:rPr b="1" lang="fr-FR" sz="2400" spc="-1" strike="noStrike">
                <a:solidFill>
                  <a:srgbClr val="ffffff"/>
                </a:solidFill>
                <a:latin typeface="Verdana"/>
                <a:ea typeface="DejaVu Sans"/>
              </a:rPr>
              <a:t>4</a:t>
            </a:r>
            <a:endParaRPr b="0" lang="fr-FR" sz="2400" spc="-1" strike="noStrike">
              <a:latin typeface="Arial"/>
            </a:endParaRPr>
          </a:p>
        </p:txBody>
      </p:sp>
      <p:sp>
        <p:nvSpPr>
          <p:cNvPr id="493" name="Rectangle 8"/>
          <p:cNvSpPr/>
          <p:nvPr/>
        </p:nvSpPr>
        <p:spPr>
          <a:xfrm>
            <a:off x="1155600" y="0"/>
            <a:ext cx="2094840" cy="583560"/>
          </a:xfrm>
          <a:prstGeom prst="rect">
            <a:avLst/>
          </a:prstGeom>
          <a:solidFill>
            <a:schemeClr val="tx1"/>
          </a:solidFill>
          <a:ln w="0">
            <a:noFill/>
          </a:ln>
        </p:spPr>
        <p:style>
          <a:lnRef idx="0"/>
          <a:fillRef idx="0"/>
          <a:effectRef idx="0"/>
          <a:fontRef idx="minor"/>
        </p:style>
      </p:sp>
      <p:sp>
        <p:nvSpPr>
          <p:cNvPr id="494" name="Rectangle 9"/>
          <p:cNvSpPr/>
          <p:nvPr/>
        </p:nvSpPr>
        <p:spPr>
          <a:xfrm>
            <a:off x="1231920" y="5549760"/>
            <a:ext cx="1358280" cy="151560"/>
          </a:xfrm>
          <a:prstGeom prst="rect">
            <a:avLst/>
          </a:prstGeom>
          <a:solidFill>
            <a:schemeClr val="tx1"/>
          </a:solidFill>
          <a:ln w="9525">
            <a:solidFill>
              <a:srgbClr val="000000"/>
            </a:solidFill>
            <a:miter/>
          </a:ln>
        </p:spPr>
        <p:style>
          <a:lnRef idx="0"/>
          <a:fillRef idx="0"/>
          <a:effectRef idx="0"/>
          <a:fontRef idx="minor"/>
        </p:style>
      </p:sp>
      <p:sp>
        <p:nvSpPr>
          <p:cNvPr id="495" name="Rectangle 1"/>
          <p:cNvSpPr/>
          <p:nvPr/>
        </p:nvSpPr>
        <p:spPr>
          <a:xfrm>
            <a:off x="0" y="5648400"/>
            <a:ext cx="9143280" cy="1590120"/>
          </a:xfrm>
          <a:prstGeom prst="rect">
            <a:avLst/>
          </a:prstGeom>
          <a:solidFill>
            <a:schemeClr val="tx1"/>
          </a:solidFill>
          <a:ln w="0">
            <a:solidFill>
              <a:srgbClr val="000000"/>
            </a:solidFill>
          </a:ln>
        </p:spPr>
        <p:style>
          <a:lnRef idx="0"/>
          <a:fillRef idx="0"/>
          <a:effectRef idx="0"/>
          <a:fontRef idx="minor"/>
        </p:style>
      </p:sp>
      <p:sp>
        <p:nvSpPr>
          <p:cNvPr id="496" name="Rectangle 2"/>
          <p:cNvSpPr/>
          <p:nvPr/>
        </p:nvSpPr>
        <p:spPr>
          <a:xfrm>
            <a:off x="2203560" y="291960"/>
            <a:ext cx="6436800" cy="5355360"/>
          </a:xfrm>
          <a:prstGeom prst="rect">
            <a:avLst/>
          </a:prstGeom>
          <a:solidFill>
            <a:schemeClr val="tx1"/>
          </a:solidFill>
          <a:ln w="0">
            <a:solidFill>
              <a:srgbClr val="000000"/>
            </a:solidFill>
          </a:ln>
        </p:spPr>
        <p:style>
          <a:lnRef idx="0"/>
          <a:fillRef idx="0"/>
          <a:effectRef idx="0"/>
          <a:fontRef idx="minor"/>
        </p:style>
      </p:sp>
      <p:sp>
        <p:nvSpPr>
          <p:cNvPr id="497" name="Text Box 10"/>
          <p:cNvSpPr/>
          <p:nvPr/>
        </p:nvSpPr>
        <p:spPr>
          <a:xfrm rot="16200000">
            <a:off x="-723960" y="2721960"/>
            <a:ext cx="211752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fr-FR" sz="3600" spc="-1" strike="noStrike">
                <a:solidFill>
                  <a:srgbClr val="ffffff"/>
                </a:solidFill>
                <a:latin typeface="Verdana"/>
                <a:ea typeface="DejaVu Sans"/>
              </a:rPr>
              <a:t>Matière</a:t>
            </a:r>
            <a:endParaRPr b="0" lang="fr-FR" sz="3600" spc="-1" strike="noStrike">
              <a:latin typeface="Arial"/>
            </a:endParaRPr>
          </a:p>
        </p:txBody>
      </p:sp>
      <p:sp>
        <p:nvSpPr>
          <p:cNvPr id="498" name="Text Box 10"/>
          <p:cNvSpPr/>
          <p:nvPr/>
        </p:nvSpPr>
        <p:spPr>
          <a:xfrm rot="16200000">
            <a:off x="-1736640" y="2641320"/>
            <a:ext cx="4965120" cy="4557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fr-FR" sz="2400" spc="-1" strike="noStrike">
                <a:solidFill>
                  <a:srgbClr val="ffffff"/>
                </a:solidFill>
                <a:latin typeface="Verdana"/>
                <a:ea typeface="DejaVu Sans"/>
              </a:rPr>
              <a:t>Leptons                 Quarks</a:t>
            </a:r>
            <a:endParaRPr b="0" lang="fr-FR" sz="2400" spc="-1" strike="noStrike">
              <a:latin typeface="Arial"/>
            </a:endParaRPr>
          </a:p>
        </p:txBody>
      </p:sp>
      <p:sp>
        <p:nvSpPr>
          <p:cNvPr id="499" name="Rectangle 16"/>
          <p:cNvSpPr/>
          <p:nvPr/>
        </p:nvSpPr>
        <p:spPr>
          <a:xfrm>
            <a:off x="1231920" y="2447640"/>
            <a:ext cx="5498640" cy="1194120"/>
          </a:xfrm>
          <a:prstGeom prst="rect">
            <a:avLst/>
          </a:prstGeom>
          <a:solidFill>
            <a:schemeClr val="tx1"/>
          </a:solidFill>
          <a:ln w="0">
            <a:solidFill>
              <a:srgbClr val="000000"/>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0" name="PlaceHolder 1"/>
          <p:cNvSpPr>
            <a:spLocks noGrp="1"/>
          </p:cNvSpPr>
          <p:nvPr>
            <p:ph type="sldNum" idx="22"/>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1E923263-E3DA-47BA-8EF0-2067B1FF0414}" type="slidenum">
              <a:rPr b="1" lang="fr-FR" sz="1200" spc="-1" strike="noStrike">
                <a:solidFill>
                  <a:srgbClr val="003399"/>
                </a:solidFill>
                <a:latin typeface="Verdana"/>
              </a:rPr>
              <a:t>&lt;numéro&gt;</a:t>
            </a:fld>
            <a:endParaRPr b="0" lang="fr-FR" sz="1200" spc="-1" strike="noStrike">
              <a:latin typeface="Times New Roman"/>
            </a:endParaRPr>
          </a:p>
        </p:txBody>
      </p:sp>
      <p:sp>
        <p:nvSpPr>
          <p:cNvPr id="501" name="Rectangle 2"/>
          <p:cNvSpPr/>
          <p:nvPr/>
        </p:nvSpPr>
        <p:spPr>
          <a:xfrm>
            <a:off x="0" y="0"/>
            <a:ext cx="9143280" cy="6857280"/>
          </a:xfrm>
          <a:prstGeom prst="rect">
            <a:avLst/>
          </a:prstGeom>
          <a:solidFill>
            <a:schemeClr val="tx1"/>
          </a:solidFill>
          <a:ln w="0">
            <a:noFill/>
          </a:ln>
        </p:spPr>
        <p:style>
          <a:lnRef idx="0"/>
          <a:fillRef idx="0"/>
          <a:effectRef idx="0"/>
          <a:fontRef idx="minor"/>
        </p:style>
      </p:sp>
      <p:sp>
        <p:nvSpPr>
          <p:cNvPr id="502" name="PlaceHolder 2"/>
          <p:cNvSpPr>
            <a:spLocks noGrp="1"/>
          </p:cNvSpPr>
          <p:nvPr>
            <p:ph type="title"/>
          </p:nvPr>
        </p:nvSpPr>
        <p:spPr>
          <a:xfrm>
            <a:off x="760320" y="0"/>
            <a:ext cx="7657560" cy="518400"/>
          </a:xfrm>
          <a:prstGeom prst="rect">
            <a:avLst/>
          </a:prstGeom>
          <a:noFill/>
          <a:ln w="0">
            <a:noFill/>
          </a:ln>
        </p:spPr>
        <p:txBody>
          <a:bodyPr numCol="1" spcCol="0" lIns="90000" rIns="90000" tIns="45000" bIns="45000" anchor="t">
            <a:noAutofit/>
          </a:bodyPr>
          <a:p>
            <a:pPr algn="ctr">
              <a:buNone/>
            </a:pPr>
            <a:endParaRPr b="0" lang="fr-FR" sz="4400" spc="-1" strike="noStrike">
              <a:latin typeface="Arial"/>
            </a:endParaRPr>
          </a:p>
        </p:txBody>
      </p:sp>
      <p:sp>
        <p:nvSpPr>
          <p:cNvPr id="503" name="PlaceHolder 3"/>
          <p:cNvSpPr>
            <a:spLocks noGrp="1"/>
          </p:cNvSpPr>
          <p:nvPr>
            <p:ph/>
          </p:nvPr>
        </p:nvSpPr>
        <p:spPr>
          <a:xfrm>
            <a:off x="174600" y="719280"/>
            <a:ext cx="8843400" cy="5790600"/>
          </a:xfrm>
          <a:prstGeom prst="rect">
            <a:avLst/>
          </a:prstGeom>
          <a:noFill/>
          <a:ln w="0">
            <a:noFill/>
          </a:ln>
        </p:spPr>
        <p:txBody>
          <a:bodyPr numCol="1" spcCol="0" lIns="90000" rIns="90000" tIns="45000" bIns="45000" anchor="t">
            <a:noAutofit/>
          </a:bodyPr>
          <a:p>
            <a:endParaRPr b="0" lang="fr-FR" sz="3200" spc="-1" strike="noStrike">
              <a:latin typeface="Arial"/>
            </a:endParaRPr>
          </a:p>
        </p:txBody>
      </p:sp>
      <p:pic>
        <p:nvPicPr>
          <p:cNvPr id="504" name="Picture 5" descr=""/>
          <p:cNvPicPr/>
          <p:nvPr/>
        </p:nvPicPr>
        <p:blipFill>
          <a:blip r:embed="rId1"/>
          <a:stretch/>
        </p:blipFill>
        <p:spPr>
          <a:xfrm>
            <a:off x="1219320" y="0"/>
            <a:ext cx="6933600" cy="6203160"/>
          </a:xfrm>
          <a:prstGeom prst="rect">
            <a:avLst/>
          </a:prstGeom>
          <a:ln w="0">
            <a:noFill/>
          </a:ln>
        </p:spPr>
      </p:pic>
      <p:sp>
        <p:nvSpPr>
          <p:cNvPr id="505" name="Text Box 7"/>
          <p:cNvSpPr/>
          <p:nvPr/>
        </p:nvSpPr>
        <p:spPr>
          <a:xfrm>
            <a:off x="2741760" y="6127920"/>
            <a:ext cx="397080" cy="45576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buNone/>
            </a:pPr>
            <a:r>
              <a:rPr b="1" lang="fr-FR" sz="2400" spc="-1" strike="noStrike">
                <a:solidFill>
                  <a:srgbClr val="ffffff"/>
                </a:solidFill>
                <a:latin typeface="Verdana"/>
                <a:ea typeface="DejaVu Sans"/>
              </a:rPr>
              <a:t>4</a:t>
            </a:r>
            <a:endParaRPr b="0" lang="fr-FR" sz="2400" spc="-1" strike="noStrike">
              <a:latin typeface="Arial"/>
            </a:endParaRPr>
          </a:p>
        </p:txBody>
      </p:sp>
      <p:sp>
        <p:nvSpPr>
          <p:cNvPr id="506" name="Rectangle 8"/>
          <p:cNvSpPr/>
          <p:nvPr/>
        </p:nvSpPr>
        <p:spPr>
          <a:xfrm>
            <a:off x="1155600" y="0"/>
            <a:ext cx="2094840" cy="583560"/>
          </a:xfrm>
          <a:prstGeom prst="rect">
            <a:avLst/>
          </a:prstGeom>
          <a:solidFill>
            <a:schemeClr val="tx1"/>
          </a:solidFill>
          <a:ln w="0">
            <a:noFill/>
          </a:ln>
        </p:spPr>
        <p:style>
          <a:lnRef idx="0"/>
          <a:fillRef idx="0"/>
          <a:effectRef idx="0"/>
          <a:fontRef idx="minor"/>
        </p:style>
      </p:sp>
      <p:sp>
        <p:nvSpPr>
          <p:cNvPr id="507" name="Rectangle 1"/>
          <p:cNvSpPr/>
          <p:nvPr/>
        </p:nvSpPr>
        <p:spPr>
          <a:xfrm>
            <a:off x="0" y="5587200"/>
            <a:ext cx="9143280" cy="1590120"/>
          </a:xfrm>
          <a:prstGeom prst="rect">
            <a:avLst/>
          </a:prstGeom>
          <a:solidFill>
            <a:schemeClr val="tx1"/>
          </a:solidFill>
          <a:ln w="0">
            <a:solidFill>
              <a:srgbClr val="000000"/>
            </a:solidFill>
          </a:ln>
        </p:spPr>
        <p:style>
          <a:lnRef idx="0"/>
          <a:fillRef idx="0"/>
          <a:effectRef idx="0"/>
          <a:fontRef idx="minor"/>
        </p:style>
      </p:sp>
      <p:sp>
        <p:nvSpPr>
          <p:cNvPr id="508" name="Rectangle 2"/>
          <p:cNvSpPr/>
          <p:nvPr/>
        </p:nvSpPr>
        <p:spPr>
          <a:xfrm>
            <a:off x="3981600" y="291960"/>
            <a:ext cx="4658760" cy="5355360"/>
          </a:xfrm>
          <a:prstGeom prst="rect">
            <a:avLst/>
          </a:prstGeom>
          <a:solidFill>
            <a:schemeClr val="tx1"/>
          </a:solidFill>
          <a:ln w="0">
            <a:solidFill>
              <a:srgbClr val="000000"/>
            </a:solidFill>
          </a:ln>
        </p:spPr>
        <p:style>
          <a:lnRef idx="0"/>
          <a:fillRef idx="0"/>
          <a:effectRef idx="0"/>
          <a:fontRef idx="minor"/>
        </p:style>
      </p:sp>
      <p:sp>
        <p:nvSpPr>
          <p:cNvPr id="509" name="Text Box 10"/>
          <p:cNvSpPr/>
          <p:nvPr/>
        </p:nvSpPr>
        <p:spPr>
          <a:xfrm rot="16200000">
            <a:off x="-723960" y="2721960"/>
            <a:ext cx="211752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fr-FR" sz="3600" spc="-1" strike="noStrike">
                <a:solidFill>
                  <a:srgbClr val="ffffff"/>
                </a:solidFill>
                <a:latin typeface="Verdana"/>
                <a:ea typeface="DejaVu Sans"/>
              </a:rPr>
              <a:t>Matière</a:t>
            </a:r>
            <a:endParaRPr b="0" lang="fr-FR" sz="3600" spc="-1" strike="noStrike">
              <a:latin typeface="Arial"/>
            </a:endParaRPr>
          </a:p>
        </p:txBody>
      </p:sp>
      <p:sp>
        <p:nvSpPr>
          <p:cNvPr id="510" name="Text Box 10"/>
          <p:cNvSpPr/>
          <p:nvPr/>
        </p:nvSpPr>
        <p:spPr>
          <a:xfrm rot="16200000">
            <a:off x="-1736640" y="2641320"/>
            <a:ext cx="4965120" cy="4557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fr-FR" sz="2400" spc="-1" strike="noStrike">
                <a:solidFill>
                  <a:srgbClr val="ffffff"/>
                </a:solidFill>
                <a:latin typeface="Verdana"/>
                <a:ea typeface="DejaVu Sans"/>
              </a:rPr>
              <a:t>Leptons                 Quarks</a:t>
            </a:r>
            <a:endParaRPr b="0" lang="fr-FR" sz="2400" spc="-1" strike="noStrike">
              <a:latin typeface="Arial"/>
            </a:endParaRPr>
          </a:p>
        </p:txBody>
      </p:sp>
      <p:sp>
        <p:nvSpPr>
          <p:cNvPr id="511" name="Rectangle 16"/>
          <p:cNvSpPr/>
          <p:nvPr/>
        </p:nvSpPr>
        <p:spPr>
          <a:xfrm>
            <a:off x="1231920" y="2447640"/>
            <a:ext cx="5498640" cy="1194120"/>
          </a:xfrm>
          <a:prstGeom prst="rect">
            <a:avLst/>
          </a:prstGeom>
          <a:solidFill>
            <a:schemeClr val="tx1"/>
          </a:solidFill>
          <a:ln w="0">
            <a:solidFill>
              <a:srgbClr val="000000"/>
            </a:solidFill>
          </a:ln>
        </p:spPr>
        <p:style>
          <a:lnRef idx="0"/>
          <a:fillRef idx="0"/>
          <a:effectRef idx="0"/>
          <a:fontRef idx="minor"/>
        </p:style>
      </p:sp>
      <p:sp>
        <p:nvSpPr>
          <p:cNvPr id="512" name="Accolade fermante 9"/>
          <p:cNvSpPr/>
          <p:nvPr/>
        </p:nvSpPr>
        <p:spPr>
          <a:xfrm rot="5400000">
            <a:off x="2947680" y="4858560"/>
            <a:ext cx="326520" cy="1680120"/>
          </a:xfrm>
          <a:prstGeom prst="rightBrace">
            <a:avLst>
              <a:gd name="adj1" fmla="val 8333"/>
              <a:gd name="adj2" fmla="val 50000"/>
            </a:avLst>
          </a:prstGeom>
          <a:noFill/>
          <a:ln w="9525">
            <a:solidFill>
              <a:srgbClr val="ffffff"/>
            </a:solidFill>
            <a:round/>
          </a:ln>
        </p:spPr>
        <p:style>
          <a:lnRef idx="0"/>
          <a:fillRef idx="0"/>
          <a:effectRef idx="0"/>
          <a:fontRef idx="minor"/>
        </p:style>
      </p:sp>
      <p:sp>
        <p:nvSpPr>
          <p:cNvPr id="513" name="Accolade fermante 24"/>
          <p:cNvSpPr/>
          <p:nvPr/>
        </p:nvSpPr>
        <p:spPr>
          <a:xfrm rot="5400000">
            <a:off x="1575000" y="5248800"/>
            <a:ext cx="340560" cy="916200"/>
          </a:xfrm>
          <a:prstGeom prst="rightBrace">
            <a:avLst>
              <a:gd name="adj1" fmla="val 8333"/>
              <a:gd name="adj2" fmla="val 50000"/>
            </a:avLst>
          </a:prstGeom>
          <a:noFill/>
          <a:ln w="9525">
            <a:solidFill>
              <a:srgbClr val="ffffff"/>
            </a:solidFill>
            <a:round/>
          </a:ln>
        </p:spPr>
        <p:style>
          <a:lnRef idx="0"/>
          <a:fillRef idx="0"/>
          <a:effectRef idx="0"/>
          <a:fontRef idx="minor"/>
        </p:style>
      </p:sp>
      <p:sp>
        <p:nvSpPr>
          <p:cNvPr id="514" name="ZoneTexte 10"/>
          <p:cNvSpPr/>
          <p:nvPr/>
        </p:nvSpPr>
        <p:spPr>
          <a:xfrm>
            <a:off x="1300320" y="5847480"/>
            <a:ext cx="2481840" cy="394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000" spc="-1" strike="noStrike">
                <a:solidFill>
                  <a:srgbClr val="ffffff"/>
                </a:solidFill>
                <a:latin typeface="Verdana"/>
                <a:ea typeface="DejaVu Sans"/>
              </a:rPr>
              <a:t>stable      instable</a:t>
            </a:r>
            <a:endParaRPr b="0" lang="fr-FR" sz="20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5" name="PlaceHolder 1"/>
          <p:cNvSpPr>
            <a:spLocks noGrp="1"/>
          </p:cNvSpPr>
          <p:nvPr>
            <p:ph type="sldNum" idx="23"/>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A391704F-4FD7-4E66-8C92-A36C6BC98B6B}" type="slidenum">
              <a:rPr b="1" lang="fr-FR" sz="1200" spc="-1" strike="noStrike">
                <a:solidFill>
                  <a:srgbClr val="003399"/>
                </a:solidFill>
                <a:latin typeface="Verdana"/>
              </a:rPr>
              <a:t>&lt;numéro&gt;</a:t>
            </a:fld>
            <a:endParaRPr b="0" lang="fr-FR" sz="1200" spc="-1" strike="noStrike">
              <a:latin typeface="Times New Roman"/>
            </a:endParaRPr>
          </a:p>
        </p:txBody>
      </p:sp>
      <p:sp>
        <p:nvSpPr>
          <p:cNvPr id="516" name="Rectangle 2"/>
          <p:cNvSpPr/>
          <p:nvPr/>
        </p:nvSpPr>
        <p:spPr>
          <a:xfrm>
            <a:off x="0" y="0"/>
            <a:ext cx="9143280" cy="6857280"/>
          </a:xfrm>
          <a:prstGeom prst="rect">
            <a:avLst/>
          </a:prstGeom>
          <a:solidFill>
            <a:schemeClr val="tx1"/>
          </a:solidFill>
          <a:ln w="0">
            <a:noFill/>
          </a:ln>
        </p:spPr>
        <p:style>
          <a:lnRef idx="0"/>
          <a:fillRef idx="0"/>
          <a:effectRef idx="0"/>
          <a:fontRef idx="minor"/>
        </p:style>
      </p:sp>
      <p:sp>
        <p:nvSpPr>
          <p:cNvPr id="517" name="PlaceHolder 2"/>
          <p:cNvSpPr>
            <a:spLocks noGrp="1"/>
          </p:cNvSpPr>
          <p:nvPr>
            <p:ph type="title"/>
          </p:nvPr>
        </p:nvSpPr>
        <p:spPr>
          <a:xfrm>
            <a:off x="760320" y="0"/>
            <a:ext cx="7657560" cy="518400"/>
          </a:xfrm>
          <a:prstGeom prst="rect">
            <a:avLst/>
          </a:prstGeom>
          <a:noFill/>
          <a:ln w="0">
            <a:noFill/>
          </a:ln>
        </p:spPr>
        <p:txBody>
          <a:bodyPr numCol="1" spcCol="0" lIns="90000" rIns="90000" tIns="45000" bIns="45000" anchor="t">
            <a:noAutofit/>
          </a:bodyPr>
          <a:p>
            <a:pPr algn="ctr">
              <a:buNone/>
            </a:pPr>
            <a:endParaRPr b="0" lang="fr-FR" sz="4400" spc="-1" strike="noStrike">
              <a:latin typeface="Arial"/>
            </a:endParaRPr>
          </a:p>
        </p:txBody>
      </p:sp>
      <p:sp>
        <p:nvSpPr>
          <p:cNvPr id="518" name="PlaceHolder 3"/>
          <p:cNvSpPr>
            <a:spLocks noGrp="1"/>
          </p:cNvSpPr>
          <p:nvPr>
            <p:ph/>
          </p:nvPr>
        </p:nvSpPr>
        <p:spPr>
          <a:xfrm>
            <a:off x="174600" y="719280"/>
            <a:ext cx="8843400" cy="5790600"/>
          </a:xfrm>
          <a:prstGeom prst="rect">
            <a:avLst/>
          </a:prstGeom>
          <a:noFill/>
          <a:ln w="0">
            <a:noFill/>
          </a:ln>
        </p:spPr>
        <p:txBody>
          <a:bodyPr numCol="1" spcCol="0" lIns="90000" rIns="90000" tIns="45000" bIns="45000" anchor="t">
            <a:noAutofit/>
          </a:bodyPr>
          <a:p>
            <a:endParaRPr b="0" lang="fr-FR" sz="3200" spc="-1" strike="noStrike">
              <a:latin typeface="Arial"/>
            </a:endParaRPr>
          </a:p>
        </p:txBody>
      </p:sp>
      <p:pic>
        <p:nvPicPr>
          <p:cNvPr id="519" name="Picture 5" descr=""/>
          <p:cNvPicPr/>
          <p:nvPr/>
        </p:nvPicPr>
        <p:blipFill>
          <a:blip r:embed="rId1"/>
          <a:stretch/>
        </p:blipFill>
        <p:spPr>
          <a:xfrm>
            <a:off x="1219320" y="0"/>
            <a:ext cx="6933600" cy="6203160"/>
          </a:xfrm>
          <a:prstGeom prst="rect">
            <a:avLst/>
          </a:prstGeom>
          <a:ln w="0">
            <a:noFill/>
          </a:ln>
        </p:spPr>
      </p:pic>
      <p:sp>
        <p:nvSpPr>
          <p:cNvPr id="520" name="Text Box 7"/>
          <p:cNvSpPr/>
          <p:nvPr/>
        </p:nvSpPr>
        <p:spPr>
          <a:xfrm>
            <a:off x="2741760" y="6127920"/>
            <a:ext cx="397080" cy="45576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buNone/>
            </a:pPr>
            <a:r>
              <a:rPr b="1" lang="fr-FR" sz="2400" spc="-1" strike="noStrike">
                <a:solidFill>
                  <a:srgbClr val="ffffff"/>
                </a:solidFill>
                <a:latin typeface="Verdana"/>
                <a:ea typeface="DejaVu Sans"/>
              </a:rPr>
              <a:t>4</a:t>
            </a:r>
            <a:endParaRPr b="0" lang="fr-FR" sz="2400" spc="-1" strike="noStrike">
              <a:latin typeface="Arial"/>
            </a:endParaRPr>
          </a:p>
        </p:txBody>
      </p:sp>
      <p:sp>
        <p:nvSpPr>
          <p:cNvPr id="521" name="Rectangle 8"/>
          <p:cNvSpPr/>
          <p:nvPr/>
        </p:nvSpPr>
        <p:spPr>
          <a:xfrm>
            <a:off x="1155600" y="0"/>
            <a:ext cx="2094840" cy="583560"/>
          </a:xfrm>
          <a:prstGeom prst="rect">
            <a:avLst/>
          </a:prstGeom>
          <a:solidFill>
            <a:schemeClr val="tx1"/>
          </a:solidFill>
          <a:ln w="0">
            <a:noFill/>
          </a:ln>
        </p:spPr>
        <p:style>
          <a:lnRef idx="0"/>
          <a:fillRef idx="0"/>
          <a:effectRef idx="0"/>
          <a:fontRef idx="minor"/>
        </p:style>
      </p:sp>
      <p:sp>
        <p:nvSpPr>
          <p:cNvPr id="522" name="Rectangle 9"/>
          <p:cNvSpPr/>
          <p:nvPr/>
        </p:nvSpPr>
        <p:spPr>
          <a:xfrm>
            <a:off x="1231920" y="5549760"/>
            <a:ext cx="1358280" cy="151560"/>
          </a:xfrm>
          <a:prstGeom prst="rect">
            <a:avLst/>
          </a:prstGeom>
          <a:solidFill>
            <a:schemeClr val="tx1"/>
          </a:solidFill>
          <a:ln w="9525">
            <a:solidFill>
              <a:srgbClr val="000000"/>
            </a:solidFill>
            <a:miter/>
          </a:ln>
        </p:spPr>
        <p:style>
          <a:lnRef idx="0"/>
          <a:fillRef idx="0"/>
          <a:effectRef idx="0"/>
          <a:fontRef idx="minor"/>
        </p:style>
      </p:sp>
      <p:sp>
        <p:nvSpPr>
          <p:cNvPr id="523" name="Rectangle 1"/>
          <p:cNvSpPr/>
          <p:nvPr/>
        </p:nvSpPr>
        <p:spPr>
          <a:xfrm>
            <a:off x="0" y="5648400"/>
            <a:ext cx="9143280" cy="1590120"/>
          </a:xfrm>
          <a:prstGeom prst="rect">
            <a:avLst/>
          </a:prstGeom>
          <a:solidFill>
            <a:schemeClr val="tx1"/>
          </a:solidFill>
          <a:ln w="0">
            <a:solidFill>
              <a:srgbClr val="000000"/>
            </a:solidFill>
          </a:ln>
        </p:spPr>
        <p:style>
          <a:lnRef idx="0"/>
          <a:fillRef idx="0"/>
          <a:effectRef idx="0"/>
          <a:fontRef idx="minor"/>
        </p:style>
      </p:sp>
      <p:sp>
        <p:nvSpPr>
          <p:cNvPr id="524" name="Rectangle 2"/>
          <p:cNvSpPr/>
          <p:nvPr/>
        </p:nvSpPr>
        <p:spPr>
          <a:xfrm>
            <a:off x="3981600" y="291960"/>
            <a:ext cx="1915560" cy="5355360"/>
          </a:xfrm>
          <a:prstGeom prst="rect">
            <a:avLst/>
          </a:prstGeom>
          <a:solidFill>
            <a:schemeClr val="tx1"/>
          </a:solidFill>
          <a:ln w="0">
            <a:solidFill>
              <a:srgbClr val="000000"/>
            </a:solidFill>
          </a:ln>
        </p:spPr>
        <p:style>
          <a:lnRef idx="0"/>
          <a:fillRef idx="0"/>
          <a:effectRef idx="0"/>
          <a:fontRef idx="minor"/>
        </p:style>
      </p:sp>
      <p:sp>
        <p:nvSpPr>
          <p:cNvPr id="525" name="Text Box 10"/>
          <p:cNvSpPr/>
          <p:nvPr/>
        </p:nvSpPr>
        <p:spPr>
          <a:xfrm rot="16200000">
            <a:off x="-723960" y="2721960"/>
            <a:ext cx="211752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fr-FR" sz="3600" spc="-1" strike="noStrike">
                <a:solidFill>
                  <a:srgbClr val="ffffff"/>
                </a:solidFill>
                <a:latin typeface="Verdana"/>
                <a:ea typeface="DejaVu Sans"/>
              </a:rPr>
              <a:t>Matière</a:t>
            </a:r>
            <a:endParaRPr b="0" lang="fr-FR" sz="3600" spc="-1" strike="noStrike">
              <a:latin typeface="Arial"/>
            </a:endParaRPr>
          </a:p>
        </p:txBody>
      </p:sp>
      <p:sp>
        <p:nvSpPr>
          <p:cNvPr id="526" name="Text Box 10"/>
          <p:cNvSpPr/>
          <p:nvPr/>
        </p:nvSpPr>
        <p:spPr>
          <a:xfrm rot="16200000">
            <a:off x="-1736640" y="2641320"/>
            <a:ext cx="4965120" cy="4557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fr-FR" sz="2400" spc="-1" strike="noStrike">
                <a:solidFill>
                  <a:srgbClr val="ffffff"/>
                </a:solidFill>
                <a:latin typeface="Verdana"/>
                <a:ea typeface="DejaVu Sans"/>
              </a:rPr>
              <a:t>Leptons                 Quarks</a:t>
            </a:r>
            <a:endParaRPr b="0" lang="fr-FR" sz="2400" spc="-1" strike="noStrike">
              <a:latin typeface="Arial"/>
            </a:endParaRPr>
          </a:p>
        </p:txBody>
      </p:sp>
      <p:sp>
        <p:nvSpPr>
          <p:cNvPr id="527" name="Rectangle 16"/>
          <p:cNvSpPr/>
          <p:nvPr/>
        </p:nvSpPr>
        <p:spPr>
          <a:xfrm>
            <a:off x="1231920" y="2447640"/>
            <a:ext cx="2748960" cy="1194120"/>
          </a:xfrm>
          <a:prstGeom prst="rect">
            <a:avLst/>
          </a:prstGeom>
          <a:solidFill>
            <a:schemeClr val="tx1"/>
          </a:solidFill>
          <a:ln w="0">
            <a:solidFill>
              <a:srgbClr val="000000"/>
            </a:solidFill>
          </a:ln>
        </p:spPr>
        <p:style>
          <a:lnRef idx="0"/>
          <a:fillRef idx="0"/>
          <a:effectRef idx="0"/>
          <a:fontRef idx="minor"/>
        </p:style>
      </p:sp>
      <p:sp>
        <p:nvSpPr>
          <p:cNvPr id="528" name="Rectangle 17"/>
          <p:cNvSpPr/>
          <p:nvPr/>
        </p:nvSpPr>
        <p:spPr>
          <a:xfrm>
            <a:off x="5697360" y="3910680"/>
            <a:ext cx="2748960" cy="1638360"/>
          </a:xfrm>
          <a:prstGeom prst="rect">
            <a:avLst/>
          </a:prstGeom>
          <a:solidFill>
            <a:schemeClr val="tx1"/>
          </a:solidFill>
          <a:ln w="0">
            <a:solidFill>
              <a:srgbClr val="000000"/>
            </a:solidFill>
          </a:ln>
        </p:spPr>
        <p:style>
          <a:lnRef idx="0"/>
          <a:fillRef idx="0"/>
          <a:effectRef idx="0"/>
          <a:fontRef idx="minor"/>
        </p:style>
      </p:sp>
      <p:sp>
        <p:nvSpPr>
          <p:cNvPr id="529" name="Rectangle 18"/>
          <p:cNvSpPr/>
          <p:nvPr/>
        </p:nvSpPr>
        <p:spPr>
          <a:xfrm>
            <a:off x="4939920" y="452880"/>
            <a:ext cx="1616760" cy="1638360"/>
          </a:xfrm>
          <a:prstGeom prst="rect">
            <a:avLst/>
          </a:prstGeom>
          <a:solidFill>
            <a:schemeClr val="tx1"/>
          </a:solidFill>
          <a:ln w="0">
            <a:solidFill>
              <a:srgbClr val="000000"/>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0" name="PlaceHolder 1"/>
          <p:cNvSpPr>
            <a:spLocks noGrp="1"/>
          </p:cNvSpPr>
          <p:nvPr>
            <p:ph type="title"/>
          </p:nvPr>
        </p:nvSpPr>
        <p:spPr>
          <a:xfrm>
            <a:off x="1654200" y="0"/>
            <a:ext cx="5871600" cy="518400"/>
          </a:xfrm>
          <a:prstGeom prst="rect">
            <a:avLst/>
          </a:prstGeom>
          <a:noFill/>
          <a:ln w="0">
            <a:noFill/>
          </a:ln>
        </p:spPr>
        <p:txBody>
          <a:bodyPr numCol="1" spcCol="0" lIns="0" rIns="0" tIns="0" bIns="0" anchor="t">
            <a:noAutofit/>
          </a:bodyPr>
          <a:p>
            <a:pPr algn="ctr">
              <a:buNone/>
            </a:pPr>
            <a:endParaRPr b="0" lang="fr-FR" sz="4400" spc="-1" strike="noStrike">
              <a:latin typeface="Arial"/>
            </a:endParaRPr>
          </a:p>
        </p:txBody>
      </p:sp>
      <p:pic>
        <p:nvPicPr>
          <p:cNvPr id="531" name="Picture 3" descr="lagrangien"/>
          <p:cNvPicPr/>
          <p:nvPr/>
        </p:nvPicPr>
        <p:blipFill>
          <a:blip r:embed="rId1"/>
          <a:stretch/>
        </p:blipFill>
        <p:spPr>
          <a:xfrm>
            <a:off x="0" y="0"/>
            <a:ext cx="9143280" cy="6857280"/>
          </a:xfrm>
          <a:prstGeom prst="rect">
            <a:avLst/>
          </a:prstGeom>
          <a:ln w="0">
            <a:noFill/>
          </a:ln>
        </p:spPr>
      </p:pic>
      <p:sp>
        <p:nvSpPr>
          <p:cNvPr id="3" name="PlaceHolder 2"/>
          <p:cNvSpPr>
            <a:spLocks noGrp="1"/>
          </p:cNvSpPr>
          <p:nvPr>
            <p:ph type="sldNum" idx="7"/>
          </p:nvPr>
        </p:nvSpPr>
        <p:spPr/>
        <p:txBody>
          <a:bodyPr/>
          <a:p>
            <a:fld id="{E3736863-C61C-4D02-928D-365A19218671}" type="slidenum">
              <a:t>16</a:t>
            </a:fld>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2" name="PlaceHolder 1"/>
          <p:cNvSpPr>
            <a:spLocks noGrp="1"/>
          </p:cNvSpPr>
          <p:nvPr>
            <p:ph type="sldNum" idx="24"/>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C8CCCB7C-2757-4C1F-8F3E-3277357399D3}" type="slidenum">
              <a:rPr b="1" lang="fr-FR" sz="1200" spc="-1" strike="noStrike">
                <a:solidFill>
                  <a:srgbClr val="003399"/>
                </a:solidFill>
                <a:latin typeface="Verdana"/>
              </a:rPr>
              <a:t>&lt;numéro&gt;</a:t>
            </a:fld>
            <a:endParaRPr b="0" lang="fr-FR" sz="1200" spc="-1" strike="noStrike">
              <a:latin typeface="Times New Roman"/>
            </a:endParaRPr>
          </a:p>
        </p:txBody>
      </p:sp>
      <p:sp>
        <p:nvSpPr>
          <p:cNvPr id="533" name="PlaceHolder 2"/>
          <p:cNvSpPr>
            <a:spLocks noGrp="1"/>
          </p:cNvSpPr>
          <p:nvPr>
            <p:ph type="title"/>
          </p:nvPr>
        </p:nvSpPr>
        <p:spPr>
          <a:xfrm>
            <a:off x="2529000" y="0"/>
            <a:ext cx="4136400" cy="518400"/>
          </a:xfrm>
          <a:prstGeom prst="rect">
            <a:avLst/>
          </a:prstGeom>
          <a:noFill/>
          <a:ln w="0">
            <a:noFill/>
          </a:ln>
        </p:spPr>
        <p:txBody>
          <a:bodyPr numCol="1" spcCol="0" lIns="90000" rIns="90000" tIns="45000" bIns="45000" anchor="t">
            <a:noAutofit/>
          </a:bodyPr>
          <a:p>
            <a:pPr algn="ctr">
              <a:lnSpc>
                <a:spcPct val="100000"/>
              </a:lnSpc>
              <a:buNone/>
            </a:pPr>
            <a:r>
              <a:rPr b="1" lang="fr-FR" sz="2800" spc="-1" strike="noStrike">
                <a:solidFill>
                  <a:srgbClr val="ff0000"/>
                </a:solidFill>
                <a:latin typeface="Verdana"/>
              </a:rPr>
              <a:t>Le Modèle Standard</a:t>
            </a:r>
            <a:endParaRPr b="0" lang="fr-FR" sz="2800" spc="-1" strike="noStrike">
              <a:latin typeface="Arial"/>
            </a:endParaRPr>
          </a:p>
        </p:txBody>
      </p:sp>
      <p:sp>
        <p:nvSpPr>
          <p:cNvPr id="534" name="PlaceHolder 3"/>
          <p:cNvSpPr>
            <a:spLocks noGrp="1"/>
          </p:cNvSpPr>
          <p:nvPr>
            <p:ph/>
          </p:nvPr>
        </p:nvSpPr>
        <p:spPr>
          <a:xfrm>
            <a:off x="174600" y="719280"/>
            <a:ext cx="5768280" cy="5790600"/>
          </a:xfrm>
          <a:prstGeom prst="rect">
            <a:avLst/>
          </a:prstGeom>
          <a:noFill/>
          <a:ln w="0">
            <a:noFill/>
          </a:ln>
        </p:spPr>
        <p:txBody>
          <a:bodyPr numCol="1" spcCol="0" lIns="90000" rIns="90000" tIns="45000" bIns="45000" anchor="t">
            <a:noAutofit/>
          </a:bodyPr>
          <a:p>
            <a:pPr marL="343080" indent="-343080">
              <a:lnSpc>
                <a:spcPct val="100000"/>
              </a:lnSpc>
              <a:spcBef>
                <a:spcPts val="340"/>
              </a:spcBef>
              <a:buClr>
                <a:srgbClr val="ff0066"/>
              </a:buClr>
              <a:buSzPct val="140000"/>
              <a:buFont typeface="Wingdings" charset="2"/>
              <a:buChar char=""/>
            </a:pPr>
            <a:r>
              <a:rPr b="1" lang="fr-FR" sz="1700" spc="-1" strike="noStrike">
                <a:solidFill>
                  <a:srgbClr val="000000"/>
                </a:solidFill>
                <a:latin typeface="Verdana"/>
              </a:rPr>
              <a:t>Elaboré dans les années 1960-70 </a:t>
            </a:r>
            <a:endParaRPr b="0" lang="fr-FR" sz="1700" spc="-1" strike="noStrike">
              <a:latin typeface="Arial"/>
            </a:endParaRPr>
          </a:p>
          <a:p>
            <a:pPr>
              <a:lnSpc>
                <a:spcPct val="100000"/>
              </a:lnSpc>
              <a:spcBef>
                <a:spcPts val="159"/>
              </a:spcBef>
              <a:buNone/>
            </a:pPr>
            <a:endParaRPr b="0" lang="fr-FR" sz="1700" spc="-1" strike="noStrike">
              <a:latin typeface="Arial"/>
            </a:endParaRPr>
          </a:p>
          <a:p>
            <a:pPr marL="343080" indent="-343080">
              <a:lnSpc>
                <a:spcPct val="100000"/>
              </a:lnSpc>
              <a:spcBef>
                <a:spcPts val="340"/>
              </a:spcBef>
              <a:buClr>
                <a:srgbClr val="ff0066"/>
              </a:buClr>
              <a:buSzPct val="140000"/>
              <a:buFont typeface="Wingdings" charset="2"/>
              <a:buChar char=""/>
            </a:pPr>
            <a:r>
              <a:rPr b="1" lang="fr-FR" sz="1700" spc="-1" strike="noStrike">
                <a:solidFill>
                  <a:srgbClr val="000000"/>
                </a:solidFill>
                <a:latin typeface="Verdana"/>
              </a:rPr>
              <a:t>Décrit dans un même cadre les </a:t>
            </a:r>
            <a:r>
              <a:rPr b="1" lang="fr-FR" sz="1700" spc="-1" strike="noStrike">
                <a:solidFill>
                  <a:srgbClr val="ff0000"/>
                </a:solidFill>
                <a:latin typeface="Verdana"/>
              </a:rPr>
              <a:t>particules élémentaires</a:t>
            </a:r>
            <a:r>
              <a:rPr b="1" lang="fr-FR" sz="1700" spc="-1" strike="noStrike">
                <a:solidFill>
                  <a:srgbClr val="000000"/>
                </a:solidFill>
                <a:latin typeface="Verdana"/>
              </a:rPr>
              <a:t> et les </a:t>
            </a:r>
            <a:r>
              <a:rPr b="1" lang="fr-FR" sz="1700" spc="-1" strike="noStrike">
                <a:solidFill>
                  <a:srgbClr val="ff0000"/>
                </a:solidFill>
                <a:latin typeface="Verdana"/>
              </a:rPr>
              <a:t>interactions forte et électrofaible</a:t>
            </a:r>
            <a:endParaRPr b="0" lang="fr-FR" sz="1700" spc="-1" strike="noStrike">
              <a:latin typeface="Arial"/>
            </a:endParaRPr>
          </a:p>
          <a:p>
            <a:pPr lvl="1" marL="669960" indent="-325440">
              <a:lnSpc>
                <a:spcPct val="100000"/>
              </a:lnSpc>
              <a:spcBef>
                <a:spcPts val="300"/>
              </a:spcBef>
              <a:buClr>
                <a:srgbClr val="cc0099"/>
              </a:buClr>
              <a:buSzPct val="115000"/>
              <a:buFont typeface="Wingdings" charset="2"/>
              <a:buChar char=""/>
            </a:pPr>
            <a:r>
              <a:rPr b="1" lang="fr-FR" sz="1500" spc="-1" strike="noStrike">
                <a:solidFill>
                  <a:srgbClr val="000000"/>
                </a:solidFill>
                <a:latin typeface="Verdana"/>
              </a:rPr>
              <a:t>Mais pas la gravitation!</a:t>
            </a:r>
            <a:endParaRPr b="0" lang="fr-FR" sz="1500" spc="-1" strike="noStrike">
              <a:latin typeface="Arial"/>
            </a:endParaRPr>
          </a:p>
          <a:p>
            <a:pPr>
              <a:lnSpc>
                <a:spcPct val="100000"/>
              </a:lnSpc>
              <a:spcBef>
                <a:spcPts val="159"/>
              </a:spcBef>
              <a:buNone/>
            </a:pPr>
            <a:endParaRPr b="0" lang="fr-FR" sz="1500" spc="-1" strike="noStrike">
              <a:latin typeface="Arial"/>
            </a:endParaRPr>
          </a:p>
          <a:p>
            <a:pPr>
              <a:lnSpc>
                <a:spcPct val="100000"/>
              </a:lnSpc>
              <a:buNone/>
            </a:pPr>
            <a:endParaRPr b="0" lang="fr-FR" sz="1500" spc="-1" strike="noStrike">
              <a:latin typeface="Arial"/>
            </a:endParaRPr>
          </a:p>
          <a:p>
            <a:pPr marL="343080" indent="-343080">
              <a:lnSpc>
                <a:spcPct val="100000"/>
              </a:lnSpc>
              <a:spcBef>
                <a:spcPts val="340"/>
              </a:spcBef>
              <a:buClr>
                <a:srgbClr val="ff0066"/>
              </a:buClr>
              <a:buSzPct val="140000"/>
              <a:buFont typeface="Wingdings" charset="2"/>
              <a:buChar char=""/>
            </a:pPr>
            <a:r>
              <a:rPr b="1" lang="fr-FR" sz="1700" spc="-1" strike="noStrike">
                <a:solidFill>
                  <a:srgbClr val="000000"/>
                </a:solidFill>
                <a:latin typeface="Verdana"/>
              </a:rPr>
              <a:t>Testé expérimentalement avec </a:t>
            </a:r>
            <a:r>
              <a:rPr b="1" lang="fr-FR" sz="1700" spc="-1" strike="noStrike">
                <a:solidFill>
                  <a:srgbClr val="e71919"/>
                </a:solidFill>
                <a:latin typeface="Verdana"/>
              </a:rPr>
              <a:t>grande précision</a:t>
            </a:r>
            <a:r>
              <a:rPr b="0" lang="fr-FR" sz="1700" spc="-1" strike="noStrike">
                <a:solidFill>
                  <a:srgbClr val="e71919"/>
                </a:solidFill>
                <a:latin typeface="Verdana"/>
              </a:rPr>
              <a:t> </a:t>
            </a:r>
            <a:endParaRPr b="0" lang="fr-FR" sz="1700" spc="-1" strike="noStrike">
              <a:latin typeface="Arial"/>
            </a:endParaRPr>
          </a:p>
          <a:p>
            <a:pPr>
              <a:lnSpc>
                <a:spcPct val="100000"/>
              </a:lnSpc>
              <a:buNone/>
            </a:pPr>
            <a:endParaRPr b="0" lang="fr-FR" sz="1700" spc="-1" strike="noStrike">
              <a:latin typeface="Arial"/>
            </a:endParaRPr>
          </a:p>
        </p:txBody>
      </p:sp>
      <p:pic>
        <p:nvPicPr>
          <p:cNvPr id="535" name="Picture 4" descr="article13_image02"/>
          <p:cNvPicPr/>
          <p:nvPr/>
        </p:nvPicPr>
        <p:blipFill>
          <a:blip r:embed="rId1"/>
          <a:stretch/>
        </p:blipFill>
        <p:spPr>
          <a:xfrm>
            <a:off x="9865440" y="3739320"/>
            <a:ext cx="2996640" cy="2666160"/>
          </a:xfrm>
          <a:prstGeom prst="rect">
            <a:avLst/>
          </a:prstGeom>
          <a:ln w="0">
            <a:noFill/>
          </a:ln>
        </p:spPr>
      </p:pic>
      <p:grpSp>
        <p:nvGrpSpPr>
          <p:cNvPr id="536" name="Group 14"/>
          <p:cNvGrpSpPr/>
          <p:nvPr/>
        </p:nvGrpSpPr>
        <p:grpSpPr>
          <a:xfrm>
            <a:off x="876240" y="3162240"/>
            <a:ext cx="3823560" cy="3504600"/>
            <a:chOff x="876240" y="3162240"/>
            <a:chExt cx="3823560" cy="3504600"/>
          </a:xfrm>
        </p:grpSpPr>
        <p:pic>
          <p:nvPicPr>
            <p:cNvPr id="537" name="Picture 7" descr="304"/>
            <p:cNvPicPr/>
            <p:nvPr/>
          </p:nvPicPr>
          <p:blipFill>
            <a:blip r:embed="rId2"/>
            <a:stretch/>
          </p:blipFill>
          <p:spPr>
            <a:xfrm>
              <a:off x="876240" y="4058280"/>
              <a:ext cx="3823560" cy="2608560"/>
            </a:xfrm>
            <a:prstGeom prst="rect">
              <a:avLst/>
            </a:prstGeom>
            <a:ln w="0">
              <a:noFill/>
            </a:ln>
          </p:spPr>
        </p:pic>
        <p:sp>
          <p:nvSpPr>
            <p:cNvPr id="538" name="AutoShape 8"/>
            <p:cNvSpPr/>
            <p:nvPr/>
          </p:nvSpPr>
          <p:spPr>
            <a:xfrm>
              <a:off x="984960" y="3162240"/>
              <a:ext cx="3557520" cy="989640"/>
            </a:xfrm>
            <a:prstGeom prst="triangle">
              <a:avLst>
                <a:gd name="adj" fmla="val 50000"/>
              </a:avLst>
            </a:prstGeom>
            <a:noFill/>
            <a:ln w="76200">
              <a:solidFill>
                <a:srgbClr val="000000"/>
              </a:solidFill>
              <a:miter/>
            </a:ln>
          </p:spPr>
          <p:style>
            <a:lnRef idx="0"/>
            <a:fillRef idx="0"/>
            <a:effectRef idx="0"/>
            <a:fontRef idx="minor"/>
          </p:style>
        </p:sp>
        <p:sp>
          <p:nvSpPr>
            <p:cNvPr id="539" name="Text Box 9"/>
            <p:cNvSpPr/>
            <p:nvPr/>
          </p:nvSpPr>
          <p:spPr>
            <a:xfrm>
              <a:off x="2077560" y="3418920"/>
              <a:ext cx="1308240" cy="63864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buNone/>
              </a:pPr>
              <a:r>
                <a:rPr b="0" lang="en-US" sz="1800" spc="-1" strike="noStrike">
                  <a:solidFill>
                    <a:srgbClr val="000000"/>
                  </a:solidFill>
                  <a:latin typeface="Verdana"/>
                  <a:ea typeface="DejaVu Sans"/>
                </a:rPr>
                <a:t>Modèle</a:t>
              </a:r>
              <a:endParaRPr b="0" lang="fr-FR" sz="1800" spc="-1" strike="noStrike">
                <a:latin typeface="Arial"/>
              </a:endParaRPr>
            </a:p>
            <a:p>
              <a:pPr algn="ctr">
                <a:lnSpc>
                  <a:spcPct val="100000"/>
                </a:lnSpc>
                <a:buNone/>
              </a:pPr>
              <a:r>
                <a:rPr b="0" lang="en-US" sz="1800" spc="-1" strike="noStrike">
                  <a:solidFill>
                    <a:srgbClr val="000000"/>
                  </a:solidFill>
                  <a:latin typeface="Verdana"/>
                  <a:ea typeface="DejaVu Sans"/>
                </a:rPr>
                <a:t> </a:t>
              </a:r>
              <a:r>
                <a:rPr b="0" lang="en-US" sz="1800" spc="-1" strike="noStrike">
                  <a:solidFill>
                    <a:srgbClr val="000000"/>
                  </a:solidFill>
                  <a:latin typeface="Verdana"/>
                  <a:ea typeface="DejaVu Sans"/>
                </a:rPr>
                <a:t>Standard</a:t>
              </a:r>
              <a:endParaRPr b="0" lang="fr-FR" sz="1800" spc="-1" strike="noStrike">
                <a:latin typeface="Arial"/>
              </a:endParaRPr>
            </a:p>
          </p:txBody>
        </p:sp>
        <p:sp>
          <p:nvSpPr>
            <p:cNvPr id="540" name="Text Box 10"/>
            <p:cNvSpPr/>
            <p:nvPr/>
          </p:nvSpPr>
          <p:spPr>
            <a:xfrm rot="16200000">
              <a:off x="3393000" y="5265720"/>
              <a:ext cx="1201320" cy="33300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a:lnSpc>
                  <a:spcPct val="100000"/>
                </a:lnSpc>
                <a:buNone/>
              </a:pPr>
              <a:r>
                <a:rPr b="1" lang="en-US" sz="1600" spc="-1" strike="noStrike">
                  <a:solidFill>
                    <a:srgbClr val="000000"/>
                  </a:solidFill>
                  <a:latin typeface="Verdana"/>
                  <a:ea typeface="DejaVu Sans"/>
                </a:rPr>
                <a:t>Symétrie</a:t>
              </a:r>
              <a:endParaRPr b="0" lang="fr-FR" sz="1600" spc="-1" strike="noStrike">
                <a:latin typeface="Arial"/>
              </a:endParaRPr>
            </a:p>
          </p:txBody>
        </p:sp>
        <p:sp>
          <p:nvSpPr>
            <p:cNvPr id="541" name="Text Box 11"/>
            <p:cNvSpPr/>
            <p:nvPr/>
          </p:nvSpPr>
          <p:spPr>
            <a:xfrm rot="16200000">
              <a:off x="964800" y="5253840"/>
              <a:ext cx="1265400" cy="33300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a:lnSpc>
                  <a:spcPct val="100000"/>
                </a:lnSpc>
                <a:buNone/>
              </a:pPr>
              <a:r>
                <a:rPr b="1" lang="en-US" sz="1600" spc="-1" strike="noStrike">
                  <a:solidFill>
                    <a:srgbClr val="000000"/>
                  </a:solidFill>
                  <a:latin typeface="Verdana"/>
                  <a:ea typeface="DejaVu Sans"/>
                </a:rPr>
                <a:t>Relativité</a:t>
              </a:r>
              <a:endParaRPr b="0" lang="fr-FR" sz="1600" spc="-1" strike="noStrike">
                <a:latin typeface="Arial"/>
              </a:endParaRPr>
            </a:p>
          </p:txBody>
        </p:sp>
        <p:sp>
          <p:nvSpPr>
            <p:cNvPr id="542" name="Text Box 12"/>
            <p:cNvSpPr/>
            <p:nvPr/>
          </p:nvSpPr>
          <p:spPr>
            <a:xfrm rot="16200000">
              <a:off x="2089080" y="5331240"/>
              <a:ext cx="1360080" cy="33300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a:lnSpc>
                  <a:spcPct val="100000"/>
                </a:lnSpc>
                <a:buNone/>
              </a:pPr>
              <a:r>
                <a:rPr b="1" lang="en-US" sz="1600" spc="-1" strike="noStrike">
                  <a:solidFill>
                    <a:srgbClr val="000000"/>
                  </a:solidFill>
                  <a:latin typeface="Verdana"/>
                  <a:ea typeface="DejaVu Sans"/>
                </a:rPr>
                <a:t>Quantique</a:t>
              </a:r>
              <a:endParaRPr b="0" lang="fr-FR" sz="1600" spc="-1" strike="noStrike">
                <a:latin typeface="Arial"/>
              </a:endParaRPr>
            </a:p>
          </p:txBody>
        </p:sp>
      </p:grpSp>
      <p:sp>
        <p:nvSpPr>
          <p:cNvPr id="543" name="Rectangle 21"/>
          <p:cNvSpPr/>
          <p:nvPr/>
        </p:nvSpPr>
        <p:spPr>
          <a:xfrm>
            <a:off x="6921360" y="6164280"/>
            <a:ext cx="183600" cy="243720"/>
          </a:xfrm>
          <a:prstGeom prst="rect">
            <a:avLst/>
          </a:prstGeom>
          <a:noFill/>
          <a:ln w="0">
            <a:noFill/>
          </a:ln>
        </p:spPr>
        <p:style>
          <a:lnRef idx="0"/>
          <a:fillRef idx="0"/>
          <a:effectRef idx="0"/>
          <a:fontRef idx="minor"/>
        </p:style>
      </p:sp>
      <p:pic>
        <p:nvPicPr>
          <p:cNvPr id="544" name="Picture 23" descr="button_the_standard_model-p145088601092894590en8go_400"/>
          <p:cNvPicPr/>
          <p:nvPr/>
        </p:nvPicPr>
        <p:blipFill>
          <a:blip r:embed="rId3"/>
          <a:stretch/>
        </p:blipFill>
        <p:spPr>
          <a:xfrm>
            <a:off x="9730440" y="180360"/>
            <a:ext cx="3131280" cy="3131280"/>
          </a:xfrm>
          <a:prstGeom prst="rect">
            <a:avLst/>
          </a:prstGeom>
          <a:ln w="0">
            <a:noFill/>
          </a:ln>
        </p:spPr>
      </p:pic>
      <p:sp>
        <p:nvSpPr>
          <p:cNvPr id="545" name="Espace réservé du contenu 2"/>
          <p:cNvSpPr/>
          <p:nvPr/>
        </p:nvSpPr>
        <p:spPr>
          <a:xfrm>
            <a:off x="4912920" y="3954960"/>
            <a:ext cx="4016160" cy="1446120"/>
          </a:xfrm>
          <a:prstGeom prst="rect">
            <a:avLst/>
          </a:prstGeom>
          <a:noFill/>
          <a:ln w="0">
            <a:noFill/>
          </a:ln>
        </p:spPr>
        <p:style>
          <a:lnRef idx="0"/>
          <a:fillRef idx="0"/>
          <a:effectRef idx="0"/>
          <a:fontRef idx="minor"/>
        </p:style>
        <p:txBody>
          <a:bodyPr lIns="90000" rIns="90000" tIns="45000" bIns="45000" anchor="t">
            <a:noAutofit/>
          </a:bodyPr>
          <a:p>
            <a:pPr lvl="1" marL="343080" indent="-343080">
              <a:lnSpc>
                <a:spcPct val="100000"/>
              </a:lnSpc>
              <a:spcBef>
                <a:spcPts val="340"/>
              </a:spcBef>
              <a:buClr>
                <a:srgbClr val="ff0066"/>
              </a:buClr>
              <a:buSzPct val="140000"/>
              <a:buFont typeface="Wingdings" charset="2"/>
              <a:buChar char=""/>
            </a:pPr>
            <a:r>
              <a:rPr b="1" lang="fr-FR" sz="1700" spc="-1" strike="noStrike">
                <a:solidFill>
                  <a:srgbClr val="000000"/>
                </a:solidFill>
                <a:latin typeface="Verdana"/>
                <a:ea typeface="DejaVu Sans"/>
              </a:rPr>
              <a:t>Un système est symétrique quand on le transforme en laissant sa forme inchangée.</a:t>
            </a:r>
            <a:endParaRPr b="0" lang="fr-FR" sz="1700" spc="-1" strike="noStrike">
              <a:latin typeface="Arial"/>
            </a:endParaRPr>
          </a:p>
          <a:p>
            <a:pPr>
              <a:lnSpc>
                <a:spcPct val="100000"/>
              </a:lnSpc>
              <a:spcBef>
                <a:spcPts val="340"/>
              </a:spcBef>
              <a:buNone/>
              <a:tabLst>
                <a:tab algn="l" pos="0"/>
              </a:tabLst>
            </a:pPr>
            <a:endParaRPr b="0" lang="fr-FR" sz="1700" spc="-1" strike="noStrike">
              <a:latin typeface="Arial"/>
            </a:endParaRPr>
          </a:p>
          <a:p>
            <a:pPr lvl="1" marL="343080" indent="-343080">
              <a:lnSpc>
                <a:spcPct val="100000"/>
              </a:lnSpc>
              <a:spcBef>
                <a:spcPts val="340"/>
              </a:spcBef>
              <a:buClr>
                <a:srgbClr val="ff0066"/>
              </a:buClr>
              <a:buSzPct val="140000"/>
              <a:buFont typeface="Wingdings" charset="2"/>
              <a:buChar char=""/>
              <a:tabLst>
                <a:tab algn="l" pos="0"/>
              </a:tabLst>
            </a:pPr>
            <a:r>
              <a:rPr b="1" lang="en-US" sz="1700" spc="-1" strike="noStrike">
                <a:solidFill>
                  <a:srgbClr val="000000"/>
                </a:solidFill>
                <a:latin typeface="Verdana"/>
                <a:ea typeface="DejaVu Sans"/>
              </a:rPr>
              <a:t>Groupe de symétrie (Invariance de jauge) determine completement la structure de l’interaction!</a:t>
            </a:r>
            <a:endParaRPr b="0" lang="fr-FR" sz="1700" spc="-1" strike="noStrike">
              <a:latin typeface="Arial"/>
            </a:endParaRPr>
          </a:p>
          <a:p>
            <a:pPr>
              <a:lnSpc>
                <a:spcPct val="100000"/>
              </a:lnSpc>
              <a:spcBef>
                <a:spcPts val="479"/>
              </a:spcBef>
              <a:buNone/>
              <a:tabLst>
                <a:tab algn="l" pos="0"/>
              </a:tabLst>
            </a:pPr>
            <a:endParaRPr b="0" lang="fr-FR" sz="1700" spc="-1" strike="noStrike">
              <a:latin typeface="Arial"/>
            </a:endParaRPr>
          </a:p>
        </p:txBody>
      </p:sp>
      <p:sp>
        <p:nvSpPr>
          <p:cNvPr id="546" name="Text Box 53"/>
          <p:cNvSpPr/>
          <p:nvPr/>
        </p:nvSpPr>
        <p:spPr>
          <a:xfrm>
            <a:off x="7209000" y="561600"/>
            <a:ext cx="183960" cy="255600"/>
          </a:xfrm>
          <a:prstGeom prst="rect">
            <a:avLst/>
          </a:prstGeom>
          <a:solidFill>
            <a:schemeClr val="bg1"/>
          </a:solidFill>
          <a:ln w="0">
            <a:noFill/>
          </a:ln>
        </p:spPr>
        <p:style>
          <a:lnRef idx="0"/>
          <a:fillRef idx="0"/>
          <a:effectRef idx="0"/>
          <a:fontRef idx="minor"/>
        </p:style>
      </p:sp>
      <p:pic>
        <p:nvPicPr>
          <p:cNvPr id="547" name="Picture 46" descr="pot2D_sym"/>
          <p:cNvPicPr/>
          <p:nvPr/>
        </p:nvPicPr>
        <p:blipFill>
          <a:blip r:embed="rId4"/>
          <a:stretch/>
        </p:blipFill>
        <p:spPr>
          <a:xfrm>
            <a:off x="6201720" y="636840"/>
            <a:ext cx="2383920" cy="310176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8" name="PlaceHolder 1"/>
          <p:cNvSpPr>
            <a:spLocks noGrp="1"/>
          </p:cNvSpPr>
          <p:nvPr>
            <p:ph type="sldNum" idx="25"/>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06AF0D86-DBF1-4E72-AF06-192BFD9C4FCD}" type="slidenum">
              <a:rPr b="1" lang="fr-FR" sz="1200" spc="-1" strike="noStrike">
                <a:solidFill>
                  <a:srgbClr val="003399"/>
                </a:solidFill>
                <a:latin typeface="Verdana"/>
              </a:rPr>
              <a:t>&lt;numéro&gt;</a:t>
            </a:fld>
            <a:endParaRPr b="0" lang="fr-FR" sz="1200" spc="-1" strike="noStrike">
              <a:latin typeface="Times New Roman"/>
            </a:endParaRPr>
          </a:p>
        </p:txBody>
      </p:sp>
      <p:sp>
        <p:nvSpPr>
          <p:cNvPr id="549" name="Rectangle 2"/>
          <p:cNvSpPr/>
          <p:nvPr/>
        </p:nvSpPr>
        <p:spPr>
          <a:xfrm>
            <a:off x="0" y="0"/>
            <a:ext cx="9143280" cy="6857280"/>
          </a:xfrm>
          <a:prstGeom prst="rect">
            <a:avLst/>
          </a:prstGeom>
          <a:solidFill>
            <a:schemeClr val="tx1"/>
          </a:solidFill>
          <a:ln w="0">
            <a:noFill/>
          </a:ln>
        </p:spPr>
        <p:style>
          <a:lnRef idx="0"/>
          <a:fillRef idx="0"/>
          <a:effectRef idx="0"/>
          <a:fontRef idx="minor"/>
        </p:style>
      </p:sp>
      <p:sp>
        <p:nvSpPr>
          <p:cNvPr id="550" name="PlaceHolder 2"/>
          <p:cNvSpPr>
            <a:spLocks noGrp="1"/>
          </p:cNvSpPr>
          <p:nvPr>
            <p:ph type="title"/>
          </p:nvPr>
        </p:nvSpPr>
        <p:spPr>
          <a:xfrm>
            <a:off x="760320" y="0"/>
            <a:ext cx="7657560" cy="518400"/>
          </a:xfrm>
          <a:prstGeom prst="rect">
            <a:avLst/>
          </a:prstGeom>
          <a:noFill/>
          <a:ln w="0">
            <a:noFill/>
          </a:ln>
        </p:spPr>
        <p:txBody>
          <a:bodyPr numCol="1" spcCol="0" lIns="90000" rIns="90000" tIns="45000" bIns="45000" anchor="t">
            <a:noAutofit/>
          </a:bodyPr>
          <a:p>
            <a:pPr algn="ctr">
              <a:buNone/>
            </a:pPr>
            <a:endParaRPr b="0" lang="fr-FR" sz="4400" spc="-1" strike="noStrike">
              <a:latin typeface="Arial"/>
            </a:endParaRPr>
          </a:p>
        </p:txBody>
      </p:sp>
      <p:sp>
        <p:nvSpPr>
          <p:cNvPr id="551" name="PlaceHolder 3"/>
          <p:cNvSpPr>
            <a:spLocks noGrp="1"/>
          </p:cNvSpPr>
          <p:nvPr>
            <p:ph/>
          </p:nvPr>
        </p:nvSpPr>
        <p:spPr>
          <a:xfrm>
            <a:off x="174600" y="719280"/>
            <a:ext cx="8843400" cy="5790600"/>
          </a:xfrm>
          <a:prstGeom prst="rect">
            <a:avLst/>
          </a:prstGeom>
          <a:noFill/>
          <a:ln w="0">
            <a:noFill/>
          </a:ln>
        </p:spPr>
        <p:txBody>
          <a:bodyPr numCol="1" spcCol="0" lIns="90000" rIns="90000" tIns="45000" bIns="45000" anchor="t">
            <a:noAutofit/>
          </a:bodyPr>
          <a:p>
            <a:endParaRPr b="0" lang="fr-FR" sz="3200" spc="-1" strike="noStrike">
              <a:latin typeface="Arial"/>
            </a:endParaRPr>
          </a:p>
        </p:txBody>
      </p:sp>
      <p:pic>
        <p:nvPicPr>
          <p:cNvPr id="552" name="Picture 5" descr=""/>
          <p:cNvPicPr/>
          <p:nvPr/>
        </p:nvPicPr>
        <p:blipFill>
          <a:blip r:embed="rId1"/>
          <a:stretch/>
        </p:blipFill>
        <p:spPr>
          <a:xfrm>
            <a:off x="1219320" y="0"/>
            <a:ext cx="6933600" cy="6203160"/>
          </a:xfrm>
          <a:prstGeom prst="rect">
            <a:avLst/>
          </a:prstGeom>
          <a:ln w="0">
            <a:noFill/>
          </a:ln>
        </p:spPr>
      </p:pic>
      <p:pic>
        <p:nvPicPr>
          <p:cNvPr id="553" name="Picture 6" descr="iceberg-lg"/>
          <p:cNvPicPr/>
          <p:nvPr/>
        </p:nvPicPr>
        <p:blipFill>
          <a:blip r:embed="rId2"/>
          <a:stretch/>
        </p:blipFill>
        <p:spPr>
          <a:xfrm>
            <a:off x="0" y="5648400"/>
            <a:ext cx="9136800" cy="10886400"/>
          </a:xfrm>
          <a:prstGeom prst="rect">
            <a:avLst/>
          </a:prstGeom>
          <a:ln w="0">
            <a:noFill/>
          </a:ln>
        </p:spPr>
      </p:pic>
      <p:sp>
        <p:nvSpPr>
          <p:cNvPr id="554" name="Text Box 7"/>
          <p:cNvSpPr/>
          <p:nvPr/>
        </p:nvSpPr>
        <p:spPr>
          <a:xfrm>
            <a:off x="2741760" y="6127920"/>
            <a:ext cx="397080" cy="45576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buNone/>
            </a:pPr>
            <a:r>
              <a:rPr b="1" lang="fr-FR" sz="2400" spc="-1" strike="noStrike">
                <a:solidFill>
                  <a:srgbClr val="ffffff"/>
                </a:solidFill>
                <a:latin typeface="Verdana"/>
                <a:ea typeface="DejaVu Sans"/>
              </a:rPr>
              <a:t>4</a:t>
            </a:r>
            <a:endParaRPr b="0" lang="fr-FR" sz="2400" spc="-1" strike="noStrike">
              <a:latin typeface="Arial"/>
            </a:endParaRPr>
          </a:p>
        </p:txBody>
      </p:sp>
      <p:sp>
        <p:nvSpPr>
          <p:cNvPr id="555" name="Rectangle 8"/>
          <p:cNvSpPr/>
          <p:nvPr/>
        </p:nvSpPr>
        <p:spPr>
          <a:xfrm>
            <a:off x="1155600" y="0"/>
            <a:ext cx="2094840" cy="583560"/>
          </a:xfrm>
          <a:prstGeom prst="rect">
            <a:avLst/>
          </a:prstGeom>
          <a:solidFill>
            <a:schemeClr val="tx1"/>
          </a:solidFill>
          <a:ln w="0">
            <a:noFill/>
          </a:ln>
        </p:spPr>
        <p:style>
          <a:lnRef idx="0"/>
          <a:fillRef idx="0"/>
          <a:effectRef idx="0"/>
          <a:fontRef idx="minor"/>
        </p:style>
      </p:sp>
      <p:sp>
        <p:nvSpPr>
          <p:cNvPr id="556" name="Rectangle 9"/>
          <p:cNvSpPr/>
          <p:nvPr/>
        </p:nvSpPr>
        <p:spPr>
          <a:xfrm>
            <a:off x="1231920" y="5549760"/>
            <a:ext cx="1358280" cy="151560"/>
          </a:xfrm>
          <a:prstGeom prst="rect">
            <a:avLst/>
          </a:prstGeom>
          <a:solidFill>
            <a:schemeClr val="tx1"/>
          </a:solidFill>
          <a:ln w="9525">
            <a:solidFill>
              <a:srgbClr val="000000"/>
            </a:solidFill>
            <a:miter/>
          </a:ln>
        </p:spPr>
        <p:style>
          <a:lnRef idx="0"/>
          <a:fillRef idx="0"/>
          <a:effectRef idx="0"/>
          <a:fontRef idx="minor"/>
        </p:style>
      </p:sp>
      <p:sp>
        <p:nvSpPr>
          <p:cNvPr id="557" name="Text Box 10"/>
          <p:cNvSpPr/>
          <p:nvPr/>
        </p:nvSpPr>
        <p:spPr>
          <a:xfrm rot="16200000">
            <a:off x="-723960" y="2721960"/>
            <a:ext cx="211752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fr-FR" sz="3600" spc="-1" strike="noStrike">
                <a:solidFill>
                  <a:srgbClr val="ffffff"/>
                </a:solidFill>
                <a:latin typeface="Verdana"/>
                <a:ea typeface="DejaVu Sans"/>
              </a:rPr>
              <a:t>Matière</a:t>
            </a:r>
            <a:endParaRPr b="0" lang="fr-FR" sz="3600" spc="-1" strike="noStrike">
              <a:latin typeface="Arial"/>
            </a:endParaRPr>
          </a:p>
        </p:txBody>
      </p:sp>
      <p:sp>
        <p:nvSpPr>
          <p:cNvPr id="558" name="Rectangle 1"/>
          <p:cNvSpPr/>
          <p:nvPr/>
        </p:nvSpPr>
        <p:spPr>
          <a:xfrm>
            <a:off x="0" y="5648400"/>
            <a:ext cx="9143280" cy="1590120"/>
          </a:xfrm>
          <a:prstGeom prst="rect">
            <a:avLst/>
          </a:prstGeom>
          <a:solidFill>
            <a:schemeClr val="tx1"/>
          </a:solidFill>
          <a:ln w="0">
            <a:solidFill>
              <a:srgbClr val="000000"/>
            </a:solidFill>
          </a:ln>
        </p:spPr>
        <p:style>
          <a:lnRef idx="0"/>
          <a:fillRef idx="0"/>
          <a:effectRef idx="0"/>
          <a:fontRef idx="minor"/>
        </p:style>
      </p:sp>
      <p:sp>
        <p:nvSpPr>
          <p:cNvPr id="559" name="Text Box 10"/>
          <p:cNvSpPr/>
          <p:nvPr/>
        </p:nvSpPr>
        <p:spPr>
          <a:xfrm rot="16200000">
            <a:off x="-1736640" y="2641320"/>
            <a:ext cx="4965120" cy="4557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fr-FR" sz="2400" spc="-1" strike="noStrike">
                <a:solidFill>
                  <a:srgbClr val="ffffff"/>
                </a:solidFill>
                <a:latin typeface="Verdana"/>
                <a:ea typeface="DejaVu Sans"/>
              </a:rPr>
              <a:t>Leptons                 Quarks</a:t>
            </a:r>
            <a:endParaRPr b="0" lang="fr-FR" sz="24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0" name="PlaceHolder 1"/>
          <p:cNvSpPr>
            <a:spLocks noGrp="1"/>
          </p:cNvSpPr>
          <p:nvPr>
            <p:ph type="sldNum" idx="26"/>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90CA3C67-1BFF-41EF-BB57-CA722B7A0CF4}" type="slidenum">
              <a:rPr b="1" lang="fr-FR" sz="1200" spc="-1" strike="noStrike">
                <a:solidFill>
                  <a:srgbClr val="003399"/>
                </a:solidFill>
                <a:latin typeface="Verdana"/>
              </a:rPr>
              <a:t>&lt;numéro&gt;</a:t>
            </a:fld>
            <a:endParaRPr b="0" lang="fr-FR" sz="1200" spc="-1" strike="noStrike">
              <a:latin typeface="Times New Roman"/>
            </a:endParaRPr>
          </a:p>
        </p:txBody>
      </p:sp>
      <p:sp>
        <p:nvSpPr>
          <p:cNvPr id="561" name="Rectangle 2"/>
          <p:cNvSpPr/>
          <p:nvPr/>
        </p:nvSpPr>
        <p:spPr>
          <a:xfrm>
            <a:off x="0" y="0"/>
            <a:ext cx="9143280" cy="6857280"/>
          </a:xfrm>
          <a:prstGeom prst="rect">
            <a:avLst/>
          </a:prstGeom>
          <a:solidFill>
            <a:schemeClr val="tx1"/>
          </a:solidFill>
          <a:ln w="0">
            <a:noFill/>
          </a:ln>
        </p:spPr>
        <p:style>
          <a:lnRef idx="0"/>
          <a:fillRef idx="0"/>
          <a:effectRef idx="0"/>
          <a:fontRef idx="minor"/>
        </p:style>
      </p:sp>
      <p:sp>
        <p:nvSpPr>
          <p:cNvPr id="562" name="PlaceHolder 2"/>
          <p:cNvSpPr>
            <a:spLocks noGrp="1"/>
          </p:cNvSpPr>
          <p:nvPr>
            <p:ph type="title"/>
          </p:nvPr>
        </p:nvSpPr>
        <p:spPr>
          <a:xfrm>
            <a:off x="760320" y="0"/>
            <a:ext cx="7657560" cy="518400"/>
          </a:xfrm>
          <a:prstGeom prst="rect">
            <a:avLst/>
          </a:prstGeom>
          <a:noFill/>
          <a:ln w="0">
            <a:noFill/>
          </a:ln>
        </p:spPr>
        <p:txBody>
          <a:bodyPr numCol="1" spcCol="0" lIns="90000" rIns="90000" tIns="45000" bIns="45000" anchor="t">
            <a:noAutofit/>
          </a:bodyPr>
          <a:p>
            <a:pPr algn="ctr">
              <a:buNone/>
            </a:pPr>
            <a:endParaRPr b="0" lang="fr-FR" sz="4400" spc="-1" strike="noStrike">
              <a:latin typeface="Arial"/>
            </a:endParaRPr>
          </a:p>
        </p:txBody>
      </p:sp>
      <p:sp>
        <p:nvSpPr>
          <p:cNvPr id="563" name="PlaceHolder 3"/>
          <p:cNvSpPr>
            <a:spLocks noGrp="1"/>
          </p:cNvSpPr>
          <p:nvPr>
            <p:ph/>
          </p:nvPr>
        </p:nvSpPr>
        <p:spPr>
          <a:xfrm>
            <a:off x="174600" y="719280"/>
            <a:ext cx="8843400" cy="5790600"/>
          </a:xfrm>
          <a:prstGeom prst="rect">
            <a:avLst/>
          </a:prstGeom>
          <a:noFill/>
          <a:ln w="0">
            <a:noFill/>
          </a:ln>
        </p:spPr>
        <p:txBody>
          <a:bodyPr numCol="1" spcCol="0" lIns="90000" rIns="90000" tIns="45000" bIns="45000" anchor="t">
            <a:noAutofit/>
          </a:bodyPr>
          <a:p>
            <a:endParaRPr b="0" lang="fr-FR" sz="3200" spc="-1" strike="noStrike">
              <a:latin typeface="Arial"/>
            </a:endParaRPr>
          </a:p>
        </p:txBody>
      </p:sp>
      <p:pic>
        <p:nvPicPr>
          <p:cNvPr id="564" name="Picture 5" descr=""/>
          <p:cNvPicPr/>
          <p:nvPr/>
        </p:nvPicPr>
        <p:blipFill>
          <a:blip r:embed="rId1"/>
          <a:stretch/>
        </p:blipFill>
        <p:spPr>
          <a:xfrm>
            <a:off x="1219320" y="0"/>
            <a:ext cx="6933600" cy="6203160"/>
          </a:xfrm>
          <a:prstGeom prst="rect">
            <a:avLst/>
          </a:prstGeom>
          <a:ln w="0">
            <a:noFill/>
          </a:ln>
        </p:spPr>
      </p:pic>
      <p:pic>
        <p:nvPicPr>
          <p:cNvPr id="565" name="Picture 6" descr="iceberg-lg"/>
          <p:cNvPicPr/>
          <p:nvPr/>
        </p:nvPicPr>
        <p:blipFill>
          <a:blip r:embed="rId2"/>
          <a:stretch/>
        </p:blipFill>
        <p:spPr>
          <a:xfrm>
            <a:off x="0" y="5648400"/>
            <a:ext cx="9136800" cy="10886400"/>
          </a:xfrm>
          <a:prstGeom prst="rect">
            <a:avLst/>
          </a:prstGeom>
          <a:ln w="0">
            <a:noFill/>
          </a:ln>
        </p:spPr>
      </p:pic>
      <p:sp>
        <p:nvSpPr>
          <p:cNvPr id="566" name="Text Box 7"/>
          <p:cNvSpPr/>
          <p:nvPr/>
        </p:nvSpPr>
        <p:spPr>
          <a:xfrm>
            <a:off x="2741760" y="6127920"/>
            <a:ext cx="397080" cy="45576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buNone/>
            </a:pPr>
            <a:r>
              <a:rPr b="1" lang="fr-FR" sz="2400" spc="-1" strike="noStrike">
                <a:solidFill>
                  <a:srgbClr val="ffffff"/>
                </a:solidFill>
                <a:latin typeface="Verdana"/>
                <a:ea typeface="DejaVu Sans"/>
              </a:rPr>
              <a:t>4</a:t>
            </a:r>
            <a:endParaRPr b="0" lang="fr-FR" sz="2400" spc="-1" strike="noStrike">
              <a:latin typeface="Arial"/>
            </a:endParaRPr>
          </a:p>
        </p:txBody>
      </p:sp>
      <p:sp>
        <p:nvSpPr>
          <p:cNvPr id="567" name="Rectangle 8"/>
          <p:cNvSpPr/>
          <p:nvPr/>
        </p:nvSpPr>
        <p:spPr>
          <a:xfrm>
            <a:off x="1155600" y="0"/>
            <a:ext cx="2094840" cy="583560"/>
          </a:xfrm>
          <a:prstGeom prst="rect">
            <a:avLst/>
          </a:prstGeom>
          <a:solidFill>
            <a:schemeClr val="tx1"/>
          </a:solidFill>
          <a:ln w="0">
            <a:noFill/>
          </a:ln>
        </p:spPr>
        <p:style>
          <a:lnRef idx="0"/>
          <a:fillRef idx="0"/>
          <a:effectRef idx="0"/>
          <a:fontRef idx="minor"/>
        </p:style>
      </p:sp>
      <p:sp>
        <p:nvSpPr>
          <p:cNvPr id="568" name="Rectangle 9"/>
          <p:cNvSpPr/>
          <p:nvPr/>
        </p:nvSpPr>
        <p:spPr>
          <a:xfrm>
            <a:off x="1231920" y="5549760"/>
            <a:ext cx="1358280" cy="151560"/>
          </a:xfrm>
          <a:prstGeom prst="rect">
            <a:avLst/>
          </a:prstGeom>
          <a:solidFill>
            <a:schemeClr val="tx1"/>
          </a:solidFill>
          <a:ln w="9525">
            <a:solidFill>
              <a:srgbClr val="000000"/>
            </a:solidFill>
            <a:miter/>
          </a:ln>
        </p:spPr>
        <p:style>
          <a:lnRef idx="0"/>
          <a:fillRef idx="0"/>
          <a:effectRef idx="0"/>
          <a:fontRef idx="minor"/>
        </p:style>
      </p:sp>
      <p:sp>
        <p:nvSpPr>
          <p:cNvPr id="569" name="Text Box 10"/>
          <p:cNvSpPr/>
          <p:nvPr/>
        </p:nvSpPr>
        <p:spPr>
          <a:xfrm rot="16200000">
            <a:off x="-723960" y="2721960"/>
            <a:ext cx="211752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fr-FR" sz="3600" spc="-1" strike="noStrike">
                <a:solidFill>
                  <a:srgbClr val="ffffff"/>
                </a:solidFill>
                <a:latin typeface="Verdana"/>
                <a:ea typeface="DejaVu Sans"/>
              </a:rPr>
              <a:t>Matière</a:t>
            </a:r>
            <a:endParaRPr b="0" lang="fr-FR" sz="3600" spc="-1" strike="noStrike">
              <a:latin typeface="Arial"/>
            </a:endParaRPr>
          </a:p>
        </p:txBody>
      </p:sp>
      <p:sp>
        <p:nvSpPr>
          <p:cNvPr id="570" name="Text Box 10"/>
          <p:cNvSpPr/>
          <p:nvPr/>
        </p:nvSpPr>
        <p:spPr>
          <a:xfrm rot="16200000">
            <a:off x="-1736640" y="2641320"/>
            <a:ext cx="4965120" cy="4557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fr-FR" sz="2400" spc="-1" strike="noStrike">
                <a:solidFill>
                  <a:srgbClr val="ffffff"/>
                </a:solidFill>
                <a:latin typeface="Verdana"/>
                <a:ea typeface="DejaVu Sans"/>
              </a:rPr>
              <a:t>Leptons                 Quarks</a:t>
            </a:r>
            <a:endParaRPr b="0" lang="fr-FR" sz="2400" spc="-1" strike="noStrike">
              <a:latin typeface="Arial"/>
            </a:endParaRPr>
          </a:p>
        </p:txBody>
      </p:sp>
      <p:pic>
        <p:nvPicPr>
          <p:cNvPr id="571" name="Image 3" descr=""/>
          <p:cNvPicPr/>
          <p:nvPr/>
        </p:nvPicPr>
        <p:blipFill>
          <a:blip r:embed="rId3"/>
          <a:srcRect l="28981" t="1270" r="26404" b="84509"/>
          <a:stretch/>
        </p:blipFill>
        <p:spPr>
          <a:xfrm>
            <a:off x="2243160" y="5608440"/>
            <a:ext cx="4870440" cy="184788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3" name="Picture 11" descr="http://images.toocharger.com/img/graphiques/fonds_d_ecran/espace/l_univers/l_univers.2242.jpg"/>
          <p:cNvPicPr/>
          <p:nvPr/>
        </p:nvPicPr>
        <p:blipFill>
          <a:blip r:embed="rId1"/>
          <a:stretch/>
        </p:blipFill>
        <p:spPr>
          <a:xfrm>
            <a:off x="-12600" y="-838080"/>
            <a:ext cx="9155880" cy="6860520"/>
          </a:xfrm>
          <a:prstGeom prst="rect">
            <a:avLst/>
          </a:prstGeom>
          <a:ln w="0">
            <a:noFill/>
          </a:ln>
        </p:spPr>
      </p:pic>
      <p:sp>
        <p:nvSpPr>
          <p:cNvPr id="184" name="Rectangle 41"/>
          <p:cNvSpPr/>
          <p:nvPr/>
        </p:nvSpPr>
        <p:spPr>
          <a:xfrm>
            <a:off x="5638680" y="5029200"/>
            <a:ext cx="1828080" cy="1828080"/>
          </a:xfrm>
          <a:prstGeom prst="rect">
            <a:avLst/>
          </a:prstGeom>
          <a:solidFill>
            <a:schemeClr val="tx1"/>
          </a:solidFill>
          <a:ln w="0">
            <a:noFill/>
          </a:ln>
        </p:spPr>
        <p:style>
          <a:lnRef idx="0"/>
          <a:fillRef idx="0"/>
          <a:effectRef idx="0"/>
          <a:fontRef idx="minor"/>
        </p:style>
      </p:sp>
      <p:pic>
        <p:nvPicPr>
          <p:cNvPr id="185" name="Picture 17" descr="noir_01"/>
          <p:cNvPicPr/>
          <p:nvPr/>
        </p:nvPicPr>
        <p:blipFill>
          <a:blip r:embed="rId2"/>
          <a:stretch/>
        </p:blipFill>
        <p:spPr>
          <a:xfrm>
            <a:off x="1765440" y="5057640"/>
            <a:ext cx="2878920" cy="1799640"/>
          </a:xfrm>
          <a:prstGeom prst="rect">
            <a:avLst/>
          </a:prstGeom>
          <a:ln w="0">
            <a:noFill/>
          </a:ln>
        </p:spPr>
      </p:pic>
      <p:pic>
        <p:nvPicPr>
          <p:cNvPr id="186" name="Picture 29" descr="400_F_31590813_Zb9V83qy5I19AEg7zg4Aa69oKb15WFow"/>
          <p:cNvPicPr/>
          <p:nvPr/>
        </p:nvPicPr>
        <p:blipFill>
          <a:blip r:embed="rId3"/>
          <a:stretch/>
        </p:blipFill>
        <p:spPr>
          <a:xfrm>
            <a:off x="4038480" y="5057640"/>
            <a:ext cx="1799640" cy="1799640"/>
          </a:xfrm>
          <a:prstGeom prst="rect">
            <a:avLst/>
          </a:prstGeom>
          <a:ln w="0">
            <a:noFill/>
          </a:ln>
        </p:spPr>
      </p:pic>
      <p:sp>
        <p:nvSpPr>
          <p:cNvPr id="187" name="Rectangle 12"/>
          <p:cNvSpPr/>
          <p:nvPr/>
        </p:nvSpPr>
        <p:spPr>
          <a:xfrm>
            <a:off x="0" y="0"/>
            <a:ext cx="9143280" cy="1187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2400" spc="-1" strike="noStrike">
                <a:solidFill>
                  <a:srgbClr val="ff0000"/>
                </a:solidFill>
                <a:latin typeface="Verdana"/>
                <a:ea typeface="DejaVu Sans"/>
              </a:rPr>
              <a:t>Les particules élémentaires :</a:t>
            </a:r>
            <a:endParaRPr b="0" lang="fr-FR" sz="2400" spc="-1" strike="noStrike">
              <a:latin typeface="Arial"/>
            </a:endParaRPr>
          </a:p>
          <a:p>
            <a:pPr>
              <a:lnSpc>
                <a:spcPct val="100000"/>
              </a:lnSpc>
              <a:buNone/>
            </a:pPr>
            <a:r>
              <a:rPr b="1" lang="en-US" sz="2400" spc="-1" strike="noStrike">
                <a:solidFill>
                  <a:srgbClr val="ff0000"/>
                </a:solidFill>
                <a:latin typeface="Verdana"/>
                <a:ea typeface="DejaVu Sans"/>
              </a:rPr>
              <a:t>des blocs fondamentaux (sans structure interne)</a:t>
            </a:r>
            <a:endParaRPr b="0" lang="fr-FR" sz="2400" spc="-1" strike="noStrike">
              <a:latin typeface="Arial"/>
            </a:endParaRPr>
          </a:p>
          <a:p>
            <a:pPr>
              <a:lnSpc>
                <a:spcPct val="100000"/>
              </a:lnSpc>
              <a:buNone/>
            </a:pPr>
            <a:r>
              <a:rPr b="1" lang="en-US" sz="2400" spc="-1" strike="noStrike">
                <a:solidFill>
                  <a:srgbClr val="ff0000"/>
                </a:solidFill>
                <a:latin typeface="Verdana"/>
                <a:ea typeface="DejaVu Sans"/>
              </a:rPr>
              <a:t>qui constituent l'ensemble de la matière </a:t>
            </a:r>
            <a:endParaRPr b="0" lang="fr-FR" sz="2400" spc="-1" strike="noStrike">
              <a:latin typeface="Arial"/>
            </a:endParaRPr>
          </a:p>
        </p:txBody>
      </p:sp>
      <p:pic>
        <p:nvPicPr>
          <p:cNvPr id="188" name="Picture 19" descr="8723909-planete-terre-isolee-sur-fond-noir"/>
          <p:cNvPicPr/>
          <p:nvPr/>
        </p:nvPicPr>
        <p:blipFill>
          <a:blip r:embed="rId4"/>
          <a:stretch/>
        </p:blipFill>
        <p:spPr>
          <a:xfrm>
            <a:off x="7343640" y="5057640"/>
            <a:ext cx="1799640" cy="1799640"/>
          </a:xfrm>
          <a:prstGeom prst="rect">
            <a:avLst/>
          </a:prstGeom>
          <a:ln w="0">
            <a:noFill/>
          </a:ln>
        </p:spPr>
      </p:pic>
      <p:pic>
        <p:nvPicPr>
          <p:cNvPr id="189" name="Picture 21" descr="10857065-homme-de-vitruve-sous-les-rayons-x-isole-sur-fond-noir"/>
          <p:cNvPicPr/>
          <p:nvPr/>
        </p:nvPicPr>
        <p:blipFill>
          <a:blip r:embed="rId5"/>
          <a:stretch/>
        </p:blipFill>
        <p:spPr>
          <a:xfrm>
            <a:off x="5891040" y="5334120"/>
            <a:ext cx="1499400" cy="1499400"/>
          </a:xfrm>
          <a:prstGeom prst="rect">
            <a:avLst/>
          </a:prstGeom>
          <a:ln w="0">
            <a:noFill/>
          </a:ln>
        </p:spPr>
      </p:pic>
      <p:pic>
        <p:nvPicPr>
          <p:cNvPr id="190" name="Picture 23" descr="5900015-plumes-de-cygne-blanc-sur-fond-noir"/>
          <p:cNvPicPr/>
          <p:nvPr/>
        </p:nvPicPr>
        <p:blipFill>
          <a:blip r:embed="rId6"/>
          <a:stretch/>
        </p:blipFill>
        <p:spPr>
          <a:xfrm>
            <a:off x="0" y="5057640"/>
            <a:ext cx="2488320" cy="1799640"/>
          </a:xfrm>
          <a:prstGeom prst="rect">
            <a:avLst/>
          </a:prstGeom>
          <a:ln w="0">
            <a:noFill/>
          </a:ln>
        </p:spPr>
      </p:pic>
      <p:sp>
        <p:nvSpPr>
          <p:cNvPr id="191" name="Line 30"/>
          <p:cNvSpPr/>
          <p:nvPr/>
        </p:nvSpPr>
        <p:spPr>
          <a:xfrm>
            <a:off x="0" y="5054400"/>
            <a:ext cx="9144000" cy="360"/>
          </a:xfrm>
          <a:prstGeom prst="line">
            <a:avLst/>
          </a:prstGeom>
          <a:ln w="38100">
            <a:solidFill>
              <a:srgbClr val="ffffff"/>
            </a:solidFill>
            <a:round/>
          </a:ln>
        </p:spPr>
        <p:style>
          <a:lnRef idx="0"/>
          <a:fillRef idx="0"/>
          <a:effectRef idx="0"/>
          <a:fontRef idx="minor"/>
        </p:style>
      </p:sp>
      <p:sp>
        <p:nvSpPr>
          <p:cNvPr id="2" name="PlaceHolder 1"/>
          <p:cNvSpPr>
            <a:spLocks noGrp="1"/>
          </p:cNvSpPr>
          <p:nvPr>
            <p:ph type="sldNum" idx="3"/>
          </p:nvPr>
        </p:nvSpPr>
        <p:spPr/>
        <p:txBody>
          <a:bodyPr/>
          <a:p>
            <a:fld id="{4DC62702-83C4-4F2E-AFDF-479D274EB2B5}" type="slidenum">
              <a:t>2</a:t>
            </a:fld>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2" name="Rectangle 2"/>
          <p:cNvSpPr/>
          <p:nvPr/>
        </p:nvSpPr>
        <p:spPr>
          <a:xfrm>
            <a:off x="0" y="0"/>
            <a:ext cx="9143280" cy="6857280"/>
          </a:xfrm>
          <a:prstGeom prst="rect">
            <a:avLst/>
          </a:prstGeom>
          <a:solidFill>
            <a:schemeClr val="tx1"/>
          </a:solidFill>
          <a:ln w="0">
            <a:noFill/>
          </a:ln>
        </p:spPr>
        <p:style>
          <a:lnRef idx="0"/>
          <a:fillRef idx="0"/>
          <a:effectRef idx="0"/>
          <a:fontRef idx="minor"/>
        </p:style>
      </p:sp>
      <p:sp>
        <p:nvSpPr>
          <p:cNvPr id="573" name="ZoneTexte 4"/>
          <p:cNvSpPr/>
          <p:nvPr/>
        </p:nvSpPr>
        <p:spPr>
          <a:xfrm>
            <a:off x="8206200" y="6396120"/>
            <a:ext cx="1537560" cy="45576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buNone/>
            </a:pPr>
            <a:fld id="{028464D3-2D30-4D83-A3AF-726913A2ED9C}" type="slidenum">
              <a:rPr b="1" lang="fr-FR" sz="2400" spc="-1" strike="noStrike">
                <a:solidFill>
                  <a:srgbClr val="000000"/>
                </a:solidFill>
                <a:latin typeface="Times New Roman"/>
                <a:ea typeface="DejaVu Sans"/>
              </a:rPr>
              <a:t>&lt;numéro&gt;</a:t>
            </a:fld>
            <a:endParaRPr b="0" lang="fr-FR" sz="2400" spc="-1" strike="noStrike">
              <a:latin typeface="Arial"/>
            </a:endParaRPr>
          </a:p>
        </p:txBody>
      </p:sp>
      <p:sp>
        <p:nvSpPr>
          <p:cNvPr id="574" name="PlaceHolder 1"/>
          <p:cNvSpPr>
            <a:spLocks noGrp="1"/>
          </p:cNvSpPr>
          <p:nvPr>
            <p:ph type="sldNum" idx="27"/>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530EB55F-9E96-4B9C-BDBA-E9575B111E3D}" type="slidenum">
              <a:rPr b="1" lang="fr-FR" sz="1200" spc="-1" strike="noStrike">
                <a:solidFill>
                  <a:srgbClr val="003399"/>
                </a:solidFill>
                <a:latin typeface="Verdana"/>
              </a:rPr>
              <a:t>&lt;numéro&gt;</a:t>
            </a:fld>
            <a:endParaRPr b="0" lang="fr-FR" sz="1200" spc="-1" strike="noStrike">
              <a:latin typeface="Times New Roman"/>
            </a:endParaRPr>
          </a:p>
        </p:txBody>
      </p:sp>
      <p:sp>
        <p:nvSpPr>
          <p:cNvPr id="575" name="Rectangle 7"/>
          <p:cNvSpPr/>
          <p:nvPr/>
        </p:nvSpPr>
        <p:spPr>
          <a:xfrm>
            <a:off x="3695760" y="1320840"/>
            <a:ext cx="1828080" cy="304200"/>
          </a:xfrm>
          <a:prstGeom prst="rect">
            <a:avLst/>
          </a:prstGeom>
          <a:noFill/>
          <a:ln w="0">
            <a:noFill/>
          </a:ln>
        </p:spPr>
        <p:style>
          <a:lnRef idx="0"/>
          <a:fillRef idx="0"/>
          <a:effectRef idx="0"/>
          <a:fontRef idx="minor"/>
        </p:style>
      </p:sp>
      <p:pic>
        <p:nvPicPr>
          <p:cNvPr id="576" name="Image 2" descr=""/>
          <p:cNvPicPr/>
          <p:nvPr/>
        </p:nvPicPr>
        <p:blipFill>
          <a:blip r:embed="rId1"/>
          <a:stretch/>
        </p:blipFill>
        <p:spPr>
          <a:xfrm>
            <a:off x="3798720" y="9360"/>
            <a:ext cx="1534320" cy="1370880"/>
          </a:xfrm>
          <a:prstGeom prst="rect">
            <a:avLst/>
          </a:prstGeom>
          <a:ln w="0">
            <a:noFill/>
          </a:ln>
        </p:spPr>
      </p:pic>
      <p:pic>
        <p:nvPicPr>
          <p:cNvPr id="577" name="Image 1" descr=""/>
          <p:cNvPicPr/>
          <p:nvPr/>
        </p:nvPicPr>
        <p:blipFill>
          <a:blip r:embed="rId2"/>
          <a:srcRect l="0" t="0" r="0" b="5273"/>
          <a:stretch/>
        </p:blipFill>
        <p:spPr>
          <a:xfrm>
            <a:off x="1979640" y="976320"/>
            <a:ext cx="5180760" cy="5846040"/>
          </a:xfrm>
          <a:prstGeom prst="rect">
            <a:avLst/>
          </a:prstGeom>
          <a:ln w="0">
            <a:noFill/>
          </a:ln>
        </p:spPr>
      </p:pic>
      <p:sp>
        <p:nvSpPr>
          <p:cNvPr id="578" name="Rectangle 2"/>
          <p:cNvSpPr/>
          <p:nvPr/>
        </p:nvSpPr>
        <p:spPr>
          <a:xfrm>
            <a:off x="6359400" y="9360"/>
            <a:ext cx="2785320" cy="167400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buNone/>
            </a:pPr>
            <a:r>
              <a:rPr b="0" lang="fr-FR" sz="3200" spc="-1" strike="noStrike">
                <a:solidFill>
                  <a:srgbClr val="ffffff"/>
                </a:solidFill>
                <a:latin typeface="Verdana"/>
                <a:ea typeface="DejaVu Sans"/>
              </a:rPr>
              <a:t>Le contenu</a:t>
            </a:r>
            <a:endParaRPr b="0" lang="fr-FR" sz="3200" spc="-1" strike="noStrike">
              <a:latin typeface="Arial"/>
            </a:endParaRPr>
          </a:p>
          <a:p>
            <a:pPr algn="ctr">
              <a:lnSpc>
                <a:spcPct val="100000"/>
              </a:lnSpc>
              <a:buNone/>
            </a:pPr>
            <a:r>
              <a:rPr b="0" lang="fr-FR" sz="3200" spc="-1" strike="noStrike">
                <a:solidFill>
                  <a:srgbClr val="ffffff"/>
                </a:solidFill>
                <a:latin typeface="Verdana"/>
                <a:ea typeface="DejaVu Sans"/>
              </a:rPr>
              <a:t>énergétique</a:t>
            </a:r>
            <a:endParaRPr b="0" lang="fr-FR" sz="3200" spc="-1" strike="noStrike">
              <a:latin typeface="Arial"/>
            </a:endParaRPr>
          </a:p>
          <a:p>
            <a:pPr algn="ctr">
              <a:lnSpc>
                <a:spcPct val="100000"/>
              </a:lnSpc>
              <a:buNone/>
            </a:pPr>
            <a:r>
              <a:rPr b="0" lang="fr-FR" sz="3200" spc="-1" strike="noStrike">
                <a:solidFill>
                  <a:srgbClr val="ffffff"/>
                </a:solidFill>
                <a:latin typeface="Verdana"/>
                <a:ea typeface="DejaVu Sans"/>
              </a:rPr>
              <a:t>de l’Univers</a:t>
            </a:r>
            <a:endParaRPr b="0" lang="fr-FR" sz="3200" spc="-1" strike="noStrike">
              <a:latin typeface="Arial"/>
            </a:endParaRPr>
          </a:p>
        </p:txBody>
      </p:sp>
      <p:sp>
        <p:nvSpPr>
          <p:cNvPr id="579" name="Rectangle 2"/>
          <p:cNvSpPr/>
          <p:nvPr/>
        </p:nvSpPr>
        <p:spPr>
          <a:xfrm>
            <a:off x="17640" y="4387680"/>
            <a:ext cx="2666160" cy="231696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buNone/>
            </a:pPr>
            <a:r>
              <a:rPr b="0" lang="fr-FR" sz="3200" spc="-1" strike="noStrike">
                <a:solidFill>
                  <a:srgbClr val="ffffff"/>
                </a:solidFill>
                <a:latin typeface="Verdana"/>
                <a:ea typeface="DejaVu Sans"/>
              </a:rPr>
              <a:t>Résultats</a:t>
            </a:r>
            <a:endParaRPr b="0" lang="fr-FR" sz="3200" spc="-1" strike="noStrike">
              <a:latin typeface="Arial"/>
            </a:endParaRPr>
          </a:p>
          <a:p>
            <a:pPr algn="ctr">
              <a:lnSpc>
                <a:spcPct val="100000"/>
              </a:lnSpc>
              <a:buNone/>
            </a:pPr>
            <a:r>
              <a:rPr b="0" lang="fr-FR" sz="3200" spc="-1" strike="noStrike">
                <a:solidFill>
                  <a:srgbClr val="ffffff"/>
                </a:solidFill>
                <a:latin typeface="Verdana"/>
                <a:ea typeface="DejaVu Sans"/>
              </a:rPr>
              <a:t>du satellite Planck</a:t>
            </a:r>
            <a:endParaRPr b="0" lang="fr-FR" sz="3200" spc="-1" strike="noStrike">
              <a:latin typeface="Arial"/>
            </a:endParaRPr>
          </a:p>
          <a:p>
            <a:pPr algn="ctr">
              <a:lnSpc>
                <a:spcPct val="100000"/>
              </a:lnSpc>
              <a:buNone/>
            </a:pPr>
            <a:r>
              <a:rPr b="0" lang="fr-FR" sz="3200" spc="-1" strike="noStrike">
                <a:solidFill>
                  <a:srgbClr val="ffffff"/>
                </a:solidFill>
                <a:latin typeface="Verdana"/>
                <a:ea typeface="DejaVu Sans"/>
              </a:rPr>
              <a:t>(2013)</a:t>
            </a:r>
            <a:endParaRPr b="0" lang="fr-FR" sz="32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0" name="Picture 4" descr=""/>
          <p:cNvPicPr/>
          <p:nvPr/>
        </p:nvPicPr>
        <p:blipFill>
          <a:blip r:embed="rId1"/>
          <a:stretch/>
        </p:blipFill>
        <p:spPr>
          <a:xfrm>
            <a:off x="7656480" y="673200"/>
            <a:ext cx="1436040" cy="3645720"/>
          </a:xfrm>
          <a:prstGeom prst="rect">
            <a:avLst/>
          </a:prstGeom>
          <a:ln w="0">
            <a:noFill/>
          </a:ln>
        </p:spPr>
      </p:pic>
      <p:sp>
        <p:nvSpPr>
          <p:cNvPr id="581" name="PlaceHolder 1"/>
          <p:cNvSpPr>
            <a:spLocks noGrp="1"/>
          </p:cNvSpPr>
          <p:nvPr>
            <p:ph type="sldNum" idx="28"/>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32B69E40-A4AE-46EB-A9FC-1829665F6278}" type="slidenum">
              <a:rPr b="1" lang="fr-FR" sz="1200" spc="-1" strike="noStrike">
                <a:solidFill>
                  <a:srgbClr val="003399"/>
                </a:solidFill>
                <a:latin typeface="Verdana"/>
              </a:rPr>
              <a:t>&lt;numéro&gt;</a:t>
            </a:fld>
            <a:endParaRPr b="0" lang="fr-FR" sz="1200" spc="-1" strike="noStrike">
              <a:latin typeface="Times New Roman"/>
            </a:endParaRPr>
          </a:p>
        </p:txBody>
      </p:sp>
      <p:sp>
        <p:nvSpPr>
          <p:cNvPr id="582" name="PlaceHolder 2"/>
          <p:cNvSpPr>
            <a:spLocks noGrp="1"/>
          </p:cNvSpPr>
          <p:nvPr>
            <p:ph type="title"/>
          </p:nvPr>
        </p:nvSpPr>
        <p:spPr>
          <a:xfrm>
            <a:off x="3695760" y="0"/>
            <a:ext cx="1791720" cy="522360"/>
          </a:xfrm>
          <a:prstGeom prst="rect">
            <a:avLst/>
          </a:prstGeom>
          <a:noFill/>
          <a:ln w="0">
            <a:noFill/>
          </a:ln>
        </p:spPr>
        <p:txBody>
          <a:bodyPr numCol="1" spcCol="0" lIns="90000" rIns="90000" tIns="45000" bIns="45000" anchor="t">
            <a:noAutofit/>
          </a:bodyPr>
          <a:p>
            <a:pPr algn="ctr">
              <a:lnSpc>
                <a:spcPct val="100000"/>
              </a:lnSpc>
              <a:buNone/>
            </a:pPr>
            <a:r>
              <a:rPr b="1" lang="fr-FR" sz="2800" spc="-1" strike="noStrike">
                <a:solidFill>
                  <a:srgbClr val="ff0000"/>
                </a:solidFill>
                <a:latin typeface="Verdana"/>
              </a:rPr>
              <a:t>Résumé</a:t>
            </a:r>
            <a:endParaRPr b="0" lang="fr-FR" sz="2800" spc="-1" strike="noStrike">
              <a:latin typeface="Arial"/>
            </a:endParaRPr>
          </a:p>
        </p:txBody>
      </p:sp>
      <p:sp>
        <p:nvSpPr>
          <p:cNvPr id="583" name="PlaceHolder 3"/>
          <p:cNvSpPr>
            <a:spLocks noGrp="1"/>
          </p:cNvSpPr>
          <p:nvPr>
            <p:ph/>
          </p:nvPr>
        </p:nvSpPr>
        <p:spPr>
          <a:xfrm>
            <a:off x="174600" y="719280"/>
            <a:ext cx="8843400" cy="6138000"/>
          </a:xfrm>
          <a:prstGeom prst="rect">
            <a:avLst/>
          </a:prstGeom>
          <a:noFill/>
          <a:ln w="0">
            <a:noFill/>
          </a:ln>
        </p:spPr>
        <p:txBody>
          <a:bodyPr numCol="1" spcCol="0" lIns="90000" rIns="90000" tIns="45000" bIns="45000" anchor="t">
            <a:noAutofit/>
          </a:bodyPr>
          <a:p>
            <a:pPr marL="343080" indent="-343080">
              <a:lnSpc>
                <a:spcPct val="80000"/>
              </a:lnSpc>
              <a:spcBef>
                <a:spcPts val="479"/>
              </a:spcBef>
              <a:buClr>
                <a:srgbClr val="ff0066"/>
              </a:buClr>
              <a:buSzPct val="140000"/>
              <a:buFont typeface="Wingdings" charset="2"/>
              <a:buChar char=""/>
            </a:pPr>
            <a:r>
              <a:rPr b="1" lang="fr-FR" sz="2400" spc="-1" strike="noStrike">
                <a:solidFill>
                  <a:srgbClr val="000000"/>
                </a:solidFill>
                <a:latin typeface="Verdana"/>
              </a:rPr>
              <a:t>Particules de matières: </a:t>
            </a:r>
            <a:r>
              <a:rPr b="1" lang="fr-FR" sz="2400" spc="-1" strike="noStrike">
                <a:solidFill>
                  <a:srgbClr val="ff0000"/>
                </a:solidFill>
                <a:latin typeface="Verdana"/>
              </a:rPr>
              <a:t>fermions</a:t>
            </a:r>
            <a:endParaRPr b="0" lang="fr-FR" sz="2400" spc="-1" strike="noStrike">
              <a:latin typeface="Arial"/>
            </a:endParaRPr>
          </a:p>
          <a:p>
            <a:pPr lvl="1" marL="669960" indent="-325440">
              <a:lnSpc>
                <a:spcPct val="80000"/>
              </a:lnSpc>
              <a:spcBef>
                <a:spcPts val="360"/>
              </a:spcBef>
              <a:buClr>
                <a:srgbClr val="cc0099"/>
              </a:buClr>
              <a:buSzPct val="115000"/>
              <a:buFont typeface="Wingdings" charset="2"/>
              <a:buChar char=""/>
            </a:pPr>
            <a:r>
              <a:rPr b="0" lang="fr-FR" sz="1800" spc="-1" strike="noStrike">
                <a:solidFill>
                  <a:srgbClr val="000000"/>
                </a:solidFill>
                <a:latin typeface="Verdana"/>
              </a:rPr>
              <a:t>Particules stables et « utiles » pour batir l’univers:</a:t>
            </a:r>
            <a:endParaRPr b="0" lang="fr-FR" sz="1800" spc="-1" strike="noStrike">
              <a:latin typeface="Arial"/>
            </a:endParaRPr>
          </a:p>
          <a:p>
            <a:pPr lvl="2" marL="1022400" indent="-351000">
              <a:lnSpc>
                <a:spcPct val="80000"/>
              </a:lnSpc>
              <a:spcBef>
                <a:spcPts val="320"/>
              </a:spcBef>
              <a:buClr>
                <a:srgbClr val="003399"/>
              </a:buClr>
              <a:buSzPct val="115000"/>
              <a:buFont typeface="Wingdings" charset="2"/>
              <a:buChar char=""/>
            </a:pPr>
            <a:r>
              <a:rPr b="0" lang="fr-FR" sz="1600" spc="-1" strike="noStrike">
                <a:solidFill>
                  <a:srgbClr val="000000"/>
                </a:solidFill>
                <a:latin typeface="Verdana"/>
              </a:rPr>
              <a:t>électron, quark up et quark down</a:t>
            </a:r>
            <a:endParaRPr b="0" lang="fr-FR" sz="1600" spc="-1" strike="noStrike">
              <a:latin typeface="Arial"/>
            </a:endParaRPr>
          </a:p>
          <a:p>
            <a:pPr lvl="3" marL="1339920" indent="-316080">
              <a:lnSpc>
                <a:spcPct val="80000"/>
              </a:lnSpc>
              <a:spcBef>
                <a:spcPts val="281"/>
              </a:spcBef>
              <a:buClr>
                <a:srgbClr val="009999"/>
              </a:buClr>
              <a:buSzPct val="115000"/>
              <a:buFont typeface="Wingdings" charset="2"/>
              <a:buChar char=""/>
            </a:pPr>
            <a:r>
              <a:rPr b="0" lang="fr-FR" sz="1400" spc="-1" strike="noStrike">
                <a:solidFill>
                  <a:srgbClr val="000000"/>
                </a:solidFill>
                <a:latin typeface="Verdana"/>
              </a:rPr>
              <a:t>proton = 2 quarks u et un quark d</a:t>
            </a:r>
            <a:endParaRPr b="0" lang="fr-FR" sz="1400" spc="-1" strike="noStrike">
              <a:latin typeface="Arial"/>
            </a:endParaRPr>
          </a:p>
          <a:p>
            <a:pPr lvl="1" marL="669960" indent="-325440">
              <a:lnSpc>
                <a:spcPct val="80000"/>
              </a:lnSpc>
              <a:spcBef>
                <a:spcPts val="360"/>
              </a:spcBef>
              <a:buClr>
                <a:srgbClr val="cc0099"/>
              </a:buClr>
              <a:buSzPct val="115000"/>
              <a:buFont typeface="Wingdings" charset="2"/>
              <a:buChar char=""/>
            </a:pPr>
            <a:r>
              <a:rPr b="0" lang="fr-FR" sz="1800" spc="-1" strike="noStrike">
                <a:solidFill>
                  <a:srgbClr val="000000"/>
                </a:solidFill>
                <a:latin typeface="Verdana"/>
              </a:rPr>
              <a:t>Particules instables:</a:t>
            </a:r>
            <a:endParaRPr b="0" lang="fr-FR" sz="1800" spc="-1" strike="noStrike">
              <a:latin typeface="Arial"/>
            </a:endParaRPr>
          </a:p>
          <a:p>
            <a:pPr lvl="2" marL="1022400" indent="-351000">
              <a:lnSpc>
                <a:spcPct val="80000"/>
              </a:lnSpc>
              <a:spcBef>
                <a:spcPts val="320"/>
              </a:spcBef>
              <a:buClr>
                <a:srgbClr val="003399"/>
              </a:buClr>
              <a:buSzPct val="115000"/>
              <a:buFont typeface="Wingdings" charset="2"/>
              <a:buChar char=""/>
            </a:pPr>
            <a:r>
              <a:rPr b="0" lang="fr-FR" sz="1600" spc="-1" strike="noStrike">
                <a:solidFill>
                  <a:srgbClr val="000000"/>
                </a:solidFill>
                <a:latin typeface="Verdana"/>
              </a:rPr>
              <a:t>muon, tau, quark étrange,…</a:t>
            </a:r>
            <a:endParaRPr b="0" lang="fr-FR" sz="1600" spc="-1" strike="noStrike">
              <a:latin typeface="Arial"/>
            </a:endParaRPr>
          </a:p>
          <a:p>
            <a:pPr lvl="1" marL="669960" indent="-325440">
              <a:lnSpc>
                <a:spcPct val="80000"/>
              </a:lnSpc>
              <a:spcBef>
                <a:spcPts val="439"/>
              </a:spcBef>
              <a:buClr>
                <a:srgbClr val="cc0099"/>
              </a:buClr>
              <a:buSzPct val="115000"/>
              <a:buFont typeface="Wingdings" charset="2"/>
              <a:buChar char=""/>
            </a:pPr>
            <a:r>
              <a:rPr b="0" lang="fr-FR" sz="2200" spc="-1" strike="noStrike">
                <a:solidFill>
                  <a:srgbClr val="000000"/>
                </a:solidFill>
                <a:latin typeface="Verdana"/>
              </a:rPr>
              <a:t>A chaque particule est associée une antiparticule</a:t>
            </a:r>
            <a:endParaRPr b="0" lang="fr-FR" sz="2200" spc="-1" strike="noStrike">
              <a:latin typeface="Arial"/>
            </a:endParaRPr>
          </a:p>
          <a:p>
            <a:pPr>
              <a:lnSpc>
                <a:spcPct val="100000"/>
              </a:lnSpc>
              <a:buNone/>
            </a:pPr>
            <a:endParaRPr b="0" lang="fr-FR" sz="2200" spc="-1" strike="noStrike">
              <a:latin typeface="Arial"/>
            </a:endParaRPr>
          </a:p>
          <a:p>
            <a:pPr marL="343080" indent="-343080">
              <a:lnSpc>
                <a:spcPct val="80000"/>
              </a:lnSpc>
              <a:spcBef>
                <a:spcPts val="479"/>
              </a:spcBef>
              <a:buClr>
                <a:srgbClr val="ff0066"/>
              </a:buClr>
              <a:buSzPct val="140000"/>
              <a:buFont typeface="Wingdings" charset="2"/>
              <a:buChar char=""/>
            </a:pPr>
            <a:r>
              <a:rPr b="1" lang="fr-FR" sz="2400" spc="-1" strike="noStrike">
                <a:solidFill>
                  <a:srgbClr val="000000"/>
                </a:solidFill>
                <a:latin typeface="Verdana"/>
              </a:rPr>
              <a:t>Particules d’interactions:</a:t>
            </a:r>
            <a:r>
              <a:rPr b="0" lang="fr-FR" sz="2400" spc="-1" strike="noStrike">
                <a:solidFill>
                  <a:srgbClr val="000000"/>
                </a:solidFill>
                <a:latin typeface="Verdana"/>
              </a:rPr>
              <a:t> </a:t>
            </a:r>
            <a:r>
              <a:rPr b="1" lang="fr-FR" sz="2400" spc="-1" strike="noStrike">
                <a:solidFill>
                  <a:srgbClr val="ff0000"/>
                </a:solidFill>
                <a:latin typeface="Verdana"/>
              </a:rPr>
              <a:t>bosons</a:t>
            </a:r>
            <a:endParaRPr b="0" lang="fr-FR" sz="2400" spc="-1" strike="noStrike">
              <a:latin typeface="Arial"/>
            </a:endParaRPr>
          </a:p>
          <a:p>
            <a:pPr lvl="1" marL="669960" indent="-325440">
              <a:lnSpc>
                <a:spcPct val="80000"/>
              </a:lnSpc>
              <a:spcBef>
                <a:spcPts val="360"/>
              </a:spcBef>
              <a:buClr>
                <a:srgbClr val="cc0099"/>
              </a:buClr>
              <a:buSzPct val="115000"/>
              <a:buFont typeface="Wingdings" charset="2"/>
              <a:buChar char=""/>
            </a:pPr>
            <a:r>
              <a:rPr b="0" lang="fr-FR" sz="1800" spc="-1" strike="noStrike">
                <a:solidFill>
                  <a:srgbClr val="000000"/>
                </a:solidFill>
                <a:latin typeface="Verdana"/>
              </a:rPr>
              <a:t>Photon: interaction électromagnétique</a:t>
            </a:r>
            <a:endParaRPr b="0" lang="fr-FR" sz="1800" spc="-1" strike="noStrike">
              <a:latin typeface="Arial"/>
            </a:endParaRPr>
          </a:p>
          <a:p>
            <a:pPr lvl="1" marL="669960" indent="-325440">
              <a:lnSpc>
                <a:spcPct val="80000"/>
              </a:lnSpc>
              <a:spcBef>
                <a:spcPts val="360"/>
              </a:spcBef>
              <a:buClr>
                <a:srgbClr val="cc0099"/>
              </a:buClr>
              <a:buSzPct val="115000"/>
              <a:buFont typeface="Wingdings" charset="2"/>
              <a:buChar char=""/>
            </a:pPr>
            <a:r>
              <a:rPr b="0" lang="fr-FR" sz="1800" spc="-1" strike="noStrike">
                <a:solidFill>
                  <a:srgbClr val="000000"/>
                </a:solidFill>
                <a:latin typeface="Verdana"/>
              </a:rPr>
              <a:t>Boson Z/W: interaction faible</a:t>
            </a:r>
            <a:endParaRPr b="0" lang="fr-FR" sz="1800" spc="-1" strike="noStrike">
              <a:latin typeface="Arial"/>
            </a:endParaRPr>
          </a:p>
          <a:p>
            <a:pPr lvl="1" marL="669960" indent="-325440">
              <a:lnSpc>
                <a:spcPct val="80000"/>
              </a:lnSpc>
              <a:spcBef>
                <a:spcPts val="360"/>
              </a:spcBef>
              <a:buClr>
                <a:srgbClr val="cc0099"/>
              </a:buClr>
              <a:buSzPct val="115000"/>
              <a:buFont typeface="Wingdings" charset="2"/>
              <a:buChar char=""/>
            </a:pPr>
            <a:r>
              <a:rPr b="0" lang="fr-FR" sz="1800" spc="-1" strike="noStrike">
                <a:solidFill>
                  <a:srgbClr val="000000"/>
                </a:solidFill>
                <a:latin typeface="Verdana"/>
              </a:rPr>
              <a:t>Gluon: interaction forte</a:t>
            </a:r>
            <a:endParaRPr b="0" lang="fr-FR" sz="1800" spc="-1" strike="noStrike">
              <a:latin typeface="Arial"/>
            </a:endParaRPr>
          </a:p>
          <a:p>
            <a:pPr>
              <a:lnSpc>
                <a:spcPct val="100000"/>
              </a:lnSpc>
              <a:buNone/>
            </a:pPr>
            <a:endParaRPr b="0" lang="fr-FR" sz="1800" spc="-1" strike="noStrike">
              <a:latin typeface="Arial"/>
            </a:endParaRPr>
          </a:p>
          <a:p>
            <a:pPr marL="343080" indent="-343080">
              <a:lnSpc>
                <a:spcPct val="80000"/>
              </a:lnSpc>
              <a:spcBef>
                <a:spcPts val="479"/>
              </a:spcBef>
              <a:buClr>
                <a:srgbClr val="ff0066"/>
              </a:buClr>
              <a:buSzPct val="140000"/>
              <a:buFont typeface="Wingdings" charset="2"/>
              <a:buChar char=""/>
            </a:pPr>
            <a:r>
              <a:rPr b="0" lang="fr-FR" sz="2400" spc="-1" strike="noStrike">
                <a:solidFill>
                  <a:srgbClr val="000000"/>
                </a:solidFill>
                <a:latin typeface="Verdana"/>
              </a:rPr>
              <a:t>Le </a:t>
            </a:r>
            <a:r>
              <a:rPr b="1" lang="fr-FR" sz="2400" spc="-1" strike="noStrike">
                <a:solidFill>
                  <a:srgbClr val="ff0000"/>
                </a:solidFill>
                <a:latin typeface="Verdana"/>
              </a:rPr>
              <a:t>Modèle Standard</a:t>
            </a:r>
            <a:r>
              <a:rPr b="0" lang="fr-FR" sz="2400" spc="-1" strike="noStrike">
                <a:solidFill>
                  <a:srgbClr val="ff0000"/>
                </a:solidFill>
                <a:latin typeface="Verdana"/>
              </a:rPr>
              <a:t> </a:t>
            </a:r>
            <a:r>
              <a:rPr b="0" lang="fr-FR" sz="2400" spc="-1" strike="noStrike">
                <a:solidFill>
                  <a:srgbClr val="000000"/>
                </a:solidFill>
                <a:latin typeface="Verdana"/>
              </a:rPr>
              <a:t>est le cadre théorique qui permet de décrire les particules et leurs interactions</a:t>
            </a:r>
            <a:endParaRPr b="0" lang="fr-FR" sz="2400" spc="-1" strike="noStrike">
              <a:latin typeface="Arial"/>
            </a:endParaRPr>
          </a:p>
          <a:p>
            <a:pPr>
              <a:lnSpc>
                <a:spcPct val="80000"/>
              </a:lnSpc>
              <a:spcBef>
                <a:spcPts val="479"/>
              </a:spcBef>
              <a:buNone/>
            </a:pPr>
            <a:endParaRPr b="0" lang="fr-FR" sz="2400" spc="-1" strike="noStrike">
              <a:latin typeface="Arial"/>
            </a:endParaRPr>
          </a:p>
          <a:p>
            <a:pPr marL="343080" indent="-343080">
              <a:lnSpc>
                <a:spcPct val="80000"/>
              </a:lnSpc>
              <a:spcBef>
                <a:spcPts val="479"/>
              </a:spcBef>
              <a:buClr>
                <a:srgbClr val="ff0066"/>
              </a:buClr>
              <a:buSzPct val="140000"/>
              <a:buFont typeface="Wingdings" charset="2"/>
              <a:buChar char=""/>
            </a:pPr>
            <a:r>
              <a:rPr b="0" lang="fr-FR" sz="2400" spc="-1" strike="noStrike">
                <a:solidFill>
                  <a:srgbClr val="000000"/>
                </a:solidFill>
                <a:latin typeface="Verdana"/>
              </a:rPr>
              <a:t>La </a:t>
            </a:r>
            <a:r>
              <a:rPr b="1" lang="fr-FR" sz="2400" spc="-1" strike="noStrike">
                <a:solidFill>
                  <a:srgbClr val="ff0000"/>
                </a:solidFill>
                <a:latin typeface="Verdana"/>
              </a:rPr>
              <a:t>masse des particules élémentaires </a:t>
            </a:r>
            <a:r>
              <a:rPr b="0" lang="fr-FR" sz="2400" spc="-1" strike="noStrike">
                <a:solidFill>
                  <a:srgbClr val="000000"/>
                </a:solidFill>
                <a:latin typeface="Verdana"/>
              </a:rPr>
              <a:t>provient de l’interaction avec le </a:t>
            </a:r>
            <a:r>
              <a:rPr b="1" lang="fr-FR" sz="2400" spc="-1" strike="noStrike">
                <a:solidFill>
                  <a:srgbClr val="ff0000"/>
                </a:solidFill>
                <a:latin typeface="Verdana"/>
              </a:rPr>
              <a:t>champ de Higgs </a:t>
            </a:r>
            <a:r>
              <a:rPr b="0" lang="fr-FR" sz="2400" spc="-1" strike="noStrike">
                <a:solidFill>
                  <a:srgbClr val="446246"/>
                </a:solidFill>
                <a:latin typeface="Verdana"/>
              </a:rPr>
              <a:t>qui se manifeste également par l’existence du </a:t>
            </a:r>
            <a:r>
              <a:rPr b="1" lang="fr-FR" sz="2400" spc="-1" strike="noStrike">
                <a:solidFill>
                  <a:srgbClr val="ff0000"/>
                </a:solidFill>
                <a:latin typeface="Verdana"/>
              </a:rPr>
              <a:t>boson de Higgs</a:t>
            </a:r>
            <a:endParaRPr b="0" lang="fr-FR" sz="2400" spc="-1" strike="noStrike">
              <a:latin typeface="Arial"/>
            </a:endParaRPr>
          </a:p>
          <a:p>
            <a:pPr marL="344520">
              <a:lnSpc>
                <a:spcPct val="80000"/>
              </a:lnSpc>
              <a:spcBef>
                <a:spcPts val="439"/>
              </a:spcBef>
              <a:buNone/>
              <a:tabLst>
                <a:tab algn="l" pos="0"/>
              </a:tabLst>
            </a:pPr>
            <a:endParaRPr b="0" lang="fr-FR" sz="2400" spc="-1" strike="noStrike">
              <a:latin typeface="Arial"/>
            </a:endParaRPr>
          </a:p>
          <a:p>
            <a:pPr marL="344520">
              <a:lnSpc>
                <a:spcPct val="80000"/>
              </a:lnSpc>
              <a:spcBef>
                <a:spcPts val="479"/>
              </a:spcBef>
              <a:buNone/>
              <a:tabLst>
                <a:tab algn="l" pos="0"/>
              </a:tabLst>
            </a:pPr>
            <a:endParaRPr b="0" lang="fr-FR" sz="2400" spc="-1" strike="noStrike">
              <a:latin typeface="Arial"/>
            </a:endParaRPr>
          </a:p>
          <a:p>
            <a:pPr marL="344520">
              <a:lnSpc>
                <a:spcPct val="80000"/>
              </a:lnSpc>
              <a:spcBef>
                <a:spcPts val="479"/>
              </a:spcBef>
              <a:buNone/>
              <a:tabLst>
                <a:tab algn="l" pos="0"/>
              </a:tabLst>
            </a:pPr>
            <a:endParaRPr b="0" lang="fr-FR" sz="24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4" name="PlaceHolder 1"/>
          <p:cNvSpPr>
            <a:spLocks noGrp="1"/>
          </p:cNvSpPr>
          <p:nvPr>
            <p:ph type="title"/>
          </p:nvPr>
        </p:nvSpPr>
        <p:spPr>
          <a:xfrm>
            <a:off x="3603600" y="274680"/>
            <a:ext cx="1934280" cy="1142280"/>
          </a:xfrm>
          <a:prstGeom prst="rect">
            <a:avLst/>
          </a:prstGeom>
          <a:noFill/>
          <a:ln w="0">
            <a:noFill/>
          </a:ln>
        </p:spPr>
        <p:txBody>
          <a:bodyPr numCol="1" spcCol="0" lIns="0" rIns="0" tIns="0" bIns="0" anchor="t">
            <a:noAutofit/>
          </a:bodyPr>
          <a:p>
            <a:pPr algn="ctr">
              <a:lnSpc>
                <a:spcPct val="100000"/>
              </a:lnSpc>
              <a:buNone/>
            </a:pPr>
            <a:r>
              <a:rPr b="1" lang="en-US" sz="2800" spc="-1" strike="noStrike">
                <a:solidFill>
                  <a:srgbClr val="ff0000"/>
                </a:solidFill>
                <a:latin typeface="Verdana"/>
              </a:rPr>
              <a:t>Back Up</a:t>
            </a:r>
            <a:endParaRPr b="0" lang="fr-FR" sz="2800" spc="-1" strike="noStrike">
              <a:latin typeface="Arial"/>
            </a:endParaRPr>
          </a:p>
        </p:txBody>
      </p:sp>
      <p:pic>
        <p:nvPicPr>
          <p:cNvPr id="585" name="Picture 3" descr=""/>
          <p:cNvPicPr/>
          <p:nvPr/>
        </p:nvPicPr>
        <p:blipFill>
          <a:blip r:embed="rId1"/>
          <a:stretch/>
        </p:blipFill>
        <p:spPr>
          <a:xfrm>
            <a:off x="0" y="0"/>
            <a:ext cx="9143280" cy="689364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6" name="PlaceHolder 1"/>
          <p:cNvSpPr>
            <a:spLocks noGrp="1"/>
          </p:cNvSpPr>
          <p:nvPr>
            <p:ph type="sldNum" idx="29"/>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E582C2EF-D466-4C5E-9CE9-EA3324FB083F}" type="slidenum">
              <a:rPr b="1" lang="fr-FR" sz="1200" spc="-1" strike="noStrike">
                <a:solidFill>
                  <a:srgbClr val="003399"/>
                </a:solidFill>
                <a:latin typeface="Verdana"/>
              </a:rPr>
              <a:t>&lt;numéro&gt;</a:t>
            </a:fld>
            <a:endParaRPr b="0" lang="fr-FR" sz="1200" spc="-1" strike="noStrike">
              <a:latin typeface="Times New Roman"/>
            </a:endParaRPr>
          </a:p>
        </p:txBody>
      </p:sp>
      <p:sp>
        <p:nvSpPr>
          <p:cNvPr id="587" name="PlaceHolder 2"/>
          <p:cNvSpPr>
            <a:spLocks noGrp="1"/>
          </p:cNvSpPr>
          <p:nvPr>
            <p:ph type="title"/>
          </p:nvPr>
        </p:nvSpPr>
        <p:spPr>
          <a:xfrm>
            <a:off x="17640" y="0"/>
            <a:ext cx="9147960" cy="445680"/>
          </a:xfrm>
          <a:prstGeom prst="rect">
            <a:avLst/>
          </a:prstGeom>
          <a:noFill/>
          <a:ln w="0">
            <a:noFill/>
          </a:ln>
        </p:spPr>
        <p:txBody>
          <a:bodyPr numCol="1" spcCol="0" lIns="90000" rIns="90000" tIns="45000" bIns="45000" anchor="t">
            <a:noAutofit/>
          </a:bodyPr>
          <a:p>
            <a:pPr algn="ctr">
              <a:lnSpc>
                <a:spcPct val="100000"/>
              </a:lnSpc>
              <a:buNone/>
            </a:pPr>
            <a:r>
              <a:rPr b="1" lang="fr-FR" sz="2300" spc="-1" strike="noStrike">
                <a:solidFill>
                  <a:srgbClr val="ff0000"/>
                </a:solidFill>
                <a:latin typeface="Verdana"/>
              </a:rPr>
              <a:t>Nouvelle affiche des composants élémentaires (2014)</a:t>
            </a:r>
            <a:endParaRPr b="0" lang="fr-FR" sz="2300" spc="-1" strike="noStrike">
              <a:latin typeface="Arial"/>
            </a:endParaRPr>
          </a:p>
        </p:txBody>
      </p:sp>
      <p:pic>
        <p:nvPicPr>
          <p:cNvPr id="588" name="Image 2" descr=""/>
          <p:cNvPicPr/>
          <p:nvPr/>
        </p:nvPicPr>
        <p:blipFill>
          <a:blip r:embed="rId1"/>
          <a:stretch/>
        </p:blipFill>
        <p:spPr>
          <a:xfrm>
            <a:off x="457200" y="653040"/>
            <a:ext cx="8225280" cy="583092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9" name="PlaceHolder 1"/>
          <p:cNvSpPr>
            <a:spLocks noGrp="1"/>
          </p:cNvSpPr>
          <p:nvPr>
            <p:ph type="title"/>
          </p:nvPr>
        </p:nvSpPr>
        <p:spPr>
          <a:xfrm>
            <a:off x="3160800" y="0"/>
            <a:ext cx="3318840" cy="945360"/>
          </a:xfrm>
          <a:prstGeom prst="rect">
            <a:avLst/>
          </a:prstGeom>
          <a:noFill/>
          <a:ln w="0">
            <a:noFill/>
          </a:ln>
        </p:spPr>
        <p:txBody>
          <a:bodyPr numCol="1" spcCol="0" lIns="90000" rIns="90000" tIns="45000" bIns="45000" anchor="t">
            <a:noAutofit/>
          </a:bodyPr>
          <a:p>
            <a:pPr algn="ctr">
              <a:lnSpc>
                <a:spcPct val="100000"/>
              </a:lnSpc>
              <a:buNone/>
            </a:pPr>
            <a:r>
              <a:rPr b="1" lang="fr-FR" sz="2800" spc="-1" strike="noStrike">
                <a:solidFill>
                  <a:srgbClr val="ff0000"/>
                </a:solidFill>
                <a:latin typeface="Verdana"/>
              </a:rPr>
              <a:t>Le canal H</a:t>
            </a:r>
            <a:r>
              <a:rPr b="1" lang="fr-FR" sz="2800" spc="-1" strike="noStrike">
                <a:solidFill>
                  <a:srgbClr val="ff0000"/>
                </a:solidFill>
                <a:latin typeface="Symbol"/>
              </a:rPr>
              <a:t></a:t>
            </a:r>
            <a:br/>
            <a:endParaRPr b="0" lang="fr-FR" sz="2800" spc="-1" strike="noStrike">
              <a:latin typeface="Arial"/>
            </a:endParaRPr>
          </a:p>
        </p:txBody>
      </p:sp>
      <p:pic>
        <p:nvPicPr>
          <p:cNvPr id="590" name="Picture 3" descr="signal"/>
          <p:cNvPicPr/>
          <p:nvPr/>
        </p:nvPicPr>
        <p:blipFill>
          <a:blip r:embed="rId1"/>
          <a:stretch/>
        </p:blipFill>
        <p:spPr>
          <a:xfrm>
            <a:off x="0" y="2209680"/>
            <a:ext cx="4457160" cy="3021840"/>
          </a:xfrm>
          <a:prstGeom prst="rect">
            <a:avLst/>
          </a:prstGeom>
          <a:ln w="0">
            <a:noFill/>
          </a:ln>
        </p:spPr>
      </p:pic>
      <p:pic>
        <p:nvPicPr>
          <p:cNvPr id="591" name="Picture 11" descr="signal"/>
          <p:cNvPicPr/>
          <p:nvPr/>
        </p:nvPicPr>
        <p:blipFill>
          <a:blip r:embed="rId2"/>
          <a:srcRect l="19549" t="0" r="0" b="0"/>
          <a:stretch/>
        </p:blipFill>
        <p:spPr>
          <a:xfrm>
            <a:off x="868320" y="2209680"/>
            <a:ext cx="3588480" cy="3023640"/>
          </a:xfrm>
          <a:prstGeom prst="rect">
            <a:avLst/>
          </a:prstGeom>
          <a:ln w="0">
            <a:noFill/>
          </a:ln>
        </p:spPr>
      </p:pic>
      <p:sp>
        <p:nvSpPr>
          <p:cNvPr id="592" name="Line 12"/>
          <p:cNvSpPr/>
          <p:nvPr/>
        </p:nvSpPr>
        <p:spPr>
          <a:xfrm>
            <a:off x="2190600" y="2514600"/>
            <a:ext cx="360" cy="2209680"/>
          </a:xfrm>
          <a:prstGeom prst="line">
            <a:avLst/>
          </a:prstGeom>
          <a:ln w="38100">
            <a:solidFill>
              <a:srgbClr val="0066ff"/>
            </a:solidFill>
            <a:round/>
          </a:ln>
        </p:spPr>
        <p:style>
          <a:lnRef idx="0"/>
          <a:fillRef idx="0"/>
          <a:effectRef idx="0"/>
          <a:fontRef idx="minor"/>
        </p:style>
      </p:sp>
      <p:sp>
        <p:nvSpPr>
          <p:cNvPr id="593" name="Text Box 8"/>
          <p:cNvSpPr/>
          <p:nvPr/>
        </p:nvSpPr>
        <p:spPr>
          <a:xfrm>
            <a:off x="1023480" y="1905120"/>
            <a:ext cx="2874960" cy="4363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fr-FR" sz="2000" spc="-1" strike="noStrike">
                <a:solidFill>
                  <a:srgbClr val="000000"/>
                </a:solidFill>
                <a:latin typeface="Verdana"/>
                <a:ea typeface="DejaVu Sans"/>
              </a:rPr>
              <a:t>Higgs (m</a:t>
            </a:r>
            <a:r>
              <a:rPr b="0" lang="fr-FR" sz="2000" spc="-1" strike="noStrike" baseline="-25000">
                <a:solidFill>
                  <a:srgbClr val="000000"/>
                </a:solidFill>
                <a:latin typeface="Verdana"/>
                <a:ea typeface="DejaVu Sans"/>
              </a:rPr>
              <a:t>H</a:t>
            </a:r>
            <a:r>
              <a:rPr b="0" lang="fr-FR" sz="2000" spc="-1" strike="noStrike">
                <a:solidFill>
                  <a:srgbClr val="000000"/>
                </a:solidFill>
                <a:latin typeface="Verdana"/>
                <a:ea typeface="DejaVu Sans"/>
              </a:rPr>
              <a:t>=125 GeV)</a:t>
            </a:r>
            <a:endParaRPr b="0" lang="fr-FR" sz="2000" spc="-1" strike="noStrike">
              <a:latin typeface="Arial"/>
            </a:endParaRPr>
          </a:p>
        </p:txBody>
      </p:sp>
      <p:grpSp>
        <p:nvGrpSpPr>
          <p:cNvPr id="594" name="Group 20"/>
          <p:cNvGrpSpPr/>
          <p:nvPr/>
        </p:nvGrpSpPr>
        <p:grpSpPr>
          <a:xfrm>
            <a:off x="1198440" y="5268960"/>
            <a:ext cx="2499840" cy="1588320"/>
            <a:chOff x="1198440" y="5268960"/>
            <a:chExt cx="2499840" cy="1588320"/>
          </a:xfrm>
        </p:grpSpPr>
        <p:grpSp>
          <p:nvGrpSpPr>
            <p:cNvPr id="595" name="Group 21"/>
            <p:cNvGrpSpPr/>
            <p:nvPr/>
          </p:nvGrpSpPr>
          <p:grpSpPr>
            <a:xfrm>
              <a:off x="1198440" y="5268960"/>
              <a:ext cx="2499840" cy="1588320"/>
              <a:chOff x="1198440" y="5268960"/>
              <a:chExt cx="2499840" cy="1588320"/>
            </a:xfrm>
          </p:grpSpPr>
          <p:pic>
            <p:nvPicPr>
              <p:cNvPr id="596" name="Picture 22" descr="HiggsProduction"/>
              <p:cNvPicPr/>
              <p:nvPr/>
            </p:nvPicPr>
            <p:blipFill>
              <a:blip r:embed="rId3"/>
              <a:stretch/>
            </p:blipFill>
            <p:spPr>
              <a:xfrm>
                <a:off x="1198440" y="5268960"/>
                <a:ext cx="1338480" cy="1550880"/>
              </a:xfrm>
              <a:prstGeom prst="rect">
                <a:avLst/>
              </a:prstGeom>
              <a:ln w="0">
                <a:noFill/>
              </a:ln>
            </p:spPr>
          </p:pic>
          <p:pic>
            <p:nvPicPr>
              <p:cNvPr id="597" name="Picture 23" descr="higgsdecays"/>
              <p:cNvPicPr/>
              <p:nvPr/>
            </p:nvPicPr>
            <p:blipFill>
              <a:blip r:embed="rId4"/>
              <a:stretch/>
            </p:blipFill>
            <p:spPr>
              <a:xfrm>
                <a:off x="2412360" y="5306400"/>
                <a:ext cx="1285920" cy="1550880"/>
              </a:xfrm>
              <a:prstGeom prst="rect">
                <a:avLst/>
              </a:prstGeom>
              <a:ln w="0">
                <a:noFill/>
              </a:ln>
            </p:spPr>
          </p:pic>
        </p:grpSp>
        <p:sp>
          <p:nvSpPr>
            <p:cNvPr id="598" name="Text Box 24"/>
            <p:cNvSpPr/>
            <p:nvPr/>
          </p:nvSpPr>
          <p:spPr>
            <a:xfrm>
              <a:off x="2360880" y="5721480"/>
              <a:ext cx="330120" cy="3031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fr-FR" sz="1400" spc="-1" strike="noStrike">
                  <a:solidFill>
                    <a:srgbClr val="cc0000"/>
                  </a:solidFill>
                  <a:latin typeface="Verdana"/>
                  <a:ea typeface="DejaVu Sans"/>
                </a:rPr>
                <a:t>H</a:t>
              </a:r>
              <a:endParaRPr b="0" lang="fr-FR" sz="1400" spc="-1" strike="noStrike">
                <a:latin typeface="Arial"/>
              </a:endParaRPr>
            </a:p>
          </p:txBody>
        </p:sp>
      </p:grpSp>
      <p:pic>
        <p:nvPicPr>
          <p:cNvPr id="599" name="Picture 9" descr="http://atlas-vp1.web.cern.ch/atlas-vp1/screenshots/Hgg/evt_86694500/vp1_Hgg_run191426_evt86694500_hi-res.png"/>
          <p:cNvPicPr/>
          <p:nvPr/>
        </p:nvPicPr>
        <p:blipFill>
          <a:blip r:embed="rId5"/>
          <a:stretch/>
        </p:blipFill>
        <p:spPr>
          <a:xfrm>
            <a:off x="4473360" y="2676600"/>
            <a:ext cx="4571280" cy="3243240"/>
          </a:xfrm>
          <a:prstGeom prst="rect">
            <a:avLst/>
          </a:prstGeom>
          <a:ln w="0">
            <a:noFill/>
          </a:ln>
        </p:spPr>
      </p:pic>
      <p:graphicFrame>
        <p:nvGraphicFramePr>
          <p:cNvPr id="600" name="Objet 2"/>
          <p:cNvGraphicFramePr/>
          <p:nvPr/>
        </p:nvGraphicFramePr>
        <p:xfrm>
          <a:off x="2443320" y="642960"/>
          <a:ext cx="4303080" cy="1088280"/>
        </p:xfrm>
        <a:graphic>
          <a:graphicData uri="http://schemas.openxmlformats.org/presentationml/2006/ole">
            <p:oleObj progId="Equation.3" r:id="rId6" spid="">
              <p:embed/>
              <p:pic>
                <p:nvPicPr>
                  <p:cNvPr id="601" name="Objet 2" descr=""/>
                  <p:cNvPicPr/>
                  <p:nvPr/>
                </p:nvPicPr>
                <p:blipFill>
                  <a:blip r:embed="rId7"/>
                  <a:stretch/>
                </p:blipFill>
                <p:spPr>
                  <a:xfrm>
                    <a:off x="2443320" y="642960"/>
                    <a:ext cx="4303080" cy="1088280"/>
                  </a:xfrm>
                  <a:prstGeom prst="rect">
                    <a:avLst/>
                  </a:prstGeom>
                  <a:ln w="0">
                    <a:noFill/>
                  </a:ln>
                </p:spPr>
              </p:pic>
            </p:oleObj>
          </a:graphicData>
        </a:graphic>
      </p:graphicFrame>
      <p:pic>
        <p:nvPicPr>
          <p:cNvPr id="602" name="" descr=""/>
          <p:cNvPicPr/>
          <p:nvPr/>
        </p:nvPicPr>
        <p:blipFill>
          <a:blip r:embed="rId8"/>
          <a:stretch/>
        </p:blipFill>
        <p:spPr>
          <a:xfrm>
            <a:off x="2438280" y="635040"/>
            <a:ext cx="4292280" cy="1079280"/>
          </a:xfrm>
          <a:prstGeom prst="rect">
            <a:avLst/>
          </a:prstGeom>
          <a:ln w="0">
            <a:noFill/>
          </a:ln>
        </p:spPr>
      </p:pic>
      <p:sp>
        <p:nvSpPr>
          <p:cNvPr id="3" name="PlaceHolder 2"/>
          <p:cNvSpPr>
            <a:spLocks noGrp="1"/>
          </p:cNvSpPr>
          <p:nvPr>
            <p:ph type="sldNum" idx="5"/>
          </p:nvPr>
        </p:nvSpPr>
        <p:spPr/>
        <p:txBody>
          <a:bodyPr/>
          <a:p>
            <a:fld id="{1A86A2D7-86CF-45CB-AB0E-7E3E6AFB91B7}" type="slidenum">
              <a:t>24</a:t>
            </a:fld>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3" name="PlaceHolder 1"/>
          <p:cNvSpPr>
            <a:spLocks noGrp="1"/>
          </p:cNvSpPr>
          <p:nvPr>
            <p:ph type="title"/>
          </p:nvPr>
        </p:nvSpPr>
        <p:spPr>
          <a:xfrm>
            <a:off x="3160800" y="0"/>
            <a:ext cx="3138840" cy="945360"/>
          </a:xfrm>
          <a:prstGeom prst="rect">
            <a:avLst/>
          </a:prstGeom>
          <a:noFill/>
          <a:ln w="0">
            <a:noFill/>
          </a:ln>
        </p:spPr>
        <p:txBody>
          <a:bodyPr numCol="1" spcCol="0" lIns="90000" rIns="90000" tIns="45000" bIns="45000" anchor="t">
            <a:noAutofit/>
          </a:bodyPr>
          <a:p>
            <a:pPr algn="ctr">
              <a:lnSpc>
                <a:spcPct val="100000"/>
              </a:lnSpc>
              <a:buNone/>
            </a:pPr>
            <a:r>
              <a:rPr b="1" lang="fr-FR" sz="2800" spc="-1" strike="noStrike">
                <a:solidFill>
                  <a:srgbClr val="ff0000"/>
                </a:solidFill>
                <a:latin typeface="Verdana"/>
              </a:rPr>
              <a:t>Le canal H</a:t>
            </a:r>
            <a:r>
              <a:rPr b="1" lang="fr-FR" sz="2800" spc="-1" strike="noStrike">
                <a:solidFill>
                  <a:srgbClr val="ff0000"/>
                </a:solidFill>
                <a:latin typeface="Symbol"/>
              </a:rPr>
              <a:t></a:t>
            </a:r>
            <a:br/>
            <a:endParaRPr b="0" lang="fr-FR" sz="2800" spc="-1" strike="noStrike">
              <a:latin typeface="Arial"/>
            </a:endParaRPr>
          </a:p>
        </p:txBody>
      </p:sp>
      <p:pic>
        <p:nvPicPr>
          <p:cNvPr id="604" name="Picture 3" descr="signal"/>
          <p:cNvPicPr/>
          <p:nvPr/>
        </p:nvPicPr>
        <p:blipFill>
          <a:blip r:embed="rId1"/>
          <a:stretch/>
        </p:blipFill>
        <p:spPr>
          <a:xfrm>
            <a:off x="0" y="2209680"/>
            <a:ext cx="4457160" cy="3021840"/>
          </a:xfrm>
          <a:prstGeom prst="rect">
            <a:avLst/>
          </a:prstGeom>
          <a:ln w="0">
            <a:noFill/>
          </a:ln>
        </p:spPr>
      </p:pic>
      <p:sp>
        <p:nvSpPr>
          <p:cNvPr id="605" name="Text Box 13"/>
          <p:cNvSpPr/>
          <p:nvPr/>
        </p:nvSpPr>
        <p:spPr>
          <a:xfrm>
            <a:off x="1012320" y="1905120"/>
            <a:ext cx="2874960" cy="4363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fr-FR" sz="2000" spc="-1" strike="noStrike">
                <a:solidFill>
                  <a:srgbClr val="000000"/>
                </a:solidFill>
                <a:latin typeface="Verdana"/>
                <a:ea typeface="DejaVu Sans"/>
              </a:rPr>
              <a:t>Higgs (m</a:t>
            </a:r>
            <a:r>
              <a:rPr b="0" lang="fr-FR" sz="2000" spc="-1" strike="noStrike" baseline="-25000">
                <a:solidFill>
                  <a:srgbClr val="000000"/>
                </a:solidFill>
                <a:latin typeface="Verdana"/>
                <a:ea typeface="DejaVu Sans"/>
              </a:rPr>
              <a:t>H</a:t>
            </a:r>
            <a:r>
              <a:rPr b="0" lang="fr-FR" sz="2000" spc="-1" strike="noStrike">
                <a:solidFill>
                  <a:srgbClr val="000000"/>
                </a:solidFill>
                <a:latin typeface="Verdana"/>
                <a:ea typeface="DejaVu Sans"/>
              </a:rPr>
              <a:t>=125 GeV)</a:t>
            </a:r>
            <a:endParaRPr b="0" lang="fr-FR" sz="2000" spc="-1" strike="noStrike">
              <a:latin typeface="Arial"/>
            </a:endParaRPr>
          </a:p>
        </p:txBody>
      </p:sp>
      <p:grpSp>
        <p:nvGrpSpPr>
          <p:cNvPr id="606" name="Group 20"/>
          <p:cNvGrpSpPr/>
          <p:nvPr/>
        </p:nvGrpSpPr>
        <p:grpSpPr>
          <a:xfrm>
            <a:off x="1198440" y="5268960"/>
            <a:ext cx="2499840" cy="1588320"/>
            <a:chOff x="1198440" y="5268960"/>
            <a:chExt cx="2499840" cy="1588320"/>
          </a:xfrm>
        </p:grpSpPr>
        <p:grpSp>
          <p:nvGrpSpPr>
            <p:cNvPr id="607" name="Group 21"/>
            <p:cNvGrpSpPr/>
            <p:nvPr/>
          </p:nvGrpSpPr>
          <p:grpSpPr>
            <a:xfrm>
              <a:off x="1198440" y="5268960"/>
              <a:ext cx="2499840" cy="1588320"/>
              <a:chOff x="1198440" y="5268960"/>
              <a:chExt cx="2499840" cy="1588320"/>
            </a:xfrm>
          </p:grpSpPr>
          <p:pic>
            <p:nvPicPr>
              <p:cNvPr id="608" name="Picture 22" descr="HiggsProduction"/>
              <p:cNvPicPr/>
              <p:nvPr/>
            </p:nvPicPr>
            <p:blipFill>
              <a:blip r:embed="rId2"/>
              <a:stretch/>
            </p:blipFill>
            <p:spPr>
              <a:xfrm>
                <a:off x="1198440" y="5268960"/>
                <a:ext cx="1338480" cy="1550880"/>
              </a:xfrm>
              <a:prstGeom prst="rect">
                <a:avLst/>
              </a:prstGeom>
              <a:ln w="0">
                <a:noFill/>
              </a:ln>
            </p:spPr>
          </p:pic>
          <p:pic>
            <p:nvPicPr>
              <p:cNvPr id="609" name="Picture 23" descr="higgsdecays"/>
              <p:cNvPicPr/>
              <p:nvPr/>
            </p:nvPicPr>
            <p:blipFill>
              <a:blip r:embed="rId3"/>
              <a:stretch/>
            </p:blipFill>
            <p:spPr>
              <a:xfrm>
                <a:off x="2412360" y="5306400"/>
                <a:ext cx="1285920" cy="1550880"/>
              </a:xfrm>
              <a:prstGeom prst="rect">
                <a:avLst/>
              </a:prstGeom>
              <a:ln w="0">
                <a:noFill/>
              </a:ln>
            </p:spPr>
          </p:pic>
        </p:grpSp>
        <p:sp>
          <p:nvSpPr>
            <p:cNvPr id="610" name="Text Box 24"/>
            <p:cNvSpPr/>
            <p:nvPr/>
          </p:nvSpPr>
          <p:spPr>
            <a:xfrm>
              <a:off x="2360880" y="5721480"/>
              <a:ext cx="330120" cy="3031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fr-FR" sz="1400" spc="-1" strike="noStrike">
                  <a:solidFill>
                    <a:srgbClr val="cc0000"/>
                  </a:solidFill>
                  <a:latin typeface="Verdana"/>
                  <a:ea typeface="DejaVu Sans"/>
                </a:rPr>
                <a:t>H</a:t>
              </a:r>
              <a:endParaRPr b="0" lang="fr-FR" sz="1400" spc="-1" strike="noStrike">
                <a:latin typeface="Arial"/>
              </a:endParaRPr>
            </a:p>
          </p:txBody>
        </p:sp>
      </p:grpSp>
      <p:sp>
        <p:nvSpPr>
          <p:cNvPr id="611" name="Accolade fermante 2"/>
          <p:cNvSpPr/>
          <p:nvPr/>
        </p:nvSpPr>
        <p:spPr>
          <a:xfrm>
            <a:off x="4811040" y="1905120"/>
            <a:ext cx="801000" cy="3088440"/>
          </a:xfrm>
          <a:prstGeom prst="rightBrace">
            <a:avLst>
              <a:gd name="adj1" fmla="val 8333"/>
              <a:gd name="adj2" fmla="val 50000"/>
            </a:avLst>
          </a:prstGeom>
          <a:noFill/>
          <a:ln w="28575">
            <a:solidFill>
              <a:srgbClr val="003399"/>
            </a:solidFill>
            <a:round/>
          </a:ln>
        </p:spPr>
        <p:style>
          <a:lnRef idx="0"/>
          <a:fillRef idx="0"/>
          <a:effectRef idx="0"/>
          <a:fontRef idx="minor"/>
        </p:style>
      </p:sp>
      <p:sp>
        <p:nvSpPr>
          <p:cNvPr id="612" name="Text Box 13"/>
          <p:cNvSpPr/>
          <p:nvPr/>
        </p:nvSpPr>
        <p:spPr>
          <a:xfrm>
            <a:off x="5768280" y="2756880"/>
            <a:ext cx="2036880" cy="13698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buNone/>
            </a:pPr>
            <a:r>
              <a:rPr b="0" lang="fr-FR" sz="2800" spc="-1" strike="noStrike">
                <a:solidFill>
                  <a:srgbClr val="000000"/>
                </a:solidFill>
                <a:latin typeface="Verdana"/>
                <a:ea typeface="DejaVu Sans"/>
              </a:rPr>
              <a:t>Résolution</a:t>
            </a:r>
            <a:endParaRPr b="0" lang="fr-FR" sz="2800" spc="-1" strike="noStrike">
              <a:latin typeface="Arial"/>
            </a:endParaRPr>
          </a:p>
          <a:p>
            <a:pPr algn="ctr">
              <a:lnSpc>
                <a:spcPct val="100000"/>
              </a:lnSpc>
              <a:buNone/>
            </a:pPr>
            <a:r>
              <a:rPr b="0" lang="fr-FR" sz="2800" spc="-1" strike="noStrike">
                <a:solidFill>
                  <a:srgbClr val="000000"/>
                </a:solidFill>
                <a:latin typeface="Verdana"/>
                <a:ea typeface="DejaVu Sans"/>
              </a:rPr>
              <a:t>du</a:t>
            </a:r>
            <a:endParaRPr b="0" lang="fr-FR" sz="2800" spc="-1" strike="noStrike">
              <a:latin typeface="Arial"/>
            </a:endParaRPr>
          </a:p>
          <a:p>
            <a:pPr algn="ctr">
              <a:lnSpc>
                <a:spcPct val="100000"/>
              </a:lnSpc>
              <a:buNone/>
            </a:pPr>
            <a:r>
              <a:rPr b="0" lang="fr-FR" sz="2800" spc="-1" strike="noStrike">
                <a:solidFill>
                  <a:srgbClr val="000000"/>
                </a:solidFill>
                <a:latin typeface="Verdana"/>
                <a:ea typeface="DejaVu Sans"/>
              </a:rPr>
              <a:t>détecteur</a:t>
            </a:r>
            <a:endParaRPr b="0" lang="fr-FR" sz="2800" spc="-1" strike="noStrike">
              <a:latin typeface="Arial"/>
            </a:endParaRPr>
          </a:p>
        </p:txBody>
      </p:sp>
      <p:graphicFrame>
        <p:nvGraphicFramePr>
          <p:cNvPr id="613" name="Objet 2"/>
          <p:cNvGraphicFramePr/>
          <p:nvPr/>
        </p:nvGraphicFramePr>
        <p:xfrm>
          <a:off x="2443320" y="642960"/>
          <a:ext cx="4303080" cy="1088280"/>
        </p:xfrm>
        <a:graphic>
          <a:graphicData uri="http://schemas.openxmlformats.org/presentationml/2006/ole">
            <p:oleObj progId="Equation.3" r:id="rId4" spid="">
              <p:embed/>
              <p:pic>
                <p:nvPicPr>
                  <p:cNvPr id="614" name="Objet 2" descr=""/>
                  <p:cNvPicPr/>
                  <p:nvPr/>
                </p:nvPicPr>
                <p:blipFill>
                  <a:blip r:embed="rId5"/>
                  <a:stretch/>
                </p:blipFill>
                <p:spPr>
                  <a:xfrm>
                    <a:off x="2443320" y="642960"/>
                    <a:ext cx="4303080" cy="1088280"/>
                  </a:xfrm>
                  <a:prstGeom prst="rect">
                    <a:avLst/>
                  </a:prstGeom>
                  <a:ln w="0">
                    <a:noFill/>
                  </a:ln>
                </p:spPr>
              </p:pic>
            </p:oleObj>
          </a:graphicData>
        </a:graphic>
      </p:graphicFrame>
      <p:pic>
        <p:nvPicPr>
          <p:cNvPr id="615" name="" descr=""/>
          <p:cNvPicPr/>
          <p:nvPr/>
        </p:nvPicPr>
        <p:blipFill>
          <a:blip r:embed="rId6"/>
          <a:stretch/>
        </p:blipFill>
        <p:spPr>
          <a:xfrm>
            <a:off x="2438280" y="635040"/>
            <a:ext cx="4292280" cy="1079280"/>
          </a:xfrm>
          <a:prstGeom prst="rect">
            <a:avLst/>
          </a:prstGeom>
          <a:ln w="0">
            <a:noFill/>
          </a:ln>
        </p:spPr>
      </p:pic>
      <p:sp>
        <p:nvSpPr>
          <p:cNvPr id="3" name="PlaceHolder 2"/>
          <p:cNvSpPr>
            <a:spLocks noGrp="1"/>
          </p:cNvSpPr>
          <p:nvPr>
            <p:ph type="sldNum" idx="5"/>
          </p:nvPr>
        </p:nvSpPr>
        <p:spPr/>
        <p:txBody>
          <a:bodyPr/>
          <a:p>
            <a:fld id="{4B600EF4-638F-462A-953D-EB164B807AF0}" type="slidenum">
              <a:t>25</a:t>
            </a:fld>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6" name="PlaceHolder 1"/>
          <p:cNvSpPr>
            <a:spLocks noGrp="1"/>
          </p:cNvSpPr>
          <p:nvPr>
            <p:ph type="title"/>
          </p:nvPr>
        </p:nvSpPr>
        <p:spPr>
          <a:xfrm>
            <a:off x="3160800" y="0"/>
            <a:ext cx="3138840" cy="945360"/>
          </a:xfrm>
          <a:prstGeom prst="rect">
            <a:avLst/>
          </a:prstGeom>
          <a:noFill/>
          <a:ln w="0">
            <a:noFill/>
          </a:ln>
        </p:spPr>
        <p:txBody>
          <a:bodyPr numCol="1" spcCol="0" lIns="90000" rIns="90000" tIns="45000" bIns="45000" anchor="t">
            <a:noAutofit/>
          </a:bodyPr>
          <a:p>
            <a:pPr algn="ctr">
              <a:lnSpc>
                <a:spcPct val="100000"/>
              </a:lnSpc>
              <a:buNone/>
            </a:pPr>
            <a:r>
              <a:rPr b="1" lang="fr-FR" sz="2800" spc="-1" strike="noStrike">
                <a:solidFill>
                  <a:srgbClr val="ff0000"/>
                </a:solidFill>
                <a:latin typeface="Verdana"/>
              </a:rPr>
              <a:t>Le canal H</a:t>
            </a:r>
            <a:r>
              <a:rPr b="1" lang="fr-FR" sz="2800" spc="-1" strike="noStrike">
                <a:solidFill>
                  <a:srgbClr val="ff0000"/>
                </a:solidFill>
                <a:latin typeface="Symbol"/>
              </a:rPr>
              <a:t></a:t>
            </a:r>
            <a:br/>
            <a:endParaRPr b="0" lang="fr-FR" sz="2800" spc="-1" strike="noStrike">
              <a:latin typeface="Arial"/>
            </a:endParaRPr>
          </a:p>
        </p:txBody>
      </p:sp>
      <p:pic>
        <p:nvPicPr>
          <p:cNvPr id="617" name="Picture 3" descr="signal"/>
          <p:cNvPicPr/>
          <p:nvPr/>
        </p:nvPicPr>
        <p:blipFill>
          <a:blip r:embed="rId1"/>
          <a:stretch/>
        </p:blipFill>
        <p:spPr>
          <a:xfrm>
            <a:off x="0" y="2209680"/>
            <a:ext cx="4457160" cy="3021840"/>
          </a:xfrm>
          <a:prstGeom prst="rect">
            <a:avLst/>
          </a:prstGeom>
          <a:ln w="0">
            <a:noFill/>
          </a:ln>
        </p:spPr>
      </p:pic>
      <p:sp>
        <p:nvSpPr>
          <p:cNvPr id="618" name="Text Box 13"/>
          <p:cNvSpPr/>
          <p:nvPr/>
        </p:nvSpPr>
        <p:spPr>
          <a:xfrm>
            <a:off x="1012320" y="1905120"/>
            <a:ext cx="2874960" cy="4363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fr-FR" sz="2000" spc="-1" strike="noStrike">
                <a:solidFill>
                  <a:srgbClr val="000000"/>
                </a:solidFill>
                <a:latin typeface="Verdana"/>
                <a:ea typeface="DejaVu Sans"/>
              </a:rPr>
              <a:t>Higgs (m</a:t>
            </a:r>
            <a:r>
              <a:rPr b="0" lang="fr-FR" sz="2000" spc="-1" strike="noStrike" baseline="-25000">
                <a:solidFill>
                  <a:srgbClr val="000000"/>
                </a:solidFill>
                <a:latin typeface="Verdana"/>
                <a:ea typeface="DejaVu Sans"/>
              </a:rPr>
              <a:t>H</a:t>
            </a:r>
            <a:r>
              <a:rPr b="0" lang="fr-FR" sz="2000" spc="-1" strike="noStrike">
                <a:solidFill>
                  <a:srgbClr val="000000"/>
                </a:solidFill>
                <a:latin typeface="Verdana"/>
                <a:ea typeface="DejaVu Sans"/>
              </a:rPr>
              <a:t>=125 GeV)</a:t>
            </a:r>
            <a:endParaRPr b="0" lang="fr-FR" sz="2000" spc="-1" strike="noStrike">
              <a:latin typeface="Arial"/>
            </a:endParaRPr>
          </a:p>
        </p:txBody>
      </p:sp>
      <p:grpSp>
        <p:nvGrpSpPr>
          <p:cNvPr id="619" name="Group 15"/>
          <p:cNvGrpSpPr/>
          <p:nvPr/>
        </p:nvGrpSpPr>
        <p:grpSpPr>
          <a:xfrm>
            <a:off x="4427640" y="1917720"/>
            <a:ext cx="4457160" cy="4737960"/>
            <a:chOff x="4427640" y="1917720"/>
            <a:chExt cx="4457160" cy="4737960"/>
          </a:xfrm>
        </p:grpSpPr>
        <p:pic>
          <p:nvPicPr>
            <p:cNvPr id="620" name="Picture 16" descr="bkg"/>
            <p:cNvPicPr/>
            <p:nvPr/>
          </p:nvPicPr>
          <p:blipFill>
            <a:blip r:embed="rId2"/>
            <a:stretch/>
          </p:blipFill>
          <p:spPr>
            <a:xfrm>
              <a:off x="4427640" y="2216160"/>
              <a:ext cx="4457160" cy="3021840"/>
            </a:xfrm>
            <a:prstGeom prst="rect">
              <a:avLst/>
            </a:prstGeom>
            <a:ln w="0">
              <a:noFill/>
            </a:ln>
          </p:spPr>
        </p:pic>
        <p:pic>
          <p:nvPicPr>
            <p:cNvPr id="621" name="Picture 17" descr=""/>
            <p:cNvPicPr/>
            <p:nvPr/>
          </p:nvPicPr>
          <p:blipFill>
            <a:blip r:embed="rId3"/>
            <a:stretch/>
          </p:blipFill>
          <p:spPr>
            <a:xfrm>
              <a:off x="6172200" y="5638680"/>
              <a:ext cx="1850400" cy="1017000"/>
            </a:xfrm>
            <a:prstGeom prst="rect">
              <a:avLst/>
            </a:prstGeom>
            <a:ln w="0">
              <a:noFill/>
            </a:ln>
          </p:spPr>
        </p:pic>
        <p:sp>
          <p:nvSpPr>
            <p:cNvPr id="622" name="Text Box 18"/>
            <p:cNvSpPr/>
            <p:nvPr/>
          </p:nvSpPr>
          <p:spPr>
            <a:xfrm>
              <a:off x="6261120" y="1917720"/>
              <a:ext cx="1677240" cy="3643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fr-FR" sz="1800" spc="-1" strike="noStrike">
                  <a:solidFill>
                    <a:srgbClr val="000000"/>
                  </a:solidFill>
                  <a:latin typeface="Verdana"/>
                  <a:ea typeface="DejaVu Sans"/>
                </a:rPr>
                <a:t>Bruit de fond</a:t>
              </a:r>
              <a:endParaRPr b="0" lang="fr-FR" sz="1800" spc="-1" strike="noStrike">
                <a:latin typeface="Arial"/>
              </a:endParaRPr>
            </a:p>
          </p:txBody>
        </p:sp>
        <p:sp>
          <p:nvSpPr>
            <p:cNvPr id="623" name="Text Box 19"/>
            <p:cNvSpPr/>
            <p:nvPr/>
          </p:nvSpPr>
          <p:spPr>
            <a:xfrm>
              <a:off x="5034600" y="5562720"/>
              <a:ext cx="1136160" cy="3333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fr-FR" sz="1600" spc="-1" strike="noStrike">
                  <a:solidFill>
                    <a:srgbClr val="000000"/>
                  </a:solidFill>
                  <a:latin typeface="Verdana"/>
                  <a:ea typeface="DejaVu Sans"/>
                </a:rPr>
                <a:t>Exemple:</a:t>
              </a:r>
              <a:endParaRPr b="0" lang="fr-FR" sz="1600" spc="-1" strike="noStrike">
                <a:latin typeface="Arial"/>
              </a:endParaRPr>
            </a:p>
          </p:txBody>
        </p:sp>
      </p:grpSp>
      <p:grpSp>
        <p:nvGrpSpPr>
          <p:cNvPr id="624" name="Group 20"/>
          <p:cNvGrpSpPr/>
          <p:nvPr/>
        </p:nvGrpSpPr>
        <p:grpSpPr>
          <a:xfrm>
            <a:off x="1198440" y="5268960"/>
            <a:ext cx="2499840" cy="1588320"/>
            <a:chOff x="1198440" y="5268960"/>
            <a:chExt cx="2499840" cy="1588320"/>
          </a:xfrm>
        </p:grpSpPr>
        <p:grpSp>
          <p:nvGrpSpPr>
            <p:cNvPr id="625" name="Group 21"/>
            <p:cNvGrpSpPr/>
            <p:nvPr/>
          </p:nvGrpSpPr>
          <p:grpSpPr>
            <a:xfrm>
              <a:off x="1198440" y="5268960"/>
              <a:ext cx="2499840" cy="1588320"/>
              <a:chOff x="1198440" y="5268960"/>
              <a:chExt cx="2499840" cy="1588320"/>
            </a:xfrm>
          </p:grpSpPr>
          <p:pic>
            <p:nvPicPr>
              <p:cNvPr id="626" name="Picture 22" descr="HiggsProduction"/>
              <p:cNvPicPr/>
              <p:nvPr/>
            </p:nvPicPr>
            <p:blipFill>
              <a:blip r:embed="rId4"/>
              <a:stretch/>
            </p:blipFill>
            <p:spPr>
              <a:xfrm>
                <a:off x="1198440" y="5268960"/>
                <a:ext cx="1338480" cy="1550880"/>
              </a:xfrm>
              <a:prstGeom prst="rect">
                <a:avLst/>
              </a:prstGeom>
              <a:ln w="0">
                <a:noFill/>
              </a:ln>
            </p:spPr>
          </p:pic>
          <p:pic>
            <p:nvPicPr>
              <p:cNvPr id="627" name="Picture 23" descr="higgsdecays"/>
              <p:cNvPicPr/>
              <p:nvPr/>
            </p:nvPicPr>
            <p:blipFill>
              <a:blip r:embed="rId5"/>
              <a:stretch/>
            </p:blipFill>
            <p:spPr>
              <a:xfrm>
                <a:off x="2412360" y="5306400"/>
                <a:ext cx="1285920" cy="1550880"/>
              </a:xfrm>
              <a:prstGeom prst="rect">
                <a:avLst/>
              </a:prstGeom>
              <a:ln w="0">
                <a:noFill/>
              </a:ln>
            </p:spPr>
          </p:pic>
        </p:grpSp>
        <p:sp>
          <p:nvSpPr>
            <p:cNvPr id="628" name="Text Box 24"/>
            <p:cNvSpPr/>
            <p:nvPr/>
          </p:nvSpPr>
          <p:spPr>
            <a:xfrm>
              <a:off x="2360880" y="5721480"/>
              <a:ext cx="330120" cy="3031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fr-FR" sz="1400" spc="-1" strike="noStrike">
                  <a:solidFill>
                    <a:srgbClr val="cc0000"/>
                  </a:solidFill>
                  <a:latin typeface="Verdana"/>
                  <a:ea typeface="DejaVu Sans"/>
                </a:rPr>
                <a:t>H</a:t>
              </a:r>
              <a:endParaRPr b="0" lang="fr-FR" sz="1400" spc="-1" strike="noStrike">
                <a:latin typeface="Arial"/>
              </a:endParaRPr>
            </a:p>
          </p:txBody>
        </p:sp>
      </p:grpSp>
      <p:graphicFrame>
        <p:nvGraphicFramePr>
          <p:cNvPr id="629" name="Objet 2"/>
          <p:cNvGraphicFramePr/>
          <p:nvPr/>
        </p:nvGraphicFramePr>
        <p:xfrm>
          <a:off x="2443320" y="642960"/>
          <a:ext cx="4303080" cy="1088280"/>
        </p:xfrm>
        <a:graphic>
          <a:graphicData uri="http://schemas.openxmlformats.org/presentationml/2006/ole">
            <p:oleObj progId="Equation.3" r:id="rId6" spid="">
              <p:embed/>
              <p:pic>
                <p:nvPicPr>
                  <p:cNvPr id="630" name="Objet 2" descr=""/>
                  <p:cNvPicPr/>
                  <p:nvPr/>
                </p:nvPicPr>
                <p:blipFill>
                  <a:blip r:embed="rId7"/>
                  <a:stretch/>
                </p:blipFill>
                <p:spPr>
                  <a:xfrm>
                    <a:off x="2443320" y="642960"/>
                    <a:ext cx="4303080" cy="1088280"/>
                  </a:xfrm>
                  <a:prstGeom prst="rect">
                    <a:avLst/>
                  </a:prstGeom>
                  <a:ln w="0">
                    <a:noFill/>
                  </a:ln>
                </p:spPr>
              </p:pic>
            </p:oleObj>
          </a:graphicData>
        </a:graphic>
      </p:graphicFrame>
      <p:pic>
        <p:nvPicPr>
          <p:cNvPr id="631" name="" descr=""/>
          <p:cNvPicPr/>
          <p:nvPr/>
        </p:nvPicPr>
        <p:blipFill>
          <a:blip r:embed="rId8"/>
          <a:stretch/>
        </p:blipFill>
        <p:spPr>
          <a:xfrm>
            <a:off x="2438280" y="635040"/>
            <a:ext cx="4292280" cy="1079280"/>
          </a:xfrm>
          <a:prstGeom prst="rect">
            <a:avLst/>
          </a:prstGeom>
          <a:ln w="0">
            <a:noFill/>
          </a:ln>
        </p:spPr>
      </p:pic>
      <p:sp>
        <p:nvSpPr>
          <p:cNvPr id="3" name="PlaceHolder 2"/>
          <p:cNvSpPr>
            <a:spLocks noGrp="1"/>
          </p:cNvSpPr>
          <p:nvPr>
            <p:ph type="sldNum" idx="5"/>
          </p:nvPr>
        </p:nvSpPr>
        <p:spPr/>
        <p:txBody>
          <a:bodyPr/>
          <a:p>
            <a:fld id="{6703D347-BD26-45F0-A720-B395BF43CF0F}" type="slidenum">
              <a:t>26</a:t>
            </a:fld>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32" name="Picture 47" descr="pot_asym"/>
          <p:cNvPicPr/>
          <p:nvPr/>
        </p:nvPicPr>
        <p:blipFill>
          <a:blip r:embed="rId1"/>
          <a:stretch/>
        </p:blipFill>
        <p:spPr>
          <a:xfrm>
            <a:off x="6521400" y="4601880"/>
            <a:ext cx="2484720" cy="1929960"/>
          </a:xfrm>
          <a:prstGeom prst="rect">
            <a:avLst/>
          </a:prstGeom>
          <a:ln w="0">
            <a:noFill/>
          </a:ln>
        </p:spPr>
      </p:pic>
      <p:sp>
        <p:nvSpPr>
          <p:cNvPr id="633" name="PlaceHolder 1"/>
          <p:cNvSpPr>
            <a:spLocks noGrp="1"/>
          </p:cNvSpPr>
          <p:nvPr>
            <p:ph type="sldNum" idx="30"/>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F9D0A29C-23C1-43AA-A816-A9D067E2102F}" type="slidenum">
              <a:rPr b="1" lang="fr-FR" sz="1200" spc="-1" strike="noStrike">
                <a:solidFill>
                  <a:srgbClr val="003399"/>
                </a:solidFill>
                <a:latin typeface="Verdana"/>
              </a:rPr>
              <a:t>&lt;numéro&gt;</a:t>
            </a:fld>
            <a:endParaRPr b="0" lang="fr-FR" sz="1200" spc="-1" strike="noStrike">
              <a:latin typeface="Times New Roman"/>
            </a:endParaRPr>
          </a:p>
        </p:txBody>
      </p:sp>
      <p:sp>
        <p:nvSpPr>
          <p:cNvPr id="634" name="PlaceHolder 2"/>
          <p:cNvSpPr>
            <a:spLocks noGrp="1"/>
          </p:cNvSpPr>
          <p:nvPr>
            <p:ph type="title"/>
          </p:nvPr>
        </p:nvSpPr>
        <p:spPr>
          <a:xfrm>
            <a:off x="665280" y="0"/>
            <a:ext cx="7859160" cy="522360"/>
          </a:xfrm>
          <a:prstGeom prst="rect">
            <a:avLst/>
          </a:prstGeom>
          <a:noFill/>
          <a:ln w="0">
            <a:noFill/>
          </a:ln>
        </p:spPr>
        <p:txBody>
          <a:bodyPr numCol="1" spcCol="0" lIns="90000" rIns="90000" tIns="45000" bIns="45000" anchor="t">
            <a:noAutofit/>
          </a:bodyPr>
          <a:p>
            <a:pPr algn="ctr">
              <a:lnSpc>
                <a:spcPct val="100000"/>
              </a:lnSpc>
              <a:buNone/>
            </a:pPr>
            <a:r>
              <a:rPr b="1" lang="fr-FR" sz="2800" spc="-1" strike="noStrike">
                <a:solidFill>
                  <a:srgbClr val="ff0000"/>
                </a:solidFill>
                <a:latin typeface="Verdana"/>
              </a:rPr>
              <a:t>Le mécanisme de Brout-Englert-Higgs</a:t>
            </a:r>
            <a:endParaRPr b="0" lang="fr-FR" sz="2800" spc="-1" strike="noStrike">
              <a:latin typeface="Arial"/>
            </a:endParaRPr>
          </a:p>
        </p:txBody>
      </p:sp>
      <p:sp>
        <p:nvSpPr>
          <p:cNvPr id="635" name="PlaceHolder 3"/>
          <p:cNvSpPr>
            <a:spLocks noGrp="1"/>
          </p:cNvSpPr>
          <p:nvPr>
            <p:ph/>
          </p:nvPr>
        </p:nvSpPr>
        <p:spPr>
          <a:xfrm>
            <a:off x="1800" y="518040"/>
            <a:ext cx="7038360" cy="5790600"/>
          </a:xfrm>
          <a:prstGeom prst="rect">
            <a:avLst/>
          </a:prstGeom>
          <a:noFill/>
          <a:ln w="0">
            <a:noFill/>
          </a:ln>
        </p:spPr>
        <p:txBody>
          <a:bodyPr numCol="1" spcCol="0" lIns="90000" rIns="90000" tIns="45000" bIns="45000" anchor="t">
            <a:noAutofit/>
          </a:bodyPr>
          <a:p>
            <a:pPr marL="343080" indent="-343080">
              <a:lnSpc>
                <a:spcPct val="100000"/>
              </a:lnSpc>
              <a:spcBef>
                <a:spcPts val="479"/>
              </a:spcBef>
              <a:buClr>
                <a:srgbClr val="ff0066"/>
              </a:buClr>
              <a:buSzPct val="140000"/>
              <a:buFont typeface="Wingdings" charset="2"/>
              <a:buChar char=""/>
            </a:pPr>
            <a:r>
              <a:rPr b="1" lang="fr-FR" sz="2400" spc="-1" strike="noStrike">
                <a:solidFill>
                  <a:srgbClr val="000000"/>
                </a:solidFill>
                <a:latin typeface="Verdana"/>
              </a:rPr>
              <a:t>La masse quantifie l'inertie du corps</a:t>
            </a:r>
            <a:endParaRPr b="0" lang="fr-FR" sz="2400" spc="-1" strike="noStrike">
              <a:latin typeface="Arial"/>
            </a:endParaRPr>
          </a:p>
          <a:p>
            <a:pPr lvl="1" marL="669960" indent="-325440">
              <a:lnSpc>
                <a:spcPct val="100000"/>
              </a:lnSpc>
              <a:spcBef>
                <a:spcPts val="420"/>
              </a:spcBef>
              <a:buClr>
                <a:srgbClr val="cc0099"/>
              </a:buClr>
              <a:buSzPct val="115000"/>
              <a:buFont typeface="Wingdings" charset="2"/>
              <a:buChar char=""/>
            </a:pPr>
            <a:r>
              <a:rPr b="1" lang="fr-FR" sz="2100" spc="-1" strike="noStrike">
                <a:solidFill>
                  <a:srgbClr val="000000"/>
                </a:solidFill>
                <a:latin typeface="Verdana"/>
              </a:rPr>
              <a:t>Plus un objet est massif plus il est difficile à mettre en mouvement</a:t>
            </a:r>
            <a:endParaRPr b="0" lang="fr-FR" sz="2100" spc="-1" strike="noStrike">
              <a:latin typeface="Arial"/>
            </a:endParaRPr>
          </a:p>
          <a:p>
            <a:pPr>
              <a:lnSpc>
                <a:spcPct val="100000"/>
              </a:lnSpc>
              <a:spcBef>
                <a:spcPts val="479"/>
              </a:spcBef>
              <a:buNone/>
            </a:pPr>
            <a:endParaRPr b="0" lang="fr-FR" sz="2100" spc="-1" strike="noStrike">
              <a:latin typeface="Arial"/>
            </a:endParaRPr>
          </a:p>
          <a:p>
            <a:pPr marL="343080" indent="-343080">
              <a:lnSpc>
                <a:spcPct val="100000"/>
              </a:lnSpc>
              <a:spcBef>
                <a:spcPts val="479"/>
              </a:spcBef>
              <a:buClr>
                <a:srgbClr val="ff0066"/>
              </a:buClr>
              <a:buSzPct val="140000"/>
              <a:buFont typeface="Wingdings" charset="2"/>
              <a:buChar char=""/>
            </a:pPr>
            <a:r>
              <a:rPr b="1" lang="fr-FR" sz="2400" spc="-1" strike="noStrike">
                <a:solidFill>
                  <a:srgbClr val="000000"/>
                </a:solidFill>
                <a:latin typeface="Verdana"/>
              </a:rPr>
              <a:t>Invariance de jauge</a:t>
            </a:r>
            <a:r>
              <a:rPr b="0" lang="fr-FR" sz="2400" spc="-1" strike="noStrike">
                <a:solidFill>
                  <a:srgbClr val="000000"/>
                </a:solidFill>
                <a:latin typeface="Verdana"/>
              </a:rPr>
              <a:t> </a:t>
            </a:r>
            <a:endParaRPr b="0" lang="fr-FR" sz="2400" spc="-1" strike="noStrike">
              <a:latin typeface="Arial"/>
            </a:endParaRPr>
          </a:p>
          <a:p>
            <a:pPr marL="343080" indent="-343080">
              <a:lnSpc>
                <a:spcPct val="100000"/>
              </a:lnSpc>
              <a:spcBef>
                <a:spcPts val="420"/>
              </a:spcBef>
              <a:buNone/>
              <a:tabLst>
                <a:tab algn="l" pos="0"/>
              </a:tabLst>
            </a:pPr>
            <a:r>
              <a:rPr b="0" lang="fr-FR" sz="2100" spc="-1" strike="noStrike">
                <a:solidFill>
                  <a:srgbClr val="000000"/>
                </a:solidFill>
                <a:latin typeface="Verdana"/>
              </a:rPr>
              <a:t>	</a:t>
            </a:r>
            <a:r>
              <a:rPr b="0" lang="fr-FR" sz="2100" spc="-1" strike="noStrike">
                <a:solidFill>
                  <a:srgbClr val="000000"/>
                </a:solidFill>
                <a:latin typeface="Verdana"/>
              </a:rPr>
              <a:t> </a:t>
            </a:r>
            <a:r>
              <a:rPr b="0" lang="fr-FR" sz="2100" spc="-1" strike="noStrike">
                <a:solidFill>
                  <a:srgbClr val="000000"/>
                </a:solidFill>
                <a:latin typeface="Symbol"/>
              </a:rPr>
              <a:t></a:t>
            </a:r>
            <a:r>
              <a:rPr b="0" lang="fr-FR" sz="2100" spc="-1" strike="noStrike">
                <a:solidFill>
                  <a:srgbClr val="000000"/>
                </a:solidFill>
                <a:latin typeface="Verdana"/>
              </a:rPr>
              <a:t> </a:t>
            </a:r>
            <a:r>
              <a:rPr b="1" lang="fr-FR" sz="2100" spc="-1" strike="noStrike">
                <a:solidFill>
                  <a:srgbClr val="000000"/>
                </a:solidFill>
                <a:latin typeface="Verdana"/>
              </a:rPr>
              <a:t>masse=0  </a:t>
            </a:r>
            <a:r>
              <a:rPr b="1" lang="fr-FR" sz="2100" spc="-1" strike="noStrike">
                <a:solidFill>
                  <a:srgbClr val="000000"/>
                </a:solidFill>
                <a:latin typeface="Symbol"/>
              </a:rPr>
              <a:t></a:t>
            </a:r>
            <a:r>
              <a:rPr b="1" lang="fr-FR" sz="2100" spc="-1" strike="noStrike">
                <a:solidFill>
                  <a:srgbClr val="000000"/>
                </a:solidFill>
                <a:latin typeface="Verdana"/>
              </a:rPr>
              <a:t> v=c</a:t>
            </a:r>
            <a:endParaRPr b="0" lang="fr-FR" sz="2100" spc="-1" strike="noStrike">
              <a:latin typeface="Arial"/>
            </a:endParaRPr>
          </a:p>
          <a:p>
            <a:pPr marL="343080" indent="-343080">
              <a:lnSpc>
                <a:spcPct val="100000"/>
              </a:lnSpc>
              <a:spcBef>
                <a:spcPts val="420"/>
              </a:spcBef>
              <a:buNone/>
              <a:tabLst>
                <a:tab algn="l" pos="0"/>
              </a:tabLst>
            </a:pPr>
            <a:r>
              <a:rPr b="0" lang="fr-FR" sz="2100" spc="-1" strike="noStrike">
                <a:solidFill>
                  <a:srgbClr val="000000"/>
                </a:solidFill>
                <a:latin typeface="Verdana"/>
              </a:rPr>
              <a:t>     </a:t>
            </a:r>
            <a:r>
              <a:rPr b="0" lang="fr-FR" sz="2100" spc="-1" strike="noStrike">
                <a:solidFill>
                  <a:srgbClr val="000000"/>
                </a:solidFill>
                <a:latin typeface="Symbol"/>
              </a:rPr>
              <a:t></a:t>
            </a:r>
            <a:r>
              <a:rPr b="0" lang="fr-FR" sz="2100" spc="-1" strike="noStrike">
                <a:solidFill>
                  <a:srgbClr val="000000"/>
                </a:solidFill>
                <a:latin typeface="Verdana"/>
              </a:rPr>
              <a:t> </a:t>
            </a:r>
            <a:r>
              <a:rPr b="1" lang="fr-FR" sz="2100" spc="-1" strike="noStrike">
                <a:solidFill>
                  <a:srgbClr val="000000"/>
                </a:solidFill>
                <a:latin typeface="Verdana"/>
              </a:rPr>
              <a:t>contradiction avec l’expérience</a:t>
            </a:r>
            <a:endParaRPr b="0" lang="fr-FR" sz="2100" spc="-1" strike="noStrike">
              <a:latin typeface="Arial"/>
            </a:endParaRPr>
          </a:p>
          <a:p>
            <a:pPr marL="343080" indent="-343080">
              <a:lnSpc>
                <a:spcPct val="100000"/>
              </a:lnSpc>
              <a:spcBef>
                <a:spcPts val="479"/>
              </a:spcBef>
              <a:buNone/>
              <a:tabLst>
                <a:tab algn="l" pos="0"/>
              </a:tabLst>
            </a:pPr>
            <a:endParaRPr b="0" lang="fr-FR" sz="2100" spc="-1" strike="noStrike">
              <a:latin typeface="Arial"/>
            </a:endParaRPr>
          </a:p>
          <a:p>
            <a:pPr marL="343080" indent="-343080">
              <a:lnSpc>
                <a:spcPct val="100000"/>
              </a:lnSpc>
              <a:spcBef>
                <a:spcPts val="479"/>
              </a:spcBef>
              <a:buClr>
                <a:srgbClr val="ff0066"/>
              </a:buClr>
              <a:buSzPct val="140000"/>
              <a:buFont typeface="Wingdings" charset="2"/>
              <a:buChar char=""/>
              <a:tabLst>
                <a:tab algn="l" pos="0"/>
              </a:tabLst>
            </a:pPr>
            <a:r>
              <a:rPr b="1" lang="fr-FR" sz="2400" spc="-1" strike="noStrike">
                <a:solidFill>
                  <a:srgbClr val="e71919"/>
                </a:solidFill>
                <a:latin typeface="Verdana"/>
              </a:rPr>
              <a:t>Mécanisme de Brout-Englert-Higgs</a:t>
            </a:r>
            <a:endParaRPr b="0" lang="fr-FR" sz="2400" spc="-1" strike="noStrike">
              <a:latin typeface="Arial"/>
            </a:endParaRPr>
          </a:p>
          <a:p>
            <a:pPr lvl="1" marL="669960" indent="-325440">
              <a:lnSpc>
                <a:spcPct val="100000"/>
              </a:lnSpc>
              <a:spcBef>
                <a:spcPts val="420"/>
              </a:spcBef>
              <a:buClr>
                <a:srgbClr val="cc0099"/>
              </a:buClr>
              <a:buSzPct val="115000"/>
              <a:buFont typeface="Wingdings" charset="2"/>
              <a:buChar char=""/>
              <a:tabLst>
                <a:tab algn="l" pos="0"/>
              </a:tabLst>
            </a:pPr>
            <a:r>
              <a:rPr b="0" lang="fr-FR" sz="2100" spc="-1" strike="noStrike">
                <a:solidFill>
                  <a:srgbClr val="000000"/>
                </a:solidFill>
                <a:latin typeface="Verdana"/>
              </a:rPr>
              <a:t>La masse n’est pas une propriété intrinsèque des particules, mais le résultat de l’interaction de la particule avec le champ de Brout-Englert-Higgs</a:t>
            </a:r>
            <a:endParaRPr b="0" lang="fr-FR" sz="2100" spc="-1" strike="noStrike">
              <a:latin typeface="Arial"/>
            </a:endParaRPr>
          </a:p>
          <a:p>
            <a:pPr lvl="1" marL="669960" indent="-325440">
              <a:lnSpc>
                <a:spcPct val="100000"/>
              </a:lnSpc>
              <a:spcBef>
                <a:spcPts val="420"/>
              </a:spcBef>
              <a:buClr>
                <a:srgbClr val="cc0099"/>
              </a:buClr>
              <a:buSzPct val="115000"/>
              <a:buFont typeface="Wingdings" charset="2"/>
              <a:buChar char=""/>
              <a:tabLst>
                <a:tab algn="l" pos="0"/>
              </a:tabLst>
            </a:pPr>
            <a:r>
              <a:rPr b="0" lang="fr-FR" sz="2100" spc="-1" strike="noStrike">
                <a:solidFill>
                  <a:srgbClr val="000000"/>
                </a:solidFill>
                <a:latin typeface="Verdana"/>
              </a:rPr>
              <a:t>Découvert en 1964 par:</a:t>
            </a:r>
            <a:endParaRPr b="0" lang="fr-FR" sz="2100" spc="-1" strike="noStrike">
              <a:latin typeface="Arial"/>
            </a:endParaRPr>
          </a:p>
          <a:p>
            <a:pPr lvl="2" marL="1022400" indent="-351000">
              <a:lnSpc>
                <a:spcPct val="100000"/>
              </a:lnSpc>
              <a:spcBef>
                <a:spcPts val="281"/>
              </a:spcBef>
              <a:buClr>
                <a:srgbClr val="003399"/>
              </a:buClr>
              <a:buSzPct val="115000"/>
              <a:buFont typeface="Wingdings" charset="2"/>
              <a:buChar char=""/>
              <a:tabLst>
                <a:tab algn="l" pos="0"/>
              </a:tabLst>
            </a:pPr>
            <a:r>
              <a:rPr b="0" lang="en-US" sz="1400" spc="-1" strike="noStrike">
                <a:solidFill>
                  <a:srgbClr val="000000"/>
                </a:solidFill>
                <a:latin typeface="Verdana"/>
              </a:rPr>
              <a:t>R. Brout and F. Englert</a:t>
            </a:r>
            <a:endParaRPr b="0" lang="fr-FR" sz="1400" spc="-1" strike="noStrike">
              <a:latin typeface="Arial"/>
            </a:endParaRPr>
          </a:p>
          <a:p>
            <a:pPr lvl="2" marL="1022400" indent="-351000">
              <a:lnSpc>
                <a:spcPct val="100000"/>
              </a:lnSpc>
              <a:spcBef>
                <a:spcPts val="281"/>
              </a:spcBef>
              <a:buClr>
                <a:srgbClr val="003399"/>
              </a:buClr>
              <a:buSzPct val="115000"/>
              <a:buFont typeface="Wingdings" charset="2"/>
              <a:buChar char=""/>
              <a:tabLst>
                <a:tab algn="l" pos="0"/>
              </a:tabLst>
            </a:pPr>
            <a:r>
              <a:rPr b="0" lang="fr-FR" sz="1400" spc="-1" strike="noStrike">
                <a:solidFill>
                  <a:srgbClr val="000000"/>
                </a:solidFill>
                <a:latin typeface="Verdana"/>
              </a:rPr>
              <a:t>P.Higgs</a:t>
            </a:r>
            <a:endParaRPr b="0" lang="fr-FR" sz="1400" spc="-1" strike="noStrike">
              <a:latin typeface="Arial"/>
            </a:endParaRPr>
          </a:p>
          <a:p>
            <a:pPr lvl="2" marL="1022400" indent="-351000">
              <a:lnSpc>
                <a:spcPct val="100000"/>
              </a:lnSpc>
              <a:spcBef>
                <a:spcPts val="281"/>
              </a:spcBef>
              <a:buClr>
                <a:srgbClr val="003399"/>
              </a:buClr>
              <a:buSzPct val="115000"/>
              <a:buFont typeface="Wingdings" charset="2"/>
              <a:buChar char=""/>
              <a:tabLst>
                <a:tab algn="l" pos="0"/>
              </a:tabLst>
            </a:pPr>
            <a:r>
              <a:rPr b="0" lang="en-US" sz="1400" spc="-1" strike="noStrike">
                <a:solidFill>
                  <a:srgbClr val="000000"/>
                </a:solidFill>
                <a:latin typeface="Verdana"/>
              </a:rPr>
              <a:t>G. Guralnik, C. R. Hagen, and T. Kibble</a:t>
            </a:r>
            <a:endParaRPr b="0" lang="fr-FR" sz="1400" spc="-1" strike="noStrike">
              <a:latin typeface="Arial"/>
            </a:endParaRPr>
          </a:p>
          <a:p>
            <a:pPr>
              <a:lnSpc>
                <a:spcPct val="100000"/>
              </a:lnSpc>
              <a:buNone/>
              <a:tabLst>
                <a:tab algn="l" pos="0"/>
              </a:tabLst>
            </a:pPr>
            <a:endParaRPr b="0" lang="fr-FR" sz="1400" spc="-1" strike="noStrike">
              <a:latin typeface="Arial"/>
            </a:endParaRPr>
          </a:p>
          <a:p>
            <a:pPr marL="1022400" indent="-351000">
              <a:lnSpc>
                <a:spcPct val="100000"/>
              </a:lnSpc>
              <a:spcBef>
                <a:spcPts val="320"/>
              </a:spcBef>
              <a:buNone/>
              <a:tabLst>
                <a:tab algn="l" pos="0"/>
              </a:tabLst>
            </a:pPr>
            <a:endParaRPr b="0" lang="fr-FR" sz="1400" spc="-1" strike="noStrike">
              <a:latin typeface="Arial"/>
            </a:endParaRPr>
          </a:p>
          <a:p>
            <a:pPr marL="1022400" indent="-351000">
              <a:lnSpc>
                <a:spcPct val="100000"/>
              </a:lnSpc>
              <a:spcBef>
                <a:spcPts val="839"/>
              </a:spcBef>
              <a:buNone/>
              <a:tabLst>
                <a:tab algn="l" pos="0"/>
              </a:tabLst>
            </a:pPr>
            <a:endParaRPr b="0" lang="fr-FR" sz="1400" spc="-1" strike="noStrike">
              <a:latin typeface="Arial"/>
            </a:endParaRPr>
          </a:p>
        </p:txBody>
      </p:sp>
      <p:pic>
        <p:nvPicPr>
          <p:cNvPr id="636" name="Picture 6" descr="C:\My Documents\ATLAS\StdMod2\mass_scale.jpg"/>
          <p:cNvPicPr/>
          <p:nvPr/>
        </p:nvPicPr>
        <p:blipFill>
          <a:blip r:embed="rId2"/>
          <a:stretch/>
        </p:blipFill>
        <p:spPr>
          <a:xfrm>
            <a:off x="6283800" y="1236600"/>
            <a:ext cx="2442960" cy="2252520"/>
          </a:xfrm>
          <a:prstGeom prst="rect">
            <a:avLst/>
          </a:prstGeom>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7" name="PlaceHolder 1"/>
          <p:cNvSpPr>
            <a:spLocks noGrp="1"/>
          </p:cNvSpPr>
          <p:nvPr>
            <p:ph type="title"/>
          </p:nvPr>
        </p:nvSpPr>
        <p:spPr>
          <a:xfrm>
            <a:off x="673200" y="0"/>
            <a:ext cx="7859160" cy="522360"/>
          </a:xfrm>
          <a:prstGeom prst="rect">
            <a:avLst/>
          </a:prstGeom>
          <a:noFill/>
          <a:ln w="0">
            <a:noFill/>
          </a:ln>
        </p:spPr>
        <p:txBody>
          <a:bodyPr numCol="1" spcCol="0" lIns="90000" rIns="90000" tIns="45000" bIns="45000" anchor="t">
            <a:noAutofit/>
          </a:bodyPr>
          <a:p>
            <a:pPr algn="ctr">
              <a:lnSpc>
                <a:spcPct val="100000"/>
              </a:lnSpc>
              <a:buNone/>
            </a:pPr>
            <a:r>
              <a:rPr b="1" lang="fr-FR" sz="2800" spc="-1" strike="noStrike">
                <a:solidFill>
                  <a:srgbClr val="ff0000"/>
                </a:solidFill>
                <a:latin typeface="Verdana"/>
              </a:rPr>
              <a:t>Le mécanisme de Brout-Englert-Higgs</a:t>
            </a:r>
            <a:endParaRPr b="0" lang="fr-FR" sz="2800" spc="-1" strike="noStrike">
              <a:latin typeface="Arial"/>
            </a:endParaRPr>
          </a:p>
        </p:txBody>
      </p:sp>
      <p:pic>
        <p:nvPicPr>
          <p:cNvPr id="638" name="Picture 2" descr="http://www.chambe-aix.com/photographies/concours_photos_savoie/photos/champ-neige-val-thorens-claire-lagarde.jpg"/>
          <p:cNvPicPr/>
          <p:nvPr/>
        </p:nvPicPr>
        <p:blipFill>
          <a:blip r:embed="rId1"/>
          <a:stretch/>
        </p:blipFill>
        <p:spPr>
          <a:xfrm>
            <a:off x="-472320" y="0"/>
            <a:ext cx="10248480" cy="6857280"/>
          </a:xfrm>
          <a:prstGeom prst="rect">
            <a:avLst/>
          </a:prstGeom>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9" name="PlaceHolder 1"/>
          <p:cNvSpPr>
            <a:spLocks noGrp="1"/>
          </p:cNvSpPr>
          <p:nvPr>
            <p:ph type="sldNum" idx="31"/>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EF95785C-34E7-4C52-BC5A-C68B0F87CE91}" type="slidenum">
              <a:rPr b="1" lang="fr-FR" sz="1200" spc="-1" strike="noStrike">
                <a:solidFill>
                  <a:srgbClr val="003399"/>
                </a:solidFill>
                <a:latin typeface="Verdana"/>
              </a:rPr>
              <a:t>&lt;numéro&gt;</a:t>
            </a:fld>
            <a:endParaRPr b="0" lang="fr-FR" sz="1200" spc="-1" strike="noStrike">
              <a:latin typeface="Times New Roman"/>
            </a:endParaRPr>
          </a:p>
        </p:txBody>
      </p:sp>
      <p:sp>
        <p:nvSpPr>
          <p:cNvPr id="640" name="PlaceHolder 2"/>
          <p:cNvSpPr>
            <a:spLocks noGrp="1"/>
          </p:cNvSpPr>
          <p:nvPr>
            <p:ph type="title"/>
          </p:nvPr>
        </p:nvSpPr>
        <p:spPr>
          <a:xfrm>
            <a:off x="673200" y="0"/>
            <a:ext cx="7859160" cy="522360"/>
          </a:xfrm>
          <a:prstGeom prst="rect">
            <a:avLst/>
          </a:prstGeom>
          <a:noFill/>
          <a:ln w="0">
            <a:noFill/>
          </a:ln>
        </p:spPr>
        <p:txBody>
          <a:bodyPr numCol="1" spcCol="0" lIns="90000" rIns="90000" tIns="45000" bIns="45000" anchor="t">
            <a:noAutofit/>
          </a:bodyPr>
          <a:p>
            <a:pPr algn="ctr">
              <a:lnSpc>
                <a:spcPct val="100000"/>
              </a:lnSpc>
              <a:buNone/>
            </a:pPr>
            <a:r>
              <a:rPr b="1" lang="fr-FR" sz="2800" spc="-1" strike="noStrike">
                <a:solidFill>
                  <a:srgbClr val="ff0000"/>
                </a:solidFill>
                <a:latin typeface="Verdana"/>
              </a:rPr>
              <a:t>Le mécanisme de Brout-Englert-Higgs</a:t>
            </a:r>
            <a:endParaRPr b="0" lang="fr-FR" sz="2800" spc="-1" strike="noStrike">
              <a:latin typeface="Arial"/>
            </a:endParaRPr>
          </a:p>
        </p:txBody>
      </p:sp>
      <p:grpSp>
        <p:nvGrpSpPr>
          <p:cNvPr id="641" name="Groupe 1"/>
          <p:cNvGrpSpPr/>
          <p:nvPr/>
        </p:nvGrpSpPr>
        <p:grpSpPr>
          <a:xfrm>
            <a:off x="1143000" y="731880"/>
            <a:ext cx="7784280" cy="1642320"/>
            <a:chOff x="1143000" y="731880"/>
            <a:chExt cx="7784280" cy="1642320"/>
          </a:xfrm>
        </p:grpSpPr>
        <p:pic>
          <p:nvPicPr>
            <p:cNvPr id="642" name="Picture 3" descr="ski_fond_nordique"/>
            <p:cNvPicPr/>
            <p:nvPr/>
          </p:nvPicPr>
          <p:blipFill>
            <a:blip r:embed="rId1"/>
            <a:stretch/>
          </p:blipFill>
          <p:spPr>
            <a:xfrm>
              <a:off x="6730920" y="731880"/>
              <a:ext cx="2196360" cy="1642320"/>
            </a:xfrm>
            <a:prstGeom prst="rect">
              <a:avLst/>
            </a:prstGeom>
            <a:ln w="57150">
              <a:solidFill>
                <a:srgbClr val="000000"/>
              </a:solidFill>
              <a:miter/>
            </a:ln>
          </p:spPr>
        </p:pic>
        <p:grpSp>
          <p:nvGrpSpPr>
            <p:cNvPr id="643" name="Group 61"/>
            <p:cNvGrpSpPr/>
            <p:nvPr/>
          </p:nvGrpSpPr>
          <p:grpSpPr>
            <a:xfrm>
              <a:off x="1143000" y="914400"/>
              <a:ext cx="4114800" cy="686160"/>
              <a:chOff x="1143000" y="914400"/>
              <a:chExt cx="4114800" cy="686160"/>
            </a:xfrm>
          </p:grpSpPr>
          <p:sp>
            <p:nvSpPr>
              <p:cNvPr id="644" name="Straight Connector 39"/>
              <p:cNvSpPr/>
              <p:nvPr/>
            </p:nvSpPr>
            <p:spPr>
              <a:xfrm>
                <a:off x="1143000" y="1600200"/>
                <a:ext cx="4114800" cy="360"/>
              </a:xfrm>
              <a:prstGeom prst="line">
                <a:avLst/>
              </a:prstGeom>
              <a:ln>
                <a:solidFill>
                  <a:srgbClr val="000000"/>
                </a:solidFill>
                <a:round/>
                <a:tailEnd len="lg" type="triangle" w="med"/>
              </a:ln>
            </p:spPr>
            <p:style>
              <a:lnRef idx="2">
                <a:schemeClr val="accent1"/>
              </a:lnRef>
              <a:fillRef idx="0">
                <a:schemeClr val="accent1"/>
              </a:fillRef>
              <a:effectRef idx="1">
                <a:schemeClr val="accent1"/>
              </a:effectRef>
              <a:fontRef idx="minor"/>
            </p:style>
          </p:sp>
          <p:sp>
            <p:nvSpPr>
              <p:cNvPr id="645" name="Text Box 49"/>
              <p:cNvSpPr/>
              <p:nvPr/>
            </p:nvSpPr>
            <p:spPr>
              <a:xfrm>
                <a:off x="1625760" y="914400"/>
                <a:ext cx="3177360" cy="394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000" spc="-1" strike="noStrike">
                    <a:solidFill>
                      <a:srgbClr val="000000"/>
                    </a:solidFill>
                    <a:latin typeface="Verdana"/>
                    <a:ea typeface="DejaVu Sans"/>
                  </a:rPr>
                  <a:t>Le photon: masse nulle</a:t>
                </a:r>
                <a:endParaRPr b="0" lang="fr-FR" sz="2000" spc="-1" strike="noStrike">
                  <a:latin typeface="Arial"/>
                </a:endParaRPr>
              </a:p>
            </p:txBody>
          </p:sp>
        </p:grpSp>
      </p:grpSp>
      <p:sp>
        <p:nvSpPr>
          <p:cNvPr id="646" name="Text Box 54"/>
          <p:cNvSpPr/>
          <p:nvPr/>
        </p:nvSpPr>
        <p:spPr>
          <a:xfrm>
            <a:off x="0" y="6521400"/>
            <a:ext cx="9143280" cy="333360"/>
          </a:xfrm>
          <a:prstGeom prst="rect">
            <a:avLst/>
          </a:prstGeom>
          <a:solidFill>
            <a:srgbClr val="ffff00"/>
          </a:solidFill>
          <a:ln w="0">
            <a:noFill/>
          </a:ln>
        </p:spPr>
        <p:style>
          <a:lnRef idx="0"/>
          <a:fillRef idx="0"/>
          <a:effectRef idx="0"/>
          <a:fontRef idx="minor"/>
        </p:style>
        <p:txBody>
          <a:bodyPr lIns="90000" rIns="90000" tIns="45000" bIns="45000" anchor="t">
            <a:spAutoFit/>
          </a:bodyPr>
          <a:p>
            <a:pPr algn="ctr">
              <a:lnSpc>
                <a:spcPct val="100000"/>
              </a:lnSpc>
              <a:buNone/>
            </a:pPr>
            <a:r>
              <a:rPr b="1" lang="en-US" sz="1600" spc="-1" strike="noStrike">
                <a:solidFill>
                  <a:srgbClr val="000000"/>
                </a:solidFill>
                <a:latin typeface="Verdana"/>
                <a:ea typeface="DejaVu Sans"/>
              </a:rPr>
              <a:t>L’action du champ de Higgs est équivalent à une sorte de viscosité du vide</a:t>
            </a:r>
            <a:endParaRPr b="0" lang="fr-FR" sz="1600" spc="-1" strike="noStrike">
              <a:latin typeface="Arial"/>
            </a:endParaRPr>
          </a:p>
        </p:txBody>
      </p:sp>
      <p:grpSp>
        <p:nvGrpSpPr>
          <p:cNvPr id="647" name="Groupe 2"/>
          <p:cNvGrpSpPr/>
          <p:nvPr/>
        </p:nvGrpSpPr>
        <p:grpSpPr>
          <a:xfrm>
            <a:off x="1152360" y="2577960"/>
            <a:ext cx="7770240" cy="1643760"/>
            <a:chOff x="1152360" y="2577960"/>
            <a:chExt cx="7770240" cy="1643760"/>
          </a:xfrm>
        </p:grpSpPr>
        <p:grpSp>
          <p:nvGrpSpPr>
            <p:cNvPr id="648" name="Group 62"/>
            <p:cNvGrpSpPr/>
            <p:nvPr/>
          </p:nvGrpSpPr>
          <p:grpSpPr>
            <a:xfrm>
              <a:off x="1152360" y="2819520"/>
              <a:ext cx="4084560" cy="725040"/>
              <a:chOff x="1152360" y="2819520"/>
              <a:chExt cx="4084560" cy="725040"/>
            </a:xfrm>
          </p:grpSpPr>
          <p:grpSp>
            <p:nvGrpSpPr>
              <p:cNvPr id="649" name="Group 48"/>
              <p:cNvGrpSpPr/>
              <p:nvPr/>
            </p:nvGrpSpPr>
            <p:grpSpPr>
              <a:xfrm>
                <a:off x="1152360" y="3392280"/>
                <a:ext cx="4084560" cy="152280"/>
                <a:chOff x="1152360" y="3392280"/>
                <a:chExt cx="4084560" cy="152280"/>
              </a:xfrm>
            </p:grpSpPr>
            <p:sp>
              <p:nvSpPr>
                <p:cNvPr id="650" name="Straight Connector 139"/>
                <p:cNvSpPr/>
                <p:nvPr/>
              </p:nvSpPr>
              <p:spPr>
                <a:xfrm flipV="1">
                  <a:off x="1152360" y="3392280"/>
                  <a:ext cx="1622520" cy="11124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651" name="Straight Connector 140"/>
                <p:cNvSpPr/>
                <p:nvPr/>
              </p:nvSpPr>
              <p:spPr>
                <a:xfrm>
                  <a:off x="2774880" y="3392280"/>
                  <a:ext cx="1249560" cy="15228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652" name="Straight Connector 144"/>
                <p:cNvSpPr/>
                <p:nvPr/>
              </p:nvSpPr>
              <p:spPr>
                <a:xfrm flipV="1">
                  <a:off x="4024440" y="3392280"/>
                  <a:ext cx="1212480" cy="152280"/>
                </a:xfrm>
                <a:prstGeom prst="line">
                  <a:avLst/>
                </a:prstGeom>
                <a:ln>
                  <a:solidFill>
                    <a:srgbClr val="000000"/>
                  </a:solidFill>
                  <a:round/>
                  <a:tailEnd len="lg" type="triangle" w="med"/>
                </a:ln>
              </p:spPr>
              <p:style>
                <a:lnRef idx="2">
                  <a:schemeClr val="accent1"/>
                </a:lnRef>
                <a:fillRef idx="0">
                  <a:schemeClr val="accent1"/>
                </a:fillRef>
                <a:effectRef idx="1">
                  <a:schemeClr val="accent1"/>
                </a:effectRef>
                <a:fontRef idx="minor"/>
              </p:style>
            </p:sp>
          </p:grpSp>
          <p:sp>
            <p:nvSpPr>
              <p:cNvPr id="653" name="Text Box 50"/>
              <p:cNvSpPr/>
              <p:nvPr/>
            </p:nvSpPr>
            <p:spPr>
              <a:xfrm>
                <a:off x="1608120" y="2819520"/>
                <a:ext cx="3241080" cy="394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fr-FR" sz="2000" spc="-1" strike="noStrike">
                    <a:solidFill>
                      <a:srgbClr val="000000"/>
                    </a:solidFill>
                    <a:latin typeface="Verdana"/>
                    <a:ea typeface="DejaVu Sans"/>
                  </a:rPr>
                  <a:t>L’électron: petite masse</a:t>
                </a:r>
                <a:endParaRPr b="0" lang="fr-FR" sz="2000" spc="-1" strike="noStrike">
                  <a:latin typeface="Arial"/>
                </a:endParaRPr>
              </a:p>
            </p:txBody>
          </p:sp>
        </p:grpSp>
        <p:pic>
          <p:nvPicPr>
            <p:cNvPr id="654" name="Picture 55" descr="balade-raquettes-hiver-reallon-767"/>
            <p:cNvPicPr/>
            <p:nvPr/>
          </p:nvPicPr>
          <p:blipFill>
            <a:blip r:embed="rId2"/>
            <a:stretch/>
          </p:blipFill>
          <p:spPr>
            <a:xfrm>
              <a:off x="6730920" y="2577960"/>
              <a:ext cx="2191680" cy="1643760"/>
            </a:xfrm>
            <a:prstGeom prst="rect">
              <a:avLst/>
            </a:prstGeom>
            <a:ln w="57150">
              <a:solidFill>
                <a:srgbClr val="000000"/>
              </a:solidFill>
              <a:miter/>
            </a:ln>
          </p:spPr>
        </p:pic>
      </p:grpSp>
      <p:grpSp>
        <p:nvGrpSpPr>
          <p:cNvPr id="655" name="Groupe 3"/>
          <p:cNvGrpSpPr/>
          <p:nvPr/>
        </p:nvGrpSpPr>
        <p:grpSpPr>
          <a:xfrm>
            <a:off x="1143000" y="4452840"/>
            <a:ext cx="7765560" cy="1941120"/>
            <a:chOff x="1143000" y="4452840"/>
            <a:chExt cx="7765560" cy="1941120"/>
          </a:xfrm>
        </p:grpSpPr>
        <p:pic>
          <p:nvPicPr>
            <p:cNvPr id="656" name="Picture 5" descr="walking-in-deep-snow"/>
            <p:cNvPicPr/>
            <p:nvPr/>
          </p:nvPicPr>
          <p:blipFill>
            <a:blip r:embed="rId3"/>
            <a:stretch/>
          </p:blipFill>
          <p:spPr>
            <a:xfrm>
              <a:off x="6716880" y="4452840"/>
              <a:ext cx="2191680" cy="1642320"/>
            </a:xfrm>
            <a:prstGeom prst="rect">
              <a:avLst/>
            </a:prstGeom>
            <a:ln w="57150">
              <a:solidFill>
                <a:srgbClr val="000000"/>
              </a:solidFill>
              <a:miter/>
            </a:ln>
          </p:spPr>
        </p:pic>
        <p:grpSp>
          <p:nvGrpSpPr>
            <p:cNvPr id="657" name="Group 63"/>
            <p:cNvGrpSpPr/>
            <p:nvPr/>
          </p:nvGrpSpPr>
          <p:grpSpPr>
            <a:xfrm>
              <a:off x="1143000" y="4730760"/>
              <a:ext cx="4108320" cy="1068840"/>
              <a:chOff x="1143000" y="4730760"/>
              <a:chExt cx="4108320" cy="1068840"/>
            </a:xfrm>
          </p:grpSpPr>
          <p:grpSp>
            <p:nvGrpSpPr>
              <p:cNvPr id="658" name="Group 38"/>
              <p:cNvGrpSpPr/>
              <p:nvPr/>
            </p:nvGrpSpPr>
            <p:grpSpPr>
              <a:xfrm>
                <a:off x="1143000" y="5381280"/>
                <a:ext cx="4108320" cy="418320"/>
                <a:chOff x="1143000" y="5381280"/>
                <a:chExt cx="4108320" cy="418320"/>
              </a:xfrm>
            </p:grpSpPr>
            <p:sp>
              <p:nvSpPr>
                <p:cNvPr id="659" name="Straight Connector 146"/>
                <p:cNvSpPr/>
                <p:nvPr/>
              </p:nvSpPr>
              <p:spPr>
                <a:xfrm flipV="1">
                  <a:off x="1143000" y="5492520"/>
                  <a:ext cx="941040" cy="11124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660" name="Straight Connector 150"/>
                <p:cNvSpPr/>
                <p:nvPr/>
              </p:nvSpPr>
              <p:spPr>
                <a:xfrm flipV="1">
                  <a:off x="1687320" y="5492520"/>
                  <a:ext cx="396720" cy="26352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661" name="Straight Connector 151"/>
                <p:cNvSpPr/>
                <p:nvPr/>
              </p:nvSpPr>
              <p:spPr>
                <a:xfrm flipV="1">
                  <a:off x="1687320" y="5644800"/>
                  <a:ext cx="941400" cy="11916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662" name="Straight Connector 152"/>
                <p:cNvSpPr/>
                <p:nvPr/>
              </p:nvSpPr>
              <p:spPr>
                <a:xfrm flipH="1">
                  <a:off x="2628720" y="5381280"/>
                  <a:ext cx="4680" cy="26532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663" name="Straight Connector 153"/>
                <p:cNvSpPr/>
                <p:nvPr/>
              </p:nvSpPr>
              <p:spPr>
                <a:xfrm>
                  <a:off x="2637360" y="5382360"/>
                  <a:ext cx="470160" cy="41724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664" name="Straight Connector 154"/>
                <p:cNvSpPr/>
                <p:nvPr/>
              </p:nvSpPr>
              <p:spPr>
                <a:xfrm flipH="1">
                  <a:off x="3108240" y="5533920"/>
                  <a:ext cx="74520" cy="26496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665" name="Straight Connector 155"/>
                <p:cNvSpPr/>
                <p:nvPr/>
              </p:nvSpPr>
              <p:spPr>
                <a:xfrm flipV="1">
                  <a:off x="3182760" y="5381280"/>
                  <a:ext cx="469800" cy="15264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666" name="Straight Connector 156"/>
                <p:cNvSpPr/>
                <p:nvPr/>
              </p:nvSpPr>
              <p:spPr>
                <a:xfrm flipH="1" flipV="1">
                  <a:off x="3653280" y="5402880"/>
                  <a:ext cx="74880" cy="30492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667" name="Straight Connector 157"/>
                <p:cNvSpPr/>
                <p:nvPr/>
              </p:nvSpPr>
              <p:spPr>
                <a:xfrm flipV="1">
                  <a:off x="3727440" y="5533920"/>
                  <a:ext cx="542880" cy="15228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668" name="Straight Connector 158"/>
                <p:cNvSpPr/>
                <p:nvPr/>
              </p:nvSpPr>
              <p:spPr>
                <a:xfrm flipH="1" flipV="1">
                  <a:off x="4276440" y="5535360"/>
                  <a:ext cx="397080" cy="26352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669" name="Straight Connector 159"/>
                <p:cNvSpPr/>
                <p:nvPr/>
              </p:nvSpPr>
              <p:spPr>
                <a:xfrm flipV="1">
                  <a:off x="4673520" y="5535360"/>
                  <a:ext cx="577800" cy="263520"/>
                </a:xfrm>
                <a:prstGeom prst="line">
                  <a:avLst/>
                </a:prstGeom>
                <a:ln>
                  <a:solidFill>
                    <a:srgbClr val="000000"/>
                  </a:solidFill>
                  <a:round/>
                  <a:tailEnd len="lg" type="triangle" w="med"/>
                </a:ln>
              </p:spPr>
              <p:style>
                <a:lnRef idx="2">
                  <a:schemeClr val="accent1"/>
                </a:lnRef>
                <a:fillRef idx="0">
                  <a:schemeClr val="accent1"/>
                </a:fillRef>
                <a:effectRef idx="1">
                  <a:schemeClr val="accent1"/>
                </a:effectRef>
                <a:fontRef idx="minor"/>
              </p:style>
            </p:sp>
          </p:grpSp>
          <p:sp>
            <p:nvSpPr>
              <p:cNvPr id="670" name="Text Box 51"/>
              <p:cNvSpPr/>
              <p:nvPr/>
            </p:nvSpPr>
            <p:spPr>
              <a:xfrm>
                <a:off x="1371600" y="4730760"/>
                <a:ext cx="3584160" cy="394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000" spc="-1" strike="noStrike">
                    <a:solidFill>
                      <a:srgbClr val="000000"/>
                    </a:solidFill>
                    <a:latin typeface="Verdana"/>
                    <a:ea typeface="DejaVu Sans"/>
                  </a:rPr>
                  <a:t>Le boson Z: grande masse</a:t>
                </a:r>
                <a:endParaRPr b="0" lang="fr-FR" sz="2000" spc="-1" strike="noStrike">
                  <a:latin typeface="Arial"/>
                </a:endParaRPr>
              </a:p>
            </p:txBody>
          </p:sp>
        </p:grpSp>
        <p:sp>
          <p:nvSpPr>
            <p:cNvPr id="671" name="Rectangle 64"/>
            <p:cNvSpPr/>
            <p:nvPr/>
          </p:nvSpPr>
          <p:spPr>
            <a:xfrm>
              <a:off x="6804720" y="6151680"/>
              <a:ext cx="201240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GB" sz="1000" spc="-1" strike="noStrike">
                  <a:solidFill>
                    <a:srgbClr val="262626"/>
                  </a:solidFill>
                  <a:latin typeface="Verdana"/>
                  <a:ea typeface="DejaVu Sans"/>
                </a:rPr>
                <a:t>Plus difficile à mettre en mvt</a:t>
              </a:r>
              <a:endParaRPr b="0" lang="fr-FR" sz="1000" spc="-1" strike="noStrike">
                <a:latin typeface="Arial"/>
              </a:endParaRPr>
            </a:p>
          </p:txBody>
        </p:sp>
      </p:grpSp>
    </p:spTree>
  </p:cSld>
  <mc:AlternateContent>
    <mc:Choice Requires="p14">
      <p:transition spd="slow" p14:dur="2000"/>
    </mc:Choice>
    <mc:Fallback>
      <p:transition spd="slow"/>
    </mc:Fallback>
  </mc:AlternateContent>
  <p:timing>
    <p:tnLst>
      <p:par>
        <p:cTn id="82" dur="indefinite" restart="never" nodeType="tmRoot">
          <p:childTnLst>
            <p:seq>
              <p:cTn id="83" dur="indefinite" nodeType="mainSeq">
                <p:childTnLst>
                  <p:par>
                    <p:cTn id="84" nodeType="clickEffect" fill="hold">
                      <p:stCondLst>
                        <p:cond delay="indefinite"/>
                      </p:stCondLst>
                      <p:childTnLst>
                        <p:par>
                          <p:cTn id="85" nodeType="withEffect" fill="hold">
                            <p:stCondLst>
                              <p:cond delay="0"/>
                            </p:stCondLst>
                            <p:childTnLst>
                              <p:par>
                                <p:cTn id="86" nodeType="clickEffect" fill="hold" presetClass="entr" presetID="2" presetSubtype="8">
                                  <p:stCondLst>
                                    <p:cond delay="0"/>
                                  </p:stCondLst>
                                  <p:childTnLst>
                                    <p:set>
                                      <p:cBhvr>
                                        <p:cTn id="87" dur="1" fill="hold">
                                          <p:stCondLst>
                                            <p:cond delay="0"/>
                                          </p:stCondLst>
                                        </p:cTn>
                                        <p:tgtEl>
                                          <p:spTgt spid="641"/>
                                        </p:tgtEl>
                                        <p:attrNameLst>
                                          <p:attrName>style.visibility</p:attrName>
                                        </p:attrNameLst>
                                      </p:cBhvr>
                                      <p:to>
                                        <p:strVal val="visible"/>
                                      </p:to>
                                    </p:set>
                                    <p:anim calcmode="lin" valueType="num">
                                      <p:cBhvr additive="repl">
                                        <p:cTn id="88" dur="500" fill="hold"/>
                                        <p:tgtEl>
                                          <p:spTgt spid="641"/>
                                        </p:tgtEl>
                                        <p:attrNameLst>
                                          <p:attrName>ppt_x</p:attrName>
                                        </p:attrNameLst>
                                      </p:cBhvr>
                                      <p:tavLst>
                                        <p:tav tm="0">
                                          <p:val>
                                            <p:strVal val="0-#ppt_w/2"/>
                                          </p:val>
                                        </p:tav>
                                        <p:tav tm="100000">
                                          <p:val>
                                            <p:strVal val="#ppt_x"/>
                                          </p:val>
                                        </p:tav>
                                      </p:tavLst>
                                    </p:anim>
                                    <p:anim calcmode="lin" valueType="num">
                                      <p:cBhvr additive="repl">
                                        <p:cTn id="89" dur="500" fill="hold"/>
                                        <p:tgtEl>
                                          <p:spTgt spid="641"/>
                                        </p:tgtEl>
                                        <p:attrNameLst>
                                          <p:attrName>ppt_y</p:attrName>
                                        </p:attrNameLst>
                                      </p:cBhvr>
                                      <p:tavLst>
                                        <p:tav tm="0">
                                          <p:val>
                                            <p:strVal val="#ppt_y"/>
                                          </p:val>
                                        </p:tav>
                                        <p:tav tm="100000">
                                          <p:val>
                                            <p:strVal val="#ppt_y"/>
                                          </p:val>
                                        </p:tav>
                                      </p:tavLst>
                                    </p:anim>
                                  </p:childTnLst>
                                </p:cTn>
                              </p:par>
                            </p:childTnLst>
                          </p:cTn>
                        </p:par>
                      </p:childTnLst>
                    </p:cTn>
                  </p:par>
                  <p:par>
                    <p:cTn id="90" nodeType="clickEffect" fill="hold">
                      <p:stCondLst>
                        <p:cond delay="indefinite"/>
                      </p:stCondLst>
                      <p:childTnLst>
                        <p:par>
                          <p:cTn id="91" nodeType="withEffect" fill="hold">
                            <p:stCondLst>
                              <p:cond delay="0"/>
                            </p:stCondLst>
                            <p:childTnLst>
                              <p:par>
                                <p:cTn id="92" nodeType="clickEffect" fill="hold" presetClass="entr" presetID="2" presetSubtype="8">
                                  <p:stCondLst>
                                    <p:cond delay="0"/>
                                  </p:stCondLst>
                                  <p:childTnLst>
                                    <p:set>
                                      <p:cBhvr>
                                        <p:cTn id="93" dur="1" fill="hold">
                                          <p:stCondLst>
                                            <p:cond delay="0"/>
                                          </p:stCondLst>
                                        </p:cTn>
                                        <p:tgtEl>
                                          <p:spTgt spid="647"/>
                                        </p:tgtEl>
                                        <p:attrNameLst>
                                          <p:attrName>style.visibility</p:attrName>
                                        </p:attrNameLst>
                                      </p:cBhvr>
                                      <p:to>
                                        <p:strVal val="visible"/>
                                      </p:to>
                                    </p:set>
                                    <p:anim calcmode="lin" valueType="num">
                                      <p:cBhvr additive="repl">
                                        <p:cTn id="94" dur="500" fill="hold"/>
                                        <p:tgtEl>
                                          <p:spTgt spid="647"/>
                                        </p:tgtEl>
                                        <p:attrNameLst>
                                          <p:attrName>ppt_x</p:attrName>
                                        </p:attrNameLst>
                                      </p:cBhvr>
                                      <p:tavLst>
                                        <p:tav tm="0">
                                          <p:val>
                                            <p:strVal val="0-#ppt_w/2"/>
                                          </p:val>
                                        </p:tav>
                                        <p:tav tm="100000">
                                          <p:val>
                                            <p:strVal val="#ppt_x"/>
                                          </p:val>
                                        </p:tav>
                                      </p:tavLst>
                                    </p:anim>
                                    <p:anim calcmode="lin" valueType="num">
                                      <p:cBhvr additive="repl">
                                        <p:cTn id="95" dur="500" fill="hold"/>
                                        <p:tgtEl>
                                          <p:spTgt spid="647"/>
                                        </p:tgtEl>
                                        <p:attrNameLst>
                                          <p:attrName>ppt_y</p:attrName>
                                        </p:attrNameLst>
                                      </p:cBhvr>
                                      <p:tavLst>
                                        <p:tav tm="0">
                                          <p:val>
                                            <p:strVal val="#ppt_y"/>
                                          </p:val>
                                        </p:tav>
                                        <p:tav tm="100000">
                                          <p:val>
                                            <p:strVal val="#ppt_y"/>
                                          </p:val>
                                        </p:tav>
                                      </p:tavLst>
                                    </p:anim>
                                  </p:childTnLst>
                                </p:cTn>
                              </p:par>
                            </p:childTnLst>
                          </p:cTn>
                        </p:par>
                      </p:childTnLst>
                    </p:cTn>
                  </p:par>
                  <p:par>
                    <p:cTn id="96" nodeType="clickEffect" fill="hold">
                      <p:stCondLst>
                        <p:cond delay="indefinite"/>
                      </p:stCondLst>
                      <p:childTnLst>
                        <p:par>
                          <p:cTn id="97" nodeType="withEffect" fill="hold">
                            <p:stCondLst>
                              <p:cond delay="0"/>
                            </p:stCondLst>
                            <p:childTnLst>
                              <p:par>
                                <p:cTn id="98" nodeType="clickEffect" fill="hold" presetClass="entr" presetID="2" presetSubtype="8">
                                  <p:stCondLst>
                                    <p:cond delay="0"/>
                                  </p:stCondLst>
                                  <p:childTnLst>
                                    <p:set>
                                      <p:cBhvr>
                                        <p:cTn id="99" dur="1" fill="hold">
                                          <p:stCondLst>
                                            <p:cond delay="0"/>
                                          </p:stCondLst>
                                        </p:cTn>
                                        <p:tgtEl>
                                          <p:spTgt spid="655"/>
                                        </p:tgtEl>
                                        <p:attrNameLst>
                                          <p:attrName>style.visibility</p:attrName>
                                        </p:attrNameLst>
                                      </p:cBhvr>
                                      <p:to>
                                        <p:strVal val="visible"/>
                                      </p:to>
                                    </p:set>
                                    <p:anim calcmode="lin" valueType="num">
                                      <p:cBhvr additive="repl">
                                        <p:cTn id="100" dur="500" fill="hold"/>
                                        <p:tgtEl>
                                          <p:spTgt spid="655"/>
                                        </p:tgtEl>
                                        <p:attrNameLst>
                                          <p:attrName>ppt_x</p:attrName>
                                        </p:attrNameLst>
                                      </p:cBhvr>
                                      <p:tavLst>
                                        <p:tav tm="0">
                                          <p:val>
                                            <p:strVal val="0-#ppt_w/2"/>
                                          </p:val>
                                        </p:tav>
                                        <p:tav tm="100000">
                                          <p:val>
                                            <p:strVal val="#ppt_x"/>
                                          </p:val>
                                        </p:tav>
                                      </p:tavLst>
                                    </p:anim>
                                    <p:anim calcmode="lin" valueType="num">
                                      <p:cBhvr additive="repl">
                                        <p:cTn id="101" dur="500" fill="hold"/>
                                        <p:tgtEl>
                                          <p:spTgt spid="6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Rectangle 10"/>
          <p:cNvSpPr/>
          <p:nvPr/>
        </p:nvSpPr>
        <p:spPr>
          <a:xfrm>
            <a:off x="0" y="0"/>
            <a:ext cx="9143280" cy="6857280"/>
          </a:xfrm>
          <a:prstGeom prst="rect">
            <a:avLst/>
          </a:prstGeom>
          <a:solidFill>
            <a:schemeClr val="accent4"/>
          </a:solidFill>
          <a:ln w="28575">
            <a:solidFill>
              <a:srgbClr val="000000"/>
            </a:solidFill>
            <a:round/>
          </a:ln>
        </p:spPr>
        <p:style>
          <a:lnRef idx="0"/>
          <a:fillRef idx="0"/>
          <a:effectRef idx="0"/>
          <a:fontRef idx="minor"/>
        </p:style>
      </p:sp>
      <p:sp>
        <p:nvSpPr>
          <p:cNvPr id="193" name="PlaceHolder 1"/>
          <p:cNvSpPr>
            <a:spLocks noGrp="1"/>
          </p:cNvSpPr>
          <p:nvPr>
            <p:ph type="sldNum" idx="11"/>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FBF4F7FC-2FD0-4062-9603-E47C34463EB4}" type="slidenum">
              <a:rPr b="1" lang="fr-FR" sz="1200" spc="-1" strike="noStrike">
                <a:solidFill>
                  <a:srgbClr val="003399"/>
                </a:solidFill>
                <a:latin typeface="Verdana"/>
              </a:rPr>
              <a:t>&lt;numéro&gt;</a:t>
            </a:fld>
            <a:endParaRPr b="0" lang="fr-FR" sz="1200" spc="-1" strike="noStrike">
              <a:latin typeface="Times New Roman"/>
            </a:endParaRPr>
          </a:p>
        </p:txBody>
      </p:sp>
      <p:sp>
        <p:nvSpPr>
          <p:cNvPr id="194" name="Rectangle 8"/>
          <p:cNvSpPr/>
          <p:nvPr/>
        </p:nvSpPr>
        <p:spPr>
          <a:xfrm>
            <a:off x="0" y="0"/>
            <a:ext cx="9143280" cy="651600"/>
          </a:xfrm>
          <a:prstGeom prst="rect">
            <a:avLst/>
          </a:prstGeom>
          <a:solidFill>
            <a:schemeClr val="tx1"/>
          </a:solidFill>
          <a:ln w="9525">
            <a:solidFill>
              <a:srgbClr val="000000"/>
            </a:solidFill>
            <a:miter/>
          </a:ln>
        </p:spPr>
        <p:style>
          <a:lnRef idx="0"/>
          <a:fillRef idx="0"/>
          <a:effectRef idx="0"/>
          <a:fontRef idx="minor"/>
        </p:style>
      </p:sp>
      <p:sp>
        <p:nvSpPr>
          <p:cNvPr id="195" name="PlaceHolder 2"/>
          <p:cNvSpPr>
            <a:spLocks noGrp="1"/>
          </p:cNvSpPr>
          <p:nvPr>
            <p:ph type="title"/>
          </p:nvPr>
        </p:nvSpPr>
        <p:spPr>
          <a:xfrm>
            <a:off x="3697200" y="0"/>
            <a:ext cx="1785240" cy="518400"/>
          </a:xfrm>
          <a:prstGeom prst="rect">
            <a:avLst/>
          </a:prstGeom>
          <a:noFill/>
          <a:ln w="0">
            <a:noFill/>
          </a:ln>
        </p:spPr>
        <p:txBody>
          <a:bodyPr numCol="1" spcCol="0" lIns="90000" rIns="90000" tIns="45000" bIns="45000" anchor="t">
            <a:noAutofit/>
          </a:bodyPr>
          <a:p>
            <a:pPr algn="ctr">
              <a:lnSpc>
                <a:spcPct val="100000"/>
              </a:lnSpc>
              <a:buNone/>
            </a:pPr>
            <a:r>
              <a:rPr b="1" lang="en-US" sz="2800" spc="-1" strike="noStrike">
                <a:solidFill>
                  <a:srgbClr val="ff0000"/>
                </a:solidFill>
                <a:latin typeface="Verdana"/>
              </a:rPr>
              <a:t>L’atome</a:t>
            </a:r>
            <a:endParaRPr b="0" lang="fr-FR" sz="2800" spc="-1" strike="noStrike">
              <a:latin typeface="Arial"/>
            </a:endParaRPr>
          </a:p>
        </p:txBody>
      </p:sp>
      <p:sp>
        <p:nvSpPr>
          <p:cNvPr id="196" name="PlaceHolder 3"/>
          <p:cNvSpPr>
            <a:spLocks noGrp="1"/>
          </p:cNvSpPr>
          <p:nvPr>
            <p:ph/>
          </p:nvPr>
        </p:nvSpPr>
        <p:spPr>
          <a:xfrm>
            <a:off x="174600" y="719280"/>
            <a:ext cx="8843400" cy="5790600"/>
          </a:xfrm>
          <a:prstGeom prst="rect">
            <a:avLst/>
          </a:prstGeom>
          <a:noFill/>
          <a:ln w="0">
            <a:noFill/>
          </a:ln>
        </p:spPr>
        <p:txBody>
          <a:bodyPr numCol="1" spcCol="0" lIns="90000" rIns="90000" tIns="45000" bIns="45000" anchor="t">
            <a:noAutofit/>
          </a:bodyPr>
          <a:p>
            <a:endParaRPr b="0" lang="fr-FR" sz="3200" spc="-1" strike="noStrike">
              <a:latin typeface="Arial"/>
            </a:endParaRPr>
          </a:p>
        </p:txBody>
      </p:sp>
      <p:pic>
        <p:nvPicPr>
          <p:cNvPr id="197" name="Picture 4" descr=""/>
          <p:cNvPicPr/>
          <p:nvPr/>
        </p:nvPicPr>
        <p:blipFill>
          <a:blip r:embed="rId1"/>
          <a:stretch/>
        </p:blipFill>
        <p:spPr>
          <a:xfrm>
            <a:off x="228600" y="685800"/>
            <a:ext cx="8533800" cy="5218920"/>
          </a:xfrm>
          <a:prstGeom prst="rect">
            <a:avLst/>
          </a:prstGeom>
          <a:ln w="0">
            <a:noFill/>
          </a:ln>
        </p:spPr>
      </p:pic>
      <p:sp>
        <p:nvSpPr>
          <p:cNvPr id="198" name="Rectangle 5"/>
          <p:cNvSpPr/>
          <p:nvPr/>
        </p:nvSpPr>
        <p:spPr>
          <a:xfrm>
            <a:off x="1550880" y="5928480"/>
            <a:ext cx="5804280" cy="535320"/>
          </a:xfrm>
          <a:prstGeom prst="rect">
            <a:avLst/>
          </a:prstGeom>
          <a:noFill/>
          <a:ln w="0">
            <a:noFill/>
          </a:ln>
        </p:spPr>
        <p:style>
          <a:lnRef idx="0"/>
          <a:fillRef idx="0"/>
          <a:effectRef idx="0"/>
          <a:fontRef idx="minor"/>
        </p:style>
        <p:txBody>
          <a:bodyPr wrap="none" lIns="90000" rIns="90000" tIns="46800" bIns="46800" anchor="t">
            <a:spAutoFit/>
          </a:bodyPr>
          <a:p>
            <a:pPr>
              <a:lnSpc>
                <a:spcPct val="145000"/>
              </a:lnSpc>
              <a:buNone/>
            </a:pPr>
            <a:r>
              <a:rPr b="0" lang="en-GB" sz="2000" spc="-1" strike="noStrike">
                <a:solidFill>
                  <a:srgbClr val="ffffff"/>
                </a:solidFill>
                <a:latin typeface="Verdana"/>
                <a:ea typeface="DejaVu Sans"/>
              </a:rPr>
              <a:t>Taille d’un atome: 10</a:t>
            </a:r>
            <a:r>
              <a:rPr b="0" lang="en-GB" sz="2000" spc="-1" strike="noStrike" baseline="30000">
                <a:solidFill>
                  <a:srgbClr val="ffffff"/>
                </a:solidFill>
                <a:latin typeface="Verdana"/>
                <a:ea typeface="DejaVu Sans"/>
              </a:rPr>
              <a:t>-10</a:t>
            </a:r>
            <a:r>
              <a:rPr b="0" lang="en-GB" sz="2000" spc="-1" strike="noStrike">
                <a:solidFill>
                  <a:srgbClr val="ffffff"/>
                </a:solidFill>
                <a:latin typeface="Verdana"/>
                <a:ea typeface="DejaVu Sans"/>
              </a:rPr>
              <a:t> m=0.0000000001m</a:t>
            </a:r>
            <a:endParaRPr b="0" lang="fr-FR" sz="2000" spc="-1" strike="noStrike">
              <a:latin typeface="Arial"/>
            </a:endParaRPr>
          </a:p>
        </p:txBody>
      </p:sp>
      <p:sp>
        <p:nvSpPr>
          <p:cNvPr id="199" name="Text Box 6"/>
          <p:cNvSpPr/>
          <p:nvPr/>
        </p:nvSpPr>
        <p:spPr>
          <a:xfrm>
            <a:off x="1853280" y="6385680"/>
            <a:ext cx="5346360" cy="51984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buNone/>
            </a:pPr>
            <a:r>
              <a:rPr b="0" lang="fr-FR" sz="1400" spc="-1" strike="noStrike">
                <a:solidFill>
                  <a:srgbClr val="ffffff"/>
                </a:solidFill>
                <a:latin typeface="Verdana"/>
                <a:ea typeface="DejaVu Sans"/>
              </a:rPr>
              <a:t>10 millions de fois plus petit qu’une fourmi</a:t>
            </a:r>
            <a:endParaRPr b="0" lang="fr-FR" sz="1400" spc="-1" strike="noStrike">
              <a:latin typeface="Arial"/>
            </a:endParaRPr>
          </a:p>
          <a:p>
            <a:pPr algn="ctr">
              <a:lnSpc>
                <a:spcPct val="100000"/>
              </a:lnSpc>
              <a:buNone/>
            </a:pPr>
            <a:r>
              <a:rPr b="0" lang="fr-FR" sz="1400" spc="-1" strike="noStrike">
                <a:solidFill>
                  <a:srgbClr val="ffffff"/>
                </a:solidFill>
                <a:latin typeface="Verdana"/>
                <a:ea typeface="DejaVu Sans"/>
              </a:rPr>
              <a:t>Entre 10 et 100 mille fois plus petit qu’une bactérie</a:t>
            </a:r>
            <a:endParaRPr b="0" lang="fr-FR" sz="1400" spc="-1" strike="noStrike">
              <a:latin typeface="Arial"/>
            </a:endParaRPr>
          </a:p>
        </p:txBody>
      </p:sp>
      <p:pic>
        <p:nvPicPr>
          <p:cNvPr id="200" name="Picture 7" descr=""/>
          <p:cNvPicPr/>
          <p:nvPr/>
        </p:nvPicPr>
        <p:blipFill>
          <a:blip r:embed="rId2"/>
          <a:stretch/>
        </p:blipFill>
        <p:spPr>
          <a:xfrm>
            <a:off x="8351640" y="6388920"/>
            <a:ext cx="791640" cy="468360"/>
          </a:xfrm>
          <a:prstGeom prst="rect">
            <a:avLst/>
          </a:prstGeom>
          <a:ln w="0">
            <a:noFill/>
          </a:ln>
        </p:spPr>
      </p:pic>
      <p:pic>
        <p:nvPicPr>
          <p:cNvPr id="201" name="Picture 2" descr="http://www.sopeople.fr/wp-content/uploads/2012/11/bacterie.jpg"/>
          <p:cNvPicPr/>
          <p:nvPr/>
        </p:nvPicPr>
        <p:blipFill>
          <a:blip r:embed="rId3"/>
          <a:stretch/>
        </p:blipFill>
        <p:spPr>
          <a:xfrm>
            <a:off x="0" y="6385680"/>
            <a:ext cx="889560" cy="479880"/>
          </a:xfrm>
          <a:prstGeom prst="rect">
            <a:avLst/>
          </a:prstGeom>
          <a:ln w="0">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2" name="PlaceHolder 1"/>
          <p:cNvSpPr>
            <a:spLocks noGrp="1"/>
          </p:cNvSpPr>
          <p:nvPr>
            <p:ph type="sldNum" idx="32"/>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23E5BA3F-FB92-4F05-A836-3980FB3E2C33}" type="slidenum">
              <a:rPr b="1" lang="fr-FR" sz="1200" spc="-1" strike="noStrike">
                <a:solidFill>
                  <a:srgbClr val="003399"/>
                </a:solidFill>
                <a:latin typeface="Verdana"/>
              </a:rPr>
              <a:t>&lt;numéro&gt;</a:t>
            </a:fld>
            <a:endParaRPr b="0" lang="fr-FR" sz="1200" spc="-1" strike="noStrike">
              <a:latin typeface="Times New Roman"/>
            </a:endParaRPr>
          </a:p>
        </p:txBody>
      </p:sp>
      <p:sp>
        <p:nvSpPr>
          <p:cNvPr id="673" name="PlaceHolder 2"/>
          <p:cNvSpPr>
            <a:spLocks noGrp="1"/>
          </p:cNvSpPr>
          <p:nvPr>
            <p:ph type="title"/>
          </p:nvPr>
        </p:nvSpPr>
        <p:spPr>
          <a:xfrm>
            <a:off x="2682720" y="0"/>
            <a:ext cx="3832920" cy="518400"/>
          </a:xfrm>
          <a:prstGeom prst="rect">
            <a:avLst/>
          </a:prstGeom>
          <a:noFill/>
          <a:ln w="0">
            <a:noFill/>
          </a:ln>
        </p:spPr>
        <p:txBody>
          <a:bodyPr numCol="1" spcCol="0" lIns="90000" rIns="90000" tIns="45000" bIns="45000" anchor="t">
            <a:noAutofit/>
          </a:bodyPr>
          <a:p>
            <a:pPr algn="ctr">
              <a:lnSpc>
                <a:spcPct val="100000"/>
              </a:lnSpc>
              <a:buNone/>
            </a:pPr>
            <a:r>
              <a:rPr b="1" lang="en-US" sz="2800" spc="-1" strike="noStrike">
                <a:solidFill>
                  <a:srgbClr val="ff0000"/>
                </a:solidFill>
                <a:latin typeface="Verdana"/>
              </a:rPr>
              <a:t>Le boson de Higgs</a:t>
            </a:r>
            <a:endParaRPr b="0" lang="fr-FR" sz="2800" spc="-1" strike="noStrike">
              <a:latin typeface="Arial"/>
            </a:endParaRPr>
          </a:p>
        </p:txBody>
      </p:sp>
      <p:pic>
        <p:nvPicPr>
          <p:cNvPr id="674" name="Picture 5" descr="medium_flocon"/>
          <p:cNvPicPr/>
          <p:nvPr/>
        </p:nvPicPr>
        <p:blipFill>
          <a:blip r:embed="rId1"/>
          <a:stretch/>
        </p:blipFill>
        <p:spPr>
          <a:xfrm>
            <a:off x="3029040" y="1730520"/>
            <a:ext cx="3525120" cy="3831480"/>
          </a:xfrm>
          <a:prstGeom prst="rect">
            <a:avLst/>
          </a:prstGeom>
          <a:ln w="0">
            <a:noFill/>
          </a:ln>
        </p:spPr>
      </p:pic>
      <p:sp>
        <p:nvSpPr>
          <p:cNvPr id="675" name="Rectangle 7"/>
          <p:cNvSpPr/>
          <p:nvPr/>
        </p:nvSpPr>
        <p:spPr>
          <a:xfrm>
            <a:off x="542880" y="792000"/>
            <a:ext cx="827028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800" spc="-1" strike="noStrike">
                <a:solidFill>
                  <a:srgbClr val="000000"/>
                </a:solidFill>
                <a:latin typeface="Verdana"/>
                <a:ea typeface="DejaVu Sans"/>
              </a:rPr>
              <a:t>Boson de Higgs = quanta du champ de Higgs</a:t>
            </a:r>
            <a:endParaRPr b="0" lang="fr-FR" sz="2800" spc="-1" strike="noStrike">
              <a:latin typeface="Arial"/>
            </a:endParaRPr>
          </a:p>
        </p:txBody>
      </p:sp>
      <p:sp>
        <p:nvSpPr>
          <p:cNvPr id="676" name="Text Box 8"/>
          <p:cNvSpPr/>
          <p:nvPr/>
        </p:nvSpPr>
        <p:spPr>
          <a:xfrm>
            <a:off x="0" y="6146640"/>
            <a:ext cx="9143280" cy="699840"/>
          </a:xfrm>
          <a:prstGeom prst="rect">
            <a:avLst/>
          </a:prstGeom>
          <a:solidFill>
            <a:srgbClr val="ffff00"/>
          </a:solidFill>
          <a:ln w="0">
            <a:noFill/>
          </a:ln>
        </p:spPr>
        <p:style>
          <a:lnRef idx="0"/>
          <a:fillRef idx="0"/>
          <a:effectRef idx="0"/>
          <a:fontRef idx="minor"/>
        </p:style>
        <p:txBody>
          <a:bodyPr lIns="90000" rIns="90000" tIns="45000" bIns="45000" anchor="t">
            <a:spAutoFit/>
          </a:bodyPr>
          <a:p>
            <a:pPr algn="ctr">
              <a:lnSpc>
                <a:spcPct val="100000"/>
              </a:lnSpc>
              <a:buNone/>
            </a:pPr>
            <a:r>
              <a:rPr b="1" lang="fr-FR" sz="2000" spc="-1" strike="noStrike">
                <a:solidFill>
                  <a:srgbClr val="000000"/>
                </a:solidFill>
                <a:latin typeface="Verdana"/>
                <a:ea typeface="DejaVu Sans"/>
              </a:rPr>
              <a:t>Le boson de Higgs joue un rôle central dans le </a:t>
            </a:r>
            <a:endParaRPr b="0" lang="fr-FR" sz="2000" spc="-1" strike="noStrike">
              <a:latin typeface="Arial"/>
            </a:endParaRPr>
          </a:p>
          <a:p>
            <a:pPr algn="ctr">
              <a:lnSpc>
                <a:spcPct val="100000"/>
              </a:lnSpc>
              <a:buNone/>
            </a:pPr>
            <a:r>
              <a:rPr b="1" lang="fr-FR" sz="2000" spc="-1" strike="noStrike">
                <a:solidFill>
                  <a:srgbClr val="000000"/>
                </a:solidFill>
                <a:latin typeface="Verdana"/>
                <a:ea typeface="DejaVu Sans"/>
              </a:rPr>
              <a:t>mécanisme qui explique la masse des particules élémentaires</a:t>
            </a:r>
            <a:endParaRPr b="0" lang="fr-FR" sz="2000" spc="-1" strike="noStrike">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7" name="PlaceHolder 1"/>
          <p:cNvSpPr>
            <a:spLocks noGrp="1"/>
          </p:cNvSpPr>
          <p:nvPr>
            <p:ph type="title"/>
          </p:nvPr>
        </p:nvSpPr>
        <p:spPr>
          <a:xfrm>
            <a:off x="1895400" y="0"/>
            <a:ext cx="5388840" cy="518400"/>
          </a:xfrm>
          <a:prstGeom prst="rect">
            <a:avLst/>
          </a:prstGeom>
          <a:noFill/>
          <a:ln w="0">
            <a:noFill/>
          </a:ln>
        </p:spPr>
        <p:txBody>
          <a:bodyPr numCol="1" spcCol="0" lIns="90000" rIns="90000" tIns="45000" bIns="45000" anchor="t">
            <a:noAutofit/>
          </a:bodyPr>
          <a:p>
            <a:pPr algn="ctr">
              <a:lnSpc>
                <a:spcPct val="100000"/>
              </a:lnSpc>
              <a:buNone/>
            </a:pPr>
            <a:r>
              <a:rPr b="1" lang="fr-FR" sz="2800" spc="-1" strike="noStrike">
                <a:solidFill>
                  <a:srgbClr val="ff0000"/>
                </a:solidFill>
                <a:latin typeface="Verdana"/>
              </a:rPr>
              <a:t>Le canal H</a:t>
            </a:r>
            <a:r>
              <a:rPr b="1" lang="fr-FR" sz="2800" spc="-1" strike="noStrike">
                <a:solidFill>
                  <a:srgbClr val="ff0000"/>
                </a:solidFill>
                <a:latin typeface="Symbol"/>
              </a:rPr>
              <a:t></a:t>
            </a:r>
            <a:r>
              <a:rPr b="1" lang="fr-FR" sz="2800" spc="-1" strike="noStrike">
                <a:solidFill>
                  <a:srgbClr val="ff0000"/>
                </a:solidFill>
                <a:latin typeface="Verdana"/>
              </a:rPr>
              <a:t> : simulation</a:t>
            </a:r>
            <a:endParaRPr b="0" lang="fr-FR" sz="2800" spc="-1" strike="noStrike">
              <a:latin typeface="Arial"/>
            </a:endParaRPr>
          </a:p>
        </p:txBody>
      </p:sp>
      <p:pic>
        <p:nvPicPr>
          <p:cNvPr id="678" name="Picture 4" descr="signalbkg"/>
          <p:cNvPicPr/>
          <p:nvPr/>
        </p:nvPicPr>
        <p:blipFill>
          <a:blip r:embed="rId1"/>
          <a:stretch/>
        </p:blipFill>
        <p:spPr>
          <a:xfrm>
            <a:off x="1109520" y="1176480"/>
            <a:ext cx="6915960" cy="4690440"/>
          </a:xfrm>
          <a:prstGeom prst="rect">
            <a:avLst/>
          </a:prstGeom>
          <a:ln w="0">
            <a:noFill/>
          </a:ln>
        </p:spPr>
      </p:pic>
      <p:sp>
        <p:nvSpPr>
          <p:cNvPr id="679" name="Text Box 11"/>
          <p:cNvSpPr/>
          <p:nvPr/>
        </p:nvSpPr>
        <p:spPr>
          <a:xfrm>
            <a:off x="5331960" y="2292480"/>
            <a:ext cx="891000" cy="394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fr-FR" sz="2000" spc="-1" strike="noStrike">
                <a:solidFill>
                  <a:srgbClr val="000000"/>
                </a:solidFill>
                <a:latin typeface="Verdana"/>
                <a:ea typeface="DejaVu Sans"/>
              </a:rPr>
              <a:t>Higgs</a:t>
            </a:r>
            <a:endParaRPr b="0" lang="fr-FR" sz="2000" spc="-1" strike="noStrike">
              <a:latin typeface="Arial"/>
            </a:endParaRPr>
          </a:p>
        </p:txBody>
      </p:sp>
      <p:sp>
        <p:nvSpPr>
          <p:cNvPr id="680" name="Line 12"/>
          <p:cNvSpPr/>
          <p:nvPr/>
        </p:nvSpPr>
        <p:spPr>
          <a:xfrm flipH="1">
            <a:off x="4597200" y="2730240"/>
            <a:ext cx="673200" cy="660600"/>
          </a:xfrm>
          <a:prstGeom prst="line">
            <a:avLst/>
          </a:prstGeom>
          <a:ln w="9525">
            <a:solidFill>
              <a:srgbClr val="000000"/>
            </a:solidFill>
            <a:round/>
            <a:tailEnd len="med" type="triangle" w="med"/>
          </a:ln>
        </p:spPr>
        <p:style>
          <a:lnRef idx="0"/>
          <a:fillRef idx="0"/>
          <a:effectRef idx="0"/>
          <a:fontRef idx="minor"/>
        </p:style>
      </p:sp>
      <p:sp>
        <p:nvSpPr>
          <p:cNvPr id="681" name="Text Box 18"/>
          <p:cNvSpPr/>
          <p:nvPr/>
        </p:nvSpPr>
        <p:spPr>
          <a:xfrm>
            <a:off x="1614600" y="5943600"/>
            <a:ext cx="5915520" cy="455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fr-FR" sz="2400" spc="-1" strike="noStrike">
                <a:solidFill>
                  <a:srgbClr val="000000"/>
                </a:solidFill>
                <a:latin typeface="Verdana"/>
                <a:ea typeface="DejaVu Sans"/>
              </a:rPr>
              <a:t>Bosse = signature du boson de Higgs</a:t>
            </a:r>
            <a:endParaRPr b="0" lang="fr-FR" sz="2400" spc="-1" strike="noStrike">
              <a:latin typeface="Arial"/>
            </a:endParaRPr>
          </a:p>
        </p:txBody>
      </p:sp>
      <p:sp>
        <p:nvSpPr>
          <p:cNvPr id="3" name="PlaceHolder 2"/>
          <p:cNvSpPr>
            <a:spLocks noGrp="1"/>
          </p:cNvSpPr>
          <p:nvPr>
            <p:ph type="sldNum" idx="5"/>
          </p:nvPr>
        </p:nvSpPr>
        <p:spPr/>
        <p:txBody>
          <a:bodyPr/>
          <a:p>
            <a:fld id="{8361B4A7-8AD0-4B8F-B3BC-6991144DF207}" type="slidenum">
              <a:t>31</a:t>
            </a:fld>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2" name="PlaceHolder 1"/>
          <p:cNvSpPr>
            <a:spLocks noGrp="1"/>
          </p:cNvSpPr>
          <p:nvPr>
            <p:ph type="title"/>
          </p:nvPr>
        </p:nvSpPr>
        <p:spPr>
          <a:xfrm>
            <a:off x="760320" y="0"/>
            <a:ext cx="7657560" cy="518400"/>
          </a:xfrm>
          <a:prstGeom prst="rect">
            <a:avLst/>
          </a:prstGeom>
          <a:noFill/>
          <a:ln w="0">
            <a:noFill/>
          </a:ln>
        </p:spPr>
        <p:txBody>
          <a:bodyPr numCol="1" spcCol="0" lIns="90000" rIns="90000" tIns="45000" bIns="45000" anchor="t">
            <a:noAutofit/>
          </a:bodyPr>
          <a:p>
            <a:pPr algn="ctr">
              <a:buNone/>
            </a:pPr>
            <a:endParaRPr b="0" lang="fr-FR" sz="4400" spc="-1" strike="noStrike">
              <a:latin typeface="Arial"/>
            </a:endParaRPr>
          </a:p>
        </p:txBody>
      </p:sp>
      <p:sp>
        <p:nvSpPr>
          <p:cNvPr id="683" name="PlaceHolder 2"/>
          <p:cNvSpPr>
            <a:spLocks noGrp="1"/>
          </p:cNvSpPr>
          <p:nvPr>
            <p:ph/>
          </p:nvPr>
        </p:nvSpPr>
        <p:spPr>
          <a:xfrm>
            <a:off x="174600" y="719280"/>
            <a:ext cx="8843400" cy="5790600"/>
          </a:xfrm>
          <a:prstGeom prst="rect">
            <a:avLst/>
          </a:prstGeom>
          <a:noFill/>
          <a:ln w="0">
            <a:noFill/>
          </a:ln>
        </p:spPr>
        <p:txBody>
          <a:bodyPr numCol="1" spcCol="0" lIns="90000" rIns="90000" tIns="45000" bIns="45000" anchor="t">
            <a:noAutofit/>
          </a:bodyPr>
          <a:p>
            <a:endParaRPr b="0" lang="fr-FR" sz="3200" spc="-1" strike="noStrike">
              <a:latin typeface="Arial"/>
            </a:endParaRPr>
          </a:p>
        </p:txBody>
      </p:sp>
      <p:sp>
        <p:nvSpPr>
          <p:cNvPr id="684" name="PlaceHolder 3"/>
          <p:cNvSpPr>
            <a:spLocks noGrp="1"/>
          </p:cNvSpPr>
          <p:nvPr>
            <p:ph type="sldNum" idx="33"/>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ECFD7E2D-69FB-4CE9-B565-43A7091F83D2}" type="slidenum">
              <a:rPr b="1" lang="fr-FR" sz="1200" spc="-1" strike="noStrike">
                <a:solidFill>
                  <a:srgbClr val="003399"/>
                </a:solidFill>
                <a:latin typeface="Verdana"/>
              </a:rPr>
              <a:t>&lt;numéro&gt;</a:t>
            </a:fld>
            <a:endParaRPr b="0" lang="fr-FR" sz="1200" spc="-1" strike="noStrike">
              <a:latin typeface="Times New Roman"/>
            </a:endParaRPr>
          </a:p>
        </p:txBody>
      </p:sp>
      <p:pic>
        <p:nvPicPr>
          <p:cNvPr id="685" name="Picture 2" descr=""/>
          <p:cNvPicPr/>
          <p:nvPr/>
        </p:nvPicPr>
        <p:blipFill>
          <a:blip r:embed="rId1"/>
          <a:srcRect l="12293" t="0" r="12390" b="0"/>
          <a:stretch/>
        </p:blipFill>
        <p:spPr>
          <a:xfrm>
            <a:off x="0" y="2880"/>
            <a:ext cx="9143280" cy="6829200"/>
          </a:xfrm>
          <a:prstGeom prst="rect">
            <a:avLst/>
          </a:prstGeom>
          <a:ln w="0">
            <a:noFill/>
          </a:ln>
        </p:spPr>
      </p:pic>
      <p:sp>
        <p:nvSpPr>
          <p:cNvPr id="686" name="Espace réservé du numéro de diapositive 3"/>
          <p:cNvSpPr/>
          <p:nvPr/>
        </p:nvSpPr>
        <p:spPr>
          <a:xfrm>
            <a:off x="8275320" y="6550920"/>
            <a:ext cx="837360" cy="304200"/>
          </a:xfrm>
          <a:prstGeom prst="rect">
            <a:avLst/>
          </a:prstGeom>
          <a:noFill/>
          <a:ln w="0">
            <a:noFill/>
          </a:ln>
        </p:spPr>
        <p:style>
          <a:lnRef idx="0"/>
          <a:fillRef idx="0"/>
          <a:effectRef idx="0"/>
          <a:fontRef idx="minor"/>
        </p:style>
        <p:txBody>
          <a:bodyPr numCol="1" spcCol="0" lIns="90000" rIns="90000" tIns="45000" bIns="45000" anchor="b">
            <a:noAutofit/>
          </a:bodyPr>
          <a:p>
            <a:pPr algn="r">
              <a:lnSpc>
                <a:spcPct val="100000"/>
              </a:lnSpc>
              <a:buNone/>
            </a:pPr>
            <a:fld id="{B86B071A-C8D7-4319-91B4-9AB4E339A5A0}" type="slidenum">
              <a:rPr b="1" lang="fr-FR" sz="1200" spc="-1" strike="noStrike">
                <a:solidFill>
                  <a:srgbClr val="003399"/>
                </a:solidFill>
                <a:latin typeface="Verdana"/>
                <a:ea typeface="DejaVu Sans"/>
              </a:rPr>
              <a:t>&lt;numéro&gt;</a:t>
            </a:fld>
            <a:endParaRPr b="0" lang="fr-FR" sz="120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7" name="PlaceHolder 1"/>
          <p:cNvSpPr>
            <a:spLocks noGrp="1"/>
          </p:cNvSpPr>
          <p:nvPr>
            <p:ph type="title"/>
          </p:nvPr>
        </p:nvSpPr>
        <p:spPr>
          <a:xfrm>
            <a:off x="760320" y="0"/>
            <a:ext cx="7657560" cy="518400"/>
          </a:xfrm>
          <a:prstGeom prst="rect">
            <a:avLst/>
          </a:prstGeom>
          <a:noFill/>
          <a:ln w="0">
            <a:noFill/>
          </a:ln>
        </p:spPr>
        <p:txBody>
          <a:bodyPr numCol="1" spcCol="0" lIns="0" rIns="0" tIns="0" bIns="0" anchor="t">
            <a:noAutofit/>
          </a:bodyPr>
          <a:p>
            <a:pPr algn="ctr">
              <a:buNone/>
            </a:pPr>
            <a:endParaRPr b="0" lang="fr-FR" sz="4400" spc="-1" strike="noStrike">
              <a:latin typeface="Arial"/>
            </a:endParaRPr>
          </a:p>
        </p:txBody>
      </p:sp>
      <p:pic>
        <p:nvPicPr>
          <p:cNvPr id="688" name="Picture 2" descr=""/>
          <p:cNvPicPr/>
          <p:nvPr/>
        </p:nvPicPr>
        <p:blipFill>
          <a:blip r:embed="rId1"/>
          <a:srcRect l="12338" t="0" r="12654" b="0"/>
          <a:stretch/>
        </p:blipFill>
        <p:spPr>
          <a:xfrm>
            <a:off x="14040" y="0"/>
            <a:ext cx="9143280" cy="6857280"/>
          </a:xfrm>
          <a:prstGeom prst="rect">
            <a:avLst/>
          </a:prstGeom>
          <a:ln w="0">
            <a:noFill/>
          </a:ln>
        </p:spPr>
      </p:pic>
      <p:sp>
        <p:nvSpPr>
          <p:cNvPr id="689" name="PlaceHolder 2"/>
          <p:cNvSpPr>
            <a:spLocks noGrp="1"/>
          </p:cNvSpPr>
          <p:nvPr>
            <p:ph type="sldNum" idx="34"/>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852C39EF-C111-4D90-8733-0B5E71893740}" type="slidenum">
              <a:rPr b="1" lang="fr-FR" sz="1200" spc="-1" strike="noStrike">
                <a:solidFill>
                  <a:srgbClr val="003399"/>
                </a:solidFill>
                <a:latin typeface="Verdana"/>
              </a:rPr>
              <a:t>&lt;numéro&gt;</a:t>
            </a:fld>
            <a:endParaRPr b="0" lang="fr-FR" sz="1200" spc="-1" strike="noStrike">
              <a:latin typeface="Times New Roman"/>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0" name="PlaceHolder 1"/>
          <p:cNvSpPr>
            <a:spLocks noGrp="1"/>
          </p:cNvSpPr>
          <p:nvPr>
            <p:ph type="title"/>
          </p:nvPr>
        </p:nvSpPr>
        <p:spPr>
          <a:xfrm>
            <a:off x="-71280" y="0"/>
            <a:ext cx="9321120" cy="522360"/>
          </a:xfrm>
          <a:prstGeom prst="rect">
            <a:avLst/>
          </a:prstGeom>
          <a:noFill/>
          <a:ln w="0">
            <a:noFill/>
          </a:ln>
        </p:spPr>
        <p:txBody>
          <a:bodyPr numCol="1" spcCol="0" lIns="0" rIns="0" tIns="0" bIns="0" anchor="t">
            <a:noAutofit/>
          </a:bodyPr>
          <a:p>
            <a:pPr algn="ctr">
              <a:lnSpc>
                <a:spcPct val="100000"/>
              </a:lnSpc>
              <a:buNone/>
            </a:pPr>
            <a:r>
              <a:rPr b="1" lang="en-US" sz="2800" spc="-1" strike="noStrike">
                <a:solidFill>
                  <a:srgbClr val="ff0000"/>
                </a:solidFill>
                <a:latin typeface="Verdana"/>
              </a:rPr>
              <a:t>Découverte d’une nouvelle particule au CERN</a:t>
            </a:r>
            <a:endParaRPr b="0" lang="fr-FR" sz="2800" spc="-1" strike="noStrike">
              <a:latin typeface="Arial"/>
            </a:endParaRPr>
          </a:p>
        </p:txBody>
      </p:sp>
      <p:pic>
        <p:nvPicPr>
          <p:cNvPr id="691" name="Picture 2" descr="https://twiki.cern.ch/twiki/pub/AtlasPublic/HiggsPublicResults//Hgg-FixedScale-Short2.gif"/>
          <p:cNvPicPr/>
          <p:nvPr/>
        </p:nvPicPr>
        <p:blipFill>
          <a:blip r:embed="rId1"/>
          <a:stretch/>
        </p:blipFill>
        <p:spPr>
          <a:xfrm>
            <a:off x="1326240" y="544320"/>
            <a:ext cx="6504120" cy="6312960"/>
          </a:xfrm>
          <a:prstGeom prst="rect">
            <a:avLst/>
          </a:prstGeom>
          <a:ln w="0">
            <a:noFill/>
          </a:ln>
        </p:spPr>
      </p:pic>
      <p:sp>
        <p:nvSpPr>
          <p:cNvPr id="692" name="PlaceHolder 2"/>
          <p:cNvSpPr>
            <a:spLocks noGrp="1"/>
          </p:cNvSpPr>
          <p:nvPr>
            <p:ph type="sldNum" idx="35"/>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2BFB9BA3-4CCB-4EF8-AC36-27C4329DE5C6}" type="slidenum">
              <a:rPr b="1" lang="fr-FR" sz="1200" spc="-1" strike="noStrike">
                <a:solidFill>
                  <a:srgbClr val="003399"/>
                </a:solidFill>
                <a:latin typeface="Verdana"/>
              </a:rPr>
              <a:t>&lt;numéro&gt;</a:t>
            </a:fld>
            <a:endParaRPr b="0" lang="fr-FR" sz="1200" spc="-1" strike="noStrike">
              <a:latin typeface="Times New Roman"/>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3" name="Rectangle 1"/>
          <p:cNvSpPr/>
          <p:nvPr/>
        </p:nvSpPr>
        <p:spPr>
          <a:xfrm>
            <a:off x="0" y="0"/>
            <a:ext cx="9143280" cy="6857280"/>
          </a:xfrm>
          <a:prstGeom prst="rect">
            <a:avLst/>
          </a:prstGeom>
          <a:solidFill>
            <a:schemeClr val="tx1"/>
          </a:solidFill>
          <a:ln w="28575">
            <a:solidFill>
              <a:srgbClr val="003399"/>
            </a:solidFill>
            <a:round/>
          </a:ln>
        </p:spPr>
        <p:style>
          <a:lnRef idx="0"/>
          <a:fillRef idx="0"/>
          <a:effectRef idx="0"/>
          <a:fontRef idx="minor"/>
        </p:style>
      </p:sp>
      <p:pic>
        <p:nvPicPr>
          <p:cNvPr id="694" name="Picture 6" descr="http://p.twimg.com/Aw-9YxqCQAArFr_.jpg:large"/>
          <p:cNvPicPr/>
          <p:nvPr/>
        </p:nvPicPr>
        <p:blipFill>
          <a:blip r:embed="rId1"/>
          <a:stretch/>
        </p:blipFill>
        <p:spPr>
          <a:xfrm>
            <a:off x="5560920" y="-289080"/>
            <a:ext cx="3888720" cy="4998240"/>
          </a:xfrm>
          <a:prstGeom prst="rect">
            <a:avLst/>
          </a:prstGeom>
          <a:ln w="0">
            <a:noFill/>
          </a:ln>
        </p:spPr>
      </p:pic>
      <p:pic>
        <p:nvPicPr>
          <p:cNvPr id="695" name="Picture 3" descr="C:\Users\François\Desktop\LHC_collisions\Higgs\Conférence_Higgs\Higgs_SciencesetAvenir.jpg"/>
          <p:cNvPicPr/>
          <p:nvPr/>
        </p:nvPicPr>
        <p:blipFill>
          <a:blip r:embed="rId2"/>
          <a:stretch/>
        </p:blipFill>
        <p:spPr>
          <a:xfrm rot="20584200">
            <a:off x="52200" y="61560"/>
            <a:ext cx="3020400" cy="4069800"/>
          </a:xfrm>
          <a:prstGeom prst="rect">
            <a:avLst/>
          </a:prstGeom>
          <a:ln w="0">
            <a:noFill/>
          </a:ln>
        </p:spPr>
      </p:pic>
      <p:pic>
        <p:nvPicPr>
          <p:cNvPr id="696" name="Picture 4" descr=""/>
          <p:cNvPicPr/>
          <p:nvPr/>
        </p:nvPicPr>
        <p:blipFill>
          <a:blip r:embed="rId3"/>
          <a:stretch/>
        </p:blipFill>
        <p:spPr>
          <a:xfrm>
            <a:off x="5116680" y="4335480"/>
            <a:ext cx="4107600" cy="2299680"/>
          </a:xfrm>
          <a:prstGeom prst="rect">
            <a:avLst/>
          </a:prstGeom>
          <a:ln w="0">
            <a:noFill/>
          </a:ln>
        </p:spPr>
      </p:pic>
      <p:pic>
        <p:nvPicPr>
          <p:cNvPr id="697" name="Picture 10" descr="http://sciences.blogs.liberation.fr/.a/6a00e5500b4a648833017d3ef4335c970c-300wi"/>
          <p:cNvPicPr/>
          <p:nvPr/>
        </p:nvPicPr>
        <p:blipFill>
          <a:blip r:embed="rId4"/>
          <a:stretch/>
        </p:blipFill>
        <p:spPr>
          <a:xfrm>
            <a:off x="270000" y="3824280"/>
            <a:ext cx="2218680" cy="2831400"/>
          </a:xfrm>
          <a:prstGeom prst="rect">
            <a:avLst/>
          </a:prstGeom>
          <a:ln w="0">
            <a:noFill/>
          </a:ln>
        </p:spPr>
      </p:pic>
      <p:pic>
        <p:nvPicPr>
          <p:cNvPr id="698" name="Picture 12" descr="http://www.larecherche.fr/sites/larecherche.fr/files/imagecache/parution_image_portrait_block/couv/Mensuel/469.jpg"/>
          <p:cNvPicPr/>
          <p:nvPr/>
        </p:nvPicPr>
        <p:blipFill>
          <a:blip r:embed="rId5"/>
          <a:stretch/>
        </p:blipFill>
        <p:spPr>
          <a:xfrm rot="536400">
            <a:off x="2458800" y="4509360"/>
            <a:ext cx="2531520" cy="3540960"/>
          </a:xfrm>
          <a:prstGeom prst="rect">
            <a:avLst/>
          </a:prstGeom>
          <a:ln w="0">
            <a:noFill/>
          </a:ln>
        </p:spPr>
      </p:pic>
      <p:pic>
        <p:nvPicPr>
          <p:cNvPr id="699" name="Picture 4" descr="C:\Users\François\Desktop\LHC_collisions\Higgs\Conférence_Higgs\Higgs_Science.jpg"/>
          <p:cNvPicPr/>
          <p:nvPr/>
        </p:nvPicPr>
        <p:blipFill>
          <a:blip r:embed="rId6"/>
          <a:stretch/>
        </p:blipFill>
        <p:spPr>
          <a:xfrm rot="20908800">
            <a:off x="2833560" y="875880"/>
            <a:ext cx="2672640" cy="3717360"/>
          </a:xfrm>
          <a:prstGeom prst="rect">
            <a:avLst/>
          </a:prstGeom>
          <a:ln w="0">
            <a:noFill/>
          </a:ln>
        </p:spPr>
      </p:pic>
      <p:sp>
        <p:nvSpPr>
          <p:cNvPr id="700" name="ZoneTexte 2"/>
          <p:cNvSpPr/>
          <p:nvPr/>
        </p:nvSpPr>
        <p:spPr>
          <a:xfrm>
            <a:off x="2980080" y="0"/>
            <a:ext cx="3681360" cy="63864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buNone/>
            </a:pPr>
            <a:r>
              <a:rPr b="1" lang="en-US" sz="3600" spc="-1" strike="noStrike">
                <a:solidFill>
                  <a:srgbClr val="ffffff"/>
                </a:solidFill>
                <a:latin typeface="Verdana"/>
                <a:ea typeface="DejaVu Sans"/>
              </a:rPr>
              <a:t>4 Juillet 2012</a:t>
            </a:r>
            <a:endParaRPr b="0" lang="fr-FR" sz="3600" spc="-1" strike="noStrike">
              <a:latin typeface="Arial"/>
            </a:endParaRPr>
          </a:p>
        </p:txBody>
      </p:sp>
      <p:sp>
        <p:nvSpPr>
          <p:cNvPr id="701" name="PlaceHolder 1"/>
          <p:cNvSpPr>
            <a:spLocks noGrp="1"/>
          </p:cNvSpPr>
          <p:nvPr>
            <p:ph type="sldNum" idx="36"/>
          </p:nvPr>
        </p:nvSpPr>
        <p:spPr>
          <a:xfrm>
            <a:off x="8305920" y="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7E959108-AF22-4DDD-AFCB-B7DC3A7A60DD}" type="slidenum">
              <a:rPr b="1" lang="fr-FR" sz="1200" spc="-1" strike="noStrike">
                <a:solidFill>
                  <a:srgbClr val="003399"/>
                </a:solidFill>
                <a:latin typeface="Verdana"/>
              </a:rPr>
              <a:t>&lt;numéro&gt;</a:t>
            </a:fld>
            <a:endParaRPr b="0" lang="fr-FR" sz="1200" spc="-1" strike="noStrike">
              <a:latin typeface="Times New Roman"/>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2" name="PlaceHolder 1"/>
          <p:cNvSpPr>
            <a:spLocks noGrp="1"/>
          </p:cNvSpPr>
          <p:nvPr>
            <p:ph type="title"/>
          </p:nvPr>
        </p:nvSpPr>
        <p:spPr>
          <a:xfrm>
            <a:off x="760320" y="0"/>
            <a:ext cx="7657560" cy="518400"/>
          </a:xfrm>
          <a:prstGeom prst="rect">
            <a:avLst/>
          </a:prstGeom>
          <a:noFill/>
          <a:ln w="0">
            <a:noFill/>
          </a:ln>
        </p:spPr>
        <p:txBody>
          <a:bodyPr numCol="1" spcCol="0" lIns="0" rIns="0" tIns="0" bIns="0" anchor="t">
            <a:noAutofit/>
          </a:bodyPr>
          <a:p>
            <a:pPr algn="ctr">
              <a:buNone/>
            </a:pPr>
            <a:endParaRPr b="0" lang="fr-FR" sz="4400" spc="-1" strike="noStrike">
              <a:latin typeface="Arial"/>
            </a:endParaRPr>
          </a:p>
        </p:txBody>
      </p:sp>
      <p:sp>
        <p:nvSpPr>
          <p:cNvPr id="703" name="PlaceHolder 2"/>
          <p:cNvSpPr>
            <a:spLocks noGrp="1"/>
          </p:cNvSpPr>
          <p:nvPr>
            <p:ph type="sldNum" idx="37"/>
          </p:nvPr>
        </p:nvSpPr>
        <p:spPr>
          <a:xfrm>
            <a:off x="8305920" y="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882EAD10-5325-4C26-B612-637CA5F0D546}" type="slidenum">
              <a:rPr b="1" lang="fr-FR" sz="1200" spc="-1" strike="noStrike">
                <a:solidFill>
                  <a:srgbClr val="003399"/>
                </a:solidFill>
                <a:latin typeface="Verdana"/>
              </a:rPr>
              <a:t>&lt;numéro&gt;</a:t>
            </a:fld>
            <a:endParaRPr b="0" lang="fr-FR" sz="1200" spc="-1" strike="noStrike">
              <a:latin typeface="Times New Roman"/>
            </a:endParaRPr>
          </a:p>
        </p:txBody>
      </p:sp>
      <p:pic>
        <p:nvPicPr>
          <p:cNvPr id="704" name="Picture 2" descr=""/>
          <p:cNvPicPr/>
          <p:nvPr/>
        </p:nvPicPr>
        <p:blipFill>
          <a:blip r:embed="rId1"/>
          <a:stretch/>
        </p:blipFill>
        <p:spPr>
          <a:xfrm>
            <a:off x="0" y="0"/>
            <a:ext cx="8987040" cy="6950160"/>
          </a:xfrm>
          <a:prstGeom prst="rect">
            <a:avLst/>
          </a:prstGeom>
          <a:ln w="0">
            <a:noFill/>
          </a:ln>
        </p:spPr>
      </p:pic>
      <p:sp>
        <p:nvSpPr>
          <p:cNvPr id="705" name="ZoneTexte 4"/>
          <p:cNvSpPr/>
          <p:nvPr/>
        </p:nvSpPr>
        <p:spPr>
          <a:xfrm>
            <a:off x="7141320" y="468360"/>
            <a:ext cx="1201680" cy="303120"/>
          </a:xfrm>
          <a:prstGeom prst="rect">
            <a:avLst/>
          </a:prstGeom>
          <a:solidFill>
            <a:schemeClr val="accent3"/>
          </a:solidFill>
          <a:ln w="0">
            <a:noFill/>
          </a:ln>
        </p:spPr>
        <p:style>
          <a:lnRef idx="0"/>
          <a:fillRef idx="0"/>
          <a:effectRef idx="0"/>
          <a:fontRef idx="minor"/>
        </p:style>
        <p:txBody>
          <a:bodyPr wrap="none" lIns="90000" rIns="90000" tIns="45000" bIns="45000" anchor="t">
            <a:spAutoFit/>
          </a:bodyPr>
          <a:p>
            <a:pPr>
              <a:lnSpc>
                <a:spcPct val="100000"/>
              </a:lnSpc>
              <a:buNone/>
            </a:pPr>
            <a:r>
              <a:rPr b="0" lang="en-US" sz="1400" spc="-1" strike="noStrike">
                <a:solidFill>
                  <a:srgbClr val="000000"/>
                </a:solidFill>
                <a:latin typeface="Verdana"/>
                <a:ea typeface="DejaVu Sans"/>
              </a:rPr>
              <a:t>Découverte</a:t>
            </a:r>
            <a:endParaRPr b="0" lang="fr-FR" sz="1400" spc="-1" strike="noStrike">
              <a:latin typeface="Arial"/>
            </a:endParaRPr>
          </a:p>
        </p:txBody>
      </p:sp>
      <p:sp>
        <p:nvSpPr>
          <p:cNvPr id="706" name="ZoneTexte 5"/>
          <p:cNvSpPr/>
          <p:nvPr/>
        </p:nvSpPr>
        <p:spPr>
          <a:xfrm>
            <a:off x="7144200" y="185760"/>
            <a:ext cx="1664640" cy="303120"/>
          </a:xfrm>
          <a:prstGeom prst="rect">
            <a:avLst/>
          </a:prstGeom>
          <a:solidFill>
            <a:schemeClr val="accent3"/>
          </a:solidFill>
          <a:ln w="0">
            <a:noFill/>
          </a:ln>
        </p:spPr>
        <p:style>
          <a:lnRef idx="0"/>
          <a:fillRef idx="0"/>
          <a:effectRef idx="0"/>
          <a:fontRef idx="minor"/>
        </p:style>
        <p:txBody>
          <a:bodyPr lIns="90000" rIns="90000" tIns="45000" bIns="45000" anchor="t">
            <a:spAutoFit/>
          </a:bodyPr>
          <a:p>
            <a:pPr>
              <a:lnSpc>
                <a:spcPct val="100000"/>
              </a:lnSpc>
              <a:buNone/>
            </a:pPr>
            <a:r>
              <a:rPr b="0" lang="en-US" sz="1400" spc="-1" strike="noStrike">
                <a:solidFill>
                  <a:srgbClr val="000000"/>
                </a:solidFill>
                <a:latin typeface="Verdana"/>
                <a:ea typeface="DejaVu Sans"/>
              </a:rPr>
              <a:t>Théorisé</a:t>
            </a:r>
            <a:endParaRPr b="0" lang="fr-FR" sz="1400" spc="-1" strike="noStrike">
              <a:latin typeface="Arial"/>
            </a:endParaRPr>
          </a:p>
        </p:txBody>
      </p:sp>
      <p:sp>
        <p:nvSpPr>
          <p:cNvPr id="707" name="Rectangle 6"/>
          <p:cNvSpPr/>
          <p:nvPr/>
        </p:nvSpPr>
        <p:spPr>
          <a:xfrm>
            <a:off x="234000" y="122760"/>
            <a:ext cx="4314960" cy="690480"/>
          </a:xfrm>
          <a:prstGeom prst="rect">
            <a:avLst/>
          </a:prstGeom>
          <a:solidFill>
            <a:schemeClr val="bg1"/>
          </a:solidFill>
          <a:ln w="28575">
            <a:solidFill>
              <a:srgbClr val="ffffff"/>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8" name="PlaceHolder 1"/>
          <p:cNvSpPr>
            <a:spLocks noGrp="1"/>
          </p:cNvSpPr>
          <p:nvPr>
            <p:ph type="sldNum" idx="38"/>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2112BB02-E329-4DE6-B61E-F925C78807C8}" type="slidenum">
              <a:rPr b="1" lang="fr-FR" sz="1200" spc="-1" strike="noStrike">
                <a:solidFill>
                  <a:srgbClr val="003399"/>
                </a:solidFill>
                <a:latin typeface="Verdana"/>
              </a:rPr>
              <a:t>&lt;numéro&gt;</a:t>
            </a:fld>
            <a:endParaRPr b="0" lang="fr-FR" sz="1200" spc="-1" strike="noStrike">
              <a:latin typeface="Times New Roman"/>
            </a:endParaRPr>
          </a:p>
        </p:txBody>
      </p:sp>
      <p:sp>
        <p:nvSpPr>
          <p:cNvPr id="709" name="Rectangle 2"/>
          <p:cNvSpPr/>
          <p:nvPr/>
        </p:nvSpPr>
        <p:spPr>
          <a:xfrm>
            <a:off x="0" y="0"/>
            <a:ext cx="9143280" cy="6857280"/>
          </a:xfrm>
          <a:prstGeom prst="rect">
            <a:avLst/>
          </a:prstGeom>
          <a:solidFill>
            <a:schemeClr val="tx1"/>
          </a:solidFill>
          <a:ln w="0">
            <a:noFill/>
          </a:ln>
        </p:spPr>
        <p:style>
          <a:lnRef idx="0"/>
          <a:fillRef idx="0"/>
          <a:effectRef idx="0"/>
          <a:fontRef idx="minor"/>
        </p:style>
      </p:sp>
      <p:sp>
        <p:nvSpPr>
          <p:cNvPr id="710" name="PlaceHolder 2"/>
          <p:cNvSpPr>
            <a:spLocks noGrp="1"/>
          </p:cNvSpPr>
          <p:nvPr>
            <p:ph type="title"/>
          </p:nvPr>
        </p:nvSpPr>
        <p:spPr>
          <a:xfrm>
            <a:off x="760320" y="0"/>
            <a:ext cx="7657560" cy="518400"/>
          </a:xfrm>
          <a:prstGeom prst="rect">
            <a:avLst/>
          </a:prstGeom>
          <a:noFill/>
          <a:ln w="0">
            <a:noFill/>
          </a:ln>
        </p:spPr>
        <p:txBody>
          <a:bodyPr numCol="1" spcCol="0" lIns="90000" rIns="90000" tIns="45000" bIns="45000" anchor="t">
            <a:noAutofit/>
          </a:bodyPr>
          <a:p>
            <a:pPr algn="ctr">
              <a:buNone/>
            </a:pPr>
            <a:endParaRPr b="0" lang="fr-FR" sz="4400" spc="-1" strike="noStrike">
              <a:latin typeface="Arial"/>
            </a:endParaRPr>
          </a:p>
        </p:txBody>
      </p:sp>
      <p:sp>
        <p:nvSpPr>
          <p:cNvPr id="711" name="PlaceHolder 3"/>
          <p:cNvSpPr>
            <a:spLocks noGrp="1"/>
          </p:cNvSpPr>
          <p:nvPr>
            <p:ph/>
          </p:nvPr>
        </p:nvSpPr>
        <p:spPr>
          <a:xfrm>
            <a:off x="174600" y="719280"/>
            <a:ext cx="8843400" cy="5790600"/>
          </a:xfrm>
          <a:prstGeom prst="rect">
            <a:avLst/>
          </a:prstGeom>
          <a:noFill/>
          <a:ln w="0">
            <a:noFill/>
          </a:ln>
        </p:spPr>
        <p:txBody>
          <a:bodyPr numCol="1" spcCol="0" lIns="90000" rIns="90000" tIns="45000" bIns="45000" anchor="t">
            <a:noAutofit/>
          </a:bodyPr>
          <a:p>
            <a:endParaRPr b="0" lang="fr-FR" sz="3200" spc="-1" strike="noStrike">
              <a:latin typeface="Arial"/>
            </a:endParaRPr>
          </a:p>
        </p:txBody>
      </p:sp>
      <p:pic>
        <p:nvPicPr>
          <p:cNvPr id="712" name="Picture 5" descr=""/>
          <p:cNvPicPr/>
          <p:nvPr/>
        </p:nvPicPr>
        <p:blipFill>
          <a:blip r:embed="rId1"/>
          <a:stretch/>
        </p:blipFill>
        <p:spPr>
          <a:xfrm>
            <a:off x="1219320" y="0"/>
            <a:ext cx="6933600" cy="6203160"/>
          </a:xfrm>
          <a:prstGeom prst="rect">
            <a:avLst/>
          </a:prstGeom>
          <a:ln w="0">
            <a:noFill/>
          </a:ln>
        </p:spPr>
      </p:pic>
      <p:pic>
        <p:nvPicPr>
          <p:cNvPr id="713" name="Picture 6" descr="iceberg-lg"/>
          <p:cNvPicPr/>
          <p:nvPr/>
        </p:nvPicPr>
        <p:blipFill>
          <a:blip r:embed="rId2"/>
          <a:stretch/>
        </p:blipFill>
        <p:spPr>
          <a:xfrm>
            <a:off x="0" y="5648400"/>
            <a:ext cx="9136800" cy="10886400"/>
          </a:xfrm>
          <a:prstGeom prst="rect">
            <a:avLst/>
          </a:prstGeom>
          <a:ln w="0">
            <a:noFill/>
          </a:ln>
        </p:spPr>
      </p:pic>
      <p:sp>
        <p:nvSpPr>
          <p:cNvPr id="714" name="Text Box 7"/>
          <p:cNvSpPr/>
          <p:nvPr/>
        </p:nvSpPr>
        <p:spPr>
          <a:xfrm>
            <a:off x="2741760" y="6127920"/>
            <a:ext cx="397080" cy="45576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buNone/>
            </a:pPr>
            <a:r>
              <a:rPr b="1" lang="fr-FR" sz="2400" spc="-1" strike="noStrike">
                <a:solidFill>
                  <a:srgbClr val="ffffff"/>
                </a:solidFill>
                <a:latin typeface="Verdana"/>
                <a:ea typeface="DejaVu Sans"/>
              </a:rPr>
              <a:t>4</a:t>
            </a:r>
            <a:endParaRPr b="0" lang="fr-FR" sz="2400" spc="-1" strike="noStrike">
              <a:latin typeface="Arial"/>
            </a:endParaRPr>
          </a:p>
        </p:txBody>
      </p:sp>
      <p:sp>
        <p:nvSpPr>
          <p:cNvPr id="715" name="Rectangle 8"/>
          <p:cNvSpPr/>
          <p:nvPr/>
        </p:nvSpPr>
        <p:spPr>
          <a:xfrm>
            <a:off x="1155600" y="0"/>
            <a:ext cx="2094840" cy="583560"/>
          </a:xfrm>
          <a:prstGeom prst="rect">
            <a:avLst/>
          </a:prstGeom>
          <a:solidFill>
            <a:schemeClr val="tx1"/>
          </a:solidFill>
          <a:ln w="0">
            <a:noFill/>
          </a:ln>
        </p:spPr>
        <p:style>
          <a:lnRef idx="0"/>
          <a:fillRef idx="0"/>
          <a:effectRef idx="0"/>
          <a:fontRef idx="minor"/>
        </p:style>
      </p:sp>
      <p:sp>
        <p:nvSpPr>
          <p:cNvPr id="716" name="Rectangle 9"/>
          <p:cNvSpPr/>
          <p:nvPr/>
        </p:nvSpPr>
        <p:spPr>
          <a:xfrm>
            <a:off x="1231920" y="5549760"/>
            <a:ext cx="1358280" cy="151560"/>
          </a:xfrm>
          <a:prstGeom prst="rect">
            <a:avLst/>
          </a:prstGeom>
          <a:solidFill>
            <a:schemeClr val="tx1"/>
          </a:solidFill>
          <a:ln w="9525">
            <a:solidFill>
              <a:srgbClr val="000000"/>
            </a:solidFill>
            <a:miter/>
          </a:ln>
        </p:spPr>
        <p:style>
          <a:lnRef idx="0"/>
          <a:fillRef idx="0"/>
          <a:effectRef idx="0"/>
          <a:fontRef idx="minor"/>
        </p:style>
      </p:sp>
      <p:sp>
        <p:nvSpPr>
          <p:cNvPr id="717" name="Rectangle 1"/>
          <p:cNvSpPr/>
          <p:nvPr/>
        </p:nvSpPr>
        <p:spPr>
          <a:xfrm>
            <a:off x="0" y="5648400"/>
            <a:ext cx="9143280" cy="1590120"/>
          </a:xfrm>
          <a:prstGeom prst="rect">
            <a:avLst/>
          </a:prstGeom>
          <a:solidFill>
            <a:schemeClr val="tx1"/>
          </a:solidFill>
          <a:ln w="0">
            <a:solidFill>
              <a:srgbClr val="000000"/>
            </a:solidFill>
          </a:ln>
        </p:spPr>
        <p:style>
          <a:lnRef idx="0"/>
          <a:fillRef idx="0"/>
          <a:effectRef idx="0"/>
          <a:fontRef idx="minor"/>
        </p:style>
      </p:sp>
      <p:sp>
        <p:nvSpPr>
          <p:cNvPr id="718" name="Rectangle 2"/>
          <p:cNvSpPr/>
          <p:nvPr/>
        </p:nvSpPr>
        <p:spPr>
          <a:xfrm>
            <a:off x="3981600" y="291960"/>
            <a:ext cx="1915560" cy="5355360"/>
          </a:xfrm>
          <a:prstGeom prst="rect">
            <a:avLst/>
          </a:prstGeom>
          <a:solidFill>
            <a:schemeClr val="tx1"/>
          </a:solidFill>
          <a:ln w="0">
            <a:solidFill>
              <a:srgbClr val="000000"/>
            </a:solidFill>
          </a:ln>
        </p:spPr>
        <p:style>
          <a:lnRef idx="0"/>
          <a:fillRef idx="0"/>
          <a:effectRef idx="0"/>
          <a:fontRef idx="minor"/>
        </p:style>
      </p:sp>
      <p:sp>
        <p:nvSpPr>
          <p:cNvPr id="719" name="Text Box 10"/>
          <p:cNvSpPr/>
          <p:nvPr/>
        </p:nvSpPr>
        <p:spPr>
          <a:xfrm rot="16200000">
            <a:off x="-723960" y="2721960"/>
            <a:ext cx="211752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fr-FR" sz="3600" spc="-1" strike="noStrike">
                <a:solidFill>
                  <a:srgbClr val="ffffff"/>
                </a:solidFill>
                <a:latin typeface="Verdana"/>
                <a:ea typeface="DejaVu Sans"/>
              </a:rPr>
              <a:t>Matière</a:t>
            </a:r>
            <a:endParaRPr b="0" lang="fr-FR" sz="3600" spc="-1" strike="noStrike">
              <a:latin typeface="Arial"/>
            </a:endParaRPr>
          </a:p>
        </p:txBody>
      </p:sp>
      <p:sp>
        <p:nvSpPr>
          <p:cNvPr id="720" name="Text Box 10"/>
          <p:cNvSpPr/>
          <p:nvPr/>
        </p:nvSpPr>
        <p:spPr>
          <a:xfrm rot="16200000">
            <a:off x="-1736640" y="2641320"/>
            <a:ext cx="4965120" cy="4557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fr-FR" sz="2400" spc="-1" strike="noStrike">
                <a:solidFill>
                  <a:srgbClr val="ffffff"/>
                </a:solidFill>
                <a:latin typeface="Verdana"/>
                <a:ea typeface="DejaVu Sans"/>
              </a:rPr>
              <a:t>Leptons                 Quarks</a:t>
            </a:r>
            <a:endParaRPr b="0" lang="fr-FR" sz="2400" spc="-1" strike="noStrike">
              <a:latin typeface="Arial"/>
            </a:endParaRPr>
          </a:p>
        </p:txBody>
      </p:sp>
      <p:sp>
        <p:nvSpPr>
          <p:cNvPr id="721" name="Rectangle 16"/>
          <p:cNvSpPr/>
          <p:nvPr/>
        </p:nvSpPr>
        <p:spPr>
          <a:xfrm>
            <a:off x="1231920" y="2447640"/>
            <a:ext cx="2748960" cy="1194120"/>
          </a:xfrm>
          <a:prstGeom prst="rect">
            <a:avLst/>
          </a:prstGeom>
          <a:solidFill>
            <a:schemeClr val="tx1"/>
          </a:solidFill>
          <a:ln w="0">
            <a:solidFill>
              <a:srgbClr val="000000"/>
            </a:solidFill>
          </a:ln>
        </p:spPr>
        <p:style>
          <a:lnRef idx="0"/>
          <a:fillRef idx="0"/>
          <a:effectRef idx="0"/>
          <a:fontRef idx="minor"/>
        </p:style>
      </p:sp>
      <p:sp>
        <p:nvSpPr>
          <p:cNvPr id="722" name="Rectangle 17"/>
          <p:cNvSpPr/>
          <p:nvPr/>
        </p:nvSpPr>
        <p:spPr>
          <a:xfrm>
            <a:off x="5697360" y="3910680"/>
            <a:ext cx="2748960" cy="1638360"/>
          </a:xfrm>
          <a:prstGeom prst="rect">
            <a:avLst/>
          </a:prstGeom>
          <a:solidFill>
            <a:schemeClr val="tx1"/>
          </a:solidFill>
          <a:ln w="0">
            <a:solidFill>
              <a:srgbClr val="000000"/>
            </a:solidFill>
          </a:ln>
        </p:spPr>
        <p:style>
          <a:lnRef idx="0"/>
          <a:fillRef idx="0"/>
          <a:effectRef idx="0"/>
          <a:fontRef idx="minor"/>
        </p:style>
      </p:sp>
      <p:sp>
        <p:nvSpPr>
          <p:cNvPr id="723" name="Rectangle 18"/>
          <p:cNvSpPr/>
          <p:nvPr/>
        </p:nvSpPr>
        <p:spPr>
          <a:xfrm>
            <a:off x="4939920" y="452880"/>
            <a:ext cx="1616760" cy="1638360"/>
          </a:xfrm>
          <a:prstGeom prst="rect">
            <a:avLst/>
          </a:prstGeom>
          <a:solidFill>
            <a:schemeClr val="tx1"/>
          </a:solidFill>
          <a:ln w="0">
            <a:solidFill>
              <a:srgbClr val="000000"/>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4" name="PlaceHolder 1"/>
          <p:cNvSpPr>
            <a:spLocks noGrp="1"/>
          </p:cNvSpPr>
          <p:nvPr>
            <p:ph type="sldNum" idx="39"/>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CA3D562C-34D3-4C18-A6F1-45761AF932A0}" type="slidenum">
              <a:rPr b="1" lang="fr-FR" sz="1200" spc="-1" strike="noStrike">
                <a:solidFill>
                  <a:srgbClr val="003399"/>
                </a:solidFill>
                <a:latin typeface="Verdana"/>
              </a:rPr>
              <a:t>&lt;numéro&gt;</a:t>
            </a:fld>
            <a:endParaRPr b="0" lang="fr-FR" sz="1200" spc="-1" strike="noStrike">
              <a:latin typeface="Times New Roman"/>
            </a:endParaRPr>
          </a:p>
        </p:txBody>
      </p:sp>
      <p:sp>
        <p:nvSpPr>
          <p:cNvPr id="725" name="Rectangle 2"/>
          <p:cNvSpPr/>
          <p:nvPr/>
        </p:nvSpPr>
        <p:spPr>
          <a:xfrm>
            <a:off x="0" y="0"/>
            <a:ext cx="9143280" cy="6857280"/>
          </a:xfrm>
          <a:prstGeom prst="rect">
            <a:avLst/>
          </a:prstGeom>
          <a:solidFill>
            <a:schemeClr val="tx1"/>
          </a:solidFill>
          <a:ln w="0">
            <a:noFill/>
          </a:ln>
        </p:spPr>
        <p:style>
          <a:lnRef idx="0"/>
          <a:fillRef idx="0"/>
          <a:effectRef idx="0"/>
          <a:fontRef idx="minor"/>
        </p:style>
      </p:sp>
      <p:sp>
        <p:nvSpPr>
          <p:cNvPr id="726" name="PlaceHolder 2"/>
          <p:cNvSpPr>
            <a:spLocks noGrp="1"/>
          </p:cNvSpPr>
          <p:nvPr>
            <p:ph type="title"/>
          </p:nvPr>
        </p:nvSpPr>
        <p:spPr>
          <a:xfrm>
            <a:off x="760320" y="0"/>
            <a:ext cx="7657560" cy="518400"/>
          </a:xfrm>
          <a:prstGeom prst="rect">
            <a:avLst/>
          </a:prstGeom>
          <a:noFill/>
          <a:ln w="0">
            <a:noFill/>
          </a:ln>
        </p:spPr>
        <p:txBody>
          <a:bodyPr numCol="1" spcCol="0" lIns="90000" rIns="90000" tIns="45000" bIns="45000" anchor="t">
            <a:noAutofit/>
          </a:bodyPr>
          <a:p>
            <a:pPr algn="ctr">
              <a:buNone/>
            </a:pPr>
            <a:endParaRPr b="0" lang="fr-FR" sz="4400" spc="-1" strike="noStrike">
              <a:latin typeface="Arial"/>
            </a:endParaRPr>
          </a:p>
        </p:txBody>
      </p:sp>
      <p:sp>
        <p:nvSpPr>
          <p:cNvPr id="727" name="PlaceHolder 3"/>
          <p:cNvSpPr>
            <a:spLocks noGrp="1"/>
          </p:cNvSpPr>
          <p:nvPr>
            <p:ph/>
          </p:nvPr>
        </p:nvSpPr>
        <p:spPr>
          <a:xfrm>
            <a:off x="174600" y="719280"/>
            <a:ext cx="8843400" cy="5790600"/>
          </a:xfrm>
          <a:prstGeom prst="rect">
            <a:avLst/>
          </a:prstGeom>
          <a:noFill/>
          <a:ln w="0">
            <a:noFill/>
          </a:ln>
        </p:spPr>
        <p:txBody>
          <a:bodyPr numCol="1" spcCol="0" lIns="90000" rIns="90000" tIns="45000" bIns="45000" anchor="t">
            <a:noAutofit/>
          </a:bodyPr>
          <a:p>
            <a:endParaRPr b="0" lang="fr-FR" sz="3200" spc="-1" strike="noStrike">
              <a:latin typeface="Arial"/>
            </a:endParaRPr>
          </a:p>
        </p:txBody>
      </p:sp>
      <p:pic>
        <p:nvPicPr>
          <p:cNvPr id="728" name="Picture 5" descr=""/>
          <p:cNvPicPr/>
          <p:nvPr/>
        </p:nvPicPr>
        <p:blipFill>
          <a:blip r:embed="rId1"/>
          <a:stretch/>
        </p:blipFill>
        <p:spPr>
          <a:xfrm>
            <a:off x="1219320" y="0"/>
            <a:ext cx="6933600" cy="6203160"/>
          </a:xfrm>
          <a:prstGeom prst="rect">
            <a:avLst/>
          </a:prstGeom>
          <a:ln w="0">
            <a:noFill/>
          </a:ln>
        </p:spPr>
      </p:pic>
      <p:pic>
        <p:nvPicPr>
          <p:cNvPr id="729" name="Picture 6" descr="iceberg-lg"/>
          <p:cNvPicPr/>
          <p:nvPr/>
        </p:nvPicPr>
        <p:blipFill>
          <a:blip r:embed="rId2"/>
          <a:stretch/>
        </p:blipFill>
        <p:spPr>
          <a:xfrm>
            <a:off x="0" y="5648400"/>
            <a:ext cx="9136800" cy="10886400"/>
          </a:xfrm>
          <a:prstGeom prst="rect">
            <a:avLst/>
          </a:prstGeom>
          <a:ln w="0">
            <a:noFill/>
          </a:ln>
        </p:spPr>
      </p:pic>
      <p:sp>
        <p:nvSpPr>
          <p:cNvPr id="730" name="Text Box 7"/>
          <p:cNvSpPr/>
          <p:nvPr/>
        </p:nvSpPr>
        <p:spPr>
          <a:xfrm>
            <a:off x="2741760" y="6127920"/>
            <a:ext cx="397080" cy="45576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buNone/>
            </a:pPr>
            <a:r>
              <a:rPr b="1" lang="fr-FR" sz="2400" spc="-1" strike="noStrike">
                <a:solidFill>
                  <a:srgbClr val="ffffff"/>
                </a:solidFill>
                <a:latin typeface="Verdana"/>
                <a:ea typeface="DejaVu Sans"/>
              </a:rPr>
              <a:t>4</a:t>
            </a:r>
            <a:endParaRPr b="0" lang="fr-FR" sz="2400" spc="-1" strike="noStrike">
              <a:latin typeface="Arial"/>
            </a:endParaRPr>
          </a:p>
        </p:txBody>
      </p:sp>
      <p:sp>
        <p:nvSpPr>
          <p:cNvPr id="731" name="Rectangle 8"/>
          <p:cNvSpPr/>
          <p:nvPr/>
        </p:nvSpPr>
        <p:spPr>
          <a:xfrm>
            <a:off x="1155600" y="0"/>
            <a:ext cx="2094840" cy="583560"/>
          </a:xfrm>
          <a:prstGeom prst="rect">
            <a:avLst/>
          </a:prstGeom>
          <a:solidFill>
            <a:schemeClr val="tx1"/>
          </a:solidFill>
          <a:ln w="0">
            <a:noFill/>
          </a:ln>
        </p:spPr>
        <p:style>
          <a:lnRef idx="0"/>
          <a:fillRef idx="0"/>
          <a:effectRef idx="0"/>
          <a:fontRef idx="minor"/>
        </p:style>
      </p:sp>
      <p:sp>
        <p:nvSpPr>
          <p:cNvPr id="732" name="Rectangle 9"/>
          <p:cNvSpPr/>
          <p:nvPr/>
        </p:nvSpPr>
        <p:spPr>
          <a:xfrm>
            <a:off x="1231920" y="5549760"/>
            <a:ext cx="1358280" cy="151560"/>
          </a:xfrm>
          <a:prstGeom prst="rect">
            <a:avLst/>
          </a:prstGeom>
          <a:solidFill>
            <a:schemeClr val="tx1"/>
          </a:solidFill>
          <a:ln w="9525">
            <a:solidFill>
              <a:srgbClr val="000000"/>
            </a:solidFill>
            <a:miter/>
          </a:ln>
        </p:spPr>
        <p:style>
          <a:lnRef idx="0"/>
          <a:fillRef idx="0"/>
          <a:effectRef idx="0"/>
          <a:fontRef idx="minor"/>
        </p:style>
      </p:sp>
      <p:sp>
        <p:nvSpPr>
          <p:cNvPr id="733" name="Text Box 10"/>
          <p:cNvSpPr/>
          <p:nvPr/>
        </p:nvSpPr>
        <p:spPr>
          <a:xfrm rot="16200000">
            <a:off x="-723960" y="2721960"/>
            <a:ext cx="211752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fr-FR" sz="3600" spc="-1" strike="noStrike">
                <a:solidFill>
                  <a:srgbClr val="ffffff"/>
                </a:solidFill>
                <a:latin typeface="Verdana"/>
                <a:ea typeface="DejaVu Sans"/>
              </a:rPr>
              <a:t>Matière</a:t>
            </a:r>
            <a:endParaRPr b="0" lang="fr-FR" sz="3600" spc="-1" strike="noStrike">
              <a:latin typeface="Arial"/>
            </a:endParaRPr>
          </a:p>
        </p:txBody>
      </p:sp>
      <p:sp>
        <p:nvSpPr>
          <p:cNvPr id="734" name="Rectangle 1"/>
          <p:cNvSpPr/>
          <p:nvPr/>
        </p:nvSpPr>
        <p:spPr>
          <a:xfrm>
            <a:off x="0" y="5648400"/>
            <a:ext cx="9143280" cy="1590120"/>
          </a:xfrm>
          <a:prstGeom prst="rect">
            <a:avLst/>
          </a:prstGeom>
          <a:solidFill>
            <a:schemeClr val="tx1"/>
          </a:solidFill>
          <a:ln w="0">
            <a:solidFill>
              <a:srgbClr val="000000"/>
            </a:solidFill>
          </a:ln>
        </p:spPr>
        <p:style>
          <a:lnRef idx="0"/>
          <a:fillRef idx="0"/>
          <a:effectRef idx="0"/>
          <a:fontRef idx="minor"/>
        </p:style>
      </p:sp>
      <p:sp>
        <p:nvSpPr>
          <p:cNvPr id="735" name="Text Box 10"/>
          <p:cNvSpPr/>
          <p:nvPr/>
        </p:nvSpPr>
        <p:spPr>
          <a:xfrm rot="16200000">
            <a:off x="-1736640" y="2641320"/>
            <a:ext cx="4965120" cy="4557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fr-FR" sz="2400" spc="-1" strike="noStrike">
                <a:solidFill>
                  <a:srgbClr val="ffffff"/>
                </a:solidFill>
                <a:latin typeface="Verdana"/>
                <a:ea typeface="DejaVu Sans"/>
              </a:rPr>
              <a:t>Leptons                 Quarks</a:t>
            </a:r>
            <a:endParaRPr b="0" lang="fr-FR" sz="2400" spc="-1" strike="noStrike">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6" name="PlaceHolder 1"/>
          <p:cNvSpPr>
            <a:spLocks noGrp="1"/>
          </p:cNvSpPr>
          <p:nvPr>
            <p:ph type="title"/>
          </p:nvPr>
        </p:nvSpPr>
        <p:spPr>
          <a:xfrm>
            <a:off x="760320" y="0"/>
            <a:ext cx="7657560" cy="518400"/>
          </a:xfrm>
          <a:prstGeom prst="rect">
            <a:avLst/>
          </a:prstGeom>
          <a:noFill/>
          <a:ln w="0">
            <a:noFill/>
          </a:ln>
        </p:spPr>
        <p:txBody>
          <a:bodyPr numCol="1" spcCol="0" lIns="90000" rIns="90000" tIns="45000" bIns="45000" anchor="t">
            <a:noAutofit/>
          </a:bodyPr>
          <a:p>
            <a:pPr algn="ctr">
              <a:buNone/>
            </a:pPr>
            <a:endParaRPr b="0" lang="fr-FR" sz="4400" spc="-1" strike="noStrike">
              <a:latin typeface="Arial"/>
            </a:endParaRPr>
          </a:p>
        </p:txBody>
      </p:sp>
      <p:sp>
        <p:nvSpPr>
          <p:cNvPr id="737" name="PlaceHolder 2"/>
          <p:cNvSpPr>
            <a:spLocks noGrp="1"/>
          </p:cNvSpPr>
          <p:nvPr>
            <p:ph/>
          </p:nvPr>
        </p:nvSpPr>
        <p:spPr>
          <a:xfrm>
            <a:off x="174600" y="719280"/>
            <a:ext cx="8843400" cy="5790600"/>
          </a:xfrm>
          <a:prstGeom prst="rect">
            <a:avLst/>
          </a:prstGeom>
          <a:noFill/>
          <a:ln w="0">
            <a:noFill/>
          </a:ln>
        </p:spPr>
        <p:txBody>
          <a:bodyPr numCol="1" spcCol="0" lIns="90000" rIns="90000" tIns="45000" bIns="45000" anchor="t">
            <a:noAutofit/>
          </a:bodyPr>
          <a:p>
            <a:endParaRPr b="0" lang="fr-FR" sz="3200" spc="-1" strike="noStrike">
              <a:latin typeface="Arial"/>
            </a:endParaRPr>
          </a:p>
        </p:txBody>
      </p:sp>
      <p:sp>
        <p:nvSpPr>
          <p:cNvPr id="738" name="PlaceHolder 3"/>
          <p:cNvSpPr>
            <a:spLocks noGrp="1"/>
          </p:cNvSpPr>
          <p:nvPr>
            <p:ph type="sldNum" idx="40"/>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498CFB4E-8E53-446C-ACE7-6E19CA73A12E}" type="slidenum">
              <a:rPr b="1" lang="fr-FR" sz="1200" spc="-1" strike="noStrike">
                <a:solidFill>
                  <a:srgbClr val="003399"/>
                </a:solidFill>
                <a:latin typeface="Verdana"/>
              </a:rPr>
              <a:t>&lt;numéro&gt;</a:t>
            </a:fld>
            <a:endParaRPr b="0" lang="fr-FR" sz="1200" spc="-1" strike="noStrike">
              <a:latin typeface="Times New Roman"/>
            </a:endParaRPr>
          </a:p>
        </p:txBody>
      </p:sp>
      <p:pic>
        <p:nvPicPr>
          <p:cNvPr id="739" name="Picture 2" descr=""/>
          <p:cNvPicPr/>
          <p:nvPr/>
        </p:nvPicPr>
        <p:blipFill>
          <a:blip r:embed="rId1"/>
          <a:stretch/>
        </p:blipFill>
        <p:spPr>
          <a:xfrm>
            <a:off x="2690640" y="1619280"/>
            <a:ext cx="3761640" cy="361872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PlaceHolder 1"/>
          <p:cNvSpPr>
            <a:spLocks noGrp="1"/>
          </p:cNvSpPr>
          <p:nvPr>
            <p:ph type="sldNum" idx="12"/>
          </p:nvPr>
        </p:nvSpPr>
        <p:spPr>
          <a:xfrm>
            <a:off x="8305920" y="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3AAC2E3F-4581-434C-B7C0-8855CB5B8553}" type="slidenum">
              <a:rPr b="1" lang="fr-FR" sz="1200" spc="-1" strike="noStrike">
                <a:solidFill>
                  <a:srgbClr val="003399"/>
                </a:solidFill>
                <a:latin typeface="Verdana"/>
              </a:rPr>
              <a:t>&lt;numéro&gt;</a:t>
            </a:fld>
            <a:endParaRPr b="0" lang="fr-FR" sz="1200" spc="-1" strike="noStrike">
              <a:latin typeface="Times New Roman"/>
            </a:endParaRPr>
          </a:p>
        </p:txBody>
      </p:sp>
      <p:sp>
        <p:nvSpPr>
          <p:cNvPr id="203" name="PlaceHolder 2"/>
          <p:cNvSpPr>
            <a:spLocks noGrp="1"/>
          </p:cNvSpPr>
          <p:nvPr>
            <p:ph type="title"/>
          </p:nvPr>
        </p:nvSpPr>
        <p:spPr>
          <a:xfrm>
            <a:off x="2441520" y="0"/>
            <a:ext cx="4293360" cy="518400"/>
          </a:xfrm>
          <a:prstGeom prst="rect">
            <a:avLst/>
          </a:prstGeom>
          <a:noFill/>
          <a:ln w="0">
            <a:noFill/>
          </a:ln>
        </p:spPr>
        <p:txBody>
          <a:bodyPr numCol="1" spcCol="0" lIns="0" rIns="0" tIns="0" bIns="0" anchor="t">
            <a:noAutofit/>
          </a:bodyPr>
          <a:p>
            <a:pPr algn="ctr">
              <a:lnSpc>
                <a:spcPct val="100000"/>
              </a:lnSpc>
              <a:buNone/>
            </a:pPr>
            <a:r>
              <a:rPr b="1" lang="fr-BE" sz="2800" spc="-1" strike="noStrike">
                <a:solidFill>
                  <a:srgbClr val="ff0000"/>
                </a:solidFill>
                <a:latin typeface="Verdana"/>
              </a:rPr>
              <a:t>Structure de l’atome</a:t>
            </a:r>
            <a:endParaRPr b="0" lang="fr-FR" sz="2800" spc="-1" strike="noStrike">
              <a:latin typeface="Arial"/>
            </a:endParaRPr>
          </a:p>
        </p:txBody>
      </p:sp>
      <p:grpSp>
        <p:nvGrpSpPr>
          <p:cNvPr id="204" name="Group 3"/>
          <p:cNvGrpSpPr/>
          <p:nvPr/>
        </p:nvGrpSpPr>
        <p:grpSpPr>
          <a:xfrm>
            <a:off x="3809880" y="1316160"/>
            <a:ext cx="4647600" cy="3373920"/>
            <a:chOff x="3809880" y="1316160"/>
            <a:chExt cx="4647600" cy="3373920"/>
          </a:xfrm>
        </p:grpSpPr>
        <p:grpSp>
          <p:nvGrpSpPr>
            <p:cNvPr id="205" name="Group 4"/>
            <p:cNvGrpSpPr/>
            <p:nvPr/>
          </p:nvGrpSpPr>
          <p:grpSpPr>
            <a:xfrm>
              <a:off x="4190760" y="1316160"/>
              <a:ext cx="4266720" cy="685440"/>
              <a:chOff x="4190760" y="1316160"/>
              <a:chExt cx="4266720" cy="685440"/>
            </a:xfrm>
          </p:grpSpPr>
          <p:sp>
            <p:nvSpPr>
              <p:cNvPr id="206" name="Line 5"/>
              <p:cNvSpPr/>
              <p:nvPr/>
            </p:nvSpPr>
            <p:spPr>
              <a:xfrm flipV="1">
                <a:off x="4190760" y="1620720"/>
                <a:ext cx="2286000" cy="380880"/>
              </a:xfrm>
              <a:prstGeom prst="line">
                <a:avLst/>
              </a:prstGeom>
              <a:ln w="28575">
                <a:solidFill>
                  <a:srgbClr val="4c6d80"/>
                </a:solidFill>
                <a:round/>
                <a:tailEnd len="med" type="triangle" w="med"/>
              </a:ln>
            </p:spPr>
            <p:style>
              <a:lnRef idx="0"/>
              <a:fillRef idx="0"/>
              <a:effectRef idx="0"/>
              <a:fontRef idx="minor"/>
            </p:style>
          </p:sp>
          <p:sp>
            <p:nvSpPr>
              <p:cNvPr id="207" name="Text Box 6"/>
              <p:cNvSpPr/>
              <p:nvPr/>
            </p:nvSpPr>
            <p:spPr>
              <a:xfrm>
                <a:off x="6477120" y="1316160"/>
                <a:ext cx="1980360" cy="5166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fr-BE" sz="2800" spc="-1" strike="noStrike">
                    <a:solidFill>
                      <a:srgbClr val="000000"/>
                    </a:solidFill>
                    <a:latin typeface="Verdana"/>
                    <a:ea typeface="DejaVu Sans"/>
                  </a:rPr>
                  <a:t>Électron</a:t>
                </a:r>
                <a:endParaRPr b="0" lang="fr-FR" sz="2800" spc="-1" strike="noStrike">
                  <a:latin typeface="Arial"/>
                </a:endParaRPr>
              </a:p>
            </p:txBody>
          </p:sp>
        </p:grpSp>
        <p:grpSp>
          <p:nvGrpSpPr>
            <p:cNvPr id="208" name="Group 7"/>
            <p:cNvGrpSpPr/>
            <p:nvPr/>
          </p:nvGrpSpPr>
          <p:grpSpPr>
            <a:xfrm>
              <a:off x="3809880" y="3449520"/>
              <a:ext cx="3720600" cy="1240560"/>
              <a:chOff x="3809880" y="3449520"/>
              <a:chExt cx="3720600" cy="1240560"/>
            </a:xfrm>
          </p:grpSpPr>
          <p:sp>
            <p:nvSpPr>
              <p:cNvPr id="209" name="Line 8"/>
              <p:cNvSpPr/>
              <p:nvPr/>
            </p:nvSpPr>
            <p:spPr>
              <a:xfrm>
                <a:off x="3809880" y="3449520"/>
                <a:ext cx="2286000" cy="990360"/>
              </a:xfrm>
              <a:prstGeom prst="line">
                <a:avLst/>
              </a:prstGeom>
              <a:ln w="28575">
                <a:solidFill>
                  <a:srgbClr val="4c6d80"/>
                </a:solidFill>
                <a:round/>
                <a:tailEnd len="med" type="triangle" w="med"/>
              </a:ln>
            </p:spPr>
            <p:style>
              <a:lnRef idx="0"/>
              <a:fillRef idx="0"/>
              <a:effectRef idx="0"/>
              <a:fontRef idx="minor"/>
            </p:style>
          </p:sp>
          <p:sp>
            <p:nvSpPr>
              <p:cNvPr id="210" name="Text Box 9"/>
              <p:cNvSpPr/>
              <p:nvPr/>
            </p:nvSpPr>
            <p:spPr>
              <a:xfrm>
                <a:off x="6229440" y="4173480"/>
                <a:ext cx="1301040" cy="5166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buNone/>
                </a:pPr>
                <a:r>
                  <a:rPr b="0" lang="fr-BE" sz="2800" spc="-1" strike="noStrike">
                    <a:solidFill>
                      <a:srgbClr val="000000"/>
                    </a:solidFill>
                    <a:latin typeface="Verdana"/>
                    <a:ea typeface="DejaVu Sans"/>
                  </a:rPr>
                  <a:t>Noyau</a:t>
                </a:r>
                <a:endParaRPr b="0" lang="fr-FR" sz="2800" spc="-1" strike="noStrike">
                  <a:latin typeface="Arial"/>
                </a:endParaRPr>
              </a:p>
            </p:txBody>
          </p:sp>
        </p:grpSp>
      </p:grpSp>
      <p:grpSp>
        <p:nvGrpSpPr>
          <p:cNvPr id="211" name="Group 10"/>
          <p:cNvGrpSpPr/>
          <p:nvPr/>
        </p:nvGrpSpPr>
        <p:grpSpPr>
          <a:xfrm>
            <a:off x="2656080" y="1549440"/>
            <a:ext cx="1817280" cy="3723480"/>
            <a:chOff x="2656080" y="1549440"/>
            <a:chExt cx="1817280" cy="3723480"/>
          </a:xfrm>
        </p:grpSpPr>
        <p:sp>
          <p:nvSpPr>
            <p:cNvPr id="212" name="Oval 11"/>
            <p:cNvSpPr/>
            <p:nvPr/>
          </p:nvSpPr>
          <p:spPr>
            <a:xfrm rot="16818000">
              <a:off x="1707480" y="2955240"/>
              <a:ext cx="3580560" cy="913680"/>
            </a:xfrm>
            <a:prstGeom prst="ellipse">
              <a:avLst/>
            </a:prstGeom>
            <a:noFill/>
            <a:ln w="19050">
              <a:solidFill>
                <a:srgbClr val="000000"/>
              </a:solidFill>
              <a:round/>
            </a:ln>
          </p:spPr>
          <p:style>
            <a:lnRef idx="0"/>
            <a:fillRef idx="0"/>
            <a:effectRef idx="0"/>
            <a:fontRef idx="minor"/>
          </p:style>
        </p:sp>
        <p:sp>
          <p:nvSpPr>
            <p:cNvPr id="213" name="Oval 12"/>
            <p:cNvSpPr/>
            <p:nvPr/>
          </p:nvSpPr>
          <p:spPr>
            <a:xfrm rot="15427200">
              <a:off x="1774080" y="2888280"/>
              <a:ext cx="3580560" cy="1045440"/>
            </a:xfrm>
            <a:prstGeom prst="ellipse">
              <a:avLst/>
            </a:prstGeom>
            <a:noFill/>
            <a:ln w="19050">
              <a:solidFill>
                <a:srgbClr val="000000"/>
              </a:solidFill>
              <a:round/>
            </a:ln>
          </p:spPr>
          <p:style>
            <a:lnRef idx="0"/>
            <a:fillRef idx="0"/>
            <a:effectRef idx="0"/>
            <a:fontRef idx="minor"/>
          </p:style>
        </p:sp>
      </p:grpSp>
      <p:sp>
        <p:nvSpPr>
          <p:cNvPr id="214" name="Oval 13"/>
          <p:cNvSpPr/>
          <p:nvPr/>
        </p:nvSpPr>
        <p:spPr>
          <a:xfrm rot="20270400">
            <a:off x="1599480" y="2979720"/>
            <a:ext cx="3796560" cy="862920"/>
          </a:xfrm>
          <a:prstGeom prst="ellipse">
            <a:avLst/>
          </a:prstGeom>
          <a:noFill/>
          <a:ln w="19050">
            <a:solidFill>
              <a:srgbClr val="003399"/>
            </a:solidFill>
            <a:round/>
          </a:ln>
        </p:spPr>
        <p:style>
          <a:lnRef idx="0"/>
          <a:fillRef idx="0"/>
          <a:effectRef idx="0"/>
          <a:fontRef idx="minor"/>
        </p:style>
      </p:sp>
      <p:sp>
        <p:nvSpPr>
          <p:cNvPr id="215" name="Oval 14"/>
          <p:cNvSpPr/>
          <p:nvPr/>
        </p:nvSpPr>
        <p:spPr>
          <a:xfrm>
            <a:off x="3433680" y="3225960"/>
            <a:ext cx="259560" cy="246960"/>
          </a:xfrm>
          <a:prstGeom prst="ellipse">
            <a:avLst/>
          </a:prstGeom>
          <a:solidFill>
            <a:schemeClr val="tx2"/>
          </a:solidFill>
          <a:ln w="9525">
            <a:solidFill>
              <a:srgbClr val="003399"/>
            </a:solidFill>
            <a:round/>
          </a:ln>
        </p:spPr>
        <p:style>
          <a:lnRef idx="0"/>
          <a:fillRef idx="0"/>
          <a:effectRef idx="0"/>
          <a:fontRef idx="minor"/>
        </p:style>
      </p:sp>
      <p:sp>
        <p:nvSpPr>
          <p:cNvPr id="216" name="Oval 15"/>
          <p:cNvSpPr/>
          <p:nvPr/>
        </p:nvSpPr>
        <p:spPr>
          <a:xfrm rot="306600">
            <a:off x="1730160" y="2361600"/>
            <a:ext cx="3666240" cy="2098080"/>
          </a:xfrm>
          <a:prstGeom prst="ellipse">
            <a:avLst/>
          </a:prstGeom>
          <a:noFill/>
          <a:ln w="19050">
            <a:solidFill>
              <a:srgbClr val="003399"/>
            </a:solidFill>
            <a:round/>
          </a:ln>
        </p:spPr>
        <p:style>
          <a:lnRef idx="0"/>
          <a:fillRef idx="0"/>
          <a:effectRef idx="0"/>
          <a:fontRef idx="minor"/>
        </p:style>
      </p:sp>
      <p:sp>
        <p:nvSpPr>
          <p:cNvPr id="217" name="Oval 16"/>
          <p:cNvSpPr/>
          <p:nvPr/>
        </p:nvSpPr>
        <p:spPr>
          <a:xfrm>
            <a:off x="3956040" y="1990800"/>
            <a:ext cx="131040" cy="123120"/>
          </a:xfrm>
          <a:prstGeom prst="ellipse">
            <a:avLst/>
          </a:prstGeom>
          <a:solidFill>
            <a:schemeClr val="folHlink"/>
          </a:solidFill>
          <a:ln w="9525">
            <a:solidFill>
              <a:srgbClr val="003399"/>
            </a:solidFill>
            <a:round/>
          </a:ln>
        </p:spPr>
        <p:style>
          <a:lnRef idx="0"/>
          <a:fillRef idx="0"/>
          <a:effectRef idx="0"/>
          <a:fontRef idx="minor"/>
        </p:style>
      </p:sp>
      <p:sp>
        <p:nvSpPr>
          <p:cNvPr id="218" name="Oval 17"/>
          <p:cNvSpPr/>
          <p:nvPr/>
        </p:nvSpPr>
        <p:spPr>
          <a:xfrm>
            <a:off x="4481640" y="3349800"/>
            <a:ext cx="129600" cy="123120"/>
          </a:xfrm>
          <a:prstGeom prst="ellipse">
            <a:avLst/>
          </a:prstGeom>
          <a:solidFill>
            <a:schemeClr val="folHlink"/>
          </a:solidFill>
          <a:ln w="9525">
            <a:solidFill>
              <a:srgbClr val="003399"/>
            </a:solidFill>
            <a:round/>
          </a:ln>
        </p:spPr>
        <p:style>
          <a:lnRef idx="0"/>
          <a:fillRef idx="0"/>
          <a:effectRef idx="0"/>
          <a:fontRef idx="minor"/>
        </p:style>
      </p:sp>
      <p:sp>
        <p:nvSpPr>
          <p:cNvPr id="219" name="Oval 18"/>
          <p:cNvSpPr/>
          <p:nvPr/>
        </p:nvSpPr>
        <p:spPr>
          <a:xfrm>
            <a:off x="2124000" y="2608200"/>
            <a:ext cx="129600" cy="123120"/>
          </a:xfrm>
          <a:prstGeom prst="ellipse">
            <a:avLst/>
          </a:prstGeom>
          <a:solidFill>
            <a:schemeClr val="folHlink"/>
          </a:solidFill>
          <a:ln w="9525">
            <a:solidFill>
              <a:srgbClr val="003399"/>
            </a:solidFill>
            <a:round/>
          </a:ln>
        </p:spPr>
        <p:style>
          <a:lnRef idx="0"/>
          <a:fillRef idx="0"/>
          <a:effectRef idx="0"/>
          <a:fontRef idx="minor"/>
        </p:style>
      </p:sp>
      <p:sp>
        <p:nvSpPr>
          <p:cNvPr id="220" name="Oval 19"/>
          <p:cNvSpPr/>
          <p:nvPr/>
        </p:nvSpPr>
        <p:spPr>
          <a:xfrm>
            <a:off x="4038480" y="4973760"/>
            <a:ext cx="131040" cy="123120"/>
          </a:xfrm>
          <a:prstGeom prst="ellipse">
            <a:avLst/>
          </a:prstGeom>
          <a:solidFill>
            <a:schemeClr val="folHlink"/>
          </a:solidFill>
          <a:ln w="9525">
            <a:solidFill>
              <a:srgbClr val="003399"/>
            </a:solidFill>
            <a:round/>
          </a:ln>
        </p:spPr>
        <p:style>
          <a:lnRef idx="0"/>
          <a:fillRef idx="0"/>
          <a:effectRef idx="0"/>
          <a:fontRef idx="minor"/>
        </p:style>
      </p:sp>
      <p:grpSp>
        <p:nvGrpSpPr>
          <p:cNvPr id="221" name="Group 20"/>
          <p:cNvGrpSpPr/>
          <p:nvPr/>
        </p:nvGrpSpPr>
        <p:grpSpPr>
          <a:xfrm>
            <a:off x="3581280" y="2153880"/>
            <a:ext cx="5542560" cy="1340280"/>
            <a:chOff x="3581280" y="2153880"/>
            <a:chExt cx="5542560" cy="1340280"/>
          </a:xfrm>
        </p:grpSpPr>
        <p:grpSp>
          <p:nvGrpSpPr>
            <p:cNvPr id="222" name="Group 21"/>
            <p:cNvGrpSpPr/>
            <p:nvPr/>
          </p:nvGrpSpPr>
          <p:grpSpPr>
            <a:xfrm>
              <a:off x="3828960" y="2550960"/>
              <a:ext cx="5294880" cy="943200"/>
              <a:chOff x="3828960" y="2550960"/>
              <a:chExt cx="5294880" cy="943200"/>
            </a:xfrm>
          </p:grpSpPr>
          <p:sp>
            <p:nvSpPr>
              <p:cNvPr id="223" name="Line 22"/>
              <p:cNvSpPr/>
              <p:nvPr/>
            </p:nvSpPr>
            <p:spPr>
              <a:xfrm>
                <a:off x="3828960" y="2687400"/>
                <a:ext cx="2057400" cy="152280"/>
              </a:xfrm>
              <a:prstGeom prst="line">
                <a:avLst/>
              </a:prstGeom>
              <a:ln w="28575">
                <a:solidFill>
                  <a:srgbClr val="4c6d80"/>
                </a:solidFill>
                <a:round/>
                <a:tailEnd len="med" type="triangle" w="med"/>
              </a:ln>
            </p:spPr>
            <p:style>
              <a:lnRef idx="0"/>
              <a:fillRef idx="0"/>
              <a:effectRef idx="0"/>
              <a:fontRef idx="minor"/>
            </p:style>
          </p:sp>
          <p:sp>
            <p:nvSpPr>
              <p:cNvPr id="224" name="Text Box 23"/>
              <p:cNvSpPr/>
              <p:nvPr/>
            </p:nvSpPr>
            <p:spPr>
              <a:xfrm>
                <a:off x="5608440" y="2550960"/>
                <a:ext cx="3515400" cy="9432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buNone/>
                </a:pPr>
                <a:r>
                  <a:rPr b="0" lang="fr-BE" sz="2800" spc="-1" strike="noStrike">
                    <a:solidFill>
                      <a:srgbClr val="009900"/>
                    </a:solidFill>
                    <a:latin typeface="Verdana"/>
                    <a:ea typeface="DejaVu Sans"/>
                  </a:rPr>
                  <a:t>Interaction </a:t>
                </a:r>
                <a:endParaRPr b="0" lang="fr-FR" sz="2800" spc="-1" strike="noStrike">
                  <a:latin typeface="Arial"/>
                </a:endParaRPr>
              </a:p>
              <a:p>
                <a:pPr algn="ctr">
                  <a:lnSpc>
                    <a:spcPct val="100000"/>
                  </a:lnSpc>
                  <a:buNone/>
                </a:pPr>
                <a:r>
                  <a:rPr b="0" lang="fr-BE" sz="2800" spc="-1" strike="noStrike">
                    <a:solidFill>
                      <a:srgbClr val="009900"/>
                    </a:solidFill>
                    <a:latin typeface="Verdana"/>
                    <a:ea typeface="DejaVu Sans"/>
                  </a:rPr>
                  <a:t>Électromagnétique</a:t>
                </a:r>
                <a:endParaRPr b="0" lang="fr-FR" sz="2800" spc="-1" strike="noStrike">
                  <a:latin typeface="Arial"/>
                </a:endParaRPr>
              </a:p>
            </p:txBody>
          </p:sp>
        </p:grpSp>
        <p:sp>
          <p:nvSpPr>
            <p:cNvPr id="225" name="Line 24"/>
            <p:cNvSpPr/>
            <p:nvPr/>
          </p:nvSpPr>
          <p:spPr>
            <a:xfrm flipV="1">
              <a:off x="3581280" y="2153880"/>
              <a:ext cx="380880" cy="990720"/>
            </a:xfrm>
            <a:prstGeom prst="line">
              <a:avLst/>
            </a:prstGeom>
            <a:ln w="38100">
              <a:solidFill>
                <a:srgbClr val="009900"/>
              </a:solidFill>
              <a:round/>
              <a:headEnd len="med" type="triangle" w="med"/>
              <a:tailEnd len="med" type="triangle" w="med"/>
            </a:ln>
          </p:spPr>
          <p:style>
            <a:lnRef idx="0"/>
            <a:fillRef idx="0"/>
            <a:effectRef idx="0"/>
            <a:fontRef idx="minor"/>
          </p:style>
        </p:sp>
      </p:grpSp>
      <p:sp>
        <p:nvSpPr>
          <p:cNvPr id="226" name="Text Box 25"/>
          <p:cNvSpPr/>
          <p:nvPr/>
        </p:nvSpPr>
        <p:spPr>
          <a:xfrm>
            <a:off x="1747440" y="5638680"/>
            <a:ext cx="3739320" cy="766440"/>
          </a:xfrm>
          <a:prstGeom prst="rect">
            <a:avLst/>
          </a:prstGeom>
          <a:noFill/>
          <a:ln w="0">
            <a:noFill/>
          </a:ln>
        </p:spPr>
        <p:style>
          <a:lnRef idx="0"/>
          <a:fillRef idx="0"/>
          <a:effectRef idx="0"/>
          <a:fontRef idx="minor"/>
        </p:style>
        <p:txBody>
          <a:bodyPr wrap="none" lIns="90000" rIns="90000" tIns="45000" bIns="45000" anchor="t">
            <a:spAutoFit/>
          </a:bodyPr>
          <a:p>
            <a:pPr>
              <a:lnSpc>
                <a:spcPct val="145000"/>
              </a:lnSpc>
              <a:buNone/>
            </a:pPr>
            <a:r>
              <a:rPr b="0" lang="en-GB" sz="2800" spc="-1" strike="noStrike">
                <a:solidFill>
                  <a:srgbClr val="000000"/>
                </a:solidFill>
                <a:latin typeface="Times New Roman"/>
                <a:ea typeface="DejaVu Sans"/>
              </a:rPr>
              <a:t>10</a:t>
            </a:r>
            <a:r>
              <a:rPr b="0" lang="en-GB" sz="2400" spc="-1" strike="noStrike" baseline="72000">
                <a:solidFill>
                  <a:srgbClr val="000000"/>
                </a:solidFill>
                <a:latin typeface="Times New Roman"/>
                <a:ea typeface="DejaVu Sans"/>
              </a:rPr>
              <a:t>-10</a:t>
            </a:r>
            <a:r>
              <a:rPr b="0" lang="en-GB" sz="2400" spc="-1" strike="noStrike">
                <a:solidFill>
                  <a:srgbClr val="000000"/>
                </a:solidFill>
                <a:latin typeface="Times New Roman"/>
                <a:ea typeface="DejaVu Sans"/>
              </a:rPr>
              <a:t> </a:t>
            </a:r>
            <a:r>
              <a:rPr b="0" lang="en-GB" sz="2800" spc="-1" strike="noStrike">
                <a:solidFill>
                  <a:srgbClr val="000000"/>
                </a:solidFill>
                <a:latin typeface="Times New Roman"/>
                <a:ea typeface="DejaVu Sans"/>
              </a:rPr>
              <a:t>m=0.0000000001 m</a:t>
            </a:r>
            <a:endParaRPr b="0" lang="fr-FR" sz="2800" spc="-1" strike="noStrike">
              <a:latin typeface="Arial"/>
            </a:endParaRPr>
          </a:p>
        </p:txBody>
      </p:sp>
      <p:sp>
        <p:nvSpPr>
          <p:cNvPr id="227" name="Line 26"/>
          <p:cNvSpPr/>
          <p:nvPr/>
        </p:nvSpPr>
        <p:spPr>
          <a:xfrm flipH="1">
            <a:off x="1523880" y="5486400"/>
            <a:ext cx="4114800" cy="4680"/>
          </a:xfrm>
          <a:prstGeom prst="line">
            <a:avLst/>
          </a:prstGeom>
          <a:ln w="28575">
            <a:solidFill>
              <a:srgbClr val="003399"/>
            </a:solidFill>
            <a:round/>
            <a:headEnd len="med" type="triangle" w="med"/>
            <a:tailEnd len="med" type="triangle" w="med"/>
          </a:ln>
        </p:spPr>
        <p:style>
          <a:lnRef idx="0"/>
          <a:fillRef idx="0"/>
          <a:effectRef idx="0"/>
          <a:fontRef idx="minor"/>
        </p:style>
      </p:sp>
      <p:sp>
        <p:nvSpPr>
          <p:cNvPr id="228" name="Text Box 27"/>
          <p:cNvSpPr/>
          <p:nvPr/>
        </p:nvSpPr>
        <p:spPr>
          <a:xfrm>
            <a:off x="6751440" y="1828800"/>
            <a:ext cx="1491480" cy="336600"/>
          </a:xfrm>
          <a:prstGeom prst="rect">
            <a:avLst/>
          </a:prstGeom>
          <a:noFill/>
          <a:ln w="0">
            <a:noFill/>
          </a:ln>
        </p:spPr>
        <p:style>
          <a:lnRef idx="0"/>
          <a:fillRef idx="0"/>
          <a:effectRef idx="0"/>
          <a:fontRef idx="minor"/>
        </p:style>
        <p:txBody>
          <a:bodyPr wrap="none" lIns="90000" rIns="90000" tIns="46800" bIns="46800" anchor="t">
            <a:spAutoFit/>
          </a:bodyPr>
          <a:p>
            <a:pPr>
              <a:lnSpc>
                <a:spcPct val="100000"/>
              </a:lnSpc>
              <a:buNone/>
            </a:pPr>
            <a:r>
              <a:rPr b="0" lang="en-US" sz="1600" spc="-1" strike="noStrike">
                <a:solidFill>
                  <a:srgbClr val="000000"/>
                </a:solidFill>
                <a:latin typeface="Verdana"/>
                <a:ea typeface="DejaVu Sans"/>
              </a:rPr>
              <a:t>taille&lt;</a:t>
            </a:r>
            <a:r>
              <a:rPr b="0" lang="en-GB" sz="1600" spc="-1" strike="noStrike">
                <a:solidFill>
                  <a:srgbClr val="000000"/>
                </a:solidFill>
                <a:latin typeface="Verdana"/>
                <a:ea typeface="DejaVu Sans"/>
              </a:rPr>
              <a:t>10</a:t>
            </a:r>
            <a:r>
              <a:rPr b="0" lang="en-GB" sz="1600" spc="-1" strike="noStrike" baseline="30000">
                <a:solidFill>
                  <a:srgbClr val="000000"/>
                </a:solidFill>
                <a:latin typeface="Verdana"/>
                <a:ea typeface="DejaVu Sans"/>
              </a:rPr>
              <a:t>-18</a:t>
            </a:r>
            <a:r>
              <a:rPr b="0" lang="en-GB" sz="1600" spc="-1" strike="noStrike">
                <a:solidFill>
                  <a:srgbClr val="000000"/>
                </a:solidFill>
                <a:latin typeface="Verdana"/>
                <a:ea typeface="DejaVu Sans"/>
              </a:rPr>
              <a:t>m</a:t>
            </a:r>
            <a:endParaRPr b="0" lang="fr-FR" sz="1600" spc="-1" strike="noStrike">
              <a:latin typeface="Arial"/>
            </a:endParaRPr>
          </a:p>
        </p:txBody>
      </p:sp>
      <p:sp>
        <p:nvSpPr>
          <p:cNvPr id="229" name="Text Box 28"/>
          <p:cNvSpPr/>
          <p:nvPr/>
        </p:nvSpPr>
        <p:spPr>
          <a:xfrm>
            <a:off x="5889600" y="4705200"/>
            <a:ext cx="2034360" cy="306360"/>
          </a:xfrm>
          <a:prstGeom prst="rect">
            <a:avLst/>
          </a:prstGeom>
          <a:noFill/>
          <a:ln w="0">
            <a:noFill/>
          </a:ln>
        </p:spPr>
        <p:style>
          <a:lnRef idx="0"/>
          <a:fillRef idx="0"/>
          <a:effectRef idx="0"/>
          <a:fontRef idx="minor"/>
        </p:style>
        <p:txBody>
          <a:bodyPr wrap="none" lIns="90000" rIns="90000" tIns="46800" bIns="46800" anchor="t">
            <a:spAutoFit/>
          </a:bodyPr>
          <a:p>
            <a:pPr>
              <a:lnSpc>
                <a:spcPct val="100000"/>
              </a:lnSpc>
              <a:buNone/>
            </a:pPr>
            <a:r>
              <a:rPr b="0" lang="en-US" sz="1400" spc="-1" strike="noStrike">
                <a:solidFill>
                  <a:srgbClr val="000000"/>
                </a:solidFill>
                <a:latin typeface="Verdana"/>
                <a:ea typeface="DejaVu Sans"/>
              </a:rPr>
              <a:t>Chargé positivement</a:t>
            </a:r>
            <a:endParaRPr b="0" lang="fr-FR" sz="1400" spc="-1" strike="noStrike">
              <a:latin typeface="Arial"/>
            </a:endParaRPr>
          </a:p>
        </p:txBody>
      </p:sp>
      <p:sp>
        <p:nvSpPr>
          <p:cNvPr id="230" name="Text Box 29"/>
          <p:cNvSpPr/>
          <p:nvPr/>
        </p:nvSpPr>
        <p:spPr>
          <a:xfrm>
            <a:off x="6486840" y="2114640"/>
            <a:ext cx="2110680" cy="306360"/>
          </a:xfrm>
          <a:prstGeom prst="rect">
            <a:avLst/>
          </a:prstGeom>
          <a:noFill/>
          <a:ln w="0">
            <a:noFill/>
          </a:ln>
        </p:spPr>
        <p:style>
          <a:lnRef idx="0"/>
          <a:fillRef idx="0"/>
          <a:effectRef idx="0"/>
          <a:fontRef idx="minor"/>
        </p:style>
        <p:txBody>
          <a:bodyPr wrap="none" lIns="90000" rIns="90000" tIns="46800" bIns="46800" anchor="t">
            <a:spAutoFit/>
          </a:bodyPr>
          <a:p>
            <a:pPr>
              <a:lnSpc>
                <a:spcPct val="100000"/>
              </a:lnSpc>
              <a:buNone/>
            </a:pPr>
            <a:r>
              <a:rPr b="0" lang="en-US" sz="1400" spc="-1" strike="noStrike">
                <a:solidFill>
                  <a:srgbClr val="000000"/>
                </a:solidFill>
                <a:latin typeface="Verdana"/>
                <a:ea typeface="DejaVu Sans"/>
              </a:rPr>
              <a:t>Chargé négativement</a:t>
            </a:r>
            <a:endParaRPr b="0" lang="fr-FR" sz="1400" spc="-1" strike="noStrike">
              <a:latin typeface="Arial"/>
            </a:endParaRPr>
          </a:p>
        </p:txBody>
      </p:sp>
      <p:sp>
        <p:nvSpPr>
          <p:cNvPr id="231" name="Rectangle 30"/>
          <p:cNvSpPr/>
          <p:nvPr/>
        </p:nvSpPr>
        <p:spPr>
          <a:xfrm>
            <a:off x="5885640" y="5118120"/>
            <a:ext cx="3062520" cy="10634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600" spc="-1" strike="noStrike">
                <a:solidFill>
                  <a:srgbClr val="000000"/>
                </a:solidFill>
                <a:latin typeface="Verdana"/>
                <a:ea typeface="DejaVu Sans"/>
              </a:rPr>
              <a:t>10000 fois plus petit que l’atome mais &gt;99.9% de la masse de l’atome ! </a:t>
            </a:r>
            <a:endParaRPr b="0" lang="fr-FR" sz="1600" spc="-1" strike="noStrike">
              <a:latin typeface="Arial"/>
            </a:endParaRPr>
          </a:p>
          <a:p>
            <a:pPr>
              <a:lnSpc>
                <a:spcPct val="100000"/>
              </a:lnSpc>
              <a:buNone/>
            </a:pPr>
            <a:endParaRPr b="0" lang="fr-FR" sz="16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53" presetSubtype="16">
                                  <p:stCondLst>
                                    <p:cond delay="0"/>
                                  </p:stCondLst>
                                  <p:childTnLst>
                                    <p:set>
                                      <p:cBhvr>
                                        <p:cTn id="6" dur="1" fill="hold">
                                          <p:stCondLst>
                                            <p:cond delay="0"/>
                                          </p:stCondLst>
                                        </p:cTn>
                                        <p:tgtEl>
                                          <p:spTgt spid="221"/>
                                        </p:tgtEl>
                                        <p:attrNameLst>
                                          <p:attrName>style.visibility</p:attrName>
                                        </p:attrNameLst>
                                      </p:cBhvr>
                                      <p:to>
                                        <p:strVal val="visible"/>
                                      </p:to>
                                    </p:set>
                                    <p:anim calcmode="lin" valueType="num">
                                      <p:cBhvr additive="repl">
                                        <p:cTn id="7" dur="500" fill="hold"/>
                                        <p:tgtEl>
                                          <p:spTgt spid="221"/>
                                        </p:tgtEl>
                                        <p:attrNameLst>
                                          <p:attrName>ppt_w</p:attrName>
                                        </p:attrNameLst>
                                      </p:cBhvr>
                                      <p:tavLst>
                                        <p:tav tm="0">
                                          <p:val>
                                            <p:fltVal val="0"/>
                                          </p:val>
                                        </p:tav>
                                        <p:tav tm="100000">
                                          <p:val>
                                            <p:strVal val="#ppt_w"/>
                                          </p:val>
                                        </p:tav>
                                      </p:tavLst>
                                    </p:anim>
                                    <p:anim calcmode="lin" valueType="num">
                                      <p:cBhvr additive="repl">
                                        <p:cTn id="8" dur="500" fill="hold"/>
                                        <p:tgtEl>
                                          <p:spTgt spid="221"/>
                                        </p:tgtEl>
                                        <p:attrNameLst>
                                          <p:attrName>ppt_h</p:attrName>
                                        </p:attrNameLst>
                                      </p:cBhvr>
                                      <p:tavLst>
                                        <p:tav tm="0">
                                          <p:val>
                                            <p:fltVal val="0"/>
                                          </p:val>
                                        </p:tav>
                                        <p:tav tm="100000">
                                          <p:val>
                                            <p:strVal val="#ppt_h"/>
                                          </p:val>
                                        </p:tav>
                                      </p:tavLst>
                                    </p:anim>
                                    <p:animEffect filter="fade" transition="in">
                                      <p:cBhvr additive="repl">
                                        <p:cTn id="9" dur="5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0" name="PlaceHolder 1"/>
          <p:cNvSpPr>
            <a:spLocks noGrp="1"/>
          </p:cNvSpPr>
          <p:nvPr>
            <p:ph type="title"/>
          </p:nvPr>
        </p:nvSpPr>
        <p:spPr>
          <a:xfrm>
            <a:off x="760320" y="0"/>
            <a:ext cx="7657560" cy="518400"/>
          </a:xfrm>
          <a:prstGeom prst="rect">
            <a:avLst/>
          </a:prstGeom>
          <a:noFill/>
          <a:ln w="0">
            <a:noFill/>
          </a:ln>
        </p:spPr>
        <p:txBody>
          <a:bodyPr numCol="1" spcCol="0" lIns="0" rIns="0" tIns="0" bIns="0" anchor="t">
            <a:noAutofit/>
          </a:bodyPr>
          <a:p>
            <a:pPr algn="ctr">
              <a:buNone/>
            </a:pPr>
            <a:endParaRPr b="0" lang="fr-FR" sz="4400" spc="-1" strike="noStrike">
              <a:latin typeface="Arial"/>
            </a:endParaRPr>
          </a:p>
        </p:txBody>
      </p:sp>
      <p:sp>
        <p:nvSpPr>
          <p:cNvPr id="741" name="PlaceHolder 2"/>
          <p:cNvSpPr>
            <a:spLocks noGrp="1"/>
          </p:cNvSpPr>
          <p:nvPr>
            <p:ph type="sldNum" idx="41"/>
          </p:nvPr>
        </p:nvSpPr>
        <p:spPr>
          <a:xfrm>
            <a:off x="8305920" y="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C2DDF578-78B2-4287-8E56-AEAF6CA64D2A}" type="slidenum">
              <a:rPr b="1" lang="fr-FR" sz="1200" spc="-1" strike="noStrike">
                <a:solidFill>
                  <a:srgbClr val="003399"/>
                </a:solidFill>
                <a:latin typeface="Verdana"/>
              </a:rPr>
              <a:t>&lt;numéro&gt;</a:t>
            </a:fld>
            <a:endParaRPr b="0" lang="fr-FR" sz="1200" spc="-1" strike="noStrike">
              <a:latin typeface="Times New Roman"/>
            </a:endParaRPr>
          </a:p>
        </p:txBody>
      </p:sp>
      <p:pic>
        <p:nvPicPr>
          <p:cNvPr id="742" name="Picture 2" descr="http://www.symmetrymagazine.org/sites/default/files/images/standard/sml.png"/>
          <p:cNvPicPr/>
          <p:nvPr/>
        </p:nvPicPr>
        <p:blipFill>
          <a:blip r:embed="rId1"/>
          <a:stretch/>
        </p:blipFill>
        <p:spPr>
          <a:xfrm>
            <a:off x="1117440" y="26280"/>
            <a:ext cx="7134840" cy="6831000"/>
          </a:xfrm>
          <a:prstGeom prst="rect">
            <a:avLst/>
          </a:prstGeom>
          <a:ln w="0">
            <a:noFill/>
          </a:ln>
        </p:spPr>
      </p:pic>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43" name="Picture 47" descr="pot_asym"/>
          <p:cNvPicPr/>
          <p:nvPr/>
        </p:nvPicPr>
        <p:blipFill>
          <a:blip r:embed="rId1"/>
          <a:stretch/>
        </p:blipFill>
        <p:spPr>
          <a:xfrm>
            <a:off x="6521400" y="4601880"/>
            <a:ext cx="2484720" cy="1929960"/>
          </a:xfrm>
          <a:prstGeom prst="rect">
            <a:avLst/>
          </a:prstGeom>
          <a:ln w="0">
            <a:noFill/>
          </a:ln>
        </p:spPr>
      </p:pic>
      <p:sp>
        <p:nvSpPr>
          <p:cNvPr id="744" name="PlaceHolder 1"/>
          <p:cNvSpPr>
            <a:spLocks noGrp="1"/>
          </p:cNvSpPr>
          <p:nvPr>
            <p:ph type="sldNum" idx="42"/>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E341CE65-629D-4FC4-A318-DFC62024F694}" type="slidenum">
              <a:rPr b="1" lang="fr-FR" sz="1200" spc="-1" strike="noStrike">
                <a:solidFill>
                  <a:srgbClr val="003399"/>
                </a:solidFill>
                <a:latin typeface="Verdana"/>
              </a:rPr>
              <a:t>&lt;numéro&gt;</a:t>
            </a:fld>
            <a:endParaRPr b="0" lang="fr-FR" sz="1200" spc="-1" strike="noStrike">
              <a:latin typeface="Times New Roman"/>
            </a:endParaRPr>
          </a:p>
        </p:txBody>
      </p:sp>
      <p:sp>
        <p:nvSpPr>
          <p:cNvPr id="745" name="PlaceHolder 2"/>
          <p:cNvSpPr>
            <a:spLocks noGrp="1"/>
          </p:cNvSpPr>
          <p:nvPr>
            <p:ph type="title"/>
          </p:nvPr>
        </p:nvSpPr>
        <p:spPr>
          <a:xfrm>
            <a:off x="665280" y="0"/>
            <a:ext cx="7859160" cy="522360"/>
          </a:xfrm>
          <a:prstGeom prst="rect">
            <a:avLst/>
          </a:prstGeom>
          <a:noFill/>
          <a:ln w="0">
            <a:noFill/>
          </a:ln>
        </p:spPr>
        <p:txBody>
          <a:bodyPr numCol="1" spcCol="0" lIns="90000" rIns="90000" tIns="45000" bIns="45000" anchor="t">
            <a:noAutofit/>
          </a:bodyPr>
          <a:p>
            <a:pPr algn="ctr">
              <a:lnSpc>
                <a:spcPct val="100000"/>
              </a:lnSpc>
              <a:buNone/>
            </a:pPr>
            <a:r>
              <a:rPr b="1" lang="fr-FR" sz="2800" spc="-1" strike="noStrike">
                <a:solidFill>
                  <a:srgbClr val="ff0000"/>
                </a:solidFill>
                <a:latin typeface="Verdana"/>
              </a:rPr>
              <a:t>Le mécanisme de Brout-Englert-Higgs</a:t>
            </a:r>
            <a:endParaRPr b="0" lang="fr-FR" sz="2800" spc="-1" strike="noStrike">
              <a:latin typeface="Arial"/>
            </a:endParaRPr>
          </a:p>
        </p:txBody>
      </p:sp>
      <p:sp>
        <p:nvSpPr>
          <p:cNvPr id="746" name="PlaceHolder 3"/>
          <p:cNvSpPr>
            <a:spLocks noGrp="1"/>
          </p:cNvSpPr>
          <p:nvPr>
            <p:ph/>
          </p:nvPr>
        </p:nvSpPr>
        <p:spPr>
          <a:xfrm>
            <a:off x="1800" y="518040"/>
            <a:ext cx="7038360" cy="5790600"/>
          </a:xfrm>
          <a:prstGeom prst="rect">
            <a:avLst/>
          </a:prstGeom>
          <a:noFill/>
          <a:ln w="0">
            <a:noFill/>
          </a:ln>
        </p:spPr>
        <p:txBody>
          <a:bodyPr numCol="1" spcCol="0" lIns="90000" rIns="90000" tIns="45000" bIns="45000" anchor="t">
            <a:noAutofit/>
          </a:bodyPr>
          <a:p>
            <a:pPr marL="343080" indent="-343080">
              <a:lnSpc>
                <a:spcPct val="100000"/>
              </a:lnSpc>
              <a:spcBef>
                <a:spcPts val="479"/>
              </a:spcBef>
              <a:buClr>
                <a:srgbClr val="ff0066"/>
              </a:buClr>
              <a:buSzPct val="140000"/>
              <a:buFont typeface="Wingdings" charset="2"/>
              <a:buChar char=""/>
            </a:pPr>
            <a:r>
              <a:rPr b="1" lang="fr-FR" sz="2400" spc="-1" strike="noStrike">
                <a:solidFill>
                  <a:srgbClr val="000000"/>
                </a:solidFill>
                <a:latin typeface="Verdana"/>
              </a:rPr>
              <a:t>La masse quantifie l'inertie du corps</a:t>
            </a:r>
            <a:endParaRPr b="0" lang="fr-FR" sz="2400" spc="-1" strike="noStrike">
              <a:latin typeface="Arial"/>
            </a:endParaRPr>
          </a:p>
          <a:p>
            <a:pPr lvl="1" marL="669960" indent="-325440">
              <a:lnSpc>
                <a:spcPct val="100000"/>
              </a:lnSpc>
              <a:spcBef>
                <a:spcPts val="420"/>
              </a:spcBef>
              <a:buClr>
                <a:srgbClr val="cc0099"/>
              </a:buClr>
              <a:buSzPct val="115000"/>
              <a:buFont typeface="Wingdings" charset="2"/>
              <a:buChar char=""/>
            </a:pPr>
            <a:r>
              <a:rPr b="1" lang="fr-FR" sz="2100" spc="-1" strike="noStrike">
                <a:solidFill>
                  <a:srgbClr val="000000"/>
                </a:solidFill>
                <a:latin typeface="Verdana"/>
              </a:rPr>
              <a:t>Plus un objet est massif plus il est difficile à mettre en mouvement</a:t>
            </a:r>
            <a:endParaRPr b="0" lang="fr-FR" sz="2100" spc="-1" strike="noStrike">
              <a:latin typeface="Arial"/>
            </a:endParaRPr>
          </a:p>
          <a:p>
            <a:pPr>
              <a:lnSpc>
                <a:spcPct val="100000"/>
              </a:lnSpc>
              <a:spcBef>
                <a:spcPts val="479"/>
              </a:spcBef>
              <a:buNone/>
            </a:pPr>
            <a:endParaRPr b="0" lang="fr-FR" sz="2100" spc="-1" strike="noStrike">
              <a:latin typeface="Arial"/>
            </a:endParaRPr>
          </a:p>
          <a:p>
            <a:pPr marL="343080" indent="-343080">
              <a:lnSpc>
                <a:spcPct val="100000"/>
              </a:lnSpc>
              <a:spcBef>
                <a:spcPts val="479"/>
              </a:spcBef>
              <a:buClr>
                <a:srgbClr val="ff0066"/>
              </a:buClr>
              <a:buSzPct val="140000"/>
              <a:buFont typeface="Wingdings" charset="2"/>
              <a:buChar char=""/>
            </a:pPr>
            <a:r>
              <a:rPr b="1" lang="fr-FR" sz="2400" spc="-1" strike="noStrike">
                <a:solidFill>
                  <a:srgbClr val="000000"/>
                </a:solidFill>
                <a:latin typeface="Verdana"/>
              </a:rPr>
              <a:t>Invariance de jauge</a:t>
            </a:r>
            <a:r>
              <a:rPr b="0" lang="fr-FR" sz="2400" spc="-1" strike="noStrike">
                <a:solidFill>
                  <a:srgbClr val="000000"/>
                </a:solidFill>
                <a:latin typeface="Verdana"/>
              </a:rPr>
              <a:t> </a:t>
            </a:r>
            <a:endParaRPr b="0" lang="fr-FR" sz="2400" spc="-1" strike="noStrike">
              <a:latin typeface="Arial"/>
            </a:endParaRPr>
          </a:p>
          <a:p>
            <a:pPr marL="343080" indent="-343080">
              <a:lnSpc>
                <a:spcPct val="100000"/>
              </a:lnSpc>
              <a:spcBef>
                <a:spcPts val="420"/>
              </a:spcBef>
              <a:buNone/>
              <a:tabLst>
                <a:tab algn="l" pos="0"/>
              </a:tabLst>
            </a:pPr>
            <a:r>
              <a:rPr b="0" lang="fr-FR" sz="2100" spc="-1" strike="noStrike">
                <a:solidFill>
                  <a:srgbClr val="000000"/>
                </a:solidFill>
                <a:latin typeface="Verdana"/>
              </a:rPr>
              <a:t>	</a:t>
            </a:r>
            <a:r>
              <a:rPr b="0" lang="fr-FR" sz="2100" spc="-1" strike="noStrike">
                <a:solidFill>
                  <a:srgbClr val="000000"/>
                </a:solidFill>
                <a:latin typeface="Verdana"/>
              </a:rPr>
              <a:t> </a:t>
            </a:r>
            <a:r>
              <a:rPr b="0" lang="fr-FR" sz="2100" spc="-1" strike="noStrike">
                <a:solidFill>
                  <a:srgbClr val="000000"/>
                </a:solidFill>
                <a:latin typeface="Symbol"/>
              </a:rPr>
              <a:t></a:t>
            </a:r>
            <a:r>
              <a:rPr b="0" lang="fr-FR" sz="2100" spc="-1" strike="noStrike">
                <a:solidFill>
                  <a:srgbClr val="000000"/>
                </a:solidFill>
                <a:latin typeface="Verdana"/>
              </a:rPr>
              <a:t> </a:t>
            </a:r>
            <a:r>
              <a:rPr b="1" lang="fr-FR" sz="2100" spc="-1" strike="noStrike">
                <a:solidFill>
                  <a:srgbClr val="000000"/>
                </a:solidFill>
                <a:latin typeface="Verdana"/>
              </a:rPr>
              <a:t>masse=0  </a:t>
            </a:r>
            <a:r>
              <a:rPr b="1" lang="fr-FR" sz="2100" spc="-1" strike="noStrike">
                <a:solidFill>
                  <a:srgbClr val="000000"/>
                </a:solidFill>
                <a:latin typeface="Symbol"/>
              </a:rPr>
              <a:t></a:t>
            </a:r>
            <a:r>
              <a:rPr b="1" lang="fr-FR" sz="2100" spc="-1" strike="noStrike">
                <a:solidFill>
                  <a:srgbClr val="000000"/>
                </a:solidFill>
                <a:latin typeface="Verdana"/>
              </a:rPr>
              <a:t> v=c</a:t>
            </a:r>
            <a:endParaRPr b="0" lang="fr-FR" sz="2100" spc="-1" strike="noStrike">
              <a:latin typeface="Arial"/>
            </a:endParaRPr>
          </a:p>
          <a:p>
            <a:pPr marL="343080" indent="-343080">
              <a:lnSpc>
                <a:spcPct val="100000"/>
              </a:lnSpc>
              <a:spcBef>
                <a:spcPts val="420"/>
              </a:spcBef>
              <a:buNone/>
              <a:tabLst>
                <a:tab algn="l" pos="0"/>
              </a:tabLst>
            </a:pPr>
            <a:r>
              <a:rPr b="0" lang="fr-FR" sz="2100" spc="-1" strike="noStrike">
                <a:solidFill>
                  <a:srgbClr val="000000"/>
                </a:solidFill>
                <a:latin typeface="Verdana"/>
              </a:rPr>
              <a:t>     </a:t>
            </a:r>
            <a:r>
              <a:rPr b="0" lang="fr-FR" sz="2100" spc="-1" strike="noStrike">
                <a:solidFill>
                  <a:srgbClr val="000000"/>
                </a:solidFill>
                <a:latin typeface="Symbol"/>
              </a:rPr>
              <a:t></a:t>
            </a:r>
            <a:r>
              <a:rPr b="0" lang="fr-FR" sz="2100" spc="-1" strike="noStrike">
                <a:solidFill>
                  <a:srgbClr val="000000"/>
                </a:solidFill>
                <a:latin typeface="Verdana"/>
              </a:rPr>
              <a:t> </a:t>
            </a:r>
            <a:r>
              <a:rPr b="1" lang="fr-FR" sz="2100" spc="-1" strike="noStrike">
                <a:solidFill>
                  <a:srgbClr val="000000"/>
                </a:solidFill>
                <a:latin typeface="Verdana"/>
              </a:rPr>
              <a:t>contradiction avec l’expérience</a:t>
            </a:r>
            <a:endParaRPr b="0" lang="fr-FR" sz="2100" spc="-1" strike="noStrike">
              <a:latin typeface="Arial"/>
            </a:endParaRPr>
          </a:p>
          <a:p>
            <a:pPr marL="343080" indent="-343080">
              <a:lnSpc>
                <a:spcPct val="100000"/>
              </a:lnSpc>
              <a:spcBef>
                <a:spcPts val="479"/>
              </a:spcBef>
              <a:buNone/>
              <a:tabLst>
                <a:tab algn="l" pos="0"/>
              </a:tabLst>
            </a:pPr>
            <a:endParaRPr b="0" lang="fr-FR" sz="2100" spc="-1" strike="noStrike">
              <a:latin typeface="Arial"/>
            </a:endParaRPr>
          </a:p>
          <a:p>
            <a:pPr marL="343080" indent="-343080">
              <a:lnSpc>
                <a:spcPct val="100000"/>
              </a:lnSpc>
              <a:spcBef>
                <a:spcPts val="479"/>
              </a:spcBef>
              <a:buClr>
                <a:srgbClr val="ff0066"/>
              </a:buClr>
              <a:buSzPct val="140000"/>
              <a:buFont typeface="Wingdings" charset="2"/>
              <a:buChar char=""/>
              <a:tabLst>
                <a:tab algn="l" pos="0"/>
              </a:tabLst>
            </a:pPr>
            <a:r>
              <a:rPr b="1" lang="fr-FR" sz="2400" spc="-1" strike="noStrike">
                <a:solidFill>
                  <a:srgbClr val="e71919"/>
                </a:solidFill>
                <a:latin typeface="Verdana"/>
              </a:rPr>
              <a:t>Mécanisme de Brout-Englert-Higgs</a:t>
            </a:r>
            <a:endParaRPr b="0" lang="fr-FR" sz="2400" spc="-1" strike="noStrike">
              <a:latin typeface="Arial"/>
            </a:endParaRPr>
          </a:p>
          <a:p>
            <a:pPr lvl="1" marL="669960" indent="-325440">
              <a:lnSpc>
                <a:spcPct val="100000"/>
              </a:lnSpc>
              <a:spcBef>
                <a:spcPts val="420"/>
              </a:spcBef>
              <a:buClr>
                <a:srgbClr val="cc0099"/>
              </a:buClr>
              <a:buSzPct val="115000"/>
              <a:buFont typeface="Wingdings" charset="2"/>
              <a:buChar char=""/>
              <a:tabLst>
                <a:tab algn="l" pos="0"/>
              </a:tabLst>
            </a:pPr>
            <a:r>
              <a:rPr b="0" lang="fr-FR" sz="2100" spc="-1" strike="noStrike">
                <a:solidFill>
                  <a:srgbClr val="000000"/>
                </a:solidFill>
                <a:latin typeface="Verdana"/>
              </a:rPr>
              <a:t>La masse n’est pas une propriété intrinsèque des particules, mais le résultat de l’interaction de la particule avec le champ de Brout-Englert-Higgs</a:t>
            </a:r>
            <a:endParaRPr b="0" lang="fr-FR" sz="2100" spc="-1" strike="noStrike">
              <a:latin typeface="Arial"/>
            </a:endParaRPr>
          </a:p>
          <a:p>
            <a:pPr lvl="1" marL="669960" indent="-325440">
              <a:lnSpc>
                <a:spcPct val="100000"/>
              </a:lnSpc>
              <a:spcBef>
                <a:spcPts val="420"/>
              </a:spcBef>
              <a:buClr>
                <a:srgbClr val="cc0099"/>
              </a:buClr>
              <a:buSzPct val="115000"/>
              <a:buFont typeface="Wingdings" charset="2"/>
              <a:buChar char=""/>
              <a:tabLst>
                <a:tab algn="l" pos="0"/>
              </a:tabLst>
            </a:pPr>
            <a:r>
              <a:rPr b="0" lang="fr-FR" sz="2100" spc="-1" strike="noStrike">
                <a:solidFill>
                  <a:srgbClr val="000000"/>
                </a:solidFill>
                <a:latin typeface="Verdana"/>
              </a:rPr>
              <a:t>Découvert en 1964 par:</a:t>
            </a:r>
            <a:endParaRPr b="0" lang="fr-FR" sz="2100" spc="-1" strike="noStrike">
              <a:latin typeface="Arial"/>
            </a:endParaRPr>
          </a:p>
          <a:p>
            <a:pPr lvl="2" marL="1022400" indent="-351000">
              <a:lnSpc>
                <a:spcPct val="100000"/>
              </a:lnSpc>
              <a:spcBef>
                <a:spcPts val="281"/>
              </a:spcBef>
              <a:buClr>
                <a:srgbClr val="003399"/>
              </a:buClr>
              <a:buSzPct val="115000"/>
              <a:buFont typeface="Wingdings" charset="2"/>
              <a:buChar char=""/>
              <a:tabLst>
                <a:tab algn="l" pos="0"/>
              </a:tabLst>
            </a:pPr>
            <a:r>
              <a:rPr b="0" lang="en-US" sz="1400" spc="-1" strike="noStrike">
                <a:solidFill>
                  <a:srgbClr val="000000"/>
                </a:solidFill>
                <a:latin typeface="Verdana"/>
              </a:rPr>
              <a:t>R. Brout and F. Englert</a:t>
            </a:r>
            <a:endParaRPr b="0" lang="fr-FR" sz="1400" spc="-1" strike="noStrike">
              <a:latin typeface="Arial"/>
            </a:endParaRPr>
          </a:p>
          <a:p>
            <a:pPr lvl="2" marL="1022400" indent="-351000">
              <a:lnSpc>
                <a:spcPct val="100000"/>
              </a:lnSpc>
              <a:spcBef>
                <a:spcPts val="281"/>
              </a:spcBef>
              <a:buClr>
                <a:srgbClr val="003399"/>
              </a:buClr>
              <a:buSzPct val="115000"/>
              <a:buFont typeface="Wingdings" charset="2"/>
              <a:buChar char=""/>
              <a:tabLst>
                <a:tab algn="l" pos="0"/>
              </a:tabLst>
            </a:pPr>
            <a:r>
              <a:rPr b="0" lang="fr-FR" sz="1400" spc="-1" strike="noStrike">
                <a:solidFill>
                  <a:srgbClr val="000000"/>
                </a:solidFill>
                <a:latin typeface="Verdana"/>
              </a:rPr>
              <a:t>P.Higgs</a:t>
            </a:r>
            <a:endParaRPr b="0" lang="fr-FR" sz="1400" spc="-1" strike="noStrike">
              <a:latin typeface="Arial"/>
            </a:endParaRPr>
          </a:p>
          <a:p>
            <a:pPr lvl="2" marL="1022400" indent="-351000">
              <a:lnSpc>
                <a:spcPct val="100000"/>
              </a:lnSpc>
              <a:spcBef>
                <a:spcPts val="281"/>
              </a:spcBef>
              <a:buClr>
                <a:srgbClr val="003399"/>
              </a:buClr>
              <a:buSzPct val="115000"/>
              <a:buFont typeface="Wingdings" charset="2"/>
              <a:buChar char=""/>
              <a:tabLst>
                <a:tab algn="l" pos="0"/>
              </a:tabLst>
            </a:pPr>
            <a:r>
              <a:rPr b="0" lang="en-US" sz="1400" spc="-1" strike="noStrike">
                <a:solidFill>
                  <a:srgbClr val="000000"/>
                </a:solidFill>
                <a:latin typeface="Verdana"/>
              </a:rPr>
              <a:t>G. Guralnik, C. R. Hagen, and T. Kibble</a:t>
            </a:r>
            <a:endParaRPr b="0" lang="fr-FR" sz="1400" spc="-1" strike="noStrike">
              <a:latin typeface="Arial"/>
            </a:endParaRPr>
          </a:p>
          <a:p>
            <a:pPr>
              <a:lnSpc>
                <a:spcPct val="100000"/>
              </a:lnSpc>
              <a:buNone/>
              <a:tabLst>
                <a:tab algn="l" pos="0"/>
              </a:tabLst>
            </a:pPr>
            <a:endParaRPr b="0" lang="fr-FR" sz="1400" spc="-1" strike="noStrike">
              <a:latin typeface="Arial"/>
            </a:endParaRPr>
          </a:p>
          <a:p>
            <a:pPr marL="1022400" indent="-351000">
              <a:lnSpc>
                <a:spcPct val="100000"/>
              </a:lnSpc>
              <a:spcBef>
                <a:spcPts val="320"/>
              </a:spcBef>
              <a:buNone/>
              <a:tabLst>
                <a:tab algn="l" pos="0"/>
              </a:tabLst>
            </a:pPr>
            <a:endParaRPr b="0" lang="fr-FR" sz="1400" spc="-1" strike="noStrike">
              <a:latin typeface="Arial"/>
            </a:endParaRPr>
          </a:p>
          <a:p>
            <a:pPr marL="1022400" indent="-351000">
              <a:lnSpc>
                <a:spcPct val="100000"/>
              </a:lnSpc>
              <a:spcBef>
                <a:spcPts val="839"/>
              </a:spcBef>
              <a:buNone/>
              <a:tabLst>
                <a:tab algn="l" pos="0"/>
              </a:tabLst>
            </a:pPr>
            <a:endParaRPr b="0" lang="fr-FR" sz="1400" spc="-1" strike="noStrike">
              <a:latin typeface="Arial"/>
            </a:endParaRPr>
          </a:p>
        </p:txBody>
      </p:sp>
      <p:pic>
        <p:nvPicPr>
          <p:cNvPr id="747" name="Picture 6" descr="C:\My Documents\ATLAS\StdMod2\mass_scale.jpg"/>
          <p:cNvPicPr/>
          <p:nvPr/>
        </p:nvPicPr>
        <p:blipFill>
          <a:blip r:embed="rId2"/>
          <a:stretch/>
        </p:blipFill>
        <p:spPr>
          <a:xfrm>
            <a:off x="6283800" y="1236600"/>
            <a:ext cx="2442960" cy="2252520"/>
          </a:xfrm>
          <a:prstGeom prst="rect">
            <a:avLst/>
          </a:prstGeom>
          <a:ln w="0">
            <a:noFill/>
          </a:ln>
        </p:spPr>
      </p:pic>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8" name="PlaceHolder 1"/>
          <p:cNvSpPr>
            <a:spLocks noGrp="1"/>
          </p:cNvSpPr>
          <p:nvPr>
            <p:ph type="title"/>
          </p:nvPr>
        </p:nvSpPr>
        <p:spPr>
          <a:xfrm>
            <a:off x="673200" y="0"/>
            <a:ext cx="7859160" cy="522360"/>
          </a:xfrm>
          <a:prstGeom prst="rect">
            <a:avLst/>
          </a:prstGeom>
          <a:noFill/>
          <a:ln w="0">
            <a:noFill/>
          </a:ln>
        </p:spPr>
        <p:txBody>
          <a:bodyPr numCol="1" spcCol="0" lIns="90000" rIns="90000" tIns="45000" bIns="45000" anchor="t">
            <a:noAutofit/>
          </a:bodyPr>
          <a:p>
            <a:pPr algn="ctr">
              <a:lnSpc>
                <a:spcPct val="100000"/>
              </a:lnSpc>
              <a:buNone/>
            </a:pPr>
            <a:r>
              <a:rPr b="1" lang="fr-FR" sz="2800" spc="-1" strike="noStrike">
                <a:solidFill>
                  <a:srgbClr val="ff0000"/>
                </a:solidFill>
                <a:latin typeface="Verdana"/>
              </a:rPr>
              <a:t>Le mécanisme de Brout-Englert-Higgs</a:t>
            </a:r>
            <a:endParaRPr b="0" lang="fr-FR" sz="2800" spc="-1" strike="noStrike">
              <a:latin typeface="Arial"/>
            </a:endParaRPr>
          </a:p>
        </p:txBody>
      </p:sp>
      <p:pic>
        <p:nvPicPr>
          <p:cNvPr id="749" name="Picture 2" descr="http://www.chambe-aix.com/photographies/concours_photos_savoie/photos/champ-neige-val-thorens-claire-lagarde.jpg"/>
          <p:cNvPicPr/>
          <p:nvPr/>
        </p:nvPicPr>
        <p:blipFill>
          <a:blip r:embed="rId1"/>
          <a:stretch/>
        </p:blipFill>
        <p:spPr>
          <a:xfrm>
            <a:off x="-472320" y="0"/>
            <a:ext cx="10248480" cy="6857280"/>
          </a:xfrm>
          <a:prstGeom prst="rect">
            <a:avLst/>
          </a:prstGeom>
          <a:ln w="0">
            <a:noFill/>
          </a:ln>
        </p:spPr>
      </p:pic>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0" name="PlaceHolder 1"/>
          <p:cNvSpPr>
            <a:spLocks noGrp="1"/>
          </p:cNvSpPr>
          <p:nvPr>
            <p:ph type="sldNum" idx="43"/>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8345A4D2-E801-4766-9D9C-76E71E4A7FCC}" type="slidenum">
              <a:rPr b="1" lang="fr-FR" sz="1200" spc="-1" strike="noStrike">
                <a:solidFill>
                  <a:srgbClr val="003399"/>
                </a:solidFill>
                <a:latin typeface="Verdana"/>
              </a:rPr>
              <a:t>&lt;numéro&gt;</a:t>
            </a:fld>
            <a:endParaRPr b="0" lang="fr-FR" sz="1200" spc="-1" strike="noStrike">
              <a:latin typeface="Times New Roman"/>
            </a:endParaRPr>
          </a:p>
        </p:txBody>
      </p:sp>
      <p:sp>
        <p:nvSpPr>
          <p:cNvPr id="751" name="PlaceHolder 2"/>
          <p:cNvSpPr>
            <a:spLocks noGrp="1"/>
          </p:cNvSpPr>
          <p:nvPr>
            <p:ph type="title"/>
          </p:nvPr>
        </p:nvSpPr>
        <p:spPr>
          <a:xfrm>
            <a:off x="673200" y="0"/>
            <a:ext cx="7859160" cy="522360"/>
          </a:xfrm>
          <a:prstGeom prst="rect">
            <a:avLst/>
          </a:prstGeom>
          <a:noFill/>
          <a:ln w="0">
            <a:noFill/>
          </a:ln>
        </p:spPr>
        <p:txBody>
          <a:bodyPr numCol="1" spcCol="0" lIns="90000" rIns="90000" tIns="45000" bIns="45000" anchor="t">
            <a:noAutofit/>
          </a:bodyPr>
          <a:p>
            <a:pPr algn="ctr">
              <a:lnSpc>
                <a:spcPct val="100000"/>
              </a:lnSpc>
              <a:buNone/>
            </a:pPr>
            <a:r>
              <a:rPr b="1" lang="fr-FR" sz="2800" spc="-1" strike="noStrike">
                <a:solidFill>
                  <a:srgbClr val="ff0000"/>
                </a:solidFill>
                <a:latin typeface="Verdana"/>
              </a:rPr>
              <a:t>Le mécanisme de Brout-Englert-Higgs</a:t>
            </a:r>
            <a:endParaRPr b="0" lang="fr-FR" sz="2800" spc="-1" strike="noStrike">
              <a:latin typeface="Arial"/>
            </a:endParaRPr>
          </a:p>
        </p:txBody>
      </p:sp>
      <p:grpSp>
        <p:nvGrpSpPr>
          <p:cNvPr id="752" name="Groupe 1"/>
          <p:cNvGrpSpPr/>
          <p:nvPr/>
        </p:nvGrpSpPr>
        <p:grpSpPr>
          <a:xfrm>
            <a:off x="1143000" y="731880"/>
            <a:ext cx="7784280" cy="1642320"/>
            <a:chOff x="1143000" y="731880"/>
            <a:chExt cx="7784280" cy="1642320"/>
          </a:xfrm>
        </p:grpSpPr>
        <p:pic>
          <p:nvPicPr>
            <p:cNvPr id="753" name="Picture 3" descr="ski_fond_nordique"/>
            <p:cNvPicPr/>
            <p:nvPr/>
          </p:nvPicPr>
          <p:blipFill>
            <a:blip r:embed="rId1"/>
            <a:stretch/>
          </p:blipFill>
          <p:spPr>
            <a:xfrm>
              <a:off x="6730920" y="731880"/>
              <a:ext cx="2196360" cy="1642320"/>
            </a:xfrm>
            <a:prstGeom prst="rect">
              <a:avLst/>
            </a:prstGeom>
            <a:ln w="57150">
              <a:solidFill>
                <a:srgbClr val="000000"/>
              </a:solidFill>
              <a:miter/>
            </a:ln>
          </p:spPr>
        </p:pic>
        <p:grpSp>
          <p:nvGrpSpPr>
            <p:cNvPr id="754" name="Group 61"/>
            <p:cNvGrpSpPr/>
            <p:nvPr/>
          </p:nvGrpSpPr>
          <p:grpSpPr>
            <a:xfrm>
              <a:off x="1143000" y="914400"/>
              <a:ext cx="4114800" cy="686160"/>
              <a:chOff x="1143000" y="914400"/>
              <a:chExt cx="4114800" cy="686160"/>
            </a:xfrm>
          </p:grpSpPr>
          <p:sp>
            <p:nvSpPr>
              <p:cNvPr id="755" name="Straight Connector 39"/>
              <p:cNvSpPr/>
              <p:nvPr/>
            </p:nvSpPr>
            <p:spPr>
              <a:xfrm>
                <a:off x="1143000" y="1600200"/>
                <a:ext cx="4114800" cy="360"/>
              </a:xfrm>
              <a:prstGeom prst="line">
                <a:avLst/>
              </a:prstGeom>
              <a:ln>
                <a:solidFill>
                  <a:srgbClr val="000000"/>
                </a:solidFill>
                <a:round/>
                <a:tailEnd len="lg" type="triangle" w="med"/>
              </a:ln>
            </p:spPr>
            <p:style>
              <a:lnRef idx="2">
                <a:schemeClr val="accent1"/>
              </a:lnRef>
              <a:fillRef idx="0">
                <a:schemeClr val="accent1"/>
              </a:fillRef>
              <a:effectRef idx="1">
                <a:schemeClr val="accent1"/>
              </a:effectRef>
              <a:fontRef idx="minor"/>
            </p:style>
          </p:sp>
          <p:sp>
            <p:nvSpPr>
              <p:cNvPr id="756" name="Text Box 49"/>
              <p:cNvSpPr/>
              <p:nvPr/>
            </p:nvSpPr>
            <p:spPr>
              <a:xfrm>
                <a:off x="1625760" y="914400"/>
                <a:ext cx="3177360" cy="394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000" spc="-1" strike="noStrike">
                    <a:solidFill>
                      <a:srgbClr val="000000"/>
                    </a:solidFill>
                    <a:latin typeface="Verdana"/>
                    <a:ea typeface="DejaVu Sans"/>
                  </a:rPr>
                  <a:t>Le photon: masse nulle</a:t>
                </a:r>
                <a:endParaRPr b="0" lang="fr-FR" sz="2000" spc="-1" strike="noStrike">
                  <a:latin typeface="Arial"/>
                </a:endParaRPr>
              </a:p>
            </p:txBody>
          </p:sp>
        </p:grpSp>
      </p:grpSp>
      <p:sp>
        <p:nvSpPr>
          <p:cNvPr id="757" name="Text Box 54"/>
          <p:cNvSpPr/>
          <p:nvPr/>
        </p:nvSpPr>
        <p:spPr>
          <a:xfrm>
            <a:off x="0" y="6521400"/>
            <a:ext cx="9143280" cy="333360"/>
          </a:xfrm>
          <a:prstGeom prst="rect">
            <a:avLst/>
          </a:prstGeom>
          <a:solidFill>
            <a:srgbClr val="ffff00"/>
          </a:solidFill>
          <a:ln w="0">
            <a:noFill/>
          </a:ln>
        </p:spPr>
        <p:style>
          <a:lnRef idx="0"/>
          <a:fillRef idx="0"/>
          <a:effectRef idx="0"/>
          <a:fontRef idx="minor"/>
        </p:style>
        <p:txBody>
          <a:bodyPr lIns="90000" rIns="90000" tIns="45000" bIns="45000" anchor="t">
            <a:spAutoFit/>
          </a:bodyPr>
          <a:p>
            <a:pPr algn="ctr">
              <a:lnSpc>
                <a:spcPct val="100000"/>
              </a:lnSpc>
              <a:buNone/>
            </a:pPr>
            <a:r>
              <a:rPr b="1" lang="en-US" sz="1600" spc="-1" strike="noStrike">
                <a:solidFill>
                  <a:srgbClr val="000000"/>
                </a:solidFill>
                <a:latin typeface="Verdana"/>
                <a:ea typeface="DejaVu Sans"/>
              </a:rPr>
              <a:t>L’action du champ de Higgs est équivalent à une sorte de viscosité du vide</a:t>
            </a:r>
            <a:endParaRPr b="0" lang="fr-FR" sz="1600" spc="-1" strike="noStrike">
              <a:latin typeface="Arial"/>
            </a:endParaRPr>
          </a:p>
        </p:txBody>
      </p:sp>
      <p:grpSp>
        <p:nvGrpSpPr>
          <p:cNvPr id="758" name="Groupe 2"/>
          <p:cNvGrpSpPr/>
          <p:nvPr/>
        </p:nvGrpSpPr>
        <p:grpSpPr>
          <a:xfrm>
            <a:off x="1152360" y="2577960"/>
            <a:ext cx="7770240" cy="1643760"/>
            <a:chOff x="1152360" y="2577960"/>
            <a:chExt cx="7770240" cy="1643760"/>
          </a:xfrm>
        </p:grpSpPr>
        <p:grpSp>
          <p:nvGrpSpPr>
            <p:cNvPr id="759" name="Group 62"/>
            <p:cNvGrpSpPr/>
            <p:nvPr/>
          </p:nvGrpSpPr>
          <p:grpSpPr>
            <a:xfrm>
              <a:off x="1152360" y="2819520"/>
              <a:ext cx="4084560" cy="725040"/>
              <a:chOff x="1152360" y="2819520"/>
              <a:chExt cx="4084560" cy="725040"/>
            </a:xfrm>
          </p:grpSpPr>
          <p:grpSp>
            <p:nvGrpSpPr>
              <p:cNvPr id="760" name="Group 48"/>
              <p:cNvGrpSpPr/>
              <p:nvPr/>
            </p:nvGrpSpPr>
            <p:grpSpPr>
              <a:xfrm>
                <a:off x="1152360" y="3392280"/>
                <a:ext cx="4084560" cy="152280"/>
                <a:chOff x="1152360" y="3392280"/>
                <a:chExt cx="4084560" cy="152280"/>
              </a:xfrm>
            </p:grpSpPr>
            <p:sp>
              <p:nvSpPr>
                <p:cNvPr id="761" name="Straight Connector 139"/>
                <p:cNvSpPr/>
                <p:nvPr/>
              </p:nvSpPr>
              <p:spPr>
                <a:xfrm flipV="1">
                  <a:off x="1152360" y="3392280"/>
                  <a:ext cx="1622520" cy="11124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762" name="Straight Connector 140"/>
                <p:cNvSpPr/>
                <p:nvPr/>
              </p:nvSpPr>
              <p:spPr>
                <a:xfrm>
                  <a:off x="2774880" y="3392280"/>
                  <a:ext cx="1249560" cy="15228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763" name="Straight Connector 144"/>
                <p:cNvSpPr/>
                <p:nvPr/>
              </p:nvSpPr>
              <p:spPr>
                <a:xfrm flipV="1">
                  <a:off x="4024440" y="3392280"/>
                  <a:ext cx="1212480" cy="152280"/>
                </a:xfrm>
                <a:prstGeom prst="line">
                  <a:avLst/>
                </a:prstGeom>
                <a:ln>
                  <a:solidFill>
                    <a:srgbClr val="000000"/>
                  </a:solidFill>
                  <a:round/>
                  <a:tailEnd len="lg" type="triangle" w="med"/>
                </a:ln>
              </p:spPr>
              <p:style>
                <a:lnRef idx="2">
                  <a:schemeClr val="accent1"/>
                </a:lnRef>
                <a:fillRef idx="0">
                  <a:schemeClr val="accent1"/>
                </a:fillRef>
                <a:effectRef idx="1">
                  <a:schemeClr val="accent1"/>
                </a:effectRef>
                <a:fontRef idx="minor"/>
              </p:style>
            </p:sp>
          </p:grpSp>
          <p:sp>
            <p:nvSpPr>
              <p:cNvPr id="764" name="Text Box 50"/>
              <p:cNvSpPr/>
              <p:nvPr/>
            </p:nvSpPr>
            <p:spPr>
              <a:xfrm>
                <a:off x="1608120" y="2819520"/>
                <a:ext cx="3241080" cy="394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fr-FR" sz="2000" spc="-1" strike="noStrike">
                    <a:solidFill>
                      <a:srgbClr val="000000"/>
                    </a:solidFill>
                    <a:latin typeface="Verdana"/>
                    <a:ea typeface="DejaVu Sans"/>
                  </a:rPr>
                  <a:t>L’électron: petite masse</a:t>
                </a:r>
                <a:endParaRPr b="0" lang="fr-FR" sz="2000" spc="-1" strike="noStrike">
                  <a:latin typeface="Arial"/>
                </a:endParaRPr>
              </a:p>
            </p:txBody>
          </p:sp>
        </p:grpSp>
        <p:pic>
          <p:nvPicPr>
            <p:cNvPr id="765" name="Picture 55" descr="balade-raquettes-hiver-reallon-767"/>
            <p:cNvPicPr/>
            <p:nvPr/>
          </p:nvPicPr>
          <p:blipFill>
            <a:blip r:embed="rId2"/>
            <a:stretch/>
          </p:blipFill>
          <p:spPr>
            <a:xfrm>
              <a:off x="6730920" y="2577960"/>
              <a:ext cx="2191680" cy="1643760"/>
            </a:xfrm>
            <a:prstGeom prst="rect">
              <a:avLst/>
            </a:prstGeom>
            <a:ln w="57150">
              <a:solidFill>
                <a:srgbClr val="000000"/>
              </a:solidFill>
              <a:miter/>
            </a:ln>
          </p:spPr>
        </p:pic>
      </p:grpSp>
      <p:grpSp>
        <p:nvGrpSpPr>
          <p:cNvPr id="766" name="Groupe 3"/>
          <p:cNvGrpSpPr/>
          <p:nvPr/>
        </p:nvGrpSpPr>
        <p:grpSpPr>
          <a:xfrm>
            <a:off x="1143000" y="4452840"/>
            <a:ext cx="7765560" cy="1941120"/>
            <a:chOff x="1143000" y="4452840"/>
            <a:chExt cx="7765560" cy="1941120"/>
          </a:xfrm>
        </p:grpSpPr>
        <p:pic>
          <p:nvPicPr>
            <p:cNvPr id="767" name="Picture 5" descr="walking-in-deep-snow"/>
            <p:cNvPicPr/>
            <p:nvPr/>
          </p:nvPicPr>
          <p:blipFill>
            <a:blip r:embed="rId3"/>
            <a:stretch/>
          </p:blipFill>
          <p:spPr>
            <a:xfrm>
              <a:off x="6716880" y="4452840"/>
              <a:ext cx="2191680" cy="1642320"/>
            </a:xfrm>
            <a:prstGeom prst="rect">
              <a:avLst/>
            </a:prstGeom>
            <a:ln w="57150">
              <a:solidFill>
                <a:srgbClr val="000000"/>
              </a:solidFill>
              <a:miter/>
            </a:ln>
          </p:spPr>
        </p:pic>
        <p:grpSp>
          <p:nvGrpSpPr>
            <p:cNvPr id="768" name="Group 63"/>
            <p:cNvGrpSpPr/>
            <p:nvPr/>
          </p:nvGrpSpPr>
          <p:grpSpPr>
            <a:xfrm>
              <a:off x="1143000" y="4730760"/>
              <a:ext cx="4108320" cy="1068840"/>
              <a:chOff x="1143000" y="4730760"/>
              <a:chExt cx="4108320" cy="1068840"/>
            </a:xfrm>
          </p:grpSpPr>
          <p:grpSp>
            <p:nvGrpSpPr>
              <p:cNvPr id="769" name="Group 38"/>
              <p:cNvGrpSpPr/>
              <p:nvPr/>
            </p:nvGrpSpPr>
            <p:grpSpPr>
              <a:xfrm>
                <a:off x="1143000" y="5381280"/>
                <a:ext cx="4108320" cy="418320"/>
                <a:chOff x="1143000" y="5381280"/>
                <a:chExt cx="4108320" cy="418320"/>
              </a:xfrm>
            </p:grpSpPr>
            <p:sp>
              <p:nvSpPr>
                <p:cNvPr id="770" name="Straight Connector 146"/>
                <p:cNvSpPr/>
                <p:nvPr/>
              </p:nvSpPr>
              <p:spPr>
                <a:xfrm flipV="1">
                  <a:off x="1143000" y="5492520"/>
                  <a:ext cx="941040" cy="11124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771" name="Straight Connector 150"/>
                <p:cNvSpPr/>
                <p:nvPr/>
              </p:nvSpPr>
              <p:spPr>
                <a:xfrm flipV="1">
                  <a:off x="1687320" y="5492520"/>
                  <a:ext cx="396720" cy="26352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772" name="Straight Connector 151"/>
                <p:cNvSpPr/>
                <p:nvPr/>
              </p:nvSpPr>
              <p:spPr>
                <a:xfrm flipV="1">
                  <a:off x="1687320" y="5644800"/>
                  <a:ext cx="941400" cy="11916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773" name="Straight Connector 152"/>
                <p:cNvSpPr/>
                <p:nvPr/>
              </p:nvSpPr>
              <p:spPr>
                <a:xfrm flipH="1">
                  <a:off x="2628720" y="5381280"/>
                  <a:ext cx="4680" cy="26532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774" name="Straight Connector 153"/>
                <p:cNvSpPr/>
                <p:nvPr/>
              </p:nvSpPr>
              <p:spPr>
                <a:xfrm>
                  <a:off x="2637360" y="5382360"/>
                  <a:ext cx="470160" cy="41724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775" name="Straight Connector 154"/>
                <p:cNvSpPr/>
                <p:nvPr/>
              </p:nvSpPr>
              <p:spPr>
                <a:xfrm flipH="1">
                  <a:off x="3108240" y="5533920"/>
                  <a:ext cx="74520" cy="26496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776" name="Straight Connector 155"/>
                <p:cNvSpPr/>
                <p:nvPr/>
              </p:nvSpPr>
              <p:spPr>
                <a:xfrm flipV="1">
                  <a:off x="3182760" y="5381280"/>
                  <a:ext cx="469800" cy="15264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777" name="Straight Connector 156"/>
                <p:cNvSpPr/>
                <p:nvPr/>
              </p:nvSpPr>
              <p:spPr>
                <a:xfrm flipH="1" flipV="1">
                  <a:off x="3653280" y="5402880"/>
                  <a:ext cx="74880" cy="30492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778" name="Straight Connector 157"/>
                <p:cNvSpPr/>
                <p:nvPr/>
              </p:nvSpPr>
              <p:spPr>
                <a:xfrm flipV="1">
                  <a:off x="3727440" y="5533920"/>
                  <a:ext cx="542880" cy="15228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779" name="Straight Connector 158"/>
                <p:cNvSpPr/>
                <p:nvPr/>
              </p:nvSpPr>
              <p:spPr>
                <a:xfrm flipH="1" flipV="1">
                  <a:off x="4276440" y="5535360"/>
                  <a:ext cx="397080" cy="263520"/>
                </a:xfrm>
                <a:prstGeom prst="line">
                  <a:avLst/>
                </a:prstGeom>
                <a:ln>
                  <a:solidFill>
                    <a:srgbClr val="000000"/>
                  </a:solidFill>
                  <a:round/>
                </a:ln>
              </p:spPr>
              <p:style>
                <a:lnRef idx="2">
                  <a:schemeClr val="accent1"/>
                </a:lnRef>
                <a:fillRef idx="0">
                  <a:schemeClr val="accent1"/>
                </a:fillRef>
                <a:effectRef idx="1">
                  <a:schemeClr val="accent1"/>
                </a:effectRef>
                <a:fontRef idx="minor"/>
              </p:style>
            </p:sp>
            <p:sp>
              <p:nvSpPr>
                <p:cNvPr id="780" name="Straight Connector 159"/>
                <p:cNvSpPr/>
                <p:nvPr/>
              </p:nvSpPr>
              <p:spPr>
                <a:xfrm flipV="1">
                  <a:off x="4673520" y="5535360"/>
                  <a:ext cx="577800" cy="263520"/>
                </a:xfrm>
                <a:prstGeom prst="line">
                  <a:avLst/>
                </a:prstGeom>
                <a:ln>
                  <a:solidFill>
                    <a:srgbClr val="000000"/>
                  </a:solidFill>
                  <a:round/>
                  <a:tailEnd len="lg" type="triangle" w="med"/>
                </a:ln>
              </p:spPr>
              <p:style>
                <a:lnRef idx="2">
                  <a:schemeClr val="accent1"/>
                </a:lnRef>
                <a:fillRef idx="0">
                  <a:schemeClr val="accent1"/>
                </a:fillRef>
                <a:effectRef idx="1">
                  <a:schemeClr val="accent1"/>
                </a:effectRef>
                <a:fontRef idx="minor"/>
              </p:style>
            </p:sp>
          </p:grpSp>
          <p:sp>
            <p:nvSpPr>
              <p:cNvPr id="781" name="Text Box 51"/>
              <p:cNvSpPr/>
              <p:nvPr/>
            </p:nvSpPr>
            <p:spPr>
              <a:xfrm>
                <a:off x="1371600" y="4730760"/>
                <a:ext cx="3584160" cy="394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000" spc="-1" strike="noStrike">
                    <a:solidFill>
                      <a:srgbClr val="000000"/>
                    </a:solidFill>
                    <a:latin typeface="Verdana"/>
                    <a:ea typeface="DejaVu Sans"/>
                  </a:rPr>
                  <a:t>Le boson Z: grande masse</a:t>
                </a:r>
                <a:endParaRPr b="0" lang="fr-FR" sz="2000" spc="-1" strike="noStrike">
                  <a:latin typeface="Arial"/>
                </a:endParaRPr>
              </a:p>
            </p:txBody>
          </p:sp>
        </p:grpSp>
        <p:sp>
          <p:nvSpPr>
            <p:cNvPr id="782" name="Rectangle 64"/>
            <p:cNvSpPr/>
            <p:nvPr/>
          </p:nvSpPr>
          <p:spPr>
            <a:xfrm>
              <a:off x="6804720" y="6151680"/>
              <a:ext cx="2012400" cy="242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GB" sz="1000" spc="-1" strike="noStrike">
                  <a:solidFill>
                    <a:srgbClr val="262626"/>
                  </a:solidFill>
                  <a:latin typeface="Verdana"/>
                  <a:ea typeface="DejaVu Sans"/>
                </a:rPr>
                <a:t>Plus difficile à mettre en mvt</a:t>
              </a:r>
              <a:endParaRPr b="0" lang="fr-FR" sz="1000" spc="-1" strike="noStrike">
                <a:latin typeface="Arial"/>
              </a:endParaRPr>
            </a:p>
          </p:txBody>
        </p:sp>
      </p:grpSp>
    </p:spTree>
  </p:cSld>
  <mc:AlternateContent>
    <mc:Choice Requires="p14">
      <p:transition spd="slow" p14:dur="2000"/>
    </mc:Choice>
    <mc:Fallback>
      <p:transition spd="slow"/>
    </mc:Fallback>
  </mc:AlternateContent>
  <p:timing>
    <p:tnLst>
      <p:par>
        <p:cTn id="102" dur="indefinite" restart="never" nodeType="tmRoot">
          <p:childTnLst>
            <p:seq>
              <p:cTn id="103" dur="indefinite" nodeType="mainSeq">
                <p:childTnLst>
                  <p:par>
                    <p:cTn id="104" nodeType="clickEffect" fill="hold">
                      <p:stCondLst>
                        <p:cond delay="indefinite"/>
                      </p:stCondLst>
                      <p:childTnLst>
                        <p:par>
                          <p:cTn id="105" nodeType="withEffect" fill="hold">
                            <p:stCondLst>
                              <p:cond delay="0"/>
                            </p:stCondLst>
                            <p:childTnLst>
                              <p:par>
                                <p:cTn id="106" nodeType="clickEffect" fill="hold" presetClass="entr" presetID="2" presetSubtype="8">
                                  <p:stCondLst>
                                    <p:cond delay="0"/>
                                  </p:stCondLst>
                                  <p:childTnLst>
                                    <p:set>
                                      <p:cBhvr>
                                        <p:cTn id="107" dur="1" fill="hold">
                                          <p:stCondLst>
                                            <p:cond delay="0"/>
                                          </p:stCondLst>
                                        </p:cTn>
                                        <p:tgtEl>
                                          <p:spTgt spid="752"/>
                                        </p:tgtEl>
                                        <p:attrNameLst>
                                          <p:attrName>style.visibility</p:attrName>
                                        </p:attrNameLst>
                                      </p:cBhvr>
                                      <p:to>
                                        <p:strVal val="visible"/>
                                      </p:to>
                                    </p:set>
                                    <p:anim calcmode="lin" valueType="num">
                                      <p:cBhvr additive="repl">
                                        <p:cTn id="108" dur="500" fill="hold"/>
                                        <p:tgtEl>
                                          <p:spTgt spid="752"/>
                                        </p:tgtEl>
                                        <p:attrNameLst>
                                          <p:attrName>ppt_x</p:attrName>
                                        </p:attrNameLst>
                                      </p:cBhvr>
                                      <p:tavLst>
                                        <p:tav tm="0">
                                          <p:val>
                                            <p:strVal val="0-#ppt_w/2"/>
                                          </p:val>
                                        </p:tav>
                                        <p:tav tm="100000">
                                          <p:val>
                                            <p:strVal val="#ppt_x"/>
                                          </p:val>
                                        </p:tav>
                                      </p:tavLst>
                                    </p:anim>
                                    <p:anim calcmode="lin" valueType="num">
                                      <p:cBhvr additive="repl">
                                        <p:cTn id="109" dur="500" fill="hold"/>
                                        <p:tgtEl>
                                          <p:spTgt spid="752"/>
                                        </p:tgtEl>
                                        <p:attrNameLst>
                                          <p:attrName>ppt_y</p:attrName>
                                        </p:attrNameLst>
                                      </p:cBhvr>
                                      <p:tavLst>
                                        <p:tav tm="0">
                                          <p:val>
                                            <p:strVal val="#ppt_y"/>
                                          </p:val>
                                        </p:tav>
                                        <p:tav tm="100000">
                                          <p:val>
                                            <p:strVal val="#ppt_y"/>
                                          </p:val>
                                        </p:tav>
                                      </p:tavLst>
                                    </p:anim>
                                  </p:childTnLst>
                                </p:cTn>
                              </p:par>
                            </p:childTnLst>
                          </p:cTn>
                        </p:par>
                      </p:childTnLst>
                    </p:cTn>
                  </p:par>
                  <p:par>
                    <p:cTn id="110" nodeType="clickEffect" fill="hold">
                      <p:stCondLst>
                        <p:cond delay="indefinite"/>
                      </p:stCondLst>
                      <p:childTnLst>
                        <p:par>
                          <p:cTn id="111" nodeType="withEffect" fill="hold">
                            <p:stCondLst>
                              <p:cond delay="0"/>
                            </p:stCondLst>
                            <p:childTnLst>
                              <p:par>
                                <p:cTn id="112" nodeType="clickEffect" fill="hold" presetClass="entr" presetID="2" presetSubtype="8">
                                  <p:stCondLst>
                                    <p:cond delay="0"/>
                                  </p:stCondLst>
                                  <p:childTnLst>
                                    <p:set>
                                      <p:cBhvr>
                                        <p:cTn id="113" dur="1" fill="hold">
                                          <p:stCondLst>
                                            <p:cond delay="0"/>
                                          </p:stCondLst>
                                        </p:cTn>
                                        <p:tgtEl>
                                          <p:spTgt spid="758"/>
                                        </p:tgtEl>
                                        <p:attrNameLst>
                                          <p:attrName>style.visibility</p:attrName>
                                        </p:attrNameLst>
                                      </p:cBhvr>
                                      <p:to>
                                        <p:strVal val="visible"/>
                                      </p:to>
                                    </p:set>
                                    <p:anim calcmode="lin" valueType="num">
                                      <p:cBhvr additive="repl">
                                        <p:cTn id="114" dur="500" fill="hold"/>
                                        <p:tgtEl>
                                          <p:spTgt spid="758"/>
                                        </p:tgtEl>
                                        <p:attrNameLst>
                                          <p:attrName>ppt_x</p:attrName>
                                        </p:attrNameLst>
                                      </p:cBhvr>
                                      <p:tavLst>
                                        <p:tav tm="0">
                                          <p:val>
                                            <p:strVal val="0-#ppt_w/2"/>
                                          </p:val>
                                        </p:tav>
                                        <p:tav tm="100000">
                                          <p:val>
                                            <p:strVal val="#ppt_x"/>
                                          </p:val>
                                        </p:tav>
                                      </p:tavLst>
                                    </p:anim>
                                    <p:anim calcmode="lin" valueType="num">
                                      <p:cBhvr additive="repl">
                                        <p:cTn id="115" dur="500" fill="hold"/>
                                        <p:tgtEl>
                                          <p:spTgt spid="758"/>
                                        </p:tgtEl>
                                        <p:attrNameLst>
                                          <p:attrName>ppt_y</p:attrName>
                                        </p:attrNameLst>
                                      </p:cBhvr>
                                      <p:tavLst>
                                        <p:tav tm="0">
                                          <p:val>
                                            <p:strVal val="#ppt_y"/>
                                          </p:val>
                                        </p:tav>
                                        <p:tav tm="100000">
                                          <p:val>
                                            <p:strVal val="#ppt_y"/>
                                          </p:val>
                                        </p:tav>
                                      </p:tavLst>
                                    </p:anim>
                                  </p:childTnLst>
                                </p:cTn>
                              </p:par>
                            </p:childTnLst>
                          </p:cTn>
                        </p:par>
                      </p:childTnLst>
                    </p:cTn>
                  </p:par>
                  <p:par>
                    <p:cTn id="116" nodeType="clickEffect" fill="hold">
                      <p:stCondLst>
                        <p:cond delay="indefinite"/>
                      </p:stCondLst>
                      <p:childTnLst>
                        <p:par>
                          <p:cTn id="117" nodeType="withEffect" fill="hold">
                            <p:stCondLst>
                              <p:cond delay="0"/>
                            </p:stCondLst>
                            <p:childTnLst>
                              <p:par>
                                <p:cTn id="118" nodeType="clickEffect" fill="hold" presetClass="entr" presetID="2" presetSubtype="8">
                                  <p:stCondLst>
                                    <p:cond delay="0"/>
                                  </p:stCondLst>
                                  <p:childTnLst>
                                    <p:set>
                                      <p:cBhvr>
                                        <p:cTn id="119" dur="1" fill="hold">
                                          <p:stCondLst>
                                            <p:cond delay="0"/>
                                          </p:stCondLst>
                                        </p:cTn>
                                        <p:tgtEl>
                                          <p:spTgt spid="766"/>
                                        </p:tgtEl>
                                        <p:attrNameLst>
                                          <p:attrName>style.visibility</p:attrName>
                                        </p:attrNameLst>
                                      </p:cBhvr>
                                      <p:to>
                                        <p:strVal val="visible"/>
                                      </p:to>
                                    </p:set>
                                    <p:anim calcmode="lin" valueType="num">
                                      <p:cBhvr additive="repl">
                                        <p:cTn id="120" dur="500" fill="hold"/>
                                        <p:tgtEl>
                                          <p:spTgt spid="766"/>
                                        </p:tgtEl>
                                        <p:attrNameLst>
                                          <p:attrName>ppt_x</p:attrName>
                                        </p:attrNameLst>
                                      </p:cBhvr>
                                      <p:tavLst>
                                        <p:tav tm="0">
                                          <p:val>
                                            <p:strVal val="0-#ppt_w/2"/>
                                          </p:val>
                                        </p:tav>
                                        <p:tav tm="100000">
                                          <p:val>
                                            <p:strVal val="#ppt_x"/>
                                          </p:val>
                                        </p:tav>
                                      </p:tavLst>
                                    </p:anim>
                                    <p:anim calcmode="lin" valueType="num">
                                      <p:cBhvr additive="repl">
                                        <p:cTn id="121" dur="500" fill="hold"/>
                                        <p:tgtEl>
                                          <p:spTgt spid="7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3" name="PlaceHolder 1"/>
          <p:cNvSpPr>
            <a:spLocks noGrp="1"/>
          </p:cNvSpPr>
          <p:nvPr>
            <p:ph type="sldNum" idx="44"/>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4F03C4B6-68F6-47E2-B155-5E392ABFE684}" type="slidenum">
              <a:rPr b="1" lang="fr-FR" sz="1200" spc="-1" strike="noStrike">
                <a:solidFill>
                  <a:srgbClr val="003399"/>
                </a:solidFill>
                <a:latin typeface="Verdana"/>
              </a:rPr>
              <a:t>&lt;numéro&gt;</a:t>
            </a:fld>
            <a:endParaRPr b="0" lang="fr-FR" sz="1200" spc="-1" strike="noStrike">
              <a:latin typeface="Times New Roman"/>
            </a:endParaRPr>
          </a:p>
        </p:txBody>
      </p:sp>
      <p:sp>
        <p:nvSpPr>
          <p:cNvPr id="784" name="PlaceHolder 2"/>
          <p:cNvSpPr>
            <a:spLocks noGrp="1"/>
          </p:cNvSpPr>
          <p:nvPr>
            <p:ph type="title"/>
          </p:nvPr>
        </p:nvSpPr>
        <p:spPr>
          <a:xfrm>
            <a:off x="2682720" y="0"/>
            <a:ext cx="3832920" cy="518400"/>
          </a:xfrm>
          <a:prstGeom prst="rect">
            <a:avLst/>
          </a:prstGeom>
          <a:noFill/>
          <a:ln w="0">
            <a:noFill/>
          </a:ln>
        </p:spPr>
        <p:txBody>
          <a:bodyPr numCol="1" spcCol="0" lIns="90000" rIns="90000" tIns="45000" bIns="45000" anchor="t">
            <a:noAutofit/>
          </a:bodyPr>
          <a:p>
            <a:pPr algn="ctr">
              <a:lnSpc>
                <a:spcPct val="100000"/>
              </a:lnSpc>
              <a:buNone/>
            </a:pPr>
            <a:r>
              <a:rPr b="1" lang="en-US" sz="2800" spc="-1" strike="noStrike">
                <a:solidFill>
                  <a:srgbClr val="ff0000"/>
                </a:solidFill>
                <a:latin typeface="Verdana"/>
              </a:rPr>
              <a:t>Le boson de Higgs</a:t>
            </a:r>
            <a:endParaRPr b="0" lang="fr-FR" sz="2800" spc="-1" strike="noStrike">
              <a:latin typeface="Arial"/>
            </a:endParaRPr>
          </a:p>
        </p:txBody>
      </p:sp>
      <p:sp>
        <p:nvSpPr>
          <p:cNvPr id="785" name="Rectangle 7"/>
          <p:cNvSpPr/>
          <p:nvPr/>
        </p:nvSpPr>
        <p:spPr>
          <a:xfrm>
            <a:off x="542880" y="792000"/>
            <a:ext cx="827028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800" spc="-1" strike="noStrike">
                <a:solidFill>
                  <a:srgbClr val="000000"/>
                </a:solidFill>
                <a:latin typeface="Verdana"/>
                <a:ea typeface="DejaVu Sans"/>
              </a:rPr>
              <a:t>Boson de Higgs = quanta du champ de Higgs</a:t>
            </a:r>
            <a:endParaRPr b="0" lang="fr-FR" sz="2800" spc="-1" strike="noStrike">
              <a:latin typeface="Arial"/>
            </a:endParaRPr>
          </a:p>
        </p:txBody>
      </p:sp>
      <p:sp>
        <p:nvSpPr>
          <p:cNvPr id="786" name="Text Box 8"/>
          <p:cNvSpPr/>
          <p:nvPr/>
        </p:nvSpPr>
        <p:spPr>
          <a:xfrm>
            <a:off x="0" y="6146640"/>
            <a:ext cx="9143280" cy="699840"/>
          </a:xfrm>
          <a:prstGeom prst="rect">
            <a:avLst/>
          </a:prstGeom>
          <a:solidFill>
            <a:srgbClr val="ffff00"/>
          </a:solidFill>
          <a:ln w="0">
            <a:noFill/>
          </a:ln>
        </p:spPr>
        <p:style>
          <a:lnRef idx="0"/>
          <a:fillRef idx="0"/>
          <a:effectRef idx="0"/>
          <a:fontRef idx="minor"/>
        </p:style>
        <p:txBody>
          <a:bodyPr lIns="90000" rIns="90000" tIns="45000" bIns="45000" anchor="t">
            <a:spAutoFit/>
          </a:bodyPr>
          <a:p>
            <a:pPr algn="ctr">
              <a:lnSpc>
                <a:spcPct val="100000"/>
              </a:lnSpc>
              <a:buNone/>
            </a:pPr>
            <a:r>
              <a:rPr b="1" lang="fr-FR" sz="2000" spc="-1" strike="noStrike">
                <a:solidFill>
                  <a:srgbClr val="000000"/>
                </a:solidFill>
                <a:latin typeface="Verdana"/>
                <a:ea typeface="DejaVu Sans"/>
              </a:rPr>
              <a:t>Le boson de Higgs joue un rôle central dans le </a:t>
            </a:r>
            <a:endParaRPr b="0" lang="fr-FR" sz="2000" spc="-1" strike="noStrike">
              <a:latin typeface="Arial"/>
            </a:endParaRPr>
          </a:p>
          <a:p>
            <a:pPr algn="ctr">
              <a:lnSpc>
                <a:spcPct val="100000"/>
              </a:lnSpc>
              <a:buNone/>
            </a:pPr>
            <a:r>
              <a:rPr b="1" lang="fr-FR" sz="2000" spc="-1" strike="noStrike">
                <a:solidFill>
                  <a:srgbClr val="000000"/>
                </a:solidFill>
                <a:latin typeface="Verdana"/>
                <a:ea typeface="DejaVu Sans"/>
              </a:rPr>
              <a:t>mécanisme qui explique la masse des particules élémentaires</a:t>
            </a:r>
            <a:endParaRPr b="0" lang="fr-FR" sz="2000" spc="-1" strike="noStrike">
              <a:latin typeface="Arial"/>
            </a:endParaRPr>
          </a:p>
        </p:txBody>
      </p:sp>
      <p:pic>
        <p:nvPicPr>
          <p:cNvPr id="787" name="Picture 2" descr="http://www.mondial-infos.fr/wp-content/uploads/2010/12/flocon-neige.jpg"/>
          <p:cNvPicPr/>
          <p:nvPr/>
        </p:nvPicPr>
        <p:blipFill>
          <a:blip r:embed="rId1"/>
          <a:stretch/>
        </p:blipFill>
        <p:spPr>
          <a:xfrm>
            <a:off x="2435400" y="1585080"/>
            <a:ext cx="3997080" cy="3997080"/>
          </a:xfrm>
          <a:prstGeom prst="rect">
            <a:avLst/>
          </a:prstGeom>
          <a:ln w="0">
            <a:noFill/>
          </a:ln>
        </p:spPr>
      </p:pic>
    </p:spTree>
  </p:cSld>
  <mc:AlternateContent>
    <mc:Choice Requires="p14">
      <p:transition spd="slow" p14:dur="2000"/>
    </mc:Choice>
    <mc:Fallback>
      <p:transition spd="slow"/>
    </mc:Fallback>
  </mc:AlternateContent>
  <p:timing>
    <p:tnLst>
      <p:par>
        <p:cTn id="122" dur="indefinite" restart="never" nodeType="tmRoot">
          <p:childTnLst>
            <p:seq>
              <p:cTn id="123" dur="indefinite" nodeType="mainSeq">
                <p:childTnLst>
                  <p:par>
                    <p:cTn id="124" fill="hold">
                      <p:stCondLst>
                        <p:cond delay="indefinite"/>
                      </p:stCondLst>
                      <p:childTnLst>
                        <p:par>
                          <p:cTn id="125" fill="hold">
                            <p:stCondLst>
                              <p:cond delay="0"/>
                            </p:stCondLst>
                            <p:childTnLst>
                              <p:par>
                                <p:cTn id="126" nodeType="clickEffect" fill="hold" presetClass="entr" presetID="31">
                                  <p:stCondLst>
                                    <p:cond delay="0"/>
                                  </p:stCondLst>
                                  <p:childTnLst>
                                    <p:set>
                                      <p:cBhvr>
                                        <p:cTn id="127" dur="1" fill="hold">
                                          <p:stCondLst>
                                            <p:cond delay="0"/>
                                          </p:stCondLst>
                                        </p:cTn>
                                        <p:tgtEl>
                                          <p:spTgt spid="787"/>
                                        </p:tgtEl>
                                        <p:attrNameLst>
                                          <p:attrName>style.visibility</p:attrName>
                                        </p:attrNameLst>
                                      </p:cBhvr>
                                      <p:to>
                                        <p:strVal val="visible"/>
                                      </p:to>
                                    </p:set>
                                    <p:anim calcmode="lin" valueType="num">
                                      <p:cBhvr additive="repl">
                                        <p:cTn id="128" dur="1000" fill="hold"/>
                                        <p:tgtEl>
                                          <p:spTgt spid="787"/>
                                        </p:tgtEl>
                                        <p:attrNameLst>
                                          <p:attrName>ppt_w</p:attrName>
                                        </p:attrNameLst>
                                      </p:cBhvr>
                                      <p:tavLst>
                                        <p:tav tm="0">
                                          <p:val>
                                            <p:fltVal val="0"/>
                                          </p:val>
                                        </p:tav>
                                        <p:tav tm="100000">
                                          <p:val>
                                            <p:strVal val="#ppt_w"/>
                                          </p:val>
                                        </p:tav>
                                      </p:tavLst>
                                    </p:anim>
                                    <p:anim calcmode="lin" valueType="num">
                                      <p:cBhvr additive="repl">
                                        <p:cTn id="129" dur="1000" fill="hold"/>
                                        <p:tgtEl>
                                          <p:spTgt spid="787"/>
                                        </p:tgtEl>
                                        <p:attrNameLst>
                                          <p:attrName>ppt_h</p:attrName>
                                        </p:attrNameLst>
                                      </p:cBhvr>
                                      <p:tavLst>
                                        <p:tav tm="0">
                                          <p:val>
                                            <p:fltVal val="0"/>
                                          </p:val>
                                        </p:tav>
                                        <p:tav tm="100000">
                                          <p:val>
                                            <p:strVal val="#ppt_h"/>
                                          </p:val>
                                        </p:tav>
                                      </p:tavLst>
                                    </p:anim>
                                    <p:anim calcmode="lin" valueType="num">
                                      <p:cBhvr additive="repl">
                                        <p:cTn id="130" dur="1000" fill="hold"/>
                                        <p:tgtEl>
                                          <p:spTgt spid="787"/>
                                        </p:tgtEl>
                                        <p:attrNameLst>
                                          <p:attrName>r</p:attrName>
                                        </p:attrNameLst>
                                      </p:cBhvr>
                                      <p:tavLst>
                                        <p:tav tm="0">
                                          <p:val>
                                            <p:strVal val="90"/>
                                          </p:val>
                                        </p:tav>
                                        <p:tav tm="100000">
                                          <p:val>
                                            <p:strVal val="0"/>
                                          </p:val>
                                        </p:tav>
                                      </p:tavLst>
                                    </p:anim>
                                    <p:animEffect filter="fade" transition="in">
                                      <p:cBhvr additive="repl">
                                        <p:cTn id="131" dur="1000"/>
                                        <p:tgtEl>
                                          <p:spTgt spid="7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PlaceHolder 1"/>
          <p:cNvSpPr>
            <a:spLocks noGrp="1"/>
          </p:cNvSpPr>
          <p:nvPr>
            <p:ph type="sldNum" idx="13"/>
          </p:nvPr>
        </p:nvSpPr>
        <p:spPr>
          <a:xfrm>
            <a:off x="8305920" y="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25148945-8892-4B0E-AB84-6FDABD36572E}" type="slidenum">
              <a:rPr b="1" lang="fr-FR" sz="1200" spc="-1" strike="noStrike">
                <a:solidFill>
                  <a:srgbClr val="003399"/>
                </a:solidFill>
                <a:latin typeface="Verdana"/>
              </a:rPr>
              <a:t>&lt;numéro&gt;</a:t>
            </a:fld>
            <a:endParaRPr b="0" lang="fr-FR" sz="1200" spc="-1" strike="noStrike">
              <a:latin typeface="Times New Roman"/>
            </a:endParaRPr>
          </a:p>
        </p:txBody>
      </p:sp>
      <p:grpSp>
        <p:nvGrpSpPr>
          <p:cNvPr id="233" name="Group 2"/>
          <p:cNvGrpSpPr/>
          <p:nvPr/>
        </p:nvGrpSpPr>
        <p:grpSpPr>
          <a:xfrm>
            <a:off x="1295280" y="1511280"/>
            <a:ext cx="4311000" cy="3310920"/>
            <a:chOff x="1295280" y="1511280"/>
            <a:chExt cx="4311000" cy="3310920"/>
          </a:xfrm>
        </p:grpSpPr>
        <p:grpSp>
          <p:nvGrpSpPr>
            <p:cNvPr id="234" name="Group 3"/>
            <p:cNvGrpSpPr/>
            <p:nvPr/>
          </p:nvGrpSpPr>
          <p:grpSpPr>
            <a:xfrm>
              <a:off x="2209680" y="1511280"/>
              <a:ext cx="3396600" cy="3310920"/>
              <a:chOff x="2209680" y="1511280"/>
              <a:chExt cx="3396600" cy="3310920"/>
            </a:xfrm>
          </p:grpSpPr>
          <p:sp>
            <p:nvSpPr>
              <p:cNvPr id="235" name="Oval 4"/>
              <p:cNvSpPr/>
              <p:nvPr/>
            </p:nvSpPr>
            <p:spPr>
              <a:xfrm>
                <a:off x="2209680" y="1511280"/>
                <a:ext cx="3396600" cy="3310920"/>
              </a:xfrm>
              <a:prstGeom prst="ellipse">
                <a:avLst/>
              </a:prstGeom>
              <a:noFill/>
              <a:ln w="19050">
                <a:solidFill>
                  <a:srgbClr val="009900"/>
                </a:solidFill>
                <a:round/>
              </a:ln>
            </p:spPr>
            <p:style>
              <a:lnRef idx="0"/>
              <a:fillRef idx="0"/>
              <a:effectRef idx="0"/>
              <a:fontRef idx="minor"/>
            </p:style>
          </p:sp>
          <p:sp>
            <p:nvSpPr>
              <p:cNvPr id="236" name="Oval 5"/>
              <p:cNvSpPr/>
              <p:nvPr/>
            </p:nvSpPr>
            <p:spPr>
              <a:xfrm>
                <a:off x="2527920" y="1996920"/>
                <a:ext cx="812880" cy="74376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sp>
          <p:sp>
            <p:nvSpPr>
              <p:cNvPr id="237" name="Oval 6"/>
              <p:cNvSpPr/>
              <p:nvPr/>
            </p:nvSpPr>
            <p:spPr>
              <a:xfrm>
                <a:off x="2209680" y="2536920"/>
                <a:ext cx="812880" cy="74232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sp>
          <p:sp>
            <p:nvSpPr>
              <p:cNvPr id="238" name="Oval 7"/>
              <p:cNvSpPr/>
              <p:nvPr/>
            </p:nvSpPr>
            <p:spPr>
              <a:xfrm>
                <a:off x="2209680" y="3075120"/>
                <a:ext cx="812880" cy="74376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sp>
          <p:sp>
            <p:nvSpPr>
              <p:cNvPr id="239" name="Oval 8"/>
              <p:cNvSpPr/>
              <p:nvPr/>
            </p:nvSpPr>
            <p:spPr>
              <a:xfrm>
                <a:off x="4155480" y="2981160"/>
                <a:ext cx="812880" cy="74376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sp>
          <p:sp>
            <p:nvSpPr>
              <p:cNvPr id="240" name="Oval 9"/>
              <p:cNvSpPr/>
              <p:nvPr/>
            </p:nvSpPr>
            <p:spPr>
              <a:xfrm>
                <a:off x="3981600" y="1582560"/>
                <a:ext cx="811440" cy="74232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sp>
          <p:sp>
            <p:nvSpPr>
              <p:cNvPr id="241" name="Oval 10"/>
              <p:cNvSpPr/>
              <p:nvPr/>
            </p:nvSpPr>
            <p:spPr>
              <a:xfrm>
                <a:off x="2785680" y="1703520"/>
                <a:ext cx="811440" cy="74232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sp>
          <p:sp>
            <p:nvSpPr>
              <p:cNvPr id="242" name="Oval 11"/>
              <p:cNvSpPr/>
              <p:nvPr/>
            </p:nvSpPr>
            <p:spPr>
              <a:xfrm>
                <a:off x="2775600" y="2585880"/>
                <a:ext cx="811440" cy="74232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sp>
          <p:sp>
            <p:nvSpPr>
              <p:cNvPr id="243" name="Oval 12"/>
              <p:cNvSpPr/>
              <p:nvPr/>
            </p:nvSpPr>
            <p:spPr>
              <a:xfrm>
                <a:off x="3835440" y="3630600"/>
                <a:ext cx="811440" cy="74232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sp>
          <p:sp>
            <p:nvSpPr>
              <p:cNvPr id="244" name="Oval 13"/>
              <p:cNvSpPr/>
              <p:nvPr/>
            </p:nvSpPr>
            <p:spPr>
              <a:xfrm>
                <a:off x="4219200" y="2090880"/>
                <a:ext cx="811440" cy="74232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sp>
          <p:sp>
            <p:nvSpPr>
              <p:cNvPr id="245" name="Oval 14"/>
              <p:cNvSpPr/>
              <p:nvPr/>
            </p:nvSpPr>
            <p:spPr>
              <a:xfrm>
                <a:off x="3184200" y="2130480"/>
                <a:ext cx="812880" cy="74232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sp>
          <p:sp>
            <p:nvSpPr>
              <p:cNvPr id="246" name="Oval 15"/>
              <p:cNvSpPr/>
              <p:nvPr/>
            </p:nvSpPr>
            <p:spPr>
              <a:xfrm>
                <a:off x="4793400" y="2585880"/>
                <a:ext cx="812880" cy="74232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sp>
          <p:sp>
            <p:nvSpPr>
              <p:cNvPr id="247" name="Oval 16"/>
              <p:cNvSpPr/>
              <p:nvPr/>
            </p:nvSpPr>
            <p:spPr>
              <a:xfrm>
                <a:off x="4401360" y="1873080"/>
                <a:ext cx="812880" cy="74376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sp>
          <p:sp>
            <p:nvSpPr>
              <p:cNvPr id="248" name="Oval 17"/>
              <p:cNvSpPr/>
              <p:nvPr/>
            </p:nvSpPr>
            <p:spPr>
              <a:xfrm>
                <a:off x="3341520" y="1511280"/>
                <a:ext cx="812880" cy="74232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sp>
          <p:sp>
            <p:nvSpPr>
              <p:cNvPr id="249" name="Oval 18"/>
              <p:cNvSpPr/>
              <p:nvPr/>
            </p:nvSpPr>
            <p:spPr>
              <a:xfrm>
                <a:off x="4647600" y="2176560"/>
                <a:ext cx="812880" cy="74232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sp>
          <p:sp>
            <p:nvSpPr>
              <p:cNvPr id="250" name="Oval 19"/>
              <p:cNvSpPr/>
              <p:nvPr/>
            </p:nvSpPr>
            <p:spPr>
              <a:xfrm>
                <a:off x="2527920" y="3633840"/>
                <a:ext cx="812880" cy="74232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sp>
          <p:sp>
            <p:nvSpPr>
              <p:cNvPr id="251" name="Oval 20"/>
              <p:cNvSpPr/>
              <p:nvPr/>
            </p:nvSpPr>
            <p:spPr>
              <a:xfrm>
                <a:off x="4219200" y="2387520"/>
                <a:ext cx="811440" cy="74376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sp>
          <p:sp>
            <p:nvSpPr>
              <p:cNvPr id="252" name="Oval 21"/>
              <p:cNvSpPr/>
              <p:nvPr/>
            </p:nvSpPr>
            <p:spPr>
              <a:xfrm>
                <a:off x="2847960" y="3110040"/>
                <a:ext cx="811440" cy="74232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sp>
          <p:sp>
            <p:nvSpPr>
              <p:cNvPr id="253" name="Oval 22"/>
              <p:cNvSpPr/>
              <p:nvPr/>
            </p:nvSpPr>
            <p:spPr>
              <a:xfrm>
                <a:off x="4199760" y="3852720"/>
                <a:ext cx="812880" cy="74232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sp>
          <p:sp>
            <p:nvSpPr>
              <p:cNvPr id="254" name="Oval 23"/>
              <p:cNvSpPr/>
              <p:nvPr/>
            </p:nvSpPr>
            <p:spPr>
              <a:xfrm>
                <a:off x="3023280" y="4024440"/>
                <a:ext cx="811440" cy="74232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sp>
          <p:sp>
            <p:nvSpPr>
              <p:cNvPr id="255" name="Oval 24"/>
              <p:cNvSpPr/>
              <p:nvPr/>
            </p:nvSpPr>
            <p:spPr>
              <a:xfrm>
                <a:off x="3587760" y="3132000"/>
                <a:ext cx="812880" cy="74232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sp>
          <p:sp>
            <p:nvSpPr>
              <p:cNvPr id="256" name="Oval 25"/>
              <p:cNvSpPr/>
              <p:nvPr/>
            </p:nvSpPr>
            <p:spPr>
              <a:xfrm>
                <a:off x="3587760" y="4079880"/>
                <a:ext cx="812880" cy="74232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sp>
          <p:sp>
            <p:nvSpPr>
              <p:cNvPr id="257" name="Oval 26"/>
              <p:cNvSpPr/>
              <p:nvPr/>
            </p:nvSpPr>
            <p:spPr>
              <a:xfrm>
                <a:off x="3167640" y="2741760"/>
                <a:ext cx="812880" cy="74232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sp>
          <p:sp>
            <p:nvSpPr>
              <p:cNvPr id="258" name="Oval 27"/>
              <p:cNvSpPr/>
              <p:nvPr/>
            </p:nvSpPr>
            <p:spPr>
              <a:xfrm>
                <a:off x="4793400" y="2919240"/>
                <a:ext cx="812880" cy="74232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sp>
          <p:sp>
            <p:nvSpPr>
              <p:cNvPr id="259" name="Oval 28"/>
              <p:cNvSpPr/>
              <p:nvPr/>
            </p:nvSpPr>
            <p:spPr>
              <a:xfrm>
                <a:off x="4647600" y="3395520"/>
                <a:ext cx="812880" cy="74232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sp>
          <p:sp>
            <p:nvSpPr>
              <p:cNvPr id="260" name="Oval 29"/>
              <p:cNvSpPr/>
              <p:nvPr/>
            </p:nvSpPr>
            <p:spPr>
              <a:xfrm>
                <a:off x="4473360" y="3576600"/>
                <a:ext cx="811440" cy="74376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sp>
          <p:sp>
            <p:nvSpPr>
              <p:cNvPr id="261" name="Oval 30"/>
              <p:cNvSpPr/>
              <p:nvPr/>
            </p:nvSpPr>
            <p:spPr>
              <a:xfrm>
                <a:off x="4132440" y="3213000"/>
                <a:ext cx="811440" cy="74376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sp>
          <p:sp>
            <p:nvSpPr>
              <p:cNvPr id="262" name="Oval 31"/>
              <p:cNvSpPr/>
              <p:nvPr/>
            </p:nvSpPr>
            <p:spPr>
              <a:xfrm>
                <a:off x="3833640" y="1955880"/>
                <a:ext cx="812880" cy="74232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sp>
          <p:sp>
            <p:nvSpPr>
              <p:cNvPr id="263" name="Oval 32"/>
              <p:cNvSpPr/>
              <p:nvPr/>
            </p:nvSpPr>
            <p:spPr>
              <a:xfrm>
                <a:off x="3187440" y="3484440"/>
                <a:ext cx="812880" cy="74232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sp>
          <p:sp>
            <p:nvSpPr>
              <p:cNvPr id="264" name="Oval 33"/>
              <p:cNvSpPr/>
              <p:nvPr/>
            </p:nvSpPr>
            <p:spPr>
              <a:xfrm>
                <a:off x="3655080" y="2562120"/>
                <a:ext cx="812880" cy="74232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sp>
        </p:grpSp>
        <p:grpSp>
          <p:nvGrpSpPr>
            <p:cNvPr id="265" name="Group 34"/>
            <p:cNvGrpSpPr/>
            <p:nvPr/>
          </p:nvGrpSpPr>
          <p:grpSpPr>
            <a:xfrm>
              <a:off x="1295280" y="1511280"/>
              <a:ext cx="2590920" cy="2514600"/>
              <a:chOff x="1295280" y="1511280"/>
              <a:chExt cx="2590920" cy="2514600"/>
            </a:xfrm>
          </p:grpSpPr>
          <p:sp>
            <p:nvSpPr>
              <p:cNvPr id="266" name="Line 35"/>
              <p:cNvSpPr/>
              <p:nvPr/>
            </p:nvSpPr>
            <p:spPr>
              <a:xfrm>
                <a:off x="1295280" y="1815840"/>
                <a:ext cx="1143000" cy="2210040"/>
              </a:xfrm>
              <a:prstGeom prst="line">
                <a:avLst/>
              </a:prstGeom>
              <a:ln cap="rnd" w="9525">
                <a:solidFill>
                  <a:srgbClr val="000000"/>
                </a:solidFill>
                <a:prstDash val="sysDot"/>
                <a:round/>
              </a:ln>
            </p:spPr>
            <p:style>
              <a:lnRef idx="0"/>
              <a:fillRef idx="0"/>
              <a:effectRef idx="0"/>
              <a:fontRef idx="minor"/>
            </p:style>
          </p:sp>
          <p:sp>
            <p:nvSpPr>
              <p:cNvPr id="267" name="Line 36"/>
              <p:cNvSpPr/>
              <p:nvPr/>
            </p:nvSpPr>
            <p:spPr>
              <a:xfrm flipV="1">
                <a:off x="1371600" y="1511280"/>
                <a:ext cx="2514600" cy="228600"/>
              </a:xfrm>
              <a:prstGeom prst="line">
                <a:avLst/>
              </a:prstGeom>
              <a:ln cap="rnd" w="9525">
                <a:solidFill>
                  <a:srgbClr val="000000"/>
                </a:solidFill>
                <a:prstDash val="sysDot"/>
                <a:round/>
              </a:ln>
            </p:spPr>
            <p:style>
              <a:lnRef idx="0"/>
              <a:fillRef idx="0"/>
              <a:effectRef idx="0"/>
              <a:fontRef idx="minor"/>
            </p:style>
          </p:sp>
        </p:grpSp>
      </p:grpSp>
      <p:sp>
        <p:nvSpPr>
          <p:cNvPr id="268" name="PlaceHolder 2"/>
          <p:cNvSpPr>
            <a:spLocks noGrp="1"/>
          </p:cNvSpPr>
          <p:nvPr>
            <p:ph type="title"/>
          </p:nvPr>
        </p:nvSpPr>
        <p:spPr>
          <a:xfrm>
            <a:off x="2570040" y="0"/>
            <a:ext cx="4036320" cy="518400"/>
          </a:xfrm>
          <a:prstGeom prst="rect">
            <a:avLst/>
          </a:prstGeom>
          <a:noFill/>
          <a:ln w="0">
            <a:noFill/>
          </a:ln>
        </p:spPr>
        <p:txBody>
          <a:bodyPr numCol="1" spcCol="0" lIns="0" rIns="0" tIns="0" bIns="0" anchor="t">
            <a:noAutofit/>
          </a:bodyPr>
          <a:p>
            <a:pPr algn="ctr">
              <a:lnSpc>
                <a:spcPct val="100000"/>
              </a:lnSpc>
              <a:buNone/>
            </a:pPr>
            <a:r>
              <a:rPr b="1" lang="fr-BE" sz="2800" spc="-1" strike="noStrike">
                <a:solidFill>
                  <a:srgbClr val="ff0000"/>
                </a:solidFill>
                <a:latin typeface="Verdana"/>
              </a:rPr>
              <a:t>Structure du noyau</a:t>
            </a:r>
            <a:endParaRPr b="0" lang="fr-FR" sz="2800" spc="-1" strike="noStrike">
              <a:latin typeface="Arial"/>
            </a:endParaRPr>
          </a:p>
        </p:txBody>
      </p:sp>
      <p:grpSp>
        <p:nvGrpSpPr>
          <p:cNvPr id="269" name="Group 38"/>
          <p:cNvGrpSpPr/>
          <p:nvPr/>
        </p:nvGrpSpPr>
        <p:grpSpPr>
          <a:xfrm>
            <a:off x="832320" y="1343160"/>
            <a:ext cx="976320" cy="930240"/>
            <a:chOff x="832320" y="1343160"/>
            <a:chExt cx="976320" cy="930240"/>
          </a:xfrm>
        </p:grpSpPr>
        <p:grpSp>
          <p:nvGrpSpPr>
            <p:cNvPr id="270" name="Group 39"/>
            <p:cNvGrpSpPr/>
            <p:nvPr/>
          </p:nvGrpSpPr>
          <p:grpSpPr>
            <a:xfrm>
              <a:off x="1101960" y="1343160"/>
              <a:ext cx="453960" cy="930240"/>
              <a:chOff x="1101960" y="1343160"/>
              <a:chExt cx="453960" cy="930240"/>
            </a:xfrm>
          </p:grpSpPr>
          <p:sp>
            <p:nvSpPr>
              <p:cNvPr id="271" name="Oval 40"/>
              <p:cNvSpPr/>
              <p:nvPr/>
            </p:nvSpPr>
            <p:spPr>
              <a:xfrm rot="16818000">
                <a:off x="865080" y="1693800"/>
                <a:ext cx="894600" cy="227880"/>
              </a:xfrm>
              <a:prstGeom prst="ellipse">
                <a:avLst/>
              </a:prstGeom>
              <a:noFill/>
              <a:ln w="19050">
                <a:solidFill>
                  <a:srgbClr val="000000"/>
                </a:solidFill>
                <a:round/>
              </a:ln>
            </p:spPr>
            <p:style>
              <a:lnRef idx="0"/>
              <a:fillRef idx="0"/>
              <a:effectRef idx="0"/>
              <a:fontRef idx="minor"/>
            </p:style>
          </p:sp>
          <p:sp>
            <p:nvSpPr>
              <p:cNvPr id="272" name="Oval 41"/>
              <p:cNvSpPr/>
              <p:nvPr/>
            </p:nvSpPr>
            <p:spPr>
              <a:xfrm rot="15427200">
                <a:off x="881280" y="1677600"/>
                <a:ext cx="894600" cy="261000"/>
              </a:xfrm>
              <a:prstGeom prst="ellipse">
                <a:avLst/>
              </a:prstGeom>
              <a:noFill/>
              <a:ln w="19050">
                <a:solidFill>
                  <a:srgbClr val="000000"/>
                </a:solidFill>
                <a:round/>
              </a:ln>
            </p:spPr>
            <p:style>
              <a:lnRef idx="0"/>
              <a:fillRef idx="0"/>
              <a:effectRef idx="0"/>
              <a:fontRef idx="minor"/>
            </p:style>
          </p:sp>
        </p:grpSp>
        <p:sp>
          <p:nvSpPr>
            <p:cNvPr id="273" name="Oval 42"/>
            <p:cNvSpPr/>
            <p:nvPr/>
          </p:nvSpPr>
          <p:spPr>
            <a:xfrm rot="20270400">
              <a:off x="837720" y="1699560"/>
              <a:ext cx="948600" cy="215280"/>
            </a:xfrm>
            <a:prstGeom prst="ellipse">
              <a:avLst/>
            </a:prstGeom>
            <a:noFill/>
            <a:ln w="19050">
              <a:solidFill>
                <a:srgbClr val="003399"/>
              </a:solidFill>
              <a:round/>
            </a:ln>
          </p:spPr>
          <p:style>
            <a:lnRef idx="0"/>
            <a:fillRef idx="0"/>
            <a:effectRef idx="0"/>
            <a:fontRef idx="minor"/>
          </p:style>
        </p:sp>
        <p:sp>
          <p:nvSpPr>
            <p:cNvPr id="274" name="Oval 43"/>
            <p:cNvSpPr/>
            <p:nvPr/>
          </p:nvSpPr>
          <p:spPr>
            <a:xfrm>
              <a:off x="1296720" y="1761840"/>
              <a:ext cx="64440" cy="61200"/>
            </a:xfrm>
            <a:prstGeom prst="ellipse">
              <a:avLst/>
            </a:prstGeom>
            <a:solidFill>
              <a:schemeClr val="tx2"/>
            </a:solidFill>
            <a:ln w="9525">
              <a:solidFill>
                <a:srgbClr val="003399"/>
              </a:solidFill>
              <a:round/>
            </a:ln>
          </p:spPr>
          <p:style>
            <a:lnRef idx="0"/>
            <a:fillRef idx="0"/>
            <a:effectRef idx="0"/>
            <a:fontRef idx="minor"/>
          </p:style>
        </p:sp>
        <p:sp>
          <p:nvSpPr>
            <p:cNvPr id="275" name="Oval 44"/>
            <p:cNvSpPr/>
            <p:nvPr/>
          </p:nvSpPr>
          <p:spPr>
            <a:xfrm rot="306600">
              <a:off x="870840" y="1545480"/>
              <a:ext cx="916200" cy="523800"/>
            </a:xfrm>
            <a:prstGeom prst="ellipse">
              <a:avLst/>
            </a:prstGeom>
            <a:noFill/>
            <a:ln w="19050">
              <a:solidFill>
                <a:srgbClr val="003399"/>
              </a:solidFill>
              <a:round/>
            </a:ln>
          </p:spPr>
          <p:style>
            <a:lnRef idx="0"/>
            <a:fillRef idx="0"/>
            <a:effectRef idx="0"/>
            <a:fontRef idx="minor"/>
          </p:style>
        </p:sp>
        <p:sp>
          <p:nvSpPr>
            <p:cNvPr id="276" name="Oval 45"/>
            <p:cNvSpPr/>
            <p:nvPr/>
          </p:nvSpPr>
          <p:spPr>
            <a:xfrm>
              <a:off x="1427040" y="1452960"/>
              <a:ext cx="32400" cy="30240"/>
            </a:xfrm>
            <a:prstGeom prst="ellipse">
              <a:avLst/>
            </a:prstGeom>
            <a:solidFill>
              <a:schemeClr val="folHlink"/>
            </a:solidFill>
            <a:ln w="9525">
              <a:solidFill>
                <a:srgbClr val="003399"/>
              </a:solidFill>
              <a:round/>
            </a:ln>
          </p:spPr>
          <p:style>
            <a:lnRef idx="0"/>
            <a:fillRef idx="0"/>
            <a:effectRef idx="0"/>
            <a:fontRef idx="minor"/>
          </p:style>
        </p:sp>
        <p:sp>
          <p:nvSpPr>
            <p:cNvPr id="277" name="Oval 46"/>
            <p:cNvSpPr/>
            <p:nvPr/>
          </p:nvSpPr>
          <p:spPr>
            <a:xfrm>
              <a:off x="1558440" y="1792800"/>
              <a:ext cx="31680" cy="30240"/>
            </a:xfrm>
            <a:prstGeom prst="ellipse">
              <a:avLst/>
            </a:prstGeom>
            <a:solidFill>
              <a:schemeClr val="folHlink"/>
            </a:solidFill>
            <a:ln w="9525">
              <a:solidFill>
                <a:srgbClr val="003399"/>
              </a:solidFill>
              <a:round/>
            </a:ln>
          </p:spPr>
          <p:style>
            <a:lnRef idx="0"/>
            <a:fillRef idx="0"/>
            <a:effectRef idx="0"/>
            <a:fontRef idx="minor"/>
          </p:style>
        </p:sp>
        <p:sp>
          <p:nvSpPr>
            <p:cNvPr id="278" name="Oval 47"/>
            <p:cNvSpPr/>
            <p:nvPr/>
          </p:nvSpPr>
          <p:spPr>
            <a:xfrm>
              <a:off x="969120" y="1607400"/>
              <a:ext cx="31680" cy="30240"/>
            </a:xfrm>
            <a:prstGeom prst="ellipse">
              <a:avLst/>
            </a:prstGeom>
            <a:solidFill>
              <a:schemeClr val="folHlink"/>
            </a:solidFill>
            <a:ln w="9525">
              <a:solidFill>
                <a:srgbClr val="003399"/>
              </a:solidFill>
              <a:round/>
            </a:ln>
          </p:spPr>
          <p:style>
            <a:lnRef idx="0"/>
            <a:fillRef idx="0"/>
            <a:effectRef idx="0"/>
            <a:fontRef idx="minor"/>
          </p:style>
        </p:sp>
        <p:sp>
          <p:nvSpPr>
            <p:cNvPr id="279" name="Oval 48"/>
            <p:cNvSpPr/>
            <p:nvPr/>
          </p:nvSpPr>
          <p:spPr>
            <a:xfrm>
              <a:off x="1447920" y="2198520"/>
              <a:ext cx="32400" cy="30240"/>
            </a:xfrm>
            <a:prstGeom prst="ellipse">
              <a:avLst/>
            </a:prstGeom>
            <a:solidFill>
              <a:schemeClr val="folHlink"/>
            </a:solidFill>
            <a:ln w="9525">
              <a:solidFill>
                <a:srgbClr val="003399"/>
              </a:solidFill>
              <a:round/>
            </a:ln>
          </p:spPr>
          <p:style>
            <a:lnRef idx="0"/>
            <a:fillRef idx="0"/>
            <a:effectRef idx="0"/>
            <a:fontRef idx="minor"/>
          </p:style>
        </p:sp>
      </p:grpSp>
      <p:grpSp>
        <p:nvGrpSpPr>
          <p:cNvPr id="280" name="Group 49"/>
          <p:cNvGrpSpPr/>
          <p:nvPr/>
        </p:nvGrpSpPr>
        <p:grpSpPr>
          <a:xfrm>
            <a:off x="4114800" y="1320840"/>
            <a:ext cx="3567960" cy="3412080"/>
            <a:chOff x="4114800" y="1320840"/>
            <a:chExt cx="3567960" cy="3412080"/>
          </a:xfrm>
        </p:grpSpPr>
        <p:grpSp>
          <p:nvGrpSpPr>
            <p:cNvPr id="281" name="Group 50"/>
            <p:cNvGrpSpPr/>
            <p:nvPr/>
          </p:nvGrpSpPr>
          <p:grpSpPr>
            <a:xfrm>
              <a:off x="4114800" y="2958840"/>
              <a:ext cx="3526920" cy="1774080"/>
              <a:chOff x="4114800" y="2958840"/>
              <a:chExt cx="3526920" cy="1774080"/>
            </a:xfrm>
          </p:grpSpPr>
          <p:sp>
            <p:nvSpPr>
              <p:cNvPr id="282" name="Line 51"/>
              <p:cNvSpPr/>
              <p:nvPr/>
            </p:nvSpPr>
            <p:spPr>
              <a:xfrm>
                <a:off x="4114800" y="2958840"/>
                <a:ext cx="1752480" cy="1447920"/>
              </a:xfrm>
              <a:prstGeom prst="line">
                <a:avLst/>
              </a:prstGeom>
              <a:ln w="28575">
                <a:solidFill>
                  <a:srgbClr val="4c6d80"/>
                </a:solidFill>
                <a:round/>
                <a:tailEnd len="med" type="triangle" w="med"/>
              </a:ln>
            </p:spPr>
            <p:style>
              <a:lnRef idx="0"/>
              <a:fillRef idx="0"/>
              <a:effectRef idx="0"/>
              <a:fontRef idx="minor"/>
            </p:style>
          </p:sp>
          <p:sp>
            <p:nvSpPr>
              <p:cNvPr id="283" name="Text Box 52"/>
              <p:cNvSpPr/>
              <p:nvPr/>
            </p:nvSpPr>
            <p:spPr>
              <a:xfrm>
                <a:off x="6030000" y="4216320"/>
                <a:ext cx="1611720" cy="5166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buNone/>
                </a:pPr>
                <a:r>
                  <a:rPr b="0" lang="fr-BE" sz="2800" spc="-1" strike="noStrike">
                    <a:solidFill>
                      <a:srgbClr val="000000"/>
                    </a:solidFill>
                    <a:latin typeface="Verdana"/>
                    <a:ea typeface="DejaVu Sans"/>
                  </a:rPr>
                  <a:t>Neutron</a:t>
                </a:r>
                <a:endParaRPr b="0" lang="fr-FR" sz="2800" spc="-1" strike="noStrike">
                  <a:latin typeface="Arial"/>
                </a:endParaRPr>
              </a:p>
            </p:txBody>
          </p:sp>
        </p:grpSp>
        <p:grpSp>
          <p:nvGrpSpPr>
            <p:cNvPr id="284" name="Group 53"/>
            <p:cNvGrpSpPr/>
            <p:nvPr/>
          </p:nvGrpSpPr>
          <p:grpSpPr>
            <a:xfrm>
              <a:off x="4343400" y="1320840"/>
              <a:ext cx="3339360" cy="952200"/>
              <a:chOff x="4343400" y="1320840"/>
              <a:chExt cx="3339360" cy="952200"/>
            </a:xfrm>
          </p:grpSpPr>
          <p:sp>
            <p:nvSpPr>
              <p:cNvPr id="285" name="Line 54"/>
              <p:cNvSpPr/>
              <p:nvPr/>
            </p:nvSpPr>
            <p:spPr>
              <a:xfrm flipV="1">
                <a:off x="4343400" y="1587240"/>
                <a:ext cx="1752480" cy="685800"/>
              </a:xfrm>
              <a:prstGeom prst="line">
                <a:avLst/>
              </a:prstGeom>
              <a:ln w="28575">
                <a:solidFill>
                  <a:srgbClr val="4c6d80"/>
                </a:solidFill>
                <a:round/>
                <a:tailEnd len="med" type="triangle" w="med"/>
              </a:ln>
            </p:spPr>
            <p:style>
              <a:lnRef idx="0"/>
              <a:fillRef idx="0"/>
              <a:effectRef idx="0"/>
              <a:fontRef idx="minor"/>
            </p:style>
          </p:sp>
          <p:sp>
            <p:nvSpPr>
              <p:cNvPr id="286" name="Text Box 55"/>
              <p:cNvSpPr/>
              <p:nvPr/>
            </p:nvSpPr>
            <p:spPr>
              <a:xfrm>
                <a:off x="6342120" y="1320840"/>
                <a:ext cx="1340640" cy="5166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buNone/>
                </a:pPr>
                <a:r>
                  <a:rPr b="0" lang="fr-BE" sz="2800" spc="-1" strike="noStrike">
                    <a:solidFill>
                      <a:srgbClr val="000000"/>
                    </a:solidFill>
                    <a:latin typeface="Verdana"/>
                    <a:ea typeface="DejaVu Sans"/>
                  </a:rPr>
                  <a:t>Proton</a:t>
                </a:r>
                <a:endParaRPr b="0" lang="fr-FR" sz="2800" spc="-1" strike="noStrike">
                  <a:latin typeface="Arial"/>
                </a:endParaRPr>
              </a:p>
            </p:txBody>
          </p:sp>
        </p:grpSp>
      </p:grpSp>
      <p:grpSp>
        <p:nvGrpSpPr>
          <p:cNvPr id="287" name="Group 56"/>
          <p:cNvGrpSpPr/>
          <p:nvPr/>
        </p:nvGrpSpPr>
        <p:grpSpPr>
          <a:xfrm>
            <a:off x="3581280" y="1892160"/>
            <a:ext cx="5491800" cy="1739160"/>
            <a:chOff x="3581280" y="1892160"/>
            <a:chExt cx="5491800" cy="1739160"/>
          </a:xfrm>
        </p:grpSpPr>
        <p:grpSp>
          <p:nvGrpSpPr>
            <p:cNvPr id="288" name="Group 57"/>
            <p:cNvGrpSpPr/>
            <p:nvPr/>
          </p:nvGrpSpPr>
          <p:grpSpPr>
            <a:xfrm>
              <a:off x="3581280" y="1892160"/>
              <a:ext cx="685800" cy="990720"/>
              <a:chOff x="3581280" y="1892160"/>
              <a:chExt cx="685800" cy="990720"/>
            </a:xfrm>
          </p:grpSpPr>
          <p:sp>
            <p:nvSpPr>
              <p:cNvPr id="289" name="Line 58"/>
              <p:cNvSpPr/>
              <p:nvPr/>
            </p:nvSpPr>
            <p:spPr>
              <a:xfrm flipV="1">
                <a:off x="4114800" y="2349360"/>
                <a:ext cx="152280" cy="533520"/>
              </a:xfrm>
              <a:prstGeom prst="line">
                <a:avLst/>
              </a:prstGeom>
              <a:ln w="38100">
                <a:solidFill>
                  <a:srgbClr val="009900"/>
                </a:solidFill>
                <a:round/>
                <a:headEnd len="med" type="triangle" w="med"/>
                <a:tailEnd len="med" type="triangle" w="med"/>
              </a:ln>
            </p:spPr>
            <p:style>
              <a:lnRef idx="0"/>
              <a:fillRef idx="0"/>
              <a:effectRef idx="0"/>
              <a:fontRef idx="minor"/>
            </p:style>
          </p:sp>
          <p:sp>
            <p:nvSpPr>
              <p:cNvPr id="290" name="Line 59"/>
              <p:cNvSpPr/>
              <p:nvPr/>
            </p:nvSpPr>
            <p:spPr>
              <a:xfrm>
                <a:off x="3581280" y="2501640"/>
                <a:ext cx="380880" cy="304920"/>
              </a:xfrm>
              <a:prstGeom prst="line">
                <a:avLst/>
              </a:prstGeom>
              <a:ln w="38100">
                <a:solidFill>
                  <a:srgbClr val="009900"/>
                </a:solidFill>
                <a:round/>
                <a:headEnd len="med" type="triangle" w="med"/>
                <a:tailEnd len="med" type="triangle" w="med"/>
              </a:ln>
            </p:spPr>
            <p:style>
              <a:lnRef idx="0"/>
              <a:fillRef idx="0"/>
              <a:effectRef idx="0"/>
              <a:fontRef idx="minor"/>
            </p:style>
          </p:sp>
          <p:sp>
            <p:nvSpPr>
              <p:cNvPr id="291" name="Line 60"/>
              <p:cNvSpPr/>
              <p:nvPr/>
            </p:nvSpPr>
            <p:spPr>
              <a:xfrm>
                <a:off x="3733560" y="1892160"/>
                <a:ext cx="457200" cy="380880"/>
              </a:xfrm>
              <a:prstGeom prst="line">
                <a:avLst/>
              </a:prstGeom>
              <a:ln w="38100">
                <a:solidFill>
                  <a:srgbClr val="009900"/>
                </a:solidFill>
                <a:round/>
                <a:headEnd len="med" type="triangle" w="med"/>
                <a:tailEnd len="med" type="triangle" w="med"/>
              </a:ln>
            </p:spPr>
            <p:style>
              <a:lnRef idx="0"/>
              <a:fillRef idx="0"/>
              <a:effectRef idx="0"/>
              <a:fontRef idx="minor"/>
            </p:style>
          </p:sp>
        </p:grpSp>
        <p:sp>
          <p:nvSpPr>
            <p:cNvPr id="292" name="Line 61"/>
            <p:cNvSpPr/>
            <p:nvPr/>
          </p:nvSpPr>
          <p:spPr>
            <a:xfrm>
              <a:off x="4317840" y="2635200"/>
              <a:ext cx="1636560" cy="793440"/>
            </a:xfrm>
            <a:prstGeom prst="line">
              <a:avLst/>
            </a:prstGeom>
            <a:ln w="28575">
              <a:solidFill>
                <a:srgbClr val="4c6d80"/>
              </a:solidFill>
              <a:round/>
              <a:tailEnd len="med" type="triangle" w="med"/>
            </a:ln>
          </p:spPr>
          <p:style>
            <a:lnRef idx="0"/>
            <a:fillRef idx="0"/>
            <a:effectRef idx="0"/>
            <a:fontRef idx="minor"/>
          </p:style>
        </p:sp>
        <p:sp>
          <p:nvSpPr>
            <p:cNvPr id="293" name="Text Box 62"/>
            <p:cNvSpPr/>
            <p:nvPr/>
          </p:nvSpPr>
          <p:spPr>
            <a:xfrm>
              <a:off x="5979960" y="3114720"/>
              <a:ext cx="309312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fr-BE" sz="2800" spc="-1" strike="noStrike">
                  <a:solidFill>
                    <a:srgbClr val="009900"/>
                  </a:solidFill>
                  <a:latin typeface="Verdana"/>
                  <a:ea typeface="DejaVu Sans"/>
                </a:rPr>
                <a:t>Interaction forte</a:t>
              </a:r>
              <a:endParaRPr b="0" lang="fr-FR" sz="2800" spc="-1" strike="noStrike">
                <a:latin typeface="Arial"/>
              </a:endParaRPr>
            </a:p>
          </p:txBody>
        </p:sp>
      </p:grpSp>
      <p:sp>
        <p:nvSpPr>
          <p:cNvPr id="294" name="Line 63"/>
          <p:cNvSpPr/>
          <p:nvPr/>
        </p:nvSpPr>
        <p:spPr>
          <a:xfrm flipH="1">
            <a:off x="2286000" y="5166360"/>
            <a:ext cx="3352680" cy="360"/>
          </a:xfrm>
          <a:prstGeom prst="line">
            <a:avLst/>
          </a:prstGeom>
          <a:ln w="28575">
            <a:solidFill>
              <a:srgbClr val="003399"/>
            </a:solidFill>
            <a:round/>
            <a:headEnd len="med" type="triangle" w="med"/>
            <a:tailEnd len="med" type="triangle" w="med"/>
          </a:ln>
        </p:spPr>
        <p:style>
          <a:lnRef idx="0"/>
          <a:fillRef idx="0"/>
          <a:effectRef idx="0"/>
          <a:fontRef idx="minor"/>
        </p:style>
      </p:sp>
      <p:sp>
        <p:nvSpPr>
          <p:cNvPr id="295" name="Text Box 64"/>
          <p:cNvSpPr/>
          <p:nvPr/>
        </p:nvSpPr>
        <p:spPr>
          <a:xfrm>
            <a:off x="1631880" y="5318640"/>
            <a:ext cx="4629600" cy="766440"/>
          </a:xfrm>
          <a:prstGeom prst="rect">
            <a:avLst/>
          </a:prstGeom>
          <a:noFill/>
          <a:ln w="0">
            <a:noFill/>
          </a:ln>
        </p:spPr>
        <p:style>
          <a:lnRef idx="0"/>
          <a:fillRef idx="0"/>
          <a:effectRef idx="0"/>
          <a:fontRef idx="minor"/>
        </p:style>
        <p:txBody>
          <a:bodyPr wrap="none" lIns="90000" rIns="90000" tIns="45000" bIns="45000" anchor="t">
            <a:spAutoFit/>
          </a:bodyPr>
          <a:p>
            <a:pPr>
              <a:lnSpc>
                <a:spcPct val="145000"/>
              </a:lnSpc>
              <a:buNone/>
            </a:pPr>
            <a:r>
              <a:rPr b="0" lang="en-GB" sz="2800" spc="-1" strike="noStrike">
                <a:solidFill>
                  <a:srgbClr val="000000"/>
                </a:solidFill>
                <a:latin typeface="Times New Roman"/>
                <a:ea typeface="DejaVu Sans"/>
              </a:rPr>
              <a:t>10</a:t>
            </a:r>
            <a:r>
              <a:rPr b="0" lang="en-GB" sz="2400" spc="-1" strike="noStrike" baseline="72000">
                <a:solidFill>
                  <a:srgbClr val="000000"/>
                </a:solidFill>
                <a:latin typeface="Symbol"/>
                <a:ea typeface="DejaVu Sans"/>
              </a:rPr>
              <a:t>-14</a:t>
            </a:r>
            <a:r>
              <a:rPr b="0" lang="en-GB" sz="2400" spc="-1" strike="noStrike">
                <a:solidFill>
                  <a:srgbClr val="000000"/>
                </a:solidFill>
                <a:latin typeface="Times New Roman"/>
                <a:ea typeface="DejaVu Sans"/>
              </a:rPr>
              <a:t> </a:t>
            </a:r>
            <a:r>
              <a:rPr b="0" lang="en-GB" sz="2800" spc="-1" strike="noStrike">
                <a:solidFill>
                  <a:srgbClr val="000000"/>
                </a:solidFill>
                <a:latin typeface="Times New Roman"/>
                <a:ea typeface="DejaVu Sans"/>
              </a:rPr>
              <a:t>m = 0.00000000000001 m</a:t>
            </a:r>
            <a:endParaRPr b="0" lang="fr-FR" sz="2800" spc="-1" strike="noStrike">
              <a:latin typeface="Arial"/>
            </a:endParaRPr>
          </a:p>
        </p:txBody>
      </p:sp>
      <p:sp>
        <p:nvSpPr>
          <p:cNvPr id="296" name="Rectangle 1"/>
          <p:cNvSpPr/>
          <p:nvPr/>
        </p:nvSpPr>
        <p:spPr>
          <a:xfrm>
            <a:off x="1593360" y="5964480"/>
            <a:ext cx="4571280" cy="460800"/>
          </a:xfrm>
          <a:prstGeom prst="rect">
            <a:avLst/>
          </a:prstGeom>
          <a:noFill/>
          <a:ln w="0">
            <a:noFill/>
          </a:ln>
        </p:spPr>
        <p:style>
          <a:lnRef idx="0"/>
          <a:fillRef idx="0"/>
          <a:effectRef idx="0"/>
          <a:fontRef idx="minor"/>
        </p:style>
      </p:sp>
      <p:sp>
        <p:nvSpPr>
          <p:cNvPr id="297" name="Rectangle 3"/>
          <p:cNvSpPr/>
          <p:nvPr/>
        </p:nvSpPr>
        <p:spPr>
          <a:xfrm>
            <a:off x="6396840" y="1864080"/>
            <a:ext cx="2488320" cy="3031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400" spc="-1" strike="noStrike">
                <a:solidFill>
                  <a:srgbClr val="000000"/>
                </a:solidFill>
                <a:latin typeface="Verdana"/>
                <a:ea typeface="DejaVu Sans"/>
              </a:rPr>
              <a:t>m ~ 2</a:t>
            </a:r>
            <a:r>
              <a:rPr b="0" lang="en-US" sz="1400" spc="-1" strike="noStrike">
                <a:solidFill>
                  <a:srgbClr val="000000"/>
                </a:solidFill>
                <a:latin typeface="Symbol"/>
                <a:ea typeface="DejaVu Sans"/>
              </a:rPr>
              <a:t></a:t>
            </a:r>
            <a:r>
              <a:rPr b="0" lang="en-US" sz="1400" spc="-1" strike="noStrike">
                <a:solidFill>
                  <a:srgbClr val="000000"/>
                </a:solidFill>
                <a:latin typeface="Verdana"/>
                <a:ea typeface="DejaVu Sans"/>
              </a:rPr>
              <a:t>10</a:t>
            </a:r>
            <a:r>
              <a:rPr b="0" lang="en-US" sz="1400" spc="-1" strike="noStrike" baseline="30000">
                <a:solidFill>
                  <a:srgbClr val="000000"/>
                </a:solidFill>
                <a:latin typeface="Symbol"/>
                <a:ea typeface="DejaVu Sans"/>
              </a:rPr>
              <a:t>-27</a:t>
            </a:r>
            <a:r>
              <a:rPr b="0" lang="en-US" sz="1400" spc="-1" strike="noStrike" baseline="30000">
                <a:solidFill>
                  <a:srgbClr val="000000"/>
                </a:solidFill>
                <a:latin typeface="Verdana"/>
                <a:ea typeface="DejaVu Sans"/>
              </a:rPr>
              <a:t> </a:t>
            </a:r>
            <a:r>
              <a:rPr b="0" lang="en-US" sz="1400" spc="-1" strike="noStrike">
                <a:solidFill>
                  <a:srgbClr val="000000"/>
                </a:solidFill>
                <a:latin typeface="Verdana"/>
                <a:ea typeface="DejaVu Sans"/>
              </a:rPr>
              <a:t>kg ~ 1GeV/c</a:t>
            </a:r>
            <a:r>
              <a:rPr b="0" lang="en-US" sz="1400" spc="-1" strike="noStrike" baseline="30000">
                <a:solidFill>
                  <a:srgbClr val="000000"/>
                </a:solidFill>
                <a:latin typeface="Verdana"/>
                <a:ea typeface="DejaVu Sans"/>
              </a:rPr>
              <a:t>2</a:t>
            </a:r>
            <a:endParaRPr b="0" lang="fr-FR" sz="1400" spc="-1" strike="noStrike">
              <a:latin typeface="Arial"/>
            </a:endParaRPr>
          </a:p>
        </p:txBody>
      </p:sp>
    </p:spTree>
  </p:cSld>
  <mc:AlternateContent>
    <mc:Choice Requires="p14">
      <p:transition spd="slow" p14:dur="2000"/>
    </mc:Choice>
    <mc:Fallback>
      <p:transition spd="slow"/>
    </mc:Fallback>
  </mc:AlternateContent>
  <p:timing>
    <p:tnLst>
      <p:par>
        <p:cTn id="10" dur="indefinite" restart="never" nodeType="tmRoot">
          <p:childTnLst>
            <p:seq>
              <p:cTn id="11" dur="indefinite" nodeType="mainSeq">
                <p:childTnLst>
                  <p:par>
                    <p:cTn id="12" fill="hold">
                      <p:stCondLst>
                        <p:cond delay="indefinite"/>
                      </p:stCondLst>
                      <p:childTnLst>
                        <p:par>
                          <p:cTn id="13" fill="hold">
                            <p:stCondLst>
                              <p:cond delay="0"/>
                            </p:stCondLst>
                            <p:childTnLst>
                              <p:par>
                                <p:cTn id="14" nodeType="clickEffect" fill="hold" presetClass="entr" presetID="53" presetSubtype="16">
                                  <p:stCondLst>
                                    <p:cond delay="0"/>
                                  </p:stCondLst>
                                  <p:childTnLst>
                                    <p:set>
                                      <p:cBhvr>
                                        <p:cTn id="15" dur="1" fill="hold">
                                          <p:stCondLst>
                                            <p:cond delay="0"/>
                                          </p:stCondLst>
                                        </p:cTn>
                                        <p:tgtEl>
                                          <p:spTgt spid="287"/>
                                        </p:tgtEl>
                                        <p:attrNameLst>
                                          <p:attrName>style.visibility</p:attrName>
                                        </p:attrNameLst>
                                      </p:cBhvr>
                                      <p:to>
                                        <p:strVal val="visible"/>
                                      </p:to>
                                    </p:set>
                                    <p:anim calcmode="lin" valueType="num">
                                      <p:cBhvr additive="repl">
                                        <p:cTn id="16" dur="500" fill="hold"/>
                                        <p:tgtEl>
                                          <p:spTgt spid="287"/>
                                        </p:tgtEl>
                                        <p:attrNameLst>
                                          <p:attrName>ppt_w</p:attrName>
                                        </p:attrNameLst>
                                      </p:cBhvr>
                                      <p:tavLst>
                                        <p:tav tm="0">
                                          <p:val>
                                            <p:fltVal val="0"/>
                                          </p:val>
                                        </p:tav>
                                        <p:tav tm="100000">
                                          <p:val>
                                            <p:strVal val="#ppt_w"/>
                                          </p:val>
                                        </p:tav>
                                      </p:tavLst>
                                    </p:anim>
                                    <p:anim calcmode="lin" valueType="num">
                                      <p:cBhvr additive="repl">
                                        <p:cTn id="17" dur="500" fill="hold"/>
                                        <p:tgtEl>
                                          <p:spTgt spid="287"/>
                                        </p:tgtEl>
                                        <p:attrNameLst>
                                          <p:attrName>ppt_h</p:attrName>
                                        </p:attrNameLst>
                                      </p:cBhvr>
                                      <p:tavLst>
                                        <p:tav tm="0">
                                          <p:val>
                                            <p:fltVal val="0"/>
                                          </p:val>
                                        </p:tav>
                                        <p:tav tm="100000">
                                          <p:val>
                                            <p:strVal val="#ppt_h"/>
                                          </p:val>
                                        </p:tav>
                                      </p:tavLst>
                                    </p:anim>
                                    <p:animEffect filter="fade" transition="in">
                                      <p:cBhvr additive="repl">
                                        <p:cTn id="18" dur="5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8" name="PlaceHolder 1"/>
          <p:cNvSpPr>
            <a:spLocks noGrp="1"/>
          </p:cNvSpPr>
          <p:nvPr>
            <p:ph type="sldNum" idx="14"/>
          </p:nvPr>
        </p:nvSpPr>
        <p:spPr>
          <a:xfrm>
            <a:off x="8305920" y="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1E17C4CE-9C9F-4841-ADEB-70AC26BAD0EB}" type="slidenum">
              <a:rPr b="1" lang="fr-FR" sz="1200" spc="-1" strike="noStrike">
                <a:solidFill>
                  <a:srgbClr val="003399"/>
                </a:solidFill>
                <a:latin typeface="Verdana"/>
              </a:rPr>
              <a:t>&lt;numéro&gt;</a:t>
            </a:fld>
            <a:endParaRPr b="0" lang="fr-FR" sz="1200" spc="-1" strike="noStrike">
              <a:latin typeface="Times New Roman"/>
            </a:endParaRPr>
          </a:p>
        </p:txBody>
      </p:sp>
      <p:sp>
        <p:nvSpPr>
          <p:cNvPr id="299" name="PlaceHolder 2"/>
          <p:cNvSpPr>
            <a:spLocks noGrp="1"/>
          </p:cNvSpPr>
          <p:nvPr>
            <p:ph type="title"/>
          </p:nvPr>
        </p:nvSpPr>
        <p:spPr>
          <a:xfrm>
            <a:off x="696960" y="0"/>
            <a:ext cx="7803360" cy="518400"/>
          </a:xfrm>
          <a:prstGeom prst="rect">
            <a:avLst/>
          </a:prstGeom>
          <a:noFill/>
          <a:ln w="0">
            <a:noFill/>
          </a:ln>
        </p:spPr>
        <p:txBody>
          <a:bodyPr numCol="1" spcCol="0" lIns="0" rIns="0" tIns="0" bIns="0" anchor="t">
            <a:noAutofit/>
          </a:bodyPr>
          <a:p>
            <a:pPr algn="ctr">
              <a:lnSpc>
                <a:spcPct val="100000"/>
              </a:lnSpc>
              <a:buNone/>
            </a:pPr>
            <a:r>
              <a:rPr b="1" lang="fr-BE" sz="2800" spc="-1" strike="noStrike">
                <a:solidFill>
                  <a:srgbClr val="ff0000"/>
                </a:solidFill>
                <a:latin typeface="Verdana"/>
              </a:rPr>
              <a:t>Structure des protons et des neutrons</a:t>
            </a:r>
            <a:endParaRPr b="0" lang="fr-FR" sz="2800" spc="-1" strike="noStrike">
              <a:latin typeface="Arial"/>
            </a:endParaRPr>
          </a:p>
        </p:txBody>
      </p:sp>
      <p:grpSp>
        <p:nvGrpSpPr>
          <p:cNvPr id="300" name="Group 3"/>
          <p:cNvGrpSpPr/>
          <p:nvPr/>
        </p:nvGrpSpPr>
        <p:grpSpPr>
          <a:xfrm>
            <a:off x="838080" y="2894040"/>
            <a:ext cx="990000" cy="934560"/>
            <a:chOff x="838080" y="2894040"/>
            <a:chExt cx="990000" cy="934560"/>
          </a:xfrm>
        </p:grpSpPr>
        <p:sp>
          <p:nvSpPr>
            <p:cNvPr id="301" name="Oval 4"/>
            <p:cNvSpPr/>
            <p:nvPr/>
          </p:nvSpPr>
          <p:spPr>
            <a:xfrm>
              <a:off x="838080" y="2894040"/>
              <a:ext cx="990000" cy="934200"/>
            </a:xfrm>
            <a:prstGeom prst="ellipse">
              <a:avLst/>
            </a:prstGeom>
            <a:noFill/>
            <a:ln w="19050">
              <a:solidFill>
                <a:srgbClr val="b2b2b2"/>
              </a:solidFill>
              <a:round/>
            </a:ln>
          </p:spPr>
          <p:style>
            <a:lnRef idx="0"/>
            <a:fillRef idx="0"/>
            <a:effectRef idx="0"/>
            <a:fontRef idx="minor"/>
          </p:style>
        </p:sp>
        <p:sp>
          <p:nvSpPr>
            <p:cNvPr id="302" name="Oval 5"/>
            <p:cNvSpPr/>
            <p:nvPr/>
          </p:nvSpPr>
          <p:spPr>
            <a:xfrm>
              <a:off x="930960" y="3031200"/>
              <a:ext cx="236520" cy="20952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sp>
        <p:sp>
          <p:nvSpPr>
            <p:cNvPr id="303" name="Oval 6"/>
            <p:cNvSpPr/>
            <p:nvPr/>
          </p:nvSpPr>
          <p:spPr>
            <a:xfrm>
              <a:off x="838080" y="3183480"/>
              <a:ext cx="236520" cy="20916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sp>
        <p:sp>
          <p:nvSpPr>
            <p:cNvPr id="304" name="Oval 7"/>
            <p:cNvSpPr/>
            <p:nvPr/>
          </p:nvSpPr>
          <p:spPr>
            <a:xfrm>
              <a:off x="838080" y="3335400"/>
              <a:ext cx="236520" cy="20952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sp>
        <p:sp>
          <p:nvSpPr>
            <p:cNvPr id="305" name="Oval 8"/>
            <p:cNvSpPr/>
            <p:nvPr/>
          </p:nvSpPr>
          <p:spPr>
            <a:xfrm>
              <a:off x="1405440" y="3309120"/>
              <a:ext cx="236520" cy="20952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sp>
        <p:sp>
          <p:nvSpPr>
            <p:cNvPr id="306" name="Oval 9"/>
            <p:cNvSpPr/>
            <p:nvPr/>
          </p:nvSpPr>
          <p:spPr>
            <a:xfrm>
              <a:off x="1354680" y="2914200"/>
              <a:ext cx="236160" cy="20916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sp>
        <p:sp>
          <p:nvSpPr>
            <p:cNvPr id="307" name="Oval 10"/>
            <p:cNvSpPr/>
            <p:nvPr/>
          </p:nvSpPr>
          <p:spPr>
            <a:xfrm>
              <a:off x="1006200" y="2948400"/>
              <a:ext cx="236160" cy="20916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sp>
        <p:sp>
          <p:nvSpPr>
            <p:cNvPr id="308" name="Oval 11"/>
            <p:cNvSpPr/>
            <p:nvPr/>
          </p:nvSpPr>
          <p:spPr>
            <a:xfrm>
              <a:off x="1003320" y="3197520"/>
              <a:ext cx="236160" cy="20916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sp>
        <p:sp>
          <p:nvSpPr>
            <p:cNvPr id="309" name="Oval 12"/>
            <p:cNvSpPr/>
            <p:nvPr/>
          </p:nvSpPr>
          <p:spPr>
            <a:xfrm>
              <a:off x="1312200" y="3492360"/>
              <a:ext cx="236160" cy="20916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sp>
        <p:sp>
          <p:nvSpPr>
            <p:cNvPr id="310" name="Oval 13"/>
            <p:cNvSpPr/>
            <p:nvPr/>
          </p:nvSpPr>
          <p:spPr>
            <a:xfrm>
              <a:off x="1424160" y="3057480"/>
              <a:ext cx="236160" cy="20916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sp>
        <p:sp>
          <p:nvSpPr>
            <p:cNvPr id="311" name="Oval 14"/>
            <p:cNvSpPr/>
            <p:nvPr/>
          </p:nvSpPr>
          <p:spPr>
            <a:xfrm>
              <a:off x="1122480" y="3069000"/>
              <a:ext cx="236520" cy="20916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sp>
        <p:sp>
          <p:nvSpPr>
            <p:cNvPr id="312" name="Oval 15"/>
            <p:cNvSpPr/>
            <p:nvPr/>
          </p:nvSpPr>
          <p:spPr>
            <a:xfrm>
              <a:off x="1591560" y="3197520"/>
              <a:ext cx="236520" cy="20916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sp>
        <p:sp>
          <p:nvSpPr>
            <p:cNvPr id="313" name="Oval 16"/>
            <p:cNvSpPr/>
            <p:nvPr/>
          </p:nvSpPr>
          <p:spPr>
            <a:xfrm>
              <a:off x="1477080" y="2996280"/>
              <a:ext cx="236520" cy="20952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sp>
        <p:sp>
          <p:nvSpPr>
            <p:cNvPr id="314" name="Oval 17"/>
            <p:cNvSpPr/>
            <p:nvPr/>
          </p:nvSpPr>
          <p:spPr>
            <a:xfrm>
              <a:off x="1168200" y="2894040"/>
              <a:ext cx="236520" cy="20916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sp>
        <p:sp>
          <p:nvSpPr>
            <p:cNvPr id="315" name="Oval 18"/>
            <p:cNvSpPr/>
            <p:nvPr/>
          </p:nvSpPr>
          <p:spPr>
            <a:xfrm>
              <a:off x="1549080" y="3081960"/>
              <a:ext cx="236520" cy="20916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sp>
        <p:sp>
          <p:nvSpPr>
            <p:cNvPr id="316" name="Oval 19"/>
            <p:cNvSpPr/>
            <p:nvPr/>
          </p:nvSpPr>
          <p:spPr>
            <a:xfrm>
              <a:off x="930960" y="3493440"/>
              <a:ext cx="236520" cy="20916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sp>
        <p:sp>
          <p:nvSpPr>
            <p:cNvPr id="317" name="Oval 20"/>
            <p:cNvSpPr/>
            <p:nvPr/>
          </p:nvSpPr>
          <p:spPr>
            <a:xfrm>
              <a:off x="1424160" y="3141360"/>
              <a:ext cx="236160" cy="20952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sp>
        <p:sp>
          <p:nvSpPr>
            <p:cNvPr id="318" name="Oval 21"/>
            <p:cNvSpPr/>
            <p:nvPr/>
          </p:nvSpPr>
          <p:spPr>
            <a:xfrm>
              <a:off x="1024200" y="3345480"/>
              <a:ext cx="236160" cy="20916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sp>
        <p:sp>
          <p:nvSpPr>
            <p:cNvPr id="319" name="Oval 22"/>
            <p:cNvSpPr/>
            <p:nvPr/>
          </p:nvSpPr>
          <p:spPr>
            <a:xfrm>
              <a:off x="1418400" y="3555000"/>
              <a:ext cx="236520" cy="20916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sp>
        <p:sp>
          <p:nvSpPr>
            <p:cNvPr id="320" name="Oval 23"/>
            <p:cNvSpPr/>
            <p:nvPr/>
          </p:nvSpPr>
          <p:spPr>
            <a:xfrm>
              <a:off x="1075320" y="3603600"/>
              <a:ext cx="236160" cy="20916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sp>
        <p:sp>
          <p:nvSpPr>
            <p:cNvPr id="321" name="Oval 24"/>
            <p:cNvSpPr/>
            <p:nvPr/>
          </p:nvSpPr>
          <p:spPr>
            <a:xfrm>
              <a:off x="1239840" y="3351600"/>
              <a:ext cx="236520" cy="20916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sp>
        <p:sp>
          <p:nvSpPr>
            <p:cNvPr id="322" name="Oval 25"/>
            <p:cNvSpPr/>
            <p:nvPr/>
          </p:nvSpPr>
          <p:spPr>
            <a:xfrm>
              <a:off x="1239840" y="3619440"/>
              <a:ext cx="236520" cy="20916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sp>
        <p:sp>
          <p:nvSpPr>
            <p:cNvPr id="323" name="Oval 26"/>
            <p:cNvSpPr/>
            <p:nvPr/>
          </p:nvSpPr>
          <p:spPr>
            <a:xfrm>
              <a:off x="1117440" y="3241440"/>
              <a:ext cx="236520" cy="20916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sp>
        <p:sp>
          <p:nvSpPr>
            <p:cNvPr id="324" name="Oval 27"/>
            <p:cNvSpPr/>
            <p:nvPr/>
          </p:nvSpPr>
          <p:spPr>
            <a:xfrm>
              <a:off x="1591560" y="3291480"/>
              <a:ext cx="236520" cy="20916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sp>
        <p:sp>
          <p:nvSpPr>
            <p:cNvPr id="325" name="Oval 28"/>
            <p:cNvSpPr/>
            <p:nvPr/>
          </p:nvSpPr>
          <p:spPr>
            <a:xfrm>
              <a:off x="1549080" y="3426120"/>
              <a:ext cx="236520" cy="20916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sp>
        <p:sp>
          <p:nvSpPr>
            <p:cNvPr id="326" name="Oval 29"/>
            <p:cNvSpPr/>
            <p:nvPr/>
          </p:nvSpPr>
          <p:spPr>
            <a:xfrm>
              <a:off x="1498320" y="3477240"/>
              <a:ext cx="236160" cy="20952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sp>
        <p:sp>
          <p:nvSpPr>
            <p:cNvPr id="327" name="Oval 30"/>
            <p:cNvSpPr/>
            <p:nvPr/>
          </p:nvSpPr>
          <p:spPr>
            <a:xfrm>
              <a:off x="1398960" y="3374640"/>
              <a:ext cx="236160" cy="20952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sp>
        <p:sp>
          <p:nvSpPr>
            <p:cNvPr id="328" name="Oval 31"/>
            <p:cNvSpPr/>
            <p:nvPr/>
          </p:nvSpPr>
          <p:spPr>
            <a:xfrm>
              <a:off x="1311840" y="3019680"/>
              <a:ext cx="236520" cy="20916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sp>
        <p:sp>
          <p:nvSpPr>
            <p:cNvPr id="329" name="Oval 32"/>
            <p:cNvSpPr/>
            <p:nvPr/>
          </p:nvSpPr>
          <p:spPr>
            <a:xfrm>
              <a:off x="1123200" y="3451320"/>
              <a:ext cx="236520" cy="20916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sp>
        <p:sp>
          <p:nvSpPr>
            <p:cNvPr id="330" name="Oval 33"/>
            <p:cNvSpPr/>
            <p:nvPr/>
          </p:nvSpPr>
          <p:spPr>
            <a:xfrm>
              <a:off x="1259640" y="3190680"/>
              <a:ext cx="236520" cy="20916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sp>
      </p:grpSp>
      <p:grpSp>
        <p:nvGrpSpPr>
          <p:cNvPr id="331" name="Group 34"/>
          <p:cNvGrpSpPr/>
          <p:nvPr/>
        </p:nvGrpSpPr>
        <p:grpSpPr>
          <a:xfrm>
            <a:off x="832320" y="1352880"/>
            <a:ext cx="976320" cy="930240"/>
            <a:chOff x="832320" y="1352880"/>
            <a:chExt cx="976320" cy="930240"/>
          </a:xfrm>
        </p:grpSpPr>
        <p:grpSp>
          <p:nvGrpSpPr>
            <p:cNvPr id="332" name="Group 35"/>
            <p:cNvGrpSpPr/>
            <p:nvPr/>
          </p:nvGrpSpPr>
          <p:grpSpPr>
            <a:xfrm>
              <a:off x="1101960" y="1352880"/>
              <a:ext cx="453960" cy="930240"/>
              <a:chOff x="1101960" y="1352880"/>
              <a:chExt cx="453960" cy="930240"/>
            </a:xfrm>
          </p:grpSpPr>
          <p:sp>
            <p:nvSpPr>
              <p:cNvPr id="333" name="Oval 36"/>
              <p:cNvSpPr/>
              <p:nvPr/>
            </p:nvSpPr>
            <p:spPr>
              <a:xfrm rot="16818000">
                <a:off x="865080" y="1703520"/>
                <a:ext cx="894600" cy="227880"/>
              </a:xfrm>
              <a:prstGeom prst="ellipse">
                <a:avLst/>
              </a:prstGeom>
              <a:noFill/>
              <a:ln w="19050">
                <a:solidFill>
                  <a:srgbClr val="000000"/>
                </a:solidFill>
                <a:round/>
              </a:ln>
            </p:spPr>
            <p:style>
              <a:lnRef idx="0"/>
              <a:fillRef idx="0"/>
              <a:effectRef idx="0"/>
              <a:fontRef idx="minor"/>
            </p:style>
          </p:sp>
          <p:sp>
            <p:nvSpPr>
              <p:cNvPr id="334" name="Oval 37"/>
              <p:cNvSpPr/>
              <p:nvPr/>
            </p:nvSpPr>
            <p:spPr>
              <a:xfrm rot="15427200">
                <a:off x="881280" y="1687320"/>
                <a:ext cx="894600" cy="261000"/>
              </a:xfrm>
              <a:prstGeom prst="ellipse">
                <a:avLst/>
              </a:prstGeom>
              <a:noFill/>
              <a:ln w="19050">
                <a:solidFill>
                  <a:srgbClr val="000000"/>
                </a:solidFill>
                <a:round/>
              </a:ln>
            </p:spPr>
            <p:style>
              <a:lnRef idx="0"/>
              <a:fillRef idx="0"/>
              <a:effectRef idx="0"/>
              <a:fontRef idx="minor"/>
            </p:style>
          </p:sp>
        </p:grpSp>
        <p:sp>
          <p:nvSpPr>
            <p:cNvPr id="335" name="Oval 38"/>
            <p:cNvSpPr/>
            <p:nvPr/>
          </p:nvSpPr>
          <p:spPr>
            <a:xfrm rot="20270400">
              <a:off x="837720" y="1709280"/>
              <a:ext cx="948600" cy="215280"/>
            </a:xfrm>
            <a:prstGeom prst="ellipse">
              <a:avLst/>
            </a:prstGeom>
            <a:noFill/>
            <a:ln w="19050">
              <a:solidFill>
                <a:srgbClr val="003399"/>
              </a:solidFill>
              <a:round/>
            </a:ln>
          </p:spPr>
          <p:style>
            <a:lnRef idx="0"/>
            <a:fillRef idx="0"/>
            <a:effectRef idx="0"/>
            <a:fontRef idx="minor"/>
          </p:style>
        </p:sp>
        <p:sp>
          <p:nvSpPr>
            <p:cNvPr id="336" name="Oval 39"/>
            <p:cNvSpPr/>
            <p:nvPr/>
          </p:nvSpPr>
          <p:spPr>
            <a:xfrm>
              <a:off x="1296720" y="1771200"/>
              <a:ext cx="64440" cy="61200"/>
            </a:xfrm>
            <a:prstGeom prst="ellipse">
              <a:avLst/>
            </a:prstGeom>
            <a:solidFill>
              <a:schemeClr val="tx2"/>
            </a:solidFill>
            <a:ln w="9525">
              <a:solidFill>
                <a:srgbClr val="003399"/>
              </a:solidFill>
              <a:round/>
            </a:ln>
          </p:spPr>
          <p:style>
            <a:lnRef idx="0"/>
            <a:fillRef idx="0"/>
            <a:effectRef idx="0"/>
            <a:fontRef idx="minor"/>
          </p:style>
        </p:sp>
        <p:sp>
          <p:nvSpPr>
            <p:cNvPr id="337" name="Oval 40"/>
            <p:cNvSpPr/>
            <p:nvPr/>
          </p:nvSpPr>
          <p:spPr>
            <a:xfrm rot="306600">
              <a:off x="870840" y="1555200"/>
              <a:ext cx="916200" cy="523800"/>
            </a:xfrm>
            <a:prstGeom prst="ellipse">
              <a:avLst/>
            </a:prstGeom>
            <a:noFill/>
            <a:ln w="19050">
              <a:solidFill>
                <a:srgbClr val="003399"/>
              </a:solidFill>
              <a:round/>
            </a:ln>
          </p:spPr>
          <p:style>
            <a:lnRef idx="0"/>
            <a:fillRef idx="0"/>
            <a:effectRef idx="0"/>
            <a:fontRef idx="minor"/>
          </p:style>
        </p:sp>
        <p:sp>
          <p:nvSpPr>
            <p:cNvPr id="338" name="Oval 41"/>
            <p:cNvSpPr/>
            <p:nvPr/>
          </p:nvSpPr>
          <p:spPr>
            <a:xfrm>
              <a:off x="1427040" y="1462320"/>
              <a:ext cx="32400" cy="30240"/>
            </a:xfrm>
            <a:prstGeom prst="ellipse">
              <a:avLst/>
            </a:prstGeom>
            <a:solidFill>
              <a:schemeClr val="folHlink"/>
            </a:solidFill>
            <a:ln w="9525">
              <a:solidFill>
                <a:srgbClr val="003399"/>
              </a:solidFill>
              <a:round/>
            </a:ln>
          </p:spPr>
          <p:style>
            <a:lnRef idx="0"/>
            <a:fillRef idx="0"/>
            <a:effectRef idx="0"/>
            <a:fontRef idx="minor"/>
          </p:style>
        </p:sp>
        <p:sp>
          <p:nvSpPr>
            <p:cNvPr id="339" name="Oval 42"/>
            <p:cNvSpPr/>
            <p:nvPr/>
          </p:nvSpPr>
          <p:spPr>
            <a:xfrm>
              <a:off x="1558440" y="1802160"/>
              <a:ext cx="31680" cy="30240"/>
            </a:xfrm>
            <a:prstGeom prst="ellipse">
              <a:avLst/>
            </a:prstGeom>
            <a:solidFill>
              <a:schemeClr val="folHlink"/>
            </a:solidFill>
            <a:ln w="9525">
              <a:solidFill>
                <a:srgbClr val="003399"/>
              </a:solidFill>
              <a:round/>
            </a:ln>
          </p:spPr>
          <p:style>
            <a:lnRef idx="0"/>
            <a:fillRef idx="0"/>
            <a:effectRef idx="0"/>
            <a:fontRef idx="minor"/>
          </p:style>
        </p:sp>
        <p:sp>
          <p:nvSpPr>
            <p:cNvPr id="340" name="Oval 43"/>
            <p:cNvSpPr/>
            <p:nvPr/>
          </p:nvSpPr>
          <p:spPr>
            <a:xfrm>
              <a:off x="969120" y="1616760"/>
              <a:ext cx="31680" cy="30240"/>
            </a:xfrm>
            <a:prstGeom prst="ellipse">
              <a:avLst/>
            </a:prstGeom>
            <a:solidFill>
              <a:schemeClr val="folHlink"/>
            </a:solidFill>
            <a:ln w="9525">
              <a:solidFill>
                <a:srgbClr val="003399"/>
              </a:solidFill>
              <a:round/>
            </a:ln>
          </p:spPr>
          <p:style>
            <a:lnRef idx="0"/>
            <a:fillRef idx="0"/>
            <a:effectRef idx="0"/>
            <a:fontRef idx="minor"/>
          </p:style>
        </p:sp>
        <p:sp>
          <p:nvSpPr>
            <p:cNvPr id="341" name="Oval 44"/>
            <p:cNvSpPr/>
            <p:nvPr/>
          </p:nvSpPr>
          <p:spPr>
            <a:xfrm>
              <a:off x="1447920" y="2208240"/>
              <a:ext cx="32400" cy="30240"/>
            </a:xfrm>
            <a:prstGeom prst="ellipse">
              <a:avLst/>
            </a:prstGeom>
            <a:solidFill>
              <a:schemeClr val="folHlink"/>
            </a:solidFill>
            <a:ln w="9525">
              <a:solidFill>
                <a:srgbClr val="003399"/>
              </a:solidFill>
              <a:round/>
            </a:ln>
          </p:spPr>
          <p:style>
            <a:lnRef idx="0"/>
            <a:fillRef idx="0"/>
            <a:effectRef idx="0"/>
            <a:fontRef idx="minor"/>
          </p:style>
        </p:sp>
      </p:grpSp>
      <p:grpSp>
        <p:nvGrpSpPr>
          <p:cNvPr id="342" name="Group 45"/>
          <p:cNvGrpSpPr/>
          <p:nvPr/>
        </p:nvGrpSpPr>
        <p:grpSpPr>
          <a:xfrm>
            <a:off x="838080" y="1827000"/>
            <a:ext cx="990720" cy="1523880"/>
            <a:chOff x="838080" y="1827000"/>
            <a:chExt cx="990720" cy="1523880"/>
          </a:xfrm>
        </p:grpSpPr>
        <p:sp>
          <p:nvSpPr>
            <p:cNvPr id="343" name="Line 46"/>
            <p:cNvSpPr/>
            <p:nvPr/>
          </p:nvSpPr>
          <p:spPr>
            <a:xfrm flipH="1">
              <a:off x="838080" y="1827000"/>
              <a:ext cx="457200" cy="1447920"/>
            </a:xfrm>
            <a:prstGeom prst="line">
              <a:avLst/>
            </a:prstGeom>
            <a:ln w="9525">
              <a:solidFill>
                <a:srgbClr val="000000"/>
              </a:solidFill>
              <a:prstDash val="sysDot"/>
              <a:round/>
            </a:ln>
          </p:spPr>
          <p:style>
            <a:lnRef idx="0"/>
            <a:fillRef idx="0"/>
            <a:effectRef idx="0"/>
            <a:fontRef idx="minor"/>
          </p:style>
        </p:sp>
        <p:sp>
          <p:nvSpPr>
            <p:cNvPr id="344" name="Line 47"/>
            <p:cNvSpPr/>
            <p:nvPr/>
          </p:nvSpPr>
          <p:spPr>
            <a:xfrm>
              <a:off x="1371600" y="1827000"/>
              <a:ext cx="457200" cy="1523880"/>
            </a:xfrm>
            <a:prstGeom prst="line">
              <a:avLst/>
            </a:prstGeom>
            <a:ln cap="rnd" w="9525">
              <a:solidFill>
                <a:srgbClr val="000000"/>
              </a:solidFill>
              <a:prstDash val="sysDot"/>
              <a:round/>
            </a:ln>
          </p:spPr>
          <p:style>
            <a:lnRef idx="0"/>
            <a:fillRef idx="0"/>
            <a:effectRef idx="0"/>
            <a:fontRef idx="minor"/>
          </p:style>
        </p:sp>
      </p:grpSp>
      <p:sp>
        <p:nvSpPr>
          <p:cNvPr id="345" name="Text Box 48"/>
          <p:cNvSpPr/>
          <p:nvPr/>
        </p:nvSpPr>
        <p:spPr>
          <a:xfrm>
            <a:off x="6142320" y="1488960"/>
            <a:ext cx="2282400" cy="13698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spcBef>
                <a:spcPts val="561"/>
              </a:spcBef>
              <a:buNone/>
            </a:pPr>
            <a:r>
              <a:rPr b="0" lang="fr-BE" sz="2800" spc="-1" strike="noStrike">
                <a:solidFill>
                  <a:srgbClr val="000000"/>
                </a:solidFill>
                <a:latin typeface="Verdana"/>
                <a:ea typeface="DejaVu Sans"/>
              </a:rPr>
              <a:t>Proton :</a:t>
            </a:r>
            <a:endParaRPr b="0" lang="fr-FR" sz="2800" spc="-1" strike="noStrike">
              <a:latin typeface="Arial"/>
            </a:endParaRPr>
          </a:p>
          <a:p>
            <a:pPr>
              <a:lnSpc>
                <a:spcPct val="100000"/>
              </a:lnSpc>
              <a:spcBef>
                <a:spcPts val="479"/>
              </a:spcBef>
              <a:buNone/>
            </a:pPr>
            <a:r>
              <a:rPr b="0" lang="fr-BE" sz="2400" spc="-1" strike="noStrike">
                <a:solidFill>
                  <a:srgbClr val="000000"/>
                </a:solidFill>
                <a:latin typeface="Verdana"/>
                <a:ea typeface="DejaVu Sans"/>
              </a:rPr>
              <a:t>2 quarks up</a:t>
            </a:r>
            <a:endParaRPr b="0" lang="fr-FR" sz="2400" spc="-1" strike="noStrike">
              <a:latin typeface="Arial"/>
            </a:endParaRPr>
          </a:p>
          <a:p>
            <a:pPr>
              <a:lnSpc>
                <a:spcPct val="100000"/>
              </a:lnSpc>
              <a:spcBef>
                <a:spcPts val="479"/>
              </a:spcBef>
              <a:buNone/>
            </a:pPr>
            <a:r>
              <a:rPr b="0" lang="fr-BE" sz="2400" spc="-1" strike="noStrike">
                <a:solidFill>
                  <a:srgbClr val="000000"/>
                </a:solidFill>
                <a:latin typeface="Verdana"/>
                <a:ea typeface="DejaVu Sans"/>
              </a:rPr>
              <a:t>1 quark down</a:t>
            </a:r>
            <a:endParaRPr b="0" lang="fr-FR" sz="2400" spc="-1" strike="noStrike">
              <a:latin typeface="Arial"/>
            </a:endParaRPr>
          </a:p>
        </p:txBody>
      </p:sp>
      <p:sp>
        <p:nvSpPr>
          <p:cNvPr id="346" name="Text Box 49"/>
          <p:cNvSpPr/>
          <p:nvPr/>
        </p:nvSpPr>
        <p:spPr>
          <a:xfrm>
            <a:off x="6147720" y="3824280"/>
            <a:ext cx="2440800" cy="13698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spcBef>
                <a:spcPts val="561"/>
              </a:spcBef>
              <a:buNone/>
            </a:pPr>
            <a:r>
              <a:rPr b="0" lang="fr-BE" sz="2800" spc="-1" strike="noStrike">
                <a:solidFill>
                  <a:srgbClr val="000000"/>
                </a:solidFill>
                <a:latin typeface="Verdana"/>
                <a:ea typeface="DejaVu Sans"/>
              </a:rPr>
              <a:t>Neutron :</a:t>
            </a:r>
            <a:endParaRPr b="0" lang="fr-FR" sz="2800" spc="-1" strike="noStrike">
              <a:latin typeface="Arial"/>
            </a:endParaRPr>
          </a:p>
          <a:p>
            <a:pPr>
              <a:lnSpc>
                <a:spcPct val="100000"/>
              </a:lnSpc>
              <a:spcBef>
                <a:spcPts val="479"/>
              </a:spcBef>
              <a:buNone/>
            </a:pPr>
            <a:r>
              <a:rPr b="0" lang="fr-BE" sz="2400" spc="-1" strike="noStrike">
                <a:solidFill>
                  <a:srgbClr val="000000"/>
                </a:solidFill>
                <a:latin typeface="Verdana"/>
                <a:ea typeface="DejaVu Sans"/>
              </a:rPr>
              <a:t>1 quark up</a:t>
            </a:r>
            <a:endParaRPr b="0" lang="fr-FR" sz="2400" spc="-1" strike="noStrike">
              <a:latin typeface="Arial"/>
            </a:endParaRPr>
          </a:p>
          <a:p>
            <a:pPr>
              <a:lnSpc>
                <a:spcPct val="100000"/>
              </a:lnSpc>
              <a:spcBef>
                <a:spcPts val="479"/>
              </a:spcBef>
              <a:buNone/>
            </a:pPr>
            <a:r>
              <a:rPr b="0" lang="fr-BE" sz="2400" spc="-1" strike="noStrike">
                <a:solidFill>
                  <a:srgbClr val="000000"/>
                </a:solidFill>
                <a:latin typeface="Verdana"/>
                <a:ea typeface="DejaVu Sans"/>
              </a:rPr>
              <a:t>2 quarks down</a:t>
            </a:r>
            <a:endParaRPr b="0" lang="fr-FR" sz="2400" spc="-1" strike="noStrike">
              <a:latin typeface="Arial"/>
            </a:endParaRPr>
          </a:p>
        </p:txBody>
      </p:sp>
      <p:grpSp>
        <p:nvGrpSpPr>
          <p:cNvPr id="347" name="Group 50"/>
          <p:cNvGrpSpPr/>
          <p:nvPr/>
        </p:nvGrpSpPr>
        <p:grpSpPr>
          <a:xfrm>
            <a:off x="1295280" y="1447920"/>
            <a:ext cx="4372920" cy="3961440"/>
            <a:chOff x="1295280" y="1447920"/>
            <a:chExt cx="4372920" cy="3961440"/>
          </a:xfrm>
        </p:grpSpPr>
        <p:sp>
          <p:nvSpPr>
            <p:cNvPr id="348" name="Line 51"/>
            <p:cNvSpPr/>
            <p:nvPr/>
          </p:nvSpPr>
          <p:spPr>
            <a:xfrm>
              <a:off x="1325520" y="3352680"/>
              <a:ext cx="3147840" cy="1968480"/>
            </a:xfrm>
            <a:prstGeom prst="line">
              <a:avLst/>
            </a:prstGeom>
            <a:ln w="9525">
              <a:solidFill>
                <a:srgbClr val="000000"/>
              </a:solidFill>
              <a:prstDash val="sysDot"/>
              <a:round/>
            </a:ln>
          </p:spPr>
          <p:style>
            <a:lnRef idx="0"/>
            <a:fillRef idx="0"/>
            <a:effectRef idx="0"/>
            <a:fontRef idx="minor"/>
          </p:style>
        </p:sp>
        <p:sp>
          <p:nvSpPr>
            <p:cNvPr id="349" name="Line 52"/>
            <p:cNvSpPr/>
            <p:nvPr/>
          </p:nvSpPr>
          <p:spPr>
            <a:xfrm>
              <a:off x="1401480" y="3200400"/>
              <a:ext cx="3581640" cy="685800"/>
            </a:xfrm>
            <a:prstGeom prst="line">
              <a:avLst/>
            </a:prstGeom>
            <a:ln w="9525">
              <a:solidFill>
                <a:srgbClr val="000000"/>
              </a:solidFill>
              <a:prstDash val="sysDot"/>
              <a:round/>
            </a:ln>
          </p:spPr>
          <p:style>
            <a:lnRef idx="0"/>
            <a:fillRef idx="0"/>
            <a:effectRef idx="0"/>
            <a:fontRef idx="minor"/>
          </p:style>
        </p:sp>
        <p:sp>
          <p:nvSpPr>
            <p:cNvPr id="350" name="Line 53"/>
            <p:cNvSpPr/>
            <p:nvPr/>
          </p:nvSpPr>
          <p:spPr>
            <a:xfrm flipV="1">
              <a:off x="1295280" y="2971800"/>
              <a:ext cx="3540240" cy="276120"/>
            </a:xfrm>
            <a:prstGeom prst="line">
              <a:avLst/>
            </a:prstGeom>
            <a:ln w="9525">
              <a:solidFill>
                <a:srgbClr val="000000"/>
              </a:solidFill>
              <a:prstDash val="sysDot"/>
              <a:round/>
            </a:ln>
          </p:spPr>
          <p:style>
            <a:lnRef idx="0"/>
            <a:fillRef idx="0"/>
            <a:effectRef idx="0"/>
            <a:fontRef idx="minor"/>
          </p:style>
        </p:sp>
        <p:sp>
          <p:nvSpPr>
            <p:cNvPr id="351" name="Line 54"/>
            <p:cNvSpPr/>
            <p:nvPr/>
          </p:nvSpPr>
          <p:spPr>
            <a:xfrm flipV="1">
              <a:off x="1295280" y="1495080"/>
              <a:ext cx="3276720" cy="1600200"/>
            </a:xfrm>
            <a:prstGeom prst="line">
              <a:avLst/>
            </a:prstGeom>
            <a:ln w="9525">
              <a:solidFill>
                <a:srgbClr val="000000"/>
              </a:solidFill>
              <a:prstDash val="sysDot"/>
              <a:round/>
            </a:ln>
          </p:spPr>
          <p:style>
            <a:lnRef idx="0"/>
            <a:fillRef idx="0"/>
            <a:effectRef idx="0"/>
            <a:fontRef idx="minor"/>
          </p:style>
        </p:sp>
        <p:sp>
          <p:nvSpPr>
            <p:cNvPr id="352" name="Oval 55"/>
            <p:cNvSpPr/>
            <p:nvPr/>
          </p:nvSpPr>
          <p:spPr>
            <a:xfrm>
              <a:off x="4068720" y="1447920"/>
              <a:ext cx="1599480" cy="1523160"/>
            </a:xfrm>
            <a:prstGeom prst="ellipse">
              <a:avLst/>
            </a:prstGeom>
            <a:solidFill>
              <a:schemeClr val="tx2">
                <a:alpha val="51000"/>
              </a:schemeClr>
            </a:solidFill>
            <a:ln w="9525">
              <a:solidFill>
                <a:srgbClr val="000000"/>
              </a:solidFill>
              <a:round/>
            </a:ln>
          </p:spPr>
          <p:style>
            <a:lnRef idx="0"/>
            <a:fillRef idx="0"/>
            <a:effectRef idx="0"/>
            <a:fontRef idx="minor"/>
          </p:style>
        </p:sp>
        <p:sp>
          <p:nvSpPr>
            <p:cNvPr id="353" name="Oval 56"/>
            <p:cNvSpPr/>
            <p:nvPr/>
          </p:nvSpPr>
          <p:spPr>
            <a:xfrm>
              <a:off x="4830840" y="2514600"/>
              <a:ext cx="227880" cy="227880"/>
            </a:xfrm>
            <a:prstGeom prst="ellipse">
              <a:avLst/>
            </a:prstGeom>
            <a:gradFill rotWithShape="0">
              <a:gsLst>
                <a:gs pos="0">
                  <a:srgbClr val="33cc33"/>
                </a:gs>
                <a:gs pos="100000">
                  <a:srgbClr val="185e18"/>
                </a:gs>
              </a:gsLst>
              <a:path path="rect">
                <a:fillToRect l="50000" t="50000" r="50000" b="50000"/>
              </a:path>
            </a:gradFill>
            <a:ln w="9525">
              <a:solidFill>
                <a:srgbClr val="000000"/>
              </a:solidFill>
              <a:round/>
            </a:ln>
          </p:spPr>
          <p:style>
            <a:lnRef idx="0"/>
            <a:fillRef idx="0"/>
            <a:effectRef idx="0"/>
            <a:fontRef idx="minor"/>
          </p:style>
        </p:sp>
        <p:sp>
          <p:nvSpPr>
            <p:cNvPr id="354" name="Oval 57"/>
            <p:cNvSpPr/>
            <p:nvPr/>
          </p:nvSpPr>
          <p:spPr>
            <a:xfrm>
              <a:off x="5135400" y="1828800"/>
              <a:ext cx="227880" cy="227880"/>
            </a:xfrm>
            <a:prstGeom prst="ellipse">
              <a:avLst/>
            </a:prstGeom>
            <a:gradFill rotWithShape="0">
              <a:gsLst>
                <a:gs pos="0">
                  <a:srgbClr val="cc00cc"/>
                </a:gs>
                <a:gs pos="100000">
                  <a:srgbClr val="5e005e"/>
                </a:gs>
              </a:gsLst>
              <a:path path="rect">
                <a:fillToRect l="50000" t="50000" r="50000" b="50000"/>
              </a:path>
            </a:gradFill>
            <a:ln w="9525">
              <a:solidFill>
                <a:srgbClr val="000000"/>
              </a:solidFill>
              <a:round/>
            </a:ln>
          </p:spPr>
          <p:style>
            <a:lnRef idx="0"/>
            <a:fillRef idx="0"/>
            <a:effectRef idx="0"/>
            <a:fontRef idx="minor"/>
          </p:style>
        </p:sp>
        <p:sp>
          <p:nvSpPr>
            <p:cNvPr id="355" name="Oval 58"/>
            <p:cNvSpPr/>
            <p:nvPr/>
          </p:nvSpPr>
          <p:spPr>
            <a:xfrm>
              <a:off x="4373640" y="1981080"/>
              <a:ext cx="227880" cy="227880"/>
            </a:xfrm>
            <a:prstGeom prst="ellipse">
              <a:avLst/>
            </a:prstGeom>
            <a:gradFill rotWithShape="0">
              <a:gsLst>
                <a:gs pos="0">
                  <a:srgbClr val="cc00cc"/>
                </a:gs>
                <a:gs pos="100000">
                  <a:srgbClr val="5e005e"/>
                </a:gs>
              </a:gsLst>
              <a:path path="rect">
                <a:fillToRect l="50000" t="50000" r="50000" b="50000"/>
              </a:path>
            </a:gradFill>
            <a:ln w="9525">
              <a:solidFill>
                <a:srgbClr val="000000"/>
              </a:solidFill>
              <a:round/>
            </a:ln>
          </p:spPr>
          <p:style>
            <a:lnRef idx="0"/>
            <a:fillRef idx="0"/>
            <a:effectRef idx="0"/>
            <a:fontRef idx="minor"/>
          </p:style>
        </p:sp>
        <p:sp>
          <p:nvSpPr>
            <p:cNvPr id="356" name="Oval 59"/>
            <p:cNvSpPr/>
            <p:nvPr/>
          </p:nvSpPr>
          <p:spPr>
            <a:xfrm>
              <a:off x="4068720" y="3886200"/>
              <a:ext cx="1599480" cy="1523160"/>
            </a:xfrm>
            <a:prstGeom prst="ellipse">
              <a:avLst/>
            </a:prstGeom>
            <a:solidFill>
              <a:srgbClr val="e71919">
                <a:alpha val="51000"/>
              </a:srgbClr>
            </a:solidFill>
            <a:ln w="9525">
              <a:solidFill>
                <a:srgbClr val="000000"/>
              </a:solidFill>
              <a:round/>
            </a:ln>
          </p:spPr>
          <p:style>
            <a:lnRef idx="0"/>
            <a:fillRef idx="0"/>
            <a:effectRef idx="0"/>
            <a:fontRef idx="minor"/>
          </p:style>
        </p:sp>
        <p:sp>
          <p:nvSpPr>
            <p:cNvPr id="357" name="Oval 60"/>
            <p:cNvSpPr/>
            <p:nvPr/>
          </p:nvSpPr>
          <p:spPr>
            <a:xfrm>
              <a:off x="4373640" y="4724280"/>
              <a:ext cx="227880" cy="227880"/>
            </a:xfrm>
            <a:prstGeom prst="ellipse">
              <a:avLst/>
            </a:prstGeom>
            <a:gradFill rotWithShape="0">
              <a:gsLst>
                <a:gs pos="0">
                  <a:srgbClr val="33cc33"/>
                </a:gs>
                <a:gs pos="100000">
                  <a:srgbClr val="185e18"/>
                </a:gs>
              </a:gsLst>
              <a:path path="rect">
                <a:fillToRect l="50000" t="50000" r="50000" b="50000"/>
              </a:path>
            </a:gradFill>
            <a:ln w="9525">
              <a:solidFill>
                <a:srgbClr val="000000"/>
              </a:solidFill>
              <a:round/>
            </a:ln>
          </p:spPr>
          <p:style>
            <a:lnRef idx="0"/>
            <a:fillRef idx="0"/>
            <a:effectRef idx="0"/>
            <a:fontRef idx="minor"/>
          </p:style>
        </p:sp>
        <p:sp>
          <p:nvSpPr>
            <p:cNvPr id="358" name="Oval 61"/>
            <p:cNvSpPr/>
            <p:nvPr/>
          </p:nvSpPr>
          <p:spPr>
            <a:xfrm>
              <a:off x="5059440" y="4724280"/>
              <a:ext cx="227880" cy="227880"/>
            </a:xfrm>
            <a:prstGeom prst="ellipse">
              <a:avLst/>
            </a:prstGeom>
            <a:gradFill rotWithShape="0">
              <a:gsLst>
                <a:gs pos="0">
                  <a:srgbClr val="33cc33"/>
                </a:gs>
                <a:gs pos="100000">
                  <a:srgbClr val="185e18"/>
                </a:gs>
              </a:gsLst>
              <a:path path="rect">
                <a:fillToRect l="50000" t="50000" r="50000" b="50000"/>
              </a:path>
            </a:gradFill>
            <a:ln w="9525">
              <a:solidFill>
                <a:srgbClr val="000000"/>
              </a:solidFill>
              <a:round/>
            </a:ln>
          </p:spPr>
          <p:style>
            <a:lnRef idx="0"/>
            <a:fillRef idx="0"/>
            <a:effectRef idx="0"/>
            <a:fontRef idx="minor"/>
          </p:style>
        </p:sp>
        <p:sp>
          <p:nvSpPr>
            <p:cNvPr id="359" name="Oval 62"/>
            <p:cNvSpPr/>
            <p:nvPr/>
          </p:nvSpPr>
          <p:spPr>
            <a:xfrm>
              <a:off x="4754520" y="4191120"/>
              <a:ext cx="227880" cy="227880"/>
            </a:xfrm>
            <a:prstGeom prst="ellipse">
              <a:avLst/>
            </a:prstGeom>
            <a:gradFill rotWithShape="0">
              <a:gsLst>
                <a:gs pos="0">
                  <a:srgbClr val="cc00cc"/>
                </a:gs>
                <a:gs pos="100000">
                  <a:srgbClr val="5e005e"/>
                </a:gs>
              </a:gsLst>
              <a:path path="rect">
                <a:fillToRect l="50000" t="50000" r="50000" b="50000"/>
              </a:path>
            </a:gradFill>
            <a:ln w="9525">
              <a:solidFill>
                <a:srgbClr val="000000"/>
              </a:solidFill>
              <a:round/>
            </a:ln>
          </p:spPr>
          <p:style>
            <a:lnRef idx="0"/>
            <a:fillRef idx="0"/>
            <a:effectRef idx="0"/>
            <a:fontRef idx="minor"/>
          </p:style>
        </p:sp>
      </p:grpSp>
      <p:grpSp>
        <p:nvGrpSpPr>
          <p:cNvPr id="360" name="Group 63"/>
          <p:cNvGrpSpPr/>
          <p:nvPr/>
        </p:nvGrpSpPr>
        <p:grpSpPr>
          <a:xfrm>
            <a:off x="4538520" y="1984320"/>
            <a:ext cx="3305880" cy="2862360"/>
            <a:chOff x="4538520" y="1984320"/>
            <a:chExt cx="3305880" cy="2862360"/>
          </a:xfrm>
        </p:grpSpPr>
        <p:grpSp>
          <p:nvGrpSpPr>
            <p:cNvPr id="361" name="Group 64"/>
            <p:cNvGrpSpPr/>
            <p:nvPr/>
          </p:nvGrpSpPr>
          <p:grpSpPr>
            <a:xfrm>
              <a:off x="4547880" y="1984320"/>
              <a:ext cx="628920" cy="542880"/>
              <a:chOff x="4547880" y="1984320"/>
              <a:chExt cx="628920" cy="542880"/>
            </a:xfrm>
          </p:grpSpPr>
          <p:sp>
            <p:nvSpPr>
              <p:cNvPr id="362" name="Line 65"/>
              <p:cNvSpPr/>
              <p:nvPr/>
            </p:nvSpPr>
            <p:spPr>
              <a:xfrm>
                <a:off x="4547880" y="2203200"/>
                <a:ext cx="271440" cy="324000"/>
              </a:xfrm>
              <a:prstGeom prst="line">
                <a:avLst/>
              </a:prstGeom>
              <a:ln w="19050">
                <a:solidFill>
                  <a:srgbClr val="009900"/>
                </a:solidFill>
                <a:round/>
                <a:headEnd len="med" type="triangle" w="med"/>
                <a:tailEnd len="med" type="triangle" w="med"/>
              </a:ln>
            </p:spPr>
            <p:style>
              <a:lnRef idx="0"/>
              <a:fillRef idx="0"/>
              <a:effectRef idx="0"/>
              <a:fontRef idx="minor"/>
            </p:style>
          </p:sp>
          <p:sp>
            <p:nvSpPr>
              <p:cNvPr id="363" name="Line 66"/>
              <p:cNvSpPr/>
              <p:nvPr/>
            </p:nvSpPr>
            <p:spPr>
              <a:xfrm flipV="1">
                <a:off x="4986000" y="2070000"/>
                <a:ext cx="190800" cy="428400"/>
              </a:xfrm>
              <a:prstGeom prst="line">
                <a:avLst/>
              </a:prstGeom>
              <a:ln w="19050">
                <a:solidFill>
                  <a:srgbClr val="009900"/>
                </a:solidFill>
                <a:round/>
                <a:headEnd len="med" type="triangle" w="med"/>
                <a:tailEnd len="med" type="triangle" w="med"/>
              </a:ln>
            </p:spPr>
            <p:style>
              <a:lnRef idx="0"/>
              <a:fillRef idx="0"/>
              <a:effectRef idx="0"/>
              <a:fontRef idx="minor"/>
            </p:style>
          </p:sp>
          <p:sp>
            <p:nvSpPr>
              <p:cNvPr id="364" name="Line 67"/>
              <p:cNvSpPr/>
              <p:nvPr/>
            </p:nvSpPr>
            <p:spPr>
              <a:xfrm flipV="1">
                <a:off x="4590720" y="1984320"/>
                <a:ext cx="500040" cy="75960"/>
              </a:xfrm>
              <a:prstGeom prst="line">
                <a:avLst/>
              </a:prstGeom>
              <a:ln w="19050">
                <a:solidFill>
                  <a:srgbClr val="009900"/>
                </a:solidFill>
                <a:round/>
                <a:headEnd len="med" type="triangle" w="med"/>
                <a:tailEnd len="med" type="triangle" w="med"/>
              </a:ln>
            </p:spPr>
            <p:style>
              <a:lnRef idx="0"/>
              <a:fillRef idx="0"/>
              <a:effectRef idx="0"/>
              <a:fontRef idx="minor"/>
            </p:style>
          </p:sp>
        </p:grpSp>
        <p:grpSp>
          <p:nvGrpSpPr>
            <p:cNvPr id="365" name="Group 68"/>
            <p:cNvGrpSpPr/>
            <p:nvPr/>
          </p:nvGrpSpPr>
          <p:grpSpPr>
            <a:xfrm>
              <a:off x="4538520" y="4422600"/>
              <a:ext cx="533520" cy="424080"/>
              <a:chOff x="4538520" y="4422600"/>
              <a:chExt cx="533520" cy="424080"/>
            </a:xfrm>
          </p:grpSpPr>
          <p:sp>
            <p:nvSpPr>
              <p:cNvPr id="366" name="Line 69"/>
              <p:cNvSpPr/>
              <p:nvPr/>
            </p:nvSpPr>
            <p:spPr>
              <a:xfrm flipV="1">
                <a:off x="4538520" y="4422600"/>
                <a:ext cx="208080" cy="299880"/>
              </a:xfrm>
              <a:prstGeom prst="line">
                <a:avLst/>
              </a:prstGeom>
              <a:ln w="19050">
                <a:solidFill>
                  <a:srgbClr val="009900"/>
                </a:solidFill>
                <a:round/>
                <a:headEnd len="med" type="triangle" w="med"/>
                <a:tailEnd len="med" type="triangle" w="med"/>
              </a:ln>
            </p:spPr>
            <p:style>
              <a:lnRef idx="0"/>
              <a:fillRef idx="0"/>
              <a:effectRef idx="0"/>
              <a:fontRef idx="minor"/>
            </p:style>
          </p:sp>
          <p:sp>
            <p:nvSpPr>
              <p:cNvPr id="367" name="Line 70"/>
              <p:cNvSpPr/>
              <p:nvPr/>
            </p:nvSpPr>
            <p:spPr>
              <a:xfrm>
                <a:off x="4897080" y="4422600"/>
                <a:ext cx="174960" cy="295200"/>
              </a:xfrm>
              <a:prstGeom prst="line">
                <a:avLst/>
              </a:prstGeom>
              <a:ln w="19050">
                <a:solidFill>
                  <a:srgbClr val="009900"/>
                </a:solidFill>
                <a:round/>
                <a:headEnd len="med" type="triangle" w="med"/>
                <a:tailEnd len="med" type="triangle" w="med"/>
              </a:ln>
            </p:spPr>
            <p:style>
              <a:lnRef idx="0"/>
              <a:fillRef idx="0"/>
              <a:effectRef idx="0"/>
              <a:fontRef idx="minor"/>
            </p:style>
          </p:sp>
          <p:sp>
            <p:nvSpPr>
              <p:cNvPr id="368" name="Line 71"/>
              <p:cNvSpPr/>
              <p:nvPr/>
            </p:nvSpPr>
            <p:spPr>
              <a:xfrm>
                <a:off x="4624200" y="4846320"/>
                <a:ext cx="357120" cy="360"/>
              </a:xfrm>
              <a:prstGeom prst="line">
                <a:avLst/>
              </a:prstGeom>
              <a:ln w="19050">
                <a:solidFill>
                  <a:srgbClr val="009900"/>
                </a:solidFill>
                <a:round/>
                <a:headEnd len="med" type="triangle" w="med"/>
                <a:tailEnd len="med" type="triangle" w="med"/>
              </a:ln>
            </p:spPr>
            <p:style>
              <a:lnRef idx="0"/>
              <a:fillRef idx="0"/>
              <a:effectRef idx="0"/>
              <a:fontRef idx="minor"/>
            </p:style>
          </p:sp>
        </p:grpSp>
        <p:grpSp>
          <p:nvGrpSpPr>
            <p:cNvPr id="369" name="Group 72"/>
            <p:cNvGrpSpPr/>
            <p:nvPr/>
          </p:nvGrpSpPr>
          <p:grpSpPr>
            <a:xfrm>
              <a:off x="4751280" y="2279520"/>
              <a:ext cx="3093120" cy="2286000"/>
              <a:chOff x="4751280" y="2279520"/>
              <a:chExt cx="3093120" cy="2286000"/>
            </a:xfrm>
          </p:grpSpPr>
          <p:sp>
            <p:nvSpPr>
              <p:cNvPr id="370" name="Line 73"/>
              <p:cNvSpPr/>
              <p:nvPr/>
            </p:nvSpPr>
            <p:spPr>
              <a:xfrm>
                <a:off x="5124240" y="2279520"/>
                <a:ext cx="380880" cy="838080"/>
              </a:xfrm>
              <a:prstGeom prst="line">
                <a:avLst/>
              </a:prstGeom>
              <a:ln w="28575">
                <a:solidFill>
                  <a:srgbClr val="4c6d80"/>
                </a:solidFill>
                <a:round/>
                <a:tailEnd len="med" type="triangle" w="med"/>
              </a:ln>
            </p:spPr>
            <p:style>
              <a:lnRef idx="0"/>
              <a:fillRef idx="0"/>
              <a:effectRef idx="0"/>
              <a:fontRef idx="minor"/>
            </p:style>
          </p:sp>
          <p:sp>
            <p:nvSpPr>
              <p:cNvPr id="371" name="Line 74"/>
              <p:cNvSpPr/>
              <p:nvPr/>
            </p:nvSpPr>
            <p:spPr>
              <a:xfrm flipV="1">
                <a:off x="5047920" y="3651120"/>
                <a:ext cx="457200" cy="914400"/>
              </a:xfrm>
              <a:prstGeom prst="line">
                <a:avLst/>
              </a:prstGeom>
              <a:ln w="28575">
                <a:solidFill>
                  <a:srgbClr val="4c6d80"/>
                </a:solidFill>
                <a:round/>
                <a:tailEnd len="med" type="triangle" w="med"/>
              </a:ln>
            </p:spPr>
            <p:style>
              <a:lnRef idx="0"/>
              <a:fillRef idx="0"/>
              <a:effectRef idx="0"/>
              <a:fontRef idx="minor"/>
            </p:style>
          </p:sp>
          <p:sp>
            <p:nvSpPr>
              <p:cNvPr id="372" name="Text Box 75"/>
              <p:cNvSpPr/>
              <p:nvPr/>
            </p:nvSpPr>
            <p:spPr>
              <a:xfrm>
                <a:off x="4751280" y="3108240"/>
                <a:ext cx="309312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spcBef>
                    <a:spcPts val="561"/>
                  </a:spcBef>
                  <a:buNone/>
                </a:pPr>
                <a:r>
                  <a:rPr b="0" lang="fr-BE" sz="2800" spc="-1" strike="noStrike">
                    <a:solidFill>
                      <a:srgbClr val="009900"/>
                    </a:solidFill>
                    <a:latin typeface="Verdana"/>
                    <a:ea typeface="DejaVu Sans"/>
                  </a:rPr>
                  <a:t>Interaction forte</a:t>
                </a:r>
                <a:endParaRPr b="0" lang="fr-FR" sz="2800" spc="-1" strike="noStrike">
                  <a:latin typeface="Arial"/>
                </a:endParaRPr>
              </a:p>
            </p:txBody>
          </p:sp>
        </p:grpSp>
      </p:grpSp>
      <p:sp>
        <p:nvSpPr>
          <p:cNvPr id="373" name="Line 76"/>
          <p:cNvSpPr/>
          <p:nvPr/>
        </p:nvSpPr>
        <p:spPr>
          <a:xfrm flipH="1">
            <a:off x="4190760" y="5715000"/>
            <a:ext cx="1447920" cy="360"/>
          </a:xfrm>
          <a:prstGeom prst="line">
            <a:avLst/>
          </a:prstGeom>
          <a:ln w="28575">
            <a:solidFill>
              <a:srgbClr val="003399"/>
            </a:solidFill>
            <a:round/>
            <a:headEnd len="med" type="triangle" w="med"/>
            <a:tailEnd len="med" type="triangle" w="med"/>
          </a:ln>
        </p:spPr>
        <p:style>
          <a:lnRef idx="0"/>
          <a:fillRef idx="0"/>
          <a:effectRef idx="0"/>
          <a:fontRef idx="minor"/>
        </p:style>
      </p:sp>
      <p:sp>
        <p:nvSpPr>
          <p:cNvPr id="374" name="Text Box 77"/>
          <p:cNvSpPr/>
          <p:nvPr/>
        </p:nvSpPr>
        <p:spPr>
          <a:xfrm>
            <a:off x="2553480" y="5867280"/>
            <a:ext cx="4807800" cy="766440"/>
          </a:xfrm>
          <a:prstGeom prst="rect">
            <a:avLst/>
          </a:prstGeom>
          <a:noFill/>
          <a:ln w="0">
            <a:noFill/>
          </a:ln>
        </p:spPr>
        <p:style>
          <a:lnRef idx="0"/>
          <a:fillRef idx="0"/>
          <a:effectRef idx="0"/>
          <a:fontRef idx="minor"/>
        </p:style>
        <p:txBody>
          <a:bodyPr wrap="none" lIns="90000" rIns="90000" tIns="45000" bIns="45000" anchor="t">
            <a:spAutoFit/>
          </a:bodyPr>
          <a:p>
            <a:pPr>
              <a:lnSpc>
                <a:spcPct val="145000"/>
              </a:lnSpc>
              <a:buNone/>
            </a:pPr>
            <a:r>
              <a:rPr b="0" lang="en-GB" sz="2800" spc="-1" strike="noStrike">
                <a:solidFill>
                  <a:srgbClr val="000000"/>
                </a:solidFill>
                <a:latin typeface="Times New Roman"/>
                <a:ea typeface="DejaVu Sans"/>
              </a:rPr>
              <a:t>10</a:t>
            </a:r>
            <a:r>
              <a:rPr b="0" lang="en-GB" sz="2400" spc="-1" strike="noStrike" baseline="72000">
                <a:solidFill>
                  <a:srgbClr val="000000"/>
                </a:solidFill>
                <a:latin typeface="Symbol"/>
                <a:ea typeface="DejaVu Sans"/>
              </a:rPr>
              <a:t>-15</a:t>
            </a:r>
            <a:r>
              <a:rPr b="0" lang="en-GB" sz="2400" spc="-1" strike="noStrike">
                <a:solidFill>
                  <a:srgbClr val="000000"/>
                </a:solidFill>
                <a:latin typeface="Times New Roman"/>
                <a:ea typeface="DejaVu Sans"/>
              </a:rPr>
              <a:t> </a:t>
            </a:r>
            <a:r>
              <a:rPr b="0" lang="en-GB" sz="2800" spc="-1" strike="noStrike">
                <a:solidFill>
                  <a:srgbClr val="000000"/>
                </a:solidFill>
                <a:latin typeface="Times New Roman"/>
                <a:ea typeface="DejaVu Sans"/>
              </a:rPr>
              <a:t>m = 0.000000000000001 m</a:t>
            </a:r>
            <a:endParaRPr b="0" lang="fr-FR" sz="2800" spc="-1" strike="noStrike">
              <a:latin typeface="Arial"/>
            </a:endParaRPr>
          </a:p>
        </p:txBody>
      </p:sp>
    </p:spTree>
  </p:cSld>
  <mc:AlternateContent>
    <mc:Choice Requires="p14">
      <p:transition spd="slow" p14:dur="2000"/>
    </mc:Choice>
    <mc:Fallback>
      <p:transition spd="slow"/>
    </mc:Fallback>
  </mc:AlternateContent>
  <p:timing>
    <p:tnLst>
      <p:par>
        <p:cTn id="19" dur="indefinite" restart="never" nodeType="tmRoot">
          <p:childTnLst>
            <p:seq>
              <p:cTn id="20" dur="indefinite" nodeType="mainSeq">
                <p:childTnLst>
                  <p:par>
                    <p:cTn id="21" fill="hold">
                      <p:stCondLst>
                        <p:cond delay="indefinite"/>
                      </p:stCondLst>
                      <p:childTnLst>
                        <p:par>
                          <p:cTn id="22" fill="hold">
                            <p:stCondLst>
                              <p:cond delay="0"/>
                            </p:stCondLst>
                            <p:childTnLst>
                              <p:par>
                                <p:cTn id="23" nodeType="clickEffect" fill="hold" presetClass="entr" presetID="53" presetSubtype="16">
                                  <p:stCondLst>
                                    <p:cond delay="0"/>
                                  </p:stCondLst>
                                  <p:childTnLst>
                                    <p:set>
                                      <p:cBhvr>
                                        <p:cTn id="24" dur="1" fill="hold">
                                          <p:stCondLst>
                                            <p:cond delay="0"/>
                                          </p:stCondLst>
                                        </p:cTn>
                                        <p:tgtEl>
                                          <p:spTgt spid="360"/>
                                        </p:tgtEl>
                                        <p:attrNameLst>
                                          <p:attrName>style.visibility</p:attrName>
                                        </p:attrNameLst>
                                      </p:cBhvr>
                                      <p:to>
                                        <p:strVal val="visible"/>
                                      </p:to>
                                    </p:set>
                                    <p:anim calcmode="lin" valueType="num">
                                      <p:cBhvr additive="repl">
                                        <p:cTn id="25" dur="500" fill="hold"/>
                                        <p:tgtEl>
                                          <p:spTgt spid="360"/>
                                        </p:tgtEl>
                                        <p:attrNameLst>
                                          <p:attrName>ppt_w</p:attrName>
                                        </p:attrNameLst>
                                      </p:cBhvr>
                                      <p:tavLst>
                                        <p:tav tm="0">
                                          <p:val>
                                            <p:fltVal val="0"/>
                                          </p:val>
                                        </p:tav>
                                        <p:tav tm="100000">
                                          <p:val>
                                            <p:strVal val="#ppt_w"/>
                                          </p:val>
                                        </p:tav>
                                      </p:tavLst>
                                    </p:anim>
                                    <p:anim calcmode="lin" valueType="num">
                                      <p:cBhvr additive="repl">
                                        <p:cTn id="26" dur="500" fill="hold"/>
                                        <p:tgtEl>
                                          <p:spTgt spid="360"/>
                                        </p:tgtEl>
                                        <p:attrNameLst>
                                          <p:attrName>ppt_h</p:attrName>
                                        </p:attrNameLst>
                                      </p:cBhvr>
                                      <p:tavLst>
                                        <p:tav tm="0">
                                          <p:val>
                                            <p:fltVal val="0"/>
                                          </p:val>
                                        </p:tav>
                                        <p:tav tm="100000">
                                          <p:val>
                                            <p:strVal val="#ppt_h"/>
                                          </p:val>
                                        </p:tav>
                                      </p:tavLst>
                                    </p:anim>
                                    <p:animEffect filter="fade" transition="in">
                                      <p:cBhvr additive="repl">
                                        <p:cTn id="27" dur="500"/>
                                        <p:tgtEl>
                                          <p:spTgt spid="3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5" name="PlaceHolder 1"/>
          <p:cNvSpPr>
            <a:spLocks noGrp="1"/>
          </p:cNvSpPr>
          <p:nvPr>
            <p:ph type="sldNum" idx="15"/>
          </p:nvPr>
        </p:nvSpPr>
        <p:spPr>
          <a:xfrm>
            <a:off x="8305920" y="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5A0391EA-3448-4E46-8DC4-645BA243B31D}" type="slidenum">
              <a:rPr b="1" lang="fr-FR" sz="1200" spc="-1" strike="noStrike">
                <a:solidFill>
                  <a:srgbClr val="003399"/>
                </a:solidFill>
                <a:latin typeface="Verdana"/>
              </a:rPr>
              <a:t>&lt;numéro&gt;</a:t>
            </a:fld>
            <a:endParaRPr b="0" lang="fr-FR" sz="1200" spc="-1" strike="noStrike">
              <a:latin typeface="Times New Roman"/>
            </a:endParaRPr>
          </a:p>
        </p:txBody>
      </p:sp>
      <p:sp>
        <p:nvSpPr>
          <p:cNvPr id="376" name="AutoShape 2"/>
          <p:cNvSpPr/>
          <p:nvPr/>
        </p:nvSpPr>
        <p:spPr>
          <a:xfrm rot="10800000">
            <a:off x="5653800" y="2925000"/>
            <a:ext cx="696240" cy="553320"/>
          </a:xfrm>
          <a:prstGeom prst="triangle">
            <a:avLst>
              <a:gd name="adj" fmla="val 50000"/>
            </a:avLst>
          </a:prstGeom>
          <a:solidFill>
            <a:srgbClr val="ffcccc"/>
          </a:solidFill>
          <a:ln w="9525">
            <a:solidFill>
              <a:srgbClr val="ffcccc"/>
            </a:solidFill>
            <a:miter/>
          </a:ln>
        </p:spPr>
        <p:style>
          <a:lnRef idx="0"/>
          <a:fillRef idx="0"/>
          <a:effectRef idx="0"/>
          <a:fontRef idx="minor"/>
        </p:style>
      </p:sp>
      <p:sp>
        <p:nvSpPr>
          <p:cNvPr id="377" name="Line 3"/>
          <p:cNvSpPr/>
          <p:nvPr/>
        </p:nvSpPr>
        <p:spPr>
          <a:xfrm flipH="1">
            <a:off x="5725800" y="3211200"/>
            <a:ext cx="142920" cy="360"/>
          </a:xfrm>
          <a:prstGeom prst="line">
            <a:avLst/>
          </a:prstGeom>
          <a:ln w="88900">
            <a:solidFill>
              <a:srgbClr val="ffcccc"/>
            </a:solidFill>
            <a:round/>
          </a:ln>
        </p:spPr>
        <p:style>
          <a:lnRef idx="0"/>
          <a:fillRef idx="0"/>
          <a:effectRef idx="0"/>
          <a:fontRef idx="minor"/>
        </p:style>
      </p:sp>
      <p:sp>
        <p:nvSpPr>
          <p:cNvPr id="378" name="Oval 4"/>
          <p:cNvSpPr/>
          <p:nvPr/>
        </p:nvSpPr>
        <p:spPr>
          <a:xfrm>
            <a:off x="5796000" y="3068640"/>
            <a:ext cx="70560" cy="70560"/>
          </a:xfrm>
          <a:prstGeom prst="ellipse">
            <a:avLst/>
          </a:prstGeom>
          <a:solidFill>
            <a:srgbClr val="00ff00"/>
          </a:solidFill>
          <a:ln w="9525">
            <a:solidFill>
              <a:srgbClr val="00ff00"/>
            </a:solidFill>
            <a:round/>
          </a:ln>
        </p:spPr>
        <p:style>
          <a:lnRef idx="0"/>
          <a:fillRef idx="0"/>
          <a:effectRef idx="0"/>
          <a:fontRef idx="minor"/>
        </p:style>
      </p:sp>
      <p:sp>
        <p:nvSpPr>
          <p:cNvPr id="379" name="Line 5"/>
          <p:cNvSpPr/>
          <p:nvPr/>
        </p:nvSpPr>
        <p:spPr>
          <a:xfrm>
            <a:off x="5868720" y="3284280"/>
            <a:ext cx="144720" cy="360"/>
          </a:xfrm>
          <a:prstGeom prst="line">
            <a:avLst/>
          </a:prstGeom>
          <a:ln w="50800">
            <a:solidFill>
              <a:srgbClr val="ff0000"/>
            </a:solidFill>
            <a:round/>
          </a:ln>
        </p:spPr>
        <p:style>
          <a:lnRef idx="0"/>
          <a:fillRef idx="0"/>
          <a:effectRef idx="0"/>
          <a:fontRef idx="minor"/>
        </p:style>
      </p:sp>
      <p:sp>
        <p:nvSpPr>
          <p:cNvPr id="380" name="Line 6"/>
          <p:cNvSpPr/>
          <p:nvPr/>
        </p:nvSpPr>
        <p:spPr>
          <a:xfrm>
            <a:off x="5653080" y="2923920"/>
            <a:ext cx="718920" cy="360"/>
          </a:xfrm>
          <a:prstGeom prst="line">
            <a:avLst/>
          </a:prstGeom>
          <a:ln w="127000">
            <a:solidFill>
              <a:srgbClr val="000000"/>
            </a:solidFill>
            <a:round/>
          </a:ln>
        </p:spPr>
        <p:style>
          <a:lnRef idx="0"/>
          <a:fillRef idx="0"/>
          <a:effectRef idx="0"/>
          <a:fontRef idx="minor"/>
        </p:style>
      </p:sp>
      <p:sp>
        <p:nvSpPr>
          <p:cNvPr id="381" name="Line 7"/>
          <p:cNvSpPr/>
          <p:nvPr/>
        </p:nvSpPr>
        <p:spPr>
          <a:xfrm>
            <a:off x="6011640" y="3427200"/>
            <a:ext cx="360" cy="1225440"/>
          </a:xfrm>
          <a:prstGeom prst="line">
            <a:avLst/>
          </a:prstGeom>
          <a:ln w="190500">
            <a:solidFill>
              <a:srgbClr val="000000"/>
            </a:solidFill>
            <a:round/>
          </a:ln>
        </p:spPr>
        <p:style>
          <a:lnRef idx="0"/>
          <a:fillRef idx="0"/>
          <a:effectRef idx="0"/>
          <a:fontRef idx="minor"/>
        </p:style>
      </p:sp>
      <p:sp>
        <p:nvSpPr>
          <p:cNvPr id="382" name="Line 8"/>
          <p:cNvSpPr/>
          <p:nvPr/>
        </p:nvSpPr>
        <p:spPr>
          <a:xfrm flipH="1" flipV="1">
            <a:off x="5364000" y="3427200"/>
            <a:ext cx="576360" cy="289080"/>
          </a:xfrm>
          <a:prstGeom prst="line">
            <a:avLst/>
          </a:prstGeom>
          <a:ln w="63500">
            <a:solidFill>
              <a:srgbClr val="000000"/>
            </a:solidFill>
            <a:round/>
          </a:ln>
        </p:spPr>
        <p:style>
          <a:lnRef idx="0"/>
          <a:fillRef idx="0"/>
          <a:effectRef idx="0"/>
          <a:fontRef idx="minor"/>
        </p:style>
      </p:sp>
      <p:sp>
        <p:nvSpPr>
          <p:cNvPr id="383" name="Line 9"/>
          <p:cNvSpPr/>
          <p:nvPr/>
        </p:nvSpPr>
        <p:spPr>
          <a:xfrm flipH="1" flipV="1">
            <a:off x="5148000" y="3716280"/>
            <a:ext cx="792360" cy="144360"/>
          </a:xfrm>
          <a:prstGeom prst="line">
            <a:avLst/>
          </a:prstGeom>
          <a:ln w="63500">
            <a:solidFill>
              <a:srgbClr val="000000"/>
            </a:solidFill>
            <a:round/>
          </a:ln>
        </p:spPr>
        <p:style>
          <a:lnRef idx="0"/>
          <a:fillRef idx="0"/>
          <a:effectRef idx="0"/>
          <a:fontRef idx="minor"/>
        </p:style>
      </p:sp>
      <p:sp>
        <p:nvSpPr>
          <p:cNvPr id="384" name="AutoShape 10"/>
          <p:cNvSpPr/>
          <p:nvPr/>
        </p:nvSpPr>
        <p:spPr>
          <a:xfrm rot="10800000">
            <a:off x="2845440" y="3069360"/>
            <a:ext cx="696240" cy="553320"/>
          </a:xfrm>
          <a:prstGeom prst="triangle">
            <a:avLst>
              <a:gd name="adj" fmla="val 50000"/>
            </a:avLst>
          </a:prstGeom>
          <a:solidFill>
            <a:srgbClr val="ffcccc"/>
          </a:solidFill>
          <a:ln w="9525">
            <a:solidFill>
              <a:srgbClr val="ffcccc"/>
            </a:solidFill>
            <a:miter/>
          </a:ln>
        </p:spPr>
        <p:style>
          <a:lnRef idx="0"/>
          <a:fillRef idx="0"/>
          <a:effectRef idx="0"/>
          <a:fontRef idx="minor"/>
        </p:style>
      </p:sp>
      <p:sp>
        <p:nvSpPr>
          <p:cNvPr id="385" name="Freeform 11"/>
          <p:cNvSpPr/>
          <p:nvPr/>
        </p:nvSpPr>
        <p:spPr>
          <a:xfrm>
            <a:off x="2629080" y="2852640"/>
            <a:ext cx="905760" cy="499320"/>
          </a:xfrm>
          <a:custGeom>
            <a:avLst/>
            <a:gdLst/>
            <a:ahLst/>
            <a:rect l="l" t="t" r="r" b="b"/>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ln>
        </p:spPr>
        <p:style>
          <a:lnRef idx="0"/>
          <a:fillRef idx="0"/>
          <a:effectRef idx="0"/>
          <a:fontRef idx="minor"/>
        </p:style>
      </p:sp>
      <p:sp>
        <p:nvSpPr>
          <p:cNvPr id="386" name="Oval 12"/>
          <p:cNvSpPr/>
          <p:nvPr/>
        </p:nvSpPr>
        <p:spPr>
          <a:xfrm>
            <a:off x="3203640" y="3139920"/>
            <a:ext cx="215280" cy="70560"/>
          </a:xfrm>
          <a:prstGeom prst="ellipse">
            <a:avLst/>
          </a:prstGeom>
          <a:solidFill>
            <a:srgbClr val="0000ff"/>
          </a:solidFill>
          <a:ln w="9525">
            <a:solidFill>
              <a:srgbClr val="0000ff"/>
            </a:solidFill>
            <a:round/>
          </a:ln>
        </p:spPr>
        <p:style>
          <a:lnRef idx="0"/>
          <a:fillRef idx="0"/>
          <a:effectRef idx="0"/>
          <a:fontRef idx="minor"/>
        </p:style>
      </p:sp>
      <p:sp>
        <p:nvSpPr>
          <p:cNvPr id="387" name="Line 13"/>
          <p:cNvSpPr/>
          <p:nvPr/>
        </p:nvSpPr>
        <p:spPr>
          <a:xfrm>
            <a:off x="3348000" y="3284280"/>
            <a:ext cx="144360" cy="360"/>
          </a:xfrm>
          <a:prstGeom prst="line">
            <a:avLst/>
          </a:prstGeom>
          <a:ln w="50800">
            <a:solidFill>
              <a:srgbClr val="ffcccc"/>
            </a:solidFill>
            <a:round/>
          </a:ln>
        </p:spPr>
        <p:style>
          <a:lnRef idx="0"/>
          <a:fillRef idx="0"/>
          <a:effectRef idx="0"/>
          <a:fontRef idx="minor"/>
        </p:style>
      </p:sp>
      <p:sp>
        <p:nvSpPr>
          <p:cNvPr id="388" name="Line 14"/>
          <p:cNvSpPr/>
          <p:nvPr/>
        </p:nvSpPr>
        <p:spPr>
          <a:xfrm>
            <a:off x="3203280" y="3355920"/>
            <a:ext cx="144720" cy="360"/>
          </a:xfrm>
          <a:prstGeom prst="line">
            <a:avLst/>
          </a:prstGeom>
          <a:ln w="25400">
            <a:solidFill>
              <a:srgbClr val="ff0000"/>
            </a:solidFill>
            <a:round/>
          </a:ln>
        </p:spPr>
        <p:style>
          <a:lnRef idx="0"/>
          <a:fillRef idx="0"/>
          <a:effectRef idx="0"/>
          <a:fontRef idx="minor"/>
        </p:style>
      </p:sp>
      <p:sp>
        <p:nvSpPr>
          <p:cNvPr id="389" name="Line 15"/>
          <p:cNvSpPr/>
          <p:nvPr/>
        </p:nvSpPr>
        <p:spPr>
          <a:xfrm>
            <a:off x="3203280" y="3571560"/>
            <a:ext cx="360" cy="1081080"/>
          </a:xfrm>
          <a:prstGeom prst="line">
            <a:avLst/>
          </a:prstGeom>
          <a:ln w="127000">
            <a:solidFill>
              <a:srgbClr val="008000"/>
            </a:solidFill>
            <a:round/>
          </a:ln>
        </p:spPr>
        <p:style>
          <a:lnRef idx="0"/>
          <a:fillRef idx="0"/>
          <a:effectRef idx="0"/>
          <a:fontRef idx="minor"/>
        </p:style>
      </p:sp>
      <p:sp>
        <p:nvSpPr>
          <p:cNvPr id="390" name="Line 16"/>
          <p:cNvSpPr/>
          <p:nvPr/>
        </p:nvSpPr>
        <p:spPr>
          <a:xfrm flipV="1">
            <a:off x="3203280" y="3500280"/>
            <a:ext cx="649440" cy="360360"/>
          </a:xfrm>
          <a:prstGeom prst="line">
            <a:avLst/>
          </a:prstGeom>
          <a:ln w="38100">
            <a:solidFill>
              <a:srgbClr val="008000"/>
            </a:solidFill>
            <a:round/>
          </a:ln>
        </p:spPr>
        <p:style>
          <a:lnRef idx="0"/>
          <a:fillRef idx="0"/>
          <a:effectRef idx="0"/>
          <a:fontRef idx="minor"/>
        </p:style>
      </p:sp>
      <p:sp>
        <p:nvSpPr>
          <p:cNvPr id="391" name="Line 17"/>
          <p:cNvSpPr/>
          <p:nvPr/>
        </p:nvSpPr>
        <p:spPr>
          <a:xfrm flipV="1">
            <a:off x="3203280" y="3716280"/>
            <a:ext cx="863640" cy="217440"/>
          </a:xfrm>
          <a:prstGeom prst="line">
            <a:avLst/>
          </a:prstGeom>
          <a:ln w="38100">
            <a:solidFill>
              <a:srgbClr val="008000"/>
            </a:solidFill>
            <a:round/>
          </a:ln>
        </p:spPr>
        <p:style>
          <a:lnRef idx="0"/>
          <a:fillRef idx="0"/>
          <a:effectRef idx="0"/>
          <a:fontRef idx="minor"/>
        </p:style>
      </p:sp>
      <p:sp>
        <p:nvSpPr>
          <p:cNvPr id="392" name="Oval 18"/>
          <p:cNvSpPr/>
          <p:nvPr/>
        </p:nvSpPr>
        <p:spPr>
          <a:xfrm>
            <a:off x="5003640" y="3355920"/>
            <a:ext cx="359640" cy="359640"/>
          </a:xfrm>
          <a:prstGeom prst="ellipse">
            <a:avLst/>
          </a:prstGeom>
          <a:solidFill>
            <a:srgbClr val="ff0000"/>
          </a:solidFill>
          <a:ln w="9525">
            <a:solidFill>
              <a:srgbClr val="ff0000"/>
            </a:solidFill>
            <a:round/>
          </a:ln>
        </p:spPr>
        <p:style>
          <a:lnRef idx="0"/>
          <a:fillRef idx="0"/>
          <a:effectRef idx="0"/>
          <a:fontRef idx="minor"/>
        </p:style>
      </p:sp>
      <p:sp>
        <p:nvSpPr>
          <p:cNvPr id="393" name="AutoShape 19"/>
          <p:cNvSpPr/>
          <p:nvPr/>
        </p:nvSpPr>
        <p:spPr>
          <a:xfrm>
            <a:off x="1619280" y="4653000"/>
            <a:ext cx="2520360" cy="430920"/>
          </a:xfrm>
          <a:custGeom>
            <a:avLst/>
            <a:gdLst/>
            <a:ahLst/>
            <a:rect l="l" t="t" r="r" b="b"/>
            <a:pathLst>
              <a:path w="21600" h="21600">
                <a:moveTo>
                  <a:pt x="0" y="0"/>
                </a:moveTo>
                <a:lnTo>
                  <a:pt x="5400" y="21600"/>
                </a:lnTo>
                <a:lnTo>
                  <a:pt x="16200" y="21600"/>
                </a:lnTo>
                <a:lnTo>
                  <a:pt x="21600" y="0"/>
                </a:lnTo>
                <a:lnTo>
                  <a:pt x="0" y="0"/>
                </a:lnTo>
                <a:close/>
              </a:path>
            </a:pathLst>
          </a:custGeom>
          <a:solidFill>
            <a:srgbClr val="008000"/>
          </a:solidFill>
          <a:ln w="9525">
            <a:solidFill>
              <a:srgbClr val="008000"/>
            </a:solidFill>
            <a:miter/>
          </a:ln>
        </p:spPr>
        <p:style>
          <a:lnRef idx="0"/>
          <a:fillRef idx="0"/>
          <a:effectRef idx="0"/>
          <a:fontRef idx="minor"/>
        </p:style>
      </p:sp>
      <p:sp>
        <p:nvSpPr>
          <p:cNvPr id="394" name="AutoShape 20"/>
          <p:cNvSpPr/>
          <p:nvPr/>
        </p:nvSpPr>
        <p:spPr>
          <a:xfrm>
            <a:off x="5003640" y="4653000"/>
            <a:ext cx="2520360" cy="430920"/>
          </a:xfrm>
          <a:custGeom>
            <a:avLst/>
            <a:gdLst/>
            <a:ahLst/>
            <a:rect l="l" t="t" r="r" b="b"/>
            <a:pathLst>
              <a:path w="21600" h="21600">
                <a:moveTo>
                  <a:pt x="0" y="0"/>
                </a:moveTo>
                <a:lnTo>
                  <a:pt x="5400" y="21600"/>
                </a:lnTo>
                <a:lnTo>
                  <a:pt x="16200" y="21600"/>
                </a:lnTo>
                <a:lnTo>
                  <a:pt x="21600" y="0"/>
                </a:lnTo>
                <a:lnTo>
                  <a:pt x="0" y="0"/>
                </a:lnTo>
                <a:close/>
              </a:path>
            </a:pathLst>
          </a:custGeom>
          <a:solidFill>
            <a:schemeClr val="tx1"/>
          </a:solidFill>
          <a:ln w="9525">
            <a:solidFill>
              <a:srgbClr val="000000"/>
            </a:solidFill>
            <a:miter/>
          </a:ln>
        </p:spPr>
        <p:style>
          <a:lnRef idx="0"/>
          <a:fillRef idx="0"/>
          <a:effectRef idx="0"/>
          <a:fontRef idx="minor"/>
        </p:style>
      </p:sp>
      <p:sp>
        <p:nvSpPr>
          <p:cNvPr id="395" name="Rectangle 21"/>
          <p:cNvSpPr/>
          <p:nvPr/>
        </p:nvSpPr>
        <p:spPr>
          <a:xfrm>
            <a:off x="0" y="5084640"/>
            <a:ext cx="9143280" cy="1799640"/>
          </a:xfrm>
          <a:prstGeom prst="rect">
            <a:avLst/>
          </a:prstGeom>
          <a:solidFill>
            <a:srgbClr val="3366ff"/>
          </a:solidFill>
          <a:ln w="9525">
            <a:solidFill>
              <a:srgbClr val="3366ff"/>
            </a:solidFill>
            <a:miter/>
          </a:ln>
        </p:spPr>
        <p:style>
          <a:lnRef idx="0"/>
          <a:fillRef idx="0"/>
          <a:effectRef idx="0"/>
          <a:fontRef idx="minor"/>
        </p:style>
      </p:sp>
      <p:sp>
        <p:nvSpPr>
          <p:cNvPr id="396" name="Oval 22"/>
          <p:cNvSpPr/>
          <p:nvPr/>
        </p:nvSpPr>
        <p:spPr>
          <a:xfrm>
            <a:off x="8028000" y="836640"/>
            <a:ext cx="913680" cy="913680"/>
          </a:xfrm>
          <a:prstGeom prst="ellipse">
            <a:avLst/>
          </a:prstGeom>
          <a:solidFill>
            <a:srgbClr val="ffff00"/>
          </a:solidFill>
          <a:ln w="9525">
            <a:solidFill>
              <a:srgbClr val="ffff00"/>
            </a:solidFill>
            <a:round/>
          </a:ln>
        </p:spPr>
        <p:style>
          <a:lnRef idx="0"/>
          <a:fillRef idx="0"/>
          <a:effectRef idx="0"/>
          <a:fontRef idx="minor"/>
        </p:style>
      </p:sp>
      <p:sp>
        <p:nvSpPr>
          <p:cNvPr id="397" name="Line 23"/>
          <p:cNvSpPr/>
          <p:nvPr/>
        </p:nvSpPr>
        <p:spPr>
          <a:xfrm>
            <a:off x="7812000" y="1339560"/>
            <a:ext cx="1332000" cy="360"/>
          </a:xfrm>
          <a:prstGeom prst="line">
            <a:avLst/>
          </a:prstGeom>
          <a:ln w="38100">
            <a:solidFill>
              <a:srgbClr val="ffff00"/>
            </a:solidFill>
            <a:round/>
          </a:ln>
        </p:spPr>
        <p:style>
          <a:lnRef idx="0"/>
          <a:fillRef idx="0"/>
          <a:effectRef idx="0"/>
          <a:fontRef idx="minor"/>
        </p:style>
      </p:sp>
      <p:sp>
        <p:nvSpPr>
          <p:cNvPr id="398" name="Line 24"/>
          <p:cNvSpPr/>
          <p:nvPr/>
        </p:nvSpPr>
        <p:spPr>
          <a:xfrm>
            <a:off x="8459640" y="647640"/>
            <a:ext cx="360" cy="1268280"/>
          </a:xfrm>
          <a:prstGeom prst="line">
            <a:avLst/>
          </a:prstGeom>
          <a:ln w="38100">
            <a:solidFill>
              <a:srgbClr val="ffff00"/>
            </a:solidFill>
            <a:round/>
          </a:ln>
        </p:spPr>
        <p:style>
          <a:lnRef idx="0"/>
          <a:fillRef idx="0"/>
          <a:effectRef idx="0"/>
          <a:fontRef idx="minor"/>
        </p:style>
      </p:sp>
      <p:sp>
        <p:nvSpPr>
          <p:cNvPr id="399" name="Line 25"/>
          <p:cNvSpPr/>
          <p:nvPr/>
        </p:nvSpPr>
        <p:spPr>
          <a:xfrm flipV="1">
            <a:off x="7956360" y="836280"/>
            <a:ext cx="1008000" cy="863640"/>
          </a:xfrm>
          <a:prstGeom prst="line">
            <a:avLst/>
          </a:prstGeom>
          <a:ln w="38100">
            <a:solidFill>
              <a:srgbClr val="ffff00"/>
            </a:solidFill>
            <a:round/>
          </a:ln>
        </p:spPr>
        <p:style>
          <a:lnRef idx="0"/>
          <a:fillRef idx="0"/>
          <a:effectRef idx="0"/>
          <a:fontRef idx="minor"/>
        </p:style>
      </p:sp>
      <p:sp>
        <p:nvSpPr>
          <p:cNvPr id="400" name="Line 26"/>
          <p:cNvSpPr/>
          <p:nvPr/>
        </p:nvSpPr>
        <p:spPr>
          <a:xfrm>
            <a:off x="7956360" y="907920"/>
            <a:ext cx="1008000" cy="792000"/>
          </a:xfrm>
          <a:prstGeom prst="line">
            <a:avLst/>
          </a:prstGeom>
          <a:ln w="38100">
            <a:solidFill>
              <a:srgbClr val="ffff00"/>
            </a:solidFill>
            <a:round/>
          </a:ln>
        </p:spPr>
        <p:style>
          <a:lnRef idx="0"/>
          <a:fillRef idx="0"/>
          <a:effectRef idx="0"/>
          <a:fontRef idx="minor"/>
        </p:style>
      </p:sp>
      <p:sp>
        <p:nvSpPr>
          <p:cNvPr id="401" name="Line 27"/>
          <p:cNvSpPr/>
          <p:nvPr/>
        </p:nvSpPr>
        <p:spPr>
          <a:xfrm flipV="1">
            <a:off x="7885080" y="1052280"/>
            <a:ext cx="1258920" cy="432000"/>
          </a:xfrm>
          <a:prstGeom prst="line">
            <a:avLst/>
          </a:prstGeom>
          <a:ln w="38100">
            <a:solidFill>
              <a:srgbClr val="ffff00"/>
            </a:solidFill>
            <a:round/>
          </a:ln>
        </p:spPr>
        <p:style>
          <a:lnRef idx="0"/>
          <a:fillRef idx="0"/>
          <a:effectRef idx="0"/>
          <a:fontRef idx="minor"/>
        </p:style>
      </p:sp>
      <p:sp>
        <p:nvSpPr>
          <p:cNvPr id="402" name="Line 28"/>
          <p:cNvSpPr/>
          <p:nvPr/>
        </p:nvSpPr>
        <p:spPr>
          <a:xfrm>
            <a:off x="7885080" y="1123920"/>
            <a:ext cx="1258920" cy="431640"/>
          </a:xfrm>
          <a:prstGeom prst="line">
            <a:avLst/>
          </a:prstGeom>
          <a:ln w="38100">
            <a:solidFill>
              <a:srgbClr val="ffff00"/>
            </a:solidFill>
            <a:round/>
          </a:ln>
        </p:spPr>
        <p:style>
          <a:lnRef idx="0"/>
          <a:fillRef idx="0"/>
          <a:effectRef idx="0"/>
          <a:fontRef idx="minor"/>
        </p:style>
      </p:sp>
      <p:sp>
        <p:nvSpPr>
          <p:cNvPr id="403" name="Line 29"/>
          <p:cNvSpPr/>
          <p:nvPr/>
        </p:nvSpPr>
        <p:spPr>
          <a:xfrm flipV="1">
            <a:off x="8243640" y="647640"/>
            <a:ext cx="504720" cy="1197000"/>
          </a:xfrm>
          <a:prstGeom prst="line">
            <a:avLst/>
          </a:prstGeom>
          <a:ln w="38100">
            <a:solidFill>
              <a:srgbClr val="ffff00"/>
            </a:solidFill>
            <a:round/>
          </a:ln>
        </p:spPr>
        <p:style>
          <a:lnRef idx="0"/>
          <a:fillRef idx="0"/>
          <a:effectRef idx="0"/>
          <a:fontRef idx="minor"/>
        </p:style>
      </p:sp>
      <p:sp>
        <p:nvSpPr>
          <p:cNvPr id="404" name="Line 30"/>
          <p:cNvSpPr/>
          <p:nvPr/>
        </p:nvSpPr>
        <p:spPr>
          <a:xfrm>
            <a:off x="8172360" y="763560"/>
            <a:ext cx="576000" cy="1079280"/>
          </a:xfrm>
          <a:prstGeom prst="line">
            <a:avLst/>
          </a:prstGeom>
          <a:ln w="38100">
            <a:solidFill>
              <a:srgbClr val="ffff00"/>
            </a:solidFill>
            <a:round/>
          </a:ln>
        </p:spPr>
        <p:style>
          <a:lnRef idx="0"/>
          <a:fillRef idx="0"/>
          <a:effectRef idx="0"/>
          <a:fontRef idx="minor"/>
        </p:style>
      </p:sp>
      <p:grpSp>
        <p:nvGrpSpPr>
          <p:cNvPr id="405" name="Group 44"/>
          <p:cNvGrpSpPr/>
          <p:nvPr/>
        </p:nvGrpSpPr>
        <p:grpSpPr>
          <a:xfrm>
            <a:off x="145800" y="6323040"/>
            <a:ext cx="970920" cy="320760"/>
            <a:chOff x="145800" y="6323040"/>
            <a:chExt cx="970920" cy="320760"/>
          </a:xfrm>
        </p:grpSpPr>
        <p:sp>
          <p:nvSpPr>
            <p:cNvPr id="406" name="Oval 31"/>
            <p:cNvSpPr/>
            <p:nvPr/>
          </p:nvSpPr>
          <p:spPr>
            <a:xfrm>
              <a:off x="388080" y="6411960"/>
              <a:ext cx="728640" cy="216720"/>
            </a:xfrm>
            <a:prstGeom prst="ellipse">
              <a:avLst/>
            </a:prstGeom>
            <a:solidFill>
              <a:schemeClr val="tx1"/>
            </a:solidFill>
            <a:ln w="9525">
              <a:solidFill>
                <a:srgbClr val="000000"/>
              </a:solidFill>
              <a:round/>
            </a:ln>
          </p:spPr>
          <p:style>
            <a:lnRef idx="0"/>
            <a:fillRef idx="0"/>
            <a:effectRef idx="0"/>
            <a:fontRef idx="minor"/>
          </p:style>
        </p:sp>
        <p:sp>
          <p:nvSpPr>
            <p:cNvPr id="407" name="AutoShape 32"/>
            <p:cNvSpPr/>
            <p:nvPr/>
          </p:nvSpPr>
          <p:spPr>
            <a:xfrm rot="13623600">
              <a:off x="192960" y="6369480"/>
              <a:ext cx="226080" cy="227880"/>
            </a:xfrm>
            <a:prstGeom prst="rtTriangle">
              <a:avLst/>
            </a:prstGeom>
            <a:solidFill>
              <a:schemeClr val="tx1"/>
            </a:solidFill>
            <a:ln w="9525">
              <a:solidFill>
                <a:srgbClr val="000000"/>
              </a:solidFill>
              <a:miter/>
            </a:ln>
          </p:spPr>
          <p:style>
            <a:lnRef idx="0"/>
            <a:fillRef idx="0"/>
            <a:effectRef idx="0"/>
            <a:fontRef idx="minor"/>
          </p:style>
        </p:sp>
        <p:sp>
          <p:nvSpPr>
            <p:cNvPr id="408" name="Line 33"/>
            <p:cNvSpPr/>
            <p:nvPr/>
          </p:nvSpPr>
          <p:spPr>
            <a:xfrm flipH="1">
              <a:off x="1019880" y="6556320"/>
              <a:ext cx="58320" cy="1440"/>
            </a:xfrm>
            <a:prstGeom prst="line">
              <a:avLst/>
            </a:prstGeom>
            <a:ln w="9525">
              <a:solidFill>
                <a:srgbClr val="000000"/>
              </a:solidFill>
              <a:round/>
            </a:ln>
          </p:spPr>
          <p:style>
            <a:lnRef idx="0"/>
            <a:fillRef idx="0"/>
            <a:effectRef idx="0"/>
            <a:fontRef idx="minor"/>
          </p:style>
        </p:sp>
        <p:sp>
          <p:nvSpPr>
            <p:cNvPr id="409" name="Oval 34"/>
            <p:cNvSpPr/>
            <p:nvPr/>
          </p:nvSpPr>
          <p:spPr>
            <a:xfrm>
              <a:off x="963000" y="6485040"/>
              <a:ext cx="56160" cy="70560"/>
            </a:xfrm>
            <a:prstGeom prst="ellipse">
              <a:avLst/>
            </a:prstGeom>
            <a:solidFill>
              <a:srgbClr val="0000ff"/>
            </a:solidFill>
            <a:ln w="9525">
              <a:solidFill>
                <a:srgbClr val="0000ff"/>
              </a:solidFill>
              <a:round/>
            </a:ln>
          </p:spPr>
          <p:style>
            <a:lnRef idx="0"/>
            <a:fillRef idx="0"/>
            <a:effectRef idx="0"/>
            <a:fontRef idx="minor"/>
          </p:style>
        </p:sp>
      </p:grpSp>
      <p:sp>
        <p:nvSpPr>
          <p:cNvPr id="410" name="Line 37"/>
          <p:cNvSpPr/>
          <p:nvPr/>
        </p:nvSpPr>
        <p:spPr>
          <a:xfrm>
            <a:off x="2842920" y="4652640"/>
            <a:ext cx="3600720" cy="360"/>
          </a:xfrm>
          <a:prstGeom prst="line">
            <a:avLst/>
          </a:prstGeom>
          <a:ln w="38100">
            <a:solidFill>
              <a:srgbClr val="0000ff"/>
            </a:solidFill>
            <a:round/>
            <a:headEnd len="med" type="triangle" w="med"/>
            <a:tailEnd len="med" type="triangle" w="med"/>
          </a:ln>
        </p:spPr>
        <p:style>
          <a:lnRef idx="0"/>
          <a:fillRef idx="0"/>
          <a:effectRef idx="0"/>
          <a:fontRef idx="minor"/>
        </p:style>
      </p:sp>
      <p:sp>
        <p:nvSpPr>
          <p:cNvPr id="411" name="Rectangle 40"/>
          <p:cNvSpPr/>
          <p:nvPr/>
        </p:nvSpPr>
        <p:spPr>
          <a:xfrm>
            <a:off x="2918880" y="0"/>
            <a:ext cx="3361320" cy="5166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buNone/>
            </a:pPr>
            <a:r>
              <a:rPr b="1" lang="en-US" sz="2800" spc="-1" strike="noStrike">
                <a:solidFill>
                  <a:srgbClr val="ff0000"/>
                </a:solidFill>
                <a:latin typeface="Verdana"/>
                <a:ea typeface="DejaVu Sans"/>
              </a:rPr>
              <a:t>Les interactions</a:t>
            </a:r>
            <a:endParaRPr b="0" lang="fr-FR" sz="2800" spc="-1" strike="noStrike">
              <a:latin typeface="Arial"/>
            </a:endParaRPr>
          </a:p>
        </p:txBody>
      </p:sp>
      <p:sp>
        <p:nvSpPr>
          <p:cNvPr id="412" name="Text Box 41"/>
          <p:cNvSpPr/>
          <p:nvPr/>
        </p:nvSpPr>
        <p:spPr>
          <a:xfrm>
            <a:off x="457200" y="781200"/>
            <a:ext cx="7287480" cy="133956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1199"/>
              </a:spcBef>
              <a:buNone/>
            </a:pPr>
            <a:r>
              <a:rPr b="0" lang="fr-FR" sz="2400" spc="-1" strike="noStrike">
                <a:solidFill>
                  <a:srgbClr val="000000"/>
                </a:solidFill>
                <a:latin typeface="Verdana"/>
                <a:ea typeface="DejaVu Sans"/>
              </a:rPr>
              <a:t>Interagir = échanger une particule</a:t>
            </a:r>
            <a:endParaRPr b="0" lang="fr-FR" sz="2400" spc="-1" strike="noStrike">
              <a:latin typeface="Arial"/>
            </a:endParaRPr>
          </a:p>
          <a:p>
            <a:pPr>
              <a:lnSpc>
                <a:spcPct val="100000"/>
              </a:lnSpc>
              <a:buNone/>
            </a:pPr>
            <a:endParaRPr b="0" lang="fr-FR" sz="2400" spc="-1" strike="noStrike">
              <a:latin typeface="Arial"/>
            </a:endParaRPr>
          </a:p>
          <a:p>
            <a:pPr>
              <a:lnSpc>
                <a:spcPct val="100000"/>
              </a:lnSpc>
              <a:spcBef>
                <a:spcPts val="1199"/>
              </a:spcBef>
              <a:buNone/>
            </a:pPr>
            <a:endParaRPr b="0" lang="fr-FR" sz="2400" spc="-1" strike="noStrike">
              <a:latin typeface="Arial"/>
            </a:endParaRPr>
          </a:p>
        </p:txBody>
      </p:sp>
      <p:sp>
        <p:nvSpPr>
          <p:cNvPr id="413" name="Rectangle 74"/>
          <p:cNvSpPr/>
          <p:nvPr/>
        </p:nvSpPr>
        <p:spPr>
          <a:xfrm>
            <a:off x="838080" y="5334120"/>
            <a:ext cx="8135280" cy="1611720"/>
          </a:xfrm>
          <a:prstGeom prst="rect">
            <a:avLst/>
          </a:prstGeom>
          <a:noFill/>
          <a:ln w="0">
            <a:noFill/>
          </a:ln>
        </p:spPr>
        <p:style>
          <a:lnRef idx="0"/>
          <a:fillRef idx="0"/>
          <a:effectRef idx="0"/>
          <a:fontRef idx="minor"/>
        </p:style>
        <p:txBody>
          <a:bodyPr lIns="90000" rIns="90000" tIns="45000" bIns="45000" anchor="t">
            <a:spAutoFit/>
          </a:bodyPr>
          <a:p>
            <a:pPr marL="216000" indent="-216000">
              <a:lnSpc>
                <a:spcPct val="100000"/>
              </a:lnSpc>
              <a:buClr>
                <a:srgbClr val="ffffff"/>
              </a:buClr>
              <a:buFont typeface="Symbol"/>
              <a:buChar char="·"/>
            </a:pPr>
            <a:r>
              <a:rPr b="1" lang="fr-FR" sz="1600" spc="-1" strike="noStrike">
                <a:solidFill>
                  <a:srgbClr val="ffffff"/>
                </a:solidFill>
                <a:latin typeface="Verdana"/>
                <a:ea typeface="DejaVu Sans"/>
              </a:rPr>
              <a:t> </a:t>
            </a:r>
            <a:r>
              <a:rPr b="1" lang="fr-FR" sz="1600" spc="-1" strike="noStrike">
                <a:solidFill>
                  <a:srgbClr val="ffffff"/>
                </a:solidFill>
                <a:latin typeface="Verdana"/>
                <a:ea typeface="DejaVu Sans"/>
              </a:rPr>
              <a:t>Les </a:t>
            </a:r>
            <a:r>
              <a:rPr b="1" lang="fr-FR" sz="1600" spc="-1" strike="noStrike">
                <a:solidFill>
                  <a:srgbClr val="ff0000"/>
                </a:solidFill>
                <a:latin typeface="Verdana"/>
                <a:ea typeface="DejaVu Sans"/>
              </a:rPr>
              <a:t>ballons</a:t>
            </a:r>
            <a:r>
              <a:rPr b="1" lang="fr-FR" sz="1600" spc="-1" strike="noStrike">
                <a:solidFill>
                  <a:srgbClr val="ffffff"/>
                </a:solidFill>
                <a:latin typeface="Verdana"/>
                <a:ea typeface="DejaVu Sans"/>
              </a:rPr>
              <a:t> sont les </a:t>
            </a:r>
            <a:r>
              <a:rPr b="1" lang="fr-FR" sz="1600" spc="-1" strike="noStrike">
                <a:solidFill>
                  <a:srgbClr val="ff0000"/>
                </a:solidFill>
                <a:latin typeface="Verdana"/>
                <a:ea typeface="DejaVu Sans"/>
              </a:rPr>
              <a:t>médiateurs</a:t>
            </a:r>
            <a:r>
              <a:rPr b="1" lang="fr-FR" sz="1600" spc="-1" strike="noStrike">
                <a:solidFill>
                  <a:srgbClr val="ffffff"/>
                </a:solidFill>
                <a:latin typeface="Verdana"/>
                <a:ea typeface="DejaVu Sans"/>
              </a:rPr>
              <a:t> de la force qui écarte les 2 bateaux.</a:t>
            </a:r>
            <a:endParaRPr b="0" lang="fr-FR" sz="1600" spc="-1" strike="noStrike">
              <a:latin typeface="Arial"/>
            </a:endParaRPr>
          </a:p>
          <a:p>
            <a:pPr marL="216000" indent="-216000">
              <a:lnSpc>
                <a:spcPct val="100000"/>
              </a:lnSpc>
              <a:buClr>
                <a:srgbClr val="ffffff"/>
              </a:buClr>
              <a:buFont typeface="Symbol"/>
              <a:buChar char="·"/>
            </a:pPr>
            <a:r>
              <a:rPr b="1" lang="fr-FR" sz="1600" spc="-1" strike="noStrike">
                <a:solidFill>
                  <a:srgbClr val="ffffff"/>
                </a:solidFill>
                <a:latin typeface="Verdana"/>
                <a:ea typeface="DejaVu Sans"/>
              </a:rPr>
              <a:t> </a:t>
            </a:r>
            <a:r>
              <a:rPr b="1" lang="fr-FR" sz="1600" spc="-1" strike="noStrike">
                <a:solidFill>
                  <a:srgbClr val="ffffff"/>
                </a:solidFill>
                <a:latin typeface="Verdana"/>
                <a:ea typeface="DejaVu Sans"/>
              </a:rPr>
              <a:t>La </a:t>
            </a:r>
            <a:r>
              <a:rPr b="1" lang="fr-FR" sz="1600" spc="-1" strike="noStrike">
                <a:solidFill>
                  <a:srgbClr val="ff0000"/>
                </a:solidFill>
                <a:latin typeface="Verdana"/>
                <a:ea typeface="DejaVu Sans"/>
              </a:rPr>
              <a:t>portée</a:t>
            </a:r>
            <a:r>
              <a:rPr b="1" lang="fr-FR" sz="1600" spc="-1" strike="noStrike">
                <a:solidFill>
                  <a:srgbClr val="ffffff"/>
                </a:solidFill>
                <a:latin typeface="Verdana"/>
                <a:ea typeface="DejaVu Sans"/>
              </a:rPr>
              <a:t> dépend de la </a:t>
            </a:r>
            <a:r>
              <a:rPr b="1" lang="fr-FR" sz="1600" spc="-1" strike="noStrike">
                <a:solidFill>
                  <a:srgbClr val="ff0000"/>
                </a:solidFill>
                <a:latin typeface="Verdana"/>
                <a:ea typeface="DejaVu Sans"/>
              </a:rPr>
              <a:t>masse</a:t>
            </a:r>
            <a:r>
              <a:rPr b="1" lang="fr-FR" sz="1600" spc="-1" strike="noStrike">
                <a:solidFill>
                  <a:srgbClr val="ffffff"/>
                </a:solidFill>
                <a:latin typeface="Verdana"/>
                <a:ea typeface="DejaVu Sans"/>
              </a:rPr>
              <a:t> du ballon</a:t>
            </a:r>
            <a:endParaRPr b="0" lang="fr-FR" sz="1600" spc="-1" strike="noStrike">
              <a:latin typeface="Arial"/>
            </a:endParaRPr>
          </a:p>
          <a:p>
            <a:pPr>
              <a:lnSpc>
                <a:spcPct val="100000"/>
              </a:lnSpc>
              <a:buNone/>
            </a:pPr>
            <a:endParaRPr b="0" lang="fr-FR" sz="1600" spc="-1" strike="noStrike">
              <a:latin typeface="Arial"/>
            </a:endParaRPr>
          </a:p>
          <a:p>
            <a:pPr>
              <a:lnSpc>
                <a:spcPct val="100000"/>
              </a:lnSpc>
              <a:buNone/>
            </a:pPr>
            <a:r>
              <a:rPr b="0" lang="fr-FR" sz="1800" spc="-1" strike="noStrike">
                <a:solidFill>
                  <a:srgbClr val="e71919"/>
                </a:solidFill>
                <a:latin typeface="Verdana"/>
                <a:ea typeface="DejaVu Sans"/>
              </a:rPr>
              <a:t>Bosons de jauge</a:t>
            </a:r>
            <a:r>
              <a:rPr b="0" lang="fr-FR" sz="1800" spc="-1" strike="noStrike">
                <a:solidFill>
                  <a:srgbClr val="000000"/>
                </a:solidFill>
                <a:latin typeface="Verdana"/>
                <a:ea typeface="DejaVu Sans"/>
              </a:rPr>
              <a:t> </a:t>
            </a:r>
            <a:r>
              <a:rPr b="0" lang="fr-FR" sz="1800" spc="-1" strike="noStrike">
                <a:solidFill>
                  <a:srgbClr val="ffffff"/>
                </a:solidFill>
                <a:latin typeface="Verdana"/>
                <a:ea typeface="DejaVu Sans"/>
              </a:rPr>
              <a:t>: mediateurs des interactions fondamentales</a:t>
            </a:r>
            <a:r>
              <a:rPr b="0" lang="fr-FR" sz="1800" spc="-1" strike="noStrike">
                <a:solidFill>
                  <a:srgbClr val="000000"/>
                </a:solidFill>
                <a:latin typeface="Verdana"/>
                <a:ea typeface="DejaVu Sans"/>
              </a:rPr>
              <a:t> </a:t>
            </a:r>
            <a:endParaRPr b="0" lang="fr-FR" sz="1800" spc="-1" strike="noStrike">
              <a:latin typeface="Arial"/>
            </a:endParaRPr>
          </a:p>
          <a:p>
            <a:pPr>
              <a:lnSpc>
                <a:spcPct val="100000"/>
              </a:lnSpc>
              <a:buNone/>
            </a:pPr>
            <a:endParaRPr b="0" lang="fr-FR" sz="1800" spc="-1" strike="noStrike">
              <a:latin typeface="Arial"/>
            </a:endParaRPr>
          </a:p>
        </p:txBody>
      </p:sp>
      <p:sp>
        <p:nvSpPr>
          <p:cNvPr id="414" name="Text Box 43"/>
          <p:cNvSpPr/>
          <p:nvPr/>
        </p:nvSpPr>
        <p:spPr>
          <a:xfrm rot="5400000">
            <a:off x="8659080" y="6359760"/>
            <a:ext cx="742680" cy="2268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900" spc="-1" strike="noStrike">
                <a:solidFill>
                  <a:srgbClr val="000000"/>
                </a:solidFill>
                <a:latin typeface="Verdana"/>
                <a:ea typeface="DejaVu Sans"/>
              </a:rPr>
              <a:t>F. Vazeille</a:t>
            </a:r>
            <a:endParaRPr b="0" lang="fr-FR" sz="900" spc="-1" strike="noStrike">
              <a:latin typeface="Arial"/>
            </a:endParaRPr>
          </a:p>
        </p:txBody>
      </p:sp>
    </p:spTree>
  </p:cSld>
  <mc:AlternateContent>
    <mc:Choice Requires="p14">
      <p:transition spd="slow" p14:dur="2000"/>
    </mc:Choice>
    <mc:Fallback>
      <p:transition spd="slow"/>
    </mc:Fallback>
  </mc:AlternateContent>
  <p:timing>
    <p:tnLst>
      <p:par>
        <p:cTn id="28" dur="indefinite" restart="never" nodeType="tmRoot">
          <p:childTnLst>
            <p:seq>
              <p:cTn id="29" dur="indefinite" nodeType="mainSeq">
                <p:childTnLst>
                  <p:par>
                    <p:cTn id="30" nodeType="clickEffect" fill="hold">
                      <p:stCondLst>
                        <p:cond delay="indefinite"/>
                      </p:stCondLst>
                      <p:childTnLst>
                        <p:par>
                          <p:cTn id="31" nodeType="withEffect" fill="hold">
                            <p:stCondLst>
                              <p:cond delay="0"/>
                            </p:stCondLst>
                            <p:childTnLst>
                              <p:par>
                                <p:cTn id="32" nodeType="clickEffect" fill="hold" presetClass="path">
                                  <p:stCondLst>
                                    <p:cond delay="0"/>
                                  </p:stCondLst>
                                  <p:childTnLst>
                                    <p:animMotion origin="layout" path="M 0 0 L 0.15746 0 E">
                                      <p:cBhvr>
                                        <p:cTn id="33" dur="2000" fill="hold"/>
                                        <p:tgtEl>
                                          <p:spTgt spid="376"/>
                                        </p:tgtEl>
                                        <p:attrNameLst>
                                          <p:attrName>ppt_x</p:attrName>
                                          <p:attrName>ppt_y</p:attrName>
                                        </p:attrNameLst>
                                      </p:cBhvr>
                                    </p:animMotion>
                                  </p:childTnLst>
                                </p:cTn>
                              </p:par>
                              <p:par>
                                <p:cTn id="34" nodeType="withEffect" fill="hold" presetClass="path">
                                  <p:stCondLst>
                                    <p:cond delay="0"/>
                                  </p:stCondLst>
                                  <p:childTnLst>
                                    <p:animMotion origin="layout" path="M 0 0 L 0.15746 0 E">
                                      <p:cBhvr>
                                        <p:cTn id="35" dur="2000" fill="hold"/>
                                        <p:tgtEl>
                                          <p:spTgt spid="377"/>
                                        </p:tgtEl>
                                        <p:attrNameLst>
                                          <p:attrName>ppt_x</p:attrName>
                                          <p:attrName>ppt_y</p:attrName>
                                        </p:attrNameLst>
                                      </p:cBhvr>
                                    </p:animMotion>
                                  </p:childTnLst>
                                </p:cTn>
                              </p:par>
                              <p:par>
                                <p:cTn id="36" nodeType="withEffect" fill="hold" presetClass="path">
                                  <p:stCondLst>
                                    <p:cond delay="0"/>
                                  </p:stCondLst>
                                  <p:childTnLst>
                                    <p:animMotion origin="layout" path="M 0 0 L 0.15746 0 E">
                                      <p:cBhvr>
                                        <p:cTn id="37" dur="2000" fill="hold"/>
                                        <p:tgtEl>
                                          <p:spTgt spid="378"/>
                                        </p:tgtEl>
                                        <p:attrNameLst>
                                          <p:attrName>ppt_x</p:attrName>
                                          <p:attrName>ppt_y</p:attrName>
                                        </p:attrNameLst>
                                      </p:cBhvr>
                                    </p:animMotion>
                                  </p:childTnLst>
                                </p:cTn>
                              </p:par>
                              <p:par>
                                <p:cTn id="38" nodeType="withEffect" fill="hold" presetClass="path">
                                  <p:stCondLst>
                                    <p:cond delay="0"/>
                                  </p:stCondLst>
                                  <p:childTnLst>
                                    <p:animMotion origin="layout" path="M 0 0 L 0.15746 0 E">
                                      <p:cBhvr>
                                        <p:cTn id="39" dur="2000" fill="hold"/>
                                        <p:tgtEl>
                                          <p:spTgt spid="379"/>
                                        </p:tgtEl>
                                        <p:attrNameLst>
                                          <p:attrName>ppt_x</p:attrName>
                                          <p:attrName>ppt_y</p:attrName>
                                        </p:attrNameLst>
                                      </p:cBhvr>
                                    </p:animMotion>
                                  </p:childTnLst>
                                </p:cTn>
                              </p:par>
                              <p:par>
                                <p:cTn id="40" nodeType="withEffect" fill="hold" presetClass="path">
                                  <p:stCondLst>
                                    <p:cond delay="0"/>
                                  </p:stCondLst>
                                  <p:childTnLst>
                                    <p:animMotion origin="layout" path="M 0 0 L 0.15746 0 E">
                                      <p:cBhvr>
                                        <p:cTn id="41" dur="2000" fill="hold"/>
                                        <p:tgtEl>
                                          <p:spTgt spid="380"/>
                                        </p:tgtEl>
                                        <p:attrNameLst>
                                          <p:attrName>ppt_x</p:attrName>
                                          <p:attrName>ppt_y</p:attrName>
                                        </p:attrNameLst>
                                      </p:cBhvr>
                                    </p:animMotion>
                                  </p:childTnLst>
                                </p:cTn>
                              </p:par>
                              <p:par>
                                <p:cTn id="42" nodeType="withEffect" fill="hold" presetClass="path">
                                  <p:stCondLst>
                                    <p:cond delay="0"/>
                                  </p:stCondLst>
                                  <p:childTnLst>
                                    <p:animMotion origin="layout" path="M 0 0 L 0.15746 0 E">
                                      <p:cBhvr>
                                        <p:cTn id="43" dur="2000" fill="hold"/>
                                        <p:tgtEl>
                                          <p:spTgt spid="381"/>
                                        </p:tgtEl>
                                        <p:attrNameLst>
                                          <p:attrName>ppt_x</p:attrName>
                                          <p:attrName>ppt_y</p:attrName>
                                        </p:attrNameLst>
                                      </p:cBhvr>
                                    </p:animMotion>
                                  </p:childTnLst>
                                </p:cTn>
                              </p:par>
                              <p:par>
                                <p:cTn id="44" nodeType="withEffect" fill="hold" presetClass="path">
                                  <p:stCondLst>
                                    <p:cond delay="0"/>
                                  </p:stCondLst>
                                  <p:childTnLst>
                                    <p:animMotion origin="layout" path="M 0 0 L 0.15746 0 E">
                                      <p:cBhvr>
                                        <p:cTn id="45" dur="2000" fill="hold"/>
                                        <p:tgtEl>
                                          <p:spTgt spid="382"/>
                                        </p:tgtEl>
                                        <p:attrNameLst>
                                          <p:attrName>ppt_x</p:attrName>
                                          <p:attrName>ppt_y</p:attrName>
                                        </p:attrNameLst>
                                      </p:cBhvr>
                                    </p:animMotion>
                                  </p:childTnLst>
                                </p:cTn>
                              </p:par>
                              <p:par>
                                <p:cTn id="46" nodeType="withEffect" fill="hold" presetClass="path">
                                  <p:stCondLst>
                                    <p:cond delay="0"/>
                                  </p:stCondLst>
                                  <p:childTnLst>
                                    <p:animMotion origin="layout" path="M 0 0 L 0.15746 0 E">
                                      <p:cBhvr>
                                        <p:cTn id="47" dur="2000" fill="hold"/>
                                        <p:tgtEl>
                                          <p:spTgt spid="383"/>
                                        </p:tgtEl>
                                        <p:attrNameLst>
                                          <p:attrName>ppt_x</p:attrName>
                                          <p:attrName>ppt_y</p:attrName>
                                        </p:attrNameLst>
                                      </p:cBhvr>
                                    </p:animMotion>
                                  </p:childTnLst>
                                </p:cTn>
                              </p:par>
                              <p:par>
                                <p:cTn id="48" nodeType="withEffect" fill="hold" presetClass="path">
                                  <p:stCondLst>
                                    <p:cond delay="0"/>
                                  </p:stCondLst>
                                  <p:childTnLst>
                                    <p:animMotion origin="layout" path="M 0 0 L 0.15746 0 E">
                                      <p:cBhvr>
                                        <p:cTn id="49" dur="2000" fill="hold"/>
                                        <p:tgtEl>
                                          <p:spTgt spid="394"/>
                                        </p:tgtEl>
                                        <p:attrNameLst>
                                          <p:attrName>ppt_x</p:attrName>
                                          <p:attrName>ppt_y</p:attrName>
                                        </p:attrNameLst>
                                      </p:cBhvr>
                                    </p:animMotion>
                                  </p:childTnLst>
                                </p:cTn>
                              </p:par>
                              <p:par>
                                <p:cTn id="50" nodeType="withEffect" fill="hold" presetClass="path">
                                  <p:stCondLst>
                                    <p:cond delay="0"/>
                                  </p:stCondLst>
                                  <p:childTnLst>
                                    <p:animMotion origin="layout" path="M -2.77778E-007 -4.81481E-006 L -0.12986 0.00533 E">
                                      <p:cBhvr>
                                        <p:cTn id="51" dur="2000" fill="hold"/>
                                        <p:tgtEl>
                                          <p:spTgt spid="392"/>
                                        </p:tgtEl>
                                        <p:attrNameLst>
                                          <p:attrName>ppt_x</p:attrName>
                                          <p:attrName>ppt_y</p:attrName>
                                        </p:attrNameLst>
                                      </p:cBhvr>
                                    </p:animMotion>
                                  </p:childTnLst>
                                </p:cTn>
                              </p:par>
                            </p:childTnLst>
                          </p:cTn>
                        </p:par>
                        <p:par>
                          <p:cTn id="52" nodeType="afterEffect" fill="hold">
                            <p:stCondLst>
                              <p:cond delay="2000"/>
                            </p:stCondLst>
                            <p:childTnLst>
                              <p:par>
                                <p:cTn id="53" nodeType="afterEffect" fill="hold" presetClass="path">
                                  <p:stCondLst>
                                    <p:cond delay="0"/>
                                  </p:stCondLst>
                                  <p:childTnLst>
                                    <p:animMotion origin="layout" path="M -0.12986 0.00533 L -0.27951 0.00533 E">
                                      <p:cBhvr>
                                        <p:cTn id="54" dur="2000" fill="hold"/>
                                        <p:tgtEl>
                                          <p:spTgt spid="392"/>
                                        </p:tgtEl>
                                        <p:attrNameLst>
                                          <p:attrName>ppt_x</p:attrName>
                                          <p:attrName>ppt_y</p:attrName>
                                        </p:attrNameLst>
                                      </p:cBhvr>
                                    </p:animMotion>
                                  </p:childTnLst>
                                </p:cTn>
                              </p:par>
                              <p:par>
                                <p:cTn id="55" nodeType="withEffect" fill="hold" presetClass="path">
                                  <p:stCondLst>
                                    <p:cond delay="0"/>
                                  </p:stCondLst>
                                  <p:childTnLst>
                                    <p:animMotion origin="layout" path="M 0 0 L -0.14167 0 E">
                                      <p:cBhvr>
                                        <p:cTn id="56" dur="2000" fill="hold"/>
                                        <p:tgtEl>
                                          <p:spTgt spid="384"/>
                                        </p:tgtEl>
                                        <p:attrNameLst>
                                          <p:attrName>ppt_x</p:attrName>
                                          <p:attrName>ppt_y</p:attrName>
                                        </p:attrNameLst>
                                      </p:cBhvr>
                                    </p:animMotion>
                                  </p:childTnLst>
                                </p:cTn>
                              </p:par>
                              <p:par>
                                <p:cTn id="57" nodeType="withEffect" fill="hold" presetClass="path">
                                  <p:stCondLst>
                                    <p:cond delay="0"/>
                                  </p:stCondLst>
                                  <p:childTnLst>
                                    <p:animMotion origin="layout" path="M 0 0 L -0.14167 0 E">
                                      <p:cBhvr>
                                        <p:cTn id="58" dur="2000" fill="hold"/>
                                        <p:tgtEl>
                                          <p:spTgt spid="385"/>
                                        </p:tgtEl>
                                        <p:attrNameLst>
                                          <p:attrName>ppt_x</p:attrName>
                                          <p:attrName>ppt_y</p:attrName>
                                        </p:attrNameLst>
                                      </p:cBhvr>
                                    </p:animMotion>
                                  </p:childTnLst>
                                </p:cTn>
                              </p:par>
                              <p:par>
                                <p:cTn id="59" nodeType="withEffect" fill="hold" presetClass="path">
                                  <p:stCondLst>
                                    <p:cond delay="0"/>
                                  </p:stCondLst>
                                  <p:childTnLst>
                                    <p:animMotion origin="layout" path="M 0 0 L -0.14167 0 E">
                                      <p:cBhvr>
                                        <p:cTn id="60" dur="2000" fill="hold"/>
                                        <p:tgtEl>
                                          <p:spTgt spid="386"/>
                                        </p:tgtEl>
                                        <p:attrNameLst>
                                          <p:attrName>ppt_x</p:attrName>
                                          <p:attrName>ppt_y</p:attrName>
                                        </p:attrNameLst>
                                      </p:cBhvr>
                                    </p:animMotion>
                                  </p:childTnLst>
                                </p:cTn>
                              </p:par>
                              <p:par>
                                <p:cTn id="61" nodeType="withEffect" fill="hold" presetClass="path">
                                  <p:stCondLst>
                                    <p:cond delay="0"/>
                                  </p:stCondLst>
                                  <p:childTnLst>
                                    <p:animMotion origin="layout" path="M 0 0 L -0.14167 0 E">
                                      <p:cBhvr>
                                        <p:cTn id="62" dur="2000" fill="hold"/>
                                        <p:tgtEl>
                                          <p:spTgt spid="387"/>
                                        </p:tgtEl>
                                        <p:attrNameLst>
                                          <p:attrName>ppt_x</p:attrName>
                                          <p:attrName>ppt_y</p:attrName>
                                        </p:attrNameLst>
                                      </p:cBhvr>
                                    </p:animMotion>
                                  </p:childTnLst>
                                </p:cTn>
                              </p:par>
                              <p:par>
                                <p:cTn id="63" nodeType="withEffect" fill="hold" presetClass="path">
                                  <p:stCondLst>
                                    <p:cond delay="0"/>
                                  </p:stCondLst>
                                  <p:childTnLst>
                                    <p:animMotion origin="layout" path="M 0 0 L -0.14167 0 E">
                                      <p:cBhvr>
                                        <p:cTn id="64" dur="2000" fill="hold"/>
                                        <p:tgtEl>
                                          <p:spTgt spid="388"/>
                                        </p:tgtEl>
                                        <p:attrNameLst>
                                          <p:attrName>ppt_x</p:attrName>
                                          <p:attrName>ppt_y</p:attrName>
                                        </p:attrNameLst>
                                      </p:cBhvr>
                                    </p:animMotion>
                                  </p:childTnLst>
                                </p:cTn>
                              </p:par>
                              <p:par>
                                <p:cTn id="65" nodeType="withEffect" fill="hold" presetClass="path">
                                  <p:stCondLst>
                                    <p:cond delay="0"/>
                                  </p:stCondLst>
                                  <p:childTnLst>
                                    <p:animMotion origin="layout" path="M 0 0 L -0.14167 0 E">
                                      <p:cBhvr>
                                        <p:cTn id="66" dur="2000" fill="hold"/>
                                        <p:tgtEl>
                                          <p:spTgt spid="389"/>
                                        </p:tgtEl>
                                        <p:attrNameLst>
                                          <p:attrName>ppt_x</p:attrName>
                                          <p:attrName>ppt_y</p:attrName>
                                        </p:attrNameLst>
                                      </p:cBhvr>
                                    </p:animMotion>
                                  </p:childTnLst>
                                </p:cTn>
                              </p:par>
                              <p:par>
                                <p:cTn id="67" nodeType="withEffect" fill="hold" presetClass="path">
                                  <p:stCondLst>
                                    <p:cond delay="0"/>
                                  </p:stCondLst>
                                  <p:childTnLst>
                                    <p:animMotion origin="layout" path="M 0 0 L -0.14167 0 E">
                                      <p:cBhvr>
                                        <p:cTn id="68" dur="2000" fill="hold"/>
                                        <p:tgtEl>
                                          <p:spTgt spid="390"/>
                                        </p:tgtEl>
                                        <p:attrNameLst>
                                          <p:attrName>ppt_x</p:attrName>
                                          <p:attrName>ppt_y</p:attrName>
                                        </p:attrNameLst>
                                      </p:cBhvr>
                                    </p:animMotion>
                                  </p:childTnLst>
                                </p:cTn>
                              </p:par>
                              <p:par>
                                <p:cTn id="69" nodeType="withEffect" fill="hold" presetClass="path">
                                  <p:stCondLst>
                                    <p:cond delay="0"/>
                                  </p:stCondLst>
                                  <p:childTnLst>
                                    <p:animMotion origin="layout" path="M 0 0 L -0.14167 0 E">
                                      <p:cBhvr>
                                        <p:cTn id="70" dur="2000" fill="hold"/>
                                        <p:tgtEl>
                                          <p:spTgt spid="391"/>
                                        </p:tgtEl>
                                        <p:attrNameLst>
                                          <p:attrName>ppt_x</p:attrName>
                                          <p:attrName>ppt_y</p:attrName>
                                        </p:attrNameLst>
                                      </p:cBhvr>
                                    </p:animMotion>
                                  </p:childTnLst>
                                </p:cTn>
                              </p:par>
                              <p:par>
                                <p:cTn id="71" nodeType="withEffect" fill="hold" presetClass="path">
                                  <p:stCondLst>
                                    <p:cond delay="0"/>
                                  </p:stCondLst>
                                  <p:childTnLst>
                                    <p:animMotion origin="layout" path="M 0 0 L -0.14167 0 E">
                                      <p:cBhvr>
                                        <p:cTn id="72" dur="2000" fill="hold"/>
                                        <p:tgtEl>
                                          <p:spTgt spid="393"/>
                                        </p:tgtEl>
                                        <p:attrNameLst>
                                          <p:attrName>ppt_x</p:attrName>
                                          <p:attrName>ppt_y</p:attrName>
                                        </p:attrNameLst>
                                      </p:cBhvr>
                                    </p:animMotion>
                                  </p:childTnLst>
                                </p:cTn>
                              </p:par>
                              <p:par>
                                <p:cTn id="73" nodeType="withEffect" fill="hold" presetClass="entr" presetID="53">
                                  <p:stCondLst>
                                    <p:cond delay="0"/>
                                  </p:stCondLst>
                                  <p:childTnLst>
                                    <p:set>
                                      <p:cBhvr>
                                        <p:cTn id="74" dur="1" fill="hold">
                                          <p:stCondLst>
                                            <p:cond delay="0"/>
                                          </p:stCondLst>
                                        </p:cTn>
                                        <p:tgtEl>
                                          <p:spTgt spid="410"/>
                                        </p:tgtEl>
                                        <p:attrNameLst>
                                          <p:attrName>style.visibility</p:attrName>
                                        </p:attrNameLst>
                                      </p:cBhvr>
                                      <p:to>
                                        <p:strVal val="visible"/>
                                      </p:to>
                                    </p:set>
                                    <p:anim calcmode="lin" valueType="num">
                                      <p:cBhvr additive="repl">
                                        <p:cTn id="75" dur="500" fill="hold"/>
                                        <p:tgtEl>
                                          <p:spTgt spid="410"/>
                                        </p:tgtEl>
                                        <p:attrNameLst>
                                          <p:attrName>ppt_w</p:attrName>
                                        </p:attrNameLst>
                                      </p:cBhvr>
                                      <p:tavLst>
                                        <p:tav tm="0">
                                          <p:val>
                                            <p:fltVal val="0"/>
                                          </p:val>
                                        </p:tav>
                                        <p:tav tm="100000">
                                          <p:val>
                                            <p:strVal val="#ppt_w"/>
                                          </p:val>
                                        </p:tav>
                                      </p:tavLst>
                                    </p:anim>
                                    <p:anim calcmode="lin" valueType="num">
                                      <p:cBhvr additive="repl">
                                        <p:cTn id="76" dur="500" fill="hold"/>
                                        <p:tgtEl>
                                          <p:spTgt spid="410"/>
                                        </p:tgtEl>
                                        <p:attrNameLst>
                                          <p:attrName>ppt_h</p:attrName>
                                        </p:attrNameLst>
                                      </p:cBhvr>
                                      <p:tavLst>
                                        <p:tav tm="0">
                                          <p:val>
                                            <p:fltVal val="0"/>
                                          </p:val>
                                        </p:tav>
                                        <p:tav tm="100000">
                                          <p:val>
                                            <p:strVal val="#ppt_h"/>
                                          </p:val>
                                        </p:tav>
                                      </p:tavLst>
                                    </p:anim>
                                    <p:animEffect filter="fade" transition="in">
                                      <p:cBhvr additive="repl">
                                        <p:cTn id="77" dur="500"/>
                                        <p:tgtEl>
                                          <p:spTgt spid="410"/>
                                        </p:tgtEl>
                                      </p:cBhvr>
                                    </p:animEffect>
                                  </p:childTnLst>
                                </p:cTn>
                              </p:par>
                            </p:childTnLst>
                          </p:cTn>
                        </p:par>
                        <p:par>
                          <p:cTn id="78" nodeType="afterEffect" fill="hold">
                            <p:stCondLst>
                              <p:cond delay="4000"/>
                            </p:stCondLst>
                            <p:childTnLst>
                              <p:par>
                                <p:cTn id="79" nodeType="afterEffect" fill="hold" presetClass="entr" presetID="12" presetSubtype="4">
                                  <p:stCondLst>
                                    <p:cond delay="0"/>
                                  </p:stCondLst>
                                  <p:childTnLst>
                                    <p:set>
                                      <p:cBhvr>
                                        <p:cTn id="80" dur="1" fill="hold">
                                          <p:stCondLst>
                                            <p:cond delay="0"/>
                                          </p:stCondLst>
                                        </p:cTn>
                                        <p:tgtEl>
                                          <p:spTgt spid="413"/>
                                        </p:tgtEl>
                                        <p:attrNameLst>
                                          <p:attrName>style.visibility</p:attrName>
                                        </p:attrNameLst>
                                      </p:cBhvr>
                                      <p:to>
                                        <p:strVal val="visible"/>
                                      </p:to>
                                    </p:set>
                                    <p:animEffect filter="slide(fromBottom)" transition="in">
                                      <p:cBhvr additive="repl">
                                        <p:cTn id="81" dur="500"/>
                                        <p:tgtEl>
                                          <p:spTgt spid="4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5" name="PlaceHolder 1"/>
          <p:cNvSpPr>
            <a:spLocks noGrp="1"/>
          </p:cNvSpPr>
          <p:nvPr>
            <p:ph type="sldNum" idx="16"/>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4D60F428-9A28-43D4-83FF-5F986B6E5EC1}" type="slidenum">
              <a:rPr b="1" lang="fr-FR" sz="1200" spc="-1" strike="noStrike">
                <a:solidFill>
                  <a:srgbClr val="003399"/>
                </a:solidFill>
                <a:latin typeface="Verdana"/>
              </a:rPr>
              <a:t>&lt;numéro&gt;</a:t>
            </a:fld>
            <a:endParaRPr b="0" lang="fr-FR" sz="1200" spc="-1" strike="noStrike">
              <a:latin typeface="Times New Roman"/>
            </a:endParaRPr>
          </a:p>
        </p:txBody>
      </p:sp>
      <p:sp>
        <p:nvSpPr>
          <p:cNvPr id="416" name="PlaceHolder 2"/>
          <p:cNvSpPr>
            <a:spLocks noGrp="1"/>
          </p:cNvSpPr>
          <p:nvPr>
            <p:ph type="title"/>
          </p:nvPr>
        </p:nvSpPr>
        <p:spPr>
          <a:xfrm>
            <a:off x="1290600" y="0"/>
            <a:ext cx="6597000" cy="518400"/>
          </a:xfrm>
          <a:prstGeom prst="rect">
            <a:avLst/>
          </a:prstGeom>
          <a:noFill/>
          <a:ln w="0">
            <a:noFill/>
          </a:ln>
        </p:spPr>
        <p:txBody>
          <a:bodyPr numCol="1" spcCol="0" lIns="90000" rIns="90000" tIns="45000" bIns="45000" anchor="t">
            <a:noAutofit/>
          </a:bodyPr>
          <a:p>
            <a:pPr algn="ctr">
              <a:lnSpc>
                <a:spcPct val="100000"/>
              </a:lnSpc>
              <a:buNone/>
            </a:pPr>
            <a:r>
              <a:rPr b="1" lang="fr-FR" sz="2800" spc="-1" strike="noStrike">
                <a:solidFill>
                  <a:srgbClr val="ff0000"/>
                </a:solidFill>
                <a:latin typeface="Verdana"/>
              </a:rPr>
              <a:t>L’interaction électromagnétique</a:t>
            </a:r>
            <a:endParaRPr b="0" lang="fr-FR" sz="2800" spc="-1" strike="noStrike">
              <a:latin typeface="Arial"/>
            </a:endParaRPr>
          </a:p>
        </p:txBody>
      </p:sp>
      <p:pic>
        <p:nvPicPr>
          <p:cNvPr id="417" name="Picture 3" descr=""/>
          <p:cNvPicPr/>
          <p:nvPr/>
        </p:nvPicPr>
        <p:blipFill>
          <a:blip r:embed="rId1"/>
          <a:stretch/>
        </p:blipFill>
        <p:spPr>
          <a:xfrm>
            <a:off x="6781680" y="685800"/>
            <a:ext cx="1932840" cy="2421720"/>
          </a:xfrm>
          <a:prstGeom prst="rect">
            <a:avLst/>
          </a:prstGeom>
          <a:ln w="0">
            <a:noFill/>
          </a:ln>
        </p:spPr>
      </p:pic>
      <p:sp>
        <p:nvSpPr>
          <p:cNvPr id="418" name="Text Box 4"/>
          <p:cNvSpPr/>
          <p:nvPr/>
        </p:nvSpPr>
        <p:spPr>
          <a:xfrm>
            <a:off x="266760" y="806400"/>
            <a:ext cx="4293360" cy="3385080"/>
          </a:xfrm>
          <a:prstGeom prst="rect">
            <a:avLst/>
          </a:prstGeom>
          <a:noFill/>
          <a:ln w="0">
            <a:noFill/>
          </a:ln>
        </p:spPr>
        <p:style>
          <a:lnRef idx="0"/>
          <a:fillRef idx="0"/>
          <a:effectRef idx="0"/>
          <a:fontRef idx="minor"/>
        </p:style>
        <p:txBody>
          <a:bodyPr lIns="90000" rIns="90000" tIns="46800" bIns="46800" anchor="t">
            <a:spAutoFit/>
          </a:bodyPr>
          <a:p>
            <a:pPr>
              <a:lnSpc>
                <a:spcPct val="100000"/>
              </a:lnSpc>
              <a:buNone/>
            </a:pPr>
            <a:r>
              <a:rPr b="0" lang="fr-FR" sz="2400" spc="-1" strike="noStrike">
                <a:solidFill>
                  <a:srgbClr val="000000"/>
                </a:solidFill>
                <a:latin typeface="Verdana"/>
                <a:ea typeface="DejaVu Sans"/>
              </a:rPr>
              <a:t>Responsable des phénomènes </a:t>
            </a:r>
            <a:endParaRPr b="0" lang="fr-FR" sz="2400" spc="-1" strike="noStrike">
              <a:latin typeface="Arial"/>
            </a:endParaRPr>
          </a:p>
          <a:p>
            <a:pPr>
              <a:lnSpc>
                <a:spcPct val="100000"/>
              </a:lnSpc>
              <a:buNone/>
            </a:pPr>
            <a:r>
              <a:rPr b="1" lang="fr-FR" sz="2400" spc="-1" strike="noStrike">
                <a:solidFill>
                  <a:srgbClr val="000000"/>
                </a:solidFill>
                <a:latin typeface="Verdana"/>
                <a:ea typeface="DejaVu Sans"/>
              </a:rPr>
              <a:t>électriques et magnétiques</a:t>
            </a:r>
            <a:r>
              <a:rPr b="0" lang="fr-FR" sz="2400" spc="-1" strike="noStrike">
                <a:solidFill>
                  <a:srgbClr val="000000"/>
                </a:solidFill>
                <a:latin typeface="Verdana"/>
                <a:ea typeface="DejaVu Sans"/>
              </a:rPr>
              <a:t> : </a:t>
            </a:r>
            <a:endParaRPr b="0" lang="fr-FR" sz="2400" spc="-1" strike="noStrike">
              <a:latin typeface="Arial"/>
            </a:endParaRPr>
          </a:p>
          <a:p>
            <a:pPr>
              <a:lnSpc>
                <a:spcPct val="100000"/>
              </a:lnSpc>
              <a:buNone/>
            </a:pPr>
            <a:r>
              <a:rPr b="0" lang="fr-FR" sz="2400" spc="-1" strike="noStrike">
                <a:solidFill>
                  <a:srgbClr val="000000"/>
                </a:solidFill>
                <a:latin typeface="Verdana"/>
                <a:ea typeface="DejaVu Sans"/>
              </a:rPr>
              <a:t>aimantation, lumière,</a:t>
            </a:r>
            <a:endParaRPr b="0" lang="fr-FR" sz="2400" spc="-1" strike="noStrike">
              <a:latin typeface="Arial"/>
            </a:endParaRPr>
          </a:p>
          <a:p>
            <a:pPr>
              <a:lnSpc>
                <a:spcPct val="100000"/>
              </a:lnSpc>
              <a:buNone/>
            </a:pPr>
            <a:r>
              <a:rPr b="0" lang="fr-FR" sz="2400" spc="-1" strike="noStrike">
                <a:solidFill>
                  <a:srgbClr val="000000"/>
                </a:solidFill>
                <a:latin typeface="Verdana"/>
                <a:ea typeface="DejaVu Sans"/>
              </a:rPr>
              <a:t>cohésion des atomes,…</a:t>
            </a:r>
            <a:endParaRPr b="0" lang="fr-FR" sz="2400" spc="-1" strike="noStrike">
              <a:latin typeface="Arial"/>
            </a:endParaRPr>
          </a:p>
          <a:p>
            <a:pPr>
              <a:lnSpc>
                <a:spcPct val="100000"/>
              </a:lnSpc>
              <a:buNone/>
            </a:pPr>
            <a:endParaRPr b="0" lang="fr-FR" sz="2400" spc="-1" strike="noStrike">
              <a:latin typeface="Arial"/>
            </a:endParaRPr>
          </a:p>
          <a:p>
            <a:pPr>
              <a:lnSpc>
                <a:spcPct val="100000"/>
              </a:lnSpc>
              <a:buNone/>
            </a:pPr>
            <a:endParaRPr b="0" lang="fr-FR" sz="2400" spc="-1" strike="noStrike">
              <a:latin typeface="Arial"/>
            </a:endParaRPr>
          </a:p>
          <a:p>
            <a:pPr>
              <a:lnSpc>
                <a:spcPct val="100000"/>
              </a:lnSpc>
              <a:buNone/>
            </a:pPr>
            <a:endParaRPr b="0" lang="fr-FR" sz="2400" spc="-1" strike="noStrike">
              <a:latin typeface="Arial"/>
            </a:endParaRPr>
          </a:p>
        </p:txBody>
      </p:sp>
      <p:pic>
        <p:nvPicPr>
          <p:cNvPr id="419" name="Picture 5" descr="aimant3"/>
          <p:cNvPicPr/>
          <p:nvPr/>
        </p:nvPicPr>
        <p:blipFill>
          <a:blip r:embed="rId2"/>
          <a:stretch/>
        </p:blipFill>
        <p:spPr>
          <a:xfrm>
            <a:off x="4419720" y="685800"/>
            <a:ext cx="2424960" cy="2424960"/>
          </a:xfrm>
          <a:prstGeom prst="rect">
            <a:avLst/>
          </a:prstGeom>
          <a:ln w="0">
            <a:noFill/>
          </a:ln>
        </p:spPr>
      </p:pic>
      <p:sp>
        <p:nvSpPr>
          <p:cNvPr id="420" name="Text Box 7"/>
          <p:cNvSpPr/>
          <p:nvPr/>
        </p:nvSpPr>
        <p:spPr>
          <a:xfrm>
            <a:off x="1066680" y="4457880"/>
            <a:ext cx="2805840" cy="394920"/>
          </a:xfrm>
          <a:prstGeom prst="rect">
            <a:avLst/>
          </a:prstGeom>
          <a:solidFill>
            <a:srgbClr val="ffff00"/>
          </a:solidFill>
          <a:ln w="38100">
            <a:solidFill>
              <a:srgbClr val="000000"/>
            </a:solidFill>
            <a:miter/>
          </a:ln>
        </p:spPr>
        <p:style>
          <a:lnRef idx="0"/>
          <a:fillRef idx="0"/>
          <a:effectRef idx="0"/>
          <a:fontRef idx="minor"/>
        </p:style>
        <p:txBody>
          <a:bodyPr lIns="90000" rIns="90000" tIns="45000" bIns="45000" anchor="t">
            <a:spAutoFit/>
          </a:bodyPr>
          <a:p>
            <a:pPr algn="ctr">
              <a:lnSpc>
                <a:spcPct val="100000"/>
              </a:lnSpc>
              <a:spcBef>
                <a:spcPts val="1001"/>
              </a:spcBef>
              <a:buNone/>
            </a:pPr>
            <a:r>
              <a:rPr b="0" lang="fr-FR" sz="2000" spc="-1" strike="noStrike">
                <a:solidFill>
                  <a:srgbClr val="000000"/>
                </a:solidFill>
                <a:latin typeface="Verdana"/>
                <a:ea typeface="DejaVu Sans"/>
              </a:rPr>
              <a:t>Médiateur : </a:t>
            </a:r>
            <a:r>
              <a:rPr b="1" lang="fr-FR" sz="2000" spc="-1" strike="noStrike">
                <a:solidFill>
                  <a:srgbClr val="ff0000"/>
                </a:solidFill>
                <a:latin typeface="Verdana"/>
                <a:ea typeface="DejaVu Sans"/>
              </a:rPr>
              <a:t>photon</a:t>
            </a:r>
            <a:r>
              <a:rPr b="1" lang="fr-FR" sz="1800" spc="-1" strike="noStrike">
                <a:solidFill>
                  <a:srgbClr val="000000"/>
                </a:solidFill>
                <a:latin typeface="Verdana"/>
                <a:ea typeface="DejaVu Sans"/>
              </a:rPr>
              <a:t> </a:t>
            </a:r>
            <a:endParaRPr b="0" lang="fr-FR" sz="1800" spc="-1" strike="noStrike">
              <a:latin typeface="Arial"/>
            </a:endParaRPr>
          </a:p>
        </p:txBody>
      </p:sp>
      <p:grpSp>
        <p:nvGrpSpPr>
          <p:cNvPr id="421" name="Group 8"/>
          <p:cNvGrpSpPr/>
          <p:nvPr/>
        </p:nvGrpSpPr>
        <p:grpSpPr>
          <a:xfrm>
            <a:off x="5472000" y="3730680"/>
            <a:ext cx="2895120" cy="2729880"/>
            <a:chOff x="5472000" y="3730680"/>
            <a:chExt cx="2895120" cy="2729880"/>
          </a:xfrm>
        </p:grpSpPr>
        <p:pic>
          <p:nvPicPr>
            <p:cNvPr id="422" name="Picture 9" descr="force_phot_bis"/>
            <p:cNvPicPr/>
            <p:nvPr/>
          </p:nvPicPr>
          <p:blipFill>
            <a:blip r:embed="rId3"/>
            <a:stretch/>
          </p:blipFill>
          <p:spPr>
            <a:xfrm>
              <a:off x="5519880" y="3730680"/>
              <a:ext cx="2832480" cy="2729880"/>
            </a:xfrm>
            <a:prstGeom prst="rect">
              <a:avLst/>
            </a:prstGeom>
            <a:ln w="0">
              <a:noFill/>
            </a:ln>
          </p:spPr>
        </p:pic>
        <p:sp>
          <p:nvSpPr>
            <p:cNvPr id="423" name="Text Box 10"/>
            <p:cNvSpPr/>
            <p:nvPr/>
          </p:nvSpPr>
          <p:spPr>
            <a:xfrm>
              <a:off x="5573880" y="6090120"/>
              <a:ext cx="448560" cy="303840"/>
            </a:xfrm>
            <a:prstGeom prst="rect">
              <a:avLst/>
            </a:prstGeom>
            <a:noFill/>
            <a:ln w="0">
              <a:noFill/>
            </a:ln>
          </p:spPr>
          <p:style>
            <a:lnRef idx="0"/>
            <a:fillRef idx="0"/>
            <a:effectRef idx="0"/>
            <a:fontRef idx="minor"/>
          </p:style>
        </p:sp>
        <p:sp>
          <p:nvSpPr>
            <p:cNvPr id="424" name="Text Box 11"/>
            <p:cNvSpPr/>
            <p:nvPr/>
          </p:nvSpPr>
          <p:spPr>
            <a:xfrm>
              <a:off x="5522040" y="5827680"/>
              <a:ext cx="515160" cy="336600"/>
            </a:xfrm>
            <a:prstGeom prst="rect">
              <a:avLst/>
            </a:prstGeom>
            <a:solidFill>
              <a:schemeClr val="bg1"/>
            </a:solidFill>
            <a:ln w="0">
              <a:noFill/>
            </a:ln>
          </p:spPr>
          <p:style>
            <a:lnRef idx="0"/>
            <a:fillRef idx="0"/>
            <a:effectRef idx="0"/>
            <a:fontRef idx="minor"/>
          </p:style>
          <p:txBody>
            <a:bodyPr lIns="90000" rIns="90000" tIns="46800" bIns="46800" anchor="t">
              <a:spAutoFit/>
            </a:bodyPr>
            <a:p>
              <a:pPr>
                <a:lnSpc>
                  <a:spcPct val="100000"/>
                </a:lnSpc>
                <a:buNone/>
              </a:pPr>
              <a:r>
                <a:rPr b="0" lang="fr-FR" sz="1600" spc="-1" strike="noStrike">
                  <a:solidFill>
                    <a:srgbClr val="000000"/>
                  </a:solidFill>
                  <a:latin typeface="Verdana"/>
                  <a:ea typeface="DejaVu Sans"/>
                </a:rPr>
                <a:t>e</a:t>
              </a:r>
              <a:r>
                <a:rPr b="0" lang="fr-FR" sz="1600" spc="-1" strike="noStrike" baseline="30000">
                  <a:solidFill>
                    <a:srgbClr val="000000"/>
                  </a:solidFill>
                  <a:latin typeface="Verdana"/>
                  <a:ea typeface="DejaVu Sans"/>
                </a:rPr>
                <a:t>-</a:t>
              </a:r>
              <a:endParaRPr b="0" lang="fr-FR" sz="1600" spc="-1" strike="noStrike">
                <a:latin typeface="Arial"/>
              </a:endParaRPr>
            </a:p>
          </p:txBody>
        </p:sp>
        <p:sp>
          <p:nvSpPr>
            <p:cNvPr id="425" name="Text Box 12"/>
            <p:cNvSpPr/>
            <p:nvPr/>
          </p:nvSpPr>
          <p:spPr>
            <a:xfrm>
              <a:off x="5472000" y="3886920"/>
              <a:ext cx="515160" cy="336600"/>
            </a:xfrm>
            <a:prstGeom prst="rect">
              <a:avLst/>
            </a:prstGeom>
            <a:solidFill>
              <a:schemeClr val="bg1"/>
            </a:solidFill>
            <a:ln w="0">
              <a:noFill/>
            </a:ln>
          </p:spPr>
          <p:style>
            <a:lnRef idx="0"/>
            <a:fillRef idx="0"/>
            <a:effectRef idx="0"/>
            <a:fontRef idx="minor"/>
          </p:style>
          <p:txBody>
            <a:bodyPr lIns="90000" rIns="90000" tIns="46800" bIns="46800" anchor="t">
              <a:spAutoFit/>
            </a:bodyPr>
            <a:p>
              <a:pPr>
                <a:lnSpc>
                  <a:spcPct val="100000"/>
                </a:lnSpc>
                <a:buNone/>
              </a:pPr>
              <a:r>
                <a:rPr b="0" lang="fr-FR" sz="1600" spc="-1" strike="noStrike">
                  <a:solidFill>
                    <a:srgbClr val="000000"/>
                  </a:solidFill>
                  <a:latin typeface="Verdana"/>
                  <a:ea typeface="DejaVu Sans"/>
                </a:rPr>
                <a:t>e</a:t>
              </a:r>
              <a:r>
                <a:rPr b="0" lang="fr-FR" sz="1600" spc="-1" strike="noStrike" baseline="30000">
                  <a:solidFill>
                    <a:srgbClr val="000000"/>
                  </a:solidFill>
                  <a:latin typeface="Verdana"/>
                  <a:ea typeface="DejaVu Sans"/>
                </a:rPr>
                <a:t>-</a:t>
              </a:r>
              <a:endParaRPr b="0" lang="fr-FR" sz="1600" spc="-1" strike="noStrike">
                <a:latin typeface="Arial"/>
              </a:endParaRPr>
            </a:p>
          </p:txBody>
        </p:sp>
        <p:grpSp>
          <p:nvGrpSpPr>
            <p:cNvPr id="426" name="Group 13"/>
            <p:cNvGrpSpPr/>
            <p:nvPr/>
          </p:nvGrpSpPr>
          <p:grpSpPr>
            <a:xfrm>
              <a:off x="5522040" y="3935160"/>
              <a:ext cx="2845080" cy="2244960"/>
              <a:chOff x="5522040" y="3935160"/>
              <a:chExt cx="2845080" cy="2244960"/>
            </a:xfrm>
          </p:grpSpPr>
          <p:sp>
            <p:nvSpPr>
              <p:cNvPr id="427" name="Text Box 14"/>
              <p:cNvSpPr/>
              <p:nvPr/>
            </p:nvSpPr>
            <p:spPr>
              <a:xfrm>
                <a:off x="5538600" y="5827680"/>
                <a:ext cx="515160" cy="336600"/>
              </a:xfrm>
              <a:prstGeom prst="rect">
                <a:avLst/>
              </a:prstGeom>
              <a:solidFill>
                <a:schemeClr val="bg1"/>
              </a:solidFill>
              <a:ln w="0">
                <a:noFill/>
              </a:ln>
            </p:spPr>
            <p:style>
              <a:lnRef idx="0"/>
              <a:fillRef idx="0"/>
              <a:effectRef idx="0"/>
              <a:fontRef idx="minor"/>
            </p:style>
            <p:txBody>
              <a:bodyPr lIns="90000" rIns="90000" tIns="46800" bIns="46800" anchor="t">
                <a:spAutoFit/>
              </a:bodyPr>
              <a:p>
                <a:pPr>
                  <a:lnSpc>
                    <a:spcPct val="100000"/>
                  </a:lnSpc>
                  <a:buNone/>
                </a:pPr>
                <a:r>
                  <a:rPr b="0" lang="fr-FR" sz="1600" spc="-1" strike="noStrike">
                    <a:solidFill>
                      <a:srgbClr val="000000"/>
                    </a:solidFill>
                    <a:latin typeface="Verdana"/>
                    <a:ea typeface="DejaVu Sans"/>
                  </a:rPr>
                  <a:t>e</a:t>
                </a:r>
                <a:r>
                  <a:rPr b="0" lang="fr-FR" sz="1600" spc="-1" strike="noStrike" baseline="30000">
                    <a:solidFill>
                      <a:srgbClr val="000000"/>
                    </a:solidFill>
                    <a:latin typeface="Verdana"/>
                    <a:ea typeface="DejaVu Sans"/>
                  </a:rPr>
                  <a:t>-</a:t>
                </a:r>
                <a:endParaRPr b="0" lang="fr-FR" sz="1600" spc="-1" strike="noStrike">
                  <a:latin typeface="Arial"/>
                </a:endParaRPr>
              </a:p>
            </p:txBody>
          </p:sp>
          <p:sp>
            <p:nvSpPr>
              <p:cNvPr id="428" name="Text Box 15"/>
              <p:cNvSpPr/>
              <p:nvPr/>
            </p:nvSpPr>
            <p:spPr>
              <a:xfrm>
                <a:off x="5522040" y="3935160"/>
                <a:ext cx="515160" cy="336600"/>
              </a:xfrm>
              <a:prstGeom prst="rect">
                <a:avLst/>
              </a:prstGeom>
              <a:solidFill>
                <a:schemeClr val="bg1"/>
              </a:solidFill>
              <a:ln w="0">
                <a:noFill/>
              </a:ln>
            </p:spPr>
            <p:style>
              <a:lnRef idx="0"/>
              <a:fillRef idx="0"/>
              <a:effectRef idx="0"/>
              <a:fontRef idx="minor"/>
            </p:style>
            <p:txBody>
              <a:bodyPr lIns="90000" rIns="90000" tIns="46800" bIns="46800" anchor="t">
                <a:spAutoFit/>
              </a:bodyPr>
              <a:p>
                <a:pPr>
                  <a:lnSpc>
                    <a:spcPct val="100000"/>
                  </a:lnSpc>
                  <a:buNone/>
                </a:pPr>
                <a:r>
                  <a:rPr b="0" lang="fr-FR" sz="1600" spc="-1" strike="noStrike">
                    <a:solidFill>
                      <a:srgbClr val="000000"/>
                    </a:solidFill>
                    <a:latin typeface="Verdana"/>
                    <a:ea typeface="DejaVu Sans"/>
                  </a:rPr>
                  <a:t>e</a:t>
                </a:r>
                <a:r>
                  <a:rPr b="0" lang="fr-FR" sz="1600" spc="-1" strike="noStrike" baseline="30000">
                    <a:solidFill>
                      <a:srgbClr val="000000"/>
                    </a:solidFill>
                    <a:latin typeface="Verdana"/>
                    <a:ea typeface="DejaVu Sans"/>
                  </a:rPr>
                  <a:t>-</a:t>
                </a:r>
                <a:endParaRPr b="0" lang="fr-FR" sz="1600" spc="-1" strike="noStrike">
                  <a:latin typeface="Arial"/>
                </a:endParaRPr>
              </a:p>
            </p:txBody>
          </p:sp>
          <p:sp>
            <p:nvSpPr>
              <p:cNvPr id="429" name="Text Box 16"/>
              <p:cNvSpPr/>
              <p:nvPr/>
            </p:nvSpPr>
            <p:spPr>
              <a:xfrm>
                <a:off x="7851960" y="5843520"/>
                <a:ext cx="515160" cy="336600"/>
              </a:xfrm>
              <a:prstGeom prst="rect">
                <a:avLst/>
              </a:prstGeom>
              <a:solidFill>
                <a:schemeClr val="bg1"/>
              </a:solidFill>
              <a:ln w="0">
                <a:noFill/>
              </a:ln>
            </p:spPr>
            <p:style>
              <a:lnRef idx="0"/>
              <a:fillRef idx="0"/>
              <a:effectRef idx="0"/>
              <a:fontRef idx="minor"/>
            </p:style>
            <p:txBody>
              <a:bodyPr lIns="90000" rIns="90000" tIns="46800" bIns="46800" anchor="t">
                <a:spAutoFit/>
              </a:bodyPr>
              <a:p>
                <a:pPr>
                  <a:lnSpc>
                    <a:spcPct val="100000"/>
                  </a:lnSpc>
                  <a:buNone/>
                </a:pPr>
                <a:r>
                  <a:rPr b="0" lang="fr-FR" sz="1600" spc="-1" strike="noStrike">
                    <a:solidFill>
                      <a:srgbClr val="000000"/>
                    </a:solidFill>
                    <a:latin typeface="Verdana"/>
                    <a:ea typeface="DejaVu Sans"/>
                  </a:rPr>
                  <a:t>e</a:t>
                </a:r>
                <a:r>
                  <a:rPr b="0" lang="fr-FR" sz="1600" spc="-1" strike="noStrike" baseline="30000">
                    <a:solidFill>
                      <a:srgbClr val="000000"/>
                    </a:solidFill>
                    <a:latin typeface="Verdana"/>
                    <a:ea typeface="DejaVu Sans"/>
                  </a:rPr>
                  <a:t>-</a:t>
                </a:r>
                <a:endParaRPr b="0" lang="fr-FR" sz="1600" spc="-1" strike="noStrike">
                  <a:latin typeface="Arial"/>
                </a:endParaRPr>
              </a:p>
            </p:txBody>
          </p:sp>
          <p:sp>
            <p:nvSpPr>
              <p:cNvPr id="430" name="Text Box 17"/>
              <p:cNvSpPr/>
              <p:nvPr/>
            </p:nvSpPr>
            <p:spPr>
              <a:xfrm>
                <a:off x="7818480" y="3951000"/>
                <a:ext cx="515160" cy="336600"/>
              </a:xfrm>
              <a:prstGeom prst="rect">
                <a:avLst/>
              </a:prstGeom>
              <a:solidFill>
                <a:schemeClr val="bg1"/>
              </a:solidFill>
              <a:ln w="0">
                <a:noFill/>
              </a:ln>
            </p:spPr>
            <p:style>
              <a:lnRef idx="0"/>
              <a:fillRef idx="0"/>
              <a:effectRef idx="0"/>
              <a:fontRef idx="minor"/>
            </p:style>
            <p:txBody>
              <a:bodyPr lIns="90000" rIns="90000" tIns="46800" bIns="46800" anchor="t">
                <a:spAutoFit/>
              </a:bodyPr>
              <a:p>
                <a:pPr>
                  <a:lnSpc>
                    <a:spcPct val="100000"/>
                  </a:lnSpc>
                  <a:buNone/>
                </a:pPr>
                <a:r>
                  <a:rPr b="0" lang="fr-FR" sz="1600" spc="-1" strike="noStrike">
                    <a:solidFill>
                      <a:srgbClr val="000000"/>
                    </a:solidFill>
                    <a:latin typeface="Verdana"/>
                    <a:ea typeface="DejaVu Sans"/>
                  </a:rPr>
                  <a:t>e</a:t>
                </a:r>
                <a:r>
                  <a:rPr b="0" lang="fr-FR" sz="1600" spc="-1" strike="noStrike" baseline="30000">
                    <a:solidFill>
                      <a:srgbClr val="000000"/>
                    </a:solidFill>
                    <a:latin typeface="Verdana"/>
                    <a:ea typeface="DejaVu Sans"/>
                  </a:rPr>
                  <a:t>-</a:t>
                </a:r>
                <a:endParaRPr b="0" lang="fr-FR" sz="1600" spc="-1" strike="noStrike">
                  <a:latin typeface="Arial"/>
                </a:endParaRPr>
              </a:p>
            </p:txBody>
          </p:sp>
        </p:grpSp>
      </p:grpSp>
      <p:sp>
        <p:nvSpPr>
          <p:cNvPr id="431" name="Text Box 18"/>
          <p:cNvSpPr/>
          <p:nvPr/>
        </p:nvSpPr>
        <p:spPr>
          <a:xfrm>
            <a:off x="1320480" y="5175360"/>
            <a:ext cx="2126880" cy="641880"/>
          </a:xfrm>
          <a:prstGeom prst="rect">
            <a:avLst/>
          </a:prstGeom>
          <a:noFill/>
          <a:ln w="0">
            <a:noFill/>
          </a:ln>
        </p:spPr>
        <p:style>
          <a:lnRef idx="0"/>
          <a:fillRef idx="0"/>
          <a:effectRef idx="0"/>
          <a:fontRef idx="minor"/>
        </p:style>
        <p:txBody>
          <a:bodyPr wrap="none" lIns="90000" rIns="90000" tIns="46800" bIns="46800" anchor="t">
            <a:spAutoFit/>
          </a:bodyPr>
          <a:p>
            <a:pPr algn="ctr">
              <a:lnSpc>
                <a:spcPct val="100000"/>
              </a:lnSpc>
              <a:buNone/>
            </a:pPr>
            <a:r>
              <a:rPr b="0" lang="fr-FR" sz="1800" spc="-1" strike="noStrike">
                <a:solidFill>
                  <a:srgbClr val="000000"/>
                </a:solidFill>
                <a:latin typeface="Verdana"/>
                <a:ea typeface="DejaVu Sans"/>
              </a:rPr>
              <a:t>m=0 (vitesse=c)</a:t>
            </a:r>
            <a:endParaRPr b="0" lang="fr-FR" sz="1800" spc="-1" strike="noStrike">
              <a:latin typeface="Arial"/>
            </a:endParaRPr>
          </a:p>
          <a:p>
            <a:pPr algn="ctr">
              <a:lnSpc>
                <a:spcPct val="100000"/>
              </a:lnSpc>
              <a:buNone/>
            </a:pPr>
            <a:r>
              <a:rPr b="0" lang="fr-FR" sz="1800" spc="-1" strike="noStrike">
                <a:solidFill>
                  <a:srgbClr val="000000"/>
                </a:solidFill>
                <a:latin typeface="Verdana"/>
                <a:ea typeface="DejaVu Sans"/>
              </a:rPr>
              <a:t>portée infinie</a:t>
            </a:r>
            <a:endParaRPr b="0" lang="fr-FR" sz="1800" spc="-1" strike="noStrike">
              <a:latin typeface="Arial"/>
            </a:endParaRPr>
          </a:p>
        </p:txBody>
      </p:sp>
      <p:sp>
        <p:nvSpPr>
          <p:cNvPr id="432" name="Line 30"/>
          <p:cNvSpPr/>
          <p:nvPr/>
        </p:nvSpPr>
        <p:spPr>
          <a:xfrm>
            <a:off x="5244840" y="6438600"/>
            <a:ext cx="3175200" cy="360"/>
          </a:xfrm>
          <a:prstGeom prst="line">
            <a:avLst/>
          </a:prstGeom>
          <a:ln w="9525">
            <a:solidFill>
              <a:srgbClr val="000000"/>
            </a:solidFill>
            <a:round/>
            <a:tailEnd len="med" type="triangle" w="med"/>
          </a:ln>
        </p:spPr>
        <p:style>
          <a:lnRef idx="0"/>
          <a:fillRef idx="0"/>
          <a:effectRef idx="0"/>
          <a:fontRef idx="minor"/>
        </p:style>
      </p:sp>
      <p:sp>
        <p:nvSpPr>
          <p:cNvPr id="433" name="Text Box 31"/>
          <p:cNvSpPr/>
          <p:nvPr/>
        </p:nvSpPr>
        <p:spPr>
          <a:xfrm>
            <a:off x="7872480" y="6432480"/>
            <a:ext cx="653040" cy="2725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200" spc="-1" strike="noStrike">
                <a:solidFill>
                  <a:srgbClr val="000000"/>
                </a:solidFill>
                <a:latin typeface="Verdana"/>
                <a:ea typeface="DejaVu Sans"/>
              </a:rPr>
              <a:t>temps</a:t>
            </a:r>
            <a:endParaRPr b="0" lang="fr-FR" sz="1200" spc="-1" strike="noStrike">
              <a:latin typeface="Arial"/>
            </a:endParaRPr>
          </a:p>
        </p:txBody>
      </p:sp>
      <p:sp>
        <p:nvSpPr>
          <p:cNvPr id="434" name="Rectangle 39"/>
          <p:cNvSpPr/>
          <p:nvPr/>
        </p:nvSpPr>
        <p:spPr>
          <a:xfrm>
            <a:off x="5423040" y="6108840"/>
            <a:ext cx="2793240" cy="113760"/>
          </a:xfrm>
          <a:prstGeom prst="rect">
            <a:avLst/>
          </a:prstGeom>
          <a:solidFill>
            <a:schemeClr val="bg1"/>
          </a:solidFill>
          <a:ln w="9525">
            <a:solidFill>
              <a:srgbClr val="ffffff"/>
            </a:solidFill>
            <a:miter/>
          </a:ln>
        </p:spPr>
        <p:style>
          <a:lnRef idx="0"/>
          <a:fillRef idx="0"/>
          <a:effectRef idx="0"/>
          <a:fontRef idx="minor"/>
        </p:style>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5" name="PlaceHolder 1"/>
          <p:cNvSpPr>
            <a:spLocks noGrp="1"/>
          </p:cNvSpPr>
          <p:nvPr>
            <p:ph type="sldNum" idx="17"/>
          </p:nvPr>
        </p:nvSpPr>
        <p:spPr>
          <a:xfrm>
            <a:off x="8305920" y="6553080"/>
            <a:ext cx="837360" cy="304200"/>
          </a:xfrm>
          <a:prstGeom prst="rect">
            <a:avLst/>
          </a:prstGeom>
          <a:noFill/>
          <a:ln w="0">
            <a:noFill/>
          </a:ln>
        </p:spPr>
        <p:txBody>
          <a:bodyPr numCol="1" spcCol="0" lIns="90000" rIns="90000" tIns="45000" bIns="45000" anchor="b">
            <a:noAutofit/>
          </a:bodyPr>
          <a:lstStyle>
            <a:lvl1pPr algn="r">
              <a:lnSpc>
                <a:spcPct val="100000"/>
              </a:lnSpc>
              <a:buNone/>
              <a:defRPr b="1" lang="fr-FR" sz="1200" spc="-1" strike="noStrike">
                <a:solidFill>
                  <a:srgbClr val="003399"/>
                </a:solidFill>
                <a:latin typeface="Verdana"/>
              </a:defRPr>
            </a:lvl1pPr>
          </a:lstStyle>
          <a:p>
            <a:pPr algn="r">
              <a:lnSpc>
                <a:spcPct val="100000"/>
              </a:lnSpc>
              <a:buNone/>
            </a:pPr>
            <a:fld id="{945831BB-B63B-4EE0-AD55-A559C1454671}" type="slidenum">
              <a:rPr b="1" lang="fr-FR" sz="1200" spc="-1" strike="noStrike">
                <a:solidFill>
                  <a:srgbClr val="003399"/>
                </a:solidFill>
                <a:latin typeface="Verdana"/>
              </a:rPr>
              <a:t>&lt;numéro&gt;</a:t>
            </a:fld>
            <a:endParaRPr b="0" lang="fr-FR" sz="1200" spc="-1" strike="noStrike">
              <a:latin typeface="Times New Roman"/>
            </a:endParaRPr>
          </a:p>
        </p:txBody>
      </p:sp>
      <p:sp>
        <p:nvSpPr>
          <p:cNvPr id="436" name="PlaceHolder 2"/>
          <p:cNvSpPr>
            <a:spLocks noGrp="1"/>
          </p:cNvSpPr>
          <p:nvPr>
            <p:ph type="title"/>
          </p:nvPr>
        </p:nvSpPr>
        <p:spPr>
          <a:xfrm>
            <a:off x="1675800" y="0"/>
            <a:ext cx="5828040" cy="522360"/>
          </a:xfrm>
          <a:prstGeom prst="rect">
            <a:avLst/>
          </a:prstGeom>
          <a:noFill/>
          <a:ln w="0">
            <a:noFill/>
          </a:ln>
        </p:spPr>
        <p:txBody>
          <a:bodyPr numCol="1" spcCol="0" lIns="90000" rIns="90000" tIns="45000" bIns="45000" anchor="t">
            <a:noAutofit/>
          </a:bodyPr>
          <a:p>
            <a:pPr algn="ctr">
              <a:lnSpc>
                <a:spcPct val="100000"/>
              </a:lnSpc>
              <a:buNone/>
            </a:pPr>
            <a:r>
              <a:rPr b="1" lang="fr-FR" sz="2800" spc="-1" strike="noStrike">
                <a:solidFill>
                  <a:srgbClr val="ff0000"/>
                </a:solidFill>
                <a:latin typeface="Verdana"/>
              </a:rPr>
              <a:t>L’interaction nucléaire forte</a:t>
            </a:r>
            <a:endParaRPr b="0" lang="fr-FR" sz="2800" spc="-1" strike="noStrike">
              <a:latin typeface="Arial"/>
            </a:endParaRPr>
          </a:p>
        </p:txBody>
      </p:sp>
      <p:sp>
        <p:nvSpPr>
          <p:cNvPr id="437" name="Text Box 3"/>
          <p:cNvSpPr/>
          <p:nvPr/>
        </p:nvSpPr>
        <p:spPr>
          <a:xfrm>
            <a:off x="279360" y="736560"/>
            <a:ext cx="5955480" cy="82152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1199"/>
              </a:spcBef>
              <a:buNone/>
            </a:pPr>
            <a:r>
              <a:rPr b="0" lang="fr-FR" sz="2400" spc="-1" strike="noStrike">
                <a:solidFill>
                  <a:srgbClr val="000000"/>
                </a:solidFill>
                <a:latin typeface="Verdana"/>
                <a:ea typeface="DejaVu Sans"/>
              </a:rPr>
              <a:t>Responsable de la stabilité des noyaux ainsi que du proton</a:t>
            </a:r>
            <a:endParaRPr b="0" lang="fr-FR" sz="2400" spc="-1" strike="noStrike">
              <a:latin typeface="Arial"/>
            </a:endParaRPr>
          </a:p>
        </p:txBody>
      </p:sp>
      <p:sp>
        <p:nvSpPr>
          <p:cNvPr id="438" name="Text Box 4"/>
          <p:cNvSpPr/>
          <p:nvPr/>
        </p:nvSpPr>
        <p:spPr>
          <a:xfrm>
            <a:off x="1066680" y="2819520"/>
            <a:ext cx="3085560" cy="394920"/>
          </a:xfrm>
          <a:prstGeom prst="rect">
            <a:avLst/>
          </a:prstGeom>
          <a:solidFill>
            <a:srgbClr val="ffff00"/>
          </a:solidFill>
          <a:ln w="28575">
            <a:solidFill>
              <a:srgbClr val="000000"/>
            </a:solidFill>
            <a:miter/>
          </a:ln>
        </p:spPr>
        <p:style>
          <a:lnRef idx="0"/>
          <a:fillRef idx="0"/>
          <a:effectRef idx="0"/>
          <a:fontRef idx="minor"/>
        </p:style>
        <p:txBody>
          <a:bodyPr lIns="90000" rIns="90000" tIns="45000" bIns="45000" anchor="t">
            <a:spAutoFit/>
          </a:bodyPr>
          <a:p>
            <a:pPr algn="ctr">
              <a:lnSpc>
                <a:spcPct val="100000"/>
              </a:lnSpc>
              <a:spcBef>
                <a:spcPts val="1001"/>
              </a:spcBef>
              <a:buNone/>
            </a:pPr>
            <a:r>
              <a:rPr b="0" lang="fr-FR" sz="2000" spc="-1" strike="noStrike">
                <a:solidFill>
                  <a:srgbClr val="000000"/>
                </a:solidFill>
                <a:latin typeface="Verdana"/>
                <a:ea typeface="DejaVu Sans"/>
              </a:rPr>
              <a:t>Médiateurs: </a:t>
            </a:r>
            <a:r>
              <a:rPr b="1" lang="fr-FR" sz="2000" spc="-1" strike="noStrike">
                <a:solidFill>
                  <a:srgbClr val="e71919"/>
                </a:solidFill>
                <a:latin typeface="Verdana"/>
                <a:ea typeface="DejaVu Sans"/>
              </a:rPr>
              <a:t>8 gluons</a:t>
            </a:r>
            <a:r>
              <a:rPr b="1" lang="fr-FR" sz="2000" spc="-1" strike="noStrike">
                <a:solidFill>
                  <a:srgbClr val="ff0000"/>
                </a:solidFill>
                <a:latin typeface="Verdana"/>
                <a:ea typeface="DejaVu Sans"/>
              </a:rPr>
              <a:t> </a:t>
            </a:r>
            <a:endParaRPr b="0" lang="fr-FR" sz="2000" spc="-1" strike="noStrike">
              <a:latin typeface="Arial"/>
            </a:endParaRPr>
          </a:p>
        </p:txBody>
      </p:sp>
      <p:grpSp>
        <p:nvGrpSpPr>
          <p:cNvPr id="439" name="Group 5"/>
          <p:cNvGrpSpPr/>
          <p:nvPr/>
        </p:nvGrpSpPr>
        <p:grpSpPr>
          <a:xfrm>
            <a:off x="5270400" y="617400"/>
            <a:ext cx="3547440" cy="3359880"/>
            <a:chOff x="5270400" y="617400"/>
            <a:chExt cx="3547440" cy="3359880"/>
          </a:xfrm>
        </p:grpSpPr>
        <p:sp>
          <p:nvSpPr>
            <p:cNvPr id="440" name="Oval 6"/>
            <p:cNvSpPr/>
            <p:nvPr/>
          </p:nvSpPr>
          <p:spPr>
            <a:xfrm>
              <a:off x="5596200" y="1326240"/>
              <a:ext cx="1013760" cy="1001880"/>
            </a:xfrm>
            <a:prstGeom prst="ellipse">
              <a:avLst/>
            </a:prstGeom>
            <a:solidFill>
              <a:srgbClr val="ff0000"/>
            </a:solidFill>
            <a:ln w="0">
              <a:noFill/>
            </a:ln>
          </p:spPr>
          <p:style>
            <a:lnRef idx="0"/>
            <a:fillRef idx="0"/>
            <a:effectRef idx="0"/>
            <a:fontRef idx="minor"/>
          </p:style>
        </p:sp>
        <p:sp>
          <p:nvSpPr>
            <p:cNvPr id="441" name="Oval 7"/>
            <p:cNvSpPr/>
            <p:nvPr/>
          </p:nvSpPr>
          <p:spPr>
            <a:xfrm>
              <a:off x="6539400" y="2851920"/>
              <a:ext cx="1013760" cy="1001880"/>
            </a:xfrm>
            <a:prstGeom prst="ellipse">
              <a:avLst/>
            </a:prstGeom>
            <a:solidFill>
              <a:srgbClr val="33cc33"/>
            </a:solidFill>
            <a:ln w="0">
              <a:noFill/>
            </a:ln>
          </p:spPr>
          <p:style>
            <a:lnRef idx="0"/>
            <a:fillRef idx="0"/>
            <a:effectRef idx="0"/>
            <a:fontRef idx="minor"/>
          </p:style>
        </p:sp>
        <p:sp>
          <p:nvSpPr>
            <p:cNvPr id="442" name="Oval 8"/>
            <p:cNvSpPr/>
            <p:nvPr/>
          </p:nvSpPr>
          <p:spPr>
            <a:xfrm>
              <a:off x="7375320" y="1078920"/>
              <a:ext cx="1013760" cy="1001880"/>
            </a:xfrm>
            <a:prstGeom prst="ellipse">
              <a:avLst/>
            </a:prstGeom>
            <a:solidFill>
              <a:srgbClr val="0000ff"/>
            </a:solidFill>
            <a:ln w="0">
              <a:noFill/>
            </a:ln>
          </p:spPr>
          <p:style>
            <a:lnRef idx="0"/>
            <a:fillRef idx="0"/>
            <a:effectRef idx="0"/>
            <a:fontRef idx="minor"/>
          </p:style>
        </p:sp>
        <p:sp>
          <p:nvSpPr>
            <p:cNvPr id="443" name="Text Box 9"/>
            <p:cNvSpPr/>
            <p:nvPr/>
          </p:nvSpPr>
          <p:spPr>
            <a:xfrm>
              <a:off x="5720760" y="1540080"/>
              <a:ext cx="666720" cy="394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1001"/>
                </a:spcBef>
                <a:buNone/>
              </a:pPr>
              <a:r>
                <a:rPr b="1" lang="fr-FR" sz="2000" spc="-1" strike="noStrike">
                  <a:solidFill>
                    <a:srgbClr val="000000"/>
                  </a:solidFill>
                  <a:latin typeface="Comic Sans MS"/>
                  <a:ea typeface="DejaVu Sans"/>
                </a:rPr>
                <a:t>u</a:t>
              </a:r>
              <a:endParaRPr b="0" lang="fr-FR" sz="2000" spc="-1" strike="noStrike">
                <a:latin typeface="Arial"/>
              </a:endParaRPr>
            </a:p>
          </p:txBody>
        </p:sp>
        <p:sp>
          <p:nvSpPr>
            <p:cNvPr id="444" name="Text Box 10"/>
            <p:cNvSpPr/>
            <p:nvPr/>
          </p:nvSpPr>
          <p:spPr>
            <a:xfrm>
              <a:off x="6737760" y="3100680"/>
              <a:ext cx="685440" cy="3643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901"/>
                </a:spcBef>
                <a:buNone/>
              </a:pPr>
              <a:r>
                <a:rPr b="1" lang="fr-FR" sz="1800" spc="-1" strike="noStrike">
                  <a:solidFill>
                    <a:srgbClr val="000000"/>
                  </a:solidFill>
                  <a:latin typeface="Comic Sans MS"/>
                  <a:ea typeface="DejaVu Sans"/>
                </a:rPr>
                <a:t>u</a:t>
              </a:r>
              <a:endParaRPr b="0" lang="fr-FR" sz="1800" spc="-1" strike="noStrike">
                <a:latin typeface="Arial"/>
              </a:endParaRPr>
            </a:p>
          </p:txBody>
        </p:sp>
        <p:sp>
          <p:nvSpPr>
            <p:cNvPr id="445" name="Text Box 11"/>
            <p:cNvSpPr/>
            <p:nvPr/>
          </p:nvSpPr>
          <p:spPr>
            <a:xfrm>
              <a:off x="7552440" y="1265760"/>
              <a:ext cx="666720" cy="3643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901"/>
                </a:spcBef>
                <a:buNone/>
              </a:pPr>
              <a:r>
                <a:rPr b="1" lang="fr-FR" sz="1800" spc="-1" strike="noStrike">
                  <a:solidFill>
                    <a:srgbClr val="000000"/>
                  </a:solidFill>
                  <a:latin typeface="Comic Sans MS"/>
                  <a:ea typeface="DejaVu Sans"/>
                </a:rPr>
                <a:t>d</a:t>
              </a:r>
              <a:endParaRPr b="0" lang="fr-FR" sz="1800" spc="-1" strike="noStrike">
                <a:latin typeface="Arial"/>
              </a:endParaRPr>
            </a:p>
          </p:txBody>
        </p:sp>
        <p:sp>
          <p:nvSpPr>
            <p:cNvPr id="446" name="Oval 12"/>
            <p:cNvSpPr/>
            <p:nvPr/>
          </p:nvSpPr>
          <p:spPr>
            <a:xfrm>
              <a:off x="5270400" y="617400"/>
              <a:ext cx="3547440" cy="3359880"/>
            </a:xfrm>
            <a:prstGeom prst="ellipse">
              <a:avLst/>
            </a:prstGeom>
            <a:noFill/>
            <a:ln w="28575">
              <a:solidFill>
                <a:srgbClr val="003399"/>
              </a:solidFill>
              <a:round/>
            </a:ln>
          </p:spPr>
          <p:style>
            <a:lnRef idx="0"/>
            <a:fillRef idx="0"/>
            <a:effectRef idx="0"/>
            <a:fontRef idx="minor"/>
          </p:style>
        </p:sp>
        <p:grpSp>
          <p:nvGrpSpPr>
            <p:cNvPr id="447" name="Group 13"/>
            <p:cNvGrpSpPr/>
            <p:nvPr/>
          </p:nvGrpSpPr>
          <p:grpSpPr>
            <a:xfrm>
              <a:off x="6062400" y="1282320"/>
              <a:ext cx="1758240" cy="1829160"/>
              <a:chOff x="6062400" y="1282320"/>
              <a:chExt cx="1758240" cy="1829160"/>
            </a:xfrm>
          </p:grpSpPr>
          <p:grpSp>
            <p:nvGrpSpPr>
              <p:cNvPr id="448" name="Group 14"/>
              <p:cNvGrpSpPr/>
              <p:nvPr/>
            </p:nvGrpSpPr>
            <p:grpSpPr>
              <a:xfrm>
                <a:off x="6528600" y="1282320"/>
                <a:ext cx="863640" cy="313920"/>
                <a:chOff x="6528600" y="1282320"/>
                <a:chExt cx="863640" cy="313920"/>
              </a:xfrm>
            </p:grpSpPr>
            <p:sp>
              <p:nvSpPr>
                <p:cNvPr id="449" name="Freeform 15"/>
                <p:cNvSpPr/>
                <p:nvPr/>
              </p:nvSpPr>
              <p:spPr>
                <a:xfrm>
                  <a:off x="6528600" y="1282320"/>
                  <a:ext cx="852840" cy="272520"/>
                </a:xfrm>
                <a:custGeom>
                  <a:avLst/>
                  <a:gdLst/>
                  <a:ahLst/>
                  <a:rect l="l" t="t"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a:solidFill>
                    <a:srgbClr val="e71919"/>
                  </a:solidFill>
                  <a:round/>
                </a:ln>
              </p:spPr>
              <p:style>
                <a:lnRef idx="0"/>
                <a:fillRef idx="0"/>
                <a:effectRef idx="0"/>
                <a:fontRef idx="minor"/>
              </p:style>
            </p:sp>
            <p:sp>
              <p:nvSpPr>
                <p:cNvPr id="450" name="Freeform 16"/>
                <p:cNvSpPr/>
                <p:nvPr/>
              </p:nvSpPr>
              <p:spPr>
                <a:xfrm>
                  <a:off x="6539400" y="1323720"/>
                  <a:ext cx="852840" cy="272520"/>
                </a:xfrm>
                <a:custGeom>
                  <a:avLst/>
                  <a:gdLst/>
                  <a:ahLst/>
                  <a:rect l="l" t="t"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a:solidFill>
                    <a:srgbClr val="003399"/>
                  </a:solidFill>
                  <a:round/>
                </a:ln>
              </p:spPr>
              <p:style>
                <a:lnRef idx="0"/>
                <a:fillRef idx="0"/>
                <a:effectRef idx="0"/>
                <a:fontRef idx="minor"/>
              </p:style>
            </p:sp>
          </p:grpSp>
          <p:grpSp>
            <p:nvGrpSpPr>
              <p:cNvPr id="451" name="Group 17"/>
              <p:cNvGrpSpPr/>
              <p:nvPr/>
            </p:nvGrpSpPr>
            <p:grpSpPr>
              <a:xfrm>
                <a:off x="7290720" y="2071080"/>
                <a:ext cx="529920" cy="916560"/>
                <a:chOff x="7290720" y="2071080"/>
                <a:chExt cx="529920" cy="916560"/>
              </a:xfrm>
            </p:grpSpPr>
            <p:sp>
              <p:nvSpPr>
                <p:cNvPr id="452" name="Freeform 18"/>
                <p:cNvSpPr/>
                <p:nvPr/>
              </p:nvSpPr>
              <p:spPr>
                <a:xfrm flipH="1">
                  <a:off x="7290360" y="2071080"/>
                  <a:ext cx="497880" cy="896040"/>
                </a:xfrm>
                <a:custGeom>
                  <a:avLst/>
                  <a:gdLst/>
                  <a:ahLst/>
                  <a:rect l="l" t="t"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a:solidFill>
                    <a:srgbClr val="003399"/>
                  </a:solidFill>
                  <a:round/>
                </a:ln>
              </p:spPr>
              <p:style>
                <a:lnRef idx="0"/>
                <a:fillRef idx="0"/>
                <a:effectRef idx="0"/>
                <a:fontRef idx="minor"/>
              </p:style>
            </p:sp>
            <p:sp>
              <p:nvSpPr>
                <p:cNvPr id="453" name="Freeform 19"/>
                <p:cNvSpPr/>
                <p:nvPr/>
              </p:nvSpPr>
              <p:spPr>
                <a:xfrm flipH="1">
                  <a:off x="7322400" y="2091600"/>
                  <a:ext cx="497880" cy="896040"/>
                </a:xfrm>
                <a:custGeom>
                  <a:avLst/>
                  <a:gdLst/>
                  <a:ahLst/>
                  <a:rect l="l" t="t"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a:solidFill>
                    <a:srgbClr val="009900"/>
                  </a:solidFill>
                  <a:round/>
                </a:ln>
              </p:spPr>
              <p:style>
                <a:lnRef idx="0"/>
                <a:fillRef idx="0"/>
                <a:effectRef idx="0"/>
                <a:fontRef idx="minor"/>
              </p:style>
            </p:sp>
          </p:grpSp>
          <p:grpSp>
            <p:nvGrpSpPr>
              <p:cNvPr id="454" name="Group 20"/>
              <p:cNvGrpSpPr/>
              <p:nvPr/>
            </p:nvGrpSpPr>
            <p:grpSpPr>
              <a:xfrm>
                <a:off x="6062400" y="2353320"/>
                <a:ext cx="654480" cy="758160"/>
                <a:chOff x="6062400" y="2353320"/>
                <a:chExt cx="654480" cy="758160"/>
              </a:xfrm>
            </p:grpSpPr>
            <p:sp>
              <p:nvSpPr>
                <p:cNvPr id="455" name="Freeform 21"/>
                <p:cNvSpPr/>
                <p:nvPr/>
              </p:nvSpPr>
              <p:spPr>
                <a:xfrm>
                  <a:off x="6094440" y="2353320"/>
                  <a:ext cx="622440" cy="737640"/>
                </a:xfrm>
                <a:custGeom>
                  <a:avLst/>
                  <a:gdLst/>
                  <a:ahLst/>
                  <a:rect l="l" t="t"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a:solidFill>
                    <a:srgbClr val="ff0000"/>
                  </a:solidFill>
                  <a:round/>
                </a:ln>
              </p:spPr>
              <p:style>
                <a:lnRef idx="0"/>
                <a:fillRef idx="0"/>
                <a:effectRef idx="0"/>
                <a:fontRef idx="minor"/>
              </p:style>
            </p:sp>
            <p:sp>
              <p:nvSpPr>
                <p:cNvPr id="456" name="Freeform 22"/>
                <p:cNvSpPr/>
                <p:nvPr/>
              </p:nvSpPr>
              <p:spPr>
                <a:xfrm>
                  <a:off x="6062400" y="2373840"/>
                  <a:ext cx="622440" cy="737640"/>
                </a:xfrm>
                <a:custGeom>
                  <a:avLst/>
                  <a:gdLst/>
                  <a:ahLst/>
                  <a:rect l="l" t="t"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a:solidFill>
                    <a:srgbClr val="009900"/>
                  </a:solidFill>
                  <a:round/>
                </a:ln>
              </p:spPr>
              <p:style>
                <a:lnRef idx="0"/>
                <a:fillRef idx="0"/>
                <a:effectRef idx="0"/>
                <a:fontRef idx="minor"/>
              </p:style>
            </p:sp>
          </p:grpSp>
        </p:grpSp>
      </p:grpSp>
      <p:sp>
        <p:nvSpPr>
          <p:cNvPr id="457" name="Rectangle 26"/>
          <p:cNvSpPr/>
          <p:nvPr/>
        </p:nvSpPr>
        <p:spPr>
          <a:xfrm>
            <a:off x="474840" y="4467600"/>
            <a:ext cx="8343360" cy="1461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endParaRPr b="0" lang="fr-FR" sz="1800" spc="-1" strike="noStrike">
              <a:latin typeface="Arial"/>
            </a:endParaRPr>
          </a:p>
          <a:p>
            <a:pPr>
              <a:lnSpc>
                <a:spcPct val="100000"/>
              </a:lnSpc>
              <a:buNone/>
            </a:pPr>
            <a:r>
              <a:rPr b="0" lang="fr-FR" sz="2400" spc="-1" strike="noStrike">
                <a:solidFill>
                  <a:srgbClr val="000000"/>
                </a:solidFill>
                <a:latin typeface="Verdana"/>
                <a:ea typeface="DejaVu Sans"/>
              </a:rPr>
              <a:t>Les quarks n’existent pas à l’état libre: </a:t>
            </a:r>
            <a:r>
              <a:rPr b="0" lang="en-US" sz="2400" spc="-1" strike="noStrike">
                <a:solidFill>
                  <a:srgbClr val="000000"/>
                </a:solidFill>
                <a:latin typeface="Verdana"/>
                <a:ea typeface="DejaVu Sans"/>
              </a:rPr>
              <a:t>ils sont confinés à l’intérieur de </a:t>
            </a:r>
            <a:r>
              <a:rPr b="1" lang="en-US" sz="2400" spc="-1" strike="noStrike">
                <a:solidFill>
                  <a:srgbClr val="000000"/>
                </a:solidFill>
                <a:latin typeface="Verdana"/>
                <a:ea typeface="DejaVu Sans"/>
              </a:rPr>
              <a:t>hadrons</a:t>
            </a:r>
            <a:r>
              <a:rPr b="0" lang="en-US" sz="2400" spc="-1" strike="noStrike">
                <a:solidFill>
                  <a:srgbClr val="000000"/>
                </a:solidFill>
                <a:latin typeface="Verdana"/>
                <a:ea typeface="DejaVu Sans"/>
              </a:rPr>
              <a:t> (assemblages de quarks)</a:t>
            </a:r>
            <a:r>
              <a:rPr b="0" lang="fr-FR" sz="2400" spc="-1" strike="noStrike">
                <a:solidFill>
                  <a:srgbClr val="000000"/>
                </a:solidFill>
                <a:latin typeface="Verdana"/>
                <a:ea typeface="DejaVu Sans"/>
              </a:rPr>
              <a:t> collés par les </a:t>
            </a:r>
            <a:r>
              <a:rPr b="1" lang="fr-FR" sz="2400" spc="-1" strike="noStrike">
                <a:solidFill>
                  <a:srgbClr val="000000"/>
                </a:solidFill>
                <a:latin typeface="Verdana"/>
                <a:ea typeface="DejaVu Sans"/>
              </a:rPr>
              <a:t>gluons </a:t>
            </a:r>
            <a:endParaRPr b="0" lang="fr-FR" sz="2400" spc="-1" strike="noStrike">
              <a:latin typeface="Arial"/>
            </a:endParaRPr>
          </a:p>
        </p:txBody>
      </p:sp>
      <p:sp>
        <p:nvSpPr>
          <p:cNvPr id="458" name="Text Box 28"/>
          <p:cNvSpPr/>
          <p:nvPr/>
        </p:nvSpPr>
        <p:spPr>
          <a:xfrm>
            <a:off x="7566120" y="3841920"/>
            <a:ext cx="1011960" cy="394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000" spc="-1" strike="noStrike">
                <a:solidFill>
                  <a:srgbClr val="000000"/>
                </a:solidFill>
                <a:latin typeface="Verdana"/>
                <a:ea typeface="DejaVu Sans"/>
              </a:rPr>
              <a:t>Proton</a:t>
            </a:r>
            <a:endParaRPr b="0" lang="fr-FR" sz="2000" spc="-1" strike="noStrike">
              <a:latin typeface="Arial"/>
            </a:endParaRPr>
          </a:p>
        </p:txBody>
      </p:sp>
      <p:sp>
        <p:nvSpPr>
          <p:cNvPr id="459" name="Text Box 29"/>
          <p:cNvSpPr/>
          <p:nvPr/>
        </p:nvSpPr>
        <p:spPr>
          <a:xfrm>
            <a:off x="1566360" y="3295800"/>
            <a:ext cx="1913400" cy="642240"/>
          </a:xfrm>
          <a:prstGeom prst="rect">
            <a:avLst/>
          </a:prstGeom>
          <a:noFill/>
          <a:ln w="0">
            <a:noFill/>
          </a:ln>
        </p:spPr>
        <p:style>
          <a:lnRef idx="0"/>
          <a:fillRef idx="0"/>
          <a:effectRef idx="0"/>
          <a:fontRef idx="minor"/>
        </p:style>
        <p:txBody>
          <a:bodyPr wrap="none" lIns="90000" rIns="90000" tIns="46800" bIns="46800" anchor="t">
            <a:spAutoFit/>
          </a:bodyPr>
          <a:p>
            <a:pPr>
              <a:lnSpc>
                <a:spcPct val="100000"/>
              </a:lnSpc>
              <a:buNone/>
            </a:pPr>
            <a:r>
              <a:rPr b="0" lang="fr-FR" sz="1800" spc="-1" strike="noStrike">
                <a:solidFill>
                  <a:srgbClr val="000000"/>
                </a:solidFill>
                <a:latin typeface="Verdana"/>
                <a:ea typeface="DejaVu Sans"/>
              </a:rPr>
              <a:t>m=0</a:t>
            </a:r>
            <a:endParaRPr b="0" lang="fr-FR" sz="1800" spc="-1" strike="noStrike">
              <a:latin typeface="Arial"/>
            </a:endParaRPr>
          </a:p>
          <a:p>
            <a:pPr>
              <a:lnSpc>
                <a:spcPct val="100000"/>
              </a:lnSpc>
              <a:buNone/>
            </a:pPr>
            <a:r>
              <a:rPr b="0" lang="en-US" sz="1800" spc="-1" strike="noStrike">
                <a:solidFill>
                  <a:srgbClr val="000000"/>
                </a:solidFill>
                <a:latin typeface="Verdana"/>
                <a:ea typeface="DejaVu Sans"/>
              </a:rPr>
              <a:t>Portée : 10</a:t>
            </a:r>
            <a:r>
              <a:rPr b="0" lang="en-US" sz="1800" spc="-1" strike="noStrike" baseline="30000">
                <a:solidFill>
                  <a:srgbClr val="000000"/>
                </a:solidFill>
                <a:latin typeface="Symbol"/>
                <a:ea typeface="DejaVu Sans"/>
              </a:rPr>
              <a:t>-15</a:t>
            </a:r>
            <a:r>
              <a:rPr b="0" lang="en-US" sz="1800" spc="-1" strike="noStrike" baseline="30000">
                <a:solidFill>
                  <a:srgbClr val="000000"/>
                </a:solidFill>
                <a:latin typeface="Verdana"/>
                <a:ea typeface="DejaVu Sans"/>
              </a:rPr>
              <a:t> </a:t>
            </a:r>
            <a:r>
              <a:rPr b="0" lang="en-US" sz="1800" spc="-1" strike="noStrike">
                <a:solidFill>
                  <a:srgbClr val="000000"/>
                </a:solidFill>
                <a:latin typeface="Verdana"/>
                <a:ea typeface="DejaVu Sans"/>
              </a:rPr>
              <a:t>m</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Nikola</Template>
  <TotalTime>5771</TotalTime>
  <Application>LibreOffice/7.3.1.3$Linux_X86_64 LibreOffice_project/30$Build-3</Application>
  <AppVersion>15.0000</AppVersion>
  <Words>1422</Words>
  <Paragraphs>376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1601-01-01T00:00:00Z</dcterms:created>
  <dc:creator>Nikola Makovec</dc:creator>
  <dc:description/>
  <dc:language>fr-FR</dc:language>
  <cp:lastModifiedBy/>
  <cp:lastPrinted>2014-03-19T22:12:05Z</cp:lastPrinted>
  <dcterms:modified xsi:type="dcterms:W3CDTF">2022-03-28T18:30:40Z</dcterms:modified>
  <cp:revision>438</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24</vt:i4>
  </property>
  <property fmtid="{D5CDD505-2E9C-101B-9397-08002B2CF9AE}" pid="3" name="PresentationFormat">
    <vt:lpwstr>Présentation à l'écran (4:3)</vt:lpwstr>
  </property>
  <property fmtid="{D5CDD505-2E9C-101B-9397-08002B2CF9AE}" pid="4" name="Slides">
    <vt:i4>44</vt:i4>
  </property>
  <property fmtid="{D5CDD505-2E9C-101B-9397-08002B2CF9AE}" pid="5" name="Version">
    <vt:i4>1</vt:i4>
  </property>
</Properties>
</file>