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ibre Franklin Bold" charset="1" panose="00000800000000000000"/>
      <p:regular r:id="rId10"/>
    </p:embeddedFont>
    <p:embeddedFont>
      <p:font typeface="Libre Franklin Bold Bold" charset="1" panose="00000900000000000000"/>
      <p:regular r:id="rId11"/>
    </p:embeddedFont>
    <p:embeddedFont>
      <p:font typeface="Libre Franklin Bold Italics" charset="1" panose="00000800000000000000"/>
      <p:regular r:id="rId12"/>
    </p:embeddedFont>
    <p:embeddedFont>
      <p:font typeface="Libre Franklin Bold Bold Italics" charset="1" panose="00000900000000000000"/>
      <p:regular r:id="rId13"/>
    </p:embeddedFont>
    <p:embeddedFont>
      <p:font typeface="Inter" charset="1" panose="020B0502030000000004"/>
      <p:regular r:id="rId14"/>
    </p:embeddedFont>
    <p:embeddedFont>
      <p:font typeface="Inter Bold" charset="1" panose="020B0802030000000004"/>
      <p:regular r:id="rId15"/>
    </p:embeddedFont>
    <p:embeddedFont>
      <p:font typeface="Inter Italics" charset="1" panose="020B0502030000000004"/>
      <p:regular r:id="rId16"/>
    </p:embeddedFont>
    <p:embeddedFont>
      <p:font typeface="Inter Bold Italics" charset="1" panose="020B08020300000000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Relationship Id="rId6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1817133" y="0"/>
            <a:ext cx="6470867" cy="10287000"/>
          </a:xfrm>
          <a:prstGeom prst="rect">
            <a:avLst/>
          </a:prstGeom>
          <a:solidFill>
            <a:srgbClr val="CA181D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1817133" y="0"/>
            <a:ext cx="6470867" cy="4903148"/>
            <a:chOff x="0" y="0"/>
            <a:chExt cx="8627822" cy="6537531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12293" r="0" b="27316"/>
            <a:stretch>
              <a:fillRect/>
            </a:stretch>
          </p:blipFill>
          <p:spPr>
            <a:xfrm>
              <a:off x="0" y="0"/>
              <a:ext cx="8627822" cy="6537531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12706825" y="5588541"/>
            <a:ext cx="4691484" cy="3539584"/>
            <a:chOff x="0" y="0"/>
            <a:chExt cx="6255312" cy="471944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6255312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Libre Franklin Bold"/>
                </a:rPr>
                <a:t>Vincent Tisserand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1005681"/>
              <a:ext cx="6255312" cy="753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lang="en-US" sz="1650">
                  <a:solidFill>
                    <a:srgbClr val="FFFFFF"/>
                  </a:solidFill>
                  <a:latin typeface="Inter"/>
                </a:rPr>
                <a:t>Expert en physique expérimentale des saveurs lourdes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3043046"/>
              <a:ext cx="6255312" cy="1676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799">
                  <a:solidFill>
                    <a:srgbClr val="FFFFFF"/>
                  </a:solidFill>
                  <a:latin typeface="Libre Franklin Bold"/>
                </a:rPr>
                <a:t>Directeur de recherche IN2P3/CNRS - Laboratoire de Physique de Clermont</a:t>
              </a:r>
            </a:p>
          </p:txBody>
        </p:sp>
        <p:sp>
          <p:nvSpPr>
            <p:cNvPr name="AutoShape 9" id="9"/>
            <p:cNvSpPr/>
            <p:nvPr/>
          </p:nvSpPr>
          <p:spPr>
            <a:xfrm rot="0">
              <a:off x="0" y="2399913"/>
              <a:ext cx="6255312" cy="0"/>
            </a:xfrm>
            <a:prstGeom prst="line">
              <a:avLst/>
            </a:prstGeom>
            <a:ln cap="rnd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908567" y="5831867"/>
            <a:ext cx="2536551" cy="1409024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575572" y="7948683"/>
            <a:ext cx="3180796" cy="163148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142565" y="8026560"/>
            <a:ext cx="2068555" cy="1553606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3317501" y="5714425"/>
            <a:ext cx="1696937" cy="1643908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>
            <a:off x="1028700" y="4903148"/>
            <a:ext cx="9736706" cy="0"/>
          </a:xfrm>
          <a:prstGeom prst="line">
            <a:avLst/>
          </a:prstGeom>
          <a:ln cap="flat" w="57150">
            <a:solidFill>
              <a:srgbClr val="004A98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487456" y="959391"/>
            <a:ext cx="10842222" cy="3590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480"/>
              </a:lnSpc>
            </a:pPr>
            <a:r>
              <a:rPr lang="en-US" sz="7900">
                <a:solidFill>
                  <a:srgbClr val="004A98"/>
                </a:solidFill>
                <a:latin typeface="Libre Franklin Bold"/>
              </a:rPr>
              <a:t>Prix Joliot-Curie 2019 de la Société Française de Physique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DAFEycFK_d8</dc:identifier>
  <dcterms:modified xsi:type="dcterms:W3CDTF">2011-08-01T06:04:30Z</dcterms:modified>
  <cp:revision>1</cp:revision>
  <dc:title>ppt joliot curie</dc:title>
</cp:coreProperties>
</file>