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8DD52-D5C1-4B10-BD3E-9B7F0DA95317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4FEE5-A909-456C-85C2-61DC0F496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47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74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39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4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76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27ED1-4248-4118-A24F-672C5C79A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5F991F-17DD-4434-A559-76735D966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A1572-B1E3-48C0-8F7E-6F1B1BAB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DF576-FD00-4DAE-8C8A-B8F650A5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52B0F1-F654-4159-BF6B-9E397586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23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643D5-58C6-408B-9B4B-D7C8D129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76B566-8D44-4B7C-9524-AEC870210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E7F886-8186-4465-BCF3-0E34E59C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65F1DD-6B31-4B8F-84EB-103EEC8C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E8301E-249A-4474-8774-AC39306D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02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C70F4B-F17C-4DAC-879F-C489912F8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790E37-7886-464E-8FCE-608490BF7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38E470-0FEE-42D0-BA38-D9918060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2BAF6-8DCD-4039-8F4D-4ECB8A74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3A6FAE-8C08-45D4-96E7-F48E5A76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18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D4BC3C-9DA1-41F2-B082-D7CA10F4AF19}" type="datetime1">
              <a:rPr lang="en-US" smtClean="0"/>
              <a:t>1/19/2022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Journée Irradiation et AnaLyse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2469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1E178-FAC7-4D71-A40D-ECE49817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AFDCC1-C747-4EC8-8DE6-BFD14A82C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74C65-23ED-49EC-B953-1C61D5F2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8D0F5-A0FD-4A3F-A41C-B5F2460E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4D85E1-BA8D-447B-AC2E-3C12F907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3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741E6-2BAB-4A17-86C9-78820E4C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C68D39-89F9-4E09-AA9A-9485626D0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9C8AD-F5C7-46AB-97CB-D95637D3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217A4-72AE-4B57-83BB-87E402A9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7860B-F45C-4060-95B2-03DA9316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06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8CF32-612C-491B-ACAA-F0143A9C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3B38C-84CA-4C9E-9B83-C53795317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4A96FF-E099-4D68-893A-F368BBA63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C37311-AF8F-46C1-92A0-6578D0ED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7DCFA-3ECB-45E2-9074-A98E10B4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C60E98-564D-4925-A0C5-359F6F65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24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D33B6-F279-481F-91E6-8FD98D3C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C300F7-7A89-4EC8-90DA-D07B3D580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19567A-4233-4A7D-A04C-106CFFEC7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B140E8-3EC7-4B21-948E-6C656C6EF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4AEA38-421D-41A1-9DA5-A122514C7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0ECDB1-07BE-4290-AC93-60847C9F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E657FD-9305-495C-B961-C46C45B5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E73EA4-A61C-425D-B683-3DEF2292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49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4AD18-45CC-467E-8407-FB72A80C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3AB5C3-1770-4AEA-B7EF-701574DC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9E053A-7434-40D6-97F3-CE9D584B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4681B4-D801-4AE1-9194-686051A6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9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280B75-85CE-49AE-A9AE-1597C9B9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65752D-7017-4FCC-91B7-6456F5B8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B17FFB-51D9-4170-9D32-84E7157C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4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49643-6239-4957-A5B1-73773E20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1916F9-866E-4C44-A2FF-61FDB0C93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D1A6AF-3B9E-42C9-AB7A-51E3C5CFB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D3165A-4931-4601-A06A-E6F4AC12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1F39EF-FC8B-431D-9BC2-6BB1E6D8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A491E3-80A0-4CD7-92AC-A7A38204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E76C1-F7EC-41E2-BA83-3A881CBD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86327B-46E0-4934-8A70-118E5C601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64EF35-B8E4-4CF4-8CC9-BBE777C30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6A56D8-E020-46CA-B84B-FC3DD9CD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DDF2FF-01E9-4A72-A5F0-B7727B89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7DF05A-B719-40AF-8C03-A6142536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9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04AF17-A3D1-4CEA-A00B-EB66937D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A53C8E-1DA5-4261-B563-F1AEEC051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258111-0CF7-4141-978A-9E2300384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185DB-F966-4EE5-814C-A02B0986468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B50250-139F-4F26-B6B2-DAA07039C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629891-9601-4449-A4B9-0CD0310B8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1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19/01/2021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169" dirty="0">
                <a:latin typeface="+mn-lt"/>
              </a:rPr>
              <a:t> </a:t>
            </a:r>
            <a:r>
              <a:rPr lang="fr-FR" sz="3169" dirty="0" err="1">
                <a:latin typeface="+mn-lt"/>
              </a:rPr>
              <a:t>Footprint</a:t>
            </a:r>
            <a:r>
              <a:rPr lang="fr-FR" sz="3169" dirty="0">
                <a:latin typeface="+mn-lt"/>
              </a:rPr>
              <a:t> PERLE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2ED071-5A6B-418E-8FDD-29C0F1B3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93170"/>
            <a:ext cx="5541624" cy="364719"/>
          </a:xfrm>
        </p:spPr>
        <p:txBody>
          <a:bodyPr/>
          <a:lstStyle/>
          <a:p>
            <a:r>
              <a:rPr lang="fr-FR" sz="1584" dirty="0"/>
              <a:t>R. Marie A. Gallas D. </a:t>
            </a:r>
            <a:r>
              <a:rPr lang="fr-FR" sz="1584" dirty="0" err="1"/>
              <a:t>Reynet</a:t>
            </a:r>
            <a:endParaRPr lang="fr-FR" sz="1584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F86BF7-49B1-432B-9E5D-30714F10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9" name="Titre 8">
            <a:extLst>
              <a:ext uri="{FF2B5EF4-FFF2-40B4-BE49-F238E27FC236}">
                <a16:creationId xmlns:a16="http://schemas.microsoft.com/office/drawing/2014/main" id="{AD2398CB-E940-4875-8EA0-7BDEC8409228}"/>
              </a:ext>
            </a:extLst>
          </p:cNvPr>
          <p:cNvSpPr txBox="1">
            <a:spLocks/>
          </p:cNvSpPr>
          <p:nvPr/>
        </p:nvSpPr>
        <p:spPr>
          <a:xfrm>
            <a:off x="1593028" y="987901"/>
            <a:ext cx="11071448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69" dirty="0">
                <a:latin typeface="+mn-lt"/>
              </a:rPr>
              <a:t>Fichier de points magnétiques (coordonnées XYZ) à établir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14CB4F-1FB8-4873-A273-4C483CB1A2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432264"/>
            <a:ext cx="12247885" cy="4772593"/>
          </a:xfrm>
          <a:prstGeom prst="rect">
            <a:avLst/>
          </a:prstGeom>
        </p:spPr>
      </p:pic>
      <p:sp>
        <p:nvSpPr>
          <p:cNvPr id="21" name="Titre 8">
            <a:extLst>
              <a:ext uri="{FF2B5EF4-FFF2-40B4-BE49-F238E27FC236}">
                <a16:creationId xmlns:a16="http://schemas.microsoft.com/office/drawing/2014/main" id="{AB895A7B-292E-42F2-8EFE-63DE97ED778A}"/>
              </a:ext>
            </a:extLst>
          </p:cNvPr>
          <p:cNvSpPr txBox="1">
            <a:spLocks/>
          </p:cNvSpPr>
          <p:nvPr/>
        </p:nvSpPr>
        <p:spPr>
          <a:xfrm>
            <a:off x="6690299" y="1977442"/>
            <a:ext cx="5285717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69" dirty="0">
                <a:solidFill>
                  <a:srgbClr val="92D050"/>
                </a:solidFill>
                <a:latin typeface="+mn-lt"/>
              </a:rPr>
              <a:t>Q1 :  où est le point d’origine, orientation du référentiel ?</a:t>
            </a:r>
          </a:p>
        </p:txBody>
      </p:sp>
      <p:sp>
        <p:nvSpPr>
          <p:cNvPr id="23" name="Titre 8">
            <a:extLst>
              <a:ext uri="{FF2B5EF4-FFF2-40B4-BE49-F238E27FC236}">
                <a16:creationId xmlns:a16="http://schemas.microsoft.com/office/drawing/2014/main" id="{974C2208-9FFB-441A-93A5-05B17BF55EFA}"/>
              </a:ext>
            </a:extLst>
          </p:cNvPr>
          <p:cNvSpPr txBox="1">
            <a:spLocks/>
          </p:cNvSpPr>
          <p:nvPr/>
        </p:nvSpPr>
        <p:spPr>
          <a:xfrm>
            <a:off x="-163286" y="5230022"/>
            <a:ext cx="4958443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69" dirty="0">
                <a:solidFill>
                  <a:srgbClr val="92D050"/>
                </a:solidFill>
                <a:latin typeface="+mn-lt"/>
              </a:rPr>
              <a:t>Besoin :  numérotation des composants (liée au PBS) Organisation de la base de données CAO </a:t>
            </a:r>
          </a:p>
        </p:txBody>
      </p:sp>
    </p:spTree>
    <p:extLst>
      <p:ext uri="{BB962C8B-B14F-4D97-AF65-F5344CB8AC3E}">
        <p14:creationId xmlns:p14="http://schemas.microsoft.com/office/powerpoint/2010/main" val="53490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19/01/2021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169" dirty="0">
                <a:latin typeface="+mn-lt"/>
              </a:rPr>
              <a:t>Injection PERLE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2ED071-5A6B-418E-8FDD-29C0F1B3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93170"/>
            <a:ext cx="5541624" cy="364719"/>
          </a:xfrm>
        </p:spPr>
        <p:txBody>
          <a:bodyPr/>
          <a:lstStyle/>
          <a:p>
            <a:r>
              <a:rPr lang="fr-FR" sz="1584" dirty="0"/>
              <a:t>R. Marie A. Gallas D. </a:t>
            </a:r>
            <a:r>
              <a:rPr lang="fr-FR" sz="1584" dirty="0" err="1"/>
              <a:t>Reynet</a:t>
            </a:r>
            <a:endParaRPr lang="fr-FR" sz="1584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F86BF7-49B1-432B-9E5D-30714F10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7" name="Titre 8">
            <a:extLst>
              <a:ext uri="{FF2B5EF4-FFF2-40B4-BE49-F238E27FC236}">
                <a16:creationId xmlns:a16="http://schemas.microsoft.com/office/drawing/2014/main" id="{153643A3-4964-4E37-BAC6-5C5A46B2C6FE}"/>
              </a:ext>
            </a:extLst>
          </p:cNvPr>
          <p:cNvSpPr txBox="1">
            <a:spLocks/>
          </p:cNvSpPr>
          <p:nvPr/>
        </p:nvSpPr>
        <p:spPr>
          <a:xfrm>
            <a:off x="2957658" y="1051302"/>
            <a:ext cx="6438063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69" dirty="0">
                <a:latin typeface="+mn-lt"/>
              </a:rPr>
              <a:t>Réception du 3D </a:t>
            </a:r>
            <a:r>
              <a:rPr lang="fr-FR" sz="3169" dirty="0" err="1">
                <a:latin typeface="+mn-lt"/>
              </a:rPr>
              <a:t>Daresbury</a:t>
            </a:r>
            <a:r>
              <a:rPr lang="fr-FR" sz="3169" dirty="0">
                <a:latin typeface="+mn-lt"/>
              </a:rPr>
              <a:t> (Boris)</a:t>
            </a:r>
          </a:p>
          <a:p>
            <a:pPr algn="ctr"/>
            <a:r>
              <a:rPr lang="fr-FR" sz="3169" dirty="0">
                <a:latin typeface="+mn-lt"/>
              </a:rPr>
              <a:t>Exploitable (métrique)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DF36714-4D57-42B3-AEBC-BAE74470A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50" y="1774463"/>
            <a:ext cx="8853163" cy="4602472"/>
          </a:xfrm>
          <a:prstGeom prst="rect">
            <a:avLst/>
          </a:prstGeom>
        </p:spPr>
      </p:pic>
      <p:sp>
        <p:nvSpPr>
          <p:cNvPr id="10" name="Titre 8">
            <a:extLst>
              <a:ext uri="{FF2B5EF4-FFF2-40B4-BE49-F238E27FC236}">
                <a16:creationId xmlns:a16="http://schemas.microsoft.com/office/drawing/2014/main" id="{D51B8D82-E624-4DF6-811A-6FA617C3DC86}"/>
              </a:ext>
            </a:extLst>
          </p:cNvPr>
          <p:cNvSpPr txBox="1">
            <a:spLocks/>
          </p:cNvSpPr>
          <p:nvPr/>
        </p:nvSpPr>
        <p:spPr>
          <a:xfrm>
            <a:off x="7757450" y="4075699"/>
            <a:ext cx="4218566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69" dirty="0">
                <a:solidFill>
                  <a:srgbClr val="92D050"/>
                </a:solidFill>
                <a:latin typeface="+mn-lt"/>
              </a:rPr>
              <a:t>Besoin :  numérotation des composants (liée au PBS) Organisation de la base de données CAO </a:t>
            </a:r>
          </a:p>
        </p:txBody>
      </p:sp>
    </p:spTree>
    <p:extLst>
      <p:ext uri="{BB962C8B-B14F-4D97-AF65-F5344CB8AC3E}">
        <p14:creationId xmlns:p14="http://schemas.microsoft.com/office/powerpoint/2010/main" val="94354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19/01/2021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169" dirty="0">
                <a:latin typeface="+mn-lt"/>
              </a:rPr>
              <a:t>Injection PERLE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2ED071-5A6B-418E-8FDD-29C0F1B3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93170"/>
            <a:ext cx="5541624" cy="364719"/>
          </a:xfrm>
        </p:spPr>
        <p:txBody>
          <a:bodyPr/>
          <a:lstStyle/>
          <a:p>
            <a:r>
              <a:rPr lang="fr-FR" sz="1584" dirty="0"/>
              <a:t>R. Marie A. Gallas D. </a:t>
            </a:r>
            <a:r>
              <a:rPr lang="fr-FR" sz="1584" dirty="0" err="1"/>
              <a:t>Reynet</a:t>
            </a:r>
            <a:endParaRPr lang="fr-FR" sz="1584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F86BF7-49B1-432B-9E5D-30714F10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itre 8">
            <a:extLst>
              <a:ext uri="{FF2B5EF4-FFF2-40B4-BE49-F238E27FC236}">
                <a16:creationId xmlns:a16="http://schemas.microsoft.com/office/drawing/2014/main" id="{153643A3-4964-4E37-BAC6-5C5A46B2C6FE}"/>
              </a:ext>
            </a:extLst>
          </p:cNvPr>
          <p:cNvSpPr txBox="1">
            <a:spLocks/>
          </p:cNvSpPr>
          <p:nvPr/>
        </p:nvSpPr>
        <p:spPr>
          <a:xfrm>
            <a:off x="1048097" y="1053228"/>
            <a:ext cx="11418073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69" dirty="0">
                <a:latin typeface="+mn-lt"/>
              </a:rPr>
              <a:t>Objectifs DC GUN (via le 3D)</a:t>
            </a:r>
          </a:p>
          <a:p>
            <a:pPr algn="ctr"/>
            <a:r>
              <a:rPr lang="fr-FR" sz="3169" dirty="0">
                <a:latin typeface="+mn-lt"/>
              </a:rPr>
              <a:t>Référent technique , installation Igloo: Alexandre Gallas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E8D1CD-B902-4C1E-AF58-D63B68322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78"/>
          <a:stretch/>
        </p:blipFill>
        <p:spPr>
          <a:xfrm>
            <a:off x="215984" y="2305200"/>
            <a:ext cx="5773874" cy="3979833"/>
          </a:xfrm>
          <a:prstGeom prst="rect">
            <a:avLst/>
          </a:prstGeom>
        </p:spPr>
      </p:pic>
      <p:sp>
        <p:nvSpPr>
          <p:cNvPr id="11" name="Titre 8">
            <a:extLst>
              <a:ext uri="{FF2B5EF4-FFF2-40B4-BE49-F238E27FC236}">
                <a16:creationId xmlns:a16="http://schemas.microsoft.com/office/drawing/2014/main" id="{B6028A6F-6525-414E-BC50-23B5F02EAB31}"/>
              </a:ext>
            </a:extLst>
          </p:cNvPr>
          <p:cNvSpPr txBox="1">
            <a:spLocks/>
          </p:cNvSpPr>
          <p:nvPr/>
        </p:nvSpPr>
        <p:spPr>
          <a:xfrm>
            <a:off x="6367520" y="3746979"/>
            <a:ext cx="5608496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69" dirty="0">
                <a:solidFill>
                  <a:srgbClr val="92D050"/>
                </a:solidFill>
                <a:latin typeface="+mn-lt"/>
              </a:rPr>
              <a:t>A venir : </a:t>
            </a:r>
          </a:p>
          <a:p>
            <a:r>
              <a:rPr lang="fr-FR" sz="3169" dirty="0">
                <a:solidFill>
                  <a:srgbClr val="92D050"/>
                </a:solidFill>
                <a:latin typeface="+mn-lt"/>
              </a:rPr>
              <a:t>Analyse et liste de questions</a:t>
            </a:r>
          </a:p>
          <a:p>
            <a:r>
              <a:rPr lang="fr-FR" sz="3169" dirty="0">
                <a:solidFill>
                  <a:srgbClr val="92D050"/>
                </a:solidFill>
                <a:latin typeface="+mn-lt"/>
              </a:rPr>
              <a:t>PDS</a:t>
            </a:r>
          </a:p>
          <a:p>
            <a:r>
              <a:rPr lang="fr-FR" sz="3169" dirty="0">
                <a:solidFill>
                  <a:srgbClr val="92D050"/>
                </a:solidFill>
                <a:latin typeface="+mn-lt"/>
              </a:rPr>
              <a:t>Cycle de vie : lister les interfaces, les contraintes, les outillages, les infras nécessaires… </a:t>
            </a:r>
          </a:p>
          <a:p>
            <a:endParaRPr lang="fr-FR" sz="316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37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19/01/2021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169" dirty="0">
                <a:latin typeface="+mn-lt"/>
              </a:rPr>
              <a:t>Injection PERLE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2ED071-5A6B-418E-8FDD-29C0F1B3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93170"/>
            <a:ext cx="5541624" cy="364719"/>
          </a:xfrm>
        </p:spPr>
        <p:txBody>
          <a:bodyPr/>
          <a:lstStyle/>
          <a:p>
            <a:r>
              <a:rPr lang="fr-FR" sz="1584" dirty="0"/>
              <a:t>R. Marie A. Gallas D. </a:t>
            </a:r>
            <a:r>
              <a:rPr lang="fr-FR" sz="1584" dirty="0" err="1"/>
              <a:t>Reynet</a:t>
            </a:r>
            <a:endParaRPr lang="fr-FR" sz="1584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F86BF7-49B1-432B-9E5D-30714F10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7" name="Titre 8">
            <a:extLst>
              <a:ext uri="{FF2B5EF4-FFF2-40B4-BE49-F238E27FC236}">
                <a16:creationId xmlns:a16="http://schemas.microsoft.com/office/drawing/2014/main" id="{153643A3-4964-4E37-BAC6-5C5A46B2C6FE}"/>
              </a:ext>
            </a:extLst>
          </p:cNvPr>
          <p:cNvSpPr txBox="1">
            <a:spLocks/>
          </p:cNvSpPr>
          <p:nvPr/>
        </p:nvSpPr>
        <p:spPr>
          <a:xfrm>
            <a:off x="1048097" y="1053228"/>
            <a:ext cx="11418073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69" dirty="0">
                <a:latin typeface="+mn-lt"/>
              </a:rPr>
              <a:t>DC GUN : Visite de Maud 9/02 12h30 – 10/02 16h</a:t>
            </a:r>
          </a:p>
        </p:txBody>
      </p:sp>
      <p:sp>
        <p:nvSpPr>
          <p:cNvPr id="11" name="Titre 8">
            <a:extLst>
              <a:ext uri="{FF2B5EF4-FFF2-40B4-BE49-F238E27FC236}">
                <a16:creationId xmlns:a16="http://schemas.microsoft.com/office/drawing/2014/main" id="{B6028A6F-6525-414E-BC50-23B5F02EAB31}"/>
              </a:ext>
            </a:extLst>
          </p:cNvPr>
          <p:cNvSpPr txBox="1">
            <a:spLocks/>
          </p:cNvSpPr>
          <p:nvPr/>
        </p:nvSpPr>
        <p:spPr>
          <a:xfrm>
            <a:off x="1616529" y="3746979"/>
            <a:ext cx="10359487" cy="36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69" dirty="0">
                <a:latin typeface="+mn-lt"/>
              </a:rPr>
              <a:t>Etablir l’ordre du jour de ces journées :</a:t>
            </a:r>
          </a:p>
          <a:p>
            <a:endParaRPr lang="fr-FR" sz="3169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fr-FR" sz="3169" dirty="0">
                <a:solidFill>
                  <a:srgbClr val="92D050"/>
                </a:solidFill>
                <a:latin typeface="+mn-lt"/>
              </a:rPr>
              <a:t>Visite Igloo – visite Super ACO (Marc ?)</a:t>
            </a:r>
          </a:p>
          <a:p>
            <a:pPr marL="457200" indent="-457200">
              <a:buFontTx/>
              <a:buChar char="-"/>
            </a:pPr>
            <a:r>
              <a:rPr lang="fr-FR" sz="3169" dirty="0">
                <a:solidFill>
                  <a:srgbClr val="92D050"/>
                </a:solidFill>
                <a:latin typeface="+mn-lt"/>
              </a:rPr>
              <a:t>Point mécanique (Rodolphe, Alexandre)</a:t>
            </a:r>
          </a:p>
          <a:p>
            <a:pPr marL="457200" indent="-457200">
              <a:buFontTx/>
              <a:buChar char="-"/>
            </a:pPr>
            <a:r>
              <a:rPr lang="fr-FR" sz="3169" dirty="0">
                <a:solidFill>
                  <a:srgbClr val="92D050"/>
                </a:solidFill>
                <a:latin typeface="+mn-lt"/>
              </a:rPr>
              <a:t>Electrique – HT ?</a:t>
            </a:r>
          </a:p>
          <a:p>
            <a:pPr marL="457200" indent="-457200">
              <a:buFontTx/>
              <a:buChar char="-"/>
            </a:pPr>
            <a:r>
              <a:rPr lang="fr-FR" sz="3169" dirty="0">
                <a:solidFill>
                  <a:srgbClr val="92D050"/>
                </a:solidFill>
                <a:latin typeface="+mn-lt"/>
              </a:rPr>
              <a:t>Point sécurité HT, SF6, laser (Sébastien)</a:t>
            </a:r>
          </a:p>
          <a:p>
            <a:pPr marL="457200" indent="-457200">
              <a:buFontTx/>
              <a:buChar char="-"/>
            </a:pPr>
            <a:r>
              <a:rPr lang="fr-FR" sz="3169" dirty="0">
                <a:solidFill>
                  <a:srgbClr val="92D050"/>
                </a:solidFill>
                <a:latin typeface="+mn-lt"/>
              </a:rPr>
              <a:t>Point Projet (tt le monde)</a:t>
            </a:r>
          </a:p>
          <a:p>
            <a:pPr marL="457200" indent="-457200">
              <a:buFontTx/>
              <a:buChar char="-"/>
            </a:pPr>
            <a:r>
              <a:rPr lang="fr-FR" sz="3169" dirty="0">
                <a:solidFill>
                  <a:srgbClr val="92D050"/>
                </a:solidFill>
                <a:latin typeface="+mn-lt"/>
              </a:rPr>
              <a:t>…</a:t>
            </a:r>
          </a:p>
          <a:p>
            <a:pPr marL="457200" indent="-457200">
              <a:buFontTx/>
              <a:buChar char="-"/>
            </a:pPr>
            <a:endParaRPr lang="fr-FR" sz="3169" dirty="0">
              <a:latin typeface="+mn-lt"/>
            </a:endParaRPr>
          </a:p>
          <a:p>
            <a:pPr marL="457200" indent="-457200">
              <a:buFontTx/>
              <a:buChar char="-"/>
            </a:pPr>
            <a:endParaRPr lang="fr-FR" sz="3169" dirty="0">
              <a:latin typeface="+mn-lt"/>
            </a:endParaRPr>
          </a:p>
          <a:p>
            <a:endParaRPr lang="fr-FR" sz="316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377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224</Words>
  <Application>Microsoft Office PowerPoint</Application>
  <PresentationFormat>Grand écran</PresentationFormat>
  <Paragraphs>42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 Footprint PERLE</vt:lpstr>
      <vt:lpstr>Injection PERLE</vt:lpstr>
      <vt:lpstr>Injection PERLE</vt:lpstr>
      <vt:lpstr>Injection PERLE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Pré-étude d’implantation PERLE</dc:title>
  <dc:creator>Denis REYNET</dc:creator>
  <cp:lastModifiedBy>Denis REYNET</cp:lastModifiedBy>
  <cp:revision>18</cp:revision>
  <dcterms:created xsi:type="dcterms:W3CDTF">2021-11-26T13:32:04Z</dcterms:created>
  <dcterms:modified xsi:type="dcterms:W3CDTF">2022-01-19T16:09:23Z</dcterms:modified>
</cp:coreProperties>
</file>