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8DD52-D5C1-4B10-BD3E-9B7F0DA95317}" type="datetimeFigureOut">
              <a:rPr lang="fr-FR" smtClean="0"/>
              <a:t>26/01/2022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84FEE5-A909-456C-85C2-61DC0F496C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7477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3BC699F-DBFB-4FA7-9A20-949047200EDB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93562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3BC699F-DBFB-4FA7-9A20-949047200EDB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05401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3BC699F-DBFB-4FA7-9A20-949047200EDB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530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827ED1-4248-4118-A24F-672C5C79AB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D5F991F-17DD-4434-A559-76735D9661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BA1572-B1E3-48C0-8F7E-6F1B1BAB2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185DB-F966-4EE5-814C-A02B09864684}" type="datetimeFigureOut">
              <a:rPr lang="fr-FR" smtClean="0"/>
              <a:t>26/01/2022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7DF576-FD00-4DAE-8C8A-B8F650A5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52B0F1-F654-4159-BF6B-9E3975867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67A53-CA7C-457C-822B-42387EF33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8232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3643D5-58C6-408B-9B4B-D7C8D1298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476B566-8D44-4B7C-9524-AEC870210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E7F886-8186-4465-BCF3-0E34E59C0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185DB-F966-4EE5-814C-A02B09864684}" type="datetimeFigureOut">
              <a:rPr lang="fr-FR" smtClean="0"/>
              <a:t>26/01/2022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165F1DD-6B31-4B8F-84EB-103EEC8CC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E8301E-249A-4474-8774-AC39306DC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67A53-CA7C-457C-822B-42387EF33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3026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BC70F4B-F17C-4DAC-879F-C489912F8D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C790E37-7886-464E-8FCE-608490BF7F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38E470-0FEE-42D0-BA38-D99180606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185DB-F966-4EE5-814C-A02B09864684}" type="datetimeFigureOut">
              <a:rPr lang="fr-FR" smtClean="0"/>
              <a:t>26/01/2022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112BAF6-8DCD-4039-8F4D-4ECB8A746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3A6FAE-8C08-45D4-96E7-F48E5A76C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67A53-CA7C-457C-822B-42387EF33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41849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tro-slide-fili-per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" y="1"/>
            <a:ext cx="12191598" cy="6857999"/>
          </a:xfrm>
          <a:prstGeom prst="rect">
            <a:avLst/>
          </a:prstGeom>
        </p:spPr>
      </p:pic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032" y="1681711"/>
            <a:ext cx="5158153" cy="822888"/>
          </a:xfrm>
        </p:spPr>
        <p:txBody>
          <a:bodyPr anchor="b"/>
          <a:lstStyle>
            <a:lvl1pPr marL="0" indent="0">
              <a:buNone/>
              <a:defRPr sz="2716" b="1">
                <a:solidFill>
                  <a:srgbClr val="00294B"/>
                </a:solidFill>
              </a:defRPr>
            </a:lvl1pPr>
            <a:lvl2pPr marL="517413" indent="0">
              <a:buNone/>
              <a:defRPr sz="2263" b="1"/>
            </a:lvl2pPr>
            <a:lvl3pPr marL="1034826" indent="0">
              <a:buNone/>
              <a:defRPr sz="2037" b="1"/>
            </a:lvl3pPr>
            <a:lvl4pPr marL="1552240" indent="0">
              <a:buNone/>
              <a:defRPr sz="1811" b="1"/>
            </a:lvl4pPr>
            <a:lvl5pPr marL="2069653" indent="0">
              <a:buNone/>
              <a:defRPr sz="1811" b="1"/>
            </a:lvl5pPr>
            <a:lvl6pPr marL="2587066" indent="0">
              <a:buNone/>
              <a:defRPr sz="1811" b="1"/>
            </a:lvl6pPr>
            <a:lvl7pPr marL="3104479" indent="0">
              <a:buNone/>
              <a:defRPr sz="1811" b="1"/>
            </a:lvl7pPr>
            <a:lvl8pPr marL="3621893" indent="0">
              <a:buNone/>
              <a:defRPr sz="1811" b="1"/>
            </a:lvl8pPr>
            <a:lvl9pPr marL="4139306" indent="0">
              <a:buNone/>
              <a:defRPr sz="1811" b="1"/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839032" y="2504599"/>
            <a:ext cx="5158153" cy="3685030"/>
          </a:xfrm>
        </p:spPr>
        <p:txBody>
          <a:bodyPr/>
          <a:lstStyle>
            <a:lvl1pPr>
              <a:defRPr>
                <a:solidFill>
                  <a:srgbClr val="FF6700"/>
                </a:solidFill>
              </a:defRPr>
            </a:lvl1pPr>
            <a:lvl2pPr>
              <a:defRPr>
                <a:solidFill>
                  <a:srgbClr val="00294B"/>
                </a:solidFill>
              </a:defRPr>
            </a:lvl2pPr>
            <a:lvl3pPr>
              <a:defRPr>
                <a:solidFill>
                  <a:srgbClr val="456487"/>
                </a:solidFill>
              </a:defRPr>
            </a:lvl3pPr>
            <a:lvl4pPr>
              <a:defRPr>
                <a:solidFill>
                  <a:srgbClr val="456487"/>
                </a:solidFill>
              </a:defRPr>
            </a:lvl4pPr>
            <a:lvl5pPr>
              <a:defRPr>
                <a:solidFill>
                  <a:srgbClr val="456487"/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1460" y="1681711"/>
            <a:ext cx="5183306" cy="822888"/>
          </a:xfrm>
        </p:spPr>
        <p:txBody>
          <a:bodyPr anchor="b"/>
          <a:lstStyle>
            <a:lvl1pPr marL="0" indent="0">
              <a:buNone/>
              <a:defRPr sz="2716" b="1">
                <a:solidFill>
                  <a:srgbClr val="00294B"/>
                </a:solidFill>
              </a:defRPr>
            </a:lvl1pPr>
            <a:lvl2pPr marL="517413" indent="0">
              <a:buNone/>
              <a:defRPr sz="2263" b="1"/>
            </a:lvl2pPr>
            <a:lvl3pPr marL="1034826" indent="0">
              <a:buNone/>
              <a:defRPr sz="2037" b="1"/>
            </a:lvl3pPr>
            <a:lvl4pPr marL="1552240" indent="0">
              <a:buNone/>
              <a:defRPr sz="1811" b="1"/>
            </a:lvl4pPr>
            <a:lvl5pPr marL="2069653" indent="0">
              <a:buNone/>
              <a:defRPr sz="1811" b="1"/>
            </a:lvl5pPr>
            <a:lvl6pPr marL="2587066" indent="0">
              <a:buNone/>
              <a:defRPr sz="1811" b="1"/>
            </a:lvl6pPr>
            <a:lvl7pPr marL="3104479" indent="0">
              <a:buNone/>
              <a:defRPr sz="1811" b="1"/>
            </a:lvl7pPr>
            <a:lvl8pPr marL="3621893" indent="0">
              <a:buNone/>
              <a:defRPr sz="1811" b="1"/>
            </a:lvl8pPr>
            <a:lvl9pPr marL="4139306" indent="0">
              <a:buNone/>
              <a:defRPr sz="1811" b="1"/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171460" y="2504599"/>
            <a:ext cx="5183306" cy="3685030"/>
          </a:xfrm>
        </p:spPr>
        <p:txBody>
          <a:bodyPr/>
          <a:lstStyle>
            <a:lvl1pPr marL="258707" indent="-258707">
              <a:defRPr lang="fr-FR" sz="3169" kern="1200" dirty="0" smtClean="0">
                <a:solidFill>
                  <a:srgbClr val="FF6700"/>
                </a:solidFill>
                <a:latin typeface="+mn-lt"/>
                <a:ea typeface="+mn-ea"/>
                <a:cs typeface="+mn-cs"/>
              </a:defRPr>
            </a:lvl1pPr>
            <a:lvl2pPr marL="776120" indent="-258707">
              <a:defRPr lang="fr-FR" sz="2716" kern="1200" dirty="0" smtClean="0">
                <a:solidFill>
                  <a:srgbClr val="00294B"/>
                </a:solidFill>
                <a:latin typeface="+mn-lt"/>
                <a:ea typeface="+mn-ea"/>
                <a:cs typeface="+mn-cs"/>
              </a:defRPr>
            </a:lvl2pPr>
            <a:lvl3pPr marL="1293533" indent="-258707">
              <a:defRPr lang="fr-FR" sz="2263" kern="1200" dirty="0" smtClean="0">
                <a:solidFill>
                  <a:srgbClr val="456487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rgbClr val="456487"/>
                </a:solidFill>
              </a:defRPr>
            </a:lvl4pPr>
            <a:lvl5pPr>
              <a:defRPr>
                <a:solidFill>
                  <a:srgbClr val="456487"/>
                </a:solidFill>
              </a:defRPr>
            </a:lvl5pPr>
          </a:lstStyle>
          <a:p>
            <a:pPr marL="258707" lvl="0" indent="-258707" algn="l" defTabSz="1034826" rtl="0" eaLnBrk="1" latinLnBrk="0" hangingPunct="1">
              <a:lnSpc>
                <a:spcPct val="90000"/>
              </a:lnSpc>
              <a:spcBef>
                <a:spcPts val="1132"/>
              </a:spcBef>
              <a:buFont typeface="Arial" panose="020B0604020202020204" pitchFamily="34" charset="0"/>
              <a:buChar char="•"/>
            </a:pPr>
            <a:r>
              <a:rPr lang="fr-FR" dirty="0"/>
              <a:t>Modifier les styles du texte du masque</a:t>
            </a:r>
          </a:p>
          <a:p>
            <a:pPr marL="776120" lvl="1" indent="-258707" algn="l" defTabSz="1034826" rtl="0" eaLnBrk="1" latinLnBrk="0" hangingPunct="1">
              <a:lnSpc>
                <a:spcPct val="90000"/>
              </a:lnSpc>
              <a:spcBef>
                <a:spcPts val="566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293533" lvl="2" indent="-258707" algn="l" defTabSz="1034826" rtl="0" eaLnBrk="1" latinLnBrk="0" hangingPunct="1">
              <a:lnSpc>
                <a:spcPct val="90000"/>
              </a:lnSpc>
              <a:spcBef>
                <a:spcPts val="566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228399" y="6467913"/>
            <a:ext cx="2729259" cy="36473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4D4BC3C-9DA1-41F2-B082-D7CA10F4AF19}" type="datetime1">
              <a:rPr lang="en-US" smtClean="0"/>
              <a:t>1/26/2022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325189" y="6467913"/>
            <a:ext cx="5541624" cy="36473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Mon exposé - Journée Irradiation et AnaLyse IJCLAB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9234343" y="6467913"/>
            <a:ext cx="2741673" cy="36473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7E71596-5F9D-49C5-9701-16B3CA54319D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2591738" y="169116"/>
            <a:ext cx="6438063" cy="488983"/>
          </a:xfrm>
        </p:spPr>
        <p:txBody>
          <a:bodyPr>
            <a:normAutofit/>
          </a:bodyPr>
          <a:lstStyle>
            <a:lvl1pPr>
              <a:defRPr lang="fr-FR" sz="2716" b="1" kern="1200" dirty="0" smtClean="0">
                <a:solidFill>
                  <a:srgbClr val="00294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624691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31E178-FAC7-4D71-A40D-ECE498172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AFDCC1-C747-4EC8-8DE6-BFD14A82C5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574C65-23ED-49EC-B953-1C61D5F24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185DB-F966-4EE5-814C-A02B09864684}" type="datetimeFigureOut">
              <a:rPr lang="fr-FR" smtClean="0"/>
              <a:t>26/01/2022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88D0F5-A0FD-4A3F-A41C-B5F2460EF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4D85E1-BA8D-447B-AC2E-3C12F9076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67A53-CA7C-457C-822B-42387EF33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132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9741E6-2BAB-4A17-86C9-78820E4C2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C68D39-89F9-4E09-AA9A-9485626D0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D9C8AD-F5C7-46AB-97CB-D95637D3D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185DB-F966-4EE5-814C-A02B09864684}" type="datetimeFigureOut">
              <a:rPr lang="fr-FR" smtClean="0"/>
              <a:t>26/01/2022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9217A4-72AE-4B57-83BB-87E402A97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07860B-F45C-4060-95B2-03DA9316B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67A53-CA7C-457C-822B-42387EF33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5069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08CF32-612C-491B-ACAA-F0143A9C1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F3B38C-84CA-4C9E-9B83-C537953171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64A96FF-E099-4D68-893A-F368BBA63F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BC37311-AF8F-46C1-92A0-6578D0EDA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185DB-F966-4EE5-814C-A02B09864684}" type="datetimeFigureOut">
              <a:rPr lang="fr-FR" smtClean="0"/>
              <a:t>26/01/2022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A77DCFA-3ECB-45E2-9074-A98E10B45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7C60E98-564D-4925-A0C5-359F6F65A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67A53-CA7C-457C-822B-42387EF33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0244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2D33B6-F279-481F-91E6-8FD98D3CB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C300F7-7A89-4EC8-90DA-D07B3D580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819567A-4233-4A7D-A04C-106CFFEC73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6B140E8-3EC7-4B21-948E-6C656C6EFB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64AEA38-421D-41A1-9DA5-A122514C76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40ECDB1-07BE-4290-AC93-60847C9FC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185DB-F966-4EE5-814C-A02B09864684}" type="datetimeFigureOut">
              <a:rPr lang="fr-FR" smtClean="0"/>
              <a:t>26/01/2022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AE657FD-9305-495C-B961-C46C45B59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EE73EA4-A61C-425D-B683-3DEF22922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67A53-CA7C-457C-822B-42387EF33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9495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64AD18-45CC-467E-8407-FB72A80C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F3AB5C3-1770-4AEA-B7EF-701574DC2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185DB-F966-4EE5-814C-A02B09864684}" type="datetimeFigureOut">
              <a:rPr lang="fr-FR" smtClean="0"/>
              <a:t>26/01/2022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29E053A-7434-40D6-97F3-CE9D584B8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34681B4-D801-4AE1-9194-686051A67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67A53-CA7C-457C-822B-42387EF33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98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E280B75-85CE-49AE-A9AE-1597C9B9E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185DB-F966-4EE5-814C-A02B09864684}" type="datetimeFigureOut">
              <a:rPr lang="fr-FR" smtClean="0"/>
              <a:t>26/01/2022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B65752D-7017-4FCC-91B7-6456F5B8B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AB17FFB-51D9-4170-9D32-84E7157C5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67A53-CA7C-457C-822B-42387EF33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46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849643-6239-4957-A5B1-73773E207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1916F9-866E-4C44-A2FF-61FDB0C93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9D1A6AF-3B9E-42C9-AB7A-51E3C5CFB2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4D3165A-4931-4601-A06A-E6F4AC12A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185DB-F966-4EE5-814C-A02B09864684}" type="datetimeFigureOut">
              <a:rPr lang="fr-FR" smtClean="0"/>
              <a:t>26/01/2022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01F39EF-FC8B-431D-9BC2-6BB1E6D80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4A491E3-80A0-4CD7-92AC-A7A382048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67A53-CA7C-457C-822B-42387EF33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335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1E76C1-F7EC-41E2-BA83-3A881CBD5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486327B-46E0-4934-8A70-118E5C601C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264EF35-B8E4-4CF4-8CC9-BBE777C304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6A56D8-E020-46CA-B84B-FC3DD9CDB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185DB-F966-4EE5-814C-A02B09864684}" type="datetimeFigureOut">
              <a:rPr lang="fr-FR" smtClean="0"/>
              <a:t>26/01/2022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DDF2FF-01E9-4A72-A5F0-B7727B898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77DF05A-B719-40AF-8C03-A61425363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67A53-CA7C-457C-822B-42387EF33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4696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004AF17-A3D1-4CEA-A00B-EB66937DF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7A53C8E-1DA5-4261-B563-F1AEEC0517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258111-0CF7-4141-978A-9E23003843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185DB-F966-4EE5-814C-A02B09864684}" type="datetimeFigureOut">
              <a:rPr lang="fr-FR" smtClean="0"/>
              <a:t>26/01/2022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6B50250-139F-4F26-B6B2-DAA07039C2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629891-9601-4449-A4B9-0CD0310B89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67A53-CA7C-457C-822B-42387EF33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4111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26/01/2021</a:t>
            </a:r>
            <a:endParaRPr lang="fr-FR" dirty="0"/>
          </a:p>
        </p:txBody>
      </p:sp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3169" dirty="0">
                <a:latin typeface="+mn-lt"/>
              </a:rPr>
              <a:t> Réunion Hebdo Perle - IS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2ED071-5A6B-418E-8FDD-29C0F1B30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5188" y="6493170"/>
            <a:ext cx="5541624" cy="364719"/>
          </a:xfrm>
        </p:spPr>
        <p:txBody>
          <a:bodyPr/>
          <a:lstStyle/>
          <a:p>
            <a:r>
              <a:rPr lang="fr-FR" sz="1584" dirty="0"/>
              <a:t>D. </a:t>
            </a:r>
            <a:r>
              <a:rPr lang="fr-FR" sz="1584" dirty="0" err="1"/>
              <a:t>Reynet</a:t>
            </a:r>
            <a:endParaRPr lang="fr-FR" sz="1584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2F86BF7-49B1-432B-9E5D-30714F100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1596-5F9D-49C5-9701-16B3CA54319D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10" name="Titre 8">
            <a:extLst>
              <a:ext uri="{FF2B5EF4-FFF2-40B4-BE49-F238E27FC236}">
                <a16:creationId xmlns:a16="http://schemas.microsoft.com/office/drawing/2014/main" id="{CE767C4C-848D-4479-947E-A8628DFE8586}"/>
              </a:ext>
            </a:extLst>
          </p:cNvPr>
          <p:cNvSpPr txBox="1">
            <a:spLocks/>
          </p:cNvSpPr>
          <p:nvPr/>
        </p:nvSpPr>
        <p:spPr>
          <a:xfrm>
            <a:off x="723869" y="1381202"/>
            <a:ext cx="11071448" cy="488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2716" b="1" kern="1200" dirty="0" smtClean="0">
                <a:solidFill>
                  <a:srgbClr val="00294B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169" dirty="0">
                <a:latin typeface="+mn-lt"/>
              </a:rPr>
              <a:t>Radioprotection :</a:t>
            </a:r>
          </a:p>
          <a:p>
            <a:pPr algn="ctr"/>
            <a:r>
              <a:rPr lang="fr-FR" sz="3169" dirty="0">
                <a:latin typeface="+mn-lt"/>
              </a:rPr>
              <a:t>- Premiers échanges « 2D » entre le BE et la radioprotection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BCED878-94D5-464D-A657-040EDE60ED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3243" y="2368210"/>
            <a:ext cx="5541624" cy="348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265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26/01/2021</a:t>
            </a:r>
            <a:endParaRPr lang="fr-FR" dirty="0"/>
          </a:p>
        </p:txBody>
      </p:sp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3169" dirty="0">
                <a:latin typeface="+mn-lt"/>
              </a:rPr>
              <a:t> Réunion Hebdo Perle - IS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2ED071-5A6B-418E-8FDD-29C0F1B30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5188" y="6493170"/>
            <a:ext cx="5541624" cy="364719"/>
          </a:xfrm>
        </p:spPr>
        <p:txBody>
          <a:bodyPr/>
          <a:lstStyle/>
          <a:p>
            <a:r>
              <a:rPr lang="fr-FR" sz="1584" dirty="0"/>
              <a:t>D. </a:t>
            </a:r>
            <a:r>
              <a:rPr lang="fr-FR" sz="1584" dirty="0" err="1"/>
              <a:t>Reynet</a:t>
            </a:r>
            <a:endParaRPr lang="fr-FR" sz="1584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2F86BF7-49B1-432B-9E5D-30714F100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1596-5F9D-49C5-9701-16B3CA54319D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1" name="Titre 8">
            <a:extLst>
              <a:ext uri="{FF2B5EF4-FFF2-40B4-BE49-F238E27FC236}">
                <a16:creationId xmlns:a16="http://schemas.microsoft.com/office/drawing/2014/main" id="{C1921FD5-7CFD-498F-A04D-58509F4D628E}"/>
              </a:ext>
            </a:extLst>
          </p:cNvPr>
          <p:cNvSpPr txBox="1">
            <a:spLocks/>
          </p:cNvSpPr>
          <p:nvPr/>
        </p:nvSpPr>
        <p:spPr>
          <a:xfrm>
            <a:off x="1120552" y="1677724"/>
            <a:ext cx="11071448" cy="3266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2716" b="1" kern="1200" dirty="0" smtClean="0">
                <a:solidFill>
                  <a:srgbClr val="00294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169" dirty="0">
                <a:latin typeface="+mn-lt"/>
              </a:rPr>
              <a:t>DC GUN « Pratique »</a:t>
            </a:r>
          </a:p>
          <a:p>
            <a:endParaRPr lang="fr-FR" sz="3169" dirty="0"/>
          </a:p>
          <a:p>
            <a:r>
              <a:rPr lang="fr-FR" sz="3169" dirty="0">
                <a:latin typeface="+mn-lt"/>
              </a:rPr>
              <a:t>- Organisation déménagement caisses DC GUN en cours</a:t>
            </a:r>
          </a:p>
          <a:p>
            <a:r>
              <a:rPr lang="fr-FR" sz="3169" dirty="0">
                <a:latin typeface="+mn-lt"/>
              </a:rPr>
              <a:t>Date prévue : lundi 31/01 ou mardi 1/02</a:t>
            </a:r>
          </a:p>
          <a:p>
            <a:r>
              <a:rPr lang="fr-FR" sz="3169" dirty="0">
                <a:latin typeface="+mn-lt"/>
              </a:rPr>
              <a:t>Contraintes de disponibilités Andromède, infra et météo…</a:t>
            </a:r>
          </a:p>
          <a:p>
            <a:endParaRPr lang="fr-FR" sz="3169" dirty="0">
              <a:latin typeface="+mn-lt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DBA12FF4-F561-41C0-B6A7-51185E4982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5188" y="4408422"/>
            <a:ext cx="5669404" cy="1700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026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26/01/2021</a:t>
            </a:r>
            <a:endParaRPr lang="fr-FR" dirty="0"/>
          </a:p>
        </p:txBody>
      </p:sp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3169" dirty="0">
                <a:latin typeface="+mn-lt"/>
              </a:rPr>
              <a:t> Réunion Hebdo Perle - IS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2ED071-5A6B-418E-8FDD-29C0F1B30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5188" y="6493170"/>
            <a:ext cx="5541624" cy="364719"/>
          </a:xfrm>
        </p:spPr>
        <p:txBody>
          <a:bodyPr/>
          <a:lstStyle/>
          <a:p>
            <a:r>
              <a:rPr lang="fr-FR" sz="1584" dirty="0"/>
              <a:t>D. </a:t>
            </a:r>
            <a:r>
              <a:rPr lang="fr-FR" sz="1584" dirty="0" err="1"/>
              <a:t>Reynet</a:t>
            </a:r>
            <a:endParaRPr lang="fr-FR" sz="1584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2F86BF7-49B1-432B-9E5D-30714F100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1596-5F9D-49C5-9701-16B3CA54319D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1" name="Titre 8">
            <a:extLst>
              <a:ext uri="{FF2B5EF4-FFF2-40B4-BE49-F238E27FC236}">
                <a16:creationId xmlns:a16="http://schemas.microsoft.com/office/drawing/2014/main" id="{C1921FD5-7CFD-498F-A04D-58509F4D628E}"/>
              </a:ext>
            </a:extLst>
          </p:cNvPr>
          <p:cNvSpPr txBox="1">
            <a:spLocks/>
          </p:cNvSpPr>
          <p:nvPr/>
        </p:nvSpPr>
        <p:spPr>
          <a:xfrm>
            <a:off x="738890" y="1088513"/>
            <a:ext cx="11071448" cy="5379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2716" b="1" kern="1200" dirty="0" smtClean="0">
                <a:solidFill>
                  <a:srgbClr val="00294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169" dirty="0">
                <a:latin typeface="+mn-lt"/>
              </a:rPr>
              <a:t>DC GUN « Technique »</a:t>
            </a:r>
          </a:p>
          <a:p>
            <a:endParaRPr lang="fr-FR" sz="3169" dirty="0">
              <a:latin typeface="+mn-lt"/>
            </a:endParaRPr>
          </a:p>
          <a:p>
            <a:pPr marL="457200" indent="-457200">
              <a:buFontTx/>
              <a:buChar char="-"/>
            </a:pPr>
            <a:r>
              <a:rPr lang="fr-FR" sz="3169" dirty="0">
                <a:latin typeface="+mn-lt"/>
              </a:rPr>
              <a:t>Récupération du DOE Igloo (Andromède) : à lire, étudier…</a:t>
            </a:r>
          </a:p>
          <a:p>
            <a:pPr marL="457200" indent="-457200">
              <a:buFontTx/>
              <a:buChar char="-"/>
            </a:pPr>
            <a:r>
              <a:rPr lang="fr-FR" sz="3169" dirty="0">
                <a:latin typeface="+mn-lt"/>
              </a:rPr>
              <a:t>Visite Igloo avec Sébastien, Alexandre</a:t>
            </a:r>
          </a:p>
          <a:p>
            <a:pPr marL="457200" indent="-457200">
              <a:buFontTx/>
              <a:buChar char="-"/>
            </a:pPr>
            <a:r>
              <a:rPr lang="fr-FR" sz="3169" dirty="0">
                <a:latin typeface="+mn-lt"/>
              </a:rPr>
              <a:t>Premiers échanges techniques Maud / Alexandre</a:t>
            </a:r>
          </a:p>
          <a:p>
            <a:pPr marL="457200" indent="-457200">
              <a:buFontTx/>
              <a:buChar char="-"/>
            </a:pPr>
            <a:r>
              <a:rPr lang="fr-FR" sz="3169" dirty="0">
                <a:latin typeface="+mn-lt"/>
              </a:rPr>
              <a:t>Premiers échanges très constructifs Maud/Boris. Le cahier des charges et les contraintes se mettent en place. </a:t>
            </a:r>
          </a:p>
          <a:p>
            <a:pPr marL="457200" indent="-457200">
              <a:buFontTx/>
              <a:buChar char="-"/>
            </a:pPr>
            <a:r>
              <a:rPr lang="fr-FR" sz="3169" dirty="0">
                <a:latin typeface="+mn-lt"/>
              </a:rPr>
              <a:t>Visite Maud toujours OK le 9/10 février</a:t>
            </a:r>
          </a:p>
          <a:p>
            <a:pPr marL="457200" indent="-457200">
              <a:buFontTx/>
              <a:buChar char="-"/>
            </a:pPr>
            <a:r>
              <a:rPr lang="fr-FR" sz="3169" dirty="0">
                <a:latin typeface="+mn-lt"/>
              </a:rPr>
              <a:t>Préparation du cycle de vie « assemblage et test du DC GUN »</a:t>
            </a:r>
          </a:p>
          <a:p>
            <a:pPr marL="457200" indent="-457200">
              <a:buFontTx/>
              <a:buChar char="-"/>
            </a:pPr>
            <a:r>
              <a:rPr lang="fr-FR" sz="3169" dirty="0">
                <a:latin typeface="+mn-lt"/>
              </a:rPr>
              <a:t>Budget (MAJ infra Igloo, outillages, manque…) à établir</a:t>
            </a:r>
          </a:p>
        </p:txBody>
      </p:sp>
    </p:spTree>
    <p:extLst>
      <p:ext uri="{BB962C8B-B14F-4D97-AF65-F5344CB8AC3E}">
        <p14:creationId xmlns:p14="http://schemas.microsoft.com/office/powerpoint/2010/main" val="18080025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170</Words>
  <Application>Microsoft Office PowerPoint</Application>
  <PresentationFormat>Grand écran</PresentationFormat>
  <Paragraphs>31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 Réunion Hebdo Perle - IS</vt:lpstr>
      <vt:lpstr> Réunion Hebdo Perle - IS</vt:lpstr>
      <vt:lpstr> Réunion Hebdo Perle - 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Pré-étude d’implantation PERLE</dc:title>
  <dc:creator>Denis REYNET</dc:creator>
  <cp:lastModifiedBy>Denis REYNET</cp:lastModifiedBy>
  <cp:revision>23</cp:revision>
  <dcterms:created xsi:type="dcterms:W3CDTF">2021-11-26T13:32:04Z</dcterms:created>
  <dcterms:modified xsi:type="dcterms:W3CDTF">2022-01-26T15:33:33Z</dcterms:modified>
</cp:coreProperties>
</file>