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1" r:id="rId4"/>
    <p:sldMasterId id="2147483700" r:id="rId5"/>
  </p:sldMasterIdLst>
  <p:notesMasterIdLst>
    <p:notesMasterId r:id="rId23"/>
  </p:notesMasterIdLst>
  <p:sldIdLst>
    <p:sldId id="257" r:id="rId6"/>
    <p:sldId id="282" r:id="rId7"/>
    <p:sldId id="571" r:id="rId8"/>
    <p:sldId id="321" r:id="rId9"/>
    <p:sldId id="323" r:id="rId10"/>
    <p:sldId id="322" r:id="rId11"/>
    <p:sldId id="290" r:id="rId12"/>
    <p:sldId id="324" r:id="rId13"/>
    <p:sldId id="567" r:id="rId14"/>
    <p:sldId id="560" r:id="rId15"/>
    <p:sldId id="573" r:id="rId16"/>
    <p:sldId id="327" r:id="rId17"/>
    <p:sldId id="513" r:id="rId18"/>
    <p:sldId id="574" r:id="rId19"/>
    <p:sldId id="311" r:id="rId20"/>
    <p:sldId id="570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262"/>
    <a:srgbClr val="00BED5"/>
    <a:srgbClr val="F08900"/>
    <a:srgbClr val="003088"/>
    <a:srgbClr val="FF6900"/>
    <a:srgbClr val="1E5DF8"/>
    <a:srgbClr val="FFFFFF"/>
    <a:srgbClr val="C13D33"/>
    <a:srgbClr val="E94D36"/>
    <a:srgbClr val="BE2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4D677B-4D6A-438F-B89B-6568939893E8}" v="199" dt="2022-01-12T08:26:13.8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725"/>
    <p:restoredTop sz="94422"/>
  </p:normalViewPr>
  <p:slideViewPr>
    <p:cSldViewPr snapToGrid="0" snapToObjects="1">
      <p:cViewPr varScale="1">
        <p:scale>
          <a:sx n="123" d="100"/>
          <a:sy n="123" d="100"/>
        </p:scale>
        <p:origin x="76" y="380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itsyn, Boris (STFC,DL,AST)" userId="85a62e27-906f-47dd-b2ac-e1370476bbb4" providerId="ADAL" clId="{72EF9ECA-FF70-44E9-ADF0-2AB3D602EDF9}"/>
    <pc:docChg chg="custSel modSld sldOrd">
      <pc:chgData name="Militsyn, Boris (STFC,DL,AST)" userId="85a62e27-906f-47dd-b2ac-e1370476bbb4" providerId="ADAL" clId="{72EF9ECA-FF70-44E9-ADF0-2AB3D602EDF9}" dt="2022-01-05T16:39:02.455" v="240" actId="313"/>
      <pc:docMkLst>
        <pc:docMk/>
      </pc:docMkLst>
      <pc:sldChg chg="modSp mod">
        <pc:chgData name="Militsyn, Boris (STFC,DL,AST)" userId="85a62e27-906f-47dd-b2ac-e1370476bbb4" providerId="ADAL" clId="{72EF9ECA-FF70-44E9-ADF0-2AB3D602EDF9}" dt="2022-01-05T16:15:37.333" v="59" actId="20577"/>
        <pc:sldMkLst>
          <pc:docMk/>
          <pc:sldMk cId="3224382533" sldId="257"/>
        </pc:sldMkLst>
        <pc:spChg chg="mod">
          <ac:chgData name="Militsyn, Boris (STFC,DL,AST)" userId="85a62e27-906f-47dd-b2ac-e1370476bbb4" providerId="ADAL" clId="{72EF9ECA-FF70-44E9-ADF0-2AB3D602EDF9}" dt="2022-01-05T16:15:11.057" v="44" actId="6549"/>
          <ac:spMkLst>
            <pc:docMk/>
            <pc:sldMk cId="3224382533" sldId="257"/>
            <ac:spMk id="3" creationId="{78DB0FE0-A4AF-D848-8925-91A37993D74D}"/>
          </ac:spMkLst>
        </pc:spChg>
        <pc:spChg chg="mod">
          <ac:chgData name="Militsyn, Boris (STFC,DL,AST)" userId="85a62e27-906f-47dd-b2ac-e1370476bbb4" providerId="ADAL" clId="{72EF9ECA-FF70-44E9-ADF0-2AB3D602EDF9}" dt="2022-01-05T16:15:37.333" v="59" actId="20577"/>
          <ac:spMkLst>
            <pc:docMk/>
            <pc:sldMk cId="3224382533" sldId="257"/>
            <ac:spMk id="5" creationId="{0BEB0AE4-391E-6F41-84C6-D4EEDF519A31}"/>
          </ac:spMkLst>
        </pc:spChg>
      </pc:sldChg>
      <pc:sldChg chg="modSp mod">
        <pc:chgData name="Militsyn, Boris (STFC,DL,AST)" userId="85a62e27-906f-47dd-b2ac-e1370476bbb4" providerId="ADAL" clId="{72EF9ECA-FF70-44E9-ADF0-2AB3D602EDF9}" dt="2022-01-05T16:39:02.455" v="240" actId="313"/>
        <pc:sldMkLst>
          <pc:docMk/>
          <pc:sldMk cId="3722688059" sldId="282"/>
        </pc:sldMkLst>
        <pc:spChg chg="mod">
          <ac:chgData name="Militsyn, Boris (STFC,DL,AST)" userId="85a62e27-906f-47dd-b2ac-e1370476bbb4" providerId="ADAL" clId="{72EF9ECA-FF70-44E9-ADF0-2AB3D602EDF9}" dt="2022-01-05T16:39:02.455" v="240" actId="313"/>
          <ac:spMkLst>
            <pc:docMk/>
            <pc:sldMk cId="3722688059" sldId="282"/>
            <ac:spMk id="7" creationId="{108DC7F5-099C-FD4D-905A-DC79A38901EC}"/>
          </ac:spMkLst>
        </pc:spChg>
      </pc:sldChg>
      <pc:sldChg chg="ord">
        <pc:chgData name="Militsyn, Boris (STFC,DL,AST)" userId="85a62e27-906f-47dd-b2ac-e1370476bbb4" providerId="ADAL" clId="{72EF9ECA-FF70-44E9-ADF0-2AB3D602EDF9}" dt="2022-01-05T16:16:30.778" v="67"/>
        <pc:sldMkLst>
          <pc:docMk/>
          <pc:sldMk cId="2560763543" sldId="290"/>
        </pc:sldMkLst>
      </pc:sldChg>
      <pc:sldChg chg="ord">
        <pc:chgData name="Militsyn, Boris (STFC,DL,AST)" userId="85a62e27-906f-47dd-b2ac-e1370476bbb4" providerId="ADAL" clId="{72EF9ECA-FF70-44E9-ADF0-2AB3D602EDF9}" dt="2022-01-05T16:16:19.087" v="63"/>
        <pc:sldMkLst>
          <pc:docMk/>
          <pc:sldMk cId="916034029" sldId="310"/>
        </pc:sldMkLst>
      </pc:sldChg>
      <pc:sldChg chg="ord">
        <pc:chgData name="Militsyn, Boris (STFC,DL,AST)" userId="85a62e27-906f-47dd-b2ac-e1370476bbb4" providerId="ADAL" clId="{72EF9ECA-FF70-44E9-ADF0-2AB3D602EDF9}" dt="2022-01-05T16:16:15.104" v="61"/>
        <pc:sldMkLst>
          <pc:docMk/>
          <pc:sldMk cId="1159415971" sldId="311"/>
        </pc:sldMkLst>
      </pc:sldChg>
      <pc:sldChg chg="ord">
        <pc:chgData name="Militsyn, Boris (STFC,DL,AST)" userId="85a62e27-906f-47dd-b2ac-e1370476bbb4" providerId="ADAL" clId="{72EF9ECA-FF70-44E9-ADF0-2AB3D602EDF9}" dt="2022-01-05T16:16:22.355" v="65"/>
        <pc:sldMkLst>
          <pc:docMk/>
          <pc:sldMk cId="1828984412" sldId="312"/>
        </pc:sldMkLst>
      </pc:sldChg>
      <pc:sldChg chg="ord">
        <pc:chgData name="Militsyn, Boris (STFC,DL,AST)" userId="85a62e27-906f-47dd-b2ac-e1370476bbb4" providerId="ADAL" clId="{72EF9ECA-FF70-44E9-ADF0-2AB3D602EDF9}" dt="2022-01-05T16:16:39.006" v="69"/>
        <pc:sldMkLst>
          <pc:docMk/>
          <pc:sldMk cId="4171735870" sldId="314"/>
        </pc:sldMkLst>
      </pc:sldChg>
    </pc:docChg>
  </pc:docChgLst>
  <pc:docChgLst>
    <pc:chgData name="Militsyn, Boris (STFC,DL,AST)" userId="85a62e27-906f-47dd-b2ac-e1370476bbb4" providerId="ADAL" clId="{404D677B-4D6A-438F-B89B-6568939893E8}"/>
    <pc:docChg chg="undo custSel addSld delSld modSld sldOrd">
      <pc:chgData name="Militsyn, Boris (STFC,DL,AST)" userId="85a62e27-906f-47dd-b2ac-e1370476bbb4" providerId="ADAL" clId="{404D677B-4D6A-438F-B89B-6568939893E8}" dt="2022-01-12T11:57:04.542" v="6939" actId="6549"/>
      <pc:docMkLst>
        <pc:docMk/>
      </pc:docMkLst>
      <pc:sldChg chg="modSp mod modTransition">
        <pc:chgData name="Militsyn, Boris (STFC,DL,AST)" userId="85a62e27-906f-47dd-b2ac-e1370476bbb4" providerId="ADAL" clId="{404D677B-4D6A-438F-B89B-6568939893E8}" dt="2022-01-12T11:57:04.542" v="6939" actId="6549"/>
        <pc:sldMkLst>
          <pc:docMk/>
          <pc:sldMk cId="3224382533" sldId="257"/>
        </pc:sldMkLst>
        <pc:spChg chg="mod">
          <ac:chgData name="Militsyn, Boris (STFC,DL,AST)" userId="85a62e27-906f-47dd-b2ac-e1370476bbb4" providerId="ADAL" clId="{404D677B-4D6A-438F-B89B-6568939893E8}" dt="2022-01-12T11:57:04.542" v="6939" actId="6549"/>
          <ac:spMkLst>
            <pc:docMk/>
            <pc:sldMk cId="3224382533" sldId="257"/>
            <ac:spMk id="3" creationId="{78DB0FE0-A4AF-D848-8925-91A37993D74D}"/>
          </ac:spMkLst>
        </pc:spChg>
        <pc:spChg chg="mod">
          <ac:chgData name="Militsyn, Boris (STFC,DL,AST)" userId="85a62e27-906f-47dd-b2ac-e1370476bbb4" providerId="ADAL" clId="{404D677B-4D6A-438F-B89B-6568939893E8}" dt="2022-01-10T15:42:48.198" v="3896" actId="1036"/>
          <ac:spMkLst>
            <pc:docMk/>
            <pc:sldMk cId="3224382533" sldId="257"/>
            <ac:spMk id="5" creationId="{0BEB0AE4-391E-6F41-84C6-D4EEDF519A31}"/>
          </ac:spMkLst>
        </pc:spChg>
      </pc:sldChg>
      <pc:sldChg chg="modSp mod modTransition">
        <pc:chgData name="Militsyn, Boris (STFC,DL,AST)" userId="85a62e27-906f-47dd-b2ac-e1370476bbb4" providerId="ADAL" clId="{404D677B-4D6A-438F-B89B-6568939893E8}" dt="2022-01-10T15:48:50.089" v="4226" actId="20577"/>
        <pc:sldMkLst>
          <pc:docMk/>
          <pc:sldMk cId="3722688059" sldId="282"/>
        </pc:sldMkLst>
        <pc:spChg chg="mod">
          <ac:chgData name="Militsyn, Boris (STFC,DL,AST)" userId="85a62e27-906f-47dd-b2ac-e1370476bbb4" providerId="ADAL" clId="{404D677B-4D6A-438F-B89B-6568939893E8}" dt="2022-01-10T15:48:50.089" v="4226" actId="20577"/>
          <ac:spMkLst>
            <pc:docMk/>
            <pc:sldMk cId="3722688059" sldId="282"/>
            <ac:spMk id="7" creationId="{108DC7F5-099C-FD4D-905A-DC79A38901EC}"/>
          </ac:spMkLst>
        </pc:spChg>
      </pc:sldChg>
      <pc:sldChg chg="modTransition">
        <pc:chgData name="Militsyn, Boris (STFC,DL,AST)" userId="85a62e27-906f-47dd-b2ac-e1370476bbb4" providerId="ADAL" clId="{404D677B-4D6A-438F-B89B-6568939893E8}" dt="2022-01-10T15:40:22.291" v="3826"/>
        <pc:sldMkLst>
          <pc:docMk/>
          <pc:sldMk cId="3917729284" sldId="283"/>
        </pc:sldMkLst>
      </pc:sldChg>
      <pc:sldChg chg="ord modTransition">
        <pc:chgData name="Militsyn, Boris (STFC,DL,AST)" userId="85a62e27-906f-47dd-b2ac-e1370476bbb4" providerId="ADAL" clId="{404D677B-4D6A-438F-B89B-6568939893E8}" dt="2022-01-10T15:40:22.291" v="3826"/>
        <pc:sldMkLst>
          <pc:docMk/>
          <pc:sldMk cId="2560763543" sldId="290"/>
        </pc:sldMkLst>
      </pc:sldChg>
      <pc:sldChg chg="modTransition">
        <pc:chgData name="Militsyn, Boris (STFC,DL,AST)" userId="85a62e27-906f-47dd-b2ac-e1370476bbb4" providerId="ADAL" clId="{404D677B-4D6A-438F-B89B-6568939893E8}" dt="2022-01-10T15:40:22.291" v="3826"/>
        <pc:sldMkLst>
          <pc:docMk/>
          <pc:sldMk cId="4293357048" sldId="292"/>
        </pc:sldMkLst>
      </pc:sldChg>
      <pc:sldChg chg="addSp modSp mod ord modTransition">
        <pc:chgData name="Militsyn, Boris (STFC,DL,AST)" userId="85a62e27-906f-47dd-b2ac-e1370476bbb4" providerId="ADAL" clId="{404D677B-4D6A-438F-B89B-6568939893E8}" dt="2022-01-10T15:40:22.291" v="3826"/>
        <pc:sldMkLst>
          <pc:docMk/>
          <pc:sldMk cId="2448768523" sldId="295"/>
        </pc:sldMkLst>
        <pc:spChg chg="mod">
          <ac:chgData name="Militsyn, Boris (STFC,DL,AST)" userId="85a62e27-906f-47dd-b2ac-e1370476bbb4" providerId="ADAL" clId="{404D677B-4D6A-438F-B89B-6568939893E8}" dt="2022-01-10T11:26:50.353" v="544" actId="164"/>
          <ac:spMkLst>
            <pc:docMk/>
            <pc:sldMk cId="2448768523" sldId="295"/>
            <ac:spMk id="23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27:13.452" v="546" actId="164"/>
          <ac:spMkLst>
            <pc:docMk/>
            <pc:sldMk cId="2448768523" sldId="295"/>
            <ac:spMk id="24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26:50.353" v="544" actId="164"/>
          <ac:spMkLst>
            <pc:docMk/>
            <pc:sldMk cId="2448768523" sldId="295"/>
            <ac:spMk id="25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26:50.353" v="544" actId="164"/>
          <ac:spMkLst>
            <pc:docMk/>
            <pc:sldMk cId="2448768523" sldId="295"/>
            <ac:spMk id="26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26:50.353" v="544" actId="164"/>
          <ac:spMkLst>
            <pc:docMk/>
            <pc:sldMk cId="2448768523" sldId="295"/>
            <ac:spMk id="31" creationId="{00000000-0000-0000-0000-000000000000}"/>
          </ac:spMkLst>
        </pc:spChg>
        <pc:grpChg chg="add mod">
          <ac:chgData name="Militsyn, Boris (STFC,DL,AST)" userId="85a62e27-906f-47dd-b2ac-e1370476bbb4" providerId="ADAL" clId="{404D677B-4D6A-438F-B89B-6568939893E8}" dt="2022-01-10T11:27:13.452" v="546" actId="164"/>
          <ac:grpSpMkLst>
            <pc:docMk/>
            <pc:sldMk cId="2448768523" sldId="295"/>
            <ac:grpSpMk id="4" creationId="{E93E6FB6-F5D3-4083-93E5-D92F1B04F395}"/>
          </ac:grpSpMkLst>
        </pc:grpChg>
        <pc:grpChg chg="add mod">
          <ac:chgData name="Militsyn, Boris (STFC,DL,AST)" userId="85a62e27-906f-47dd-b2ac-e1370476bbb4" providerId="ADAL" clId="{404D677B-4D6A-438F-B89B-6568939893E8}" dt="2022-01-10T13:32:20.320" v="1675" actId="1076"/>
          <ac:grpSpMkLst>
            <pc:docMk/>
            <pc:sldMk cId="2448768523" sldId="295"/>
            <ac:grpSpMk id="6" creationId="{75499BFF-7625-4D20-AD20-8645E0BD4E76}"/>
          </ac:grpSpMkLst>
        </pc:grpChg>
        <pc:picChg chg="mod">
          <ac:chgData name="Militsyn, Boris (STFC,DL,AST)" userId="85a62e27-906f-47dd-b2ac-e1370476bbb4" providerId="ADAL" clId="{404D677B-4D6A-438F-B89B-6568939893E8}" dt="2022-01-10T11:26:50.353" v="544" actId="164"/>
          <ac:picMkLst>
            <pc:docMk/>
            <pc:sldMk cId="2448768523" sldId="295"/>
            <ac:picMk id="22" creationId="{00000000-0000-0000-0000-000000000000}"/>
          </ac:picMkLst>
        </pc:picChg>
        <pc:cxnChg chg="mod">
          <ac:chgData name="Militsyn, Boris (STFC,DL,AST)" userId="85a62e27-906f-47dd-b2ac-e1370476bbb4" providerId="ADAL" clId="{404D677B-4D6A-438F-B89B-6568939893E8}" dt="2022-01-10T11:26:50.353" v="544" actId="164"/>
          <ac:cxnSpMkLst>
            <pc:docMk/>
            <pc:sldMk cId="2448768523" sldId="295"/>
            <ac:cxnSpMk id="27" creationId="{00000000-0000-0000-0000-000000000000}"/>
          </ac:cxnSpMkLst>
        </pc:cxnChg>
        <pc:cxnChg chg="mod">
          <ac:chgData name="Militsyn, Boris (STFC,DL,AST)" userId="85a62e27-906f-47dd-b2ac-e1370476bbb4" providerId="ADAL" clId="{404D677B-4D6A-438F-B89B-6568939893E8}" dt="2022-01-10T11:26:50.353" v="544" actId="164"/>
          <ac:cxnSpMkLst>
            <pc:docMk/>
            <pc:sldMk cId="2448768523" sldId="295"/>
            <ac:cxnSpMk id="28" creationId="{00000000-0000-0000-0000-000000000000}"/>
          </ac:cxnSpMkLst>
        </pc:cxnChg>
        <pc:cxnChg chg="mod">
          <ac:chgData name="Militsyn, Boris (STFC,DL,AST)" userId="85a62e27-906f-47dd-b2ac-e1370476bbb4" providerId="ADAL" clId="{404D677B-4D6A-438F-B89B-6568939893E8}" dt="2022-01-10T11:26:50.353" v="544" actId="164"/>
          <ac:cxnSpMkLst>
            <pc:docMk/>
            <pc:sldMk cId="2448768523" sldId="295"/>
            <ac:cxnSpMk id="29" creationId="{00000000-0000-0000-0000-000000000000}"/>
          </ac:cxnSpMkLst>
        </pc:cxnChg>
        <pc:cxnChg chg="mod">
          <ac:chgData name="Militsyn, Boris (STFC,DL,AST)" userId="85a62e27-906f-47dd-b2ac-e1370476bbb4" providerId="ADAL" clId="{404D677B-4D6A-438F-B89B-6568939893E8}" dt="2022-01-10T11:26:50.353" v="544" actId="164"/>
          <ac:cxnSpMkLst>
            <pc:docMk/>
            <pc:sldMk cId="2448768523" sldId="295"/>
            <ac:cxnSpMk id="30" creationId="{00000000-0000-0000-0000-000000000000}"/>
          </ac:cxnSpMkLst>
        </pc:cxnChg>
        <pc:cxnChg chg="mod">
          <ac:chgData name="Militsyn, Boris (STFC,DL,AST)" userId="85a62e27-906f-47dd-b2ac-e1370476bbb4" providerId="ADAL" clId="{404D677B-4D6A-438F-B89B-6568939893E8}" dt="2022-01-10T11:26:50.353" v="544" actId="164"/>
          <ac:cxnSpMkLst>
            <pc:docMk/>
            <pc:sldMk cId="2448768523" sldId="295"/>
            <ac:cxnSpMk id="32" creationId="{00000000-0000-0000-0000-000000000000}"/>
          </ac:cxnSpMkLst>
        </pc:cxnChg>
      </pc:sldChg>
      <pc:sldChg chg="modTransition">
        <pc:chgData name="Militsyn, Boris (STFC,DL,AST)" userId="85a62e27-906f-47dd-b2ac-e1370476bbb4" providerId="ADAL" clId="{404D677B-4D6A-438F-B89B-6568939893E8}" dt="2022-01-10T15:40:22.291" v="3826"/>
        <pc:sldMkLst>
          <pc:docMk/>
          <pc:sldMk cId="258064032" sldId="298"/>
        </pc:sldMkLst>
      </pc:sldChg>
      <pc:sldChg chg="modSp del mod ord modTransition">
        <pc:chgData name="Militsyn, Boris (STFC,DL,AST)" userId="85a62e27-906f-47dd-b2ac-e1370476bbb4" providerId="ADAL" clId="{404D677B-4D6A-438F-B89B-6568939893E8}" dt="2022-01-10T16:20:25.717" v="4496" actId="47"/>
        <pc:sldMkLst>
          <pc:docMk/>
          <pc:sldMk cId="780776463" sldId="301"/>
        </pc:sldMkLst>
        <pc:spChg chg="mod">
          <ac:chgData name="Militsyn, Boris (STFC,DL,AST)" userId="85a62e27-906f-47dd-b2ac-e1370476bbb4" providerId="ADAL" clId="{404D677B-4D6A-438F-B89B-6568939893E8}" dt="2022-01-10T13:47:07.415" v="1836" actId="20577"/>
          <ac:spMkLst>
            <pc:docMk/>
            <pc:sldMk cId="780776463" sldId="301"/>
            <ac:spMk id="2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18:15.875" v="25" actId="207"/>
          <ac:spMkLst>
            <pc:docMk/>
            <pc:sldMk cId="780776463" sldId="301"/>
            <ac:spMk id="6" creationId="{00000000-0000-0000-0000-000000000000}"/>
          </ac:spMkLst>
        </pc:spChg>
      </pc:sldChg>
      <pc:sldChg chg="del ord modTransition">
        <pc:chgData name="Militsyn, Boris (STFC,DL,AST)" userId="85a62e27-906f-47dd-b2ac-e1370476bbb4" providerId="ADAL" clId="{404D677B-4D6A-438F-B89B-6568939893E8}" dt="2022-01-10T16:20:26.646" v="4497" actId="47"/>
        <pc:sldMkLst>
          <pc:docMk/>
          <pc:sldMk cId="987436170" sldId="302"/>
        </pc:sldMkLst>
      </pc:sldChg>
      <pc:sldChg chg="ord modTransition">
        <pc:chgData name="Militsyn, Boris (STFC,DL,AST)" userId="85a62e27-906f-47dd-b2ac-e1370476bbb4" providerId="ADAL" clId="{404D677B-4D6A-438F-B89B-6568939893E8}" dt="2022-01-10T15:40:22.291" v="3826"/>
        <pc:sldMkLst>
          <pc:docMk/>
          <pc:sldMk cId="3114595340" sldId="307"/>
        </pc:sldMkLst>
      </pc:sldChg>
      <pc:sldChg chg="ord modTransition">
        <pc:chgData name="Militsyn, Boris (STFC,DL,AST)" userId="85a62e27-906f-47dd-b2ac-e1370476bbb4" providerId="ADAL" clId="{404D677B-4D6A-438F-B89B-6568939893E8}" dt="2022-01-10T15:40:22.291" v="3826"/>
        <pc:sldMkLst>
          <pc:docMk/>
          <pc:sldMk cId="916034029" sldId="310"/>
        </pc:sldMkLst>
      </pc:sldChg>
      <pc:sldChg chg="addSp delSp modSp mod ord modTransition">
        <pc:chgData name="Militsyn, Boris (STFC,DL,AST)" userId="85a62e27-906f-47dd-b2ac-e1370476bbb4" providerId="ADAL" clId="{404D677B-4D6A-438F-B89B-6568939893E8}" dt="2022-01-10T16:04:57.738" v="4468"/>
        <pc:sldMkLst>
          <pc:docMk/>
          <pc:sldMk cId="1159415971" sldId="311"/>
        </pc:sldMkLst>
        <pc:spChg chg="mod">
          <ac:chgData name="Militsyn, Boris (STFC,DL,AST)" userId="85a62e27-906f-47dd-b2ac-e1370476bbb4" providerId="ADAL" clId="{404D677B-4D6A-438F-B89B-6568939893E8}" dt="2022-01-10T15:09:59.028" v="3220" actId="404"/>
          <ac:spMkLst>
            <pc:docMk/>
            <pc:sldMk cId="1159415971" sldId="311"/>
            <ac:spMk id="2" creationId="{00000000-0000-0000-0000-000000000000}"/>
          </ac:spMkLst>
        </pc:spChg>
        <pc:spChg chg="add del mod">
          <ac:chgData name="Militsyn, Boris (STFC,DL,AST)" userId="85a62e27-906f-47dd-b2ac-e1370476bbb4" providerId="ADAL" clId="{404D677B-4D6A-438F-B89B-6568939893E8}" dt="2022-01-10T15:11:44.193" v="3224" actId="931"/>
          <ac:spMkLst>
            <pc:docMk/>
            <pc:sldMk cId="1159415971" sldId="311"/>
            <ac:spMk id="6" creationId="{66AE8CED-6F6E-4ED8-9FE3-AE2BA90B3082}"/>
          </ac:spMkLst>
        </pc:spChg>
        <pc:picChg chg="del">
          <ac:chgData name="Militsyn, Boris (STFC,DL,AST)" userId="85a62e27-906f-47dd-b2ac-e1370476bbb4" providerId="ADAL" clId="{404D677B-4D6A-438F-B89B-6568939893E8}" dt="2022-01-10T15:10:01.280" v="3221" actId="478"/>
          <ac:picMkLst>
            <pc:docMk/>
            <pc:sldMk cId="1159415971" sldId="311"/>
            <ac:picMk id="5" creationId="{00000000-0000-0000-0000-000000000000}"/>
          </ac:picMkLst>
        </pc:picChg>
        <pc:picChg chg="add mod ord">
          <ac:chgData name="Militsyn, Boris (STFC,DL,AST)" userId="85a62e27-906f-47dd-b2ac-e1370476bbb4" providerId="ADAL" clId="{404D677B-4D6A-438F-B89B-6568939893E8}" dt="2022-01-10T15:15:07.477" v="3365" actId="1035"/>
          <ac:picMkLst>
            <pc:docMk/>
            <pc:sldMk cId="1159415971" sldId="311"/>
            <ac:picMk id="9" creationId="{19F34517-961E-4CF9-8348-92647DD4727B}"/>
          </ac:picMkLst>
        </pc:picChg>
      </pc:sldChg>
      <pc:sldChg chg="modTransition">
        <pc:chgData name="Militsyn, Boris (STFC,DL,AST)" userId="85a62e27-906f-47dd-b2ac-e1370476bbb4" providerId="ADAL" clId="{404D677B-4D6A-438F-B89B-6568939893E8}" dt="2022-01-10T15:40:22.291" v="3826"/>
        <pc:sldMkLst>
          <pc:docMk/>
          <pc:sldMk cId="1828984412" sldId="312"/>
        </pc:sldMkLst>
      </pc:sldChg>
      <pc:sldChg chg="modSp mod ord modTransition">
        <pc:chgData name="Militsyn, Boris (STFC,DL,AST)" userId="85a62e27-906f-47dd-b2ac-e1370476bbb4" providerId="ADAL" clId="{404D677B-4D6A-438F-B89B-6568939893E8}" dt="2022-01-12T09:14:56.455" v="6265"/>
        <pc:sldMkLst>
          <pc:docMk/>
          <pc:sldMk cId="1946387755" sldId="313"/>
        </pc:sldMkLst>
        <pc:graphicFrameChg chg="modGraphic">
          <ac:chgData name="Militsyn, Boris (STFC,DL,AST)" userId="85a62e27-906f-47dd-b2ac-e1370476bbb4" providerId="ADAL" clId="{404D677B-4D6A-438F-B89B-6568939893E8}" dt="2022-01-10T14:25:45.709" v="3144" actId="207"/>
          <ac:graphicFrameMkLst>
            <pc:docMk/>
            <pc:sldMk cId="1946387755" sldId="313"/>
            <ac:graphicFrameMk id="8" creationId="{00000000-0000-0000-0000-000000000000}"/>
          </ac:graphicFrameMkLst>
        </pc:graphicFrameChg>
      </pc:sldChg>
      <pc:sldChg chg="del modTransition">
        <pc:chgData name="Militsyn, Boris (STFC,DL,AST)" userId="85a62e27-906f-47dd-b2ac-e1370476bbb4" providerId="ADAL" clId="{404D677B-4D6A-438F-B89B-6568939893E8}" dt="2022-01-10T16:19:34.787" v="4494" actId="47"/>
        <pc:sldMkLst>
          <pc:docMk/>
          <pc:sldMk cId="4171735870" sldId="314"/>
        </pc:sldMkLst>
      </pc:sldChg>
      <pc:sldChg chg="addSp delSp modSp mod ord modTransition">
        <pc:chgData name="Militsyn, Boris (STFC,DL,AST)" userId="85a62e27-906f-47dd-b2ac-e1370476bbb4" providerId="ADAL" clId="{404D677B-4D6A-438F-B89B-6568939893E8}" dt="2022-01-12T09:14:21.165" v="6261"/>
        <pc:sldMkLst>
          <pc:docMk/>
          <pc:sldMk cId="2023626897" sldId="315"/>
        </pc:sldMkLst>
        <pc:spChg chg="mod">
          <ac:chgData name="Militsyn, Boris (STFC,DL,AST)" userId="85a62e27-906f-47dd-b2ac-e1370476bbb4" providerId="ADAL" clId="{404D677B-4D6A-438F-B89B-6568939893E8}" dt="2022-01-10T14:33:04.701" v="3163" actId="20577"/>
          <ac:spMkLst>
            <pc:docMk/>
            <pc:sldMk cId="2023626897" sldId="315"/>
            <ac:spMk id="2" creationId="{00000000-0000-0000-0000-000000000000}"/>
          </ac:spMkLst>
        </pc:spChg>
        <pc:spChg chg="del mod">
          <ac:chgData name="Militsyn, Boris (STFC,DL,AST)" userId="85a62e27-906f-47dd-b2ac-e1370476bbb4" providerId="ADAL" clId="{404D677B-4D6A-438F-B89B-6568939893E8}" dt="2022-01-10T14:33:43.917" v="3165" actId="3680"/>
          <ac:spMkLst>
            <pc:docMk/>
            <pc:sldMk cId="2023626897" sldId="315"/>
            <ac:spMk id="3" creationId="{00000000-0000-0000-0000-000000000000}"/>
          </ac:spMkLst>
        </pc:spChg>
        <pc:graphicFrameChg chg="add mod ord modGraphic">
          <ac:chgData name="Militsyn, Boris (STFC,DL,AST)" userId="85a62e27-906f-47dd-b2ac-e1370476bbb4" providerId="ADAL" clId="{404D677B-4D6A-438F-B89B-6568939893E8}" dt="2022-01-10T16:21:34.237" v="4513" actId="1036"/>
          <ac:graphicFrameMkLst>
            <pc:docMk/>
            <pc:sldMk cId="2023626897" sldId="315"/>
            <ac:graphicFrameMk id="5" creationId="{D5876F54-636C-4958-8C47-6551CB4523E6}"/>
          </ac:graphicFrameMkLst>
        </pc:graphicFrameChg>
      </pc:sldChg>
      <pc:sldChg chg="addSp delSp modSp mod ord modTransition">
        <pc:chgData name="Militsyn, Boris (STFC,DL,AST)" userId="85a62e27-906f-47dd-b2ac-e1370476bbb4" providerId="ADAL" clId="{404D677B-4D6A-438F-B89B-6568939893E8}" dt="2022-01-12T09:14:06.016" v="6259"/>
        <pc:sldMkLst>
          <pc:docMk/>
          <pc:sldMk cId="1379172435" sldId="316"/>
        </pc:sldMkLst>
        <pc:spChg chg="mod">
          <ac:chgData name="Militsyn, Boris (STFC,DL,AST)" userId="85a62e27-906f-47dd-b2ac-e1370476bbb4" providerId="ADAL" clId="{404D677B-4D6A-438F-B89B-6568939893E8}" dt="2022-01-10T14:09:22.431" v="2637" actId="20577"/>
          <ac:spMkLst>
            <pc:docMk/>
            <pc:sldMk cId="1379172435" sldId="316"/>
            <ac:spMk id="2" creationId="{00000000-0000-0000-0000-000000000000}"/>
          </ac:spMkLst>
        </pc:spChg>
        <pc:spChg chg="del mod">
          <ac:chgData name="Militsyn, Boris (STFC,DL,AST)" userId="85a62e27-906f-47dd-b2ac-e1370476bbb4" providerId="ADAL" clId="{404D677B-4D6A-438F-B89B-6568939893E8}" dt="2022-01-10T14:09:52.683" v="2640" actId="3680"/>
          <ac:spMkLst>
            <pc:docMk/>
            <pc:sldMk cId="1379172435" sldId="316"/>
            <ac:spMk id="3" creationId="{00000000-0000-0000-0000-000000000000}"/>
          </ac:spMkLst>
        </pc:spChg>
        <pc:graphicFrameChg chg="add mod ord modGraphic">
          <ac:chgData name="Militsyn, Boris (STFC,DL,AST)" userId="85a62e27-906f-47dd-b2ac-e1370476bbb4" providerId="ADAL" clId="{404D677B-4D6A-438F-B89B-6568939893E8}" dt="2022-01-12T08:50:42.572" v="4922" actId="1035"/>
          <ac:graphicFrameMkLst>
            <pc:docMk/>
            <pc:sldMk cId="1379172435" sldId="316"/>
            <ac:graphicFrameMk id="5" creationId="{B3ED67C3-55A1-49DB-A0D2-2DFDBD9A9628}"/>
          </ac:graphicFrameMkLst>
        </pc:graphicFrameChg>
      </pc:sldChg>
      <pc:sldChg chg="ord modTransition">
        <pc:chgData name="Militsyn, Boris (STFC,DL,AST)" userId="85a62e27-906f-47dd-b2ac-e1370476bbb4" providerId="ADAL" clId="{404D677B-4D6A-438F-B89B-6568939893E8}" dt="2022-01-10T15:40:22.291" v="3826"/>
        <pc:sldMkLst>
          <pc:docMk/>
          <pc:sldMk cId="3823312861" sldId="317"/>
        </pc:sldMkLst>
      </pc:sldChg>
      <pc:sldChg chg="addSp delSp modSp mod ord modTransition">
        <pc:chgData name="Militsyn, Boris (STFC,DL,AST)" userId="85a62e27-906f-47dd-b2ac-e1370476bbb4" providerId="ADAL" clId="{404D677B-4D6A-438F-B89B-6568939893E8}" dt="2022-01-12T09:14:33.214" v="6263"/>
        <pc:sldMkLst>
          <pc:docMk/>
          <pc:sldMk cId="3068943296" sldId="319"/>
        </pc:sldMkLst>
        <pc:spChg chg="mod">
          <ac:chgData name="Militsyn, Boris (STFC,DL,AST)" userId="85a62e27-906f-47dd-b2ac-e1370476bbb4" providerId="ADAL" clId="{404D677B-4D6A-438F-B89B-6568939893E8}" dt="2022-01-10T15:53:06.808" v="4227" actId="20577"/>
          <ac:spMkLst>
            <pc:docMk/>
            <pc:sldMk cId="3068943296" sldId="319"/>
            <ac:spMk id="2" creationId="{00000000-0000-0000-0000-000000000000}"/>
          </ac:spMkLst>
        </pc:spChg>
        <pc:spChg chg="del mod">
          <ac:chgData name="Militsyn, Boris (STFC,DL,AST)" userId="85a62e27-906f-47dd-b2ac-e1370476bbb4" providerId="ADAL" clId="{404D677B-4D6A-438F-B89B-6568939893E8}" dt="2022-01-10T15:16:44.565" v="3367" actId="3680"/>
          <ac:spMkLst>
            <pc:docMk/>
            <pc:sldMk cId="3068943296" sldId="319"/>
            <ac:spMk id="3" creationId="{00000000-0000-0000-0000-000000000000}"/>
          </ac:spMkLst>
        </pc:spChg>
        <pc:spChg chg="add del mod">
          <ac:chgData name="Militsyn, Boris (STFC,DL,AST)" userId="85a62e27-906f-47dd-b2ac-e1370476bbb4" providerId="ADAL" clId="{404D677B-4D6A-438F-B89B-6568939893E8}" dt="2022-01-10T15:29:48.765" v="3391"/>
          <ac:spMkLst>
            <pc:docMk/>
            <pc:sldMk cId="3068943296" sldId="319"/>
            <ac:spMk id="6" creationId="{8B5E2D32-4B76-49B5-83E5-4DF3C1DBC8F3}"/>
          </ac:spMkLst>
        </pc:spChg>
        <pc:spChg chg="add mod">
          <ac:chgData name="Militsyn, Boris (STFC,DL,AST)" userId="85a62e27-906f-47dd-b2ac-e1370476bbb4" providerId="ADAL" clId="{404D677B-4D6A-438F-B89B-6568939893E8}" dt="2022-01-10T15:32:57.629" v="3457" actId="1076"/>
          <ac:spMkLst>
            <pc:docMk/>
            <pc:sldMk cId="3068943296" sldId="319"/>
            <ac:spMk id="7" creationId="{373438BB-20E7-4377-A3F4-DC84CE4476ED}"/>
          </ac:spMkLst>
        </pc:spChg>
        <pc:graphicFrameChg chg="add mod ord modGraphic">
          <ac:chgData name="Militsyn, Boris (STFC,DL,AST)" userId="85a62e27-906f-47dd-b2ac-e1370476bbb4" providerId="ADAL" clId="{404D677B-4D6A-438F-B89B-6568939893E8}" dt="2022-01-10T15:39:47.419" v="3825" actId="1076"/>
          <ac:graphicFrameMkLst>
            <pc:docMk/>
            <pc:sldMk cId="3068943296" sldId="319"/>
            <ac:graphicFrameMk id="5" creationId="{F6BCE842-BC63-4708-80B8-54C05EF28B18}"/>
          </ac:graphicFrameMkLst>
        </pc:graphicFrameChg>
      </pc:sldChg>
      <pc:sldChg chg="ord modTransition">
        <pc:chgData name="Militsyn, Boris (STFC,DL,AST)" userId="85a62e27-906f-47dd-b2ac-e1370476bbb4" providerId="ADAL" clId="{404D677B-4D6A-438F-B89B-6568939893E8}" dt="2022-01-10T15:40:22.291" v="3826"/>
        <pc:sldMkLst>
          <pc:docMk/>
          <pc:sldMk cId="2262885006" sldId="320"/>
        </pc:sldMkLst>
      </pc:sldChg>
      <pc:sldChg chg="modSp mod modTransition">
        <pc:chgData name="Militsyn, Boris (STFC,DL,AST)" userId="85a62e27-906f-47dd-b2ac-e1370476bbb4" providerId="ADAL" clId="{404D677B-4D6A-438F-B89B-6568939893E8}" dt="2022-01-12T08:37:26.692" v="4815" actId="20577"/>
        <pc:sldMkLst>
          <pc:docMk/>
          <pc:sldMk cId="3432460610" sldId="321"/>
        </pc:sldMkLst>
        <pc:spChg chg="mod">
          <ac:chgData name="Militsyn, Boris (STFC,DL,AST)" userId="85a62e27-906f-47dd-b2ac-e1370476bbb4" providerId="ADAL" clId="{404D677B-4D6A-438F-B89B-6568939893E8}" dt="2022-01-12T08:37:26.692" v="4815" actId="20577"/>
          <ac:spMkLst>
            <pc:docMk/>
            <pc:sldMk cId="3432460610" sldId="321"/>
            <ac:spMk id="3" creationId="{00000000-0000-0000-0000-000000000000}"/>
          </ac:spMkLst>
        </pc:spChg>
      </pc:sldChg>
      <pc:sldChg chg="modSp mod modTransition">
        <pc:chgData name="Militsyn, Boris (STFC,DL,AST)" userId="85a62e27-906f-47dd-b2ac-e1370476bbb4" providerId="ADAL" clId="{404D677B-4D6A-438F-B89B-6568939893E8}" dt="2022-01-10T16:14:36.968" v="4492" actId="1035"/>
        <pc:sldMkLst>
          <pc:docMk/>
          <pc:sldMk cId="3883260761" sldId="322"/>
        </pc:sldMkLst>
        <pc:spChg chg="mod">
          <ac:chgData name="Militsyn, Boris (STFC,DL,AST)" userId="85a62e27-906f-47dd-b2ac-e1370476bbb4" providerId="ADAL" clId="{404D677B-4D6A-438F-B89B-6568939893E8}" dt="2022-01-10T16:04:21.383" v="4465" actId="404"/>
          <ac:spMkLst>
            <pc:docMk/>
            <pc:sldMk cId="3883260761" sldId="322"/>
            <ac:spMk id="2" creationId="{00000000-0000-0000-0000-000000000000}"/>
          </ac:spMkLst>
        </pc:spChg>
        <pc:picChg chg="mod">
          <ac:chgData name="Militsyn, Boris (STFC,DL,AST)" userId="85a62e27-906f-47dd-b2ac-e1370476bbb4" providerId="ADAL" clId="{404D677B-4D6A-438F-B89B-6568939893E8}" dt="2022-01-10T16:14:36.968" v="4492" actId="1035"/>
          <ac:picMkLst>
            <pc:docMk/>
            <pc:sldMk cId="3883260761" sldId="322"/>
            <ac:picMk id="7" creationId="{00000000-0000-0000-0000-000000000000}"/>
          </ac:picMkLst>
        </pc:picChg>
      </pc:sldChg>
      <pc:sldChg chg="modSp mod ord modTransition">
        <pc:chgData name="Militsyn, Boris (STFC,DL,AST)" userId="85a62e27-906f-47dd-b2ac-e1370476bbb4" providerId="ADAL" clId="{404D677B-4D6A-438F-B89B-6568939893E8}" dt="2022-01-10T16:13:22.028" v="4490"/>
        <pc:sldMkLst>
          <pc:docMk/>
          <pc:sldMk cId="2381957634" sldId="323"/>
        </pc:sldMkLst>
        <pc:spChg chg="mod">
          <ac:chgData name="Militsyn, Boris (STFC,DL,AST)" userId="85a62e27-906f-47dd-b2ac-e1370476bbb4" providerId="ADAL" clId="{404D677B-4D6A-438F-B89B-6568939893E8}" dt="2022-01-10T16:04:33.713" v="4466" actId="404"/>
          <ac:spMkLst>
            <pc:docMk/>
            <pc:sldMk cId="2381957634" sldId="323"/>
            <ac:spMk id="2" creationId="{00000000-0000-0000-0000-000000000000}"/>
          </ac:spMkLst>
        </pc:spChg>
      </pc:sldChg>
      <pc:sldChg chg="addSp delSp modSp mod ord modTransition modAnim">
        <pc:chgData name="Militsyn, Boris (STFC,DL,AST)" userId="85a62e27-906f-47dd-b2ac-e1370476bbb4" providerId="ADAL" clId="{404D677B-4D6A-438F-B89B-6568939893E8}" dt="2022-01-10T16:11:41.656" v="4474"/>
        <pc:sldMkLst>
          <pc:docMk/>
          <pc:sldMk cId="111351175" sldId="324"/>
        </pc:sldMkLst>
        <pc:spChg chg="mod">
          <ac:chgData name="Militsyn, Boris (STFC,DL,AST)" userId="85a62e27-906f-47dd-b2ac-e1370476bbb4" providerId="ADAL" clId="{404D677B-4D6A-438F-B89B-6568939893E8}" dt="2022-01-10T15:46:10.953" v="4049" actId="20577"/>
          <ac:spMkLst>
            <pc:docMk/>
            <pc:sldMk cId="111351175" sldId="324"/>
            <ac:spMk id="2" creationId="{00000000-0000-0000-0000-000000000000}"/>
          </ac:spMkLst>
        </pc:spChg>
        <pc:spChg chg="add del mod">
          <ac:chgData name="Militsyn, Boris (STFC,DL,AST)" userId="85a62e27-906f-47dd-b2ac-e1370476bbb4" providerId="ADAL" clId="{404D677B-4D6A-438F-B89B-6568939893E8}" dt="2022-01-10T11:20:39.043" v="399"/>
          <ac:spMkLst>
            <pc:docMk/>
            <pc:sldMk cId="111351175" sldId="324"/>
            <ac:spMk id="3" creationId="{BD3A9987-E719-45B4-A31B-9F5F6645F808}"/>
          </ac:spMkLst>
        </pc:spChg>
        <pc:spChg chg="mod">
          <ac:chgData name="Militsyn, Boris (STFC,DL,AST)" userId="85a62e27-906f-47dd-b2ac-e1370476bbb4" providerId="ADAL" clId="{404D677B-4D6A-438F-B89B-6568939893E8}" dt="2022-01-10T13:32:33.190" v="1676"/>
          <ac:spMkLst>
            <pc:docMk/>
            <pc:sldMk cId="111351175" sldId="324"/>
            <ac:spMk id="9" creationId="{9549F12C-0117-482A-B8E8-8A98D64B880E}"/>
          </ac:spMkLst>
        </pc:spChg>
        <pc:spChg chg="mod">
          <ac:chgData name="Militsyn, Boris (STFC,DL,AST)" userId="85a62e27-906f-47dd-b2ac-e1370476bbb4" providerId="ADAL" clId="{404D677B-4D6A-438F-B89B-6568939893E8}" dt="2022-01-10T13:32:33.190" v="1676"/>
          <ac:spMkLst>
            <pc:docMk/>
            <pc:sldMk cId="111351175" sldId="324"/>
            <ac:spMk id="12" creationId="{AA3DEAD0-954F-4315-979D-9853686A0FDD}"/>
          </ac:spMkLst>
        </pc:spChg>
        <pc:spChg chg="mod">
          <ac:chgData name="Militsyn, Boris (STFC,DL,AST)" userId="85a62e27-906f-47dd-b2ac-e1370476bbb4" providerId="ADAL" clId="{404D677B-4D6A-438F-B89B-6568939893E8}" dt="2022-01-10T13:32:33.190" v="1676"/>
          <ac:spMkLst>
            <pc:docMk/>
            <pc:sldMk cId="111351175" sldId="324"/>
            <ac:spMk id="13" creationId="{6085792A-21E5-43CB-BEB9-1116E77543D6}"/>
          </ac:spMkLst>
        </pc:spChg>
        <pc:spChg chg="mod">
          <ac:chgData name="Militsyn, Boris (STFC,DL,AST)" userId="85a62e27-906f-47dd-b2ac-e1370476bbb4" providerId="ADAL" clId="{404D677B-4D6A-438F-B89B-6568939893E8}" dt="2022-01-10T13:32:33.190" v="1676"/>
          <ac:spMkLst>
            <pc:docMk/>
            <pc:sldMk cId="111351175" sldId="324"/>
            <ac:spMk id="14" creationId="{AD23C83F-85B8-4485-9D6F-EB8267A1D7B2}"/>
          </ac:spMkLst>
        </pc:spChg>
        <pc:spChg chg="mod">
          <ac:chgData name="Militsyn, Boris (STFC,DL,AST)" userId="85a62e27-906f-47dd-b2ac-e1370476bbb4" providerId="ADAL" clId="{404D677B-4D6A-438F-B89B-6568939893E8}" dt="2022-01-10T13:33:07.370" v="1696" actId="1076"/>
          <ac:spMkLst>
            <pc:docMk/>
            <pc:sldMk cId="111351175" sldId="324"/>
            <ac:spMk id="19" creationId="{B49E362E-CB36-4FC9-8632-B4DE5E7747FD}"/>
          </ac:spMkLst>
        </pc:spChg>
        <pc:grpChg chg="add mod">
          <ac:chgData name="Militsyn, Boris (STFC,DL,AST)" userId="85a62e27-906f-47dd-b2ac-e1370476bbb4" providerId="ADAL" clId="{404D677B-4D6A-438F-B89B-6568939893E8}" dt="2022-01-10T13:32:39.936" v="1677" actId="1076"/>
          <ac:grpSpMkLst>
            <pc:docMk/>
            <pc:sldMk cId="111351175" sldId="324"/>
            <ac:grpSpMk id="8" creationId="{E025951D-28A4-4843-AEC0-FFE0D6DD407D}"/>
          </ac:grpSpMkLst>
        </pc:grpChg>
        <pc:grpChg chg="mod">
          <ac:chgData name="Militsyn, Boris (STFC,DL,AST)" userId="85a62e27-906f-47dd-b2ac-e1370476bbb4" providerId="ADAL" clId="{404D677B-4D6A-438F-B89B-6568939893E8}" dt="2022-01-10T13:32:33.190" v="1676"/>
          <ac:grpSpMkLst>
            <pc:docMk/>
            <pc:sldMk cId="111351175" sldId="324"/>
            <ac:grpSpMk id="10" creationId="{A338DD73-25F8-4D09-AD53-614C6F51F1D5}"/>
          </ac:grpSpMkLst>
        </pc:grpChg>
        <pc:picChg chg="add mod">
          <ac:chgData name="Militsyn, Boris (STFC,DL,AST)" userId="85a62e27-906f-47dd-b2ac-e1370476bbb4" providerId="ADAL" clId="{404D677B-4D6A-438F-B89B-6568939893E8}" dt="2022-01-10T13:33:21.833" v="1697" actId="1076"/>
          <ac:picMkLst>
            <pc:docMk/>
            <pc:sldMk cId="111351175" sldId="324"/>
            <ac:picMk id="6" creationId="{4AF60810-F5FD-43C4-9113-6BC6564EB622}"/>
          </ac:picMkLst>
        </pc:picChg>
        <pc:picChg chg="mod ord">
          <ac:chgData name="Militsyn, Boris (STFC,DL,AST)" userId="85a62e27-906f-47dd-b2ac-e1370476bbb4" providerId="ADAL" clId="{404D677B-4D6A-438F-B89B-6568939893E8}" dt="2022-01-10T12:12:47.025" v="1506" actId="1076"/>
          <ac:picMkLst>
            <pc:docMk/>
            <pc:sldMk cId="111351175" sldId="324"/>
            <ac:picMk id="7" creationId="{00000000-0000-0000-0000-000000000000}"/>
          </ac:picMkLst>
        </pc:picChg>
        <pc:picChg chg="mod">
          <ac:chgData name="Militsyn, Boris (STFC,DL,AST)" userId="85a62e27-906f-47dd-b2ac-e1370476bbb4" providerId="ADAL" clId="{404D677B-4D6A-438F-B89B-6568939893E8}" dt="2022-01-10T13:32:33.190" v="1676"/>
          <ac:picMkLst>
            <pc:docMk/>
            <pc:sldMk cId="111351175" sldId="324"/>
            <ac:picMk id="11" creationId="{737F7D32-8851-4093-A8BF-D9B465557BC6}"/>
          </ac:picMkLst>
        </pc:picChg>
        <pc:cxnChg chg="mod">
          <ac:chgData name="Militsyn, Boris (STFC,DL,AST)" userId="85a62e27-906f-47dd-b2ac-e1370476bbb4" providerId="ADAL" clId="{404D677B-4D6A-438F-B89B-6568939893E8}" dt="2022-01-10T13:32:33.190" v="1676"/>
          <ac:cxnSpMkLst>
            <pc:docMk/>
            <pc:sldMk cId="111351175" sldId="324"/>
            <ac:cxnSpMk id="15" creationId="{4DF1051A-3959-4FB8-B284-9121D709EB8D}"/>
          </ac:cxnSpMkLst>
        </pc:cxnChg>
        <pc:cxnChg chg="mod">
          <ac:chgData name="Militsyn, Boris (STFC,DL,AST)" userId="85a62e27-906f-47dd-b2ac-e1370476bbb4" providerId="ADAL" clId="{404D677B-4D6A-438F-B89B-6568939893E8}" dt="2022-01-10T13:32:33.190" v="1676"/>
          <ac:cxnSpMkLst>
            <pc:docMk/>
            <pc:sldMk cId="111351175" sldId="324"/>
            <ac:cxnSpMk id="16" creationId="{2295433E-1E0E-42CD-A3E5-699E84A64297}"/>
          </ac:cxnSpMkLst>
        </pc:cxnChg>
        <pc:cxnChg chg="mod">
          <ac:chgData name="Militsyn, Boris (STFC,DL,AST)" userId="85a62e27-906f-47dd-b2ac-e1370476bbb4" providerId="ADAL" clId="{404D677B-4D6A-438F-B89B-6568939893E8}" dt="2022-01-10T13:32:33.190" v="1676"/>
          <ac:cxnSpMkLst>
            <pc:docMk/>
            <pc:sldMk cId="111351175" sldId="324"/>
            <ac:cxnSpMk id="17" creationId="{A722E829-0ED0-4DE3-AFD5-EFD407AE925D}"/>
          </ac:cxnSpMkLst>
        </pc:cxnChg>
        <pc:cxnChg chg="mod">
          <ac:chgData name="Militsyn, Boris (STFC,DL,AST)" userId="85a62e27-906f-47dd-b2ac-e1370476bbb4" providerId="ADAL" clId="{404D677B-4D6A-438F-B89B-6568939893E8}" dt="2022-01-10T13:32:33.190" v="1676"/>
          <ac:cxnSpMkLst>
            <pc:docMk/>
            <pc:sldMk cId="111351175" sldId="324"/>
            <ac:cxnSpMk id="18" creationId="{87D2A2A6-BF89-45AB-9793-138E36681545}"/>
          </ac:cxnSpMkLst>
        </pc:cxnChg>
        <pc:cxnChg chg="mod">
          <ac:chgData name="Militsyn, Boris (STFC,DL,AST)" userId="85a62e27-906f-47dd-b2ac-e1370476bbb4" providerId="ADAL" clId="{404D677B-4D6A-438F-B89B-6568939893E8}" dt="2022-01-10T13:32:33.190" v="1676"/>
          <ac:cxnSpMkLst>
            <pc:docMk/>
            <pc:sldMk cId="111351175" sldId="324"/>
            <ac:cxnSpMk id="20" creationId="{7E159878-6DF7-47FF-B963-B19D6135F49C}"/>
          </ac:cxnSpMkLst>
        </pc:cxnChg>
      </pc:sldChg>
      <pc:sldChg chg="del ord modTransition">
        <pc:chgData name="Militsyn, Boris (STFC,DL,AST)" userId="85a62e27-906f-47dd-b2ac-e1370476bbb4" providerId="ADAL" clId="{404D677B-4D6A-438F-B89B-6568939893E8}" dt="2022-01-10T16:20:28.245" v="4498" actId="47"/>
        <pc:sldMkLst>
          <pc:docMk/>
          <pc:sldMk cId="3557095656" sldId="325"/>
        </pc:sldMkLst>
      </pc:sldChg>
      <pc:sldChg chg="modSp new del mod ord modTransition">
        <pc:chgData name="Militsyn, Boris (STFC,DL,AST)" userId="85a62e27-906f-47dd-b2ac-e1370476bbb4" providerId="ADAL" clId="{404D677B-4D6A-438F-B89B-6568939893E8}" dt="2022-01-10T16:19:32.885" v="4493" actId="47"/>
        <pc:sldMkLst>
          <pc:docMk/>
          <pc:sldMk cId="2346487562" sldId="326"/>
        </pc:sldMkLst>
        <pc:spChg chg="mod">
          <ac:chgData name="Militsyn, Boris (STFC,DL,AST)" userId="85a62e27-906f-47dd-b2ac-e1370476bbb4" providerId="ADAL" clId="{404D677B-4D6A-438F-B89B-6568939893E8}" dt="2022-01-10T11:17:12.780" v="24" actId="20577"/>
          <ac:spMkLst>
            <pc:docMk/>
            <pc:sldMk cId="2346487562" sldId="326"/>
            <ac:spMk id="2" creationId="{28F467FE-5C52-4588-94B7-E8E577978A9D}"/>
          </ac:spMkLst>
        </pc:spChg>
      </pc:sldChg>
      <pc:sldChg chg="addSp delSp modSp new mod ord modTransition">
        <pc:chgData name="Militsyn, Boris (STFC,DL,AST)" userId="85a62e27-906f-47dd-b2ac-e1370476bbb4" providerId="ADAL" clId="{404D677B-4D6A-438F-B89B-6568939893E8}" dt="2022-01-12T08:49:48.872" v="4817"/>
        <pc:sldMkLst>
          <pc:docMk/>
          <pc:sldMk cId="635916808" sldId="327"/>
        </pc:sldMkLst>
        <pc:spChg chg="mod">
          <ac:chgData name="Militsyn, Boris (STFC,DL,AST)" userId="85a62e27-906f-47dd-b2ac-e1370476bbb4" providerId="ADAL" clId="{404D677B-4D6A-438F-B89B-6568939893E8}" dt="2022-01-10T16:07:36.912" v="4470" actId="404"/>
          <ac:spMkLst>
            <pc:docMk/>
            <pc:sldMk cId="635916808" sldId="327"/>
            <ac:spMk id="2" creationId="{07952E09-D710-4FC9-89A9-BF72287CACF5}"/>
          </ac:spMkLst>
        </pc:spChg>
        <pc:spChg chg="del">
          <ac:chgData name="Militsyn, Boris (STFC,DL,AST)" userId="85a62e27-906f-47dd-b2ac-e1370476bbb4" providerId="ADAL" clId="{404D677B-4D6A-438F-B89B-6568939893E8}" dt="2022-01-10T11:29:24.775" v="549"/>
          <ac:spMkLst>
            <pc:docMk/>
            <pc:sldMk cId="635916808" sldId="327"/>
            <ac:spMk id="3" creationId="{19DEFE13-6026-472B-9F6B-452B4DA3BC13}"/>
          </ac:spMkLst>
        </pc:spChg>
        <pc:spChg chg="add mod">
          <ac:chgData name="Militsyn, Boris (STFC,DL,AST)" userId="85a62e27-906f-47dd-b2ac-e1370476bbb4" providerId="ADAL" clId="{404D677B-4D6A-438F-B89B-6568939893E8}" dt="2022-01-10T11:39:04.921" v="1109" actId="1036"/>
          <ac:spMkLst>
            <pc:docMk/>
            <pc:sldMk cId="635916808" sldId="327"/>
            <ac:spMk id="7" creationId="{0088E9A1-7A49-4DE4-B8DC-03845918880B}"/>
          </ac:spMkLst>
        </pc:spChg>
        <pc:picChg chg="add mod">
          <ac:chgData name="Militsyn, Boris (STFC,DL,AST)" userId="85a62e27-906f-47dd-b2ac-e1370476bbb4" providerId="ADAL" clId="{404D677B-4D6A-438F-B89B-6568939893E8}" dt="2022-01-10T11:30:21.686" v="702" actId="1037"/>
          <ac:picMkLst>
            <pc:docMk/>
            <pc:sldMk cId="635916808" sldId="327"/>
            <ac:picMk id="6" creationId="{DFB56E53-1CA8-4A2C-91AE-A5CD3E5549B1}"/>
          </ac:picMkLst>
        </pc:picChg>
        <pc:picChg chg="add mod">
          <ac:chgData name="Militsyn, Boris (STFC,DL,AST)" userId="85a62e27-906f-47dd-b2ac-e1370476bbb4" providerId="ADAL" clId="{404D677B-4D6A-438F-B89B-6568939893E8}" dt="2022-01-10T11:42:48.312" v="1176" actId="1038"/>
          <ac:picMkLst>
            <pc:docMk/>
            <pc:sldMk cId="635916808" sldId="327"/>
            <ac:picMk id="1026" creationId="{CAA4E82D-CF18-4283-ADE3-3BDAA80ABB49}"/>
          </ac:picMkLst>
        </pc:picChg>
      </pc:sldChg>
      <pc:sldChg chg="delSp modSp add mod ord modTransition">
        <pc:chgData name="Militsyn, Boris (STFC,DL,AST)" userId="85a62e27-906f-47dd-b2ac-e1370476bbb4" providerId="ADAL" clId="{404D677B-4D6A-438F-B89B-6568939893E8}" dt="2022-01-10T15:40:22.291" v="3826"/>
        <pc:sldMkLst>
          <pc:docMk/>
          <pc:sldMk cId="2024090425" sldId="513"/>
        </pc:sldMkLst>
        <pc:spChg chg="mod">
          <ac:chgData name="Militsyn, Boris (STFC,DL,AST)" userId="85a62e27-906f-47dd-b2ac-e1370476bbb4" providerId="ADAL" clId="{404D677B-4D6A-438F-B89B-6568939893E8}" dt="2022-01-10T11:56:44.094" v="1334" actId="27636"/>
          <ac:spMkLst>
            <pc:docMk/>
            <pc:sldMk cId="2024090425" sldId="513"/>
            <ac:spMk id="2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46:46.962" v="1177"/>
          <ac:spMkLst>
            <pc:docMk/>
            <pc:sldMk cId="2024090425" sldId="513"/>
            <ac:spMk id="6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46:46.962" v="1177"/>
          <ac:spMkLst>
            <pc:docMk/>
            <pc:sldMk cId="2024090425" sldId="513"/>
            <ac:spMk id="8" creationId="{00000000-0000-0000-0000-000000000000}"/>
          </ac:spMkLst>
        </pc:spChg>
        <pc:spChg chg="del mod">
          <ac:chgData name="Militsyn, Boris (STFC,DL,AST)" userId="85a62e27-906f-47dd-b2ac-e1370476bbb4" providerId="ADAL" clId="{404D677B-4D6A-438F-B89B-6568939893E8}" dt="2022-01-10T11:51:38.380" v="1213" actId="478"/>
          <ac:spMkLst>
            <pc:docMk/>
            <pc:sldMk cId="2024090425" sldId="513"/>
            <ac:spMk id="9" creationId="{00000000-0000-0000-0000-000000000000}"/>
          </ac:spMkLst>
        </pc:spChg>
        <pc:graphicFrameChg chg="mod modGraphic">
          <ac:chgData name="Militsyn, Boris (STFC,DL,AST)" userId="85a62e27-906f-47dd-b2ac-e1370476bbb4" providerId="ADAL" clId="{404D677B-4D6A-438F-B89B-6568939893E8}" dt="2022-01-10T12:05:34.772" v="1478" actId="1076"/>
          <ac:graphicFrameMkLst>
            <pc:docMk/>
            <pc:sldMk cId="2024090425" sldId="513"/>
            <ac:graphicFrameMk id="4" creationId="{00000000-0000-0000-0000-000000000000}"/>
          </ac:graphicFrameMkLst>
        </pc:graphicFrameChg>
      </pc:sldChg>
      <pc:sldChg chg="addSp delSp modSp add mod ord modTransition">
        <pc:chgData name="Militsyn, Boris (STFC,DL,AST)" userId="85a62e27-906f-47dd-b2ac-e1370476bbb4" providerId="ADAL" clId="{404D677B-4D6A-438F-B89B-6568939893E8}" dt="2022-01-10T15:40:22.291" v="3826"/>
        <pc:sldMkLst>
          <pc:docMk/>
          <pc:sldMk cId="1224770750" sldId="560"/>
        </pc:sldMkLst>
        <pc:spChg chg="mod">
          <ac:chgData name="Militsyn, Boris (STFC,DL,AST)" userId="85a62e27-906f-47dd-b2ac-e1370476bbb4" providerId="ADAL" clId="{404D677B-4D6A-438F-B89B-6568939893E8}" dt="2022-01-10T11:53:32.416" v="1288" actId="6549"/>
          <ac:spMkLst>
            <pc:docMk/>
            <pc:sldMk cId="1224770750" sldId="560"/>
            <ac:spMk id="2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48:03.227" v="1179"/>
          <ac:spMkLst>
            <pc:docMk/>
            <pc:sldMk cId="1224770750" sldId="560"/>
            <ac:spMk id="4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48:03.227" v="1179"/>
          <ac:spMkLst>
            <pc:docMk/>
            <pc:sldMk cId="1224770750" sldId="560"/>
            <ac:spMk id="5" creationId="{00000000-0000-0000-0000-000000000000}"/>
          </ac:spMkLst>
        </pc:spChg>
        <pc:spChg chg="del mod">
          <ac:chgData name="Militsyn, Boris (STFC,DL,AST)" userId="85a62e27-906f-47dd-b2ac-e1370476bbb4" providerId="ADAL" clId="{404D677B-4D6A-438F-B89B-6568939893E8}" dt="2022-01-10T11:52:04.096" v="1214" actId="478"/>
          <ac:spMkLst>
            <pc:docMk/>
            <pc:sldMk cId="1224770750" sldId="560"/>
            <ac:spMk id="6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54:54.061" v="1298" actId="1076"/>
          <ac:spMkLst>
            <pc:docMk/>
            <pc:sldMk cId="1224770750" sldId="560"/>
            <ac:spMk id="9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54:54.061" v="1298" actId="1076"/>
          <ac:spMkLst>
            <pc:docMk/>
            <pc:sldMk cId="1224770750" sldId="560"/>
            <ac:spMk id="10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54:54.061" v="1298" actId="1076"/>
          <ac:spMkLst>
            <pc:docMk/>
            <pc:sldMk cId="1224770750" sldId="560"/>
            <ac:spMk id="11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54:54.061" v="1298" actId="1076"/>
          <ac:spMkLst>
            <pc:docMk/>
            <pc:sldMk cId="1224770750" sldId="560"/>
            <ac:spMk id="12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54:54.061" v="1298" actId="1076"/>
          <ac:spMkLst>
            <pc:docMk/>
            <pc:sldMk cId="1224770750" sldId="560"/>
            <ac:spMk id="13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54:54.061" v="1298" actId="1076"/>
          <ac:spMkLst>
            <pc:docMk/>
            <pc:sldMk cId="1224770750" sldId="560"/>
            <ac:spMk id="14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54:54.061" v="1298" actId="1076"/>
          <ac:spMkLst>
            <pc:docMk/>
            <pc:sldMk cId="1224770750" sldId="560"/>
            <ac:spMk id="15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54:54.061" v="1298" actId="1076"/>
          <ac:spMkLst>
            <pc:docMk/>
            <pc:sldMk cId="1224770750" sldId="560"/>
            <ac:spMk id="16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54:54.061" v="1298" actId="1076"/>
          <ac:spMkLst>
            <pc:docMk/>
            <pc:sldMk cId="1224770750" sldId="560"/>
            <ac:spMk id="17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54:54.061" v="1298" actId="1076"/>
          <ac:spMkLst>
            <pc:docMk/>
            <pc:sldMk cId="1224770750" sldId="560"/>
            <ac:spMk id="18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54:54.061" v="1298" actId="1076"/>
          <ac:spMkLst>
            <pc:docMk/>
            <pc:sldMk cId="1224770750" sldId="560"/>
            <ac:spMk id="19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54:54.061" v="1298" actId="1076"/>
          <ac:spMkLst>
            <pc:docMk/>
            <pc:sldMk cId="1224770750" sldId="560"/>
            <ac:spMk id="20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54:54.061" v="1298" actId="1076"/>
          <ac:spMkLst>
            <pc:docMk/>
            <pc:sldMk cId="1224770750" sldId="560"/>
            <ac:spMk id="21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54:54.061" v="1298" actId="1076"/>
          <ac:spMkLst>
            <pc:docMk/>
            <pc:sldMk cId="1224770750" sldId="560"/>
            <ac:spMk id="22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52:57.369" v="1276" actId="1035"/>
          <ac:spMkLst>
            <pc:docMk/>
            <pc:sldMk cId="1224770750" sldId="560"/>
            <ac:spMk id="27" creationId="{00000000-0000-0000-0000-000000000000}"/>
          </ac:spMkLst>
        </pc:spChg>
        <pc:spChg chg="mod">
          <ac:chgData name="Militsyn, Boris (STFC,DL,AST)" userId="85a62e27-906f-47dd-b2ac-e1370476bbb4" providerId="ADAL" clId="{404D677B-4D6A-438F-B89B-6568939893E8}" dt="2022-01-10T11:52:57.369" v="1276" actId="1035"/>
          <ac:spMkLst>
            <pc:docMk/>
            <pc:sldMk cId="1224770750" sldId="560"/>
            <ac:spMk id="29" creationId="{00000000-0000-0000-0000-000000000000}"/>
          </ac:spMkLst>
        </pc:spChg>
        <pc:grpChg chg="add mod">
          <ac:chgData name="Militsyn, Boris (STFC,DL,AST)" userId="85a62e27-906f-47dd-b2ac-e1370476bbb4" providerId="ADAL" clId="{404D677B-4D6A-438F-B89B-6568939893E8}" dt="2022-01-10T11:54:54.061" v="1298" actId="1076"/>
          <ac:grpSpMkLst>
            <pc:docMk/>
            <pc:sldMk cId="1224770750" sldId="560"/>
            <ac:grpSpMk id="23" creationId="{D9E1E6AF-924F-43A8-AE5C-C945078885A9}"/>
          </ac:grpSpMkLst>
        </pc:grpChg>
        <pc:picChg chg="mod">
          <ac:chgData name="Militsyn, Boris (STFC,DL,AST)" userId="85a62e27-906f-47dd-b2ac-e1370476bbb4" providerId="ADAL" clId="{404D677B-4D6A-438F-B89B-6568939893E8}" dt="2022-01-10T11:54:54.061" v="1298" actId="1076"/>
          <ac:picMkLst>
            <pc:docMk/>
            <pc:sldMk cId="1224770750" sldId="560"/>
            <ac:picMk id="8" creationId="{00000000-0000-0000-0000-000000000000}"/>
          </ac:picMkLst>
        </pc:picChg>
        <pc:picChg chg="mod">
          <ac:chgData name="Militsyn, Boris (STFC,DL,AST)" userId="85a62e27-906f-47dd-b2ac-e1370476bbb4" providerId="ADAL" clId="{404D677B-4D6A-438F-B89B-6568939893E8}" dt="2022-01-10T11:55:18.671" v="1299" actId="732"/>
          <ac:picMkLst>
            <pc:docMk/>
            <pc:sldMk cId="1224770750" sldId="560"/>
            <ac:picMk id="24" creationId="{00000000-0000-0000-0000-000000000000}"/>
          </ac:picMkLst>
        </pc:picChg>
        <pc:picChg chg="mod">
          <ac:chgData name="Militsyn, Boris (STFC,DL,AST)" userId="85a62e27-906f-47dd-b2ac-e1370476bbb4" providerId="ADAL" clId="{404D677B-4D6A-438F-B89B-6568939893E8}" dt="2022-01-10T11:52:57.369" v="1276" actId="1035"/>
          <ac:picMkLst>
            <pc:docMk/>
            <pc:sldMk cId="1224770750" sldId="560"/>
            <ac:picMk id="25" creationId="{00000000-0000-0000-0000-000000000000}"/>
          </ac:picMkLst>
        </pc:picChg>
        <pc:picChg chg="mod">
          <ac:chgData name="Militsyn, Boris (STFC,DL,AST)" userId="85a62e27-906f-47dd-b2ac-e1370476bbb4" providerId="ADAL" clId="{404D677B-4D6A-438F-B89B-6568939893E8}" dt="2022-01-10T11:52:57.369" v="1276" actId="1035"/>
          <ac:picMkLst>
            <pc:docMk/>
            <pc:sldMk cId="1224770750" sldId="560"/>
            <ac:picMk id="26" creationId="{00000000-0000-0000-0000-000000000000}"/>
          </ac:picMkLst>
        </pc:picChg>
      </pc:sldChg>
      <pc:sldChg chg="addSp delSp modSp add mod ord modTransition chgLayout">
        <pc:chgData name="Militsyn, Boris (STFC,DL,AST)" userId="85a62e27-906f-47dd-b2ac-e1370476bbb4" providerId="ADAL" clId="{404D677B-4D6A-438F-B89B-6568939893E8}" dt="2022-01-10T16:08:01.121" v="4471" actId="20577"/>
        <pc:sldMkLst>
          <pc:docMk/>
          <pc:sldMk cId="1433855557" sldId="567"/>
        </pc:sldMkLst>
        <pc:spChg chg="mod ord">
          <ac:chgData name="Militsyn, Boris (STFC,DL,AST)" userId="85a62e27-906f-47dd-b2ac-e1370476bbb4" providerId="ADAL" clId="{404D677B-4D6A-438F-B89B-6568939893E8}" dt="2022-01-10T16:08:01.121" v="4471" actId="20577"/>
          <ac:spMkLst>
            <pc:docMk/>
            <pc:sldMk cId="1433855557" sldId="567"/>
            <ac:spMk id="2" creationId="{00000000-0000-0000-0000-000000000000}"/>
          </ac:spMkLst>
        </pc:spChg>
        <pc:spChg chg="del mod ord">
          <ac:chgData name="Militsyn, Boris (STFC,DL,AST)" userId="85a62e27-906f-47dd-b2ac-e1370476bbb4" providerId="ADAL" clId="{404D677B-4D6A-438F-B89B-6568939893E8}" dt="2022-01-10T11:50:49.759" v="1211" actId="478"/>
          <ac:spMkLst>
            <pc:docMk/>
            <pc:sldMk cId="1433855557" sldId="567"/>
            <ac:spMk id="4" creationId="{00000000-0000-0000-0000-000000000000}"/>
          </ac:spMkLst>
        </pc:spChg>
        <pc:spChg chg="mod ord">
          <ac:chgData name="Militsyn, Boris (STFC,DL,AST)" userId="85a62e27-906f-47dd-b2ac-e1370476bbb4" providerId="ADAL" clId="{404D677B-4D6A-438F-B89B-6568939893E8}" dt="2022-01-10T11:50:35.385" v="1182" actId="700"/>
          <ac:spMkLst>
            <pc:docMk/>
            <pc:sldMk cId="1433855557" sldId="567"/>
            <ac:spMk id="5" creationId="{00000000-0000-0000-0000-000000000000}"/>
          </ac:spMkLst>
        </pc:spChg>
        <pc:spChg chg="del mod ord">
          <ac:chgData name="Militsyn, Boris (STFC,DL,AST)" userId="85a62e27-906f-47dd-b2ac-e1370476bbb4" providerId="ADAL" clId="{404D677B-4D6A-438F-B89B-6568939893E8}" dt="2022-01-10T11:50:53.351" v="1212" actId="478"/>
          <ac:spMkLst>
            <pc:docMk/>
            <pc:sldMk cId="1433855557" sldId="567"/>
            <ac:spMk id="6" creationId="{00000000-0000-0000-0000-000000000000}"/>
          </ac:spMkLst>
        </pc:spChg>
        <pc:spChg chg="add mod">
          <ac:chgData name="Militsyn, Boris (STFC,DL,AST)" userId="85a62e27-906f-47dd-b2ac-e1370476bbb4" providerId="ADAL" clId="{404D677B-4D6A-438F-B89B-6568939893E8}" dt="2022-01-10T13:38:15.881" v="1785" actId="1076"/>
          <ac:spMkLst>
            <pc:docMk/>
            <pc:sldMk cId="1433855557" sldId="567"/>
            <ac:spMk id="8" creationId="{01C787A7-FC83-4637-972A-0E1925AABD6C}"/>
          </ac:spMkLst>
        </pc:spChg>
        <pc:picChg chg="mod ord">
          <ac:chgData name="Militsyn, Boris (STFC,DL,AST)" userId="85a62e27-906f-47dd-b2ac-e1370476bbb4" providerId="ADAL" clId="{404D677B-4D6A-438F-B89B-6568939893E8}" dt="2022-01-10T13:38:32.561" v="1787" actId="1076"/>
          <ac:picMkLst>
            <pc:docMk/>
            <pc:sldMk cId="1433855557" sldId="567"/>
            <ac:picMk id="7" creationId="{00000000-0000-0000-0000-000000000000}"/>
          </ac:picMkLst>
        </pc:picChg>
        <pc:picChg chg="add mod">
          <ac:chgData name="Militsyn, Boris (STFC,DL,AST)" userId="85a62e27-906f-47dd-b2ac-e1370476bbb4" providerId="ADAL" clId="{404D677B-4D6A-438F-B89B-6568939893E8}" dt="2022-01-10T13:38:36.499" v="1788" actId="1076"/>
          <ac:picMkLst>
            <pc:docMk/>
            <pc:sldMk cId="1433855557" sldId="567"/>
            <ac:picMk id="9" creationId="{D0DF1F58-6970-426D-9970-AA554D864D64}"/>
          </ac:picMkLst>
        </pc:picChg>
      </pc:sldChg>
      <pc:sldChg chg="addSp delSp modSp add mod ord modTransition">
        <pc:chgData name="Militsyn, Boris (STFC,DL,AST)" userId="85a62e27-906f-47dd-b2ac-e1370476bbb4" providerId="ADAL" clId="{404D677B-4D6A-438F-B89B-6568939893E8}" dt="2022-01-12T09:13:51.376" v="6257"/>
        <pc:sldMkLst>
          <pc:docMk/>
          <pc:sldMk cId="4070127657" sldId="568"/>
        </pc:sldMkLst>
        <pc:spChg chg="mod">
          <ac:chgData name="Militsyn, Boris (STFC,DL,AST)" userId="85a62e27-906f-47dd-b2ac-e1370476bbb4" providerId="ADAL" clId="{404D677B-4D6A-438F-B89B-6568939893E8}" dt="2022-01-10T14:24:25.184" v="3140" actId="20577"/>
          <ac:spMkLst>
            <pc:docMk/>
            <pc:sldMk cId="4070127657" sldId="568"/>
            <ac:spMk id="2" creationId="{00000000-0000-0000-0000-000000000000}"/>
          </ac:spMkLst>
        </pc:spChg>
        <pc:spChg chg="del mod">
          <ac:chgData name="Militsyn, Boris (STFC,DL,AST)" userId="85a62e27-906f-47dd-b2ac-e1370476bbb4" providerId="ADAL" clId="{404D677B-4D6A-438F-B89B-6568939893E8}" dt="2022-01-10T13:57:25.314" v="2156" actId="478"/>
          <ac:spMkLst>
            <pc:docMk/>
            <pc:sldMk cId="4070127657" sldId="568"/>
            <ac:spMk id="6" creationId="{00000000-0000-0000-0000-000000000000}"/>
          </ac:spMkLst>
        </pc:spChg>
        <pc:spChg chg="add del mod">
          <ac:chgData name="Militsyn, Boris (STFC,DL,AST)" userId="85a62e27-906f-47dd-b2ac-e1370476bbb4" providerId="ADAL" clId="{404D677B-4D6A-438F-B89B-6568939893E8}" dt="2022-01-10T13:57:47.605" v="2159"/>
          <ac:spMkLst>
            <pc:docMk/>
            <pc:sldMk cId="4070127657" sldId="568"/>
            <ac:spMk id="7" creationId="{80448B81-ACC2-4069-B582-04C1F74F4F77}"/>
          </ac:spMkLst>
        </pc:spChg>
        <pc:graphicFrameChg chg="add del mod modGraphic">
          <ac:chgData name="Militsyn, Boris (STFC,DL,AST)" userId="85a62e27-906f-47dd-b2ac-e1370476bbb4" providerId="ADAL" clId="{404D677B-4D6A-438F-B89B-6568939893E8}" dt="2022-01-10T13:57:44.456" v="2158" actId="21"/>
          <ac:graphicFrameMkLst>
            <pc:docMk/>
            <pc:sldMk cId="4070127657" sldId="568"/>
            <ac:graphicFrameMk id="3" creationId="{9D818F2A-763C-4B12-9A6E-B35F4AAFEA7A}"/>
          </ac:graphicFrameMkLst>
        </pc:graphicFrameChg>
        <pc:graphicFrameChg chg="add mod modGraphic">
          <ac:chgData name="Militsyn, Boris (STFC,DL,AST)" userId="85a62e27-906f-47dd-b2ac-e1370476bbb4" providerId="ADAL" clId="{404D677B-4D6A-438F-B89B-6568939893E8}" dt="2022-01-10T14:28:56.645" v="3151" actId="20577"/>
          <ac:graphicFrameMkLst>
            <pc:docMk/>
            <pc:sldMk cId="4070127657" sldId="568"/>
            <ac:graphicFrameMk id="8" creationId="{E328009B-A0CF-4733-AA7D-B978CACF5DB1}"/>
          </ac:graphicFrameMkLst>
        </pc:graphicFrameChg>
      </pc:sldChg>
      <pc:sldChg chg="modSp new del mod ord">
        <pc:chgData name="Militsyn, Boris (STFC,DL,AST)" userId="85a62e27-906f-47dd-b2ac-e1370476bbb4" providerId="ADAL" clId="{404D677B-4D6A-438F-B89B-6568939893E8}" dt="2022-01-10T16:20:19.721" v="4495" actId="47"/>
        <pc:sldMkLst>
          <pc:docMk/>
          <pc:sldMk cId="4031280488" sldId="569"/>
        </pc:sldMkLst>
        <pc:spChg chg="mod">
          <ac:chgData name="Militsyn, Boris (STFC,DL,AST)" userId="85a62e27-906f-47dd-b2ac-e1370476bbb4" providerId="ADAL" clId="{404D677B-4D6A-438F-B89B-6568939893E8}" dt="2022-01-10T15:40:59.214" v="3838" actId="404"/>
          <ac:spMkLst>
            <pc:docMk/>
            <pc:sldMk cId="4031280488" sldId="569"/>
            <ac:spMk id="2" creationId="{E3D061A5-19E4-46D0-9010-ADE22AE82CAA}"/>
          </ac:spMkLst>
        </pc:spChg>
      </pc:sldChg>
      <pc:sldChg chg="modSp new mod">
        <pc:chgData name="Militsyn, Boris (STFC,DL,AST)" userId="85a62e27-906f-47dd-b2ac-e1370476bbb4" providerId="ADAL" clId="{404D677B-4D6A-438F-B89B-6568939893E8}" dt="2022-01-12T09:29:00.044" v="6917" actId="20577"/>
        <pc:sldMkLst>
          <pc:docMk/>
          <pc:sldMk cId="953307748" sldId="570"/>
        </pc:sldMkLst>
        <pc:spChg chg="mod">
          <ac:chgData name="Militsyn, Boris (STFC,DL,AST)" userId="85a62e27-906f-47dd-b2ac-e1370476bbb4" providerId="ADAL" clId="{404D677B-4D6A-438F-B89B-6568939893E8}" dt="2022-01-10T16:07:17.708" v="4469" actId="404"/>
          <ac:spMkLst>
            <pc:docMk/>
            <pc:sldMk cId="953307748" sldId="570"/>
            <ac:spMk id="2" creationId="{137C8297-0042-4AEA-BC85-89987476F6D0}"/>
          </ac:spMkLst>
        </pc:spChg>
        <pc:spChg chg="mod">
          <ac:chgData name="Militsyn, Boris (STFC,DL,AST)" userId="85a62e27-906f-47dd-b2ac-e1370476bbb4" providerId="ADAL" clId="{404D677B-4D6A-438F-B89B-6568939893E8}" dt="2022-01-12T09:29:00.044" v="6917" actId="20577"/>
          <ac:spMkLst>
            <pc:docMk/>
            <pc:sldMk cId="953307748" sldId="570"/>
            <ac:spMk id="3" creationId="{EA1B6B04-7510-4125-A7CD-17E2A97FB9C3}"/>
          </ac:spMkLst>
        </pc:spChg>
      </pc:sldChg>
      <pc:sldChg chg="modSp mod">
        <pc:chgData name="Militsyn, Boris (STFC,DL,AST)" userId="85a62e27-906f-47dd-b2ac-e1370476bbb4" providerId="ADAL" clId="{404D677B-4D6A-438F-B89B-6568939893E8}" dt="2022-01-12T08:35:26.748" v="4799" actId="20577"/>
        <pc:sldMkLst>
          <pc:docMk/>
          <pc:sldMk cId="4172747919" sldId="571"/>
        </pc:sldMkLst>
        <pc:spChg chg="mod">
          <ac:chgData name="Militsyn, Boris (STFC,DL,AST)" userId="85a62e27-906f-47dd-b2ac-e1370476bbb4" providerId="ADAL" clId="{404D677B-4D6A-438F-B89B-6568939893E8}" dt="2022-01-12T08:35:26.748" v="4799" actId="20577"/>
          <ac:spMkLst>
            <pc:docMk/>
            <pc:sldMk cId="4172747919" sldId="571"/>
            <ac:spMk id="3" creationId="{00000000-0000-0000-0000-000000000000}"/>
          </ac:spMkLst>
        </pc:spChg>
      </pc:sldChg>
      <pc:sldChg chg="modSp new mod">
        <pc:chgData name="Militsyn, Boris (STFC,DL,AST)" userId="85a62e27-906f-47dd-b2ac-e1370476bbb4" providerId="ADAL" clId="{404D677B-4D6A-438F-B89B-6568939893E8}" dt="2022-01-12T09:12:54.818" v="6255" actId="20577"/>
        <pc:sldMkLst>
          <pc:docMk/>
          <pc:sldMk cId="401837383" sldId="573"/>
        </pc:sldMkLst>
        <pc:spChg chg="mod">
          <ac:chgData name="Militsyn, Boris (STFC,DL,AST)" userId="85a62e27-906f-47dd-b2ac-e1370476bbb4" providerId="ADAL" clId="{404D677B-4D6A-438F-B89B-6568939893E8}" dt="2022-01-12T08:51:17.004" v="4980" actId="404"/>
          <ac:spMkLst>
            <pc:docMk/>
            <pc:sldMk cId="401837383" sldId="573"/>
            <ac:spMk id="2" creationId="{664D6C78-7AEF-41D8-A8BD-6D6A286A0BAE}"/>
          </ac:spMkLst>
        </pc:spChg>
        <pc:spChg chg="mod">
          <ac:chgData name="Militsyn, Boris (STFC,DL,AST)" userId="85a62e27-906f-47dd-b2ac-e1370476bbb4" providerId="ADAL" clId="{404D677B-4D6A-438F-B89B-6568939893E8}" dt="2022-01-12T09:12:54.818" v="6255" actId="20577"/>
          <ac:spMkLst>
            <pc:docMk/>
            <pc:sldMk cId="401837383" sldId="573"/>
            <ac:spMk id="3" creationId="{402BE886-3BC1-4D01-9582-60764A7C015B}"/>
          </ac:spMkLst>
        </pc:spChg>
      </pc:sldChg>
      <pc:sldChg chg="modSp new mod">
        <pc:chgData name="Militsyn, Boris (STFC,DL,AST)" userId="85a62e27-906f-47dd-b2ac-e1370476bbb4" providerId="ADAL" clId="{404D677B-4D6A-438F-B89B-6568939893E8}" dt="2022-01-12T09:26:34.167" v="6908" actId="20577"/>
        <pc:sldMkLst>
          <pc:docMk/>
          <pc:sldMk cId="3161449727" sldId="574"/>
        </pc:sldMkLst>
        <pc:spChg chg="mod">
          <ac:chgData name="Militsyn, Boris (STFC,DL,AST)" userId="85a62e27-906f-47dd-b2ac-e1370476bbb4" providerId="ADAL" clId="{404D677B-4D6A-438F-B89B-6568939893E8}" dt="2022-01-12T09:15:43.863" v="6297" actId="404"/>
          <ac:spMkLst>
            <pc:docMk/>
            <pc:sldMk cId="3161449727" sldId="574"/>
            <ac:spMk id="2" creationId="{1CF8E559-681D-4D76-99F5-6309088395F6}"/>
          </ac:spMkLst>
        </pc:spChg>
        <pc:spChg chg="mod">
          <ac:chgData name="Militsyn, Boris (STFC,DL,AST)" userId="85a62e27-906f-47dd-b2ac-e1370476bbb4" providerId="ADAL" clId="{404D677B-4D6A-438F-B89B-6568939893E8}" dt="2022-01-12T09:26:34.167" v="6908" actId="20577"/>
          <ac:spMkLst>
            <pc:docMk/>
            <pc:sldMk cId="3161449727" sldId="574"/>
            <ac:spMk id="3" creationId="{34E2A410-0595-4A8A-8889-B763A1E1A93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1/12/2022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DELETE/REPLACE PHOTO CREDIT IF CHANGING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19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4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 January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 January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 January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 January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 January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 January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 January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 January 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 January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 January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 January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 January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 January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 January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 January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 January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 January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 January 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 January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 January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 January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 January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11-12 January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9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11-12 January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255196" y="2160730"/>
            <a:ext cx="10032735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0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for </a:t>
            </a:r>
            <a:r>
              <a:rPr lang="en-US" sz="40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</a:t>
            </a:r>
            <a:r>
              <a:rPr lang="en-US" sz="4000" b="1" spc="-15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ALICE </a:t>
            </a:r>
            <a:r>
              <a:rPr lang="en-US" sz="40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photocathode gun at </a:t>
            </a:r>
            <a:r>
              <a:rPr lang="en-US" sz="4000" b="1" spc="-1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IJCLab</a:t>
            </a:r>
            <a:endParaRPr lang="en-US" sz="4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1255196" y="3763592"/>
            <a:ext cx="71754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Boris Militsyn, STFC </a:t>
            </a:r>
            <a:r>
              <a:rPr lang="en-GB" sz="24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ASTeC</a:t>
            </a: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PERLE collaboration meeting, 11-12 January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lice_upgrade_v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8" t="23236" r="11113" b="28856"/>
          <a:stretch>
            <a:fillRect/>
          </a:stretch>
        </p:blipFill>
        <p:spPr bwMode="auto">
          <a:xfrm>
            <a:off x="7270718" y="4219387"/>
            <a:ext cx="1800099" cy="184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4000" dirty="0"/>
              <a:t>CST model of the gun electrodes</a:t>
            </a:r>
            <a:endParaRPr lang="en-GB" sz="4000" dirty="0"/>
          </a:p>
        </p:txBody>
      </p:sp>
      <p:pic>
        <p:nvPicPr>
          <p:cNvPr id="8" name="Picture 7" descr="alice_upgrade_v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60"/>
          <a:stretch>
            <a:fillRect/>
          </a:stretch>
        </p:blipFill>
        <p:spPr bwMode="auto">
          <a:xfrm>
            <a:off x="1712574" y="1690688"/>
            <a:ext cx="4942236" cy="384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E1E6AF-924F-43A8-AE5C-C945078885A9}"/>
              </a:ext>
            </a:extLst>
          </p:cNvPr>
          <p:cNvGrpSpPr/>
          <p:nvPr/>
        </p:nvGrpSpPr>
        <p:grpSpPr>
          <a:xfrm>
            <a:off x="1725861" y="1732417"/>
            <a:ext cx="5049466" cy="3793132"/>
            <a:chOff x="1822689" y="1396609"/>
            <a:chExt cx="5049466" cy="3793132"/>
          </a:xfrm>
        </p:grpSpPr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3241223" y="4391366"/>
              <a:ext cx="14732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400" dirty="0"/>
                <a:t>Cathode ball</a:t>
              </a:r>
              <a:endParaRPr lang="en-US" altLang="en-US" sz="1400" dirty="0"/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923597" y="4451077"/>
              <a:ext cx="890588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400" dirty="0"/>
                <a:t>Cathode support stem</a:t>
              </a:r>
              <a:endParaRPr lang="en-US" altLang="en-US" sz="1400" dirty="0"/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5790064" y="4285003"/>
              <a:ext cx="106997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400" dirty="0"/>
                <a:t>Electron beam</a:t>
              </a:r>
              <a:endParaRPr lang="en-US" altLang="en-US" sz="1400" dirty="0"/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1822689" y="1396609"/>
              <a:ext cx="111442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400" dirty="0"/>
                <a:t>Ceramic insulator</a:t>
              </a:r>
              <a:endParaRPr lang="en-US" altLang="en-US" sz="1400" dirty="0"/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4398962" y="4254415"/>
              <a:ext cx="76835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400" dirty="0"/>
                <a:t>Anode plate</a:t>
              </a:r>
              <a:endParaRPr lang="en-US" altLang="en-US" sz="1400" dirty="0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4783137" y="3758407"/>
              <a:ext cx="317500" cy="5667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2246994" y="1925281"/>
              <a:ext cx="243794" cy="6460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V="1">
              <a:off x="2386012" y="3781152"/>
              <a:ext cx="280988" cy="9646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V="1">
              <a:off x="3667126" y="3677786"/>
              <a:ext cx="371147" cy="7135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H="1" flipV="1">
              <a:off x="5568950" y="3460153"/>
              <a:ext cx="609346" cy="6637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H="1">
              <a:off x="4398962" y="1840523"/>
              <a:ext cx="1651318" cy="16279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5400542" y="1535723"/>
              <a:ext cx="147161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400" dirty="0"/>
                <a:t>Photocathode</a:t>
              </a:r>
              <a:endParaRPr lang="en-US" altLang="en-US" sz="1400" dirty="0"/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3011488" y="1399382"/>
              <a:ext cx="1014413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400"/>
                <a:t>XHV vacuum vessel</a:t>
              </a:r>
              <a:endParaRPr lang="en-US" altLang="en-US" sz="1400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>
              <a:off x="3667126" y="1991520"/>
              <a:ext cx="25748" cy="5798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pic>
        <p:nvPicPr>
          <p:cNvPr id="24" name="Picture 23" descr="alice_upgrade_v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"/>
          <a:stretch/>
        </p:blipFill>
        <p:spPr bwMode="auto">
          <a:xfrm>
            <a:off x="7175510" y="1943343"/>
            <a:ext cx="2734140" cy="175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lice_upgrade_v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50" t="23236" b="48224"/>
          <a:stretch>
            <a:fillRect/>
          </a:stretch>
        </p:blipFill>
        <p:spPr bwMode="auto">
          <a:xfrm>
            <a:off x="9324484" y="4220893"/>
            <a:ext cx="511432" cy="172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092697" y="3746070"/>
            <a:ext cx="2807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1400" dirty="0"/>
              <a:t>Cathode ball CST electrostatic simulation (350 kV)</a:t>
            </a:r>
            <a:endParaRPr lang="en-GB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6908477" y="1566751"/>
            <a:ext cx="3220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1400" dirty="0"/>
              <a:t>CST model of the photocathode ball</a:t>
            </a:r>
            <a:endParaRPr lang="en-GB" sz="14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83ABAD-8DBC-4E3A-B616-631B546B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70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D6C78-7AEF-41D8-A8BD-6D6A286A0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Operation of the gun with interchangeable photocathodes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BE886-3BC1-4D01-9582-60764A7C0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As a baseline operation with Sb-based photocathodes is considered</a:t>
            </a:r>
          </a:p>
          <a:p>
            <a:r>
              <a:rPr lang="en-GB" dirty="0"/>
              <a:t>Sb-based photocathodes such as Cs</a:t>
            </a:r>
            <a:r>
              <a:rPr lang="en-GB" baseline="-25000" dirty="0"/>
              <a:t>2</a:t>
            </a:r>
            <a:r>
              <a:rPr lang="en-GB" dirty="0"/>
              <a:t>KSb are widely used in PMTs where demonstrate quantum efficiency at illumination by green light of up to 20% in transmission mode. Photocathodes are much more robust and faster than GaAs and are considered as a mainline for high average current  electron injectors</a:t>
            </a:r>
          </a:p>
          <a:p>
            <a:r>
              <a:rPr lang="en-GB" dirty="0"/>
              <a:t>Unfortunately maximum QE reached in accelerator laboratories for reflection mode photocathodes is in the range of 5-10%. Many efforts are concentrated to increase QE and hopefully this parameter will be improved. Even now these photocathodes are good enough to serve in PERLE injector</a:t>
            </a:r>
          </a:p>
          <a:p>
            <a:r>
              <a:rPr lang="en-GB" dirty="0"/>
              <a:t>Operation with Sb photocathodes requires significant additional work on development of the infrastructure for photocathode preparation and transportation</a:t>
            </a:r>
          </a:p>
          <a:p>
            <a:r>
              <a:rPr lang="en-GB" dirty="0"/>
              <a:t>In Europe work on photocathode deposition are in progress in INFN-Milano, HZDR in collaboration with BNL and LANL, and in RI in collaboration with Cornell University in the framework of photoinjector development for SMART project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1A3D65-D7AB-453F-BF46-0C4A7BFD8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7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52E09-D710-4FC9-89A9-BF72287CA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Alkali photocathode preparation system at Daresbury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B56E53-1CA8-4A2C-91AE-A5CD3E554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6675" y="1825625"/>
            <a:ext cx="6520246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3F8A7F-8578-4F95-A3DF-5675C445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88E9A1-7A49-4DE4-B8DC-03845918880B}"/>
              </a:ext>
            </a:extLst>
          </p:cNvPr>
          <p:cNvSpPr txBox="1"/>
          <p:nvPr/>
        </p:nvSpPr>
        <p:spPr>
          <a:xfrm>
            <a:off x="778683" y="1845036"/>
            <a:ext cx="38041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Multiplug alkali photocathode preparation system at Daresbury designed for deposition of (multi)alkali photocathodes on different plugs.</a:t>
            </a:r>
          </a:p>
          <a:p>
            <a:r>
              <a:rPr lang="en-GB" dirty="0"/>
              <a:t>Currently configured for deposition and characterisation of Cs</a:t>
            </a:r>
            <a:r>
              <a:rPr lang="en-GB" baseline="-25000" dirty="0"/>
              <a:t>2</a:t>
            </a:r>
            <a:r>
              <a:rPr lang="en-GB" dirty="0"/>
              <a:t>Te photocathodes for CLARA (DESY/INFN type) plugs.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A4E82D-CF18-4283-ADE3-3BDAA80AB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22" y="4153360"/>
            <a:ext cx="130492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916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Laser system for 20 mA electron source with Sb-based </a:t>
            </a:r>
            <a:r>
              <a:rPr lang="en-GB" sz="4000" dirty="0" err="1"/>
              <a:t>photocathods</a:t>
            </a:r>
            <a:endParaRPr lang="en-GB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8128867"/>
              </p:ext>
            </p:extLst>
          </p:nvPr>
        </p:nvGraphicFramePr>
        <p:xfrm>
          <a:off x="1985597" y="1757351"/>
          <a:ext cx="7591255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24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7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270">
                <a:tc>
                  <a:txBody>
                    <a:bodyPr/>
                    <a:lstStyle/>
                    <a:p>
                      <a:r>
                        <a:rPr lang="en-GB" sz="1400" dirty="0"/>
                        <a:t>Lase wavelength,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500-550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70">
                <a:tc>
                  <a:txBody>
                    <a:bodyPr/>
                    <a:lstStyle/>
                    <a:p>
                      <a:r>
                        <a:rPr lang="en-GB" sz="1400" dirty="0"/>
                        <a:t>Laser</a:t>
                      </a:r>
                      <a:r>
                        <a:rPr lang="en-GB" sz="1400" baseline="0" dirty="0"/>
                        <a:t> pulse repetition rate, MHz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10-40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70">
                <a:tc>
                  <a:txBody>
                    <a:bodyPr/>
                    <a:lstStyle/>
                    <a:p>
                      <a:r>
                        <a:rPr lang="en-GB" sz="1400" dirty="0"/>
                        <a:t>Energy in the single pulse at photocathode </a:t>
                      </a:r>
                      <a:r>
                        <a:rPr lang="en-GB" sz="1400" dirty="0" err="1"/>
                        <a:t>Qe</a:t>
                      </a:r>
                      <a:r>
                        <a:rPr lang="en-GB" sz="1400" dirty="0"/>
                        <a:t>=1%, µJ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70">
                <a:tc>
                  <a:txBody>
                    <a:bodyPr/>
                    <a:lstStyle/>
                    <a:p>
                      <a:r>
                        <a:rPr lang="en-GB" sz="1400" dirty="0"/>
                        <a:t>Average laser power at photocathode </a:t>
                      </a:r>
                      <a:r>
                        <a:rPr lang="en-GB" sz="1400" dirty="0" err="1"/>
                        <a:t>Qe</a:t>
                      </a:r>
                      <a:r>
                        <a:rPr lang="en-GB" sz="1400" dirty="0"/>
                        <a:t>=1%,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70">
                <a:tc>
                  <a:txBody>
                    <a:bodyPr/>
                    <a:lstStyle/>
                    <a:p>
                      <a:r>
                        <a:rPr lang="en-GB" sz="1400" dirty="0"/>
                        <a:t>Laser pulse</a:t>
                      </a:r>
                      <a:r>
                        <a:rPr lang="en-GB" sz="1400" baseline="0" dirty="0"/>
                        <a:t> duration, </a:t>
                      </a:r>
                      <a:r>
                        <a:rPr lang="en-GB" sz="1400" baseline="0" dirty="0" err="1"/>
                        <a:t>ps</a:t>
                      </a:r>
                      <a:r>
                        <a:rPr lang="en-GB" sz="1400" baseline="0" dirty="0"/>
                        <a:t> FWHM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270">
                <a:tc>
                  <a:txBody>
                    <a:bodyPr/>
                    <a:lstStyle/>
                    <a:p>
                      <a:r>
                        <a:rPr lang="en-GB" sz="1400" dirty="0"/>
                        <a:t>Laser pulse rise time, </a:t>
                      </a:r>
                      <a:r>
                        <a:rPr lang="en-GB" sz="1400" dirty="0" err="1"/>
                        <a:t>ps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70">
                <a:tc>
                  <a:txBody>
                    <a:bodyPr/>
                    <a:lstStyle/>
                    <a:p>
                      <a:r>
                        <a:rPr lang="en-GB" sz="1400" dirty="0"/>
                        <a:t>Laser pulse fall time, </a:t>
                      </a:r>
                      <a:r>
                        <a:rPr lang="en-GB" sz="1400" dirty="0" err="1"/>
                        <a:t>ps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270">
                <a:tc>
                  <a:txBody>
                    <a:bodyPr/>
                    <a:lstStyle/>
                    <a:p>
                      <a:r>
                        <a:rPr lang="en-GB" sz="1400" dirty="0"/>
                        <a:t>Spot diameter on the photocathode surface,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trike="noStrike" baseline="0" dirty="0"/>
                        <a:t>3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270">
                <a:tc>
                  <a:txBody>
                    <a:bodyPr/>
                    <a:lstStyle/>
                    <a:p>
                      <a:r>
                        <a:rPr lang="en-GB" sz="1400" dirty="0"/>
                        <a:t>Laser spot shape on the photocathode surface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Flat top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270">
                <a:tc>
                  <a:txBody>
                    <a:bodyPr/>
                    <a:lstStyle/>
                    <a:p>
                      <a:r>
                        <a:rPr lang="en-GB" sz="1400" dirty="0"/>
                        <a:t>Laser operation 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CW/Train-pulsed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177591"/>
                  </a:ext>
                </a:extLst>
              </a:tr>
              <a:tr h="274270">
                <a:tc>
                  <a:txBody>
                    <a:bodyPr/>
                    <a:lstStyle/>
                    <a:p>
                      <a:r>
                        <a:rPr lang="en-GB" sz="1400" dirty="0"/>
                        <a:t>Train length, µs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100/TBC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692427"/>
                  </a:ext>
                </a:extLst>
              </a:tr>
              <a:tr h="274270">
                <a:tc>
                  <a:txBody>
                    <a:bodyPr/>
                    <a:lstStyle/>
                    <a:p>
                      <a:r>
                        <a:rPr lang="en-GB" sz="1400" dirty="0"/>
                        <a:t>Train repetition rate, 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10/TBC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04813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85597" y="5605640"/>
            <a:ext cx="2826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 - at photocathode surface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5C228D-B18F-4A7A-840E-383113A77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90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8E559-681D-4D76-99F5-630908839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Diagnostic of the gun beam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2A410-0595-4A8A-8889-B763A1E1A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12070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Minimum measurement parameters</a:t>
            </a:r>
          </a:p>
          <a:p>
            <a:pPr lvl="1"/>
            <a:r>
              <a:rPr lang="en-GB" dirty="0"/>
              <a:t>Beam current</a:t>
            </a:r>
          </a:p>
          <a:p>
            <a:pPr lvl="1"/>
            <a:r>
              <a:rPr lang="en-GB" dirty="0"/>
              <a:t>Beam energy</a:t>
            </a:r>
          </a:p>
          <a:p>
            <a:pPr lvl="1"/>
            <a:r>
              <a:rPr lang="en-GB" dirty="0"/>
              <a:t>Beam emittance</a:t>
            </a:r>
          </a:p>
          <a:p>
            <a:r>
              <a:rPr lang="en-GB" dirty="0"/>
              <a:t>If gun test beamline will be equipped with buncher at commissioning stage</a:t>
            </a:r>
          </a:p>
          <a:p>
            <a:pPr lvl="1"/>
            <a:r>
              <a:rPr lang="en-GB" dirty="0"/>
              <a:t>Bunch length</a:t>
            </a:r>
          </a:p>
          <a:p>
            <a:r>
              <a:rPr lang="en-GB" dirty="0"/>
              <a:t>Diagnostic components required</a:t>
            </a:r>
          </a:p>
          <a:p>
            <a:pPr lvl="1"/>
            <a:r>
              <a:rPr lang="en-GB" dirty="0"/>
              <a:t>High speed current monitor to resolve charge of individual </a:t>
            </a:r>
            <a:r>
              <a:rPr lang="en-GB" dirty="0" err="1"/>
              <a:t>bunche</a:t>
            </a:r>
            <a:endParaRPr lang="en-GB" dirty="0"/>
          </a:p>
          <a:p>
            <a:pPr lvl="1"/>
            <a:r>
              <a:rPr lang="en-GB" dirty="0"/>
              <a:t>Low energy spectrometer</a:t>
            </a:r>
          </a:p>
          <a:p>
            <a:pPr lvl="1"/>
            <a:r>
              <a:rPr lang="en-GB" dirty="0"/>
              <a:t>2-3 beam viewers</a:t>
            </a:r>
          </a:p>
          <a:p>
            <a:pPr lvl="1"/>
            <a:r>
              <a:rPr lang="en-GB" dirty="0"/>
              <a:t>Ideally transverse deflecting cavity</a:t>
            </a:r>
          </a:p>
          <a:p>
            <a:pPr lvl="1"/>
            <a:r>
              <a:rPr lang="en-GB" dirty="0"/>
              <a:t>Beam dump equipped with Faraday cup</a:t>
            </a:r>
          </a:p>
          <a:p>
            <a:pPr lvl="1"/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21C8E1-709C-4F3B-A2FF-F4C06BCBD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49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19F34517-961E-4CF9-8348-92647DD47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3495" y="2068539"/>
            <a:ext cx="9386528" cy="365622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PERLE gun test facility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52092" y="1811215"/>
            <a:ext cx="7475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ALICE gun upgraded for operation with Sb-based photocathodes prepared in a dedicated preparation facility.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15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C8297-0042-4AEA-BC85-89987476F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Environmental requirements for the gun commissioning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B6B04-7510-4125-A7CD-17E2A97FB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Electrical power – 16 kW for the gun</a:t>
            </a:r>
          </a:p>
          <a:p>
            <a:r>
              <a:rPr lang="en-GB" dirty="0"/>
              <a:t>SF6 infrastructure</a:t>
            </a:r>
          </a:p>
          <a:p>
            <a:r>
              <a:rPr lang="en-GB" dirty="0"/>
              <a:t>Water supply – cooling of the buncher</a:t>
            </a:r>
          </a:p>
          <a:p>
            <a:r>
              <a:rPr lang="en-GB" dirty="0"/>
              <a:t>Area air conditioning</a:t>
            </a:r>
          </a:p>
          <a:p>
            <a:r>
              <a:rPr lang="en-GB" dirty="0"/>
              <a:t>Radiation protection</a:t>
            </a:r>
          </a:p>
          <a:p>
            <a:r>
              <a:rPr lang="en-GB" dirty="0"/>
              <a:t>Clean room for gun assembly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F0122-58F8-4445-BEF9-07FBF3B8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07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255197" y="2160730"/>
            <a:ext cx="4564836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69D5D6-9CBF-2F47-ABA6-C44F092862B7}"/>
              </a:ext>
            </a:extLst>
          </p:cNvPr>
          <p:cNvSpPr/>
          <p:nvPr/>
        </p:nvSpPr>
        <p:spPr>
          <a:xfrm>
            <a:off x="973969" y="5904254"/>
            <a:ext cx="3556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Facebook: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D539E4-64DB-C141-80BC-DC0282462C17}"/>
              </a:ext>
            </a:extLst>
          </p:cNvPr>
          <p:cNvSpPr/>
          <p:nvPr/>
        </p:nvSpPr>
        <p:spPr>
          <a:xfrm>
            <a:off x="4286723" y="5904254"/>
            <a:ext cx="2734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Twitter:@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STFC_matters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EB0994-2D52-2647-9C24-1B83B0A77782}"/>
              </a:ext>
            </a:extLst>
          </p:cNvPr>
          <p:cNvSpPr/>
          <p:nvPr/>
        </p:nvSpPr>
        <p:spPr>
          <a:xfrm>
            <a:off x="7265120" y="5904254"/>
            <a:ext cx="3319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YouTube: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729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8DC7F5-099C-FD4D-905A-DC79A38901EC}"/>
              </a:ext>
            </a:extLst>
          </p:cNvPr>
          <p:cNvSpPr/>
          <p:nvPr/>
        </p:nvSpPr>
        <p:spPr>
          <a:xfrm>
            <a:off x="420798" y="1393952"/>
            <a:ext cx="452941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 of ALICE gun commissioning and gun operation modes during commissioning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ALICE photocathode gun and photocathode gun upgrade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 operational infrastructure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Photocathodes and </a:t>
            </a:r>
            <a:b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photocathodes deposition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system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diagnostic line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requirements for gun operation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1" y="345182"/>
            <a:ext cx="6356456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24C67A-C52D-5544-86B0-813208112397}"/>
              </a:ext>
            </a:extLst>
          </p:cNvPr>
          <p:cNvSpPr txBox="1"/>
          <p:nvPr/>
        </p:nvSpPr>
        <p:spPr>
          <a:xfrm rot="16200000">
            <a:off x="10716762" y="4838514"/>
            <a:ext cx="18592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© STFC John Dawson 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535" y="729902"/>
            <a:ext cx="7499465" cy="562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88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PERLE injector gun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933336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PERLE electron injector is based on a DC photocathode electron gun as photocathode gun only is able to deliver required beam time structure and brightness</a:t>
            </a:r>
          </a:p>
          <a:p>
            <a:r>
              <a:rPr lang="en-GB" dirty="0"/>
              <a:t>The basic of the injector is the ALICE gun operated with permanently installed GaAs photocathode. The gun has been transferred to </a:t>
            </a:r>
            <a:r>
              <a:rPr lang="en-GB" dirty="0" err="1"/>
              <a:t>IJCLab</a:t>
            </a:r>
            <a:r>
              <a:rPr lang="en-GB" dirty="0"/>
              <a:t> by Daresbury after decommissioning of the ALICE ERL</a:t>
            </a:r>
          </a:p>
          <a:p>
            <a:r>
              <a:rPr lang="en-GB" dirty="0"/>
              <a:t>At the moment 3 options of the gun use are considered: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To use the gun as it is with non-interchangeable GaAs photocathode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Upgrade the gun for operation with interchangeable photocathodes that allows for operation under others with Sb-based photocathodes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Equip the gun with GaAs photocathode preparation system to deliver polarised beams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47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Gun operation modes during commissioning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Main goal – demonstration of the 500 </a:t>
            </a:r>
            <a:r>
              <a:rPr lang="en-GB" dirty="0" err="1"/>
              <a:t>pC</a:t>
            </a:r>
            <a:r>
              <a:rPr lang="en-GB" dirty="0"/>
              <a:t> bunches following with repetition rate 40 </a:t>
            </a:r>
            <a:r>
              <a:rPr lang="en-GB" dirty="0" err="1"/>
              <a:t>MHz.</a:t>
            </a:r>
            <a:r>
              <a:rPr lang="en-GB" dirty="0"/>
              <a:t> That means that at average beam current of </a:t>
            </a:r>
            <a:br>
              <a:rPr lang="en-GB" dirty="0"/>
            </a:br>
            <a:r>
              <a:rPr lang="en-GB" dirty="0"/>
              <a:t>20 mA and a gun voltage of 350 kV beam power is </a:t>
            </a:r>
            <a:r>
              <a:rPr lang="en-GB" dirty="0">
                <a:solidFill>
                  <a:srgbClr val="FF0000"/>
                </a:solidFill>
              </a:rPr>
              <a:t>7 kW</a:t>
            </a:r>
            <a:r>
              <a:rPr lang="en-GB" dirty="0"/>
              <a:t>.</a:t>
            </a:r>
          </a:p>
          <a:p>
            <a:r>
              <a:rPr lang="en-GB" dirty="0"/>
              <a:t>Main constrains:</a:t>
            </a:r>
          </a:p>
          <a:p>
            <a:pPr lvl="1"/>
            <a:r>
              <a:rPr lang="en-GB" dirty="0"/>
              <a:t>HV PS maximum current – </a:t>
            </a:r>
            <a:r>
              <a:rPr lang="en-GB" dirty="0">
                <a:solidFill>
                  <a:srgbClr val="FF0000"/>
                </a:solidFill>
              </a:rPr>
              <a:t>8 mA, at 350 kV </a:t>
            </a:r>
            <a:r>
              <a:rPr lang="en-GB" dirty="0">
                <a:solidFill>
                  <a:srgbClr val="626262"/>
                </a:solidFill>
              </a:rPr>
              <a:t>it will be</a:t>
            </a:r>
            <a:r>
              <a:rPr lang="en-GB" dirty="0">
                <a:solidFill>
                  <a:srgbClr val="FF0000"/>
                </a:solidFill>
              </a:rPr>
              <a:t> 2.8 kW</a:t>
            </a:r>
          </a:p>
          <a:p>
            <a:pPr lvl="1"/>
            <a:r>
              <a:rPr lang="en-GB" dirty="0"/>
              <a:t>Radiation protection of the gun commissioning area</a:t>
            </a:r>
          </a:p>
          <a:p>
            <a:r>
              <a:rPr lang="en-GB" dirty="0"/>
              <a:t>Possible modes</a:t>
            </a:r>
          </a:p>
          <a:p>
            <a:pPr lvl="1"/>
            <a:r>
              <a:rPr lang="en-GB" dirty="0"/>
              <a:t>500 </a:t>
            </a:r>
            <a:r>
              <a:rPr lang="en-GB" dirty="0" err="1"/>
              <a:t>pC</a:t>
            </a:r>
            <a:r>
              <a:rPr lang="en-GB" dirty="0"/>
              <a:t> bunches following with a frequency of 10 MHz – dynamic of 500 </a:t>
            </a:r>
            <a:r>
              <a:rPr lang="en-GB" dirty="0" err="1"/>
              <a:t>pC</a:t>
            </a:r>
            <a:r>
              <a:rPr lang="en-GB" dirty="0"/>
              <a:t> bunches</a:t>
            </a:r>
          </a:p>
          <a:p>
            <a:pPr lvl="1"/>
            <a:r>
              <a:rPr lang="en-GB" dirty="0"/>
              <a:t>Short 20 mA DC pulses with a duty factor of 1/3 – delivery of 20 mA average current by the gun</a:t>
            </a:r>
          </a:p>
          <a:p>
            <a:pPr lvl="1"/>
            <a:r>
              <a:rPr lang="en-GB" dirty="0"/>
              <a:t>Short train of 500 </a:t>
            </a:r>
            <a:r>
              <a:rPr lang="en-GB" dirty="0" err="1"/>
              <a:t>pC</a:t>
            </a:r>
            <a:r>
              <a:rPr lang="en-GB" dirty="0"/>
              <a:t> following with a repetition rate of 40 MHz (regime similar to ALICE) – dynamics of the beam with a structure required for PERLE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60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Design of the </a:t>
            </a:r>
            <a:r>
              <a:rPr lang="en-GB" sz="4000" dirty="0" err="1"/>
              <a:t>Jlab</a:t>
            </a:r>
            <a:r>
              <a:rPr lang="en-GB" sz="4000" dirty="0"/>
              <a:t> IR-FEL gun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35" t="6808" r="2404" b="5498"/>
          <a:stretch/>
        </p:blipFill>
        <p:spPr>
          <a:xfrm>
            <a:off x="1266100" y="1412631"/>
            <a:ext cx="7256586" cy="424441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469923" y="5240215"/>
            <a:ext cx="3132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drawing is property of </a:t>
            </a:r>
            <a:r>
              <a:rPr lang="en-GB" dirty="0" err="1"/>
              <a:t>JLab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1957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Design of the ALICE photocathode gun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13" b="4690"/>
          <a:stretch/>
        </p:blipFill>
        <p:spPr>
          <a:xfrm>
            <a:off x="2664013" y="1254034"/>
            <a:ext cx="7468942" cy="510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60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The ALICE gun with high voltage power supply</a:t>
            </a:r>
          </a:p>
        </p:txBody>
      </p:sp>
      <p:pic>
        <p:nvPicPr>
          <p:cNvPr id="12" name="Content Placeholder 11" descr="DL09-031-01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4080" r="20284"/>
          <a:stretch>
            <a:fillRect/>
          </a:stretch>
        </p:blipFill>
        <p:spPr bwMode="auto">
          <a:xfrm>
            <a:off x="1431554" y="1682113"/>
            <a:ext cx="3706891" cy="403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DSC_0408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/>
          <a:srcRect l="14723" r="17930" b="13518"/>
          <a:stretch/>
        </p:blipFill>
        <p:spPr bwMode="auto">
          <a:xfrm>
            <a:off x="6211722" y="1682113"/>
            <a:ext cx="4734701" cy="403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63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7852"/>
            <a:ext cx="5796322" cy="395695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ALICE gun upgrade for operation with interchangeable photocathodes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F60810-F5FD-43C4-9113-6BC6564EB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79" y="3861892"/>
            <a:ext cx="3598609" cy="242636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025951D-28A4-4843-AEC0-FFE0D6DD407D}"/>
              </a:ext>
            </a:extLst>
          </p:cNvPr>
          <p:cNvGrpSpPr/>
          <p:nvPr/>
        </p:nvGrpSpPr>
        <p:grpSpPr>
          <a:xfrm>
            <a:off x="7444604" y="1521072"/>
            <a:ext cx="3952256" cy="2844932"/>
            <a:chOff x="1155156" y="2648044"/>
            <a:chExt cx="3952256" cy="2844932"/>
          </a:xfrm>
        </p:grpSpPr>
        <p:sp>
          <p:nvSpPr>
            <p:cNvPr id="9" name="Text Box 14">
              <a:extLst>
                <a:ext uri="{FF2B5EF4-FFF2-40B4-BE49-F238E27FC236}">
                  <a16:creationId xmlns:a16="http://schemas.microsoft.com/office/drawing/2014/main" id="{9549F12C-0117-482A-B8E8-8A98D64B88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5051" y="3148917"/>
              <a:ext cx="992361" cy="5847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GB" sz="1600" i="1" dirty="0">
                  <a:latin typeface="+mj-lt"/>
                </a:rPr>
                <a:t>Inconel</a:t>
              </a:r>
            </a:p>
            <a:p>
              <a:pPr algn="ctr"/>
              <a:r>
                <a:rPr lang="en-GB" sz="1600" i="1" dirty="0">
                  <a:latin typeface="+mj-lt"/>
                </a:rPr>
                <a:t>spring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338DD73-25F8-4D09-AD53-614C6F51F1D5}"/>
                </a:ext>
              </a:extLst>
            </p:cNvPr>
            <p:cNvGrpSpPr/>
            <p:nvPr/>
          </p:nvGrpSpPr>
          <p:grpSpPr>
            <a:xfrm>
              <a:off x="1155156" y="2648044"/>
              <a:ext cx="3837060" cy="2844932"/>
              <a:chOff x="1142345" y="2670041"/>
              <a:chExt cx="3837060" cy="2844932"/>
            </a:xfrm>
          </p:grpSpPr>
          <p:pic>
            <p:nvPicPr>
              <p:cNvPr id="11" name="Picture 18" descr="IMG_0818_cropped">
                <a:extLst>
                  <a:ext uri="{FF2B5EF4-FFF2-40B4-BE49-F238E27FC236}">
                    <a16:creationId xmlns:a16="http://schemas.microsoft.com/office/drawing/2014/main" id="{737F7D32-8851-4093-A8BF-D9B465557B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40785" y="3386442"/>
                <a:ext cx="1663937" cy="13479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A3DEAD0-954F-4315-979D-9853686A0FDD}"/>
                  </a:ext>
                </a:extLst>
              </p:cNvPr>
              <p:cNvSpPr/>
              <p:nvPr/>
            </p:nvSpPr>
            <p:spPr>
              <a:xfrm>
                <a:off x="1142345" y="2670041"/>
                <a:ext cx="136159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i="1" dirty="0" err="1">
                    <a:latin typeface="+mj-lt"/>
                  </a:rPr>
                  <a:t>Kovar</a:t>
                </a:r>
                <a:r>
                  <a:rPr lang="en-GB" sz="1600" i="1" dirty="0">
                    <a:latin typeface="+mj-lt"/>
                  </a:rPr>
                  <a:t> cathode</a:t>
                </a:r>
              </a:p>
              <a:p>
                <a:pPr algn="ctr"/>
                <a:r>
                  <a:rPr lang="en-GB" sz="1600" i="1" dirty="0">
                    <a:latin typeface="+mj-lt"/>
                  </a:rPr>
                  <a:t> holder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085792A-21E5-43CB-BEB9-1116E77543D6}"/>
                  </a:ext>
                </a:extLst>
              </p:cNvPr>
              <p:cNvSpPr/>
              <p:nvPr/>
            </p:nvSpPr>
            <p:spPr>
              <a:xfrm>
                <a:off x="3949251" y="4449318"/>
                <a:ext cx="103015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600" i="1" dirty="0">
                    <a:latin typeface="+mj-lt"/>
                  </a:rPr>
                  <a:t>Titanium </a:t>
                </a:r>
              </a:p>
              <a:p>
                <a:pPr algn="ctr"/>
                <a:r>
                  <a:rPr lang="en-GB" sz="1600" i="1" dirty="0">
                    <a:latin typeface="+mj-lt"/>
                  </a:rPr>
                  <a:t>base plate</a:t>
                </a:r>
              </a:p>
            </p:txBody>
          </p:sp>
          <p:sp>
            <p:nvSpPr>
              <p:cNvPr id="14" name="Text Box 19">
                <a:extLst>
                  <a:ext uri="{FF2B5EF4-FFF2-40B4-BE49-F238E27FC236}">
                    <a16:creationId xmlns:a16="http://schemas.microsoft.com/office/drawing/2014/main" id="{AD23C83F-85B8-4485-9D6F-EB8267A1D7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52151" y="4930198"/>
                <a:ext cx="1269898" cy="584775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600" i="1">
                    <a:latin typeface="+mj-lt"/>
                  </a:rPr>
                  <a:t>Molybdenum</a:t>
                </a:r>
                <a:endParaRPr lang="en-GB" sz="1600" i="1" dirty="0">
                  <a:latin typeface="+mj-lt"/>
                </a:endParaRPr>
              </a:p>
              <a:p>
                <a:pPr algn="ctr"/>
                <a:r>
                  <a:rPr lang="en-GB" sz="1600" i="1" dirty="0">
                    <a:latin typeface="+mj-lt"/>
                  </a:rPr>
                  <a:t> plug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4DF1051A-3959-4FB8-B284-9121D709EB8D}"/>
                  </a:ext>
                </a:extLst>
              </p:cNvPr>
              <p:cNvCxnSpPr>
                <a:stCxn id="12" idx="2"/>
              </p:cNvCxnSpPr>
              <p:nvPr/>
            </p:nvCxnSpPr>
            <p:spPr>
              <a:xfrm>
                <a:off x="1946412" y="3254816"/>
                <a:ext cx="646201" cy="45933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295433E-1E0E-42CD-A3E5-699E84A64297}"/>
                  </a:ext>
                </a:extLst>
              </p:cNvPr>
              <p:cNvCxnSpPr>
                <a:stCxn id="14" idx="0"/>
              </p:cNvCxnSpPr>
              <p:nvPr/>
            </p:nvCxnSpPr>
            <p:spPr>
              <a:xfrm flipV="1">
                <a:off x="2087100" y="4093277"/>
                <a:ext cx="844656" cy="8369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722E829-0ED0-4DE3-AFD5-EFD407AE925D}"/>
                  </a:ext>
                </a:extLst>
              </p:cNvPr>
              <p:cNvCxnSpPr/>
              <p:nvPr/>
            </p:nvCxnSpPr>
            <p:spPr>
              <a:xfrm rot="10800000" flipV="1">
                <a:off x="3364724" y="3386443"/>
                <a:ext cx="843455" cy="33895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87D2A2A6-BF89-45AB-9793-138E36681545}"/>
                  </a:ext>
                </a:extLst>
              </p:cNvPr>
              <p:cNvCxnSpPr>
                <a:stCxn id="13" idx="0"/>
              </p:cNvCxnSpPr>
              <p:nvPr/>
            </p:nvCxnSpPr>
            <p:spPr>
              <a:xfrm flipH="1" flipV="1">
                <a:off x="3497271" y="4093277"/>
                <a:ext cx="967058" cy="35604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49E362E-CB36-4FC9-8632-B4DE5E7747FD}"/>
                  </a:ext>
                </a:extLst>
              </p:cNvPr>
              <p:cNvSpPr/>
              <p:nvPr/>
            </p:nvSpPr>
            <p:spPr>
              <a:xfrm>
                <a:off x="2622923" y="2689050"/>
                <a:ext cx="178253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i="1" dirty="0">
                    <a:latin typeface="+mj-lt"/>
                  </a:rPr>
                  <a:t>Photocathode layer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7E159878-6DF7-47FF-B963-B19D6135F49C}"/>
                  </a:ext>
                </a:extLst>
              </p:cNvPr>
              <p:cNvCxnSpPr/>
              <p:nvPr/>
            </p:nvCxnSpPr>
            <p:spPr>
              <a:xfrm flipH="1">
                <a:off x="3099011" y="3073158"/>
                <a:ext cx="297188" cy="77500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135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Photocathode transport in the gun upgrade prototype</a:t>
            </a:r>
          </a:p>
        </p:txBody>
      </p:sp>
      <p:pic>
        <p:nvPicPr>
          <p:cNvPr id="7" name="IVC Cathode 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91846" y="2409863"/>
            <a:ext cx="4483259" cy="3362135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FD6132-ED8A-41A5-B616-53AB980F2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B.L. Militsyn, PERLE Collaboration meeting, 11-12 January 2022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C787A7-FC83-4637-972A-0E1925AABD6C}"/>
              </a:ext>
            </a:extLst>
          </p:cNvPr>
          <p:cNvSpPr txBox="1">
            <a:spLocks/>
          </p:cNvSpPr>
          <p:nvPr/>
        </p:nvSpPr>
        <p:spPr>
          <a:xfrm>
            <a:off x="2607933" y="1734394"/>
            <a:ext cx="7060900" cy="4515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Mock gun built to test the cathode transfer mechanism </a:t>
            </a:r>
          </a:p>
        </p:txBody>
      </p:sp>
      <p:pic>
        <p:nvPicPr>
          <p:cNvPr id="9" name="Content Placeholder 15" descr="DSC02232.jpg">
            <a:extLst>
              <a:ext uri="{FF2B5EF4-FFF2-40B4-BE49-F238E27FC236}">
                <a16:creationId xmlns:a16="http://schemas.microsoft.com/office/drawing/2014/main" id="{D0DF1F58-6970-426D-9970-AA554D864D6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9358" y="2409863"/>
            <a:ext cx="4469649" cy="335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5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8EA2CBFAE5464D8B590CB0FE9FDF74" ma:contentTypeVersion="14" ma:contentTypeDescription="Create a new document." ma:contentTypeScope="" ma:versionID="f3fefba0789e02d91190ed671e84d360">
  <xsd:schema xmlns:xsd="http://www.w3.org/2001/XMLSchema" xmlns:xs="http://www.w3.org/2001/XMLSchema" xmlns:p="http://schemas.microsoft.com/office/2006/metadata/properties" xmlns:ns3="19a5072a-c90b-4bd3-a68a-b7abbd4b55f2" xmlns:ns4="e8785e35-4af9-43d1-8745-88b55cf0d46b" targetNamespace="http://schemas.microsoft.com/office/2006/metadata/properties" ma:root="true" ma:fieldsID="61f2abfcbb43e93491db21e2a2d9938e" ns3:_="" ns4:_="">
    <xsd:import namespace="19a5072a-c90b-4bd3-a68a-b7abbd4b55f2"/>
    <xsd:import namespace="e8785e35-4af9-43d1-8745-88b55cf0d46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a5072a-c90b-4bd3-a68a-b7abbd4b55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785e35-4af9-43d1-8745-88b55cf0d4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48C41BB-85DB-4211-BA23-1D0E5AEEF7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a5072a-c90b-4bd3-a68a-b7abbd4b55f2"/>
    <ds:schemaRef ds:uri="e8785e35-4af9-43d1-8745-88b55cf0d4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343E82-7DC5-4DF1-896D-E8C717438D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5FE28F-E808-4D13-89A4-C40B1B8D9C60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e8785e35-4af9-43d1-8745-88b55cf0d46b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19a5072a-c90b-4bd3-a68a-b7abbd4b55f2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5459</TotalTime>
  <Words>1064</Words>
  <Application>Microsoft Office PowerPoint</Application>
  <PresentationFormat>Widescreen</PresentationFormat>
  <Paragraphs>134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Regular</vt:lpstr>
      <vt:lpstr>Calibri</vt:lpstr>
      <vt:lpstr>Calibri Light</vt:lpstr>
      <vt:lpstr>Wingdings</vt:lpstr>
      <vt:lpstr>Font and logo master</vt:lpstr>
      <vt:lpstr>Font WITHOUT logo master</vt:lpstr>
      <vt:lpstr>PowerPoint Presentation</vt:lpstr>
      <vt:lpstr>PowerPoint Presentation</vt:lpstr>
      <vt:lpstr>PERLE injector gun</vt:lpstr>
      <vt:lpstr>Gun operation modes during commissioning</vt:lpstr>
      <vt:lpstr>Design of the Jlab IR-FEL gun</vt:lpstr>
      <vt:lpstr>Design of the ALICE photocathode gun</vt:lpstr>
      <vt:lpstr>The ALICE gun with high voltage power supply</vt:lpstr>
      <vt:lpstr>ALICE gun upgrade for operation with interchangeable photocathodes</vt:lpstr>
      <vt:lpstr>Photocathode transport in the gun upgrade prototype</vt:lpstr>
      <vt:lpstr>CST model of the gun electrodes</vt:lpstr>
      <vt:lpstr>Operation of the gun with interchangeable photocathodes</vt:lpstr>
      <vt:lpstr>Alkali photocathode preparation system at Daresbury</vt:lpstr>
      <vt:lpstr>Laser system for 20 mA electron source with Sb-based photocathods</vt:lpstr>
      <vt:lpstr>Diagnostic of the gun beam</vt:lpstr>
      <vt:lpstr>PERLE gun test facility</vt:lpstr>
      <vt:lpstr>Environmental requirements for the gun commissioning area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PowerPoint Presentation</dc:title>
  <dc:creator>Philip Millard</dc:creator>
  <cp:lastModifiedBy>Militsyn, Boris (STFC,DL,AST)</cp:lastModifiedBy>
  <cp:revision>290</cp:revision>
  <cp:lastPrinted>2019-10-02T08:27:37Z</cp:lastPrinted>
  <dcterms:created xsi:type="dcterms:W3CDTF">2019-09-17T08:04:08Z</dcterms:created>
  <dcterms:modified xsi:type="dcterms:W3CDTF">2022-01-12T14:01:38Z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0x010100BD8EA2CBFAE5464D8B590CB0FE9FDF74</vt:lpwstr>
  </property>
</Properties>
</file>