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12192000" cy="6858000"/>
  <p:notesSz cx="6858000" cy="9144000"/>
  <p:defaultTextStyle>
    <a:defPPr>
      <a:defRPr lang="en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82"/>
  </p:normalViewPr>
  <p:slideViewPr>
    <p:cSldViewPr snapToGrid="0" snapToObjects="1">
      <p:cViewPr varScale="1">
        <p:scale>
          <a:sx n="111" d="100"/>
          <a:sy n="111" d="100"/>
        </p:scale>
        <p:origin x="6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6B797-E19F-6A4E-8618-3905D1BAEC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B8CD33-7293-7B4F-BDA0-FF41AD19DA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D93F39-65B0-964B-ADCA-4F95DED6E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78B9C-064F-814D-BFC6-5F1D13C5E24A}" type="datetimeFigureOut">
              <a:rPr lang="en-FR" smtClean="0"/>
              <a:t>09/01/2022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BB2AF-AA76-524C-8BA1-04850F410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A05132-8E84-B34C-AB37-ED612BDE6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74E4-C283-0648-8447-2A40CC711C7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159323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B627F-5F0E-5540-A789-E40D4D794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DB6615-04F0-B542-85E6-F4572BD927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84004-E369-DA49-9A94-F40D69F17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78B9C-064F-814D-BFC6-5F1D13C5E24A}" type="datetimeFigureOut">
              <a:rPr lang="en-FR" smtClean="0"/>
              <a:t>09/01/2022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CA468-101A-2E44-BD21-3A1D7D5FE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13BF0C-D919-104D-8946-1E9F50A15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74E4-C283-0648-8447-2A40CC711C7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81328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F83136-27E8-C04E-918F-D09177E4CC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378712-F301-BD40-91D7-D4BBBA2BFB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C3E870-17D9-6B4E-BA5E-2D69BB1C1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78B9C-064F-814D-BFC6-5F1D13C5E24A}" type="datetimeFigureOut">
              <a:rPr lang="en-FR" smtClean="0"/>
              <a:t>09/01/2022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34FB5-F7DD-0440-840A-B6AD1F6AE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6BFAC-3A24-1548-B6EA-751BD2ABC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74E4-C283-0648-8447-2A40CC711C7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118796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164ED-A37B-6445-8AE7-988AFB1B1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E4ACC-B396-754C-B235-C37BA7FB4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AF5F07-6C42-384F-BBC4-3A8FCDD7E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78B9C-064F-814D-BFC6-5F1D13C5E24A}" type="datetimeFigureOut">
              <a:rPr lang="en-FR" smtClean="0"/>
              <a:t>09/01/2022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04DE7-EE9E-4A44-AE36-3D14D259F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1A57B-8AA2-5F48-B735-27A6AA512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74E4-C283-0648-8447-2A40CC711C7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425869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DA052-76E8-7E49-814F-C01E80789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7FA459-4FA3-824D-BD26-C1C763533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AE160-EA70-FB46-8D95-31AA63857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78B9C-064F-814D-BFC6-5F1D13C5E24A}" type="datetimeFigureOut">
              <a:rPr lang="en-FR" smtClean="0"/>
              <a:t>09/01/2022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7A2FF-F505-2C46-BE08-93305820D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93E78-73BB-3843-B858-5B0467C56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74E4-C283-0648-8447-2A40CC711C7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848525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21516-DB65-0343-8B8B-45D200AC3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DB959-0F08-434C-9C46-A1EDD23685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4D6155-9CA4-444B-AF7F-EAAE921A4E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442D91-AFA0-5F40-A265-E34F306F5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78B9C-064F-814D-BFC6-5F1D13C5E24A}" type="datetimeFigureOut">
              <a:rPr lang="en-FR" smtClean="0"/>
              <a:t>09/01/2022</a:t>
            </a:fld>
            <a:endParaRPr lang="en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E1D9C0-C770-9748-8DEC-C1666AAAB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AA2CAC-9578-F343-AC5E-3AFACF299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74E4-C283-0648-8447-2A40CC711C7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2452475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2A576-9EB9-0845-B78B-7EA804C09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CB01E2-0E2D-7A44-9656-BD62B2748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5AD0B4-90C9-2044-B41F-57C24BFFC0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896E55-372D-EE46-BC2A-2C77D56D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1B8D49-8F8E-9348-AADA-E632ADDBDA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7E719A-4F37-BE41-8B2A-97CE14AF4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78B9C-064F-814D-BFC6-5F1D13C5E24A}" type="datetimeFigureOut">
              <a:rPr lang="en-FR" smtClean="0"/>
              <a:t>09/01/2022</a:t>
            </a:fld>
            <a:endParaRPr lang="en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03DCEF-1E21-3D44-B5F0-C27501091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7172F5-82C5-4B4C-9459-B5F27925B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74E4-C283-0648-8447-2A40CC711C7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4048718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64A29-B02C-BF44-A834-527625E79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DD5974-4EC8-294A-B9F1-F3F3BC1FB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78B9C-064F-814D-BFC6-5F1D13C5E24A}" type="datetimeFigureOut">
              <a:rPr lang="en-FR" smtClean="0"/>
              <a:t>09/01/2022</a:t>
            </a:fld>
            <a:endParaRPr lang="en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EEABFB-13C5-5A40-8BAC-6D642C0B3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3D0B0A-4A47-FC44-AFCE-C5BB14465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74E4-C283-0648-8447-2A40CC711C7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2926411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336709-BEDA-414D-BAB8-840743EC1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78B9C-064F-814D-BFC6-5F1D13C5E24A}" type="datetimeFigureOut">
              <a:rPr lang="en-FR" smtClean="0"/>
              <a:t>09/01/2022</a:t>
            </a:fld>
            <a:endParaRPr lang="en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4D57B0-51A6-3141-81DC-B53488E9F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98488E-E1E4-C648-BCE1-3AE5AE2B9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74E4-C283-0648-8447-2A40CC711C7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815512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77BA3-BCC9-AB4A-BE9B-457884351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EED23-19DC-8048-B627-C59D00133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D0175-5D27-FB48-AB1F-1529436731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41F44C-693A-F148-BA01-1E4194F0C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78B9C-064F-814D-BFC6-5F1D13C5E24A}" type="datetimeFigureOut">
              <a:rPr lang="en-FR" smtClean="0"/>
              <a:t>09/01/2022</a:t>
            </a:fld>
            <a:endParaRPr lang="en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5B6175-0938-014C-90CA-D9BEC72B3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25912B-480C-FB46-A860-1016AF79F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74E4-C283-0648-8447-2A40CC711C7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712949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5EE4B-3316-9846-B7AF-CF07D0450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221217-7CC1-6542-8154-05E341A932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EF78A1-E478-4246-863C-22DB15442D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6CC1D5-671B-3241-BC60-04B70F1D1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78B9C-064F-814D-BFC6-5F1D13C5E24A}" type="datetimeFigureOut">
              <a:rPr lang="en-FR" smtClean="0"/>
              <a:t>09/01/2022</a:t>
            </a:fld>
            <a:endParaRPr lang="en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C6EE65-3091-9748-BF50-EE44F9ACE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DB4206-A2B3-1843-B728-472531838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A74E4-C283-0648-8447-2A40CC711C7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76917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F32C02-5A30-ED4D-BC2D-95C592CAA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C2FB-6FB7-2A4D-9EAB-C51DAB268C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429725-7034-EA41-B098-EB7425DD88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78B9C-064F-814D-BFC6-5F1D13C5E24A}" type="datetimeFigureOut">
              <a:rPr lang="en-FR" smtClean="0"/>
              <a:t>09/01/2022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1E871-A99C-A342-80A3-A8646D68C6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47D13C-7630-DB48-89FD-BF0C6EBD7A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A74E4-C283-0648-8447-2A40CC711C7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744959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box.in2p3.fr/" TargetMode="External"/><Relationship Id="rId2" Type="http://schemas.openxmlformats.org/officeDocument/2006/relationships/hyperlink" Target="https://elog.lal.in2p3.fr/POSO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lab.in2p3.fr/chaikovs/positron-source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AAE0A-4BB8-A049-8183-34D0572F9B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FR" dirty="0"/>
              <a:t>Weekly group meetings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D1AAC1-B31A-0E46-8C83-BC77C1D69E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FR" dirty="0"/>
              <a:t>11/01/2022</a:t>
            </a:r>
          </a:p>
        </p:txBody>
      </p:sp>
    </p:spTree>
    <p:extLst>
      <p:ext uri="{BB962C8B-B14F-4D97-AF65-F5344CB8AC3E}">
        <p14:creationId xmlns:p14="http://schemas.microsoft.com/office/powerpoint/2010/main" val="1411361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3890E-1B98-9544-AD8F-318860016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4470"/>
          </a:xfrm>
        </p:spPr>
        <p:txBody>
          <a:bodyPr/>
          <a:lstStyle/>
          <a:p>
            <a:r>
              <a:rPr lang="en-FR" dirty="0"/>
              <a:t>General news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0579C-7950-CB4F-82F3-3204D986A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5342"/>
            <a:ext cx="10515600" cy="5428525"/>
          </a:xfrm>
        </p:spPr>
        <p:txBody>
          <a:bodyPr>
            <a:normAutofit fontScale="70000" lnSpcReduction="20000"/>
          </a:bodyPr>
          <a:lstStyle/>
          <a:p>
            <a:r>
              <a:rPr lang="en-FR" dirty="0"/>
              <a:t>Fahad is starting the PhD from 01/02/2022 =&gt; registration at university and IJClab administration/contract + working place.</a:t>
            </a:r>
          </a:p>
          <a:p>
            <a:r>
              <a:rPr lang="en-FR" dirty="0"/>
              <a:t>We will have an intermship student for 2 months (ERASMUS): Denys KLELOTS (M1) from 01/03/2022.</a:t>
            </a:r>
          </a:p>
          <a:p>
            <a:r>
              <a:rPr lang="en-FR" dirty="0"/>
              <a:t>PosDoc announcement to be published (</a:t>
            </a:r>
            <a:r>
              <a:rPr lang="en-GB" dirty="0"/>
              <a:t>INSPIRER/ANR).</a:t>
            </a:r>
            <a:endParaRPr lang="en-FR" dirty="0"/>
          </a:p>
          <a:p>
            <a:r>
              <a:rPr lang="en-FR" dirty="0"/>
              <a:t>Next beam tests at MAMI are foreseen in 2022 =&gt; the 1st one </a:t>
            </a:r>
            <a:r>
              <a:rPr lang="en-GB" dirty="0"/>
              <a:t>in the end of June (the week of June 20 or the following one and the 2</a:t>
            </a:r>
            <a:r>
              <a:rPr lang="en-GB" baseline="30000" dirty="0"/>
              <a:t>nd</a:t>
            </a:r>
            <a:r>
              <a:rPr lang="en-GB" dirty="0"/>
              <a:t> one during the second week in October (or November).</a:t>
            </a:r>
          </a:p>
          <a:p>
            <a:r>
              <a:rPr lang="en-GB" dirty="0"/>
              <a:t>IPAC-22 abstract submitted by Salim: proceeding submission deadline 08/06/2022</a:t>
            </a:r>
          </a:p>
          <a:p>
            <a:r>
              <a:rPr lang="en-GB" dirty="0"/>
              <a:t>INSPIRER/ANR kick-off meeting (end of January-beginning of February)</a:t>
            </a:r>
          </a:p>
          <a:p>
            <a:endParaRPr lang="en-FR" dirty="0"/>
          </a:p>
          <a:p>
            <a:r>
              <a:rPr lang="en-FR" dirty="0"/>
              <a:t>ELOG for our activity has been created: </a:t>
            </a:r>
            <a:r>
              <a:rPr lang="en-GB" dirty="0">
                <a:hlinkClick r:id="rId2"/>
              </a:rPr>
              <a:t>https://elog.lal.in2p3.fr/POSO/</a:t>
            </a:r>
            <a:endParaRPr lang="en-GB" dirty="0"/>
          </a:p>
          <a:p>
            <a:r>
              <a:rPr lang="en-GB" dirty="0" err="1"/>
              <a:t>IJCLab</a:t>
            </a:r>
            <a:r>
              <a:rPr lang="en-GB" dirty="0"/>
              <a:t> shared space for the positron source group activity: </a:t>
            </a:r>
            <a:r>
              <a:rPr lang="en-GB" dirty="0">
                <a:hlinkClick r:id="rId3"/>
              </a:rPr>
              <a:t>https://box.in2p3.fr/</a:t>
            </a:r>
            <a:r>
              <a:rPr lang="en-GB" dirty="0"/>
              <a:t> =&gt; to be improved</a:t>
            </a:r>
          </a:p>
          <a:p>
            <a:r>
              <a:rPr lang="en-GB" dirty="0"/>
              <a:t>FCC-</a:t>
            </a:r>
            <a:r>
              <a:rPr lang="en-GB" dirty="0" err="1"/>
              <a:t>ee</a:t>
            </a:r>
            <a:r>
              <a:rPr lang="en-GB" dirty="0"/>
              <a:t> related activity: CERN resources/</a:t>
            </a:r>
            <a:r>
              <a:rPr lang="en-GB" dirty="0" err="1"/>
              <a:t>cernbox</a:t>
            </a:r>
            <a:endParaRPr lang="en-GB" dirty="0"/>
          </a:p>
          <a:p>
            <a:r>
              <a:rPr lang="en-US" dirty="0"/>
              <a:t>Gitlab for </a:t>
            </a:r>
            <a:r>
              <a:rPr lang="en-GB" dirty="0"/>
              <a:t>the </a:t>
            </a:r>
            <a:r>
              <a:rPr lang="en-GB" dirty="0" err="1"/>
              <a:t>IJCLab</a:t>
            </a:r>
            <a:r>
              <a:rPr lang="en-GB" dirty="0"/>
              <a:t> positron source group activity</a:t>
            </a:r>
            <a:r>
              <a:rPr lang="en-US" dirty="0"/>
              <a:t> (</a:t>
            </a:r>
            <a:r>
              <a:rPr lang="en-US" dirty="0">
                <a:hlinkClick r:id="rId4"/>
              </a:rPr>
              <a:t>https://gitlab.in2p3.fr/chaikovs/positron-sources</a:t>
            </a:r>
            <a:r>
              <a:rPr lang="en-US" dirty="0"/>
              <a:t>)</a:t>
            </a:r>
            <a:endParaRPr lang="en-GB" dirty="0"/>
          </a:p>
          <a:p>
            <a:r>
              <a:rPr lang="en-GB" dirty="0"/>
              <a:t>LOGO of the group ?</a:t>
            </a:r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457519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8589E-680A-4D46-B9C0-E6AF1B8FB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430" y="226229"/>
            <a:ext cx="10515600" cy="989113"/>
          </a:xfrm>
        </p:spPr>
        <p:txBody>
          <a:bodyPr/>
          <a:lstStyle/>
          <a:p>
            <a:r>
              <a:rPr lang="en-FR" dirty="0"/>
              <a:t>Current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05416-569E-514F-A5AF-B0FA3E021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430" y="1253330"/>
            <a:ext cx="10515600" cy="5112746"/>
          </a:xfrm>
        </p:spPr>
        <p:txBody>
          <a:bodyPr>
            <a:normAutofit fontScale="92500" lnSpcReduction="20000"/>
          </a:bodyPr>
          <a:lstStyle/>
          <a:p>
            <a:r>
              <a:rPr lang="en-FR" dirty="0"/>
              <a:t>FCC-ee positron source: CHART collaboration WP3</a:t>
            </a:r>
          </a:p>
          <a:p>
            <a:pPr lvl="1"/>
            <a:r>
              <a:rPr lang="en-FR" dirty="0"/>
              <a:t>Organization of the general WP3 meeting =&gt; in progress</a:t>
            </a:r>
          </a:p>
          <a:p>
            <a:pPr lvl="1"/>
            <a:r>
              <a:rPr lang="en-US" dirty="0"/>
              <a:t>Task 3.1 Physics design of the positron target and capture system – Iryna =&gt; next working meeting (parameter updates + </a:t>
            </a:r>
            <a:r>
              <a:rPr lang="en-US" dirty="0" err="1"/>
              <a:t>Yongke</a:t>
            </a:r>
            <a:r>
              <a:rPr lang="en-US" dirty="0"/>
              <a:t> recent results…)</a:t>
            </a:r>
          </a:p>
          <a:p>
            <a:pPr lvl="1"/>
            <a:r>
              <a:rPr lang="en-US" dirty="0"/>
              <a:t>Task 3.4 Capture system beam dynamics – Salim =&gt; organization of the work within the Task</a:t>
            </a:r>
          </a:p>
          <a:p>
            <a:pPr lvl="1"/>
            <a:r>
              <a:rPr lang="en-US" dirty="0"/>
              <a:t>PhD started in summer at PSI (collaboration with Fahad can be useful/interesting)</a:t>
            </a:r>
          </a:p>
          <a:p>
            <a:endParaRPr lang="en-US" dirty="0"/>
          </a:p>
          <a:p>
            <a:r>
              <a:rPr lang="en-US" dirty="0"/>
              <a:t>More precise estimation of the accepted positron yield =&gt; find the acceptance criteria (contact </a:t>
            </a:r>
            <a:r>
              <a:rPr lang="en-US" dirty="0" err="1"/>
              <a:t>Oide</a:t>
            </a:r>
            <a:r>
              <a:rPr lang="en-US" dirty="0"/>
              <a:t>-san)</a:t>
            </a:r>
          </a:p>
          <a:p>
            <a:r>
              <a:rPr lang="en-US" dirty="0"/>
              <a:t>Positron capture simulations (the last beam parameters) with the SC- solenoid and different types of the  acc. structures.</a:t>
            </a:r>
          </a:p>
          <a:p>
            <a:r>
              <a:rPr lang="en-US" dirty="0"/>
              <a:t>Optimization of the hybrid positron source for the FCC-</a:t>
            </a:r>
            <a:r>
              <a:rPr lang="en-US" dirty="0" err="1"/>
              <a:t>ee</a:t>
            </a:r>
            <a:endParaRPr lang="en-US" dirty="0"/>
          </a:p>
          <a:p>
            <a:r>
              <a:rPr lang="en-US" dirty="0" err="1"/>
              <a:t>SuperKEKB</a:t>
            </a:r>
            <a:r>
              <a:rPr lang="en-US" dirty="0"/>
              <a:t> positron source (Fahad)</a:t>
            </a:r>
          </a:p>
          <a:p>
            <a:r>
              <a:rPr lang="en-US" dirty="0"/>
              <a:t>…</a:t>
            </a:r>
            <a:endParaRPr lang="en-FR" dirty="0"/>
          </a:p>
          <a:p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3951575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8589E-680A-4D46-B9C0-E6AF1B8FB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430" y="226229"/>
            <a:ext cx="10515600" cy="989113"/>
          </a:xfrm>
        </p:spPr>
        <p:txBody>
          <a:bodyPr/>
          <a:lstStyle/>
          <a:p>
            <a:r>
              <a:rPr lang="en-FR" dirty="0"/>
              <a:t>Current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05416-569E-514F-A5AF-B0FA3E021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430" y="1253330"/>
            <a:ext cx="10515600" cy="525164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Beam tests at MAMI (2021)</a:t>
            </a:r>
          </a:p>
          <a:p>
            <a:pPr lvl="1"/>
            <a:r>
              <a:rPr lang="en-US" dirty="0"/>
              <a:t>Geant4 simulations (simulations with the MAMI beam parameters, PEDD distribution in z and r, </a:t>
            </a:r>
            <a:r>
              <a:rPr lang="en-US" dirty="0" err="1"/>
              <a:t>Edep</a:t>
            </a:r>
            <a:r>
              <a:rPr lang="en-US" dirty="0"/>
              <a:t> map for ANSYS, E dep in thermocouples ?)</a:t>
            </a:r>
          </a:p>
          <a:p>
            <a:pPr lvl="1"/>
            <a:r>
              <a:rPr lang="en-US" dirty="0"/>
              <a:t>Data analysis </a:t>
            </a:r>
          </a:p>
          <a:p>
            <a:pPr lvl="1"/>
            <a:r>
              <a:rPr lang="en-US" dirty="0"/>
              <a:t>ANSYS simulations as close as possible to the experimental conditions</a:t>
            </a:r>
          </a:p>
          <a:p>
            <a:pPr lvl="1"/>
            <a:r>
              <a:rPr lang="en-US" dirty="0"/>
              <a:t>Contact MAMI to see when we can take back the targets</a:t>
            </a:r>
          </a:p>
          <a:p>
            <a:pPr lvl="1"/>
            <a:r>
              <a:rPr lang="en-US" dirty="0"/>
              <a:t>Find where to perform the target analysis</a:t>
            </a:r>
          </a:p>
          <a:p>
            <a:r>
              <a:rPr lang="en-US" dirty="0"/>
              <a:t>Beam tests at MAMI (2022)</a:t>
            </a:r>
          </a:p>
          <a:p>
            <a:pPr lvl="1"/>
            <a:r>
              <a:rPr lang="en-US" dirty="0"/>
              <a:t>Start preparation (results from 2021 are essential)</a:t>
            </a:r>
          </a:p>
          <a:p>
            <a:pPr lvl="1"/>
            <a:r>
              <a:rPr lang="en-US" dirty="0"/>
              <a:t>Find and order the W-Ta, W-Re, Ta targets (February), W (available)</a:t>
            </a:r>
          </a:p>
          <a:p>
            <a:pPr lvl="1"/>
            <a:r>
              <a:rPr lang="en-US" dirty="0"/>
              <a:t>Geant4 simulations </a:t>
            </a:r>
          </a:p>
          <a:p>
            <a:pPr lvl="1"/>
            <a:r>
              <a:rPr lang="en-US" dirty="0"/>
              <a:t>Target support (already 1 ready  =&gt; target support + 3 holders)</a:t>
            </a:r>
          </a:p>
          <a:p>
            <a:pPr lvl="1"/>
            <a:r>
              <a:rPr lang="en-US" dirty="0"/>
              <a:t>Thermocouples =&gt; FEMTO ? Order W-Re wires (Omega, 10 weeks !!!)</a:t>
            </a:r>
          </a:p>
          <a:p>
            <a:pPr lvl="1"/>
            <a:r>
              <a:rPr lang="en-US" dirty="0"/>
              <a:t>Data taking and analysis =&gt; improve?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090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0D3F168-4B17-F345-8C65-82BBFB123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4470"/>
          </a:xfrm>
        </p:spPr>
        <p:txBody>
          <a:bodyPr/>
          <a:lstStyle/>
          <a:p>
            <a:r>
              <a:rPr lang="en-FR" dirty="0"/>
              <a:t>Simulations and optimization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F03537-EA41-0849-98D0-17DDA40D1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4792"/>
            <a:ext cx="10515600" cy="498868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Available and necessary codes/tools  </a:t>
            </a:r>
          </a:p>
          <a:p>
            <a:pPr lvl="1"/>
            <a:r>
              <a:rPr lang="en-US" dirty="0" err="1"/>
              <a:t>Matlab</a:t>
            </a:r>
            <a:r>
              <a:rPr lang="en-US" dirty="0"/>
              <a:t>/Python/ROOT =&gt; remote running can be useful (find how to do it)</a:t>
            </a:r>
          </a:p>
          <a:p>
            <a:pPr lvl="1"/>
            <a:r>
              <a:rPr lang="en-US" dirty="0"/>
              <a:t>Geant4 =&gt; remote running can be useful (find how to do it)</a:t>
            </a:r>
          </a:p>
          <a:p>
            <a:pPr lvl="1"/>
            <a:r>
              <a:rPr lang="en-US" dirty="0"/>
              <a:t>RF-track =&gt; remote running can be useful (find how to do it)</a:t>
            </a:r>
          </a:p>
          <a:p>
            <a:pPr lvl="1"/>
            <a:r>
              <a:rPr lang="en-US" dirty="0"/>
              <a:t>ASTRA =&gt; remote running can be useful (find how to do it)</a:t>
            </a:r>
          </a:p>
          <a:p>
            <a:pPr lvl="1"/>
            <a:r>
              <a:rPr lang="en-US" dirty="0"/>
              <a:t>MADX/SAD? =&gt; remote running can be useful (find how to do it)</a:t>
            </a:r>
          </a:p>
          <a:p>
            <a:pPr lvl="1"/>
            <a:r>
              <a:rPr lang="en-US" dirty="0"/>
              <a:t>ANSYS =&gt; remote running can be useful (find how to do it)</a:t>
            </a:r>
          </a:p>
          <a:p>
            <a:pPr lvl="1"/>
            <a:r>
              <a:rPr lang="en-US" dirty="0"/>
              <a:t>GPT ?</a:t>
            </a:r>
          </a:p>
          <a:p>
            <a:pPr lvl="1"/>
            <a:r>
              <a:rPr lang="en-US" dirty="0"/>
              <a:t>…</a:t>
            </a:r>
          </a:p>
          <a:p>
            <a:r>
              <a:rPr lang="en-US" dirty="0"/>
              <a:t>Work on the convenient global simulation tool for positron source design studies =&gt; benchmark of the simulation code with </a:t>
            </a:r>
            <a:r>
              <a:rPr lang="en-US" dirty="0" err="1"/>
              <a:t>SuperKEKB</a:t>
            </a:r>
            <a:r>
              <a:rPr lang="en-US" dirty="0"/>
              <a:t> parameters and experimental data (Fahad)</a:t>
            </a:r>
          </a:p>
          <a:p>
            <a:r>
              <a:rPr lang="en-US" dirty="0"/>
              <a:t>Optimization studies + AI (with Slava and </a:t>
            </a:r>
            <a:r>
              <a:rPr lang="en-US" dirty="0" err="1"/>
              <a:t>Hayg</a:t>
            </a:r>
            <a:r>
              <a:rPr lang="en-US" dirty="0"/>
              <a:t>) &lt;= data sets should be available</a:t>
            </a:r>
          </a:p>
          <a:p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2850296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2734</TotalTime>
  <Words>606</Words>
  <Application>Microsoft Macintosh PowerPoint</Application>
  <PresentationFormat>Widescreen</PresentationFormat>
  <Paragraphs>54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Weekly group meetings</vt:lpstr>
      <vt:lpstr>General news</vt:lpstr>
      <vt:lpstr>Current status</vt:lpstr>
      <vt:lpstr>Current status</vt:lpstr>
      <vt:lpstr>Simulations and optimization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Weekly group meeting</dc:title>
  <dc:creator>Iryna Chaikovska</dc:creator>
  <cp:lastModifiedBy>Iryna Chaikovska</cp:lastModifiedBy>
  <cp:revision>37</cp:revision>
  <dcterms:created xsi:type="dcterms:W3CDTF">2022-01-09T14:42:22Z</dcterms:created>
  <dcterms:modified xsi:type="dcterms:W3CDTF">2022-01-11T12:16:25Z</dcterms:modified>
</cp:coreProperties>
</file>